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3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9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0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5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31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32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33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34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notesSlides/notesSlide42.xml" ContentType="application/vnd.openxmlformats-officedocument.presentationml.notesSlide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notesSlides/notesSlide4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8"/>
  </p:notesMasterIdLst>
  <p:sldIdLst>
    <p:sldId id="860" r:id="rId5"/>
    <p:sldId id="566" r:id="rId6"/>
    <p:sldId id="889" r:id="rId7"/>
    <p:sldId id="890" r:id="rId8"/>
    <p:sldId id="863" r:id="rId9"/>
    <p:sldId id="824" r:id="rId10"/>
    <p:sldId id="510" r:id="rId11"/>
    <p:sldId id="903" r:id="rId12"/>
    <p:sldId id="904" r:id="rId13"/>
    <p:sldId id="905" r:id="rId14"/>
    <p:sldId id="906" r:id="rId15"/>
    <p:sldId id="907" r:id="rId16"/>
    <p:sldId id="891" r:id="rId17"/>
    <p:sldId id="908" r:id="rId18"/>
    <p:sldId id="909" r:id="rId19"/>
    <p:sldId id="822" r:id="rId20"/>
    <p:sldId id="910" r:id="rId21"/>
    <p:sldId id="911" r:id="rId22"/>
    <p:sldId id="864" r:id="rId23"/>
    <p:sldId id="800" r:id="rId24"/>
    <p:sldId id="912" r:id="rId25"/>
    <p:sldId id="848" r:id="rId26"/>
    <p:sldId id="825" r:id="rId27"/>
    <p:sldId id="913" r:id="rId28"/>
    <p:sldId id="914" r:id="rId29"/>
    <p:sldId id="866" r:id="rId30"/>
    <p:sldId id="915" r:id="rId31"/>
    <p:sldId id="867" r:id="rId32"/>
    <p:sldId id="892" r:id="rId33"/>
    <p:sldId id="823" r:id="rId34"/>
    <p:sldId id="916" r:id="rId35"/>
    <p:sldId id="852" r:id="rId36"/>
    <p:sldId id="917" r:id="rId37"/>
    <p:sldId id="821" r:id="rId38"/>
    <p:sldId id="894" r:id="rId39"/>
    <p:sldId id="895" r:id="rId40"/>
    <p:sldId id="897" r:id="rId41"/>
    <p:sldId id="773" r:id="rId42"/>
    <p:sldId id="893" r:id="rId43"/>
    <p:sldId id="896" r:id="rId44"/>
    <p:sldId id="898" r:id="rId45"/>
    <p:sldId id="899" r:id="rId46"/>
    <p:sldId id="349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860"/>
            <p14:sldId id="566"/>
            <p14:sldId id="889"/>
            <p14:sldId id="890"/>
            <p14:sldId id="863"/>
            <p14:sldId id="824"/>
            <p14:sldId id="510"/>
            <p14:sldId id="903"/>
            <p14:sldId id="904"/>
            <p14:sldId id="905"/>
            <p14:sldId id="906"/>
            <p14:sldId id="907"/>
            <p14:sldId id="891"/>
            <p14:sldId id="908"/>
            <p14:sldId id="909"/>
            <p14:sldId id="822"/>
            <p14:sldId id="910"/>
            <p14:sldId id="911"/>
            <p14:sldId id="864"/>
            <p14:sldId id="800"/>
            <p14:sldId id="912"/>
            <p14:sldId id="848"/>
            <p14:sldId id="825"/>
            <p14:sldId id="913"/>
            <p14:sldId id="914"/>
            <p14:sldId id="866"/>
            <p14:sldId id="915"/>
            <p14:sldId id="867"/>
            <p14:sldId id="892"/>
            <p14:sldId id="823"/>
            <p14:sldId id="916"/>
            <p14:sldId id="852"/>
            <p14:sldId id="917"/>
            <p14:sldId id="821"/>
            <p14:sldId id="894"/>
            <p14:sldId id="895"/>
            <p14:sldId id="897"/>
            <p14:sldId id="773"/>
            <p14:sldId id="893"/>
            <p14:sldId id="896"/>
            <p14:sldId id="898"/>
            <p14:sldId id="89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B95B99-0F72-5DA0-87AE-3ED0F10E3E86}" v="11" dt="2024-08-03T22:11:52.769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–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0660B408-B3CF-4A94-85FC-2B1E0A45F4A2}" styleName="Dark Style 2 –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FABFCF23-3B69-468F-B69F-88F6DE6A72F2}" styleName="Medium Style 1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878"/>
    <p:restoredTop sz="67079"/>
  </p:normalViewPr>
  <p:slideViewPr>
    <p:cSldViewPr snapToGrid="0">
      <p:cViewPr varScale="1">
        <p:scale>
          <a:sx n="98" d="100"/>
          <a:sy n="98" d="100"/>
        </p:scale>
        <p:origin x="48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hmed" userId="S::mohammad.ahmed@midocean.edu.km::b97056a5-6e64-4c8c-ae98-39dabe693af2" providerId="AD" clId="Web-{AAB95B99-0F72-5DA0-87AE-3ED0F10E3E86}"/>
    <pc:docChg chg="modSld">
      <pc:chgData name="Mohamed Ahmed" userId="S::mohammad.ahmed@midocean.edu.km::b97056a5-6e64-4c8c-ae98-39dabe693af2" providerId="AD" clId="Web-{AAB95B99-0F72-5DA0-87AE-3ED0F10E3E86}" dt="2024-08-03T22:11:52.769" v="8"/>
      <pc:docMkLst>
        <pc:docMk/>
      </pc:docMkLst>
      <pc:sldChg chg="delSp modSp">
        <pc:chgData name="Mohamed Ahmed" userId="S::mohammad.ahmed@midocean.edu.km::b97056a5-6e64-4c8c-ae98-39dabe693af2" providerId="AD" clId="Web-{AAB95B99-0F72-5DA0-87AE-3ED0F10E3E86}" dt="2024-08-03T22:11:52.769" v="8"/>
        <pc:sldMkLst>
          <pc:docMk/>
          <pc:sldMk cId="0" sldId="306"/>
        </pc:sldMkLst>
        <pc:spChg chg="del mod">
          <ac:chgData name="Mohamed Ahmed" userId="S::mohammad.ahmed@midocean.edu.km::b97056a5-6e64-4c8c-ae98-39dabe693af2" providerId="AD" clId="Web-{AAB95B99-0F72-5DA0-87AE-3ED0F10E3E86}" dt="2024-08-03T22:11:52.769" v="8"/>
          <ac:spMkLst>
            <pc:docMk/>
            <pc:sldMk cId="0" sldId="306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59F2C5-80E2-AD4A-AD85-54DDF7E1F903}" type="doc">
      <dgm:prSet loTypeId="urn:microsoft.com/office/officeart/2005/8/layout/process4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E204DBC-4615-A74D-91B7-BCE007B1DB25}">
      <dgm:prSet phldrT="[Text]" custT="1"/>
      <dgm:spPr/>
      <dgm:t>
        <a:bodyPr/>
        <a:lstStyle/>
        <a:p>
          <a:pPr rtl="1">
            <a:buNone/>
          </a:pPr>
          <a:r>
            <a:rPr lang="ar-SA" sz="2100" dirty="0"/>
            <a:t>القائد الاتصالي يُمثّل الوجه الإنساني للمؤسسة أثناء الأزمة — الجمهور لا يتفاعل مع النصوص بل مع الأشخاص</a:t>
          </a:r>
          <a:endParaRPr lang="en-GB" sz="2100" b="1" dirty="0"/>
        </a:p>
      </dgm:t>
    </dgm:pt>
    <dgm:pt modelId="{CE46104E-4832-BC4A-A17F-E27AB50406B9}" type="parTrans" cxnId="{AA1E75FC-7AA1-8F44-BC7A-52371E3AA92F}">
      <dgm:prSet/>
      <dgm:spPr/>
      <dgm:t>
        <a:bodyPr/>
        <a:lstStyle/>
        <a:p>
          <a:pPr rtl="1"/>
          <a:endParaRPr lang="en-GB" sz="2400" b="1"/>
        </a:p>
      </dgm:t>
    </dgm:pt>
    <dgm:pt modelId="{129EF210-9901-FB4E-91C7-7108A5A2834A}" type="sibTrans" cxnId="{AA1E75FC-7AA1-8F44-BC7A-52371E3AA92F}">
      <dgm:prSet/>
      <dgm:spPr/>
      <dgm:t>
        <a:bodyPr/>
        <a:lstStyle/>
        <a:p>
          <a:pPr rtl="1"/>
          <a:endParaRPr lang="en-GB" sz="2400" b="1"/>
        </a:p>
      </dgm:t>
    </dgm:pt>
    <dgm:pt modelId="{64964D88-FD86-174D-914C-CE8F8A1F66C9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القيادة الاتصالية تتجاوز نقل الرسائل إلى بناء المشاعر والثقة العامة حول المؤسسة</a:t>
          </a:r>
          <a:endParaRPr lang="en-GB" sz="2400" b="1" dirty="0"/>
        </a:p>
      </dgm:t>
    </dgm:pt>
    <dgm:pt modelId="{459F20D8-5C45-1F4A-BAB0-155BA4F90975}" type="parTrans" cxnId="{5304BF6C-C428-7D47-9FA6-D3B285290D67}">
      <dgm:prSet/>
      <dgm:spPr/>
      <dgm:t>
        <a:bodyPr/>
        <a:lstStyle/>
        <a:p>
          <a:pPr rtl="1"/>
          <a:endParaRPr lang="en-GB" sz="2400" b="1"/>
        </a:p>
      </dgm:t>
    </dgm:pt>
    <dgm:pt modelId="{9BF74076-8E0B-C04A-807E-DEEC74D4C8C6}" type="sibTrans" cxnId="{5304BF6C-C428-7D47-9FA6-D3B285290D67}">
      <dgm:prSet/>
      <dgm:spPr/>
      <dgm:t>
        <a:bodyPr/>
        <a:lstStyle/>
        <a:p>
          <a:pPr rtl="1"/>
          <a:endParaRPr lang="en-GB" sz="2400" b="1"/>
        </a:p>
      </dgm:t>
    </dgm:pt>
    <dgm:pt modelId="{F7EA539D-FC05-1540-AD9A-EE773CE2F5DE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القائد الاتصالي يتحمّل مسؤولية إدارة مشهد الأزمة بالكامل </a:t>
          </a:r>
          <a:r>
            <a:rPr lang="en-GB" sz="2400" dirty="0"/>
            <a:t>— </a:t>
          </a:r>
          <a:r>
            <a:rPr lang="ar-SA" sz="2400" dirty="0"/>
            <a:t>داخليًا وخارجيًا</a:t>
          </a:r>
          <a:endParaRPr lang="en-GB" sz="2400" b="1" dirty="0"/>
        </a:p>
      </dgm:t>
    </dgm:pt>
    <dgm:pt modelId="{D56D6AD9-5374-ED49-A434-84DFEC4D9833}" type="parTrans" cxnId="{1828C460-7780-4940-98B2-0CD5635C1FD0}">
      <dgm:prSet/>
      <dgm:spPr/>
      <dgm:t>
        <a:bodyPr/>
        <a:lstStyle/>
        <a:p>
          <a:pPr rtl="1"/>
          <a:endParaRPr lang="en-GB" sz="2400" b="1"/>
        </a:p>
      </dgm:t>
    </dgm:pt>
    <dgm:pt modelId="{976B52BE-E96B-5346-8477-5F12C31331FF}" type="sibTrans" cxnId="{1828C460-7780-4940-98B2-0CD5635C1FD0}">
      <dgm:prSet/>
      <dgm:spPr/>
      <dgm:t>
        <a:bodyPr/>
        <a:lstStyle/>
        <a:p>
          <a:pPr rtl="1"/>
          <a:endParaRPr lang="en-GB" sz="2400" b="1"/>
        </a:p>
      </dgm:t>
    </dgm:pt>
    <dgm:pt modelId="{47CFD6F0-AEAA-B940-819E-5A0859090BCF}">
      <dgm:prSet phldrT="[Text]" custT="1"/>
      <dgm:spPr/>
      <dgm:t>
        <a:bodyPr/>
        <a:lstStyle/>
        <a:p>
          <a:pPr rtl="1">
            <a:buNone/>
          </a:pPr>
          <a:r>
            <a:rPr lang="ar-SA" sz="2000" b="1" dirty="0"/>
            <a:t>الجمهور يحكم على صدقية المؤسسة من خلال أداء قادتها أثناء الأزمات — الصورة القيادية تُشكّل الانطباع العام</a:t>
          </a:r>
          <a:endParaRPr lang="en-GB" sz="2000" b="1" dirty="0"/>
        </a:p>
      </dgm:t>
    </dgm:pt>
    <dgm:pt modelId="{1ED04BF2-3056-BA41-94BD-0974573C9A0D}" type="parTrans" cxnId="{190F19D5-01CA-8A4D-A10A-E003D59653F3}">
      <dgm:prSet/>
      <dgm:spPr/>
      <dgm:t>
        <a:bodyPr/>
        <a:lstStyle/>
        <a:p>
          <a:pPr rtl="1"/>
          <a:endParaRPr lang="en-GB" sz="2400" b="1"/>
        </a:p>
      </dgm:t>
    </dgm:pt>
    <dgm:pt modelId="{DDC85EB8-52A8-0D44-9177-0D5A08776754}" type="sibTrans" cxnId="{190F19D5-01CA-8A4D-A10A-E003D59653F3}">
      <dgm:prSet/>
      <dgm:spPr/>
      <dgm:t>
        <a:bodyPr/>
        <a:lstStyle/>
        <a:p>
          <a:pPr rtl="1"/>
          <a:endParaRPr lang="en-GB" sz="2400" b="1"/>
        </a:p>
      </dgm:t>
    </dgm:pt>
    <dgm:pt modelId="{36AC7B47-431C-4443-B05F-58F4320D7AD9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القيادة الاتصالية ليست مسؤولية "قسم الاتصال" فقط — بل جزء أساسي من مسؤوليات القيادة العليا</a:t>
          </a:r>
          <a:endParaRPr lang="en-GB" sz="2400" b="1" dirty="0"/>
        </a:p>
      </dgm:t>
    </dgm:pt>
    <dgm:pt modelId="{0581E54B-392C-FF4E-B595-7E6A371EB581}" type="parTrans" cxnId="{EB9FA6DA-D4D0-5B4D-86F6-418EB9ED29C3}">
      <dgm:prSet/>
      <dgm:spPr/>
      <dgm:t>
        <a:bodyPr/>
        <a:lstStyle/>
        <a:p>
          <a:pPr rtl="1"/>
          <a:endParaRPr lang="en-GB" sz="2400" b="1"/>
        </a:p>
      </dgm:t>
    </dgm:pt>
    <dgm:pt modelId="{A37B8039-CCB3-744C-851E-726A583848BE}" type="sibTrans" cxnId="{EB9FA6DA-D4D0-5B4D-86F6-418EB9ED29C3}">
      <dgm:prSet/>
      <dgm:spPr/>
      <dgm:t>
        <a:bodyPr/>
        <a:lstStyle/>
        <a:p>
          <a:pPr rtl="1"/>
          <a:endParaRPr lang="en-GB" sz="2400" b="1"/>
        </a:p>
      </dgm:t>
    </dgm:pt>
    <dgm:pt modelId="{A7CD440F-92D0-8045-8502-E27FADD55877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في لحظات الأزمة، الجمهور لا يستمع فقط إلى ما تقول... بل إلى من أنت حين تقول ذلك</a:t>
          </a:r>
          <a:endParaRPr lang="en-GB" sz="2400" b="1" dirty="0"/>
        </a:p>
      </dgm:t>
    </dgm:pt>
    <dgm:pt modelId="{82398AF2-FC4F-9544-A176-0D3C233F0AED}" type="parTrans" cxnId="{A50A07DF-2F84-CB41-B1BB-8CB7AEDE0E81}">
      <dgm:prSet/>
      <dgm:spPr/>
      <dgm:t>
        <a:bodyPr/>
        <a:lstStyle/>
        <a:p>
          <a:pPr rtl="1"/>
          <a:endParaRPr lang="en-GB" sz="2400" b="1"/>
        </a:p>
      </dgm:t>
    </dgm:pt>
    <dgm:pt modelId="{E0E433B0-3AFD-204E-A8D1-A358C3CC6356}" type="sibTrans" cxnId="{A50A07DF-2F84-CB41-B1BB-8CB7AEDE0E81}">
      <dgm:prSet/>
      <dgm:spPr/>
      <dgm:t>
        <a:bodyPr/>
        <a:lstStyle/>
        <a:p>
          <a:pPr rtl="1"/>
          <a:endParaRPr lang="en-GB" sz="2400" b="1"/>
        </a:p>
      </dgm:t>
    </dgm:pt>
    <dgm:pt modelId="{BA649E25-9B23-7A4E-A811-F17BB9A7FEB8}" type="pres">
      <dgm:prSet presAssocID="{FC59F2C5-80E2-AD4A-AD85-54DDF7E1F903}" presName="Name0" presStyleCnt="0">
        <dgm:presLayoutVars>
          <dgm:dir/>
          <dgm:animLvl val="lvl"/>
          <dgm:resizeHandles val="exact"/>
        </dgm:presLayoutVars>
      </dgm:prSet>
      <dgm:spPr/>
    </dgm:pt>
    <dgm:pt modelId="{B7A8BF37-EA23-3E4D-A418-A627EED2D61D}" type="pres">
      <dgm:prSet presAssocID="{A7CD440F-92D0-8045-8502-E27FADD55877}" presName="boxAndChildren" presStyleCnt="0"/>
      <dgm:spPr/>
    </dgm:pt>
    <dgm:pt modelId="{7E6819CF-EEA9-1F4D-A051-D8D389B6CD61}" type="pres">
      <dgm:prSet presAssocID="{A7CD440F-92D0-8045-8502-E27FADD55877}" presName="parentTextBox" presStyleLbl="node1" presStyleIdx="0" presStyleCnt="6"/>
      <dgm:spPr/>
    </dgm:pt>
    <dgm:pt modelId="{5C185A64-4167-AF4C-84BB-D02381958557}" type="pres">
      <dgm:prSet presAssocID="{A37B8039-CCB3-744C-851E-726A583848BE}" presName="sp" presStyleCnt="0"/>
      <dgm:spPr/>
    </dgm:pt>
    <dgm:pt modelId="{DFB4EA94-DF41-794D-BDED-98F80D129192}" type="pres">
      <dgm:prSet presAssocID="{36AC7B47-431C-4443-B05F-58F4320D7AD9}" presName="arrowAndChildren" presStyleCnt="0"/>
      <dgm:spPr/>
    </dgm:pt>
    <dgm:pt modelId="{B852581A-5872-894A-BC2D-769FB05070C6}" type="pres">
      <dgm:prSet presAssocID="{36AC7B47-431C-4443-B05F-58F4320D7AD9}" presName="parentTextArrow" presStyleLbl="node1" presStyleIdx="1" presStyleCnt="6"/>
      <dgm:spPr/>
    </dgm:pt>
    <dgm:pt modelId="{7A8D2059-6B2B-6846-9F5C-BA9EC85DB75E}" type="pres">
      <dgm:prSet presAssocID="{DDC85EB8-52A8-0D44-9177-0D5A08776754}" presName="sp" presStyleCnt="0"/>
      <dgm:spPr/>
    </dgm:pt>
    <dgm:pt modelId="{733C27C0-5342-9A44-85D7-83A0E2DE6FEB}" type="pres">
      <dgm:prSet presAssocID="{47CFD6F0-AEAA-B940-819E-5A0859090BCF}" presName="arrowAndChildren" presStyleCnt="0"/>
      <dgm:spPr/>
    </dgm:pt>
    <dgm:pt modelId="{2DB96690-C9AB-7A46-845A-75A38543C92E}" type="pres">
      <dgm:prSet presAssocID="{47CFD6F0-AEAA-B940-819E-5A0859090BCF}" presName="parentTextArrow" presStyleLbl="node1" presStyleIdx="2" presStyleCnt="6"/>
      <dgm:spPr/>
    </dgm:pt>
    <dgm:pt modelId="{9149BC03-F160-BA42-BE0D-206EE1D7981A}" type="pres">
      <dgm:prSet presAssocID="{976B52BE-E96B-5346-8477-5F12C31331FF}" presName="sp" presStyleCnt="0"/>
      <dgm:spPr/>
    </dgm:pt>
    <dgm:pt modelId="{D582345D-8A7D-2144-8893-DBF4434CEEB0}" type="pres">
      <dgm:prSet presAssocID="{F7EA539D-FC05-1540-AD9A-EE773CE2F5DE}" presName="arrowAndChildren" presStyleCnt="0"/>
      <dgm:spPr/>
    </dgm:pt>
    <dgm:pt modelId="{1DEC0D89-9BDE-CE47-A270-C4D704771545}" type="pres">
      <dgm:prSet presAssocID="{F7EA539D-FC05-1540-AD9A-EE773CE2F5DE}" presName="parentTextArrow" presStyleLbl="node1" presStyleIdx="3" presStyleCnt="6"/>
      <dgm:spPr/>
    </dgm:pt>
    <dgm:pt modelId="{6D633468-C07E-9049-9BE4-C4A15F76A893}" type="pres">
      <dgm:prSet presAssocID="{9BF74076-8E0B-C04A-807E-DEEC74D4C8C6}" presName="sp" presStyleCnt="0"/>
      <dgm:spPr/>
    </dgm:pt>
    <dgm:pt modelId="{C9DFC47F-A8E5-7644-9164-FD27EF70F6F7}" type="pres">
      <dgm:prSet presAssocID="{64964D88-FD86-174D-914C-CE8F8A1F66C9}" presName="arrowAndChildren" presStyleCnt="0"/>
      <dgm:spPr/>
    </dgm:pt>
    <dgm:pt modelId="{CC4B3D6D-2957-5449-9D90-CFC0823045F1}" type="pres">
      <dgm:prSet presAssocID="{64964D88-FD86-174D-914C-CE8F8A1F66C9}" presName="parentTextArrow" presStyleLbl="node1" presStyleIdx="4" presStyleCnt="6"/>
      <dgm:spPr/>
    </dgm:pt>
    <dgm:pt modelId="{6AF88A8D-F870-6045-9ADB-D587977A723B}" type="pres">
      <dgm:prSet presAssocID="{129EF210-9901-FB4E-91C7-7108A5A2834A}" presName="sp" presStyleCnt="0"/>
      <dgm:spPr/>
    </dgm:pt>
    <dgm:pt modelId="{0E56C0F0-A7E9-6D49-8F9C-2234A2F601A3}" type="pres">
      <dgm:prSet presAssocID="{CE204DBC-4615-A74D-91B7-BCE007B1DB25}" presName="arrowAndChildren" presStyleCnt="0"/>
      <dgm:spPr/>
    </dgm:pt>
    <dgm:pt modelId="{E195836A-C50B-3742-A748-C44D5AD42F59}" type="pres">
      <dgm:prSet presAssocID="{CE204DBC-4615-A74D-91B7-BCE007B1DB25}" presName="parentTextArrow" presStyleLbl="node1" presStyleIdx="5" presStyleCnt="6"/>
      <dgm:spPr/>
    </dgm:pt>
  </dgm:ptLst>
  <dgm:cxnLst>
    <dgm:cxn modelId="{1828C460-7780-4940-98B2-0CD5635C1FD0}" srcId="{FC59F2C5-80E2-AD4A-AD85-54DDF7E1F903}" destId="{F7EA539D-FC05-1540-AD9A-EE773CE2F5DE}" srcOrd="2" destOrd="0" parTransId="{D56D6AD9-5374-ED49-A434-84DFEC4D9833}" sibTransId="{976B52BE-E96B-5346-8477-5F12C31331FF}"/>
    <dgm:cxn modelId="{33B36C66-F49A-FF46-828E-204932146B41}" type="presOf" srcId="{FC59F2C5-80E2-AD4A-AD85-54DDF7E1F903}" destId="{BA649E25-9B23-7A4E-A811-F17BB9A7FEB8}" srcOrd="0" destOrd="0" presId="urn:microsoft.com/office/officeart/2005/8/layout/process4"/>
    <dgm:cxn modelId="{5304BF6C-C428-7D47-9FA6-D3B285290D67}" srcId="{FC59F2C5-80E2-AD4A-AD85-54DDF7E1F903}" destId="{64964D88-FD86-174D-914C-CE8F8A1F66C9}" srcOrd="1" destOrd="0" parTransId="{459F20D8-5C45-1F4A-BAB0-155BA4F90975}" sibTransId="{9BF74076-8E0B-C04A-807E-DEEC74D4C8C6}"/>
    <dgm:cxn modelId="{7DD84A94-FC78-2441-B07C-335C24EF7CA7}" type="presOf" srcId="{47CFD6F0-AEAA-B940-819E-5A0859090BCF}" destId="{2DB96690-C9AB-7A46-845A-75A38543C92E}" srcOrd="0" destOrd="0" presId="urn:microsoft.com/office/officeart/2005/8/layout/process4"/>
    <dgm:cxn modelId="{B5F896A4-24D5-2E4E-BE32-5C185CD2D030}" type="presOf" srcId="{64964D88-FD86-174D-914C-CE8F8A1F66C9}" destId="{CC4B3D6D-2957-5449-9D90-CFC0823045F1}" srcOrd="0" destOrd="0" presId="urn:microsoft.com/office/officeart/2005/8/layout/process4"/>
    <dgm:cxn modelId="{CDF8F1AC-B529-4A46-9A1E-C48F47013507}" type="presOf" srcId="{A7CD440F-92D0-8045-8502-E27FADD55877}" destId="{7E6819CF-EEA9-1F4D-A051-D8D389B6CD61}" srcOrd="0" destOrd="0" presId="urn:microsoft.com/office/officeart/2005/8/layout/process4"/>
    <dgm:cxn modelId="{190F19D5-01CA-8A4D-A10A-E003D59653F3}" srcId="{FC59F2C5-80E2-AD4A-AD85-54DDF7E1F903}" destId="{47CFD6F0-AEAA-B940-819E-5A0859090BCF}" srcOrd="3" destOrd="0" parTransId="{1ED04BF2-3056-BA41-94BD-0974573C9A0D}" sibTransId="{DDC85EB8-52A8-0D44-9177-0D5A08776754}"/>
    <dgm:cxn modelId="{BD4F47DA-4669-8746-A04D-4838DB68CB44}" type="presOf" srcId="{F7EA539D-FC05-1540-AD9A-EE773CE2F5DE}" destId="{1DEC0D89-9BDE-CE47-A270-C4D704771545}" srcOrd="0" destOrd="0" presId="urn:microsoft.com/office/officeart/2005/8/layout/process4"/>
    <dgm:cxn modelId="{EB9FA6DA-D4D0-5B4D-86F6-418EB9ED29C3}" srcId="{FC59F2C5-80E2-AD4A-AD85-54DDF7E1F903}" destId="{36AC7B47-431C-4443-B05F-58F4320D7AD9}" srcOrd="4" destOrd="0" parTransId="{0581E54B-392C-FF4E-B595-7E6A371EB581}" sibTransId="{A37B8039-CCB3-744C-851E-726A583848BE}"/>
    <dgm:cxn modelId="{A50A07DF-2F84-CB41-B1BB-8CB7AEDE0E81}" srcId="{FC59F2C5-80E2-AD4A-AD85-54DDF7E1F903}" destId="{A7CD440F-92D0-8045-8502-E27FADD55877}" srcOrd="5" destOrd="0" parTransId="{82398AF2-FC4F-9544-A176-0D3C233F0AED}" sibTransId="{E0E433B0-3AFD-204E-A8D1-A358C3CC6356}"/>
    <dgm:cxn modelId="{7729D8F6-9F0D-E84B-A42F-AAE1F5B01192}" type="presOf" srcId="{CE204DBC-4615-A74D-91B7-BCE007B1DB25}" destId="{E195836A-C50B-3742-A748-C44D5AD42F59}" srcOrd="0" destOrd="0" presId="urn:microsoft.com/office/officeart/2005/8/layout/process4"/>
    <dgm:cxn modelId="{AA1E75FC-7AA1-8F44-BC7A-52371E3AA92F}" srcId="{FC59F2C5-80E2-AD4A-AD85-54DDF7E1F903}" destId="{CE204DBC-4615-A74D-91B7-BCE007B1DB25}" srcOrd="0" destOrd="0" parTransId="{CE46104E-4832-BC4A-A17F-E27AB50406B9}" sibTransId="{129EF210-9901-FB4E-91C7-7108A5A2834A}"/>
    <dgm:cxn modelId="{1B465DFF-042F-874D-94CD-A32AC991B446}" type="presOf" srcId="{36AC7B47-431C-4443-B05F-58F4320D7AD9}" destId="{B852581A-5872-894A-BC2D-769FB05070C6}" srcOrd="0" destOrd="0" presId="urn:microsoft.com/office/officeart/2005/8/layout/process4"/>
    <dgm:cxn modelId="{2A019D78-DE30-1E4B-9E85-AB70956D100B}" type="presParOf" srcId="{BA649E25-9B23-7A4E-A811-F17BB9A7FEB8}" destId="{B7A8BF37-EA23-3E4D-A418-A627EED2D61D}" srcOrd="0" destOrd="0" presId="urn:microsoft.com/office/officeart/2005/8/layout/process4"/>
    <dgm:cxn modelId="{ABAB9971-4957-274D-B83A-680DCF1E4397}" type="presParOf" srcId="{B7A8BF37-EA23-3E4D-A418-A627EED2D61D}" destId="{7E6819CF-EEA9-1F4D-A051-D8D389B6CD61}" srcOrd="0" destOrd="0" presId="urn:microsoft.com/office/officeart/2005/8/layout/process4"/>
    <dgm:cxn modelId="{BF92CA13-0E86-2E40-BF70-63CF49C1E0FE}" type="presParOf" srcId="{BA649E25-9B23-7A4E-A811-F17BB9A7FEB8}" destId="{5C185A64-4167-AF4C-84BB-D02381958557}" srcOrd="1" destOrd="0" presId="urn:microsoft.com/office/officeart/2005/8/layout/process4"/>
    <dgm:cxn modelId="{39710777-D4F7-BE4E-8BE9-601C2B448E58}" type="presParOf" srcId="{BA649E25-9B23-7A4E-A811-F17BB9A7FEB8}" destId="{DFB4EA94-DF41-794D-BDED-98F80D129192}" srcOrd="2" destOrd="0" presId="urn:microsoft.com/office/officeart/2005/8/layout/process4"/>
    <dgm:cxn modelId="{C0655105-0FBD-1A44-B3C0-648AFF10876A}" type="presParOf" srcId="{DFB4EA94-DF41-794D-BDED-98F80D129192}" destId="{B852581A-5872-894A-BC2D-769FB05070C6}" srcOrd="0" destOrd="0" presId="urn:microsoft.com/office/officeart/2005/8/layout/process4"/>
    <dgm:cxn modelId="{C7391AC6-18D8-F34F-A914-2BF478ECE288}" type="presParOf" srcId="{BA649E25-9B23-7A4E-A811-F17BB9A7FEB8}" destId="{7A8D2059-6B2B-6846-9F5C-BA9EC85DB75E}" srcOrd="3" destOrd="0" presId="urn:microsoft.com/office/officeart/2005/8/layout/process4"/>
    <dgm:cxn modelId="{46CC96CC-D26D-3E48-8C19-42ED8D2118D9}" type="presParOf" srcId="{BA649E25-9B23-7A4E-A811-F17BB9A7FEB8}" destId="{733C27C0-5342-9A44-85D7-83A0E2DE6FEB}" srcOrd="4" destOrd="0" presId="urn:microsoft.com/office/officeart/2005/8/layout/process4"/>
    <dgm:cxn modelId="{63CEE8D2-7997-944E-8A77-94391C243B99}" type="presParOf" srcId="{733C27C0-5342-9A44-85D7-83A0E2DE6FEB}" destId="{2DB96690-C9AB-7A46-845A-75A38543C92E}" srcOrd="0" destOrd="0" presId="urn:microsoft.com/office/officeart/2005/8/layout/process4"/>
    <dgm:cxn modelId="{9FBA01FE-7BAA-034D-AA95-E0586CA5E1DD}" type="presParOf" srcId="{BA649E25-9B23-7A4E-A811-F17BB9A7FEB8}" destId="{9149BC03-F160-BA42-BE0D-206EE1D7981A}" srcOrd="5" destOrd="0" presId="urn:microsoft.com/office/officeart/2005/8/layout/process4"/>
    <dgm:cxn modelId="{C4D80131-0B71-D246-B26D-D79C19591D3B}" type="presParOf" srcId="{BA649E25-9B23-7A4E-A811-F17BB9A7FEB8}" destId="{D582345D-8A7D-2144-8893-DBF4434CEEB0}" srcOrd="6" destOrd="0" presId="urn:microsoft.com/office/officeart/2005/8/layout/process4"/>
    <dgm:cxn modelId="{250DD685-AD4F-E44D-AFEE-BBBF269A7BCA}" type="presParOf" srcId="{D582345D-8A7D-2144-8893-DBF4434CEEB0}" destId="{1DEC0D89-9BDE-CE47-A270-C4D704771545}" srcOrd="0" destOrd="0" presId="urn:microsoft.com/office/officeart/2005/8/layout/process4"/>
    <dgm:cxn modelId="{D75E896F-1666-B14D-AF41-2BC166AA61B6}" type="presParOf" srcId="{BA649E25-9B23-7A4E-A811-F17BB9A7FEB8}" destId="{6D633468-C07E-9049-9BE4-C4A15F76A893}" srcOrd="7" destOrd="0" presId="urn:microsoft.com/office/officeart/2005/8/layout/process4"/>
    <dgm:cxn modelId="{504EEAA8-9923-C840-A455-D6F782171CC4}" type="presParOf" srcId="{BA649E25-9B23-7A4E-A811-F17BB9A7FEB8}" destId="{C9DFC47F-A8E5-7644-9164-FD27EF70F6F7}" srcOrd="8" destOrd="0" presId="urn:microsoft.com/office/officeart/2005/8/layout/process4"/>
    <dgm:cxn modelId="{7B3E89BF-954D-1F48-9FEB-BD7A024562D8}" type="presParOf" srcId="{C9DFC47F-A8E5-7644-9164-FD27EF70F6F7}" destId="{CC4B3D6D-2957-5449-9D90-CFC0823045F1}" srcOrd="0" destOrd="0" presId="urn:microsoft.com/office/officeart/2005/8/layout/process4"/>
    <dgm:cxn modelId="{E2D0AC0D-7985-A240-8403-9F22E4F56C1E}" type="presParOf" srcId="{BA649E25-9B23-7A4E-A811-F17BB9A7FEB8}" destId="{6AF88A8D-F870-6045-9ADB-D587977A723B}" srcOrd="9" destOrd="0" presId="urn:microsoft.com/office/officeart/2005/8/layout/process4"/>
    <dgm:cxn modelId="{F9F30CBC-8C35-0E4E-B10E-147CA24093E3}" type="presParOf" srcId="{BA649E25-9B23-7A4E-A811-F17BB9A7FEB8}" destId="{0E56C0F0-A7E9-6D49-8F9C-2234A2F601A3}" srcOrd="10" destOrd="0" presId="urn:microsoft.com/office/officeart/2005/8/layout/process4"/>
    <dgm:cxn modelId="{168EF86A-7E37-6447-B45C-1EC72B266ED8}" type="presParOf" srcId="{0E56C0F0-A7E9-6D49-8F9C-2234A2F601A3}" destId="{E195836A-C50B-3742-A748-C44D5AD42F5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59F2C5-80E2-AD4A-AD85-54DDF7E1F903}" type="doc">
      <dgm:prSet loTypeId="urn:microsoft.com/office/officeart/2005/8/layout/hierarchy4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E204DBC-4615-A74D-91B7-BCE007B1DB25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القائد لا ينقل فقط الحقائق، بل يشكّل السرد العام الذي سيبقى في أذهان الجمهور بعد الأزمة</a:t>
          </a:r>
          <a:endParaRPr lang="en-GB" sz="2400" b="1" dirty="0"/>
        </a:p>
      </dgm:t>
    </dgm:pt>
    <dgm:pt modelId="{CE46104E-4832-BC4A-A17F-E27AB50406B9}" type="parTrans" cxnId="{AA1E75FC-7AA1-8F44-BC7A-52371E3AA92F}">
      <dgm:prSet/>
      <dgm:spPr/>
      <dgm:t>
        <a:bodyPr/>
        <a:lstStyle/>
        <a:p>
          <a:pPr rtl="1"/>
          <a:endParaRPr lang="en-GB" sz="2400" b="1"/>
        </a:p>
      </dgm:t>
    </dgm:pt>
    <dgm:pt modelId="{129EF210-9901-FB4E-91C7-7108A5A2834A}" type="sibTrans" cxnId="{AA1E75FC-7AA1-8F44-BC7A-52371E3AA92F}">
      <dgm:prSet/>
      <dgm:spPr/>
      <dgm:t>
        <a:bodyPr/>
        <a:lstStyle/>
        <a:p>
          <a:pPr rtl="1"/>
          <a:endParaRPr lang="en-GB" sz="2400" b="1"/>
        </a:p>
      </dgm:t>
    </dgm:pt>
    <dgm:pt modelId="{64964D88-FD86-174D-914C-CE8F8A1F66C9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رواية الأزمة هي ما يحدد ما إذا كانت المؤسسة ستُنظر إليها كضحية، مسؤولة، متواطئة، أم شجاعة وصادقة</a:t>
          </a:r>
          <a:endParaRPr lang="en-GB" sz="2400" b="1" dirty="0"/>
        </a:p>
      </dgm:t>
    </dgm:pt>
    <dgm:pt modelId="{459F20D8-5C45-1F4A-BAB0-155BA4F90975}" type="parTrans" cxnId="{5304BF6C-C428-7D47-9FA6-D3B285290D67}">
      <dgm:prSet/>
      <dgm:spPr/>
      <dgm:t>
        <a:bodyPr/>
        <a:lstStyle/>
        <a:p>
          <a:pPr rtl="1"/>
          <a:endParaRPr lang="en-GB" sz="2400" b="1"/>
        </a:p>
      </dgm:t>
    </dgm:pt>
    <dgm:pt modelId="{9BF74076-8E0B-C04A-807E-DEEC74D4C8C6}" type="sibTrans" cxnId="{5304BF6C-C428-7D47-9FA6-D3B285290D67}">
      <dgm:prSet/>
      <dgm:spPr/>
      <dgm:t>
        <a:bodyPr/>
        <a:lstStyle/>
        <a:p>
          <a:pPr rtl="1"/>
          <a:endParaRPr lang="en-GB" sz="2400" b="1"/>
        </a:p>
      </dgm:t>
    </dgm:pt>
    <dgm:pt modelId="{F7EA539D-FC05-1540-AD9A-EE773CE2F5DE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القائد المؤسسي مسؤول عن تأطير كيفية فهم الجمهور للأزمة — من خلال كلماته وسلوكه</a:t>
          </a:r>
          <a:endParaRPr lang="en-GB" sz="2400" b="1" dirty="0"/>
        </a:p>
      </dgm:t>
    </dgm:pt>
    <dgm:pt modelId="{D56D6AD9-5374-ED49-A434-84DFEC4D9833}" type="parTrans" cxnId="{1828C460-7780-4940-98B2-0CD5635C1FD0}">
      <dgm:prSet/>
      <dgm:spPr/>
      <dgm:t>
        <a:bodyPr/>
        <a:lstStyle/>
        <a:p>
          <a:pPr rtl="1"/>
          <a:endParaRPr lang="en-GB" sz="2400" b="1"/>
        </a:p>
      </dgm:t>
    </dgm:pt>
    <dgm:pt modelId="{976B52BE-E96B-5346-8477-5F12C31331FF}" type="sibTrans" cxnId="{1828C460-7780-4940-98B2-0CD5635C1FD0}">
      <dgm:prSet/>
      <dgm:spPr/>
      <dgm:t>
        <a:bodyPr/>
        <a:lstStyle/>
        <a:p>
          <a:pPr rtl="1"/>
          <a:endParaRPr lang="en-GB" sz="2400" b="1"/>
        </a:p>
      </dgm:t>
    </dgm:pt>
    <dgm:pt modelId="{47CFD6F0-AEAA-B940-819E-5A0859090BCF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رواية الأزمة الفعّالة تُبنى على شفافية مدروسة + تعاطف + رؤية واضحة للخروج من الأزمة</a:t>
          </a:r>
          <a:endParaRPr lang="en-GB" sz="2400" b="1" dirty="0"/>
        </a:p>
      </dgm:t>
    </dgm:pt>
    <dgm:pt modelId="{1ED04BF2-3056-BA41-94BD-0974573C9A0D}" type="parTrans" cxnId="{190F19D5-01CA-8A4D-A10A-E003D59653F3}">
      <dgm:prSet/>
      <dgm:spPr/>
      <dgm:t>
        <a:bodyPr/>
        <a:lstStyle/>
        <a:p>
          <a:pPr rtl="1"/>
          <a:endParaRPr lang="en-GB" sz="2400" b="1"/>
        </a:p>
      </dgm:t>
    </dgm:pt>
    <dgm:pt modelId="{DDC85EB8-52A8-0D44-9177-0D5A08776754}" type="sibTrans" cxnId="{190F19D5-01CA-8A4D-A10A-E003D59653F3}">
      <dgm:prSet/>
      <dgm:spPr/>
      <dgm:t>
        <a:bodyPr/>
        <a:lstStyle/>
        <a:p>
          <a:pPr rtl="1"/>
          <a:endParaRPr lang="en-GB" sz="2400" b="1"/>
        </a:p>
      </dgm:t>
    </dgm:pt>
    <dgm:pt modelId="{36AC7B47-431C-4443-B05F-58F4320D7AD9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صمت القائد أو غيابه يُضعف قدرة المؤسسة على التحكم في الرواية العامة</a:t>
          </a:r>
          <a:endParaRPr lang="en-GB" sz="2400" b="1" dirty="0"/>
        </a:p>
      </dgm:t>
    </dgm:pt>
    <dgm:pt modelId="{0581E54B-392C-FF4E-B595-7E6A371EB581}" type="parTrans" cxnId="{EB9FA6DA-D4D0-5B4D-86F6-418EB9ED29C3}">
      <dgm:prSet/>
      <dgm:spPr/>
      <dgm:t>
        <a:bodyPr/>
        <a:lstStyle/>
        <a:p>
          <a:pPr rtl="1"/>
          <a:endParaRPr lang="en-GB" sz="2400" b="1"/>
        </a:p>
      </dgm:t>
    </dgm:pt>
    <dgm:pt modelId="{A37B8039-CCB3-744C-851E-726A583848BE}" type="sibTrans" cxnId="{EB9FA6DA-D4D0-5B4D-86F6-418EB9ED29C3}">
      <dgm:prSet/>
      <dgm:spPr/>
      <dgm:t>
        <a:bodyPr/>
        <a:lstStyle/>
        <a:p>
          <a:pPr rtl="1"/>
          <a:endParaRPr lang="en-GB" sz="2400" b="1"/>
        </a:p>
      </dgm:t>
    </dgm:pt>
    <dgm:pt modelId="{A7CD440F-92D0-8045-8502-E27FADD55877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القائد القوي يصنع قصة أزمة يُلهم بها موظفيه، عملاءه، وشركاءه</a:t>
          </a:r>
          <a:endParaRPr lang="en-GB" sz="2400" b="1" dirty="0"/>
        </a:p>
      </dgm:t>
    </dgm:pt>
    <dgm:pt modelId="{82398AF2-FC4F-9544-A176-0D3C233F0AED}" type="parTrans" cxnId="{A50A07DF-2F84-CB41-B1BB-8CB7AEDE0E81}">
      <dgm:prSet/>
      <dgm:spPr/>
      <dgm:t>
        <a:bodyPr/>
        <a:lstStyle/>
        <a:p>
          <a:pPr rtl="1"/>
          <a:endParaRPr lang="en-GB" sz="2400" b="1"/>
        </a:p>
      </dgm:t>
    </dgm:pt>
    <dgm:pt modelId="{E0E433B0-3AFD-204E-A8D1-A358C3CC6356}" type="sibTrans" cxnId="{A50A07DF-2F84-CB41-B1BB-8CB7AEDE0E81}">
      <dgm:prSet/>
      <dgm:spPr/>
      <dgm:t>
        <a:bodyPr/>
        <a:lstStyle/>
        <a:p>
          <a:pPr rtl="1"/>
          <a:endParaRPr lang="en-GB" sz="2400" b="1"/>
        </a:p>
      </dgm:t>
    </dgm:pt>
    <dgm:pt modelId="{84334EF5-D6A1-A442-B6C9-B22321C1B622}" type="pres">
      <dgm:prSet presAssocID="{FC59F2C5-80E2-AD4A-AD85-54DDF7E1F903}" presName="Name0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D8F38356-23C8-F94D-A8DC-41D5F4621223}" type="pres">
      <dgm:prSet presAssocID="{CE204DBC-4615-A74D-91B7-BCE007B1DB25}" presName="vertOne" presStyleCnt="0"/>
      <dgm:spPr/>
    </dgm:pt>
    <dgm:pt modelId="{88716C24-7D39-464E-A53C-2CB9B0077275}" type="pres">
      <dgm:prSet presAssocID="{CE204DBC-4615-A74D-91B7-BCE007B1DB25}" presName="txOne" presStyleLbl="node0" presStyleIdx="0" presStyleCnt="6">
        <dgm:presLayoutVars>
          <dgm:chPref val="3"/>
        </dgm:presLayoutVars>
      </dgm:prSet>
      <dgm:spPr/>
    </dgm:pt>
    <dgm:pt modelId="{1520B176-D589-9142-A081-3763BBD96B08}" type="pres">
      <dgm:prSet presAssocID="{CE204DBC-4615-A74D-91B7-BCE007B1DB25}" presName="horzOne" presStyleCnt="0"/>
      <dgm:spPr/>
    </dgm:pt>
    <dgm:pt modelId="{D89AD393-BF3B-0E44-96E7-426E9ADAE5EE}" type="pres">
      <dgm:prSet presAssocID="{129EF210-9901-FB4E-91C7-7108A5A2834A}" presName="sibSpaceOne" presStyleCnt="0"/>
      <dgm:spPr/>
    </dgm:pt>
    <dgm:pt modelId="{2617A0A3-3558-774A-A6FF-5A230C40717A}" type="pres">
      <dgm:prSet presAssocID="{64964D88-FD86-174D-914C-CE8F8A1F66C9}" presName="vertOne" presStyleCnt="0"/>
      <dgm:spPr/>
    </dgm:pt>
    <dgm:pt modelId="{D72658D4-1D9E-8D44-B452-0D74D90B1A16}" type="pres">
      <dgm:prSet presAssocID="{64964D88-FD86-174D-914C-CE8F8A1F66C9}" presName="txOne" presStyleLbl="node0" presStyleIdx="1" presStyleCnt="6">
        <dgm:presLayoutVars>
          <dgm:chPref val="3"/>
        </dgm:presLayoutVars>
      </dgm:prSet>
      <dgm:spPr/>
    </dgm:pt>
    <dgm:pt modelId="{E3642A18-7E96-7140-91D7-B8A6435C0CE5}" type="pres">
      <dgm:prSet presAssocID="{64964D88-FD86-174D-914C-CE8F8A1F66C9}" presName="horzOne" presStyleCnt="0"/>
      <dgm:spPr/>
    </dgm:pt>
    <dgm:pt modelId="{0A1D2E7F-BEBE-6B4B-A931-3D52B0465A69}" type="pres">
      <dgm:prSet presAssocID="{9BF74076-8E0B-C04A-807E-DEEC74D4C8C6}" presName="sibSpaceOne" presStyleCnt="0"/>
      <dgm:spPr/>
    </dgm:pt>
    <dgm:pt modelId="{0F68FFD5-3FA6-0243-8E32-E1C51AC1C893}" type="pres">
      <dgm:prSet presAssocID="{F7EA539D-FC05-1540-AD9A-EE773CE2F5DE}" presName="vertOne" presStyleCnt="0"/>
      <dgm:spPr/>
    </dgm:pt>
    <dgm:pt modelId="{BEF5BD8F-A242-924F-B3D0-4AB765B3FED1}" type="pres">
      <dgm:prSet presAssocID="{F7EA539D-FC05-1540-AD9A-EE773CE2F5DE}" presName="txOne" presStyleLbl="node0" presStyleIdx="2" presStyleCnt="6">
        <dgm:presLayoutVars>
          <dgm:chPref val="3"/>
        </dgm:presLayoutVars>
      </dgm:prSet>
      <dgm:spPr/>
    </dgm:pt>
    <dgm:pt modelId="{FB99AC82-3607-0546-A01B-BF7AC074B0E4}" type="pres">
      <dgm:prSet presAssocID="{F7EA539D-FC05-1540-AD9A-EE773CE2F5DE}" presName="horzOne" presStyleCnt="0"/>
      <dgm:spPr/>
    </dgm:pt>
    <dgm:pt modelId="{A2DC3458-99DE-684F-92A9-3ED8B3334B6A}" type="pres">
      <dgm:prSet presAssocID="{976B52BE-E96B-5346-8477-5F12C31331FF}" presName="sibSpaceOne" presStyleCnt="0"/>
      <dgm:spPr/>
    </dgm:pt>
    <dgm:pt modelId="{197CF8DF-BEA5-884C-836E-EE24971FDE42}" type="pres">
      <dgm:prSet presAssocID="{47CFD6F0-AEAA-B940-819E-5A0859090BCF}" presName="vertOne" presStyleCnt="0"/>
      <dgm:spPr/>
    </dgm:pt>
    <dgm:pt modelId="{2DAB9BC3-80B0-7A48-AC12-EAE6017414CD}" type="pres">
      <dgm:prSet presAssocID="{47CFD6F0-AEAA-B940-819E-5A0859090BCF}" presName="txOne" presStyleLbl="node0" presStyleIdx="3" presStyleCnt="6">
        <dgm:presLayoutVars>
          <dgm:chPref val="3"/>
        </dgm:presLayoutVars>
      </dgm:prSet>
      <dgm:spPr/>
    </dgm:pt>
    <dgm:pt modelId="{863A37DC-E434-8F4B-9618-93FC3F25D1F0}" type="pres">
      <dgm:prSet presAssocID="{47CFD6F0-AEAA-B940-819E-5A0859090BCF}" presName="horzOne" presStyleCnt="0"/>
      <dgm:spPr/>
    </dgm:pt>
    <dgm:pt modelId="{D5B4EAE8-DFA6-6D4A-A8A1-088BB17C1D73}" type="pres">
      <dgm:prSet presAssocID="{DDC85EB8-52A8-0D44-9177-0D5A08776754}" presName="sibSpaceOne" presStyleCnt="0"/>
      <dgm:spPr/>
    </dgm:pt>
    <dgm:pt modelId="{345B4E49-FC4F-DF47-BE7B-DB266AD4E0F2}" type="pres">
      <dgm:prSet presAssocID="{36AC7B47-431C-4443-B05F-58F4320D7AD9}" presName="vertOne" presStyleCnt="0"/>
      <dgm:spPr/>
    </dgm:pt>
    <dgm:pt modelId="{0001DD54-90FD-1945-B09D-075EC2D38CB4}" type="pres">
      <dgm:prSet presAssocID="{36AC7B47-431C-4443-B05F-58F4320D7AD9}" presName="txOne" presStyleLbl="node0" presStyleIdx="4" presStyleCnt="6">
        <dgm:presLayoutVars>
          <dgm:chPref val="3"/>
        </dgm:presLayoutVars>
      </dgm:prSet>
      <dgm:spPr/>
    </dgm:pt>
    <dgm:pt modelId="{CE11FD00-EF3B-D04B-9ACC-7865C979CEE0}" type="pres">
      <dgm:prSet presAssocID="{36AC7B47-431C-4443-B05F-58F4320D7AD9}" presName="horzOne" presStyleCnt="0"/>
      <dgm:spPr/>
    </dgm:pt>
    <dgm:pt modelId="{08178E78-0D89-AA43-8EA3-3E5BCC13D453}" type="pres">
      <dgm:prSet presAssocID="{A37B8039-CCB3-744C-851E-726A583848BE}" presName="sibSpaceOne" presStyleCnt="0"/>
      <dgm:spPr/>
    </dgm:pt>
    <dgm:pt modelId="{B26980C8-F0B1-BD47-905E-2E2CCB559220}" type="pres">
      <dgm:prSet presAssocID="{A7CD440F-92D0-8045-8502-E27FADD55877}" presName="vertOne" presStyleCnt="0"/>
      <dgm:spPr/>
    </dgm:pt>
    <dgm:pt modelId="{F5BDAC33-C285-AE41-8468-4A395D780FC0}" type="pres">
      <dgm:prSet presAssocID="{A7CD440F-92D0-8045-8502-E27FADD55877}" presName="txOne" presStyleLbl="node0" presStyleIdx="5" presStyleCnt="6">
        <dgm:presLayoutVars>
          <dgm:chPref val="3"/>
        </dgm:presLayoutVars>
      </dgm:prSet>
      <dgm:spPr/>
    </dgm:pt>
    <dgm:pt modelId="{B7B03451-F015-6444-8430-A60F1FD7D411}" type="pres">
      <dgm:prSet presAssocID="{A7CD440F-92D0-8045-8502-E27FADD55877}" presName="horzOne" presStyleCnt="0"/>
      <dgm:spPr/>
    </dgm:pt>
  </dgm:ptLst>
  <dgm:cxnLst>
    <dgm:cxn modelId="{AE754515-F136-A747-81AF-6CF0E5D041D2}" type="presOf" srcId="{F7EA539D-FC05-1540-AD9A-EE773CE2F5DE}" destId="{BEF5BD8F-A242-924F-B3D0-4AB765B3FED1}" srcOrd="0" destOrd="0" presId="urn:microsoft.com/office/officeart/2005/8/layout/hierarchy4"/>
    <dgm:cxn modelId="{A8BD7020-224B-B146-AC88-BDE0232C96DF}" type="presOf" srcId="{64964D88-FD86-174D-914C-CE8F8A1F66C9}" destId="{D72658D4-1D9E-8D44-B452-0D74D90B1A16}" srcOrd="0" destOrd="0" presId="urn:microsoft.com/office/officeart/2005/8/layout/hierarchy4"/>
    <dgm:cxn modelId="{ED6B8D27-3D99-E540-A577-46FD9F059B91}" type="presOf" srcId="{CE204DBC-4615-A74D-91B7-BCE007B1DB25}" destId="{88716C24-7D39-464E-A53C-2CB9B0077275}" srcOrd="0" destOrd="0" presId="urn:microsoft.com/office/officeart/2005/8/layout/hierarchy4"/>
    <dgm:cxn modelId="{531CF02E-4FDB-D945-AC4D-AE06AFBA3076}" type="presOf" srcId="{36AC7B47-431C-4443-B05F-58F4320D7AD9}" destId="{0001DD54-90FD-1945-B09D-075EC2D38CB4}" srcOrd="0" destOrd="0" presId="urn:microsoft.com/office/officeart/2005/8/layout/hierarchy4"/>
    <dgm:cxn modelId="{BB71D234-F066-314A-9345-8E940BED6D78}" type="presOf" srcId="{47CFD6F0-AEAA-B940-819E-5A0859090BCF}" destId="{2DAB9BC3-80B0-7A48-AC12-EAE6017414CD}" srcOrd="0" destOrd="0" presId="urn:microsoft.com/office/officeart/2005/8/layout/hierarchy4"/>
    <dgm:cxn modelId="{1828C460-7780-4940-98B2-0CD5635C1FD0}" srcId="{FC59F2C5-80E2-AD4A-AD85-54DDF7E1F903}" destId="{F7EA539D-FC05-1540-AD9A-EE773CE2F5DE}" srcOrd="2" destOrd="0" parTransId="{D56D6AD9-5374-ED49-A434-84DFEC4D9833}" sibTransId="{976B52BE-E96B-5346-8477-5F12C31331FF}"/>
    <dgm:cxn modelId="{5304BF6C-C428-7D47-9FA6-D3B285290D67}" srcId="{FC59F2C5-80E2-AD4A-AD85-54DDF7E1F903}" destId="{64964D88-FD86-174D-914C-CE8F8A1F66C9}" srcOrd="1" destOrd="0" parTransId="{459F20D8-5C45-1F4A-BAB0-155BA4F90975}" sibTransId="{9BF74076-8E0B-C04A-807E-DEEC74D4C8C6}"/>
    <dgm:cxn modelId="{06A5B476-4C88-A249-92D0-E1FA0E5B0395}" type="presOf" srcId="{A7CD440F-92D0-8045-8502-E27FADD55877}" destId="{F5BDAC33-C285-AE41-8468-4A395D780FC0}" srcOrd="0" destOrd="0" presId="urn:microsoft.com/office/officeart/2005/8/layout/hierarchy4"/>
    <dgm:cxn modelId="{A0ACD477-90B2-5E40-B39B-F6C71A124682}" type="presOf" srcId="{FC59F2C5-80E2-AD4A-AD85-54DDF7E1F903}" destId="{84334EF5-D6A1-A442-B6C9-B22321C1B622}" srcOrd="0" destOrd="0" presId="urn:microsoft.com/office/officeart/2005/8/layout/hierarchy4"/>
    <dgm:cxn modelId="{190F19D5-01CA-8A4D-A10A-E003D59653F3}" srcId="{FC59F2C5-80E2-AD4A-AD85-54DDF7E1F903}" destId="{47CFD6F0-AEAA-B940-819E-5A0859090BCF}" srcOrd="3" destOrd="0" parTransId="{1ED04BF2-3056-BA41-94BD-0974573C9A0D}" sibTransId="{DDC85EB8-52A8-0D44-9177-0D5A08776754}"/>
    <dgm:cxn modelId="{EB9FA6DA-D4D0-5B4D-86F6-418EB9ED29C3}" srcId="{FC59F2C5-80E2-AD4A-AD85-54DDF7E1F903}" destId="{36AC7B47-431C-4443-B05F-58F4320D7AD9}" srcOrd="4" destOrd="0" parTransId="{0581E54B-392C-FF4E-B595-7E6A371EB581}" sibTransId="{A37B8039-CCB3-744C-851E-726A583848BE}"/>
    <dgm:cxn modelId="{A50A07DF-2F84-CB41-B1BB-8CB7AEDE0E81}" srcId="{FC59F2C5-80E2-AD4A-AD85-54DDF7E1F903}" destId="{A7CD440F-92D0-8045-8502-E27FADD55877}" srcOrd="5" destOrd="0" parTransId="{82398AF2-FC4F-9544-A176-0D3C233F0AED}" sibTransId="{E0E433B0-3AFD-204E-A8D1-A358C3CC6356}"/>
    <dgm:cxn modelId="{AA1E75FC-7AA1-8F44-BC7A-52371E3AA92F}" srcId="{FC59F2C5-80E2-AD4A-AD85-54DDF7E1F903}" destId="{CE204DBC-4615-A74D-91B7-BCE007B1DB25}" srcOrd="0" destOrd="0" parTransId="{CE46104E-4832-BC4A-A17F-E27AB50406B9}" sibTransId="{129EF210-9901-FB4E-91C7-7108A5A2834A}"/>
    <dgm:cxn modelId="{83C84827-0AFC-D44A-8811-E05DD9A94119}" type="presParOf" srcId="{84334EF5-D6A1-A442-B6C9-B22321C1B622}" destId="{D8F38356-23C8-F94D-A8DC-41D5F4621223}" srcOrd="0" destOrd="0" presId="urn:microsoft.com/office/officeart/2005/8/layout/hierarchy4"/>
    <dgm:cxn modelId="{CD99ADE9-ED69-9C44-9F4D-7307759FAE15}" type="presParOf" srcId="{D8F38356-23C8-F94D-A8DC-41D5F4621223}" destId="{88716C24-7D39-464E-A53C-2CB9B0077275}" srcOrd="0" destOrd="0" presId="urn:microsoft.com/office/officeart/2005/8/layout/hierarchy4"/>
    <dgm:cxn modelId="{3B49A78B-BFAA-8D4A-B87A-E06E60940A72}" type="presParOf" srcId="{D8F38356-23C8-F94D-A8DC-41D5F4621223}" destId="{1520B176-D589-9142-A081-3763BBD96B08}" srcOrd="1" destOrd="0" presId="urn:microsoft.com/office/officeart/2005/8/layout/hierarchy4"/>
    <dgm:cxn modelId="{6F648A32-A0FA-5A48-943A-81338CC5AD56}" type="presParOf" srcId="{84334EF5-D6A1-A442-B6C9-B22321C1B622}" destId="{D89AD393-BF3B-0E44-96E7-426E9ADAE5EE}" srcOrd="1" destOrd="0" presId="urn:microsoft.com/office/officeart/2005/8/layout/hierarchy4"/>
    <dgm:cxn modelId="{165E2ED2-06E1-D64A-B3A2-9BCA7FA8E256}" type="presParOf" srcId="{84334EF5-D6A1-A442-B6C9-B22321C1B622}" destId="{2617A0A3-3558-774A-A6FF-5A230C40717A}" srcOrd="2" destOrd="0" presId="urn:microsoft.com/office/officeart/2005/8/layout/hierarchy4"/>
    <dgm:cxn modelId="{1E43F78B-FBA2-634A-9F1D-F5560BF8B592}" type="presParOf" srcId="{2617A0A3-3558-774A-A6FF-5A230C40717A}" destId="{D72658D4-1D9E-8D44-B452-0D74D90B1A16}" srcOrd="0" destOrd="0" presId="urn:microsoft.com/office/officeart/2005/8/layout/hierarchy4"/>
    <dgm:cxn modelId="{ECA6F108-0C7B-1B43-8BFD-7D3BED48816E}" type="presParOf" srcId="{2617A0A3-3558-774A-A6FF-5A230C40717A}" destId="{E3642A18-7E96-7140-91D7-B8A6435C0CE5}" srcOrd="1" destOrd="0" presId="urn:microsoft.com/office/officeart/2005/8/layout/hierarchy4"/>
    <dgm:cxn modelId="{846C7909-4FCC-4244-A694-B98342282955}" type="presParOf" srcId="{84334EF5-D6A1-A442-B6C9-B22321C1B622}" destId="{0A1D2E7F-BEBE-6B4B-A931-3D52B0465A69}" srcOrd="3" destOrd="0" presId="urn:microsoft.com/office/officeart/2005/8/layout/hierarchy4"/>
    <dgm:cxn modelId="{D6EA6156-6335-9344-8F50-DB0EDA737C76}" type="presParOf" srcId="{84334EF5-D6A1-A442-B6C9-B22321C1B622}" destId="{0F68FFD5-3FA6-0243-8E32-E1C51AC1C893}" srcOrd="4" destOrd="0" presId="urn:microsoft.com/office/officeart/2005/8/layout/hierarchy4"/>
    <dgm:cxn modelId="{C0B2203C-23D9-B349-8F95-61BDDF57D713}" type="presParOf" srcId="{0F68FFD5-3FA6-0243-8E32-E1C51AC1C893}" destId="{BEF5BD8F-A242-924F-B3D0-4AB765B3FED1}" srcOrd="0" destOrd="0" presId="urn:microsoft.com/office/officeart/2005/8/layout/hierarchy4"/>
    <dgm:cxn modelId="{F281CB92-0D83-0E47-BEEB-792926B6089B}" type="presParOf" srcId="{0F68FFD5-3FA6-0243-8E32-E1C51AC1C893}" destId="{FB99AC82-3607-0546-A01B-BF7AC074B0E4}" srcOrd="1" destOrd="0" presId="urn:microsoft.com/office/officeart/2005/8/layout/hierarchy4"/>
    <dgm:cxn modelId="{D0C50046-9517-8B40-BB48-3012D12970D7}" type="presParOf" srcId="{84334EF5-D6A1-A442-B6C9-B22321C1B622}" destId="{A2DC3458-99DE-684F-92A9-3ED8B3334B6A}" srcOrd="5" destOrd="0" presId="urn:microsoft.com/office/officeart/2005/8/layout/hierarchy4"/>
    <dgm:cxn modelId="{1590745D-540B-5D43-B4A4-E98581F8050D}" type="presParOf" srcId="{84334EF5-D6A1-A442-B6C9-B22321C1B622}" destId="{197CF8DF-BEA5-884C-836E-EE24971FDE42}" srcOrd="6" destOrd="0" presId="urn:microsoft.com/office/officeart/2005/8/layout/hierarchy4"/>
    <dgm:cxn modelId="{047F1FDE-D300-C846-BC16-8A9D010E7C32}" type="presParOf" srcId="{197CF8DF-BEA5-884C-836E-EE24971FDE42}" destId="{2DAB9BC3-80B0-7A48-AC12-EAE6017414CD}" srcOrd="0" destOrd="0" presId="urn:microsoft.com/office/officeart/2005/8/layout/hierarchy4"/>
    <dgm:cxn modelId="{F6EAE452-8F05-FA40-8A69-D8AE4105E58C}" type="presParOf" srcId="{197CF8DF-BEA5-884C-836E-EE24971FDE42}" destId="{863A37DC-E434-8F4B-9618-93FC3F25D1F0}" srcOrd="1" destOrd="0" presId="urn:microsoft.com/office/officeart/2005/8/layout/hierarchy4"/>
    <dgm:cxn modelId="{0CFE3F94-A780-F347-A8B6-EAF59C41065E}" type="presParOf" srcId="{84334EF5-D6A1-A442-B6C9-B22321C1B622}" destId="{D5B4EAE8-DFA6-6D4A-A8A1-088BB17C1D73}" srcOrd="7" destOrd="0" presId="urn:microsoft.com/office/officeart/2005/8/layout/hierarchy4"/>
    <dgm:cxn modelId="{8EB59534-8338-4541-8699-87A85EC3F731}" type="presParOf" srcId="{84334EF5-D6A1-A442-B6C9-B22321C1B622}" destId="{345B4E49-FC4F-DF47-BE7B-DB266AD4E0F2}" srcOrd="8" destOrd="0" presId="urn:microsoft.com/office/officeart/2005/8/layout/hierarchy4"/>
    <dgm:cxn modelId="{CBBE0BC5-2E34-744F-9C68-00F303B4EC49}" type="presParOf" srcId="{345B4E49-FC4F-DF47-BE7B-DB266AD4E0F2}" destId="{0001DD54-90FD-1945-B09D-075EC2D38CB4}" srcOrd="0" destOrd="0" presId="urn:microsoft.com/office/officeart/2005/8/layout/hierarchy4"/>
    <dgm:cxn modelId="{2540342A-39C0-1D41-BC56-A3CD65672DC0}" type="presParOf" srcId="{345B4E49-FC4F-DF47-BE7B-DB266AD4E0F2}" destId="{CE11FD00-EF3B-D04B-9ACC-7865C979CEE0}" srcOrd="1" destOrd="0" presId="urn:microsoft.com/office/officeart/2005/8/layout/hierarchy4"/>
    <dgm:cxn modelId="{5AB74526-F38E-B342-AF7E-5BEE2CD5299C}" type="presParOf" srcId="{84334EF5-D6A1-A442-B6C9-B22321C1B622}" destId="{08178E78-0D89-AA43-8EA3-3E5BCC13D453}" srcOrd="9" destOrd="0" presId="urn:microsoft.com/office/officeart/2005/8/layout/hierarchy4"/>
    <dgm:cxn modelId="{03901A21-B6EF-1645-A128-A1F901F607E4}" type="presParOf" srcId="{84334EF5-D6A1-A442-B6C9-B22321C1B622}" destId="{B26980C8-F0B1-BD47-905E-2E2CCB559220}" srcOrd="10" destOrd="0" presId="urn:microsoft.com/office/officeart/2005/8/layout/hierarchy4"/>
    <dgm:cxn modelId="{633B079D-D06F-E746-8CBC-B45A44E5F3B3}" type="presParOf" srcId="{B26980C8-F0B1-BD47-905E-2E2CCB559220}" destId="{F5BDAC33-C285-AE41-8468-4A395D780FC0}" srcOrd="0" destOrd="0" presId="urn:microsoft.com/office/officeart/2005/8/layout/hierarchy4"/>
    <dgm:cxn modelId="{AFFBAB16-565D-804B-9A25-948704B9658D}" type="presParOf" srcId="{B26980C8-F0B1-BD47-905E-2E2CCB559220}" destId="{B7B03451-F015-6444-8430-A60F1FD7D411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target3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3200" b="1" dirty="0"/>
            <a:t>إدارة الأزمة</a:t>
          </a:r>
          <a:endParaRPr lang="en-GB" sz="32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قيادة العمليات التشغيلية لحل الأزمة</a:t>
          </a:r>
          <a:endParaRPr lang="en-GB" sz="24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3200" b="1" dirty="0"/>
            <a:t>اتصال الأزمة</a:t>
          </a:r>
          <a:endParaRPr lang="en-GB" sz="32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0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بناء الرواية العامة للأزمة</a:t>
          </a:r>
          <a:endParaRPr lang="en-GB" sz="24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42124A46-47C8-3943-94F1-23B9B92C34F6}">
      <dgm:prSet custT="1"/>
      <dgm:spPr/>
      <dgm:t>
        <a:bodyPr/>
        <a:lstStyle/>
        <a:p>
          <a:pPr rtl="1">
            <a:buSzPts val="1000"/>
            <a:buFont typeface="Symbol" pitchFamily="2" charset="2"/>
            <a:buChar char=""/>
          </a:pPr>
          <a:r>
            <a:rPr lang="ar-SA" sz="2400"/>
            <a:t>اتخاذ القرارات الاستراتيجية والتكتيكية</a:t>
          </a:r>
          <a:endParaRPr lang="en-GB" sz="2400"/>
        </a:p>
      </dgm:t>
    </dgm:pt>
    <dgm:pt modelId="{20BEDBCB-4472-8A40-A669-9EFF930DC46C}" type="parTrans" cxnId="{ABC8285F-C012-EE40-B9D1-7AFF41DBA2C6}">
      <dgm:prSet/>
      <dgm:spPr/>
      <dgm:t>
        <a:bodyPr/>
        <a:lstStyle/>
        <a:p>
          <a:endParaRPr lang="en-GB"/>
        </a:p>
      </dgm:t>
    </dgm:pt>
    <dgm:pt modelId="{80ABDDC1-58AE-8E45-ACEC-6A9386ADDD5B}" type="sibTrans" cxnId="{ABC8285F-C012-EE40-B9D1-7AFF41DBA2C6}">
      <dgm:prSet/>
      <dgm:spPr/>
      <dgm:t>
        <a:bodyPr/>
        <a:lstStyle/>
        <a:p>
          <a:endParaRPr lang="en-GB"/>
        </a:p>
      </dgm:t>
    </dgm:pt>
    <dgm:pt modelId="{2D3501AE-61DC-944F-9309-1D6F15D81C8B}">
      <dgm:prSet custT="1"/>
      <dgm:spPr/>
      <dgm:t>
        <a:bodyPr/>
        <a:lstStyle/>
        <a:p>
          <a:pPr rtl="1">
            <a:buSzPts val="1000"/>
            <a:buFont typeface="Symbol" pitchFamily="2" charset="2"/>
            <a:buChar char=""/>
          </a:pPr>
          <a:r>
            <a:rPr lang="ar-SA" sz="2400" dirty="0"/>
            <a:t>تنسيق فرق العمل المختلفة</a:t>
          </a:r>
          <a:endParaRPr lang="en-GB" sz="2400" dirty="0"/>
        </a:p>
      </dgm:t>
    </dgm:pt>
    <dgm:pt modelId="{9E1F1691-3987-EF49-BA94-14F986F6C02B}" type="parTrans" cxnId="{16DD7F7F-303D-8F48-857E-152BC7F729C8}">
      <dgm:prSet/>
      <dgm:spPr/>
      <dgm:t>
        <a:bodyPr/>
        <a:lstStyle/>
        <a:p>
          <a:endParaRPr lang="en-GB"/>
        </a:p>
      </dgm:t>
    </dgm:pt>
    <dgm:pt modelId="{F6879D3D-178C-9548-91E8-4012830CB366}" type="sibTrans" cxnId="{16DD7F7F-303D-8F48-857E-152BC7F729C8}">
      <dgm:prSet/>
      <dgm:spPr/>
      <dgm:t>
        <a:bodyPr/>
        <a:lstStyle/>
        <a:p>
          <a:endParaRPr lang="en-GB"/>
        </a:p>
      </dgm:t>
    </dgm:pt>
    <dgm:pt modelId="{DE2926EA-EC9A-294C-BC9A-12717DB511F6}">
      <dgm:prSet custT="1"/>
      <dgm:spPr/>
      <dgm:t>
        <a:bodyPr/>
        <a:lstStyle/>
        <a:p>
          <a:pPr rtl="1">
            <a:buSzPts val="1000"/>
            <a:buFont typeface="Symbol" pitchFamily="2" charset="2"/>
            <a:buChar char=""/>
          </a:pPr>
          <a:r>
            <a:rPr lang="ar-SA" sz="2400"/>
            <a:t>التواصل مع الجمهور والإعلام</a:t>
          </a:r>
          <a:endParaRPr lang="en-GB" sz="2400"/>
        </a:p>
      </dgm:t>
    </dgm:pt>
    <dgm:pt modelId="{F8A1F969-2D46-6942-9EB5-2EE96811A4B9}" type="parTrans" cxnId="{F562B19A-FA70-2540-BA20-7D385B568996}">
      <dgm:prSet/>
      <dgm:spPr/>
      <dgm:t>
        <a:bodyPr/>
        <a:lstStyle/>
        <a:p>
          <a:endParaRPr lang="en-GB"/>
        </a:p>
      </dgm:t>
    </dgm:pt>
    <dgm:pt modelId="{9E4D9DEB-FF48-B942-800B-E077DE719A27}" type="sibTrans" cxnId="{F562B19A-FA70-2540-BA20-7D385B568996}">
      <dgm:prSet/>
      <dgm:spPr/>
      <dgm:t>
        <a:bodyPr/>
        <a:lstStyle/>
        <a:p>
          <a:endParaRPr lang="en-GB"/>
        </a:p>
      </dgm:t>
    </dgm:pt>
    <dgm:pt modelId="{7FE63871-B315-7F4F-96B3-1993B043D160}">
      <dgm:prSet custT="1"/>
      <dgm:spPr/>
      <dgm:t>
        <a:bodyPr/>
        <a:lstStyle/>
        <a:p>
          <a:pPr rtl="1">
            <a:buSzPts val="1000"/>
            <a:buFont typeface="Symbol" pitchFamily="2" charset="2"/>
            <a:buChar char=""/>
          </a:pPr>
          <a:r>
            <a:rPr lang="ar-SA" sz="2400" dirty="0"/>
            <a:t>الحفاظ على صورة المؤسسة وثقة أصحاب المصلحة</a:t>
          </a:r>
          <a:endParaRPr lang="en-GB" sz="2400" dirty="0"/>
        </a:p>
      </dgm:t>
    </dgm:pt>
    <dgm:pt modelId="{48586F41-722F-524B-BEF5-3F0BD2D83C83}" type="parTrans" cxnId="{5A57B1EE-DBFC-0E44-AA57-A8D0B5542B15}">
      <dgm:prSet/>
      <dgm:spPr/>
      <dgm:t>
        <a:bodyPr/>
        <a:lstStyle/>
        <a:p>
          <a:endParaRPr lang="en-GB"/>
        </a:p>
      </dgm:t>
    </dgm:pt>
    <dgm:pt modelId="{6DFE0A23-61C9-D34B-A48A-A4FD69BBC544}" type="sibTrans" cxnId="{5A57B1EE-DBFC-0E44-AA57-A8D0B5542B15}">
      <dgm:prSet/>
      <dgm:spPr/>
      <dgm:t>
        <a:bodyPr/>
        <a:lstStyle/>
        <a:p>
          <a:endParaRPr lang="en-GB"/>
        </a:p>
      </dgm:t>
    </dgm:pt>
    <dgm:pt modelId="{5586B1DC-5BD9-DB4B-87AB-6E54C45DFBCB}" type="pres">
      <dgm:prSet presAssocID="{5B0BFAD2-A999-3B41-82A1-CDF4A6E3F1DA}" presName="Name0" presStyleCnt="0">
        <dgm:presLayoutVars>
          <dgm:chMax val="7"/>
          <dgm:dir val="rev"/>
          <dgm:animLvl val="lvl"/>
          <dgm:resizeHandles val="exact"/>
        </dgm:presLayoutVars>
      </dgm:prSet>
      <dgm:spPr/>
    </dgm:pt>
    <dgm:pt modelId="{ECDC5162-8271-364B-B0AF-137ADDC04A29}" type="pres">
      <dgm:prSet presAssocID="{1752099A-5FA7-5B42-9954-CCC2DC540A73}" presName="circle1" presStyleLbl="node1" presStyleIdx="0" presStyleCnt="2"/>
      <dgm:spPr/>
    </dgm:pt>
    <dgm:pt modelId="{6AB75264-F886-0641-8987-44E162961B92}" type="pres">
      <dgm:prSet presAssocID="{1752099A-5FA7-5B42-9954-CCC2DC540A73}" presName="space" presStyleCnt="0"/>
      <dgm:spPr/>
    </dgm:pt>
    <dgm:pt modelId="{4BB5B09B-62B7-0346-9C94-2C3547C09243}" type="pres">
      <dgm:prSet presAssocID="{1752099A-5FA7-5B42-9954-CCC2DC540A73}" presName="rect1" presStyleLbl="alignAcc1" presStyleIdx="0" presStyleCnt="2"/>
      <dgm:spPr/>
    </dgm:pt>
    <dgm:pt modelId="{6539874F-9191-5B46-B0EF-F766A52A34C2}" type="pres">
      <dgm:prSet presAssocID="{00BA3E18-A5E2-9140-B854-8729D59638C7}" presName="vertSpace2" presStyleLbl="node1" presStyleIdx="0" presStyleCnt="2"/>
      <dgm:spPr/>
    </dgm:pt>
    <dgm:pt modelId="{B85741D2-9919-1B48-A5C1-29EA40A4B03C}" type="pres">
      <dgm:prSet presAssocID="{00BA3E18-A5E2-9140-B854-8729D59638C7}" presName="circle2" presStyleLbl="node1" presStyleIdx="1" presStyleCnt="2"/>
      <dgm:spPr/>
    </dgm:pt>
    <dgm:pt modelId="{9E5F32FA-BD33-6444-AC45-5E32D883BC64}" type="pres">
      <dgm:prSet presAssocID="{00BA3E18-A5E2-9140-B854-8729D59638C7}" presName="rect2" presStyleLbl="alignAcc1" presStyleIdx="1" presStyleCnt="2"/>
      <dgm:spPr/>
    </dgm:pt>
    <dgm:pt modelId="{7B081AC0-7FF7-1F42-8F57-47ABE65E0714}" type="pres">
      <dgm:prSet presAssocID="{1752099A-5FA7-5B42-9954-CCC2DC540A73}" presName="rect1ParTx" presStyleLbl="alignAcc1" presStyleIdx="1" presStyleCnt="2">
        <dgm:presLayoutVars>
          <dgm:chMax val="1"/>
          <dgm:bulletEnabled val="1"/>
        </dgm:presLayoutVars>
      </dgm:prSet>
      <dgm:spPr/>
    </dgm:pt>
    <dgm:pt modelId="{659A2370-BAA5-1344-8ACF-D580BD9D4B9D}" type="pres">
      <dgm:prSet presAssocID="{1752099A-5FA7-5B42-9954-CCC2DC540A73}" presName="rect1ChTx" presStyleLbl="alignAcc1" presStyleIdx="1" presStyleCnt="2">
        <dgm:presLayoutVars>
          <dgm:bulletEnabled val="1"/>
        </dgm:presLayoutVars>
      </dgm:prSet>
      <dgm:spPr/>
    </dgm:pt>
    <dgm:pt modelId="{E609BECE-8C33-1C4B-8FBA-62C4297143EA}" type="pres">
      <dgm:prSet presAssocID="{00BA3E18-A5E2-9140-B854-8729D59638C7}" presName="rect2ParTx" presStyleLbl="alignAcc1" presStyleIdx="1" presStyleCnt="2">
        <dgm:presLayoutVars>
          <dgm:chMax val="1"/>
          <dgm:bulletEnabled val="1"/>
        </dgm:presLayoutVars>
      </dgm:prSet>
      <dgm:spPr/>
    </dgm:pt>
    <dgm:pt modelId="{A9FFE622-2847-CA4E-8589-77E30E1B8617}" type="pres">
      <dgm:prSet presAssocID="{00BA3E18-A5E2-9140-B854-8729D59638C7}" presName="rect2ChTx" presStyleLbl="alignAcc1" presStyleIdx="1" presStyleCnt="2">
        <dgm:presLayoutVars>
          <dgm:bulletEnabled val="1"/>
        </dgm:presLayoutVars>
      </dgm:prSet>
      <dgm:spPr/>
    </dgm:pt>
  </dgm:ptLst>
  <dgm:cxnLst>
    <dgm:cxn modelId="{FF756802-6E3A-4B42-8443-15CD7B4A55A8}" type="presOf" srcId="{00BA3E18-A5E2-9140-B854-8729D59638C7}" destId="{E609BECE-8C33-1C4B-8FBA-62C4297143EA}" srcOrd="1" destOrd="0" presId="urn:microsoft.com/office/officeart/2005/8/layout/target3"/>
    <dgm:cxn modelId="{ABF0ED09-3F6E-3242-98C8-048BA5CC07FE}" type="presOf" srcId="{5B0BFAD2-A999-3B41-82A1-CDF4A6E3F1DA}" destId="{5586B1DC-5BD9-DB4B-87AB-6E54C45DFBCB}" srcOrd="0" destOrd="0" presId="urn:microsoft.com/office/officeart/2005/8/layout/target3"/>
    <dgm:cxn modelId="{375F8F18-1586-4D47-A04F-D5C7D9CEA722}" type="presOf" srcId="{2D3501AE-61DC-944F-9309-1D6F15D81C8B}" destId="{659A2370-BAA5-1344-8ACF-D580BD9D4B9D}" srcOrd="0" destOrd="2" presId="urn:microsoft.com/office/officeart/2005/8/layout/target3"/>
    <dgm:cxn modelId="{11719A2C-72AF-B94A-9FD3-54188A249EE6}" type="presOf" srcId="{1752099A-5FA7-5B42-9954-CCC2DC540A73}" destId="{4BB5B09B-62B7-0346-9C94-2C3547C09243}" srcOrd="0" destOrd="0" presId="urn:microsoft.com/office/officeart/2005/8/layout/target3"/>
    <dgm:cxn modelId="{7D2BCF56-758C-8742-B88E-796221441BBC}" type="presOf" srcId="{F0B52F86-83AF-D945-9E33-5773BE9861C5}" destId="{659A2370-BAA5-1344-8ACF-D580BD9D4B9D}" srcOrd="0" destOrd="0" presId="urn:microsoft.com/office/officeart/2005/8/layout/target3"/>
    <dgm:cxn modelId="{DF186957-94BB-E644-90E7-7676F096C19D}" type="presOf" srcId="{7FE63871-B315-7F4F-96B3-1993B043D160}" destId="{A9FFE622-2847-CA4E-8589-77E30E1B8617}" srcOrd="0" destOrd="2" presId="urn:microsoft.com/office/officeart/2005/8/layout/target3"/>
    <dgm:cxn modelId="{ABC8285F-C012-EE40-B9D1-7AFF41DBA2C6}" srcId="{1752099A-5FA7-5B42-9954-CCC2DC540A73}" destId="{42124A46-47C8-3943-94F1-23B9B92C34F6}" srcOrd="1" destOrd="0" parTransId="{20BEDBCB-4472-8A40-A669-9EFF930DC46C}" sibTransId="{80ABDDC1-58AE-8E45-ACEC-6A9386ADDD5B}"/>
    <dgm:cxn modelId="{6E41CF63-FF11-F94A-B76E-7C04F1EF4383}" type="presOf" srcId="{00BA3E18-A5E2-9140-B854-8729D59638C7}" destId="{9E5F32FA-BD33-6444-AC45-5E32D883BC64}" srcOrd="0" destOrd="0" presId="urn:microsoft.com/office/officeart/2005/8/layout/target3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16DD7F7F-303D-8F48-857E-152BC7F729C8}" srcId="{1752099A-5FA7-5B42-9954-CCC2DC540A73}" destId="{2D3501AE-61DC-944F-9309-1D6F15D81C8B}" srcOrd="2" destOrd="0" parTransId="{9E1F1691-3987-EF49-BA94-14F986F6C02B}" sibTransId="{F6879D3D-178C-9548-91E8-4012830CB366}"/>
    <dgm:cxn modelId="{F4DDF982-7E62-4D49-A054-76CF275208A7}" type="presOf" srcId="{DE2926EA-EC9A-294C-BC9A-12717DB511F6}" destId="{A9FFE622-2847-CA4E-8589-77E30E1B8617}" srcOrd="0" destOrd="1" presId="urn:microsoft.com/office/officeart/2005/8/layout/target3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673819A-F7DE-2B44-A584-D1340506B465}" type="presOf" srcId="{2E7B7787-BF7C-304D-9F38-1C0AB771DD8B}" destId="{A9FFE622-2847-CA4E-8589-77E30E1B8617}" srcOrd="0" destOrd="0" presId="urn:microsoft.com/office/officeart/2005/8/layout/target3"/>
    <dgm:cxn modelId="{F562B19A-FA70-2540-BA20-7D385B568996}" srcId="{00BA3E18-A5E2-9140-B854-8729D59638C7}" destId="{DE2926EA-EC9A-294C-BC9A-12717DB511F6}" srcOrd="1" destOrd="0" parTransId="{F8A1F969-2D46-6942-9EB5-2EE96811A4B9}" sibTransId="{9E4D9DEB-FF48-B942-800B-E077DE719A27}"/>
    <dgm:cxn modelId="{A43C17A0-BE8F-9242-A34A-339DDF1B1C7C}" type="presOf" srcId="{1752099A-5FA7-5B42-9954-CCC2DC540A73}" destId="{7B081AC0-7FF7-1F42-8F57-47ABE65E0714}" srcOrd="1" destOrd="0" presId="urn:microsoft.com/office/officeart/2005/8/layout/target3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27E376D7-F901-AA46-9E3A-3149CD625055}" type="presOf" srcId="{42124A46-47C8-3943-94F1-23B9B92C34F6}" destId="{659A2370-BAA5-1344-8ACF-D580BD9D4B9D}" srcOrd="0" destOrd="1" presId="urn:microsoft.com/office/officeart/2005/8/layout/target3"/>
    <dgm:cxn modelId="{B957A7DC-650B-C94C-8B39-E92F8414A798}" srcId="{5B0BFAD2-A999-3B41-82A1-CDF4A6E3F1DA}" destId="{00BA3E18-A5E2-9140-B854-8729D59638C7}" srcOrd="1" destOrd="0" parTransId="{48001864-4104-1B4D-B203-28E8345F78A1}" sibTransId="{B1A7360D-8795-2F4E-ABEF-D0EA3753B07E}"/>
    <dgm:cxn modelId="{5A57B1EE-DBFC-0E44-AA57-A8D0B5542B15}" srcId="{00BA3E18-A5E2-9140-B854-8729D59638C7}" destId="{7FE63871-B315-7F4F-96B3-1993B043D160}" srcOrd="2" destOrd="0" parTransId="{48586F41-722F-524B-BEF5-3F0BD2D83C83}" sibTransId="{6DFE0A23-61C9-D34B-A48A-A4FD69BBC544}"/>
    <dgm:cxn modelId="{BA569A83-DFF8-4242-A7F6-E7B44D1F41A5}" type="presParOf" srcId="{5586B1DC-5BD9-DB4B-87AB-6E54C45DFBCB}" destId="{ECDC5162-8271-364B-B0AF-137ADDC04A29}" srcOrd="0" destOrd="0" presId="urn:microsoft.com/office/officeart/2005/8/layout/target3"/>
    <dgm:cxn modelId="{5E15F466-2B75-3640-97EE-E2DBAAE56A48}" type="presParOf" srcId="{5586B1DC-5BD9-DB4B-87AB-6E54C45DFBCB}" destId="{6AB75264-F886-0641-8987-44E162961B92}" srcOrd="1" destOrd="0" presId="urn:microsoft.com/office/officeart/2005/8/layout/target3"/>
    <dgm:cxn modelId="{370EB3F3-1EBF-734F-A6FB-92D84A5297D6}" type="presParOf" srcId="{5586B1DC-5BD9-DB4B-87AB-6E54C45DFBCB}" destId="{4BB5B09B-62B7-0346-9C94-2C3547C09243}" srcOrd="2" destOrd="0" presId="urn:microsoft.com/office/officeart/2005/8/layout/target3"/>
    <dgm:cxn modelId="{22A84C1F-3482-9247-BA34-8E8DF3FCD8CA}" type="presParOf" srcId="{5586B1DC-5BD9-DB4B-87AB-6E54C45DFBCB}" destId="{6539874F-9191-5B46-B0EF-F766A52A34C2}" srcOrd="3" destOrd="0" presId="urn:microsoft.com/office/officeart/2005/8/layout/target3"/>
    <dgm:cxn modelId="{AF8D8452-79F0-044A-9573-267F26181ABC}" type="presParOf" srcId="{5586B1DC-5BD9-DB4B-87AB-6E54C45DFBCB}" destId="{B85741D2-9919-1B48-A5C1-29EA40A4B03C}" srcOrd="4" destOrd="0" presId="urn:microsoft.com/office/officeart/2005/8/layout/target3"/>
    <dgm:cxn modelId="{DDD2E884-0B02-1746-9220-0EF0FD585D5A}" type="presParOf" srcId="{5586B1DC-5BD9-DB4B-87AB-6E54C45DFBCB}" destId="{9E5F32FA-BD33-6444-AC45-5E32D883BC64}" srcOrd="5" destOrd="0" presId="urn:microsoft.com/office/officeart/2005/8/layout/target3"/>
    <dgm:cxn modelId="{70B0818B-030E-374C-9005-7FFC2ED020AB}" type="presParOf" srcId="{5586B1DC-5BD9-DB4B-87AB-6E54C45DFBCB}" destId="{7B081AC0-7FF7-1F42-8F57-47ABE65E0714}" srcOrd="6" destOrd="0" presId="urn:microsoft.com/office/officeart/2005/8/layout/target3"/>
    <dgm:cxn modelId="{684C3A18-2D73-AF47-8388-13681283C368}" type="presParOf" srcId="{5586B1DC-5BD9-DB4B-87AB-6E54C45DFBCB}" destId="{659A2370-BAA5-1344-8ACF-D580BD9D4B9D}" srcOrd="7" destOrd="0" presId="urn:microsoft.com/office/officeart/2005/8/layout/target3"/>
    <dgm:cxn modelId="{4D95ACAD-ABFF-444B-B743-0CB602D94059}" type="presParOf" srcId="{5586B1DC-5BD9-DB4B-87AB-6E54C45DFBCB}" destId="{E609BECE-8C33-1C4B-8FBA-62C4297143EA}" srcOrd="8" destOrd="0" presId="urn:microsoft.com/office/officeart/2005/8/layout/target3"/>
    <dgm:cxn modelId="{510F1A4B-5905-494F-8241-EE0277C10CE2}" type="presParOf" srcId="{5586B1DC-5BD9-DB4B-87AB-6E54C45DFBCB}" destId="{A9FFE622-2847-CA4E-8589-77E30E1B8617}" srcOrd="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vList5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١- الخوف من الظهور في المشهد العام</a:t>
          </a:r>
          <a:endParaRPr lang="en-GB" sz="20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تجنّب القائد للظهور يُفسَّر كضعف أو تهرّب من المسؤولية</a:t>
          </a:r>
          <a:endParaRPr lang="en-GB" sz="20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٢- الاعتماد على خطاب مفرط في الرسمية</a:t>
          </a:r>
          <a:endParaRPr lang="en-GB" sz="20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0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algn="r">
            <a:buNone/>
          </a:pPr>
          <a:r>
            <a:rPr lang="ar-SA" sz="2000" dirty="0"/>
            <a:t>لغة باردة ومُنمّقة تُفقد الرسالة صدقها الإنساني</a:t>
          </a:r>
          <a:endParaRPr lang="en-GB" sz="20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٣- غياب الاعتراف بالخطأ</a:t>
          </a:r>
          <a:endParaRPr lang="en-GB" sz="20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0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رفض تحمل المسؤولية يُثير الغضب العام ويفقد الثقة</a:t>
          </a:r>
          <a:endParaRPr lang="en-GB" sz="20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٤- </a:t>
          </a:r>
          <a:r>
            <a:rPr lang="ar-SA" sz="2000" b="1" dirty="0"/>
            <a:t>ظهور غير مُهيأ</a:t>
          </a:r>
          <a:endParaRPr lang="en-GB" sz="20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0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0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ظهور القائد دون تحضير يُنتج رسائل متناقضة وضعف في الأداء</a:t>
          </a:r>
          <a:endParaRPr lang="en-GB" sz="200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62AA7A32-4FF0-F140-8295-9C0D8BC2E055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٥- </a:t>
          </a:r>
          <a:r>
            <a:rPr lang="ar-SA" sz="2000" b="1" dirty="0"/>
            <a:t>ضعف الذكاء العاطفي أثناء الخطاب</a:t>
          </a:r>
          <a:endParaRPr lang="en-GB" sz="2000" dirty="0"/>
        </a:p>
      </dgm:t>
    </dgm:pt>
    <dgm:pt modelId="{8DFB1EB2-91BC-204D-9AC4-781A4AC8DB36}" type="parTrans" cxnId="{B0622C39-2D28-5F45-8734-A8F76BEC854C}">
      <dgm:prSet/>
      <dgm:spPr/>
      <dgm:t>
        <a:bodyPr/>
        <a:lstStyle/>
        <a:p>
          <a:pPr algn="r" rtl="1"/>
          <a:endParaRPr lang="en-GB" sz="2000"/>
        </a:p>
      </dgm:t>
    </dgm:pt>
    <dgm:pt modelId="{1AFA3106-EA20-EE48-8F24-5ADDD6992C0D}" type="sibTrans" cxnId="{B0622C39-2D28-5F45-8734-A8F76BEC854C}">
      <dgm:prSet/>
      <dgm:spPr/>
      <dgm:t>
        <a:bodyPr/>
        <a:lstStyle/>
        <a:p>
          <a:pPr algn="r" rtl="1"/>
          <a:endParaRPr lang="en-GB" sz="2000"/>
        </a:p>
      </dgm:t>
    </dgm:pt>
    <dgm:pt modelId="{4B2E657B-369F-0340-A4FA-DB0A9B7475D3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عدم فهم مشاعر الجمهور يُؤدي إلى خطاب منفصل عن واقع الناس</a:t>
          </a:r>
          <a:r>
            <a:rPr lang="en-GB" sz="2000" dirty="0"/>
            <a:t>.</a:t>
          </a:r>
        </a:p>
      </dgm:t>
    </dgm:pt>
    <dgm:pt modelId="{F4DF2EC7-FFA4-E74D-88F9-1732FB52DE89}" type="parTrans" cxnId="{8E1EE1F8-796C-8A44-BE48-D86658D44C36}">
      <dgm:prSet/>
      <dgm:spPr/>
      <dgm:t>
        <a:bodyPr/>
        <a:lstStyle/>
        <a:p>
          <a:pPr algn="r" rtl="1"/>
          <a:endParaRPr lang="en-GB" sz="2000"/>
        </a:p>
      </dgm:t>
    </dgm:pt>
    <dgm:pt modelId="{72F5F51D-1D18-6645-B941-D23B269F3493}" type="sibTrans" cxnId="{8E1EE1F8-796C-8A44-BE48-D86658D44C36}">
      <dgm:prSet/>
      <dgm:spPr/>
      <dgm:t>
        <a:bodyPr/>
        <a:lstStyle/>
        <a:p>
          <a:pPr algn="r" rtl="1"/>
          <a:endParaRPr lang="en-GB" sz="2000"/>
        </a:p>
      </dgm:t>
    </dgm:pt>
    <dgm:pt modelId="{A0E176CC-9FE7-744B-A753-6F99DA03FD93}" type="pres">
      <dgm:prSet presAssocID="{5B0BFAD2-A999-3B41-82A1-CDF4A6E3F1DA}" presName="Name0" presStyleCnt="0">
        <dgm:presLayoutVars>
          <dgm:dir val="rev"/>
          <dgm:animLvl val="lvl"/>
          <dgm:resizeHandles val="exact"/>
        </dgm:presLayoutVars>
      </dgm:prSet>
      <dgm:spPr/>
    </dgm:pt>
    <dgm:pt modelId="{8EA2BFF6-D834-9947-BB29-93B2B4171107}" type="pres">
      <dgm:prSet presAssocID="{1752099A-5FA7-5B42-9954-CCC2DC540A73}" presName="linNode" presStyleCnt="0"/>
      <dgm:spPr/>
    </dgm:pt>
    <dgm:pt modelId="{2D644AA8-B101-AB42-81EB-2D42B53CA4E5}" type="pres">
      <dgm:prSet presAssocID="{1752099A-5FA7-5B42-9954-CCC2DC540A73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4E27847A-2775-6A43-AA5A-C458CA170E66}" type="pres">
      <dgm:prSet presAssocID="{1752099A-5FA7-5B42-9954-CCC2DC540A73}" presName="descendantText" presStyleLbl="alignAccFollowNode1" presStyleIdx="0" presStyleCnt="5">
        <dgm:presLayoutVars>
          <dgm:bulletEnabled val="1"/>
        </dgm:presLayoutVars>
      </dgm:prSet>
      <dgm:spPr/>
    </dgm:pt>
    <dgm:pt modelId="{1486ABD6-6627-C044-8DB0-2ED410829741}" type="pres">
      <dgm:prSet presAssocID="{D82E5EC9-D48F-7543-B907-FBA1F99EA9C6}" presName="sp" presStyleCnt="0"/>
      <dgm:spPr/>
    </dgm:pt>
    <dgm:pt modelId="{F555D0EF-55D4-D647-BB63-7F974DBFB296}" type="pres">
      <dgm:prSet presAssocID="{33175CCB-1C8B-1C44-8A2A-276D69ED11D2}" presName="linNode" presStyleCnt="0"/>
      <dgm:spPr/>
    </dgm:pt>
    <dgm:pt modelId="{FB23362C-8FBC-FB44-B9DA-C9CF74B8C6EF}" type="pres">
      <dgm:prSet presAssocID="{33175CCB-1C8B-1C44-8A2A-276D69ED11D2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C6EE18F5-D4BB-2847-9241-8FA85CBCDC58}" type="pres">
      <dgm:prSet presAssocID="{33175CCB-1C8B-1C44-8A2A-276D69ED11D2}" presName="descendantText" presStyleLbl="alignAccFollowNode1" presStyleIdx="1" presStyleCnt="5">
        <dgm:presLayoutVars>
          <dgm:bulletEnabled val="1"/>
        </dgm:presLayoutVars>
      </dgm:prSet>
      <dgm:spPr/>
    </dgm:pt>
    <dgm:pt modelId="{9EB55AF6-74A0-0B46-988B-28AFA38BEFFA}" type="pres">
      <dgm:prSet presAssocID="{46CD5F3F-16F8-1443-AC0A-CECBDA2B0AE3}" presName="sp" presStyleCnt="0"/>
      <dgm:spPr/>
    </dgm:pt>
    <dgm:pt modelId="{62891214-9832-4C44-B9AC-1AD0B49A2609}" type="pres">
      <dgm:prSet presAssocID="{00BA3E18-A5E2-9140-B854-8729D59638C7}" presName="linNode" presStyleCnt="0"/>
      <dgm:spPr/>
    </dgm:pt>
    <dgm:pt modelId="{9959D325-8390-B94E-B5E8-7D41491FFA18}" type="pres">
      <dgm:prSet presAssocID="{00BA3E18-A5E2-9140-B854-8729D59638C7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3B9D189F-3DD9-F441-9D64-222893C28A99}" type="pres">
      <dgm:prSet presAssocID="{00BA3E18-A5E2-9140-B854-8729D59638C7}" presName="descendantText" presStyleLbl="alignAccFollowNode1" presStyleIdx="2" presStyleCnt="5">
        <dgm:presLayoutVars>
          <dgm:bulletEnabled val="1"/>
        </dgm:presLayoutVars>
      </dgm:prSet>
      <dgm:spPr/>
    </dgm:pt>
    <dgm:pt modelId="{40997272-A830-194B-882E-4ABBACD8FFE0}" type="pres">
      <dgm:prSet presAssocID="{B1A7360D-8795-2F4E-ABEF-D0EA3753B07E}" presName="sp" presStyleCnt="0"/>
      <dgm:spPr/>
    </dgm:pt>
    <dgm:pt modelId="{77967253-8A62-1F43-82E0-487CE12A8000}" type="pres">
      <dgm:prSet presAssocID="{E8E95C23-E752-394B-B9B6-2A78136193D2}" presName="linNode" presStyleCnt="0"/>
      <dgm:spPr/>
    </dgm:pt>
    <dgm:pt modelId="{281E2A25-90C3-B34C-A297-12C5A844A3B5}" type="pres">
      <dgm:prSet presAssocID="{E8E95C23-E752-394B-B9B6-2A78136193D2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9CAF9328-8181-094B-BCE0-6AEE18A35D2B}" type="pres">
      <dgm:prSet presAssocID="{E8E95C23-E752-394B-B9B6-2A78136193D2}" presName="descendantText" presStyleLbl="alignAccFollowNode1" presStyleIdx="3" presStyleCnt="5">
        <dgm:presLayoutVars>
          <dgm:bulletEnabled val="1"/>
        </dgm:presLayoutVars>
      </dgm:prSet>
      <dgm:spPr/>
    </dgm:pt>
    <dgm:pt modelId="{100C88EE-B77A-6747-890F-DC850E5E29F5}" type="pres">
      <dgm:prSet presAssocID="{942B23F3-0336-EF48-855C-CED43D6F351D}" presName="sp" presStyleCnt="0"/>
      <dgm:spPr/>
    </dgm:pt>
    <dgm:pt modelId="{F3774EF1-64E2-B644-BA3F-813F19239434}" type="pres">
      <dgm:prSet presAssocID="{62AA7A32-4FF0-F140-8295-9C0D8BC2E055}" presName="linNode" presStyleCnt="0"/>
      <dgm:spPr/>
    </dgm:pt>
    <dgm:pt modelId="{1B0A1D01-A26E-5047-82F5-B24761436584}" type="pres">
      <dgm:prSet presAssocID="{62AA7A32-4FF0-F140-8295-9C0D8BC2E055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70F9837B-3AEF-2A41-A9A0-641CA11022F8}" type="pres">
      <dgm:prSet presAssocID="{62AA7A32-4FF0-F140-8295-9C0D8BC2E055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BA537630-164D-834D-AE0C-0AC76466161E}" type="presOf" srcId="{2E7B7787-BF7C-304D-9F38-1C0AB771DD8B}" destId="{3B9D189F-3DD9-F441-9D64-222893C28A99}" srcOrd="0" destOrd="0" presId="urn:microsoft.com/office/officeart/2005/8/layout/vList5"/>
    <dgm:cxn modelId="{31B50A32-EC4F-8844-BA3B-BC73A1619398}" type="presOf" srcId="{4B2E657B-369F-0340-A4FA-DB0A9B7475D3}" destId="{70F9837B-3AEF-2A41-A9A0-641CA11022F8}" srcOrd="0" destOrd="0" presId="urn:microsoft.com/office/officeart/2005/8/layout/vList5"/>
    <dgm:cxn modelId="{0D2FE133-4047-CC4A-8052-8989028EEF4F}" type="presOf" srcId="{00BA3E18-A5E2-9140-B854-8729D59638C7}" destId="{9959D325-8390-B94E-B5E8-7D41491FFA18}" srcOrd="0" destOrd="0" presId="urn:microsoft.com/office/officeart/2005/8/layout/vList5"/>
    <dgm:cxn modelId="{B0622C39-2D28-5F45-8734-A8F76BEC854C}" srcId="{5B0BFAD2-A999-3B41-82A1-CDF4A6E3F1DA}" destId="{62AA7A32-4FF0-F140-8295-9C0D8BC2E055}" srcOrd="4" destOrd="0" parTransId="{8DFB1EB2-91BC-204D-9AC4-781A4AC8DB36}" sibTransId="{1AFA3106-EA20-EE48-8F24-5ADDD6992C0D}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10A1AB69-CCE8-C34A-960F-A7FAB230F645}" type="presOf" srcId="{F0B52F86-83AF-D945-9E33-5773BE9861C5}" destId="{4E27847A-2775-6A43-AA5A-C458CA170E66}" srcOrd="0" destOrd="0" presId="urn:microsoft.com/office/officeart/2005/8/layout/vList5"/>
    <dgm:cxn modelId="{8D42D76F-F7D9-2B46-A6F5-C33A94C04EF9}" type="presOf" srcId="{E8E95C23-E752-394B-B9B6-2A78136193D2}" destId="{281E2A25-90C3-B34C-A297-12C5A844A3B5}" srcOrd="0" destOrd="0" presId="urn:microsoft.com/office/officeart/2005/8/layout/vList5"/>
    <dgm:cxn modelId="{F00B6473-3D4B-0148-8EBC-371D156858D6}" type="presOf" srcId="{62AA7A32-4FF0-F140-8295-9C0D8BC2E055}" destId="{1B0A1D01-A26E-5047-82F5-B24761436584}" srcOrd="0" destOrd="0" presId="urn:microsoft.com/office/officeart/2005/8/layout/vList5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16E8EA84-BDCC-AE4F-8056-314495F340FF}" type="presOf" srcId="{33175CCB-1C8B-1C44-8A2A-276D69ED11D2}" destId="{FB23362C-8FBC-FB44-B9DA-C9CF74B8C6EF}" srcOrd="0" destOrd="0" presId="urn:microsoft.com/office/officeart/2005/8/layout/vList5"/>
    <dgm:cxn modelId="{BB458585-3487-324B-BC26-4B592CCA8421}" type="presOf" srcId="{2EE28272-E03F-FE41-917F-9CFA55EACE13}" destId="{9CAF9328-8181-094B-BCE0-6AEE18A35D2B}" srcOrd="0" destOrd="0" presId="urn:microsoft.com/office/officeart/2005/8/layout/vList5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7015A5BE-65A0-B042-9AEA-1950D99A18DE}" type="presOf" srcId="{5B0BFAD2-A999-3B41-82A1-CDF4A6E3F1DA}" destId="{A0E176CC-9FE7-744B-A753-6F99DA03FD93}" srcOrd="0" destOrd="0" presId="urn:microsoft.com/office/officeart/2005/8/layout/vList5"/>
    <dgm:cxn modelId="{371237C0-BE7E-8A49-9299-8BCDD0BCF4F7}" type="presOf" srcId="{8196662A-287F-234F-A077-9224702B5B77}" destId="{C6EE18F5-D4BB-2847-9241-8FA85CBCDC58}" srcOrd="0" destOrd="0" presId="urn:microsoft.com/office/officeart/2005/8/layout/vList5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E20EC5DC-392B-C344-AB7E-98E8B5A0D9CD}" type="presOf" srcId="{1752099A-5FA7-5B42-9954-CCC2DC540A73}" destId="{2D644AA8-B101-AB42-81EB-2D42B53CA4E5}" srcOrd="0" destOrd="0" presId="urn:microsoft.com/office/officeart/2005/8/layout/vList5"/>
    <dgm:cxn modelId="{8E1EE1F8-796C-8A44-BE48-D86658D44C36}" srcId="{62AA7A32-4FF0-F140-8295-9C0D8BC2E055}" destId="{4B2E657B-369F-0340-A4FA-DB0A9B7475D3}" srcOrd="0" destOrd="0" parTransId="{F4DF2EC7-FFA4-E74D-88F9-1732FB52DE89}" sibTransId="{72F5F51D-1D18-6645-B941-D23B269F3493}"/>
    <dgm:cxn modelId="{019C520C-8920-B545-BDF6-07E96BA46992}" type="presParOf" srcId="{A0E176CC-9FE7-744B-A753-6F99DA03FD93}" destId="{8EA2BFF6-D834-9947-BB29-93B2B4171107}" srcOrd="0" destOrd="0" presId="urn:microsoft.com/office/officeart/2005/8/layout/vList5"/>
    <dgm:cxn modelId="{7C1538D5-B646-AA47-B88E-9B9692491E0A}" type="presParOf" srcId="{8EA2BFF6-D834-9947-BB29-93B2B4171107}" destId="{2D644AA8-B101-AB42-81EB-2D42B53CA4E5}" srcOrd="0" destOrd="0" presId="urn:microsoft.com/office/officeart/2005/8/layout/vList5"/>
    <dgm:cxn modelId="{F43F4813-2C23-DB41-80A3-48396222FC6B}" type="presParOf" srcId="{8EA2BFF6-D834-9947-BB29-93B2B4171107}" destId="{4E27847A-2775-6A43-AA5A-C458CA170E66}" srcOrd="1" destOrd="0" presId="urn:microsoft.com/office/officeart/2005/8/layout/vList5"/>
    <dgm:cxn modelId="{6C85923A-BF35-044E-B7AC-7BFEA80E6AA8}" type="presParOf" srcId="{A0E176CC-9FE7-744B-A753-6F99DA03FD93}" destId="{1486ABD6-6627-C044-8DB0-2ED410829741}" srcOrd="1" destOrd="0" presId="urn:microsoft.com/office/officeart/2005/8/layout/vList5"/>
    <dgm:cxn modelId="{69B21D5C-062A-924A-94C7-5FED0F5FA642}" type="presParOf" srcId="{A0E176CC-9FE7-744B-A753-6F99DA03FD93}" destId="{F555D0EF-55D4-D647-BB63-7F974DBFB296}" srcOrd="2" destOrd="0" presId="urn:microsoft.com/office/officeart/2005/8/layout/vList5"/>
    <dgm:cxn modelId="{D1ABEC8A-A686-FB4B-9DBA-36EEEE9020BA}" type="presParOf" srcId="{F555D0EF-55D4-D647-BB63-7F974DBFB296}" destId="{FB23362C-8FBC-FB44-B9DA-C9CF74B8C6EF}" srcOrd="0" destOrd="0" presId="urn:microsoft.com/office/officeart/2005/8/layout/vList5"/>
    <dgm:cxn modelId="{D940A201-6763-234B-BCF7-418ADE74F289}" type="presParOf" srcId="{F555D0EF-55D4-D647-BB63-7F974DBFB296}" destId="{C6EE18F5-D4BB-2847-9241-8FA85CBCDC58}" srcOrd="1" destOrd="0" presId="urn:microsoft.com/office/officeart/2005/8/layout/vList5"/>
    <dgm:cxn modelId="{A364C5A6-4650-DC41-9178-DC8ACEC23404}" type="presParOf" srcId="{A0E176CC-9FE7-744B-A753-6F99DA03FD93}" destId="{9EB55AF6-74A0-0B46-988B-28AFA38BEFFA}" srcOrd="3" destOrd="0" presId="urn:microsoft.com/office/officeart/2005/8/layout/vList5"/>
    <dgm:cxn modelId="{789C5D0F-5FCC-8B4D-B968-4AB76C6A7520}" type="presParOf" srcId="{A0E176CC-9FE7-744B-A753-6F99DA03FD93}" destId="{62891214-9832-4C44-B9AC-1AD0B49A2609}" srcOrd="4" destOrd="0" presId="urn:microsoft.com/office/officeart/2005/8/layout/vList5"/>
    <dgm:cxn modelId="{143D6E6E-5DD7-B545-9270-044F733BA0AB}" type="presParOf" srcId="{62891214-9832-4C44-B9AC-1AD0B49A2609}" destId="{9959D325-8390-B94E-B5E8-7D41491FFA18}" srcOrd="0" destOrd="0" presId="urn:microsoft.com/office/officeart/2005/8/layout/vList5"/>
    <dgm:cxn modelId="{182C177D-D3F8-CA4F-8546-3C716CDB6BE1}" type="presParOf" srcId="{62891214-9832-4C44-B9AC-1AD0B49A2609}" destId="{3B9D189F-3DD9-F441-9D64-222893C28A99}" srcOrd="1" destOrd="0" presId="urn:microsoft.com/office/officeart/2005/8/layout/vList5"/>
    <dgm:cxn modelId="{C2AA0645-8AF7-3642-92FE-8206453B7CC5}" type="presParOf" srcId="{A0E176CC-9FE7-744B-A753-6F99DA03FD93}" destId="{40997272-A830-194B-882E-4ABBACD8FFE0}" srcOrd="5" destOrd="0" presId="urn:microsoft.com/office/officeart/2005/8/layout/vList5"/>
    <dgm:cxn modelId="{A28C40E5-B929-5F47-BB95-7F24AE4F79C3}" type="presParOf" srcId="{A0E176CC-9FE7-744B-A753-6F99DA03FD93}" destId="{77967253-8A62-1F43-82E0-487CE12A8000}" srcOrd="6" destOrd="0" presId="urn:microsoft.com/office/officeart/2005/8/layout/vList5"/>
    <dgm:cxn modelId="{C7178BBB-DE82-9F4E-8CAA-93FA7C327841}" type="presParOf" srcId="{77967253-8A62-1F43-82E0-487CE12A8000}" destId="{281E2A25-90C3-B34C-A297-12C5A844A3B5}" srcOrd="0" destOrd="0" presId="urn:microsoft.com/office/officeart/2005/8/layout/vList5"/>
    <dgm:cxn modelId="{892AAD0C-17BC-DC4D-ADD4-3095660A94C6}" type="presParOf" srcId="{77967253-8A62-1F43-82E0-487CE12A8000}" destId="{9CAF9328-8181-094B-BCE0-6AEE18A35D2B}" srcOrd="1" destOrd="0" presId="urn:microsoft.com/office/officeart/2005/8/layout/vList5"/>
    <dgm:cxn modelId="{8FD88E05-14E5-754D-BEE7-8B0F6E65FEED}" type="presParOf" srcId="{A0E176CC-9FE7-744B-A753-6F99DA03FD93}" destId="{100C88EE-B77A-6747-890F-DC850E5E29F5}" srcOrd="7" destOrd="0" presId="urn:microsoft.com/office/officeart/2005/8/layout/vList5"/>
    <dgm:cxn modelId="{3A91A676-E307-EA4B-AB4C-BC3FF2504872}" type="presParOf" srcId="{A0E176CC-9FE7-744B-A753-6F99DA03FD93}" destId="{F3774EF1-64E2-B644-BA3F-813F19239434}" srcOrd="8" destOrd="0" presId="urn:microsoft.com/office/officeart/2005/8/layout/vList5"/>
    <dgm:cxn modelId="{324E91C9-328F-004A-85C2-9FD70C84A77E}" type="presParOf" srcId="{F3774EF1-64E2-B644-BA3F-813F19239434}" destId="{1B0A1D01-A26E-5047-82F5-B24761436584}" srcOrd="0" destOrd="0" presId="urn:microsoft.com/office/officeart/2005/8/layout/vList5"/>
    <dgm:cxn modelId="{3EFD3B6D-0E99-EF46-B070-AB50A58074C9}" type="presParOf" srcId="{F3774EF1-64E2-B644-BA3F-813F19239434}" destId="{70F9837B-3AEF-2A41-A9A0-641CA11022F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default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200" b="1" dirty="0"/>
            <a:t>١- الذكاء العاطفي</a:t>
          </a:r>
          <a:endParaRPr lang="en-GB" sz="22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2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2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200" dirty="0"/>
            <a:t>القدرة على فهم مشاعر الجمهور والتفاعل معها بصدق</a:t>
          </a:r>
          <a:r>
            <a:rPr lang="en-GB" sz="2200" dirty="0"/>
            <a:t>.</a:t>
          </a:r>
          <a:br>
            <a:rPr lang="en-GB" sz="2200" dirty="0"/>
          </a:br>
          <a:r>
            <a:rPr lang="ar-SA" sz="2200" dirty="0"/>
            <a:t>بناء جسور التعاطف هو ما يصنع الفارق بين خطاب يُطمئن وخطاب يُثير الغضب</a:t>
          </a:r>
          <a:endParaRPr lang="en-GB" sz="22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2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2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200" b="1" dirty="0"/>
            <a:t>٢- وضوح الرسالة</a:t>
          </a:r>
          <a:endParaRPr lang="en-GB" sz="22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2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200"/>
        </a:p>
      </dgm:t>
    </dgm:pt>
    <dgm:pt modelId="{8196662A-287F-234F-A077-9224702B5B77}">
      <dgm:prSet phldrT="[Text]" custT="1"/>
      <dgm:spPr/>
      <dgm:t>
        <a:bodyPr/>
        <a:lstStyle/>
        <a:p>
          <a:pPr algn="r">
            <a:buNone/>
          </a:pPr>
          <a:r>
            <a:rPr lang="ar-SA" sz="2200" dirty="0"/>
            <a:t>صياغة رسائل واضحة وبسيطة، خالية من الغموض أو التعقيد</a:t>
          </a:r>
          <a:r>
            <a:rPr lang="en-GB" sz="2200" dirty="0"/>
            <a:t>.</a:t>
          </a:r>
          <a:br>
            <a:rPr lang="en-GB" sz="2200" dirty="0"/>
          </a:br>
          <a:r>
            <a:rPr lang="ar-SA" sz="2200" dirty="0"/>
            <a:t>في الأزمات، الوضوح يُكسب الثقة، بينما التعقيد يُربك الجمهور</a:t>
          </a:r>
          <a:endParaRPr lang="en-GB" sz="22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2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2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200" b="1" dirty="0"/>
            <a:t>٣- اتخاذ القرار تحت الضغط</a:t>
          </a:r>
          <a:endParaRPr lang="en-GB" sz="22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2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2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200" dirty="0"/>
            <a:t>اتخاذ قرارات اتصالية سريعة في بيئة مليئة بالغموض والضغوط</a:t>
          </a:r>
          <a:r>
            <a:rPr lang="en-GB" sz="2200" dirty="0"/>
            <a:t>.</a:t>
          </a:r>
          <a:br>
            <a:rPr lang="en-GB" sz="2200" dirty="0"/>
          </a:br>
          <a:r>
            <a:rPr lang="ar-SA" sz="2200" dirty="0"/>
            <a:t>التردد أو بطء الاستجابة يُفقد المؤسسة سيطرتها على الرواية العامة</a:t>
          </a:r>
          <a:endParaRPr lang="en-GB" sz="22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2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2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200" dirty="0"/>
            <a:t>٤- </a:t>
          </a:r>
          <a:r>
            <a:rPr lang="ar-SA" sz="2200" b="1" dirty="0"/>
            <a:t>الشفافية المتوازنة</a:t>
          </a:r>
          <a:endParaRPr lang="en-GB" sz="22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2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2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200" dirty="0"/>
            <a:t>القدرة على قول الحقيقة دون إثارة الهلع، وحماية مصالح المؤسسة دون تضليل</a:t>
          </a:r>
          <a:r>
            <a:rPr lang="en-GB" sz="2200" dirty="0"/>
            <a:t>.</a:t>
          </a:r>
          <a:br>
            <a:rPr lang="en-GB" sz="2200" dirty="0"/>
          </a:br>
          <a:r>
            <a:rPr lang="ar-SA" sz="2200" dirty="0"/>
            <a:t>الاتزان بين الصدق والحذر هو مهارة قيادية متقدمة</a:t>
          </a:r>
          <a:endParaRPr lang="en-GB" sz="220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2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200"/>
        </a:p>
      </dgm:t>
    </dgm:pt>
    <dgm:pt modelId="{62AA7A32-4FF0-F140-8295-9C0D8BC2E055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200" dirty="0"/>
            <a:t>٥- </a:t>
          </a:r>
          <a:r>
            <a:rPr lang="ar-SA" sz="2200" b="1" dirty="0"/>
            <a:t>القدرة على بناء الثقة</a:t>
          </a:r>
          <a:endParaRPr lang="en-GB" sz="2200" dirty="0"/>
        </a:p>
      </dgm:t>
    </dgm:pt>
    <dgm:pt modelId="{8DFB1EB2-91BC-204D-9AC4-781A4AC8DB36}" type="parTrans" cxnId="{B0622C39-2D28-5F45-8734-A8F76BEC854C}">
      <dgm:prSet/>
      <dgm:spPr/>
      <dgm:t>
        <a:bodyPr/>
        <a:lstStyle/>
        <a:p>
          <a:pPr algn="r" rtl="1"/>
          <a:endParaRPr lang="en-GB" sz="2200"/>
        </a:p>
      </dgm:t>
    </dgm:pt>
    <dgm:pt modelId="{1AFA3106-EA20-EE48-8F24-5ADDD6992C0D}" type="sibTrans" cxnId="{B0622C39-2D28-5F45-8734-A8F76BEC854C}">
      <dgm:prSet/>
      <dgm:spPr/>
      <dgm:t>
        <a:bodyPr/>
        <a:lstStyle/>
        <a:p>
          <a:pPr algn="r" rtl="1"/>
          <a:endParaRPr lang="en-GB" sz="2200"/>
        </a:p>
      </dgm:t>
    </dgm:pt>
    <dgm:pt modelId="{4B2E657B-369F-0340-A4FA-DB0A9B7475D3}">
      <dgm:prSet phldrT="[Text]" custT="1"/>
      <dgm:spPr/>
      <dgm:t>
        <a:bodyPr/>
        <a:lstStyle/>
        <a:p>
          <a:pPr algn="r" rtl="1">
            <a:buNone/>
          </a:pPr>
          <a:r>
            <a:rPr lang="ar-SA" sz="2200" dirty="0"/>
            <a:t>التحدث بأسلوب يُلهم الثقة، من خلال السلوك والكلام معًا</a:t>
          </a:r>
          <a:r>
            <a:rPr lang="en-GB" sz="2200" dirty="0"/>
            <a:t>.</a:t>
          </a:r>
          <a:br>
            <a:rPr lang="en-GB" sz="2200" dirty="0"/>
          </a:br>
          <a:r>
            <a:rPr lang="ar-SA" sz="2200" dirty="0"/>
            <a:t>الثقة لا تُبنى بالكلمات فقط، بل بالثبات والمصداقية في الموقف</a:t>
          </a:r>
          <a:endParaRPr lang="en-GB" sz="2200" dirty="0"/>
        </a:p>
      </dgm:t>
    </dgm:pt>
    <dgm:pt modelId="{F4DF2EC7-FFA4-E74D-88F9-1732FB52DE89}" type="parTrans" cxnId="{8E1EE1F8-796C-8A44-BE48-D86658D44C36}">
      <dgm:prSet/>
      <dgm:spPr/>
      <dgm:t>
        <a:bodyPr/>
        <a:lstStyle/>
        <a:p>
          <a:pPr algn="r" rtl="1"/>
          <a:endParaRPr lang="en-GB" sz="2200"/>
        </a:p>
      </dgm:t>
    </dgm:pt>
    <dgm:pt modelId="{72F5F51D-1D18-6645-B941-D23B269F3493}" type="sibTrans" cxnId="{8E1EE1F8-796C-8A44-BE48-D86658D44C36}">
      <dgm:prSet/>
      <dgm:spPr/>
      <dgm:t>
        <a:bodyPr/>
        <a:lstStyle/>
        <a:p>
          <a:pPr algn="r" rtl="1"/>
          <a:endParaRPr lang="en-GB" sz="2200"/>
        </a:p>
      </dgm:t>
    </dgm:pt>
    <dgm:pt modelId="{0EE15D80-8B51-3348-94DB-BC296FD9B5B6}" type="pres">
      <dgm:prSet presAssocID="{5B0BFAD2-A999-3B41-82A1-CDF4A6E3F1DA}" presName="diagram" presStyleCnt="0">
        <dgm:presLayoutVars>
          <dgm:dir val="rev"/>
          <dgm:resizeHandles val="exact"/>
        </dgm:presLayoutVars>
      </dgm:prSet>
      <dgm:spPr/>
    </dgm:pt>
    <dgm:pt modelId="{B5174F6B-7FC6-DA41-947B-277DBE715C1C}" type="pres">
      <dgm:prSet presAssocID="{1752099A-5FA7-5B42-9954-CCC2DC540A73}" presName="node" presStyleLbl="node1" presStyleIdx="0" presStyleCnt="5" custScaleX="108822">
        <dgm:presLayoutVars>
          <dgm:bulletEnabled val="1"/>
        </dgm:presLayoutVars>
      </dgm:prSet>
      <dgm:spPr/>
    </dgm:pt>
    <dgm:pt modelId="{FF9E85F7-BC28-7045-9125-549668C83E22}" type="pres">
      <dgm:prSet presAssocID="{D82E5EC9-D48F-7543-B907-FBA1F99EA9C6}" presName="sibTrans" presStyleCnt="0"/>
      <dgm:spPr/>
    </dgm:pt>
    <dgm:pt modelId="{13D75C33-BE60-824B-8A05-AD643078CE0E}" type="pres">
      <dgm:prSet presAssocID="{33175CCB-1C8B-1C44-8A2A-276D69ED11D2}" presName="node" presStyleLbl="node1" presStyleIdx="1" presStyleCnt="5">
        <dgm:presLayoutVars>
          <dgm:bulletEnabled val="1"/>
        </dgm:presLayoutVars>
      </dgm:prSet>
      <dgm:spPr/>
    </dgm:pt>
    <dgm:pt modelId="{F2AEBBFC-5EF7-CA48-BB7A-62B899AAE297}" type="pres">
      <dgm:prSet presAssocID="{46CD5F3F-16F8-1443-AC0A-CECBDA2B0AE3}" presName="sibTrans" presStyleCnt="0"/>
      <dgm:spPr/>
    </dgm:pt>
    <dgm:pt modelId="{D13297D6-26A5-4C42-8B11-B6DC6C12910D}" type="pres">
      <dgm:prSet presAssocID="{00BA3E18-A5E2-9140-B854-8729D59638C7}" presName="node" presStyleLbl="node1" presStyleIdx="2" presStyleCnt="5">
        <dgm:presLayoutVars>
          <dgm:bulletEnabled val="1"/>
        </dgm:presLayoutVars>
      </dgm:prSet>
      <dgm:spPr/>
    </dgm:pt>
    <dgm:pt modelId="{80DC629E-6D46-A64F-BCFD-2D52CBA7853E}" type="pres">
      <dgm:prSet presAssocID="{B1A7360D-8795-2F4E-ABEF-D0EA3753B07E}" presName="sibTrans" presStyleCnt="0"/>
      <dgm:spPr/>
    </dgm:pt>
    <dgm:pt modelId="{934C7D22-6A71-4445-AFA9-9B2B736F4B8D}" type="pres">
      <dgm:prSet presAssocID="{E8E95C23-E752-394B-B9B6-2A78136193D2}" presName="node" presStyleLbl="node1" presStyleIdx="3" presStyleCnt="5">
        <dgm:presLayoutVars>
          <dgm:bulletEnabled val="1"/>
        </dgm:presLayoutVars>
      </dgm:prSet>
      <dgm:spPr/>
    </dgm:pt>
    <dgm:pt modelId="{C44A91D1-A1D4-1B4D-9BEB-E736BE9C77D8}" type="pres">
      <dgm:prSet presAssocID="{942B23F3-0336-EF48-855C-CED43D6F351D}" presName="sibTrans" presStyleCnt="0"/>
      <dgm:spPr/>
    </dgm:pt>
    <dgm:pt modelId="{D6CA41D6-D8F6-2742-9B37-8B2518214906}" type="pres">
      <dgm:prSet presAssocID="{62AA7A32-4FF0-F140-8295-9C0D8BC2E055}" presName="node" presStyleLbl="node1" presStyleIdx="4" presStyleCnt="5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6C202B21-F3A1-5349-9181-1B4C550A254C}" type="presOf" srcId="{1752099A-5FA7-5B42-9954-CCC2DC540A73}" destId="{B5174F6B-7FC6-DA41-947B-277DBE715C1C}" srcOrd="0" destOrd="0" presId="urn:microsoft.com/office/officeart/2005/8/layout/default"/>
    <dgm:cxn modelId="{AC4FE034-BE16-5741-870B-F20C6280B2C6}" type="presOf" srcId="{8196662A-287F-234F-A077-9224702B5B77}" destId="{13D75C33-BE60-824B-8A05-AD643078CE0E}" srcOrd="0" destOrd="1" presId="urn:microsoft.com/office/officeart/2005/8/layout/default"/>
    <dgm:cxn modelId="{B0622C39-2D28-5F45-8734-A8F76BEC854C}" srcId="{5B0BFAD2-A999-3B41-82A1-CDF4A6E3F1DA}" destId="{62AA7A32-4FF0-F140-8295-9C0D8BC2E055}" srcOrd="4" destOrd="0" parTransId="{8DFB1EB2-91BC-204D-9AC4-781A4AC8DB36}" sibTransId="{1AFA3106-EA20-EE48-8F24-5ADDD6992C0D}"/>
    <dgm:cxn modelId="{96206447-DF3B-5D4F-831D-F15ECA33FF31}" type="presOf" srcId="{4B2E657B-369F-0340-A4FA-DB0A9B7475D3}" destId="{D6CA41D6-D8F6-2742-9B37-8B2518214906}" srcOrd="0" destOrd="1" presId="urn:microsoft.com/office/officeart/2005/8/layout/default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4137B958-2ED4-4046-ABF4-CE56170C70B4}" type="presOf" srcId="{2E7B7787-BF7C-304D-9F38-1C0AB771DD8B}" destId="{D13297D6-26A5-4C42-8B11-B6DC6C12910D}" srcOrd="0" destOrd="1" presId="urn:microsoft.com/office/officeart/2005/8/layout/default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1F69276B-2A1F-A648-97F1-C02976EF42DB}" type="presOf" srcId="{62AA7A32-4FF0-F140-8295-9C0D8BC2E055}" destId="{D6CA41D6-D8F6-2742-9B37-8B2518214906}" srcOrd="0" destOrd="0" presId="urn:microsoft.com/office/officeart/2005/8/layout/default"/>
    <dgm:cxn modelId="{D929537D-BD8F-064C-A112-49D46B9C7904}" type="presOf" srcId="{5B0BFAD2-A999-3B41-82A1-CDF4A6E3F1DA}" destId="{0EE15D80-8B51-3348-94DB-BC296FD9B5B6}" srcOrd="0" destOrd="0" presId="urn:microsoft.com/office/officeart/2005/8/layout/default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4F7DF0A9-4728-7F4B-B278-466998A1510F}" type="presOf" srcId="{F0B52F86-83AF-D945-9E33-5773BE9861C5}" destId="{B5174F6B-7FC6-DA41-947B-277DBE715C1C}" srcOrd="0" destOrd="1" presId="urn:microsoft.com/office/officeart/2005/8/layout/default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A94CDED4-033B-3948-8353-761069026CCC}" type="presOf" srcId="{00BA3E18-A5E2-9140-B854-8729D59638C7}" destId="{D13297D6-26A5-4C42-8B11-B6DC6C12910D}" srcOrd="0" destOrd="0" presId="urn:microsoft.com/office/officeart/2005/8/layout/default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C4E563E3-D189-3D44-BCB0-84A6A9A4B410}" type="presOf" srcId="{2EE28272-E03F-FE41-917F-9CFA55EACE13}" destId="{934C7D22-6A71-4445-AFA9-9B2B736F4B8D}" srcOrd="0" destOrd="1" presId="urn:microsoft.com/office/officeart/2005/8/layout/default"/>
    <dgm:cxn modelId="{4DDB78F6-F9D2-5E4C-BF22-D0E6910A8A3E}" type="presOf" srcId="{33175CCB-1C8B-1C44-8A2A-276D69ED11D2}" destId="{13D75C33-BE60-824B-8A05-AD643078CE0E}" srcOrd="0" destOrd="0" presId="urn:microsoft.com/office/officeart/2005/8/layout/default"/>
    <dgm:cxn modelId="{8E1EE1F8-796C-8A44-BE48-D86658D44C36}" srcId="{62AA7A32-4FF0-F140-8295-9C0D8BC2E055}" destId="{4B2E657B-369F-0340-A4FA-DB0A9B7475D3}" srcOrd="0" destOrd="0" parTransId="{F4DF2EC7-FFA4-E74D-88F9-1732FB52DE89}" sibTransId="{72F5F51D-1D18-6645-B941-D23B269F3493}"/>
    <dgm:cxn modelId="{817DE4FF-A0C3-6043-A9FA-49DF3D51F6EF}" type="presOf" srcId="{E8E95C23-E752-394B-B9B6-2A78136193D2}" destId="{934C7D22-6A71-4445-AFA9-9B2B736F4B8D}" srcOrd="0" destOrd="0" presId="urn:microsoft.com/office/officeart/2005/8/layout/default"/>
    <dgm:cxn modelId="{662D98E4-6AE2-BF42-89EE-EFF48F7C9EEA}" type="presParOf" srcId="{0EE15D80-8B51-3348-94DB-BC296FD9B5B6}" destId="{B5174F6B-7FC6-DA41-947B-277DBE715C1C}" srcOrd="0" destOrd="0" presId="urn:microsoft.com/office/officeart/2005/8/layout/default"/>
    <dgm:cxn modelId="{FC5D98BE-2530-DC44-A257-ABE4D96A8282}" type="presParOf" srcId="{0EE15D80-8B51-3348-94DB-BC296FD9B5B6}" destId="{FF9E85F7-BC28-7045-9125-549668C83E22}" srcOrd="1" destOrd="0" presId="urn:microsoft.com/office/officeart/2005/8/layout/default"/>
    <dgm:cxn modelId="{C81D532E-0770-954D-8B96-F469E56ADB7B}" type="presParOf" srcId="{0EE15D80-8B51-3348-94DB-BC296FD9B5B6}" destId="{13D75C33-BE60-824B-8A05-AD643078CE0E}" srcOrd="2" destOrd="0" presId="urn:microsoft.com/office/officeart/2005/8/layout/default"/>
    <dgm:cxn modelId="{707AE415-81CF-464F-8DB3-BEA83DC7A322}" type="presParOf" srcId="{0EE15D80-8B51-3348-94DB-BC296FD9B5B6}" destId="{F2AEBBFC-5EF7-CA48-BB7A-62B899AAE297}" srcOrd="3" destOrd="0" presId="urn:microsoft.com/office/officeart/2005/8/layout/default"/>
    <dgm:cxn modelId="{4F4566B6-771C-E045-8DFE-BE84DF33F736}" type="presParOf" srcId="{0EE15D80-8B51-3348-94DB-BC296FD9B5B6}" destId="{D13297D6-26A5-4C42-8B11-B6DC6C12910D}" srcOrd="4" destOrd="0" presId="urn:microsoft.com/office/officeart/2005/8/layout/default"/>
    <dgm:cxn modelId="{BAAE5110-78BF-9E4F-A2C3-A173FC57121B}" type="presParOf" srcId="{0EE15D80-8B51-3348-94DB-BC296FD9B5B6}" destId="{80DC629E-6D46-A64F-BCFD-2D52CBA7853E}" srcOrd="5" destOrd="0" presId="urn:microsoft.com/office/officeart/2005/8/layout/default"/>
    <dgm:cxn modelId="{5165783E-0C9F-B949-A507-7FF79701353B}" type="presParOf" srcId="{0EE15D80-8B51-3348-94DB-BC296FD9B5B6}" destId="{934C7D22-6A71-4445-AFA9-9B2B736F4B8D}" srcOrd="6" destOrd="0" presId="urn:microsoft.com/office/officeart/2005/8/layout/default"/>
    <dgm:cxn modelId="{C8256FE9-96A7-9E47-B361-41894AC426A8}" type="presParOf" srcId="{0EE15D80-8B51-3348-94DB-BC296FD9B5B6}" destId="{C44A91D1-A1D4-1B4D-9BEB-E736BE9C77D8}" srcOrd="7" destOrd="0" presId="urn:microsoft.com/office/officeart/2005/8/layout/default"/>
    <dgm:cxn modelId="{3868D1B8-4C47-4A44-9CB5-0A6271DD6B63}" type="presParOf" srcId="{0EE15D80-8B51-3348-94DB-BC296FD9B5B6}" destId="{D6CA41D6-D8F6-2742-9B37-8B251821490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hierarchy3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١- الوعي بالذات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400" dirty="0"/>
            <a:t>فهم مشاعرك الشخصية كي لا تؤثر سلبًا على أدائك الاتصالي</a:t>
          </a:r>
          <a:endParaRPr lang="en-GB" sz="24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٢- إدارة المشاعر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ctr" rtl="1">
            <a:buSzPts val="1000"/>
            <a:buFont typeface="Arial" panose="020B0604020202020204" pitchFamily="34" charset="0"/>
            <a:buChar char="•"/>
          </a:pPr>
          <a:r>
            <a:rPr lang="ar-SA" sz="2000" dirty="0"/>
            <a:t>القدرة على التحكم في الانفعالات، لا سيما أمام الإعلام والجمهور</a:t>
          </a:r>
          <a:endParaRPr lang="en-GB" sz="20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٣- التعاطف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ctr"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فهم مشاعر الآخرين، والتواصل معهم بلغة إنسانية صادقة</a:t>
          </a:r>
          <a:endParaRPr lang="en-GB" sz="2000" b="1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endParaRPr lang="en-GB" sz="2400"/>
        </a:p>
      </dgm:t>
    </dgm:pt>
    <dgm:pt modelId="{62E37409-2A2A-FA47-83CE-3CEDEC3BC08D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٤- بناء العلاقات</a:t>
          </a:r>
          <a:endParaRPr lang="en-GB" sz="240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endParaRPr lang="en-GB" sz="240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endParaRPr lang="en-GB" sz="2400"/>
        </a:p>
      </dgm:t>
    </dgm:pt>
    <dgm:pt modelId="{83C71CD6-57CD-1345-AA65-E4449339D441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استخدام مهارات الذكاء العاطفي لتعزيز الروابط مع أصحاب المصلحة</a:t>
          </a:r>
          <a:endParaRPr lang="en-GB" sz="2000" b="1" dirty="0"/>
        </a:p>
      </dgm:t>
    </dgm:pt>
    <dgm:pt modelId="{99C57B0C-6DAF-2B4C-A3F6-2D14EAC7BAF5}" type="parTrans" cxnId="{AFA37A18-7590-494B-8F61-7651C9CD807A}">
      <dgm:prSet/>
      <dgm:spPr/>
      <dgm:t>
        <a:bodyPr/>
        <a:lstStyle/>
        <a:p>
          <a:endParaRPr lang="en-GB" sz="2400"/>
        </a:p>
      </dgm:t>
    </dgm:pt>
    <dgm:pt modelId="{149DB796-F667-CC46-B00D-26238C0A42BE}" type="sibTrans" cxnId="{AFA37A18-7590-494B-8F61-7651C9CD807A}">
      <dgm:prSet/>
      <dgm:spPr/>
      <dgm:t>
        <a:bodyPr/>
        <a:lstStyle/>
        <a:p>
          <a:endParaRPr lang="en-GB" sz="2400"/>
        </a:p>
      </dgm:t>
    </dgm:pt>
    <dgm:pt modelId="{67B0895F-6B2F-2047-9656-DD588E875282}" type="pres">
      <dgm:prSet presAssocID="{BD09AEF8-F502-8F47-BA6A-B0FFAEB3008F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3E5F9800-E349-654D-A1B9-8F25B5DAE10C}" type="pres">
      <dgm:prSet presAssocID="{4A11EF4C-C086-E642-9BB3-7F06E5C1290B}" presName="root" presStyleCnt="0"/>
      <dgm:spPr/>
    </dgm:pt>
    <dgm:pt modelId="{A2979B7B-8C45-4246-9519-676DBC756F10}" type="pres">
      <dgm:prSet presAssocID="{4A11EF4C-C086-E642-9BB3-7F06E5C1290B}" presName="rootComposite" presStyleCnt="0"/>
      <dgm:spPr/>
    </dgm:pt>
    <dgm:pt modelId="{7F0577E2-2F02-FD47-B70B-1D3B068E373A}" type="pres">
      <dgm:prSet presAssocID="{4A11EF4C-C086-E642-9BB3-7F06E5C1290B}" presName="rootText" presStyleLbl="node1" presStyleIdx="0" presStyleCnt="4"/>
      <dgm:spPr/>
    </dgm:pt>
    <dgm:pt modelId="{729669AC-198F-0A4E-8142-945F20AAAB14}" type="pres">
      <dgm:prSet presAssocID="{4A11EF4C-C086-E642-9BB3-7F06E5C1290B}" presName="rootConnector" presStyleLbl="node1" presStyleIdx="0" presStyleCnt="4"/>
      <dgm:spPr/>
    </dgm:pt>
    <dgm:pt modelId="{D97C78E3-264C-8244-AAA0-FB3E291367BF}" type="pres">
      <dgm:prSet presAssocID="{4A11EF4C-C086-E642-9BB3-7F06E5C1290B}" presName="childShape" presStyleCnt="0"/>
      <dgm:spPr/>
    </dgm:pt>
    <dgm:pt modelId="{474E08C6-BF25-524D-BF09-D2E56798AA30}" type="pres">
      <dgm:prSet presAssocID="{0C3FAF49-7E15-F346-B5F7-74FAF3B60F5B}" presName="Name13" presStyleLbl="parChTrans1D2" presStyleIdx="0" presStyleCnt="4"/>
      <dgm:spPr/>
    </dgm:pt>
    <dgm:pt modelId="{1378A5B1-B6A8-9744-BA72-96CBE84953BC}" type="pres">
      <dgm:prSet presAssocID="{C88ED262-17EB-A64F-8186-B36DDD55690A}" presName="childText" presStyleLbl="bgAcc1" presStyleIdx="0" presStyleCnt="4" custScaleX="130874" custScaleY="230257">
        <dgm:presLayoutVars>
          <dgm:bulletEnabled val="1"/>
        </dgm:presLayoutVars>
      </dgm:prSet>
      <dgm:spPr/>
    </dgm:pt>
    <dgm:pt modelId="{821340F0-FBB0-0946-A403-0411EA1F44E9}" type="pres">
      <dgm:prSet presAssocID="{102A7D41-83D4-E04C-90C4-580B0FF7BC74}" presName="root" presStyleCnt="0"/>
      <dgm:spPr/>
    </dgm:pt>
    <dgm:pt modelId="{E7E709D4-ACDD-3E43-B86F-06E3170362C5}" type="pres">
      <dgm:prSet presAssocID="{102A7D41-83D4-E04C-90C4-580B0FF7BC74}" presName="rootComposite" presStyleCnt="0"/>
      <dgm:spPr/>
    </dgm:pt>
    <dgm:pt modelId="{1E59F680-4E82-2143-8417-50D78DDBE869}" type="pres">
      <dgm:prSet presAssocID="{102A7D41-83D4-E04C-90C4-580B0FF7BC74}" presName="rootText" presStyleLbl="node1" presStyleIdx="1" presStyleCnt="4"/>
      <dgm:spPr/>
    </dgm:pt>
    <dgm:pt modelId="{A43986A2-A81A-E442-ADD4-F56F66D111D5}" type="pres">
      <dgm:prSet presAssocID="{102A7D41-83D4-E04C-90C4-580B0FF7BC74}" presName="rootConnector" presStyleLbl="node1" presStyleIdx="1" presStyleCnt="4"/>
      <dgm:spPr/>
    </dgm:pt>
    <dgm:pt modelId="{78C185D1-A746-514A-BCE9-46B4C41F9499}" type="pres">
      <dgm:prSet presAssocID="{102A7D41-83D4-E04C-90C4-580B0FF7BC74}" presName="childShape" presStyleCnt="0"/>
      <dgm:spPr/>
    </dgm:pt>
    <dgm:pt modelId="{3F52908F-F3E2-1444-BEA9-F4716613E0BA}" type="pres">
      <dgm:prSet presAssocID="{A9DB0A45-BA50-9B41-9880-F5C4AAF131D7}" presName="Name13" presStyleLbl="parChTrans1D2" presStyleIdx="1" presStyleCnt="4"/>
      <dgm:spPr/>
    </dgm:pt>
    <dgm:pt modelId="{9BC437E5-D91C-4A4C-A707-6BB1598C0C55}" type="pres">
      <dgm:prSet presAssocID="{65387183-454B-F14D-A6F6-7DA8C5BFAE05}" presName="childText" presStyleLbl="bgAcc1" presStyleIdx="1" presStyleCnt="4" custScaleX="130874" custScaleY="230257">
        <dgm:presLayoutVars>
          <dgm:bulletEnabled val="1"/>
        </dgm:presLayoutVars>
      </dgm:prSet>
      <dgm:spPr/>
    </dgm:pt>
    <dgm:pt modelId="{73E98F26-BE43-514A-95B7-4C72FA4DA8B0}" type="pres">
      <dgm:prSet presAssocID="{ADD6F1E2-4AED-DA41-AAFA-764AE518E54B}" presName="root" presStyleCnt="0"/>
      <dgm:spPr/>
    </dgm:pt>
    <dgm:pt modelId="{CBACBC99-B86F-CF4D-8D54-1EDEFCB0AF4D}" type="pres">
      <dgm:prSet presAssocID="{ADD6F1E2-4AED-DA41-AAFA-764AE518E54B}" presName="rootComposite" presStyleCnt="0"/>
      <dgm:spPr/>
    </dgm:pt>
    <dgm:pt modelId="{FD7770DE-E48B-1A48-AB1E-8D3686CF1477}" type="pres">
      <dgm:prSet presAssocID="{ADD6F1E2-4AED-DA41-AAFA-764AE518E54B}" presName="rootText" presStyleLbl="node1" presStyleIdx="2" presStyleCnt="4"/>
      <dgm:spPr/>
    </dgm:pt>
    <dgm:pt modelId="{2F5AA950-5723-394D-A7E0-46C032A77146}" type="pres">
      <dgm:prSet presAssocID="{ADD6F1E2-4AED-DA41-AAFA-764AE518E54B}" presName="rootConnector" presStyleLbl="node1" presStyleIdx="2" presStyleCnt="4"/>
      <dgm:spPr/>
    </dgm:pt>
    <dgm:pt modelId="{2630D03E-1304-9542-98FD-93704BEA6365}" type="pres">
      <dgm:prSet presAssocID="{ADD6F1E2-4AED-DA41-AAFA-764AE518E54B}" presName="childShape" presStyleCnt="0"/>
      <dgm:spPr/>
    </dgm:pt>
    <dgm:pt modelId="{12943B04-FBB2-6F4C-87AA-89510E0340E7}" type="pres">
      <dgm:prSet presAssocID="{A6221FE1-B857-2448-A6B5-034DBE16CDA4}" presName="Name13" presStyleLbl="parChTrans1D2" presStyleIdx="2" presStyleCnt="4"/>
      <dgm:spPr/>
    </dgm:pt>
    <dgm:pt modelId="{4EB477BE-5C0C-074E-931E-E2AA83D37A68}" type="pres">
      <dgm:prSet presAssocID="{B1994776-BB7E-AD4E-900E-8296E2C69C4F}" presName="childText" presStyleLbl="bgAcc1" presStyleIdx="2" presStyleCnt="4" custScaleX="130874" custScaleY="230257">
        <dgm:presLayoutVars>
          <dgm:bulletEnabled val="1"/>
        </dgm:presLayoutVars>
      </dgm:prSet>
      <dgm:spPr/>
    </dgm:pt>
    <dgm:pt modelId="{4E271243-E968-6747-83DB-387B6A52F3B7}" type="pres">
      <dgm:prSet presAssocID="{62E37409-2A2A-FA47-83CE-3CEDEC3BC08D}" presName="root" presStyleCnt="0"/>
      <dgm:spPr/>
    </dgm:pt>
    <dgm:pt modelId="{768AF555-D904-984D-801C-453D9896E7FB}" type="pres">
      <dgm:prSet presAssocID="{62E37409-2A2A-FA47-83CE-3CEDEC3BC08D}" presName="rootComposite" presStyleCnt="0"/>
      <dgm:spPr/>
    </dgm:pt>
    <dgm:pt modelId="{58AD48F4-42FD-B845-9AF1-09F42F377880}" type="pres">
      <dgm:prSet presAssocID="{62E37409-2A2A-FA47-83CE-3CEDEC3BC08D}" presName="rootText" presStyleLbl="node1" presStyleIdx="3" presStyleCnt="4"/>
      <dgm:spPr/>
    </dgm:pt>
    <dgm:pt modelId="{57AB0473-D54D-F644-BB7C-E4A9AA0B477D}" type="pres">
      <dgm:prSet presAssocID="{62E37409-2A2A-FA47-83CE-3CEDEC3BC08D}" presName="rootConnector" presStyleLbl="node1" presStyleIdx="3" presStyleCnt="4"/>
      <dgm:spPr/>
    </dgm:pt>
    <dgm:pt modelId="{3F3B72A3-6DCF-AC43-95C8-16270D32A517}" type="pres">
      <dgm:prSet presAssocID="{62E37409-2A2A-FA47-83CE-3CEDEC3BC08D}" presName="childShape" presStyleCnt="0"/>
      <dgm:spPr/>
    </dgm:pt>
    <dgm:pt modelId="{4B36EB3F-BD60-9047-9F69-8C58C7038857}" type="pres">
      <dgm:prSet presAssocID="{99C57B0C-6DAF-2B4C-A3F6-2D14EAC7BAF5}" presName="Name13" presStyleLbl="parChTrans1D2" presStyleIdx="3" presStyleCnt="4"/>
      <dgm:spPr/>
    </dgm:pt>
    <dgm:pt modelId="{C5B5AAE0-F98A-0645-846B-6D4A41B54DCC}" type="pres">
      <dgm:prSet presAssocID="{83C71CD6-57CD-1345-AA65-E4449339D441}" presName="childText" presStyleLbl="bgAcc1" presStyleIdx="3" presStyleCnt="4" custScaleX="130874" custScaleY="230257">
        <dgm:presLayoutVars>
          <dgm:bulletEnabled val="1"/>
        </dgm:presLayoutVars>
      </dgm:prSet>
      <dgm:spPr/>
    </dgm:pt>
  </dgm:ptLst>
  <dgm:cxnLst>
    <dgm:cxn modelId="{73852C12-47E0-864B-9A06-2CDD72814508}" type="presOf" srcId="{99C57B0C-6DAF-2B4C-A3F6-2D14EAC7BAF5}" destId="{4B36EB3F-BD60-9047-9F69-8C58C7038857}" srcOrd="0" destOrd="0" presId="urn:microsoft.com/office/officeart/2005/8/layout/hierarchy3"/>
    <dgm:cxn modelId="{725E8013-B437-A64F-8B31-A71AEC3DEF2E}" type="presOf" srcId="{0C3FAF49-7E15-F346-B5F7-74FAF3B60F5B}" destId="{474E08C6-BF25-524D-BF09-D2E56798AA30}" srcOrd="0" destOrd="0" presId="urn:microsoft.com/office/officeart/2005/8/layout/hierarchy3"/>
    <dgm:cxn modelId="{AFA37A18-7590-494B-8F61-7651C9CD807A}" srcId="{62E37409-2A2A-FA47-83CE-3CEDEC3BC08D}" destId="{83C71CD6-57CD-1345-AA65-E4449339D441}" srcOrd="0" destOrd="0" parTransId="{99C57B0C-6DAF-2B4C-A3F6-2D14EAC7BAF5}" sibTransId="{149DB796-F667-CC46-B00D-26238C0A42BE}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11C68C2F-6478-694A-AA6E-708A13D3802E}" type="presOf" srcId="{65387183-454B-F14D-A6F6-7DA8C5BFAE05}" destId="{9BC437E5-D91C-4A4C-A707-6BB1598C0C55}" srcOrd="0" destOrd="0" presId="urn:microsoft.com/office/officeart/2005/8/layout/hierarchy3"/>
    <dgm:cxn modelId="{371FEE47-0729-C742-822E-C0DC2EF6D48D}" type="presOf" srcId="{B1994776-BB7E-AD4E-900E-8296E2C69C4F}" destId="{4EB477BE-5C0C-074E-931E-E2AA83D37A68}" srcOrd="0" destOrd="0" presId="urn:microsoft.com/office/officeart/2005/8/layout/hierarchy3"/>
    <dgm:cxn modelId="{1823494C-D2D6-3D42-8DDD-B8F9F83EE1BD}" type="presOf" srcId="{ADD6F1E2-4AED-DA41-AAFA-764AE518E54B}" destId="{2F5AA950-5723-394D-A7E0-46C032A77146}" srcOrd="1" destOrd="0" presId="urn:microsoft.com/office/officeart/2005/8/layout/hierarchy3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1C963F5A-85A2-8B45-80B8-23F48933E044}" type="presOf" srcId="{62E37409-2A2A-FA47-83CE-3CEDEC3BC08D}" destId="{58AD48F4-42FD-B845-9AF1-09F42F377880}" srcOrd="0" destOrd="0" presId="urn:microsoft.com/office/officeart/2005/8/layout/hierarchy3"/>
    <dgm:cxn modelId="{E4695B5E-76B6-834C-8EAD-205C22E2D3CE}" type="presOf" srcId="{62E37409-2A2A-FA47-83CE-3CEDEC3BC08D}" destId="{57AB0473-D54D-F644-BB7C-E4A9AA0B477D}" srcOrd="1" destOrd="0" presId="urn:microsoft.com/office/officeart/2005/8/layout/hierarchy3"/>
    <dgm:cxn modelId="{22634D7E-2E9F-A747-A9AF-D13328CE3DBE}" type="presOf" srcId="{83C71CD6-57CD-1345-AA65-E4449339D441}" destId="{C5B5AAE0-F98A-0645-846B-6D4A41B54DCC}" srcOrd="0" destOrd="0" presId="urn:microsoft.com/office/officeart/2005/8/layout/hierarchy3"/>
    <dgm:cxn modelId="{EF6BFE84-887D-0D4B-81AA-1112C1006C65}" type="presOf" srcId="{A9DB0A45-BA50-9B41-9880-F5C4AAF131D7}" destId="{3F52908F-F3E2-1444-BEA9-F4716613E0BA}" srcOrd="0" destOrd="0" presId="urn:microsoft.com/office/officeart/2005/8/layout/hierarchy3"/>
    <dgm:cxn modelId="{8895F487-0B32-3842-8628-8D03B6AE874C}" type="presOf" srcId="{C88ED262-17EB-A64F-8186-B36DDD55690A}" destId="{1378A5B1-B6A8-9744-BA72-96CBE84953BC}" srcOrd="0" destOrd="0" presId="urn:microsoft.com/office/officeart/2005/8/layout/hierarchy3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9FE5F2B0-C2A0-9346-974A-22961FF84E03}" type="presOf" srcId="{A6221FE1-B857-2448-A6B5-034DBE16CDA4}" destId="{12943B04-FBB2-6F4C-87AA-89510E0340E7}" srcOrd="0" destOrd="0" presId="urn:microsoft.com/office/officeart/2005/8/layout/hierarchy3"/>
    <dgm:cxn modelId="{207452C5-B449-EB4F-BC53-10702369B0FC}" type="presOf" srcId="{ADD6F1E2-4AED-DA41-AAFA-764AE518E54B}" destId="{FD7770DE-E48B-1A48-AB1E-8D3686CF1477}" srcOrd="0" destOrd="0" presId="urn:microsoft.com/office/officeart/2005/8/layout/hierarchy3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6F824AE5-F67B-FA4A-9231-0D167D4D516E}" type="presOf" srcId="{BD09AEF8-F502-8F47-BA6A-B0FFAEB3008F}" destId="{67B0895F-6B2F-2047-9656-DD588E875282}" srcOrd="0" destOrd="0" presId="urn:microsoft.com/office/officeart/2005/8/layout/hierarchy3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43D830EB-43AC-BF47-9B4C-69F6E8168782}" type="presOf" srcId="{4A11EF4C-C086-E642-9BB3-7F06E5C1290B}" destId="{729669AC-198F-0A4E-8142-945F20AAAB14}" srcOrd="1" destOrd="0" presId="urn:microsoft.com/office/officeart/2005/8/layout/hierarchy3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EA2317F4-8689-F845-91A0-DCCC09B2A745}" type="presOf" srcId="{102A7D41-83D4-E04C-90C4-580B0FF7BC74}" destId="{A43986A2-A81A-E442-ADD4-F56F66D111D5}" srcOrd="1" destOrd="0" presId="urn:microsoft.com/office/officeart/2005/8/layout/hierarchy3"/>
    <dgm:cxn modelId="{E68EDFF4-5681-474A-888E-64FEF8F0DB80}" type="presOf" srcId="{102A7D41-83D4-E04C-90C4-580B0FF7BC74}" destId="{1E59F680-4E82-2143-8417-50D78DDBE869}" srcOrd="0" destOrd="0" presId="urn:microsoft.com/office/officeart/2005/8/layout/hierarchy3"/>
    <dgm:cxn modelId="{9CAB3FF8-161E-2F47-B3BB-A0A97B02B112}" type="presOf" srcId="{4A11EF4C-C086-E642-9BB3-7F06E5C1290B}" destId="{7F0577E2-2F02-FD47-B70B-1D3B068E373A}" srcOrd="0" destOrd="0" presId="urn:microsoft.com/office/officeart/2005/8/layout/hierarchy3"/>
    <dgm:cxn modelId="{53EDF5C8-24A7-1F4A-BB7A-451792F3482E}" type="presParOf" srcId="{67B0895F-6B2F-2047-9656-DD588E875282}" destId="{3E5F9800-E349-654D-A1B9-8F25B5DAE10C}" srcOrd="0" destOrd="0" presId="urn:microsoft.com/office/officeart/2005/8/layout/hierarchy3"/>
    <dgm:cxn modelId="{B4C8CF91-BA14-6849-9CD9-051438BFF4FA}" type="presParOf" srcId="{3E5F9800-E349-654D-A1B9-8F25B5DAE10C}" destId="{A2979B7B-8C45-4246-9519-676DBC756F10}" srcOrd="0" destOrd="0" presId="urn:microsoft.com/office/officeart/2005/8/layout/hierarchy3"/>
    <dgm:cxn modelId="{DF372616-664A-F545-BB20-69FDAFAAA4E0}" type="presParOf" srcId="{A2979B7B-8C45-4246-9519-676DBC756F10}" destId="{7F0577E2-2F02-FD47-B70B-1D3B068E373A}" srcOrd="0" destOrd="0" presId="urn:microsoft.com/office/officeart/2005/8/layout/hierarchy3"/>
    <dgm:cxn modelId="{E4C6A139-8D2D-D747-9A83-6CEBD15C39C7}" type="presParOf" srcId="{A2979B7B-8C45-4246-9519-676DBC756F10}" destId="{729669AC-198F-0A4E-8142-945F20AAAB14}" srcOrd="1" destOrd="0" presId="urn:microsoft.com/office/officeart/2005/8/layout/hierarchy3"/>
    <dgm:cxn modelId="{FDA8C7AA-848F-1A4F-ADA6-3A4E4AD7EF22}" type="presParOf" srcId="{3E5F9800-E349-654D-A1B9-8F25B5DAE10C}" destId="{D97C78E3-264C-8244-AAA0-FB3E291367BF}" srcOrd="1" destOrd="0" presId="urn:microsoft.com/office/officeart/2005/8/layout/hierarchy3"/>
    <dgm:cxn modelId="{C8265B24-1A34-9340-856D-B6E2F0B39180}" type="presParOf" srcId="{D97C78E3-264C-8244-AAA0-FB3E291367BF}" destId="{474E08C6-BF25-524D-BF09-D2E56798AA30}" srcOrd="0" destOrd="0" presId="urn:microsoft.com/office/officeart/2005/8/layout/hierarchy3"/>
    <dgm:cxn modelId="{5FB481E4-86B5-4045-A746-A302FD4594DB}" type="presParOf" srcId="{D97C78E3-264C-8244-AAA0-FB3E291367BF}" destId="{1378A5B1-B6A8-9744-BA72-96CBE84953BC}" srcOrd="1" destOrd="0" presId="urn:microsoft.com/office/officeart/2005/8/layout/hierarchy3"/>
    <dgm:cxn modelId="{5C7DA445-7D3D-B147-B424-4952B9B4A340}" type="presParOf" srcId="{67B0895F-6B2F-2047-9656-DD588E875282}" destId="{821340F0-FBB0-0946-A403-0411EA1F44E9}" srcOrd="1" destOrd="0" presId="urn:microsoft.com/office/officeart/2005/8/layout/hierarchy3"/>
    <dgm:cxn modelId="{A99BA29F-4F05-DD4E-932B-C18FD4341291}" type="presParOf" srcId="{821340F0-FBB0-0946-A403-0411EA1F44E9}" destId="{E7E709D4-ACDD-3E43-B86F-06E3170362C5}" srcOrd="0" destOrd="0" presId="urn:microsoft.com/office/officeart/2005/8/layout/hierarchy3"/>
    <dgm:cxn modelId="{F87F3617-AA20-D34B-BA76-B142A4B78B70}" type="presParOf" srcId="{E7E709D4-ACDD-3E43-B86F-06E3170362C5}" destId="{1E59F680-4E82-2143-8417-50D78DDBE869}" srcOrd="0" destOrd="0" presId="urn:microsoft.com/office/officeart/2005/8/layout/hierarchy3"/>
    <dgm:cxn modelId="{587F549A-46EB-7A4D-8885-599E0A65AD9F}" type="presParOf" srcId="{E7E709D4-ACDD-3E43-B86F-06E3170362C5}" destId="{A43986A2-A81A-E442-ADD4-F56F66D111D5}" srcOrd="1" destOrd="0" presId="urn:microsoft.com/office/officeart/2005/8/layout/hierarchy3"/>
    <dgm:cxn modelId="{495B3825-D0FD-4941-9BF6-CE8CDABBEED3}" type="presParOf" srcId="{821340F0-FBB0-0946-A403-0411EA1F44E9}" destId="{78C185D1-A746-514A-BCE9-46B4C41F9499}" srcOrd="1" destOrd="0" presId="urn:microsoft.com/office/officeart/2005/8/layout/hierarchy3"/>
    <dgm:cxn modelId="{E6C4F52F-9EFD-0B4C-B591-E89FAACFCF03}" type="presParOf" srcId="{78C185D1-A746-514A-BCE9-46B4C41F9499}" destId="{3F52908F-F3E2-1444-BEA9-F4716613E0BA}" srcOrd="0" destOrd="0" presId="urn:microsoft.com/office/officeart/2005/8/layout/hierarchy3"/>
    <dgm:cxn modelId="{12B5FBE0-2797-AC49-8FBD-441E4AA22B6D}" type="presParOf" srcId="{78C185D1-A746-514A-BCE9-46B4C41F9499}" destId="{9BC437E5-D91C-4A4C-A707-6BB1598C0C55}" srcOrd="1" destOrd="0" presId="urn:microsoft.com/office/officeart/2005/8/layout/hierarchy3"/>
    <dgm:cxn modelId="{D4110286-C693-1640-9205-EF878F75431A}" type="presParOf" srcId="{67B0895F-6B2F-2047-9656-DD588E875282}" destId="{73E98F26-BE43-514A-95B7-4C72FA4DA8B0}" srcOrd="2" destOrd="0" presId="urn:microsoft.com/office/officeart/2005/8/layout/hierarchy3"/>
    <dgm:cxn modelId="{3C77075E-86C5-B547-BAAF-E009C884A718}" type="presParOf" srcId="{73E98F26-BE43-514A-95B7-4C72FA4DA8B0}" destId="{CBACBC99-B86F-CF4D-8D54-1EDEFCB0AF4D}" srcOrd="0" destOrd="0" presId="urn:microsoft.com/office/officeart/2005/8/layout/hierarchy3"/>
    <dgm:cxn modelId="{9CBA401F-695A-5E42-8459-F70091F85D7F}" type="presParOf" srcId="{CBACBC99-B86F-CF4D-8D54-1EDEFCB0AF4D}" destId="{FD7770DE-E48B-1A48-AB1E-8D3686CF1477}" srcOrd="0" destOrd="0" presId="urn:microsoft.com/office/officeart/2005/8/layout/hierarchy3"/>
    <dgm:cxn modelId="{BAA2EEF5-92E3-6942-9FD7-278223A6C8A8}" type="presParOf" srcId="{CBACBC99-B86F-CF4D-8D54-1EDEFCB0AF4D}" destId="{2F5AA950-5723-394D-A7E0-46C032A77146}" srcOrd="1" destOrd="0" presId="urn:microsoft.com/office/officeart/2005/8/layout/hierarchy3"/>
    <dgm:cxn modelId="{2E6E19F8-0CBD-DC46-907D-D5B929CDE622}" type="presParOf" srcId="{73E98F26-BE43-514A-95B7-4C72FA4DA8B0}" destId="{2630D03E-1304-9542-98FD-93704BEA6365}" srcOrd="1" destOrd="0" presId="urn:microsoft.com/office/officeart/2005/8/layout/hierarchy3"/>
    <dgm:cxn modelId="{97FA5101-D78B-9D48-97B4-35ED09893D3A}" type="presParOf" srcId="{2630D03E-1304-9542-98FD-93704BEA6365}" destId="{12943B04-FBB2-6F4C-87AA-89510E0340E7}" srcOrd="0" destOrd="0" presId="urn:microsoft.com/office/officeart/2005/8/layout/hierarchy3"/>
    <dgm:cxn modelId="{012212ED-3D36-0542-B5C9-0E9D7E14B5C3}" type="presParOf" srcId="{2630D03E-1304-9542-98FD-93704BEA6365}" destId="{4EB477BE-5C0C-074E-931E-E2AA83D37A68}" srcOrd="1" destOrd="0" presId="urn:microsoft.com/office/officeart/2005/8/layout/hierarchy3"/>
    <dgm:cxn modelId="{A4C9CFF2-ED2B-8647-AC39-29688154E69B}" type="presParOf" srcId="{67B0895F-6B2F-2047-9656-DD588E875282}" destId="{4E271243-E968-6747-83DB-387B6A52F3B7}" srcOrd="3" destOrd="0" presId="urn:microsoft.com/office/officeart/2005/8/layout/hierarchy3"/>
    <dgm:cxn modelId="{4A8E8C82-B234-AE4D-A7DF-492C4A47A8ED}" type="presParOf" srcId="{4E271243-E968-6747-83DB-387B6A52F3B7}" destId="{768AF555-D904-984D-801C-453D9896E7FB}" srcOrd="0" destOrd="0" presId="urn:microsoft.com/office/officeart/2005/8/layout/hierarchy3"/>
    <dgm:cxn modelId="{44EF344F-C9D5-1C4D-9783-A6F3B9324C4D}" type="presParOf" srcId="{768AF555-D904-984D-801C-453D9896E7FB}" destId="{58AD48F4-42FD-B845-9AF1-09F42F377880}" srcOrd="0" destOrd="0" presId="urn:microsoft.com/office/officeart/2005/8/layout/hierarchy3"/>
    <dgm:cxn modelId="{720CA1DB-B2DF-9145-BF5B-DAF4063C001F}" type="presParOf" srcId="{768AF555-D904-984D-801C-453D9896E7FB}" destId="{57AB0473-D54D-F644-BB7C-E4A9AA0B477D}" srcOrd="1" destOrd="0" presId="urn:microsoft.com/office/officeart/2005/8/layout/hierarchy3"/>
    <dgm:cxn modelId="{9786EA1C-886E-744B-936B-DC3CF779C70B}" type="presParOf" srcId="{4E271243-E968-6747-83DB-387B6A52F3B7}" destId="{3F3B72A3-6DCF-AC43-95C8-16270D32A517}" srcOrd="1" destOrd="0" presId="urn:microsoft.com/office/officeart/2005/8/layout/hierarchy3"/>
    <dgm:cxn modelId="{C66556C4-4ADB-3842-8BBC-E71A443EDAE6}" type="presParOf" srcId="{3F3B72A3-6DCF-AC43-95C8-16270D32A517}" destId="{4B36EB3F-BD60-9047-9F69-8C58C7038857}" srcOrd="0" destOrd="0" presId="urn:microsoft.com/office/officeart/2005/8/layout/hierarchy3"/>
    <dgm:cxn modelId="{D4E6EE69-F05E-034B-99DE-ACE84098BE1F}" type="presParOf" srcId="{3F3B72A3-6DCF-AC43-95C8-16270D32A517}" destId="{C5B5AAE0-F98A-0645-846B-6D4A41B54DCC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process4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١- الوعي الكامل بسيناريو الأزمة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400" dirty="0"/>
            <a:t>فهم الصورة الكاملة قبل اتخاذ أي قرار اتصالي</a:t>
          </a:r>
          <a:endParaRPr lang="en-GB" sz="24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٢- تقدير التأثير المحتمل لكل رسالة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ctr" rtl="1">
            <a:buSzPts val="1000"/>
            <a:buFont typeface="Arial" panose="020B0604020202020204" pitchFamily="34" charset="0"/>
            <a:buChar char="•"/>
          </a:pPr>
          <a:r>
            <a:rPr lang="ar-SA" sz="2000" dirty="0"/>
            <a:t>تحليل كيف ستُستقبل الرسائل من مختلف الفئات</a:t>
          </a:r>
          <a:endParaRPr lang="en-GB" sz="20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٣- التشاور السريع مع فرق الدعم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ctr"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التنسيق مع فريق الاتصال، القانونيين، القيادة العليا</a:t>
          </a:r>
          <a:endParaRPr lang="en-GB" sz="2000" b="1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endParaRPr lang="en-GB" sz="2400"/>
        </a:p>
      </dgm:t>
    </dgm:pt>
    <dgm:pt modelId="{62E37409-2A2A-FA47-83CE-3CEDEC3BC08D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٤- اتخاذ قرار مدروس رغم ضغط الوقت</a:t>
          </a:r>
          <a:endParaRPr lang="en-GB" sz="240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endParaRPr lang="en-GB" sz="240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endParaRPr lang="en-GB" sz="2400"/>
        </a:p>
      </dgm:t>
    </dgm:pt>
    <dgm:pt modelId="{83C71CD6-57CD-1345-AA65-E4449339D441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1800" dirty="0"/>
            <a:t>تحقيق التوازن بين السرعة والدقة في الرسائل</a:t>
          </a:r>
          <a:endParaRPr lang="en-GB" sz="1800" b="1" dirty="0"/>
        </a:p>
      </dgm:t>
    </dgm:pt>
    <dgm:pt modelId="{99C57B0C-6DAF-2B4C-A3F6-2D14EAC7BAF5}" type="parTrans" cxnId="{AFA37A18-7590-494B-8F61-7651C9CD807A}">
      <dgm:prSet/>
      <dgm:spPr/>
      <dgm:t>
        <a:bodyPr/>
        <a:lstStyle/>
        <a:p>
          <a:endParaRPr lang="en-GB" sz="2400"/>
        </a:p>
      </dgm:t>
    </dgm:pt>
    <dgm:pt modelId="{149DB796-F667-CC46-B00D-26238C0A42BE}" type="sibTrans" cxnId="{AFA37A18-7590-494B-8F61-7651C9CD807A}">
      <dgm:prSet/>
      <dgm:spPr/>
      <dgm:t>
        <a:bodyPr/>
        <a:lstStyle/>
        <a:p>
          <a:endParaRPr lang="en-GB" sz="2400"/>
        </a:p>
      </dgm:t>
    </dgm:pt>
    <dgm:pt modelId="{EB93C60F-79C9-9349-89CF-6ABA334F3BEC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٥- الالتزام بالقرار وتحمل مسؤوليته</a:t>
          </a:r>
          <a:endParaRPr lang="en-GB" sz="2400" dirty="0"/>
        </a:p>
      </dgm:t>
    </dgm:pt>
    <dgm:pt modelId="{FC9F3C02-CC18-744F-A88E-A15F973DC52C}" type="parTrans" cxnId="{51465A3F-F869-0B47-AA14-308FB596D6EE}">
      <dgm:prSet/>
      <dgm:spPr/>
      <dgm:t>
        <a:bodyPr/>
        <a:lstStyle/>
        <a:p>
          <a:endParaRPr lang="en-GB" sz="2400"/>
        </a:p>
      </dgm:t>
    </dgm:pt>
    <dgm:pt modelId="{A3AE30A7-F5E1-C149-9F18-C67005126DA5}" type="sibTrans" cxnId="{51465A3F-F869-0B47-AA14-308FB596D6EE}">
      <dgm:prSet/>
      <dgm:spPr/>
      <dgm:t>
        <a:bodyPr/>
        <a:lstStyle/>
        <a:p>
          <a:endParaRPr lang="en-GB" sz="2400"/>
        </a:p>
      </dgm:t>
    </dgm:pt>
    <dgm:pt modelId="{82920FBD-2102-0047-97E2-7857CA93701D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عدم التراجع أو التذبذب بعد إصدار الرسالة</a:t>
          </a:r>
          <a:endParaRPr lang="en-GB" sz="2000" b="1" dirty="0"/>
        </a:p>
      </dgm:t>
    </dgm:pt>
    <dgm:pt modelId="{709FAC72-9D6E-1E41-938E-E807FC6AB453}" type="parTrans" cxnId="{FF8A9C6C-B951-5C4A-A64A-BB589B110EC6}">
      <dgm:prSet/>
      <dgm:spPr/>
      <dgm:t>
        <a:bodyPr/>
        <a:lstStyle/>
        <a:p>
          <a:endParaRPr lang="en-GB" sz="2400"/>
        </a:p>
      </dgm:t>
    </dgm:pt>
    <dgm:pt modelId="{6D9649CA-6419-9649-927A-4155F1113B06}" type="sibTrans" cxnId="{FF8A9C6C-B951-5C4A-A64A-BB589B110EC6}">
      <dgm:prSet/>
      <dgm:spPr/>
      <dgm:t>
        <a:bodyPr/>
        <a:lstStyle/>
        <a:p>
          <a:endParaRPr lang="en-GB" sz="2400"/>
        </a:p>
      </dgm:t>
    </dgm:pt>
    <dgm:pt modelId="{16ADFE56-2DC0-8E40-91C0-567DBE62CEDB}" type="pres">
      <dgm:prSet presAssocID="{BD09AEF8-F502-8F47-BA6A-B0FFAEB3008F}" presName="Name0" presStyleCnt="0">
        <dgm:presLayoutVars>
          <dgm:dir/>
          <dgm:animLvl val="lvl"/>
          <dgm:resizeHandles val="exact"/>
        </dgm:presLayoutVars>
      </dgm:prSet>
      <dgm:spPr/>
    </dgm:pt>
    <dgm:pt modelId="{CA224645-A6DC-4C47-8A4C-A0F16B53277D}" type="pres">
      <dgm:prSet presAssocID="{EB93C60F-79C9-9349-89CF-6ABA334F3BEC}" presName="boxAndChildren" presStyleCnt="0"/>
      <dgm:spPr/>
    </dgm:pt>
    <dgm:pt modelId="{1FD14F1A-3627-FD42-91EF-4CA03A6C3AB8}" type="pres">
      <dgm:prSet presAssocID="{EB93C60F-79C9-9349-89CF-6ABA334F3BEC}" presName="parentTextBox" presStyleLbl="node1" presStyleIdx="0" presStyleCnt="5"/>
      <dgm:spPr/>
    </dgm:pt>
    <dgm:pt modelId="{C4808302-3498-7342-9942-6E1F9B2A503D}" type="pres">
      <dgm:prSet presAssocID="{EB93C60F-79C9-9349-89CF-6ABA334F3BEC}" presName="entireBox" presStyleLbl="node1" presStyleIdx="0" presStyleCnt="5"/>
      <dgm:spPr/>
    </dgm:pt>
    <dgm:pt modelId="{E94DD54D-81FB-3743-9537-C2827816B348}" type="pres">
      <dgm:prSet presAssocID="{EB93C60F-79C9-9349-89CF-6ABA334F3BEC}" presName="descendantBox" presStyleCnt="0"/>
      <dgm:spPr/>
    </dgm:pt>
    <dgm:pt modelId="{90EBF4FB-B0E0-1F4B-8BAA-767D23DE7F5A}" type="pres">
      <dgm:prSet presAssocID="{82920FBD-2102-0047-97E2-7857CA93701D}" presName="childTextBox" presStyleLbl="fgAccFollowNode1" presStyleIdx="0" presStyleCnt="5">
        <dgm:presLayoutVars>
          <dgm:bulletEnabled val="1"/>
        </dgm:presLayoutVars>
      </dgm:prSet>
      <dgm:spPr/>
    </dgm:pt>
    <dgm:pt modelId="{909AD466-EEFE-9643-96FB-3BE8799092FC}" type="pres">
      <dgm:prSet presAssocID="{54F14A74-F921-E644-A257-E979929ACF14}" presName="sp" presStyleCnt="0"/>
      <dgm:spPr/>
    </dgm:pt>
    <dgm:pt modelId="{F059B6D5-FB87-A64C-8C5D-24CE828870A5}" type="pres">
      <dgm:prSet presAssocID="{62E37409-2A2A-FA47-83CE-3CEDEC3BC08D}" presName="arrowAndChildren" presStyleCnt="0"/>
      <dgm:spPr/>
    </dgm:pt>
    <dgm:pt modelId="{6F118AAE-C8BF-C740-A209-460F81AA059A}" type="pres">
      <dgm:prSet presAssocID="{62E37409-2A2A-FA47-83CE-3CEDEC3BC08D}" presName="parentTextArrow" presStyleLbl="node1" presStyleIdx="0" presStyleCnt="5"/>
      <dgm:spPr/>
    </dgm:pt>
    <dgm:pt modelId="{7C45FD19-24CE-7849-9CE0-4D1F8D5DB96F}" type="pres">
      <dgm:prSet presAssocID="{62E37409-2A2A-FA47-83CE-3CEDEC3BC08D}" presName="arrow" presStyleLbl="node1" presStyleIdx="1" presStyleCnt="5"/>
      <dgm:spPr/>
    </dgm:pt>
    <dgm:pt modelId="{E6742E99-1364-9A42-839A-42DC2FA5907A}" type="pres">
      <dgm:prSet presAssocID="{62E37409-2A2A-FA47-83CE-3CEDEC3BC08D}" presName="descendantArrow" presStyleCnt="0"/>
      <dgm:spPr/>
    </dgm:pt>
    <dgm:pt modelId="{7D0A2CAD-A5CE-BB4B-9260-EB7F4CDA68E2}" type="pres">
      <dgm:prSet presAssocID="{83C71CD6-57CD-1345-AA65-E4449339D441}" presName="childTextArrow" presStyleLbl="fgAccFollowNode1" presStyleIdx="1" presStyleCnt="5">
        <dgm:presLayoutVars>
          <dgm:bulletEnabled val="1"/>
        </dgm:presLayoutVars>
      </dgm:prSet>
      <dgm:spPr/>
    </dgm:pt>
    <dgm:pt modelId="{BA0A79B7-63C3-1F4F-AEC0-DD9F6F1CE208}" type="pres">
      <dgm:prSet presAssocID="{0EBECCBF-32B3-7540-945E-6EAB29D7B1DA}" presName="sp" presStyleCnt="0"/>
      <dgm:spPr/>
    </dgm:pt>
    <dgm:pt modelId="{611E2F96-E6CE-1346-A26C-3AD681160EE0}" type="pres">
      <dgm:prSet presAssocID="{ADD6F1E2-4AED-DA41-AAFA-764AE518E54B}" presName="arrowAndChildren" presStyleCnt="0"/>
      <dgm:spPr/>
    </dgm:pt>
    <dgm:pt modelId="{4DB69F7A-F2B8-F542-9598-6634DFCEB753}" type="pres">
      <dgm:prSet presAssocID="{ADD6F1E2-4AED-DA41-AAFA-764AE518E54B}" presName="parentTextArrow" presStyleLbl="node1" presStyleIdx="1" presStyleCnt="5"/>
      <dgm:spPr/>
    </dgm:pt>
    <dgm:pt modelId="{09BF973A-01B9-1146-977B-3B5E54BE58B9}" type="pres">
      <dgm:prSet presAssocID="{ADD6F1E2-4AED-DA41-AAFA-764AE518E54B}" presName="arrow" presStyleLbl="node1" presStyleIdx="2" presStyleCnt="5"/>
      <dgm:spPr/>
    </dgm:pt>
    <dgm:pt modelId="{3DED6531-4B92-F24B-8AC4-5BD1F0201A84}" type="pres">
      <dgm:prSet presAssocID="{ADD6F1E2-4AED-DA41-AAFA-764AE518E54B}" presName="descendantArrow" presStyleCnt="0"/>
      <dgm:spPr/>
    </dgm:pt>
    <dgm:pt modelId="{04A85EBB-03FB-1E42-A919-B826C8F5FF19}" type="pres">
      <dgm:prSet presAssocID="{B1994776-BB7E-AD4E-900E-8296E2C69C4F}" presName="childTextArrow" presStyleLbl="fgAccFollowNode1" presStyleIdx="2" presStyleCnt="5">
        <dgm:presLayoutVars>
          <dgm:bulletEnabled val="1"/>
        </dgm:presLayoutVars>
      </dgm:prSet>
      <dgm:spPr/>
    </dgm:pt>
    <dgm:pt modelId="{37F2679C-B32E-C347-9D84-0823959E4F27}" type="pres">
      <dgm:prSet presAssocID="{6652ED82-6B71-6543-A7FC-4590E5EB8DAC}" presName="sp" presStyleCnt="0"/>
      <dgm:spPr/>
    </dgm:pt>
    <dgm:pt modelId="{CCB05373-029F-3C43-8B6E-59F084A7A70F}" type="pres">
      <dgm:prSet presAssocID="{102A7D41-83D4-E04C-90C4-580B0FF7BC74}" presName="arrowAndChildren" presStyleCnt="0"/>
      <dgm:spPr/>
    </dgm:pt>
    <dgm:pt modelId="{8ECFF12A-0B41-0E4E-999A-BD8E8CB5BD7D}" type="pres">
      <dgm:prSet presAssocID="{102A7D41-83D4-E04C-90C4-580B0FF7BC74}" presName="parentTextArrow" presStyleLbl="node1" presStyleIdx="2" presStyleCnt="5"/>
      <dgm:spPr/>
    </dgm:pt>
    <dgm:pt modelId="{7D7F3BEF-812B-B34E-BA96-50713E3EEE02}" type="pres">
      <dgm:prSet presAssocID="{102A7D41-83D4-E04C-90C4-580B0FF7BC74}" presName="arrow" presStyleLbl="node1" presStyleIdx="3" presStyleCnt="5"/>
      <dgm:spPr/>
    </dgm:pt>
    <dgm:pt modelId="{1BC54FAD-B0B1-1A43-8751-42548156DEE0}" type="pres">
      <dgm:prSet presAssocID="{102A7D41-83D4-E04C-90C4-580B0FF7BC74}" presName="descendantArrow" presStyleCnt="0"/>
      <dgm:spPr/>
    </dgm:pt>
    <dgm:pt modelId="{8FD20E75-B356-364D-9A89-3D1919E929D2}" type="pres">
      <dgm:prSet presAssocID="{65387183-454B-F14D-A6F6-7DA8C5BFAE05}" presName="childTextArrow" presStyleLbl="fgAccFollowNode1" presStyleIdx="3" presStyleCnt="5">
        <dgm:presLayoutVars>
          <dgm:bulletEnabled val="1"/>
        </dgm:presLayoutVars>
      </dgm:prSet>
      <dgm:spPr/>
    </dgm:pt>
    <dgm:pt modelId="{7C4C2C85-4947-AE42-AD75-C64D7EAC95A1}" type="pres">
      <dgm:prSet presAssocID="{41E91CD4-8D46-734A-9F81-98BE45E9A506}" presName="sp" presStyleCnt="0"/>
      <dgm:spPr/>
    </dgm:pt>
    <dgm:pt modelId="{A300CC2F-F732-ED46-BD87-2CEF8EAEC029}" type="pres">
      <dgm:prSet presAssocID="{4A11EF4C-C086-E642-9BB3-7F06E5C1290B}" presName="arrowAndChildren" presStyleCnt="0"/>
      <dgm:spPr/>
    </dgm:pt>
    <dgm:pt modelId="{32AD72A4-D569-5A44-9A05-F0FF5FD9450C}" type="pres">
      <dgm:prSet presAssocID="{4A11EF4C-C086-E642-9BB3-7F06E5C1290B}" presName="parentTextArrow" presStyleLbl="node1" presStyleIdx="3" presStyleCnt="5"/>
      <dgm:spPr/>
    </dgm:pt>
    <dgm:pt modelId="{833EC799-8D0C-0246-B395-EB629C8B6E03}" type="pres">
      <dgm:prSet presAssocID="{4A11EF4C-C086-E642-9BB3-7F06E5C1290B}" presName="arrow" presStyleLbl="node1" presStyleIdx="4" presStyleCnt="5"/>
      <dgm:spPr/>
    </dgm:pt>
    <dgm:pt modelId="{12E21FE0-2C61-674E-AA8D-BF75868AEAF4}" type="pres">
      <dgm:prSet presAssocID="{4A11EF4C-C086-E642-9BB3-7F06E5C1290B}" presName="descendantArrow" presStyleCnt="0"/>
      <dgm:spPr/>
    </dgm:pt>
    <dgm:pt modelId="{8ECF66BE-9F3B-634A-AC32-6653A9835EF7}" type="pres">
      <dgm:prSet presAssocID="{C88ED262-17EB-A64F-8186-B36DDD55690A}" presName="childTextArrow" presStyleLbl="fgAccFollowNode1" presStyleIdx="4" presStyleCnt="5">
        <dgm:presLayoutVars>
          <dgm:bulletEnabled val="1"/>
        </dgm:presLayoutVars>
      </dgm:prSet>
      <dgm:spPr/>
    </dgm:pt>
  </dgm:ptLst>
  <dgm:cxnLst>
    <dgm:cxn modelId="{03778704-B3D6-0D4E-9B33-D67CE28A3DD1}" type="presOf" srcId="{62E37409-2A2A-FA47-83CE-3CEDEC3BC08D}" destId="{6F118AAE-C8BF-C740-A209-460F81AA059A}" srcOrd="0" destOrd="0" presId="urn:microsoft.com/office/officeart/2005/8/layout/process4"/>
    <dgm:cxn modelId="{9289390A-A878-F340-80D5-E919DF1E3612}" type="presOf" srcId="{EB93C60F-79C9-9349-89CF-6ABA334F3BEC}" destId="{1FD14F1A-3627-FD42-91EF-4CA03A6C3AB8}" srcOrd="0" destOrd="0" presId="urn:microsoft.com/office/officeart/2005/8/layout/process4"/>
    <dgm:cxn modelId="{FCD68613-250E-AA46-9365-A16E0FF7F251}" type="presOf" srcId="{ADD6F1E2-4AED-DA41-AAFA-764AE518E54B}" destId="{4DB69F7A-F2B8-F542-9598-6634DFCEB753}" srcOrd="0" destOrd="0" presId="urn:microsoft.com/office/officeart/2005/8/layout/process4"/>
    <dgm:cxn modelId="{AFA37A18-7590-494B-8F61-7651C9CD807A}" srcId="{62E37409-2A2A-FA47-83CE-3CEDEC3BC08D}" destId="{83C71CD6-57CD-1345-AA65-E4449339D441}" srcOrd="0" destOrd="0" parTransId="{99C57B0C-6DAF-2B4C-A3F6-2D14EAC7BAF5}" sibTransId="{149DB796-F667-CC46-B00D-26238C0A42BE}"/>
    <dgm:cxn modelId="{73F89620-7FEF-C645-86A4-F5827F91CAFD}" type="presOf" srcId="{83C71CD6-57CD-1345-AA65-E4449339D441}" destId="{7D0A2CAD-A5CE-BB4B-9260-EB7F4CDA68E2}" srcOrd="0" destOrd="0" presId="urn:microsoft.com/office/officeart/2005/8/layout/process4"/>
    <dgm:cxn modelId="{16DFD320-0564-EC4E-B229-CEE7A9303310}" type="presOf" srcId="{4A11EF4C-C086-E642-9BB3-7F06E5C1290B}" destId="{833EC799-8D0C-0246-B395-EB629C8B6E03}" srcOrd="1" destOrd="0" presId="urn:microsoft.com/office/officeart/2005/8/layout/process4"/>
    <dgm:cxn modelId="{1642BA25-6214-8447-A596-6EEA7A8833F6}" type="presOf" srcId="{102A7D41-83D4-E04C-90C4-580B0FF7BC74}" destId="{8ECFF12A-0B41-0E4E-999A-BD8E8CB5BD7D}" srcOrd="0" destOrd="0" presId="urn:microsoft.com/office/officeart/2005/8/layout/process4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61612A3A-0396-3D4A-AB14-E53893C9903B}" type="presOf" srcId="{102A7D41-83D4-E04C-90C4-580B0FF7BC74}" destId="{7D7F3BEF-812B-B34E-BA96-50713E3EEE02}" srcOrd="1" destOrd="0" presId="urn:microsoft.com/office/officeart/2005/8/layout/process4"/>
    <dgm:cxn modelId="{51465A3F-F869-0B47-AA14-308FB596D6EE}" srcId="{BD09AEF8-F502-8F47-BA6A-B0FFAEB3008F}" destId="{EB93C60F-79C9-9349-89CF-6ABA334F3BEC}" srcOrd="4" destOrd="0" parTransId="{FC9F3C02-CC18-744F-A88E-A15F973DC52C}" sibTransId="{A3AE30A7-F5E1-C149-9F18-C67005126DA5}"/>
    <dgm:cxn modelId="{93DF0540-1D51-8A4D-BE1B-53EAB3FA0921}" type="presOf" srcId="{82920FBD-2102-0047-97E2-7857CA93701D}" destId="{90EBF4FB-B0E0-1F4B-8BAA-767D23DE7F5A}" srcOrd="0" destOrd="0" presId="urn:microsoft.com/office/officeart/2005/8/layout/process4"/>
    <dgm:cxn modelId="{735A6F41-7D78-2A49-BE2D-37D4B3C10A49}" type="presOf" srcId="{C88ED262-17EB-A64F-8186-B36DDD55690A}" destId="{8ECF66BE-9F3B-634A-AC32-6653A9835EF7}" srcOrd="0" destOrd="0" presId="urn:microsoft.com/office/officeart/2005/8/layout/process4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11E4B25E-289D-D64D-8831-D91AA6933CDF}" type="presOf" srcId="{62E37409-2A2A-FA47-83CE-3CEDEC3BC08D}" destId="{7C45FD19-24CE-7849-9CE0-4D1F8D5DB96F}" srcOrd="1" destOrd="0" presId="urn:microsoft.com/office/officeart/2005/8/layout/process4"/>
    <dgm:cxn modelId="{FF8A9C6C-B951-5C4A-A64A-BB589B110EC6}" srcId="{EB93C60F-79C9-9349-89CF-6ABA334F3BEC}" destId="{82920FBD-2102-0047-97E2-7857CA93701D}" srcOrd="0" destOrd="0" parTransId="{709FAC72-9D6E-1E41-938E-E807FC6AB453}" sibTransId="{6D9649CA-6419-9649-927A-4155F1113B06}"/>
    <dgm:cxn modelId="{96D43B77-CBE6-A343-96C1-2CCE8D16EF0C}" type="presOf" srcId="{4A11EF4C-C086-E642-9BB3-7F06E5C1290B}" destId="{32AD72A4-D569-5A44-9A05-F0FF5FD9450C}" srcOrd="0" destOrd="0" presId="urn:microsoft.com/office/officeart/2005/8/layout/process4"/>
    <dgm:cxn modelId="{8B9FDC7C-BE55-8E4C-A90C-3493E829805A}" type="presOf" srcId="{EB93C60F-79C9-9349-89CF-6ABA334F3BEC}" destId="{C4808302-3498-7342-9942-6E1F9B2A503D}" srcOrd="1" destOrd="0" presId="urn:microsoft.com/office/officeart/2005/8/layout/process4"/>
    <dgm:cxn modelId="{B3025993-15BD-8E4F-BF3C-8F27E522A7F9}" type="presOf" srcId="{B1994776-BB7E-AD4E-900E-8296E2C69C4F}" destId="{04A85EBB-03FB-1E42-A919-B826C8F5FF19}" srcOrd="0" destOrd="0" presId="urn:microsoft.com/office/officeart/2005/8/layout/process4"/>
    <dgm:cxn modelId="{1A382796-D8BB-7B4E-8E4A-86C7EFEAB25A}" type="presOf" srcId="{ADD6F1E2-4AED-DA41-AAFA-764AE518E54B}" destId="{09BF973A-01B9-1146-977B-3B5E54BE58B9}" srcOrd="1" destOrd="0" presId="urn:microsoft.com/office/officeart/2005/8/layout/process4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726FABA6-FB22-B541-AFD1-A4BCE42F26A9}" type="presOf" srcId="{65387183-454B-F14D-A6F6-7DA8C5BFAE05}" destId="{8FD20E75-B356-364D-9A89-3D1919E929D2}" srcOrd="0" destOrd="0" presId="urn:microsoft.com/office/officeart/2005/8/layout/process4"/>
    <dgm:cxn modelId="{F04D46C7-C49D-1F4E-AA33-E527EA2E4B41}" type="presOf" srcId="{BD09AEF8-F502-8F47-BA6A-B0FFAEB3008F}" destId="{16ADFE56-2DC0-8E40-91C0-567DBE62CEDB}" srcOrd="0" destOrd="0" presId="urn:microsoft.com/office/officeart/2005/8/layout/process4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E9C69CE4-4BB8-6A47-9A15-7E4ED79A05D2}" type="presParOf" srcId="{16ADFE56-2DC0-8E40-91C0-567DBE62CEDB}" destId="{CA224645-A6DC-4C47-8A4C-A0F16B53277D}" srcOrd="0" destOrd="0" presId="urn:microsoft.com/office/officeart/2005/8/layout/process4"/>
    <dgm:cxn modelId="{07205AAB-0B2A-714C-93FB-45224353472E}" type="presParOf" srcId="{CA224645-A6DC-4C47-8A4C-A0F16B53277D}" destId="{1FD14F1A-3627-FD42-91EF-4CA03A6C3AB8}" srcOrd="0" destOrd="0" presId="urn:microsoft.com/office/officeart/2005/8/layout/process4"/>
    <dgm:cxn modelId="{1545D57C-407E-3449-B618-22EF2687CA43}" type="presParOf" srcId="{CA224645-A6DC-4C47-8A4C-A0F16B53277D}" destId="{C4808302-3498-7342-9942-6E1F9B2A503D}" srcOrd="1" destOrd="0" presId="urn:microsoft.com/office/officeart/2005/8/layout/process4"/>
    <dgm:cxn modelId="{19792443-A2CD-C649-9A4A-A3132960E208}" type="presParOf" srcId="{CA224645-A6DC-4C47-8A4C-A0F16B53277D}" destId="{E94DD54D-81FB-3743-9537-C2827816B348}" srcOrd="2" destOrd="0" presId="urn:microsoft.com/office/officeart/2005/8/layout/process4"/>
    <dgm:cxn modelId="{97DA1855-BBAF-7B4D-BE33-2C8339111F43}" type="presParOf" srcId="{E94DD54D-81FB-3743-9537-C2827816B348}" destId="{90EBF4FB-B0E0-1F4B-8BAA-767D23DE7F5A}" srcOrd="0" destOrd="0" presId="urn:microsoft.com/office/officeart/2005/8/layout/process4"/>
    <dgm:cxn modelId="{1E56F420-8618-B248-8519-648F0C6427A9}" type="presParOf" srcId="{16ADFE56-2DC0-8E40-91C0-567DBE62CEDB}" destId="{909AD466-EEFE-9643-96FB-3BE8799092FC}" srcOrd="1" destOrd="0" presId="urn:microsoft.com/office/officeart/2005/8/layout/process4"/>
    <dgm:cxn modelId="{D42FDA38-EEA1-824A-ADC1-3C7EE57E3E33}" type="presParOf" srcId="{16ADFE56-2DC0-8E40-91C0-567DBE62CEDB}" destId="{F059B6D5-FB87-A64C-8C5D-24CE828870A5}" srcOrd="2" destOrd="0" presId="urn:microsoft.com/office/officeart/2005/8/layout/process4"/>
    <dgm:cxn modelId="{00EC576D-E145-1345-AEA8-63706126527C}" type="presParOf" srcId="{F059B6D5-FB87-A64C-8C5D-24CE828870A5}" destId="{6F118AAE-C8BF-C740-A209-460F81AA059A}" srcOrd="0" destOrd="0" presId="urn:microsoft.com/office/officeart/2005/8/layout/process4"/>
    <dgm:cxn modelId="{63CBE7CC-70C0-2343-BD2D-E284F35AF5D7}" type="presParOf" srcId="{F059B6D5-FB87-A64C-8C5D-24CE828870A5}" destId="{7C45FD19-24CE-7849-9CE0-4D1F8D5DB96F}" srcOrd="1" destOrd="0" presId="urn:microsoft.com/office/officeart/2005/8/layout/process4"/>
    <dgm:cxn modelId="{9A482D96-403C-724A-B385-59E976703051}" type="presParOf" srcId="{F059B6D5-FB87-A64C-8C5D-24CE828870A5}" destId="{E6742E99-1364-9A42-839A-42DC2FA5907A}" srcOrd="2" destOrd="0" presId="urn:microsoft.com/office/officeart/2005/8/layout/process4"/>
    <dgm:cxn modelId="{76844435-AFE7-F046-B5AA-3138F33F1E18}" type="presParOf" srcId="{E6742E99-1364-9A42-839A-42DC2FA5907A}" destId="{7D0A2CAD-A5CE-BB4B-9260-EB7F4CDA68E2}" srcOrd="0" destOrd="0" presId="urn:microsoft.com/office/officeart/2005/8/layout/process4"/>
    <dgm:cxn modelId="{EA51187B-718C-344E-B598-E348A36C9170}" type="presParOf" srcId="{16ADFE56-2DC0-8E40-91C0-567DBE62CEDB}" destId="{BA0A79B7-63C3-1F4F-AEC0-DD9F6F1CE208}" srcOrd="3" destOrd="0" presId="urn:microsoft.com/office/officeart/2005/8/layout/process4"/>
    <dgm:cxn modelId="{CCE7DDEA-0114-9342-8E45-C8CDE35C3173}" type="presParOf" srcId="{16ADFE56-2DC0-8E40-91C0-567DBE62CEDB}" destId="{611E2F96-E6CE-1346-A26C-3AD681160EE0}" srcOrd="4" destOrd="0" presId="urn:microsoft.com/office/officeart/2005/8/layout/process4"/>
    <dgm:cxn modelId="{2B088D0E-67C8-454D-8561-9DA7D7BF0763}" type="presParOf" srcId="{611E2F96-E6CE-1346-A26C-3AD681160EE0}" destId="{4DB69F7A-F2B8-F542-9598-6634DFCEB753}" srcOrd="0" destOrd="0" presId="urn:microsoft.com/office/officeart/2005/8/layout/process4"/>
    <dgm:cxn modelId="{2267DC2F-3030-7A47-891C-12BD71E65F67}" type="presParOf" srcId="{611E2F96-E6CE-1346-A26C-3AD681160EE0}" destId="{09BF973A-01B9-1146-977B-3B5E54BE58B9}" srcOrd="1" destOrd="0" presId="urn:microsoft.com/office/officeart/2005/8/layout/process4"/>
    <dgm:cxn modelId="{41E20FD8-97D7-644F-8434-1DB71FE75524}" type="presParOf" srcId="{611E2F96-E6CE-1346-A26C-3AD681160EE0}" destId="{3DED6531-4B92-F24B-8AC4-5BD1F0201A84}" srcOrd="2" destOrd="0" presId="urn:microsoft.com/office/officeart/2005/8/layout/process4"/>
    <dgm:cxn modelId="{5B7DCC8A-8B10-F94F-8DA8-90FD35E7A2F6}" type="presParOf" srcId="{3DED6531-4B92-F24B-8AC4-5BD1F0201A84}" destId="{04A85EBB-03FB-1E42-A919-B826C8F5FF19}" srcOrd="0" destOrd="0" presId="urn:microsoft.com/office/officeart/2005/8/layout/process4"/>
    <dgm:cxn modelId="{5183A59F-4EF3-964C-984E-951F40432422}" type="presParOf" srcId="{16ADFE56-2DC0-8E40-91C0-567DBE62CEDB}" destId="{37F2679C-B32E-C347-9D84-0823959E4F27}" srcOrd="5" destOrd="0" presId="urn:microsoft.com/office/officeart/2005/8/layout/process4"/>
    <dgm:cxn modelId="{2414FF59-FD0F-5C4A-8044-267FF09C97B3}" type="presParOf" srcId="{16ADFE56-2DC0-8E40-91C0-567DBE62CEDB}" destId="{CCB05373-029F-3C43-8B6E-59F084A7A70F}" srcOrd="6" destOrd="0" presId="urn:microsoft.com/office/officeart/2005/8/layout/process4"/>
    <dgm:cxn modelId="{C400846D-5779-7347-BE63-7E13174C695A}" type="presParOf" srcId="{CCB05373-029F-3C43-8B6E-59F084A7A70F}" destId="{8ECFF12A-0B41-0E4E-999A-BD8E8CB5BD7D}" srcOrd="0" destOrd="0" presId="urn:microsoft.com/office/officeart/2005/8/layout/process4"/>
    <dgm:cxn modelId="{B85D0EB9-AD3E-6C4C-9D15-CC012A9A1B91}" type="presParOf" srcId="{CCB05373-029F-3C43-8B6E-59F084A7A70F}" destId="{7D7F3BEF-812B-B34E-BA96-50713E3EEE02}" srcOrd="1" destOrd="0" presId="urn:microsoft.com/office/officeart/2005/8/layout/process4"/>
    <dgm:cxn modelId="{109B02A2-548C-CF4F-96D7-8D633E7391D5}" type="presParOf" srcId="{CCB05373-029F-3C43-8B6E-59F084A7A70F}" destId="{1BC54FAD-B0B1-1A43-8751-42548156DEE0}" srcOrd="2" destOrd="0" presId="urn:microsoft.com/office/officeart/2005/8/layout/process4"/>
    <dgm:cxn modelId="{5863FE37-7CCB-6E49-8688-A894FC09BDD8}" type="presParOf" srcId="{1BC54FAD-B0B1-1A43-8751-42548156DEE0}" destId="{8FD20E75-B356-364D-9A89-3D1919E929D2}" srcOrd="0" destOrd="0" presId="urn:microsoft.com/office/officeart/2005/8/layout/process4"/>
    <dgm:cxn modelId="{5B9B8820-60F5-C141-9941-B31383F6A539}" type="presParOf" srcId="{16ADFE56-2DC0-8E40-91C0-567DBE62CEDB}" destId="{7C4C2C85-4947-AE42-AD75-C64D7EAC95A1}" srcOrd="7" destOrd="0" presId="urn:microsoft.com/office/officeart/2005/8/layout/process4"/>
    <dgm:cxn modelId="{4DB0C10C-A3BE-164B-8A99-43CBBC28E7F8}" type="presParOf" srcId="{16ADFE56-2DC0-8E40-91C0-567DBE62CEDB}" destId="{A300CC2F-F732-ED46-BD87-2CEF8EAEC029}" srcOrd="8" destOrd="0" presId="urn:microsoft.com/office/officeart/2005/8/layout/process4"/>
    <dgm:cxn modelId="{A0008B13-0615-0A4D-B2AF-2F2EA83BCD6D}" type="presParOf" srcId="{A300CC2F-F732-ED46-BD87-2CEF8EAEC029}" destId="{32AD72A4-D569-5A44-9A05-F0FF5FD9450C}" srcOrd="0" destOrd="0" presId="urn:microsoft.com/office/officeart/2005/8/layout/process4"/>
    <dgm:cxn modelId="{5D696946-FAF7-F74B-9414-EB90976A2D25}" type="presParOf" srcId="{A300CC2F-F732-ED46-BD87-2CEF8EAEC029}" destId="{833EC799-8D0C-0246-B395-EB629C8B6E03}" srcOrd="1" destOrd="0" presId="urn:microsoft.com/office/officeart/2005/8/layout/process4"/>
    <dgm:cxn modelId="{147B4D4B-F069-1B4F-9789-7977E24B567F}" type="presParOf" srcId="{A300CC2F-F732-ED46-BD87-2CEF8EAEC029}" destId="{12E21FE0-2C61-674E-AA8D-BF75868AEAF4}" srcOrd="2" destOrd="0" presId="urn:microsoft.com/office/officeart/2005/8/layout/process4"/>
    <dgm:cxn modelId="{1916FD2A-527C-5B40-9F14-3155307FA1B6}" type="presParOf" srcId="{12E21FE0-2C61-674E-AA8D-BF75868AEAF4}" destId="{8ECF66BE-9F3B-634A-AC32-6653A9835EF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chevron1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١- الوضوح والاتساق</a:t>
          </a:r>
          <a:endParaRPr lang="en-GB" sz="20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استخدام لغة واضحة ومتّسقة يعزز مصداقية الخطاب</a:t>
          </a:r>
          <a:r>
            <a:rPr lang="en-GB" sz="2000" dirty="0"/>
            <a:t>.</a:t>
          </a:r>
          <a:br>
            <a:rPr lang="en-GB" sz="2000" dirty="0"/>
          </a:br>
          <a:r>
            <a:rPr lang="ar-SA" sz="2000" dirty="0"/>
            <a:t>أي تناقض يُفسَّر كضعف أو تضليل</a:t>
          </a:r>
          <a:endParaRPr lang="en-GB" sz="2000" b="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٢- التواصل العاطفي الحقيقي</a:t>
          </a:r>
          <a:endParaRPr lang="en-GB" sz="20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0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algn="r">
            <a:buNone/>
          </a:pPr>
          <a:r>
            <a:rPr lang="ar-SA" sz="2000" dirty="0"/>
            <a:t>إظهار التعاطف الإنساني مع المتأثرين بالأزمة</a:t>
          </a:r>
          <a:r>
            <a:rPr lang="en-GB" sz="2000" dirty="0"/>
            <a:t>.</a:t>
          </a:r>
          <a:br>
            <a:rPr lang="en-GB" sz="2000" dirty="0"/>
          </a:br>
          <a:r>
            <a:rPr lang="ar-SA" sz="2000" dirty="0"/>
            <a:t>الجمهور يستجيب بصدق للرسائل المشحونة بالمشاعر الصادقة</a:t>
          </a:r>
          <a:endParaRPr lang="en-GB" sz="2000" b="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٣- الشفافية المتدرجة</a:t>
          </a:r>
          <a:endParaRPr lang="en-GB" sz="20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0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مشاركة المعلومات بشكل مدروس وتدريجي حسب تطور الأزمة</a:t>
          </a:r>
          <a:r>
            <a:rPr lang="en-GB" sz="2000" dirty="0"/>
            <a:t>.</a:t>
          </a:r>
          <a:br>
            <a:rPr lang="en-GB" sz="2000" dirty="0"/>
          </a:br>
          <a:r>
            <a:rPr lang="ar-SA" sz="2000" dirty="0"/>
            <a:t>هذا يُعطي الانطباع بأن القيادة تُحترم ذكاء الجمهور</a:t>
          </a:r>
          <a:r>
            <a:rPr lang="en-GB" sz="2000" dirty="0"/>
            <a:t>.</a:t>
          </a:r>
          <a:endParaRPr lang="en-GB" sz="2000" b="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٤- </a:t>
          </a:r>
          <a:r>
            <a:rPr lang="ar-SA" sz="2000" b="1" dirty="0"/>
            <a:t>الحضور القيادي القوي</a:t>
          </a:r>
          <a:endParaRPr lang="en-GB" sz="20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0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0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التحكم بلغة الجسد ونبرة الصوت يُعزز صورة القائد القوي والواثق</a:t>
          </a:r>
          <a:r>
            <a:rPr lang="en-GB" sz="2000" dirty="0"/>
            <a:t>.</a:t>
          </a:r>
          <a:br>
            <a:rPr lang="en-GB" sz="2000" dirty="0"/>
          </a:br>
          <a:r>
            <a:rPr lang="ar-SA" sz="2000" dirty="0"/>
            <a:t>الصورة البصرية تؤثر بقدر الكلمات على انطباعات الجمهور</a:t>
          </a:r>
          <a:r>
            <a:rPr lang="en-GB" sz="2000" dirty="0"/>
            <a:t>.</a:t>
          </a:r>
          <a:endParaRPr lang="en-GB" sz="2000" b="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7D760E27-280D-2A4B-B959-CFD7BC6CC1CD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1800" dirty="0"/>
            <a:t>٥- </a:t>
          </a:r>
          <a:r>
            <a:rPr lang="ar-SA" sz="1800" b="1" dirty="0"/>
            <a:t>تحمّل المسؤولية الشخصية</a:t>
          </a:r>
          <a:endParaRPr lang="en-GB" sz="1800" dirty="0"/>
        </a:p>
      </dgm:t>
    </dgm:pt>
    <dgm:pt modelId="{CEB5071F-5DE7-8D48-BF03-C41B8A85DA80}" type="parTrans" cxnId="{1B42AA15-D0F3-9B48-B2DC-0C9027E0CC3B}">
      <dgm:prSet/>
      <dgm:spPr/>
      <dgm:t>
        <a:bodyPr/>
        <a:lstStyle/>
        <a:p>
          <a:endParaRPr lang="en-GB" sz="2000"/>
        </a:p>
      </dgm:t>
    </dgm:pt>
    <dgm:pt modelId="{BF5A7DF4-0CF2-E14A-872B-69D71F8DE03C}" type="sibTrans" cxnId="{1B42AA15-D0F3-9B48-B2DC-0C9027E0CC3B}">
      <dgm:prSet/>
      <dgm:spPr/>
      <dgm:t>
        <a:bodyPr/>
        <a:lstStyle/>
        <a:p>
          <a:endParaRPr lang="en-GB" sz="2000"/>
        </a:p>
      </dgm:t>
    </dgm:pt>
    <dgm:pt modelId="{3F593408-F3FD-0546-A54D-46490D77181F}">
      <dgm:prSet phldrT="[Text]" custT="1"/>
      <dgm:spPr/>
      <dgm:t>
        <a:bodyPr/>
        <a:lstStyle/>
        <a:p>
          <a:pPr rtl="1">
            <a:buNone/>
          </a:pPr>
          <a:r>
            <a:rPr lang="ar-SA" sz="2000" dirty="0"/>
            <a:t>الاعتراف الواضح بمسؤولية المؤسسة عن الأخطاء حينما يكون ذلك ضروريًا</a:t>
          </a:r>
          <a:r>
            <a:rPr lang="en-GB" sz="2000" dirty="0"/>
            <a:t>.</a:t>
          </a:r>
          <a:br>
            <a:rPr lang="en-GB" sz="2000" dirty="0"/>
          </a:br>
          <a:r>
            <a:rPr lang="ar-SA" sz="2000" dirty="0"/>
            <a:t>هذا السلوك يُعيد بناء الثقة بدلًا من تهرّب المؤسسة من المسؤولية</a:t>
          </a:r>
          <a:endParaRPr lang="en-GB" sz="2000" b="0" dirty="0"/>
        </a:p>
      </dgm:t>
    </dgm:pt>
    <dgm:pt modelId="{B06EF9A7-A81C-5E4B-BFED-68A4D818EC01}" type="parTrans" cxnId="{B9B35A18-8AE0-6F4C-8F3C-11380E849FA7}">
      <dgm:prSet/>
      <dgm:spPr/>
      <dgm:t>
        <a:bodyPr/>
        <a:lstStyle/>
        <a:p>
          <a:endParaRPr lang="en-GB" sz="2000"/>
        </a:p>
      </dgm:t>
    </dgm:pt>
    <dgm:pt modelId="{A8A6672F-BD19-1247-9CF5-B6C181B62B1D}" type="sibTrans" cxnId="{B9B35A18-8AE0-6F4C-8F3C-11380E849FA7}">
      <dgm:prSet/>
      <dgm:spPr/>
      <dgm:t>
        <a:bodyPr/>
        <a:lstStyle/>
        <a:p>
          <a:endParaRPr lang="en-GB" sz="2000"/>
        </a:p>
      </dgm:t>
    </dgm:pt>
    <dgm:pt modelId="{2183C015-2F01-1D4E-9FEF-1A0C582E9013}" type="pres">
      <dgm:prSet presAssocID="{5B0BFAD2-A999-3B41-82A1-CDF4A6E3F1DA}" presName="Name0" presStyleCnt="0">
        <dgm:presLayoutVars>
          <dgm:dir val="rev"/>
          <dgm:animLvl val="lvl"/>
          <dgm:resizeHandles val="exact"/>
        </dgm:presLayoutVars>
      </dgm:prSet>
      <dgm:spPr/>
    </dgm:pt>
    <dgm:pt modelId="{054FE57F-5E1C-0A4D-A417-2F919000E119}" type="pres">
      <dgm:prSet presAssocID="{1752099A-5FA7-5B42-9954-CCC2DC540A73}" presName="composite" presStyleCnt="0"/>
      <dgm:spPr/>
    </dgm:pt>
    <dgm:pt modelId="{A8A51BE2-BF78-B747-ADED-D8F45BFABD44}" type="pres">
      <dgm:prSet presAssocID="{1752099A-5FA7-5B42-9954-CCC2DC540A73}" presName="par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7B03C379-8265-3541-9D62-CAB8EF5AB48D}" type="pres">
      <dgm:prSet presAssocID="{1752099A-5FA7-5B42-9954-CCC2DC540A73}" presName="desTx" presStyleLbl="revTx" presStyleIdx="0" presStyleCnt="5">
        <dgm:presLayoutVars>
          <dgm:bulletEnabled val="1"/>
        </dgm:presLayoutVars>
      </dgm:prSet>
      <dgm:spPr/>
    </dgm:pt>
    <dgm:pt modelId="{E387E1DC-8DBE-9846-955E-A2BFF08BF1ED}" type="pres">
      <dgm:prSet presAssocID="{D82E5EC9-D48F-7543-B907-FBA1F99EA9C6}" presName="space" presStyleCnt="0"/>
      <dgm:spPr/>
    </dgm:pt>
    <dgm:pt modelId="{19C40071-570E-CC48-AA0E-960ECA68CC87}" type="pres">
      <dgm:prSet presAssocID="{33175CCB-1C8B-1C44-8A2A-276D69ED11D2}" presName="composite" presStyleCnt="0"/>
      <dgm:spPr/>
    </dgm:pt>
    <dgm:pt modelId="{2C183539-95ED-844D-86E5-8817D387BFA6}" type="pres">
      <dgm:prSet presAssocID="{33175CCB-1C8B-1C44-8A2A-276D69ED11D2}" presName="par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2AA6EC6E-741E-6B49-9F5F-2EE94515712F}" type="pres">
      <dgm:prSet presAssocID="{33175CCB-1C8B-1C44-8A2A-276D69ED11D2}" presName="desTx" presStyleLbl="revTx" presStyleIdx="1" presStyleCnt="5">
        <dgm:presLayoutVars>
          <dgm:bulletEnabled val="1"/>
        </dgm:presLayoutVars>
      </dgm:prSet>
      <dgm:spPr/>
    </dgm:pt>
    <dgm:pt modelId="{03563285-29B0-014A-A3CE-19ADA7C119D5}" type="pres">
      <dgm:prSet presAssocID="{46CD5F3F-16F8-1443-AC0A-CECBDA2B0AE3}" presName="space" presStyleCnt="0"/>
      <dgm:spPr/>
    </dgm:pt>
    <dgm:pt modelId="{C526D88F-D609-8E4D-9F29-290561D8C8F0}" type="pres">
      <dgm:prSet presAssocID="{00BA3E18-A5E2-9140-B854-8729D59638C7}" presName="composite" presStyleCnt="0"/>
      <dgm:spPr/>
    </dgm:pt>
    <dgm:pt modelId="{74A009E9-0543-5D4E-A0D8-59DDB95EEA3F}" type="pres">
      <dgm:prSet presAssocID="{00BA3E18-A5E2-9140-B854-8729D59638C7}" presName="par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4D4EB352-CBB5-9C4E-8167-61569D1176CB}" type="pres">
      <dgm:prSet presAssocID="{00BA3E18-A5E2-9140-B854-8729D59638C7}" presName="desTx" presStyleLbl="revTx" presStyleIdx="2" presStyleCnt="5">
        <dgm:presLayoutVars>
          <dgm:bulletEnabled val="1"/>
        </dgm:presLayoutVars>
      </dgm:prSet>
      <dgm:spPr/>
    </dgm:pt>
    <dgm:pt modelId="{34123D1D-EA41-944B-9985-4C4E093F4144}" type="pres">
      <dgm:prSet presAssocID="{B1A7360D-8795-2F4E-ABEF-D0EA3753B07E}" presName="space" presStyleCnt="0"/>
      <dgm:spPr/>
    </dgm:pt>
    <dgm:pt modelId="{6982969F-7E8B-E24C-A3FD-E1DDC989ACE2}" type="pres">
      <dgm:prSet presAssocID="{E8E95C23-E752-394B-B9B6-2A78136193D2}" presName="composite" presStyleCnt="0"/>
      <dgm:spPr/>
    </dgm:pt>
    <dgm:pt modelId="{22C4A73D-42DC-ED41-885E-BCD2493B4FE2}" type="pres">
      <dgm:prSet presAssocID="{E8E95C23-E752-394B-B9B6-2A78136193D2}" presName="par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ABEB1AFD-653F-1940-A8E6-F630A3B9DB5E}" type="pres">
      <dgm:prSet presAssocID="{E8E95C23-E752-394B-B9B6-2A78136193D2}" presName="desTx" presStyleLbl="revTx" presStyleIdx="3" presStyleCnt="5">
        <dgm:presLayoutVars>
          <dgm:bulletEnabled val="1"/>
        </dgm:presLayoutVars>
      </dgm:prSet>
      <dgm:spPr/>
    </dgm:pt>
    <dgm:pt modelId="{16EB86AA-8D69-274D-8A25-1B07C145A447}" type="pres">
      <dgm:prSet presAssocID="{942B23F3-0336-EF48-855C-CED43D6F351D}" presName="space" presStyleCnt="0"/>
      <dgm:spPr/>
    </dgm:pt>
    <dgm:pt modelId="{5963B416-D28D-6B41-92C2-F22279A0770B}" type="pres">
      <dgm:prSet presAssocID="{7D760E27-280D-2A4B-B959-CFD7BC6CC1CD}" presName="composite" presStyleCnt="0"/>
      <dgm:spPr/>
    </dgm:pt>
    <dgm:pt modelId="{177B357B-30AA-AB48-8B19-35F20E63EA1F}" type="pres">
      <dgm:prSet presAssocID="{7D760E27-280D-2A4B-B959-CFD7BC6CC1CD}" presName="par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AC65120B-2D9A-0148-B1CE-DDA795D5C357}" type="pres">
      <dgm:prSet presAssocID="{7D760E27-280D-2A4B-B959-CFD7BC6CC1CD}" presName="desTx" presStyleLbl="revTx" presStyleIdx="4" presStyleCnt="5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1B42AA15-D0F3-9B48-B2DC-0C9027E0CC3B}" srcId="{5B0BFAD2-A999-3B41-82A1-CDF4A6E3F1DA}" destId="{7D760E27-280D-2A4B-B959-CFD7BC6CC1CD}" srcOrd="4" destOrd="0" parTransId="{CEB5071F-5DE7-8D48-BF03-C41B8A85DA80}" sibTransId="{BF5A7DF4-0CF2-E14A-872B-69D71F8DE03C}"/>
    <dgm:cxn modelId="{B9B35A18-8AE0-6F4C-8F3C-11380E849FA7}" srcId="{7D760E27-280D-2A4B-B959-CFD7BC6CC1CD}" destId="{3F593408-F3FD-0546-A54D-46490D77181F}" srcOrd="0" destOrd="0" parTransId="{B06EF9A7-A81C-5E4B-BFED-68A4D818EC01}" sibTransId="{A8A6672F-BD19-1247-9CF5-B6C181B62B1D}"/>
    <dgm:cxn modelId="{E1395D1C-617D-F64D-BDB5-0CFD7B5C1D34}" type="presOf" srcId="{5B0BFAD2-A999-3B41-82A1-CDF4A6E3F1DA}" destId="{2183C015-2F01-1D4E-9FEF-1A0C582E9013}" srcOrd="0" destOrd="0" presId="urn:microsoft.com/office/officeart/2005/8/layout/chevron1"/>
    <dgm:cxn modelId="{5E5A2A1E-4F22-5049-86D1-B6060144BDCE}" type="presOf" srcId="{2EE28272-E03F-FE41-917F-9CFA55EACE13}" destId="{ABEB1AFD-653F-1940-A8E6-F630A3B9DB5E}" srcOrd="0" destOrd="0" presId="urn:microsoft.com/office/officeart/2005/8/layout/chevron1"/>
    <dgm:cxn modelId="{D2408142-A035-334B-9E53-4C918A928482}" type="presOf" srcId="{F0B52F86-83AF-D945-9E33-5773BE9861C5}" destId="{7B03C379-8265-3541-9D62-CAB8EF5AB48D}" srcOrd="0" destOrd="0" presId="urn:microsoft.com/office/officeart/2005/8/layout/chevron1"/>
    <dgm:cxn modelId="{FC056E49-124A-F141-921A-31D96799FDE9}" type="presOf" srcId="{8196662A-287F-234F-A077-9224702B5B77}" destId="{2AA6EC6E-741E-6B49-9F5F-2EE94515712F}" srcOrd="0" destOrd="0" presId="urn:microsoft.com/office/officeart/2005/8/layout/chevron1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336E3E72-A3F8-3745-BECA-D8B9189CC052}" type="presOf" srcId="{00BA3E18-A5E2-9140-B854-8729D59638C7}" destId="{74A009E9-0543-5D4E-A0D8-59DDB95EEA3F}" srcOrd="0" destOrd="0" presId="urn:microsoft.com/office/officeart/2005/8/layout/chevron1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0F04E87E-A0FA-8A45-B883-25E32F5BC511}" type="presOf" srcId="{1752099A-5FA7-5B42-9954-CCC2DC540A73}" destId="{A8A51BE2-BF78-B747-ADED-D8F45BFABD44}" srcOrd="0" destOrd="0" presId="urn:microsoft.com/office/officeart/2005/8/layout/chevron1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EEDFD5A0-A5DC-AA4E-BEB7-2303CFA03E9D}" type="presOf" srcId="{7D760E27-280D-2A4B-B959-CFD7BC6CC1CD}" destId="{177B357B-30AA-AB48-8B19-35F20E63EA1F}" srcOrd="0" destOrd="0" presId="urn:microsoft.com/office/officeart/2005/8/layout/chevron1"/>
    <dgm:cxn modelId="{2E5016A2-8DF2-0B42-8FB5-05CC2D380313}" type="presOf" srcId="{E8E95C23-E752-394B-B9B6-2A78136193D2}" destId="{22C4A73D-42DC-ED41-885E-BCD2493B4FE2}" srcOrd="0" destOrd="0" presId="urn:microsoft.com/office/officeart/2005/8/layout/chevron1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955455CF-9064-474F-AA4E-756162AD7BBA}" type="presOf" srcId="{3F593408-F3FD-0546-A54D-46490D77181F}" destId="{AC65120B-2D9A-0148-B1CE-DDA795D5C357}" srcOrd="0" destOrd="0" presId="urn:microsoft.com/office/officeart/2005/8/layout/chevron1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AA4A26E1-14A5-614A-A343-91379C0D6A16}" type="presOf" srcId="{2E7B7787-BF7C-304D-9F38-1C0AB771DD8B}" destId="{4D4EB352-CBB5-9C4E-8167-61569D1176CB}" srcOrd="0" destOrd="0" presId="urn:microsoft.com/office/officeart/2005/8/layout/chevron1"/>
    <dgm:cxn modelId="{A00318EB-061A-B944-A1F4-AEAC49700B12}" type="presOf" srcId="{33175CCB-1C8B-1C44-8A2A-276D69ED11D2}" destId="{2C183539-95ED-844D-86E5-8817D387BFA6}" srcOrd="0" destOrd="0" presId="urn:microsoft.com/office/officeart/2005/8/layout/chevron1"/>
    <dgm:cxn modelId="{7897652F-F4B8-D74B-A554-5ECA2DAA2A0C}" type="presParOf" srcId="{2183C015-2F01-1D4E-9FEF-1A0C582E9013}" destId="{054FE57F-5E1C-0A4D-A417-2F919000E119}" srcOrd="0" destOrd="0" presId="urn:microsoft.com/office/officeart/2005/8/layout/chevron1"/>
    <dgm:cxn modelId="{4DAE1A00-912B-3F48-B7F0-6F98AC76A102}" type="presParOf" srcId="{054FE57F-5E1C-0A4D-A417-2F919000E119}" destId="{A8A51BE2-BF78-B747-ADED-D8F45BFABD44}" srcOrd="0" destOrd="0" presId="urn:microsoft.com/office/officeart/2005/8/layout/chevron1"/>
    <dgm:cxn modelId="{4FDF1562-9D48-0841-80D3-3AE2F79BCF25}" type="presParOf" srcId="{054FE57F-5E1C-0A4D-A417-2F919000E119}" destId="{7B03C379-8265-3541-9D62-CAB8EF5AB48D}" srcOrd="1" destOrd="0" presId="urn:microsoft.com/office/officeart/2005/8/layout/chevron1"/>
    <dgm:cxn modelId="{DD8BBBEB-2B4C-0243-81EE-B36C744A6CAD}" type="presParOf" srcId="{2183C015-2F01-1D4E-9FEF-1A0C582E9013}" destId="{E387E1DC-8DBE-9846-955E-A2BFF08BF1ED}" srcOrd="1" destOrd="0" presId="urn:microsoft.com/office/officeart/2005/8/layout/chevron1"/>
    <dgm:cxn modelId="{562B3C88-BA03-4A4B-8893-C92EA7D2FDAB}" type="presParOf" srcId="{2183C015-2F01-1D4E-9FEF-1A0C582E9013}" destId="{19C40071-570E-CC48-AA0E-960ECA68CC87}" srcOrd="2" destOrd="0" presId="urn:microsoft.com/office/officeart/2005/8/layout/chevron1"/>
    <dgm:cxn modelId="{ECB9FC97-AF14-7449-AAB8-E00907E436C8}" type="presParOf" srcId="{19C40071-570E-CC48-AA0E-960ECA68CC87}" destId="{2C183539-95ED-844D-86E5-8817D387BFA6}" srcOrd="0" destOrd="0" presId="urn:microsoft.com/office/officeart/2005/8/layout/chevron1"/>
    <dgm:cxn modelId="{8F238DBB-19BB-1F41-A4D8-D6B277CD2755}" type="presParOf" srcId="{19C40071-570E-CC48-AA0E-960ECA68CC87}" destId="{2AA6EC6E-741E-6B49-9F5F-2EE94515712F}" srcOrd="1" destOrd="0" presId="urn:microsoft.com/office/officeart/2005/8/layout/chevron1"/>
    <dgm:cxn modelId="{77A783B3-E635-FA40-A15A-A8BCA0E88B2D}" type="presParOf" srcId="{2183C015-2F01-1D4E-9FEF-1A0C582E9013}" destId="{03563285-29B0-014A-A3CE-19ADA7C119D5}" srcOrd="3" destOrd="0" presId="urn:microsoft.com/office/officeart/2005/8/layout/chevron1"/>
    <dgm:cxn modelId="{6E809E77-7CF4-7944-A42A-D335E8C71599}" type="presParOf" srcId="{2183C015-2F01-1D4E-9FEF-1A0C582E9013}" destId="{C526D88F-D609-8E4D-9F29-290561D8C8F0}" srcOrd="4" destOrd="0" presId="urn:microsoft.com/office/officeart/2005/8/layout/chevron1"/>
    <dgm:cxn modelId="{F18088B3-7E4A-574C-8F55-7B86B77E3D0E}" type="presParOf" srcId="{C526D88F-D609-8E4D-9F29-290561D8C8F0}" destId="{74A009E9-0543-5D4E-A0D8-59DDB95EEA3F}" srcOrd="0" destOrd="0" presId="urn:microsoft.com/office/officeart/2005/8/layout/chevron1"/>
    <dgm:cxn modelId="{469E1828-37AC-4D4C-9693-9DCCBCFE425A}" type="presParOf" srcId="{C526D88F-D609-8E4D-9F29-290561D8C8F0}" destId="{4D4EB352-CBB5-9C4E-8167-61569D1176CB}" srcOrd="1" destOrd="0" presId="urn:microsoft.com/office/officeart/2005/8/layout/chevron1"/>
    <dgm:cxn modelId="{220B5330-0CB4-A44D-BD92-D50608357CD7}" type="presParOf" srcId="{2183C015-2F01-1D4E-9FEF-1A0C582E9013}" destId="{34123D1D-EA41-944B-9985-4C4E093F4144}" srcOrd="5" destOrd="0" presId="urn:microsoft.com/office/officeart/2005/8/layout/chevron1"/>
    <dgm:cxn modelId="{CEFE6CB7-EC3B-4044-8924-922339DBBB91}" type="presParOf" srcId="{2183C015-2F01-1D4E-9FEF-1A0C582E9013}" destId="{6982969F-7E8B-E24C-A3FD-E1DDC989ACE2}" srcOrd="6" destOrd="0" presId="urn:microsoft.com/office/officeart/2005/8/layout/chevron1"/>
    <dgm:cxn modelId="{7F2FEDC4-ED88-A240-B7D0-0EA4E4CD64A3}" type="presParOf" srcId="{6982969F-7E8B-E24C-A3FD-E1DDC989ACE2}" destId="{22C4A73D-42DC-ED41-885E-BCD2493B4FE2}" srcOrd="0" destOrd="0" presId="urn:microsoft.com/office/officeart/2005/8/layout/chevron1"/>
    <dgm:cxn modelId="{FDBF249B-BE61-5344-9238-7E10520C25B8}" type="presParOf" srcId="{6982969F-7E8B-E24C-A3FD-E1DDC989ACE2}" destId="{ABEB1AFD-653F-1940-A8E6-F630A3B9DB5E}" srcOrd="1" destOrd="0" presId="urn:microsoft.com/office/officeart/2005/8/layout/chevron1"/>
    <dgm:cxn modelId="{4FA9898B-67F2-9544-A401-62C39C78CE2B}" type="presParOf" srcId="{2183C015-2F01-1D4E-9FEF-1A0C582E9013}" destId="{16EB86AA-8D69-274D-8A25-1B07C145A447}" srcOrd="7" destOrd="0" presId="urn:microsoft.com/office/officeart/2005/8/layout/chevron1"/>
    <dgm:cxn modelId="{8BC6E98E-68E4-0743-BA35-E1BDA74770AD}" type="presParOf" srcId="{2183C015-2F01-1D4E-9FEF-1A0C582E9013}" destId="{5963B416-D28D-6B41-92C2-F22279A0770B}" srcOrd="8" destOrd="0" presId="urn:microsoft.com/office/officeart/2005/8/layout/chevron1"/>
    <dgm:cxn modelId="{2751FEA2-B9AA-124C-A4E3-DB77F7AF8662}" type="presParOf" srcId="{5963B416-D28D-6B41-92C2-F22279A0770B}" destId="{177B357B-30AA-AB48-8B19-35F20E63EA1F}" srcOrd="0" destOrd="0" presId="urn:microsoft.com/office/officeart/2005/8/layout/chevron1"/>
    <dgm:cxn modelId="{C772F43D-8039-D543-81A5-DDCEA18D3CEF}" type="presParOf" srcId="{5963B416-D28D-6B41-92C2-F22279A0770B}" destId="{AC65120B-2D9A-0148-B1CE-DDA795D5C357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vList5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١- وضعية الجسم المتوازنة</a:t>
          </a:r>
          <a:endParaRPr lang="en-GB" sz="20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الوقوف أو الجلوس باستقامة يُعطي انطباعًا بالثبات والثقة</a:t>
          </a:r>
          <a:endParaRPr lang="en-GB" sz="20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٢- حركة اليدين المفتوحة</a:t>
          </a:r>
          <a:endParaRPr lang="en-GB" sz="20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0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algn="r">
            <a:buNone/>
          </a:pPr>
          <a:r>
            <a:rPr lang="ar-SA" sz="2000" dirty="0"/>
            <a:t>ات اليد المفتوحة تعكس الصدق والانفتاح — لا تُخفي اليدين</a:t>
          </a:r>
          <a:endParaRPr lang="en-GB" sz="20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٣- الاتصال البصري المباشر</a:t>
          </a:r>
          <a:endParaRPr lang="en-GB" sz="20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0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النظر إلى الكاميرا أو الصحفيين يُعزز الانطباع بالصدق والثقة</a:t>
          </a:r>
          <a:endParaRPr lang="en-GB" sz="20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٤- </a:t>
          </a:r>
          <a:r>
            <a:rPr lang="ar-SA" sz="2000" b="1" dirty="0"/>
            <a:t>نبرة الصوت الواضحة والمضبوطة</a:t>
          </a:r>
          <a:endParaRPr lang="en-GB" sz="20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0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0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التحكم بنبرة الصوت لمنح الرسائل قوة وهيبة</a:t>
          </a:r>
          <a:endParaRPr lang="en-GB" sz="200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62AA7A32-4FF0-F140-8295-9C0D8BC2E055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٥- </a:t>
          </a:r>
          <a:r>
            <a:rPr lang="ar-SA" sz="2000" b="1" dirty="0"/>
            <a:t>تجنّب الإيماءات المتوترة</a:t>
          </a:r>
          <a:endParaRPr lang="en-GB" sz="2000" dirty="0"/>
        </a:p>
      </dgm:t>
    </dgm:pt>
    <dgm:pt modelId="{8DFB1EB2-91BC-204D-9AC4-781A4AC8DB36}" type="parTrans" cxnId="{B0622C39-2D28-5F45-8734-A8F76BEC854C}">
      <dgm:prSet/>
      <dgm:spPr/>
      <dgm:t>
        <a:bodyPr/>
        <a:lstStyle/>
        <a:p>
          <a:pPr algn="r" rtl="1"/>
          <a:endParaRPr lang="en-GB" sz="2000"/>
        </a:p>
      </dgm:t>
    </dgm:pt>
    <dgm:pt modelId="{1AFA3106-EA20-EE48-8F24-5ADDD6992C0D}" type="sibTrans" cxnId="{B0622C39-2D28-5F45-8734-A8F76BEC854C}">
      <dgm:prSet/>
      <dgm:spPr/>
      <dgm:t>
        <a:bodyPr/>
        <a:lstStyle/>
        <a:p>
          <a:pPr algn="r" rtl="1"/>
          <a:endParaRPr lang="en-GB" sz="2000"/>
        </a:p>
      </dgm:t>
    </dgm:pt>
    <dgm:pt modelId="{4B2E657B-369F-0340-A4FA-DB0A9B7475D3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مثل لمس الوجه، هزّ القدمين، أو تشابك الذراعين — تعطي إشارات سلبية عن التوتر أو قلة السيطرة</a:t>
          </a:r>
          <a:endParaRPr lang="en-GB" sz="2000" dirty="0"/>
        </a:p>
      </dgm:t>
    </dgm:pt>
    <dgm:pt modelId="{F4DF2EC7-FFA4-E74D-88F9-1732FB52DE89}" type="parTrans" cxnId="{8E1EE1F8-796C-8A44-BE48-D86658D44C36}">
      <dgm:prSet/>
      <dgm:spPr/>
      <dgm:t>
        <a:bodyPr/>
        <a:lstStyle/>
        <a:p>
          <a:pPr algn="r" rtl="1"/>
          <a:endParaRPr lang="en-GB" sz="2000"/>
        </a:p>
      </dgm:t>
    </dgm:pt>
    <dgm:pt modelId="{72F5F51D-1D18-6645-B941-D23B269F3493}" type="sibTrans" cxnId="{8E1EE1F8-796C-8A44-BE48-D86658D44C36}">
      <dgm:prSet/>
      <dgm:spPr/>
      <dgm:t>
        <a:bodyPr/>
        <a:lstStyle/>
        <a:p>
          <a:pPr algn="r" rtl="1"/>
          <a:endParaRPr lang="en-GB" sz="2000"/>
        </a:p>
      </dgm:t>
    </dgm:pt>
    <dgm:pt modelId="{A0E176CC-9FE7-744B-A753-6F99DA03FD93}" type="pres">
      <dgm:prSet presAssocID="{5B0BFAD2-A999-3B41-82A1-CDF4A6E3F1DA}" presName="Name0" presStyleCnt="0">
        <dgm:presLayoutVars>
          <dgm:dir val="rev"/>
          <dgm:animLvl val="lvl"/>
          <dgm:resizeHandles val="exact"/>
        </dgm:presLayoutVars>
      </dgm:prSet>
      <dgm:spPr/>
    </dgm:pt>
    <dgm:pt modelId="{8EA2BFF6-D834-9947-BB29-93B2B4171107}" type="pres">
      <dgm:prSet presAssocID="{1752099A-5FA7-5B42-9954-CCC2DC540A73}" presName="linNode" presStyleCnt="0"/>
      <dgm:spPr/>
    </dgm:pt>
    <dgm:pt modelId="{2D644AA8-B101-AB42-81EB-2D42B53CA4E5}" type="pres">
      <dgm:prSet presAssocID="{1752099A-5FA7-5B42-9954-CCC2DC540A73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4E27847A-2775-6A43-AA5A-C458CA170E66}" type="pres">
      <dgm:prSet presAssocID="{1752099A-5FA7-5B42-9954-CCC2DC540A73}" presName="descendantText" presStyleLbl="alignAccFollowNode1" presStyleIdx="0" presStyleCnt="5">
        <dgm:presLayoutVars>
          <dgm:bulletEnabled val="1"/>
        </dgm:presLayoutVars>
      </dgm:prSet>
      <dgm:spPr/>
    </dgm:pt>
    <dgm:pt modelId="{1486ABD6-6627-C044-8DB0-2ED410829741}" type="pres">
      <dgm:prSet presAssocID="{D82E5EC9-D48F-7543-B907-FBA1F99EA9C6}" presName="sp" presStyleCnt="0"/>
      <dgm:spPr/>
    </dgm:pt>
    <dgm:pt modelId="{F555D0EF-55D4-D647-BB63-7F974DBFB296}" type="pres">
      <dgm:prSet presAssocID="{33175CCB-1C8B-1C44-8A2A-276D69ED11D2}" presName="linNode" presStyleCnt="0"/>
      <dgm:spPr/>
    </dgm:pt>
    <dgm:pt modelId="{FB23362C-8FBC-FB44-B9DA-C9CF74B8C6EF}" type="pres">
      <dgm:prSet presAssocID="{33175CCB-1C8B-1C44-8A2A-276D69ED11D2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C6EE18F5-D4BB-2847-9241-8FA85CBCDC58}" type="pres">
      <dgm:prSet presAssocID="{33175CCB-1C8B-1C44-8A2A-276D69ED11D2}" presName="descendantText" presStyleLbl="alignAccFollowNode1" presStyleIdx="1" presStyleCnt="5">
        <dgm:presLayoutVars>
          <dgm:bulletEnabled val="1"/>
        </dgm:presLayoutVars>
      </dgm:prSet>
      <dgm:spPr/>
    </dgm:pt>
    <dgm:pt modelId="{9EB55AF6-74A0-0B46-988B-28AFA38BEFFA}" type="pres">
      <dgm:prSet presAssocID="{46CD5F3F-16F8-1443-AC0A-CECBDA2B0AE3}" presName="sp" presStyleCnt="0"/>
      <dgm:spPr/>
    </dgm:pt>
    <dgm:pt modelId="{62891214-9832-4C44-B9AC-1AD0B49A2609}" type="pres">
      <dgm:prSet presAssocID="{00BA3E18-A5E2-9140-B854-8729D59638C7}" presName="linNode" presStyleCnt="0"/>
      <dgm:spPr/>
    </dgm:pt>
    <dgm:pt modelId="{9959D325-8390-B94E-B5E8-7D41491FFA18}" type="pres">
      <dgm:prSet presAssocID="{00BA3E18-A5E2-9140-B854-8729D59638C7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3B9D189F-3DD9-F441-9D64-222893C28A99}" type="pres">
      <dgm:prSet presAssocID="{00BA3E18-A5E2-9140-B854-8729D59638C7}" presName="descendantText" presStyleLbl="alignAccFollowNode1" presStyleIdx="2" presStyleCnt="5">
        <dgm:presLayoutVars>
          <dgm:bulletEnabled val="1"/>
        </dgm:presLayoutVars>
      </dgm:prSet>
      <dgm:spPr/>
    </dgm:pt>
    <dgm:pt modelId="{40997272-A830-194B-882E-4ABBACD8FFE0}" type="pres">
      <dgm:prSet presAssocID="{B1A7360D-8795-2F4E-ABEF-D0EA3753B07E}" presName="sp" presStyleCnt="0"/>
      <dgm:spPr/>
    </dgm:pt>
    <dgm:pt modelId="{77967253-8A62-1F43-82E0-487CE12A8000}" type="pres">
      <dgm:prSet presAssocID="{E8E95C23-E752-394B-B9B6-2A78136193D2}" presName="linNode" presStyleCnt="0"/>
      <dgm:spPr/>
    </dgm:pt>
    <dgm:pt modelId="{281E2A25-90C3-B34C-A297-12C5A844A3B5}" type="pres">
      <dgm:prSet presAssocID="{E8E95C23-E752-394B-B9B6-2A78136193D2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9CAF9328-8181-094B-BCE0-6AEE18A35D2B}" type="pres">
      <dgm:prSet presAssocID="{E8E95C23-E752-394B-B9B6-2A78136193D2}" presName="descendantText" presStyleLbl="alignAccFollowNode1" presStyleIdx="3" presStyleCnt="5">
        <dgm:presLayoutVars>
          <dgm:bulletEnabled val="1"/>
        </dgm:presLayoutVars>
      </dgm:prSet>
      <dgm:spPr/>
    </dgm:pt>
    <dgm:pt modelId="{100C88EE-B77A-6747-890F-DC850E5E29F5}" type="pres">
      <dgm:prSet presAssocID="{942B23F3-0336-EF48-855C-CED43D6F351D}" presName="sp" presStyleCnt="0"/>
      <dgm:spPr/>
    </dgm:pt>
    <dgm:pt modelId="{F3774EF1-64E2-B644-BA3F-813F19239434}" type="pres">
      <dgm:prSet presAssocID="{62AA7A32-4FF0-F140-8295-9C0D8BC2E055}" presName="linNode" presStyleCnt="0"/>
      <dgm:spPr/>
    </dgm:pt>
    <dgm:pt modelId="{1B0A1D01-A26E-5047-82F5-B24761436584}" type="pres">
      <dgm:prSet presAssocID="{62AA7A32-4FF0-F140-8295-9C0D8BC2E055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70F9837B-3AEF-2A41-A9A0-641CA11022F8}" type="pres">
      <dgm:prSet presAssocID="{62AA7A32-4FF0-F140-8295-9C0D8BC2E055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BA537630-164D-834D-AE0C-0AC76466161E}" type="presOf" srcId="{2E7B7787-BF7C-304D-9F38-1C0AB771DD8B}" destId="{3B9D189F-3DD9-F441-9D64-222893C28A99}" srcOrd="0" destOrd="0" presId="urn:microsoft.com/office/officeart/2005/8/layout/vList5"/>
    <dgm:cxn modelId="{31B50A32-EC4F-8844-BA3B-BC73A1619398}" type="presOf" srcId="{4B2E657B-369F-0340-A4FA-DB0A9B7475D3}" destId="{70F9837B-3AEF-2A41-A9A0-641CA11022F8}" srcOrd="0" destOrd="0" presId="urn:microsoft.com/office/officeart/2005/8/layout/vList5"/>
    <dgm:cxn modelId="{0D2FE133-4047-CC4A-8052-8989028EEF4F}" type="presOf" srcId="{00BA3E18-A5E2-9140-B854-8729D59638C7}" destId="{9959D325-8390-B94E-B5E8-7D41491FFA18}" srcOrd="0" destOrd="0" presId="urn:microsoft.com/office/officeart/2005/8/layout/vList5"/>
    <dgm:cxn modelId="{B0622C39-2D28-5F45-8734-A8F76BEC854C}" srcId="{5B0BFAD2-A999-3B41-82A1-CDF4A6E3F1DA}" destId="{62AA7A32-4FF0-F140-8295-9C0D8BC2E055}" srcOrd="4" destOrd="0" parTransId="{8DFB1EB2-91BC-204D-9AC4-781A4AC8DB36}" sibTransId="{1AFA3106-EA20-EE48-8F24-5ADDD6992C0D}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10A1AB69-CCE8-C34A-960F-A7FAB230F645}" type="presOf" srcId="{F0B52F86-83AF-D945-9E33-5773BE9861C5}" destId="{4E27847A-2775-6A43-AA5A-C458CA170E66}" srcOrd="0" destOrd="0" presId="urn:microsoft.com/office/officeart/2005/8/layout/vList5"/>
    <dgm:cxn modelId="{8D42D76F-F7D9-2B46-A6F5-C33A94C04EF9}" type="presOf" srcId="{E8E95C23-E752-394B-B9B6-2A78136193D2}" destId="{281E2A25-90C3-B34C-A297-12C5A844A3B5}" srcOrd="0" destOrd="0" presId="urn:microsoft.com/office/officeart/2005/8/layout/vList5"/>
    <dgm:cxn modelId="{F00B6473-3D4B-0148-8EBC-371D156858D6}" type="presOf" srcId="{62AA7A32-4FF0-F140-8295-9C0D8BC2E055}" destId="{1B0A1D01-A26E-5047-82F5-B24761436584}" srcOrd="0" destOrd="0" presId="urn:microsoft.com/office/officeart/2005/8/layout/vList5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16E8EA84-BDCC-AE4F-8056-314495F340FF}" type="presOf" srcId="{33175CCB-1C8B-1C44-8A2A-276D69ED11D2}" destId="{FB23362C-8FBC-FB44-B9DA-C9CF74B8C6EF}" srcOrd="0" destOrd="0" presId="urn:microsoft.com/office/officeart/2005/8/layout/vList5"/>
    <dgm:cxn modelId="{BB458585-3487-324B-BC26-4B592CCA8421}" type="presOf" srcId="{2EE28272-E03F-FE41-917F-9CFA55EACE13}" destId="{9CAF9328-8181-094B-BCE0-6AEE18A35D2B}" srcOrd="0" destOrd="0" presId="urn:microsoft.com/office/officeart/2005/8/layout/vList5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7015A5BE-65A0-B042-9AEA-1950D99A18DE}" type="presOf" srcId="{5B0BFAD2-A999-3B41-82A1-CDF4A6E3F1DA}" destId="{A0E176CC-9FE7-744B-A753-6F99DA03FD93}" srcOrd="0" destOrd="0" presId="urn:microsoft.com/office/officeart/2005/8/layout/vList5"/>
    <dgm:cxn modelId="{371237C0-BE7E-8A49-9299-8BCDD0BCF4F7}" type="presOf" srcId="{8196662A-287F-234F-A077-9224702B5B77}" destId="{C6EE18F5-D4BB-2847-9241-8FA85CBCDC58}" srcOrd="0" destOrd="0" presId="urn:microsoft.com/office/officeart/2005/8/layout/vList5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E20EC5DC-392B-C344-AB7E-98E8B5A0D9CD}" type="presOf" srcId="{1752099A-5FA7-5B42-9954-CCC2DC540A73}" destId="{2D644AA8-B101-AB42-81EB-2D42B53CA4E5}" srcOrd="0" destOrd="0" presId="urn:microsoft.com/office/officeart/2005/8/layout/vList5"/>
    <dgm:cxn modelId="{8E1EE1F8-796C-8A44-BE48-D86658D44C36}" srcId="{62AA7A32-4FF0-F140-8295-9C0D8BC2E055}" destId="{4B2E657B-369F-0340-A4FA-DB0A9B7475D3}" srcOrd="0" destOrd="0" parTransId="{F4DF2EC7-FFA4-E74D-88F9-1732FB52DE89}" sibTransId="{72F5F51D-1D18-6645-B941-D23B269F3493}"/>
    <dgm:cxn modelId="{019C520C-8920-B545-BDF6-07E96BA46992}" type="presParOf" srcId="{A0E176CC-9FE7-744B-A753-6F99DA03FD93}" destId="{8EA2BFF6-D834-9947-BB29-93B2B4171107}" srcOrd="0" destOrd="0" presId="urn:microsoft.com/office/officeart/2005/8/layout/vList5"/>
    <dgm:cxn modelId="{7C1538D5-B646-AA47-B88E-9B9692491E0A}" type="presParOf" srcId="{8EA2BFF6-D834-9947-BB29-93B2B4171107}" destId="{2D644AA8-B101-AB42-81EB-2D42B53CA4E5}" srcOrd="0" destOrd="0" presId="urn:microsoft.com/office/officeart/2005/8/layout/vList5"/>
    <dgm:cxn modelId="{F43F4813-2C23-DB41-80A3-48396222FC6B}" type="presParOf" srcId="{8EA2BFF6-D834-9947-BB29-93B2B4171107}" destId="{4E27847A-2775-6A43-AA5A-C458CA170E66}" srcOrd="1" destOrd="0" presId="urn:microsoft.com/office/officeart/2005/8/layout/vList5"/>
    <dgm:cxn modelId="{6C85923A-BF35-044E-B7AC-7BFEA80E6AA8}" type="presParOf" srcId="{A0E176CC-9FE7-744B-A753-6F99DA03FD93}" destId="{1486ABD6-6627-C044-8DB0-2ED410829741}" srcOrd="1" destOrd="0" presId="urn:microsoft.com/office/officeart/2005/8/layout/vList5"/>
    <dgm:cxn modelId="{69B21D5C-062A-924A-94C7-5FED0F5FA642}" type="presParOf" srcId="{A0E176CC-9FE7-744B-A753-6F99DA03FD93}" destId="{F555D0EF-55D4-D647-BB63-7F974DBFB296}" srcOrd="2" destOrd="0" presId="urn:microsoft.com/office/officeart/2005/8/layout/vList5"/>
    <dgm:cxn modelId="{D1ABEC8A-A686-FB4B-9DBA-36EEEE9020BA}" type="presParOf" srcId="{F555D0EF-55D4-D647-BB63-7F974DBFB296}" destId="{FB23362C-8FBC-FB44-B9DA-C9CF74B8C6EF}" srcOrd="0" destOrd="0" presId="urn:microsoft.com/office/officeart/2005/8/layout/vList5"/>
    <dgm:cxn modelId="{D940A201-6763-234B-BCF7-418ADE74F289}" type="presParOf" srcId="{F555D0EF-55D4-D647-BB63-7F974DBFB296}" destId="{C6EE18F5-D4BB-2847-9241-8FA85CBCDC58}" srcOrd="1" destOrd="0" presId="urn:microsoft.com/office/officeart/2005/8/layout/vList5"/>
    <dgm:cxn modelId="{A364C5A6-4650-DC41-9178-DC8ACEC23404}" type="presParOf" srcId="{A0E176CC-9FE7-744B-A753-6F99DA03FD93}" destId="{9EB55AF6-74A0-0B46-988B-28AFA38BEFFA}" srcOrd="3" destOrd="0" presId="urn:microsoft.com/office/officeart/2005/8/layout/vList5"/>
    <dgm:cxn modelId="{789C5D0F-5FCC-8B4D-B968-4AB76C6A7520}" type="presParOf" srcId="{A0E176CC-9FE7-744B-A753-6F99DA03FD93}" destId="{62891214-9832-4C44-B9AC-1AD0B49A2609}" srcOrd="4" destOrd="0" presId="urn:microsoft.com/office/officeart/2005/8/layout/vList5"/>
    <dgm:cxn modelId="{143D6E6E-5DD7-B545-9270-044F733BA0AB}" type="presParOf" srcId="{62891214-9832-4C44-B9AC-1AD0B49A2609}" destId="{9959D325-8390-B94E-B5E8-7D41491FFA18}" srcOrd="0" destOrd="0" presId="urn:microsoft.com/office/officeart/2005/8/layout/vList5"/>
    <dgm:cxn modelId="{182C177D-D3F8-CA4F-8546-3C716CDB6BE1}" type="presParOf" srcId="{62891214-9832-4C44-B9AC-1AD0B49A2609}" destId="{3B9D189F-3DD9-F441-9D64-222893C28A99}" srcOrd="1" destOrd="0" presId="urn:microsoft.com/office/officeart/2005/8/layout/vList5"/>
    <dgm:cxn modelId="{C2AA0645-8AF7-3642-92FE-8206453B7CC5}" type="presParOf" srcId="{A0E176CC-9FE7-744B-A753-6F99DA03FD93}" destId="{40997272-A830-194B-882E-4ABBACD8FFE0}" srcOrd="5" destOrd="0" presId="urn:microsoft.com/office/officeart/2005/8/layout/vList5"/>
    <dgm:cxn modelId="{A28C40E5-B929-5F47-BB95-7F24AE4F79C3}" type="presParOf" srcId="{A0E176CC-9FE7-744B-A753-6F99DA03FD93}" destId="{77967253-8A62-1F43-82E0-487CE12A8000}" srcOrd="6" destOrd="0" presId="urn:microsoft.com/office/officeart/2005/8/layout/vList5"/>
    <dgm:cxn modelId="{C7178BBB-DE82-9F4E-8CAA-93FA7C327841}" type="presParOf" srcId="{77967253-8A62-1F43-82E0-487CE12A8000}" destId="{281E2A25-90C3-B34C-A297-12C5A844A3B5}" srcOrd="0" destOrd="0" presId="urn:microsoft.com/office/officeart/2005/8/layout/vList5"/>
    <dgm:cxn modelId="{892AAD0C-17BC-DC4D-ADD4-3095660A94C6}" type="presParOf" srcId="{77967253-8A62-1F43-82E0-487CE12A8000}" destId="{9CAF9328-8181-094B-BCE0-6AEE18A35D2B}" srcOrd="1" destOrd="0" presId="urn:microsoft.com/office/officeart/2005/8/layout/vList5"/>
    <dgm:cxn modelId="{8FD88E05-14E5-754D-BEE7-8B0F6E65FEED}" type="presParOf" srcId="{A0E176CC-9FE7-744B-A753-6F99DA03FD93}" destId="{100C88EE-B77A-6747-890F-DC850E5E29F5}" srcOrd="7" destOrd="0" presId="urn:microsoft.com/office/officeart/2005/8/layout/vList5"/>
    <dgm:cxn modelId="{3A91A676-E307-EA4B-AB4C-BC3FF2504872}" type="presParOf" srcId="{A0E176CC-9FE7-744B-A753-6F99DA03FD93}" destId="{F3774EF1-64E2-B644-BA3F-813F19239434}" srcOrd="8" destOrd="0" presId="urn:microsoft.com/office/officeart/2005/8/layout/vList5"/>
    <dgm:cxn modelId="{324E91C9-328F-004A-85C2-9FD70C84A77E}" type="presParOf" srcId="{F3774EF1-64E2-B644-BA3F-813F19239434}" destId="{1B0A1D01-A26E-5047-82F5-B24761436584}" srcOrd="0" destOrd="0" presId="urn:microsoft.com/office/officeart/2005/8/layout/vList5"/>
    <dgm:cxn modelId="{3EFD3B6D-0E99-EF46-B070-AB50A58074C9}" type="presParOf" srcId="{F3774EF1-64E2-B644-BA3F-813F19239434}" destId="{70F9837B-3AEF-2A41-A9A0-641CA11022F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bProcess3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١- الافتتاح بالقصة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400" dirty="0"/>
            <a:t>بدء الخطاب بقصة قصيرة تُلخّص جوهر الأزمة أو موقف المؤسسة</a:t>
          </a:r>
          <a:endParaRPr lang="en-GB" sz="24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٢- إضفاء الطابع الإنساني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ctr" rtl="1">
            <a:buSzPts val="1000"/>
            <a:buFont typeface="Arial" panose="020B0604020202020204" pitchFamily="34" charset="0"/>
            <a:buChar char="•"/>
          </a:pPr>
          <a:r>
            <a:rPr lang="ar-SA" sz="2000" dirty="0"/>
            <a:t>ربط القصة بمشاعر المتأثرين وإظهار التعاطف</a:t>
          </a:r>
          <a:endParaRPr lang="en-GB" sz="20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٣- ربط القصة بقيم المؤسسة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ctr"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إظهار كيف تعكس القصة التزام المؤسسة بقيمها الأساسية</a:t>
          </a:r>
          <a:endParaRPr lang="en-GB" sz="2000" b="1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endParaRPr lang="en-GB" sz="2400"/>
        </a:p>
      </dgm:t>
    </dgm:pt>
    <dgm:pt modelId="{62E37409-2A2A-FA47-83CE-3CEDEC3BC08D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٤- الختام بدعوة إيجابية</a:t>
          </a:r>
          <a:endParaRPr lang="en-GB" sz="240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endParaRPr lang="en-GB" sz="240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endParaRPr lang="en-GB" sz="2400"/>
        </a:p>
      </dgm:t>
    </dgm:pt>
    <dgm:pt modelId="{83C71CD6-57CD-1345-AA65-E4449339D441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استخدام القصة لإلهام الجمهور حول مستقبل ما بعد الأزمة</a:t>
          </a:r>
          <a:endParaRPr lang="en-GB" sz="2000" b="1" dirty="0"/>
        </a:p>
      </dgm:t>
    </dgm:pt>
    <dgm:pt modelId="{99C57B0C-6DAF-2B4C-A3F6-2D14EAC7BAF5}" type="parTrans" cxnId="{AFA37A18-7590-494B-8F61-7651C9CD807A}">
      <dgm:prSet/>
      <dgm:spPr/>
      <dgm:t>
        <a:bodyPr/>
        <a:lstStyle/>
        <a:p>
          <a:endParaRPr lang="en-GB" sz="2400"/>
        </a:p>
      </dgm:t>
    </dgm:pt>
    <dgm:pt modelId="{149DB796-F667-CC46-B00D-26238C0A42BE}" type="sibTrans" cxnId="{AFA37A18-7590-494B-8F61-7651C9CD807A}">
      <dgm:prSet/>
      <dgm:spPr/>
      <dgm:t>
        <a:bodyPr/>
        <a:lstStyle/>
        <a:p>
          <a:endParaRPr lang="en-GB" sz="2400"/>
        </a:p>
      </dgm:t>
    </dgm:pt>
    <dgm:pt modelId="{F9FAA297-B6D9-EE41-A0D9-16FE4A314FB3}" type="pres">
      <dgm:prSet presAssocID="{BD09AEF8-F502-8F47-BA6A-B0FFAEB3008F}" presName="Name0" presStyleCnt="0">
        <dgm:presLayoutVars>
          <dgm:dir val="rev"/>
          <dgm:resizeHandles val="exact"/>
        </dgm:presLayoutVars>
      </dgm:prSet>
      <dgm:spPr/>
    </dgm:pt>
    <dgm:pt modelId="{D6903E4F-B927-C447-BBD0-05C4E7A413A7}" type="pres">
      <dgm:prSet presAssocID="{4A11EF4C-C086-E642-9BB3-7F06E5C1290B}" presName="node" presStyleLbl="node1" presStyleIdx="0" presStyleCnt="4">
        <dgm:presLayoutVars>
          <dgm:bulletEnabled val="1"/>
        </dgm:presLayoutVars>
      </dgm:prSet>
      <dgm:spPr/>
    </dgm:pt>
    <dgm:pt modelId="{F64A1C13-9B3B-B142-AF13-3E26D7F1B31B}" type="pres">
      <dgm:prSet presAssocID="{41E91CD4-8D46-734A-9F81-98BE45E9A506}" presName="sibTrans" presStyleLbl="sibTrans1D1" presStyleIdx="0" presStyleCnt="3"/>
      <dgm:spPr/>
    </dgm:pt>
    <dgm:pt modelId="{E883CF4A-AFEF-C44F-BB6A-D434D6D0C2B1}" type="pres">
      <dgm:prSet presAssocID="{41E91CD4-8D46-734A-9F81-98BE45E9A506}" presName="connectorText" presStyleLbl="sibTrans1D1" presStyleIdx="0" presStyleCnt="3"/>
      <dgm:spPr/>
    </dgm:pt>
    <dgm:pt modelId="{4F6A6E4B-EB7C-D643-9337-F72725EF7FE1}" type="pres">
      <dgm:prSet presAssocID="{102A7D41-83D4-E04C-90C4-580B0FF7BC74}" presName="node" presStyleLbl="node1" presStyleIdx="1" presStyleCnt="4">
        <dgm:presLayoutVars>
          <dgm:bulletEnabled val="1"/>
        </dgm:presLayoutVars>
      </dgm:prSet>
      <dgm:spPr/>
    </dgm:pt>
    <dgm:pt modelId="{D58CB0EA-2380-7B4F-B2F5-DC46AEA6616E}" type="pres">
      <dgm:prSet presAssocID="{6652ED82-6B71-6543-A7FC-4590E5EB8DAC}" presName="sibTrans" presStyleLbl="sibTrans1D1" presStyleIdx="1" presStyleCnt="3"/>
      <dgm:spPr/>
    </dgm:pt>
    <dgm:pt modelId="{B818F804-5A72-0343-923B-B58C3B011834}" type="pres">
      <dgm:prSet presAssocID="{6652ED82-6B71-6543-A7FC-4590E5EB8DAC}" presName="connectorText" presStyleLbl="sibTrans1D1" presStyleIdx="1" presStyleCnt="3"/>
      <dgm:spPr/>
    </dgm:pt>
    <dgm:pt modelId="{F5D63118-ECBB-1B42-BB3D-EE8F57B3C486}" type="pres">
      <dgm:prSet presAssocID="{ADD6F1E2-4AED-DA41-AAFA-764AE518E54B}" presName="node" presStyleLbl="node1" presStyleIdx="2" presStyleCnt="4">
        <dgm:presLayoutVars>
          <dgm:bulletEnabled val="1"/>
        </dgm:presLayoutVars>
      </dgm:prSet>
      <dgm:spPr/>
    </dgm:pt>
    <dgm:pt modelId="{2C468CE1-1C3F-A24D-96FF-CB31552C7365}" type="pres">
      <dgm:prSet presAssocID="{0EBECCBF-32B3-7540-945E-6EAB29D7B1DA}" presName="sibTrans" presStyleLbl="sibTrans1D1" presStyleIdx="2" presStyleCnt="3"/>
      <dgm:spPr/>
    </dgm:pt>
    <dgm:pt modelId="{F0A5E9C2-DCAD-CB44-B0CF-D850FB9286BA}" type="pres">
      <dgm:prSet presAssocID="{0EBECCBF-32B3-7540-945E-6EAB29D7B1DA}" presName="connectorText" presStyleLbl="sibTrans1D1" presStyleIdx="2" presStyleCnt="3"/>
      <dgm:spPr/>
    </dgm:pt>
    <dgm:pt modelId="{75E26A91-EB9F-154D-913B-B15D37706725}" type="pres">
      <dgm:prSet presAssocID="{62E37409-2A2A-FA47-83CE-3CEDEC3BC08D}" presName="node" presStyleLbl="node1" presStyleIdx="3" presStyleCnt="4">
        <dgm:presLayoutVars>
          <dgm:bulletEnabled val="1"/>
        </dgm:presLayoutVars>
      </dgm:prSet>
      <dgm:spPr/>
    </dgm:pt>
  </dgm:ptLst>
  <dgm:cxnLst>
    <dgm:cxn modelId="{42C99915-7067-CD40-8045-8330C3F8D546}" type="presOf" srcId="{41E91CD4-8D46-734A-9F81-98BE45E9A506}" destId="{F64A1C13-9B3B-B142-AF13-3E26D7F1B31B}" srcOrd="0" destOrd="0" presId="urn:microsoft.com/office/officeart/2005/8/layout/bProcess3"/>
    <dgm:cxn modelId="{AFA37A18-7590-494B-8F61-7651C9CD807A}" srcId="{62E37409-2A2A-FA47-83CE-3CEDEC3BC08D}" destId="{83C71CD6-57CD-1345-AA65-E4449339D441}" srcOrd="0" destOrd="0" parTransId="{99C57B0C-6DAF-2B4C-A3F6-2D14EAC7BAF5}" sibTransId="{149DB796-F667-CC46-B00D-26238C0A42BE}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C838A233-ECBE-CD46-92CD-A8E81D988B59}" type="presOf" srcId="{ADD6F1E2-4AED-DA41-AAFA-764AE518E54B}" destId="{F5D63118-ECBB-1B42-BB3D-EE8F57B3C486}" srcOrd="0" destOrd="0" presId="urn:microsoft.com/office/officeart/2005/8/layout/bProcess3"/>
    <dgm:cxn modelId="{CDB5A541-878A-5643-94D8-F32BF932C2DC}" type="presOf" srcId="{6652ED82-6B71-6543-A7FC-4590E5EB8DAC}" destId="{B818F804-5A72-0343-923B-B58C3B011834}" srcOrd="1" destOrd="0" presId="urn:microsoft.com/office/officeart/2005/8/layout/bProcess3"/>
    <dgm:cxn modelId="{B0CD7746-8059-E34C-B81A-AF014E0BDFBE}" type="presOf" srcId="{62E37409-2A2A-FA47-83CE-3CEDEC3BC08D}" destId="{75E26A91-EB9F-154D-913B-B15D37706725}" srcOrd="0" destOrd="0" presId="urn:microsoft.com/office/officeart/2005/8/layout/bProcess3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641FA158-02DB-144D-AB4A-3BB95A2440F6}" type="presOf" srcId="{102A7D41-83D4-E04C-90C4-580B0FF7BC74}" destId="{4F6A6E4B-EB7C-D643-9337-F72725EF7FE1}" srcOrd="0" destOrd="0" presId="urn:microsoft.com/office/officeart/2005/8/layout/bProcess3"/>
    <dgm:cxn modelId="{E3516C66-46DD-AA4D-8501-0CC47AFF852B}" type="presOf" srcId="{0EBECCBF-32B3-7540-945E-6EAB29D7B1DA}" destId="{F0A5E9C2-DCAD-CB44-B0CF-D850FB9286BA}" srcOrd="1" destOrd="0" presId="urn:microsoft.com/office/officeart/2005/8/layout/bProcess3"/>
    <dgm:cxn modelId="{5A73F881-AD34-044B-B4C5-03446828D1F6}" type="presOf" srcId="{65387183-454B-F14D-A6F6-7DA8C5BFAE05}" destId="{4F6A6E4B-EB7C-D643-9337-F72725EF7FE1}" srcOrd="0" destOrd="1" presId="urn:microsoft.com/office/officeart/2005/8/layout/bProcess3"/>
    <dgm:cxn modelId="{45393E98-B060-234F-BFD7-5F88295F343F}" type="presOf" srcId="{0EBECCBF-32B3-7540-945E-6EAB29D7B1DA}" destId="{2C468CE1-1C3F-A24D-96FF-CB31552C7365}" srcOrd="0" destOrd="0" presId="urn:microsoft.com/office/officeart/2005/8/layout/bProcess3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5965449D-475F-D44C-BB7B-133367ECB547}" type="presOf" srcId="{B1994776-BB7E-AD4E-900E-8296E2C69C4F}" destId="{F5D63118-ECBB-1B42-BB3D-EE8F57B3C486}" srcOrd="0" destOrd="1" presId="urn:microsoft.com/office/officeart/2005/8/layout/bProcess3"/>
    <dgm:cxn modelId="{C50451A0-63F6-5C4A-AC16-FFCAA635EA0E}" type="presOf" srcId="{4A11EF4C-C086-E642-9BB3-7F06E5C1290B}" destId="{D6903E4F-B927-C447-BBD0-05C4E7A413A7}" srcOrd="0" destOrd="0" presId="urn:microsoft.com/office/officeart/2005/8/layout/bProcess3"/>
    <dgm:cxn modelId="{B7591BD6-E7F3-2F45-ACCB-6FDA1FB4B348}" type="presOf" srcId="{41E91CD4-8D46-734A-9F81-98BE45E9A506}" destId="{E883CF4A-AFEF-C44F-BB6A-D434D6D0C2B1}" srcOrd="1" destOrd="0" presId="urn:microsoft.com/office/officeart/2005/8/layout/bProcess3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5655FBDF-2E75-C24D-BF99-D4262A1B3D62}" type="presOf" srcId="{C88ED262-17EB-A64F-8186-B36DDD55690A}" destId="{D6903E4F-B927-C447-BBD0-05C4E7A413A7}" srcOrd="0" destOrd="1" presId="urn:microsoft.com/office/officeart/2005/8/layout/bProcess3"/>
    <dgm:cxn modelId="{D4164CE6-1CFD-334E-B2DA-D039D4284C8A}" type="presOf" srcId="{BD09AEF8-F502-8F47-BA6A-B0FFAEB3008F}" destId="{F9FAA297-B6D9-EE41-A0D9-16FE4A314FB3}" srcOrd="0" destOrd="0" presId="urn:microsoft.com/office/officeart/2005/8/layout/bProcess3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8ACCB4FA-60DE-DB44-BADE-816476F0E504}" type="presOf" srcId="{6652ED82-6B71-6543-A7FC-4590E5EB8DAC}" destId="{D58CB0EA-2380-7B4F-B2F5-DC46AEA6616E}" srcOrd="0" destOrd="0" presId="urn:microsoft.com/office/officeart/2005/8/layout/bProcess3"/>
    <dgm:cxn modelId="{66DB08FC-DBEF-B443-8716-9D6A95F596BB}" type="presOf" srcId="{83C71CD6-57CD-1345-AA65-E4449339D441}" destId="{75E26A91-EB9F-154D-913B-B15D37706725}" srcOrd="0" destOrd="1" presId="urn:microsoft.com/office/officeart/2005/8/layout/bProcess3"/>
    <dgm:cxn modelId="{B7534F7A-1DB3-AF43-9C3F-B9671C0B64B8}" type="presParOf" srcId="{F9FAA297-B6D9-EE41-A0D9-16FE4A314FB3}" destId="{D6903E4F-B927-C447-BBD0-05C4E7A413A7}" srcOrd="0" destOrd="0" presId="urn:microsoft.com/office/officeart/2005/8/layout/bProcess3"/>
    <dgm:cxn modelId="{97CA0358-764B-FD49-8677-BF2174BFBE57}" type="presParOf" srcId="{F9FAA297-B6D9-EE41-A0D9-16FE4A314FB3}" destId="{F64A1C13-9B3B-B142-AF13-3E26D7F1B31B}" srcOrd="1" destOrd="0" presId="urn:microsoft.com/office/officeart/2005/8/layout/bProcess3"/>
    <dgm:cxn modelId="{2F293DA1-D11A-404B-9C43-B14108F640A0}" type="presParOf" srcId="{F64A1C13-9B3B-B142-AF13-3E26D7F1B31B}" destId="{E883CF4A-AFEF-C44F-BB6A-D434D6D0C2B1}" srcOrd="0" destOrd="0" presId="urn:microsoft.com/office/officeart/2005/8/layout/bProcess3"/>
    <dgm:cxn modelId="{7836537A-9B57-E94B-AE42-FFA0B24C988E}" type="presParOf" srcId="{F9FAA297-B6D9-EE41-A0D9-16FE4A314FB3}" destId="{4F6A6E4B-EB7C-D643-9337-F72725EF7FE1}" srcOrd="2" destOrd="0" presId="urn:microsoft.com/office/officeart/2005/8/layout/bProcess3"/>
    <dgm:cxn modelId="{7DFCAE80-D37C-3E4D-8F3D-C0274FC8E565}" type="presParOf" srcId="{F9FAA297-B6D9-EE41-A0D9-16FE4A314FB3}" destId="{D58CB0EA-2380-7B4F-B2F5-DC46AEA6616E}" srcOrd="3" destOrd="0" presId="urn:microsoft.com/office/officeart/2005/8/layout/bProcess3"/>
    <dgm:cxn modelId="{9EB957FF-F7BC-1D4F-AA37-5DDCF3D92B38}" type="presParOf" srcId="{D58CB0EA-2380-7B4F-B2F5-DC46AEA6616E}" destId="{B818F804-5A72-0343-923B-B58C3B011834}" srcOrd="0" destOrd="0" presId="urn:microsoft.com/office/officeart/2005/8/layout/bProcess3"/>
    <dgm:cxn modelId="{E12EA406-EF50-ED49-A749-475764651701}" type="presParOf" srcId="{F9FAA297-B6D9-EE41-A0D9-16FE4A314FB3}" destId="{F5D63118-ECBB-1B42-BB3D-EE8F57B3C486}" srcOrd="4" destOrd="0" presId="urn:microsoft.com/office/officeart/2005/8/layout/bProcess3"/>
    <dgm:cxn modelId="{C325FD2B-FA95-224F-950F-B27D402D2F56}" type="presParOf" srcId="{F9FAA297-B6D9-EE41-A0D9-16FE4A314FB3}" destId="{2C468CE1-1C3F-A24D-96FF-CB31552C7365}" srcOrd="5" destOrd="0" presId="urn:microsoft.com/office/officeart/2005/8/layout/bProcess3"/>
    <dgm:cxn modelId="{3DECAB37-8582-B84B-BAD0-F93B60243BAF}" type="presParOf" srcId="{2C468CE1-1C3F-A24D-96FF-CB31552C7365}" destId="{F0A5E9C2-DCAD-CB44-B0CF-D850FB9286BA}" srcOrd="0" destOrd="0" presId="urn:microsoft.com/office/officeart/2005/8/layout/bProcess3"/>
    <dgm:cxn modelId="{D5EB4EDE-8B0F-2E4F-9383-4432CF7A6881}" type="presParOf" srcId="{F9FAA297-B6D9-EE41-A0D9-16FE4A314FB3}" destId="{75E26A91-EB9F-154D-913B-B15D37706725}" srcOrd="6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hierarchy3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١- لغة الجسد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marL="0" indent="150813" algn="r" rtl="1">
            <a:buFont typeface="Arial" panose="020B0604020202020204" pitchFamily="34" charset="0"/>
            <a:buNone/>
            <a:tabLst/>
          </a:pPr>
          <a:r>
            <a:rPr lang="ar-SA" sz="2400" dirty="0"/>
            <a:t>وضعية الجسم</a:t>
          </a:r>
          <a:endParaRPr lang="en-GB" sz="2400" dirty="0"/>
        </a:p>
        <a:p>
          <a:pPr marL="0" indent="150813" algn="r" rtl="1">
            <a:buSzPts val="1000"/>
            <a:buFont typeface="Symbol" pitchFamily="2" charset="2"/>
            <a:buNone/>
            <a:tabLst/>
          </a:pPr>
          <a:r>
            <a:rPr lang="ar-SA" sz="2400" dirty="0"/>
            <a:t>حركة اليدين</a:t>
          </a:r>
          <a:endParaRPr lang="en-GB" sz="2400" dirty="0"/>
        </a:p>
        <a:p>
          <a:pPr marL="0" indent="150813" algn="r" rtl="1">
            <a:buSzPts val="1000"/>
            <a:buFont typeface="Symbol" pitchFamily="2" charset="2"/>
            <a:buNone/>
            <a:tabLst/>
          </a:pPr>
          <a:r>
            <a:rPr lang="ar-SA" sz="2400" dirty="0"/>
            <a:t>المسافة مع الجمهور</a:t>
          </a:r>
          <a:endParaRPr lang="en-GB" sz="24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٢- تعابير الوجه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ctr" rtl="1">
            <a:buSzPts val="1000"/>
            <a:buFont typeface="Arial" panose="020B0604020202020204" pitchFamily="34" charset="0"/>
            <a:buChar char="•"/>
          </a:pPr>
          <a:r>
            <a:rPr lang="ar-SA" sz="2000" dirty="0"/>
            <a:t>الابتسامة الصادقة</a:t>
          </a:r>
          <a:endParaRPr lang="en-GB" sz="2000" dirty="0"/>
        </a:p>
        <a:p>
          <a:pPr algn="ctr">
            <a:buSzPts val="1000"/>
            <a:buFont typeface="Symbol" pitchFamily="2" charset="2"/>
            <a:buChar char=""/>
          </a:pPr>
          <a:r>
            <a:rPr lang="ar-SA" sz="2000" dirty="0"/>
            <a:t>تعبيرات العين</a:t>
          </a:r>
          <a:endParaRPr lang="en-GB" sz="2000" dirty="0"/>
        </a:p>
        <a:p>
          <a:pPr algn="ctr">
            <a:buSzPts val="1000"/>
            <a:buFont typeface="Symbol" pitchFamily="2" charset="2"/>
            <a:buChar char=""/>
          </a:pPr>
          <a:r>
            <a:rPr lang="ar-SA" sz="2000" dirty="0"/>
            <a:t>التحكم في عضلات الوجه تحت الضغط</a:t>
          </a:r>
          <a:endParaRPr lang="en-GB" sz="20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٣- نبرة الصوت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ctr"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طبقة الصوت المناسبة</a:t>
          </a:r>
          <a:endParaRPr lang="en-GB" sz="2000" dirty="0"/>
        </a:p>
        <a:p>
          <a:pPr algn="ctr">
            <a:buSzPts val="1000"/>
            <a:buFont typeface="Symbol" pitchFamily="2" charset="2"/>
            <a:buChar char=""/>
          </a:pPr>
          <a:r>
            <a:rPr lang="ar-SA" sz="2000" dirty="0"/>
            <a:t>الإيقاع والتوقفات</a:t>
          </a:r>
          <a:endParaRPr lang="en-GB" sz="2000" dirty="0"/>
        </a:p>
        <a:p>
          <a:pPr algn="ctr">
            <a:buSzPts val="1000"/>
            <a:buFont typeface="Symbol" pitchFamily="2" charset="2"/>
            <a:buChar char=""/>
          </a:pPr>
          <a:r>
            <a:rPr lang="ar-SA" sz="2000" dirty="0"/>
            <a:t>التنويع في النبرة حسب الرسالة</a:t>
          </a:r>
          <a:endParaRPr lang="en-GB" sz="2000" b="1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endParaRPr lang="en-GB" sz="2400"/>
        </a:p>
      </dgm:t>
    </dgm:pt>
    <dgm:pt modelId="{62E37409-2A2A-FA47-83CE-3CEDEC3BC08D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٤- التواصل البصري</a:t>
          </a:r>
          <a:endParaRPr lang="en-GB" sz="240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endParaRPr lang="en-GB" sz="240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endParaRPr lang="en-GB" sz="2400"/>
        </a:p>
      </dgm:t>
    </dgm:pt>
    <dgm:pt modelId="{83C71CD6-57CD-1345-AA65-E4449339D441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الاتصال المباشر بالعين</a:t>
          </a:r>
          <a:endParaRPr lang="en-GB" sz="2000" dirty="0"/>
        </a:p>
        <a:p>
          <a:pPr>
            <a:buSzPts val="1000"/>
            <a:buFont typeface="Symbol" pitchFamily="2" charset="2"/>
            <a:buChar char=""/>
          </a:pPr>
          <a:r>
            <a:rPr lang="ar-SA" sz="2000" dirty="0"/>
            <a:t>توزيع النظر على الجمهور</a:t>
          </a:r>
          <a:endParaRPr lang="en-GB" sz="2000" b="1" dirty="0"/>
        </a:p>
      </dgm:t>
    </dgm:pt>
    <dgm:pt modelId="{99C57B0C-6DAF-2B4C-A3F6-2D14EAC7BAF5}" type="parTrans" cxnId="{AFA37A18-7590-494B-8F61-7651C9CD807A}">
      <dgm:prSet/>
      <dgm:spPr/>
      <dgm:t>
        <a:bodyPr/>
        <a:lstStyle/>
        <a:p>
          <a:endParaRPr lang="en-GB" sz="2400"/>
        </a:p>
      </dgm:t>
    </dgm:pt>
    <dgm:pt modelId="{149DB796-F667-CC46-B00D-26238C0A42BE}" type="sibTrans" cxnId="{AFA37A18-7590-494B-8F61-7651C9CD807A}">
      <dgm:prSet/>
      <dgm:spPr/>
      <dgm:t>
        <a:bodyPr/>
        <a:lstStyle/>
        <a:p>
          <a:endParaRPr lang="en-GB" sz="2400"/>
        </a:p>
      </dgm:t>
    </dgm:pt>
    <dgm:pt modelId="{67B0895F-6B2F-2047-9656-DD588E875282}" type="pres">
      <dgm:prSet presAssocID="{BD09AEF8-F502-8F47-BA6A-B0FFAEB3008F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3E5F9800-E349-654D-A1B9-8F25B5DAE10C}" type="pres">
      <dgm:prSet presAssocID="{4A11EF4C-C086-E642-9BB3-7F06E5C1290B}" presName="root" presStyleCnt="0"/>
      <dgm:spPr/>
    </dgm:pt>
    <dgm:pt modelId="{A2979B7B-8C45-4246-9519-676DBC756F10}" type="pres">
      <dgm:prSet presAssocID="{4A11EF4C-C086-E642-9BB3-7F06E5C1290B}" presName="rootComposite" presStyleCnt="0"/>
      <dgm:spPr/>
    </dgm:pt>
    <dgm:pt modelId="{7F0577E2-2F02-FD47-B70B-1D3B068E373A}" type="pres">
      <dgm:prSet presAssocID="{4A11EF4C-C086-E642-9BB3-7F06E5C1290B}" presName="rootText" presStyleLbl="node1" presStyleIdx="0" presStyleCnt="4"/>
      <dgm:spPr/>
    </dgm:pt>
    <dgm:pt modelId="{729669AC-198F-0A4E-8142-945F20AAAB14}" type="pres">
      <dgm:prSet presAssocID="{4A11EF4C-C086-E642-9BB3-7F06E5C1290B}" presName="rootConnector" presStyleLbl="node1" presStyleIdx="0" presStyleCnt="4"/>
      <dgm:spPr/>
    </dgm:pt>
    <dgm:pt modelId="{D97C78E3-264C-8244-AAA0-FB3E291367BF}" type="pres">
      <dgm:prSet presAssocID="{4A11EF4C-C086-E642-9BB3-7F06E5C1290B}" presName="childShape" presStyleCnt="0"/>
      <dgm:spPr/>
    </dgm:pt>
    <dgm:pt modelId="{474E08C6-BF25-524D-BF09-D2E56798AA30}" type="pres">
      <dgm:prSet presAssocID="{0C3FAF49-7E15-F346-B5F7-74FAF3B60F5B}" presName="Name13" presStyleLbl="parChTrans1D2" presStyleIdx="0" presStyleCnt="4"/>
      <dgm:spPr/>
    </dgm:pt>
    <dgm:pt modelId="{1378A5B1-B6A8-9744-BA72-96CBE84953BC}" type="pres">
      <dgm:prSet presAssocID="{C88ED262-17EB-A64F-8186-B36DDD55690A}" presName="childText" presStyleLbl="bgAcc1" presStyleIdx="0" presStyleCnt="4" custScaleX="130874" custScaleY="230257">
        <dgm:presLayoutVars>
          <dgm:bulletEnabled val="1"/>
        </dgm:presLayoutVars>
      </dgm:prSet>
      <dgm:spPr/>
    </dgm:pt>
    <dgm:pt modelId="{821340F0-FBB0-0946-A403-0411EA1F44E9}" type="pres">
      <dgm:prSet presAssocID="{102A7D41-83D4-E04C-90C4-580B0FF7BC74}" presName="root" presStyleCnt="0"/>
      <dgm:spPr/>
    </dgm:pt>
    <dgm:pt modelId="{E7E709D4-ACDD-3E43-B86F-06E3170362C5}" type="pres">
      <dgm:prSet presAssocID="{102A7D41-83D4-E04C-90C4-580B0FF7BC74}" presName="rootComposite" presStyleCnt="0"/>
      <dgm:spPr/>
    </dgm:pt>
    <dgm:pt modelId="{1E59F680-4E82-2143-8417-50D78DDBE869}" type="pres">
      <dgm:prSet presAssocID="{102A7D41-83D4-E04C-90C4-580B0FF7BC74}" presName="rootText" presStyleLbl="node1" presStyleIdx="1" presStyleCnt="4"/>
      <dgm:spPr/>
    </dgm:pt>
    <dgm:pt modelId="{A43986A2-A81A-E442-ADD4-F56F66D111D5}" type="pres">
      <dgm:prSet presAssocID="{102A7D41-83D4-E04C-90C4-580B0FF7BC74}" presName="rootConnector" presStyleLbl="node1" presStyleIdx="1" presStyleCnt="4"/>
      <dgm:spPr/>
    </dgm:pt>
    <dgm:pt modelId="{78C185D1-A746-514A-BCE9-46B4C41F9499}" type="pres">
      <dgm:prSet presAssocID="{102A7D41-83D4-E04C-90C4-580B0FF7BC74}" presName="childShape" presStyleCnt="0"/>
      <dgm:spPr/>
    </dgm:pt>
    <dgm:pt modelId="{3F52908F-F3E2-1444-BEA9-F4716613E0BA}" type="pres">
      <dgm:prSet presAssocID="{A9DB0A45-BA50-9B41-9880-F5C4AAF131D7}" presName="Name13" presStyleLbl="parChTrans1D2" presStyleIdx="1" presStyleCnt="4"/>
      <dgm:spPr/>
    </dgm:pt>
    <dgm:pt modelId="{9BC437E5-D91C-4A4C-A707-6BB1598C0C55}" type="pres">
      <dgm:prSet presAssocID="{65387183-454B-F14D-A6F6-7DA8C5BFAE05}" presName="childText" presStyleLbl="bgAcc1" presStyleIdx="1" presStyleCnt="4" custScaleX="130874" custScaleY="230257">
        <dgm:presLayoutVars>
          <dgm:bulletEnabled val="1"/>
        </dgm:presLayoutVars>
      </dgm:prSet>
      <dgm:spPr/>
    </dgm:pt>
    <dgm:pt modelId="{73E98F26-BE43-514A-95B7-4C72FA4DA8B0}" type="pres">
      <dgm:prSet presAssocID="{ADD6F1E2-4AED-DA41-AAFA-764AE518E54B}" presName="root" presStyleCnt="0"/>
      <dgm:spPr/>
    </dgm:pt>
    <dgm:pt modelId="{CBACBC99-B86F-CF4D-8D54-1EDEFCB0AF4D}" type="pres">
      <dgm:prSet presAssocID="{ADD6F1E2-4AED-DA41-AAFA-764AE518E54B}" presName="rootComposite" presStyleCnt="0"/>
      <dgm:spPr/>
    </dgm:pt>
    <dgm:pt modelId="{FD7770DE-E48B-1A48-AB1E-8D3686CF1477}" type="pres">
      <dgm:prSet presAssocID="{ADD6F1E2-4AED-DA41-AAFA-764AE518E54B}" presName="rootText" presStyleLbl="node1" presStyleIdx="2" presStyleCnt="4"/>
      <dgm:spPr/>
    </dgm:pt>
    <dgm:pt modelId="{2F5AA950-5723-394D-A7E0-46C032A77146}" type="pres">
      <dgm:prSet presAssocID="{ADD6F1E2-4AED-DA41-AAFA-764AE518E54B}" presName="rootConnector" presStyleLbl="node1" presStyleIdx="2" presStyleCnt="4"/>
      <dgm:spPr/>
    </dgm:pt>
    <dgm:pt modelId="{2630D03E-1304-9542-98FD-93704BEA6365}" type="pres">
      <dgm:prSet presAssocID="{ADD6F1E2-4AED-DA41-AAFA-764AE518E54B}" presName="childShape" presStyleCnt="0"/>
      <dgm:spPr/>
    </dgm:pt>
    <dgm:pt modelId="{12943B04-FBB2-6F4C-87AA-89510E0340E7}" type="pres">
      <dgm:prSet presAssocID="{A6221FE1-B857-2448-A6B5-034DBE16CDA4}" presName="Name13" presStyleLbl="parChTrans1D2" presStyleIdx="2" presStyleCnt="4"/>
      <dgm:spPr/>
    </dgm:pt>
    <dgm:pt modelId="{4EB477BE-5C0C-074E-931E-E2AA83D37A68}" type="pres">
      <dgm:prSet presAssocID="{B1994776-BB7E-AD4E-900E-8296E2C69C4F}" presName="childText" presStyleLbl="bgAcc1" presStyleIdx="2" presStyleCnt="4" custScaleX="130874" custScaleY="230257">
        <dgm:presLayoutVars>
          <dgm:bulletEnabled val="1"/>
        </dgm:presLayoutVars>
      </dgm:prSet>
      <dgm:spPr/>
    </dgm:pt>
    <dgm:pt modelId="{4E271243-E968-6747-83DB-387B6A52F3B7}" type="pres">
      <dgm:prSet presAssocID="{62E37409-2A2A-FA47-83CE-3CEDEC3BC08D}" presName="root" presStyleCnt="0"/>
      <dgm:spPr/>
    </dgm:pt>
    <dgm:pt modelId="{768AF555-D904-984D-801C-453D9896E7FB}" type="pres">
      <dgm:prSet presAssocID="{62E37409-2A2A-FA47-83CE-3CEDEC3BC08D}" presName="rootComposite" presStyleCnt="0"/>
      <dgm:spPr/>
    </dgm:pt>
    <dgm:pt modelId="{58AD48F4-42FD-B845-9AF1-09F42F377880}" type="pres">
      <dgm:prSet presAssocID="{62E37409-2A2A-FA47-83CE-3CEDEC3BC08D}" presName="rootText" presStyleLbl="node1" presStyleIdx="3" presStyleCnt="4"/>
      <dgm:spPr/>
    </dgm:pt>
    <dgm:pt modelId="{57AB0473-D54D-F644-BB7C-E4A9AA0B477D}" type="pres">
      <dgm:prSet presAssocID="{62E37409-2A2A-FA47-83CE-3CEDEC3BC08D}" presName="rootConnector" presStyleLbl="node1" presStyleIdx="3" presStyleCnt="4"/>
      <dgm:spPr/>
    </dgm:pt>
    <dgm:pt modelId="{3F3B72A3-6DCF-AC43-95C8-16270D32A517}" type="pres">
      <dgm:prSet presAssocID="{62E37409-2A2A-FA47-83CE-3CEDEC3BC08D}" presName="childShape" presStyleCnt="0"/>
      <dgm:spPr/>
    </dgm:pt>
    <dgm:pt modelId="{4B36EB3F-BD60-9047-9F69-8C58C7038857}" type="pres">
      <dgm:prSet presAssocID="{99C57B0C-6DAF-2B4C-A3F6-2D14EAC7BAF5}" presName="Name13" presStyleLbl="parChTrans1D2" presStyleIdx="3" presStyleCnt="4"/>
      <dgm:spPr/>
    </dgm:pt>
    <dgm:pt modelId="{C5B5AAE0-F98A-0645-846B-6D4A41B54DCC}" type="pres">
      <dgm:prSet presAssocID="{83C71CD6-57CD-1345-AA65-E4449339D441}" presName="childText" presStyleLbl="bgAcc1" presStyleIdx="3" presStyleCnt="4" custScaleX="130874" custScaleY="230257">
        <dgm:presLayoutVars>
          <dgm:bulletEnabled val="1"/>
        </dgm:presLayoutVars>
      </dgm:prSet>
      <dgm:spPr/>
    </dgm:pt>
  </dgm:ptLst>
  <dgm:cxnLst>
    <dgm:cxn modelId="{73852C12-47E0-864B-9A06-2CDD72814508}" type="presOf" srcId="{99C57B0C-6DAF-2B4C-A3F6-2D14EAC7BAF5}" destId="{4B36EB3F-BD60-9047-9F69-8C58C7038857}" srcOrd="0" destOrd="0" presId="urn:microsoft.com/office/officeart/2005/8/layout/hierarchy3"/>
    <dgm:cxn modelId="{725E8013-B437-A64F-8B31-A71AEC3DEF2E}" type="presOf" srcId="{0C3FAF49-7E15-F346-B5F7-74FAF3B60F5B}" destId="{474E08C6-BF25-524D-BF09-D2E56798AA30}" srcOrd="0" destOrd="0" presId="urn:microsoft.com/office/officeart/2005/8/layout/hierarchy3"/>
    <dgm:cxn modelId="{AFA37A18-7590-494B-8F61-7651C9CD807A}" srcId="{62E37409-2A2A-FA47-83CE-3CEDEC3BC08D}" destId="{83C71CD6-57CD-1345-AA65-E4449339D441}" srcOrd="0" destOrd="0" parTransId="{99C57B0C-6DAF-2B4C-A3F6-2D14EAC7BAF5}" sibTransId="{149DB796-F667-CC46-B00D-26238C0A42BE}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11C68C2F-6478-694A-AA6E-708A13D3802E}" type="presOf" srcId="{65387183-454B-F14D-A6F6-7DA8C5BFAE05}" destId="{9BC437E5-D91C-4A4C-A707-6BB1598C0C55}" srcOrd="0" destOrd="0" presId="urn:microsoft.com/office/officeart/2005/8/layout/hierarchy3"/>
    <dgm:cxn modelId="{371FEE47-0729-C742-822E-C0DC2EF6D48D}" type="presOf" srcId="{B1994776-BB7E-AD4E-900E-8296E2C69C4F}" destId="{4EB477BE-5C0C-074E-931E-E2AA83D37A68}" srcOrd="0" destOrd="0" presId="urn:microsoft.com/office/officeart/2005/8/layout/hierarchy3"/>
    <dgm:cxn modelId="{1823494C-D2D6-3D42-8DDD-B8F9F83EE1BD}" type="presOf" srcId="{ADD6F1E2-4AED-DA41-AAFA-764AE518E54B}" destId="{2F5AA950-5723-394D-A7E0-46C032A77146}" srcOrd="1" destOrd="0" presId="urn:microsoft.com/office/officeart/2005/8/layout/hierarchy3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1C963F5A-85A2-8B45-80B8-23F48933E044}" type="presOf" srcId="{62E37409-2A2A-FA47-83CE-3CEDEC3BC08D}" destId="{58AD48F4-42FD-B845-9AF1-09F42F377880}" srcOrd="0" destOrd="0" presId="urn:microsoft.com/office/officeart/2005/8/layout/hierarchy3"/>
    <dgm:cxn modelId="{E4695B5E-76B6-834C-8EAD-205C22E2D3CE}" type="presOf" srcId="{62E37409-2A2A-FA47-83CE-3CEDEC3BC08D}" destId="{57AB0473-D54D-F644-BB7C-E4A9AA0B477D}" srcOrd="1" destOrd="0" presId="urn:microsoft.com/office/officeart/2005/8/layout/hierarchy3"/>
    <dgm:cxn modelId="{22634D7E-2E9F-A747-A9AF-D13328CE3DBE}" type="presOf" srcId="{83C71CD6-57CD-1345-AA65-E4449339D441}" destId="{C5B5AAE0-F98A-0645-846B-6D4A41B54DCC}" srcOrd="0" destOrd="0" presId="urn:microsoft.com/office/officeart/2005/8/layout/hierarchy3"/>
    <dgm:cxn modelId="{EF6BFE84-887D-0D4B-81AA-1112C1006C65}" type="presOf" srcId="{A9DB0A45-BA50-9B41-9880-F5C4AAF131D7}" destId="{3F52908F-F3E2-1444-BEA9-F4716613E0BA}" srcOrd="0" destOrd="0" presId="urn:microsoft.com/office/officeart/2005/8/layout/hierarchy3"/>
    <dgm:cxn modelId="{8895F487-0B32-3842-8628-8D03B6AE874C}" type="presOf" srcId="{C88ED262-17EB-A64F-8186-B36DDD55690A}" destId="{1378A5B1-B6A8-9744-BA72-96CBE84953BC}" srcOrd="0" destOrd="0" presId="urn:microsoft.com/office/officeart/2005/8/layout/hierarchy3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9FE5F2B0-C2A0-9346-974A-22961FF84E03}" type="presOf" srcId="{A6221FE1-B857-2448-A6B5-034DBE16CDA4}" destId="{12943B04-FBB2-6F4C-87AA-89510E0340E7}" srcOrd="0" destOrd="0" presId="urn:microsoft.com/office/officeart/2005/8/layout/hierarchy3"/>
    <dgm:cxn modelId="{207452C5-B449-EB4F-BC53-10702369B0FC}" type="presOf" srcId="{ADD6F1E2-4AED-DA41-AAFA-764AE518E54B}" destId="{FD7770DE-E48B-1A48-AB1E-8D3686CF1477}" srcOrd="0" destOrd="0" presId="urn:microsoft.com/office/officeart/2005/8/layout/hierarchy3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6F824AE5-F67B-FA4A-9231-0D167D4D516E}" type="presOf" srcId="{BD09AEF8-F502-8F47-BA6A-B0FFAEB3008F}" destId="{67B0895F-6B2F-2047-9656-DD588E875282}" srcOrd="0" destOrd="0" presId="urn:microsoft.com/office/officeart/2005/8/layout/hierarchy3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43D830EB-43AC-BF47-9B4C-69F6E8168782}" type="presOf" srcId="{4A11EF4C-C086-E642-9BB3-7F06E5C1290B}" destId="{729669AC-198F-0A4E-8142-945F20AAAB14}" srcOrd="1" destOrd="0" presId="urn:microsoft.com/office/officeart/2005/8/layout/hierarchy3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EA2317F4-8689-F845-91A0-DCCC09B2A745}" type="presOf" srcId="{102A7D41-83D4-E04C-90C4-580B0FF7BC74}" destId="{A43986A2-A81A-E442-ADD4-F56F66D111D5}" srcOrd="1" destOrd="0" presId="urn:microsoft.com/office/officeart/2005/8/layout/hierarchy3"/>
    <dgm:cxn modelId="{E68EDFF4-5681-474A-888E-64FEF8F0DB80}" type="presOf" srcId="{102A7D41-83D4-E04C-90C4-580B0FF7BC74}" destId="{1E59F680-4E82-2143-8417-50D78DDBE869}" srcOrd="0" destOrd="0" presId="urn:microsoft.com/office/officeart/2005/8/layout/hierarchy3"/>
    <dgm:cxn modelId="{9CAB3FF8-161E-2F47-B3BB-A0A97B02B112}" type="presOf" srcId="{4A11EF4C-C086-E642-9BB3-7F06E5C1290B}" destId="{7F0577E2-2F02-FD47-B70B-1D3B068E373A}" srcOrd="0" destOrd="0" presId="urn:microsoft.com/office/officeart/2005/8/layout/hierarchy3"/>
    <dgm:cxn modelId="{53EDF5C8-24A7-1F4A-BB7A-451792F3482E}" type="presParOf" srcId="{67B0895F-6B2F-2047-9656-DD588E875282}" destId="{3E5F9800-E349-654D-A1B9-8F25B5DAE10C}" srcOrd="0" destOrd="0" presId="urn:microsoft.com/office/officeart/2005/8/layout/hierarchy3"/>
    <dgm:cxn modelId="{B4C8CF91-BA14-6849-9CD9-051438BFF4FA}" type="presParOf" srcId="{3E5F9800-E349-654D-A1B9-8F25B5DAE10C}" destId="{A2979B7B-8C45-4246-9519-676DBC756F10}" srcOrd="0" destOrd="0" presId="urn:microsoft.com/office/officeart/2005/8/layout/hierarchy3"/>
    <dgm:cxn modelId="{DF372616-664A-F545-BB20-69FDAFAAA4E0}" type="presParOf" srcId="{A2979B7B-8C45-4246-9519-676DBC756F10}" destId="{7F0577E2-2F02-FD47-B70B-1D3B068E373A}" srcOrd="0" destOrd="0" presId="urn:microsoft.com/office/officeart/2005/8/layout/hierarchy3"/>
    <dgm:cxn modelId="{E4C6A139-8D2D-D747-9A83-6CEBD15C39C7}" type="presParOf" srcId="{A2979B7B-8C45-4246-9519-676DBC756F10}" destId="{729669AC-198F-0A4E-8142-945F20AAAB14}" srcOrd="1" destOrd="0" presId="urn:microsoft.com/office/officeart/2005/8/layout/hierarchy3"/>
    <dgm:cxn modelId="{FDA8C7AA-848F-1A4F-ADA6-3A4E4AD7EF22}" type="presParOf" srcId="{3E5F9800-E349-654D-A1B9-8F25B5DAE10C}" destId="{D97C78E3-264C-8244-AAA0-FB3E291367BF}" srcOrd="1" destOrd="0" presId="urn:microsoft.com/office/officeart/2005/8/layout/hierarchy3"/>
    <dgm:cxn modelId="{C8265B24-1A34-9340-856D-B6E2F0B39180}" type="presParOf" srcId="{D97C78E3-264C-8244-AAA0-FB3E291367BF}" destId="{474E08C6-BF25-524D-BF09-D2E56798AA30}" srcOrd="0" destOrd="0" presId="urn:microsoft.com/office/officeart/2005/8/layout/hierarchy3"/>
    <dgm:cxn modelId="{5FB481E4-86B5-4045-A746-A302FD4594DB}" type="presParOf" srcId="{D97C78E3-264C-8244-AAA0-FB3E291367BF}" destId="{1378A5B1-B6A8-9744-BA72-96CBE84953BC}" srcOrd="1" destOrd="0" presId="urn:microsoft.com/office/officeart/2005/8/layout/hierarchy3"/>
    <dgm:cxn modelId="{5C7DA445-7D3D-B147-B424-4952B9B4A340}" type="presParOf" srcId="{67B0895F-6B2F-2047-9656-DD588E875282}" destId="{821340F0-FBB0-0946-A403-0411EA1F44E9}" srcOrd="1" destOrd="0" presId="urn:microsoft.com/office/officeart/2005/8/layout/hierarchy3"/>
    <dgm:cxn modelId="{A99BA29F-4F05-DD4E-932B-C18FD4341291}" type="presParOf" srcId="{821340F0-FBB0-0946-A403-0411EA1F44E9}" destId="{E7E709D4-ACDD-3E43-B86F-06E3170362C5}" srcOrd="0" destOrd="0" presId="urn:microsoft.com/office/officeart/2005/8/layout/hierarchy3"/>
    <dgm:cxn modelId="{F87F3617-AA20-D34B-BA76-B142A4B78B70}" type="presParOf" srcId="{E7E709D4-ACDD-3E43-B86F-06E3170362C5}" destId="{1E59F680-4E82-2143-8417-50D78DDBE869}" srcOrd="0" destOrd="0" presId="urn:microsoft.com/office/officeart/2005/8/layout/hierarchy3"/>
    <dgm:cxn modelId="{587F549A-46EB-7A4D-8885-599E0A65AD9F}" type="presParOf" srcId="{E7E709D4-ACDD-3E43-B86F-06E3170362C5}" destId="{A43986A2-A81A-E442-ADD4-F56F66D111D5}" srcOrd="1" destOrd="0" presId="urn:microsoft.com/office/officeart/2005/8/layout/hierarchy3"/>
    <dgm:cxn modelId="{495B3825-D0FD-4941-9BF6-CE8CDABBEED3}" type="presParOf" srcId="{821340F0-FBB0-0946-A403-0411EA1F44E9}" destId="{78C185D1-A746-514A-BCE9-46B4C41F9499}" srcOrd="1" destOrd="0" presId="urn:microsoft.com/office/officeart/2005/8/layout/hierarchy3"/>
    <dgm:cxn modelId="{E6C4F52F-9EFD-0B4C-B591-E89FAACFCF03}" type="presParOf" srcId="{78C185D1-A746-514A-BCE9-46B4C41F9499}" destId="{3F52908F-F3E2-1444-BEA9-F4716613E0BA}" srcOrd="0" destOrd="0" presId="urn:microsoft.com/office/officeart/2005/8/layout/hierarchy3"/>
    <dgm:cxn modelId="{12B5FBE0-2797-AC49-8FBD-441E4AA22B6D}" type="presParOf" srcId="{78C185D1-A746-514A-BCE9-46B4C41F9499}" destId="{9BC437E5-D91C-4A4C-A707-6BB1598C0C55}" srcOrd="1" destOrd="0" presId="urn:microsoft.com/office/officeart/2005/8/layout/hierarchy3"/>
    <dgm:cxn modelId="{D4110286-C693-1640-9205-EF878F75431A}" type="presParOf" srcId="{67B0895F-6B2F-2047-9656-DD588E875282}" destId="{73E98F26-BE43-514A-95B7-4C72FA4DA8B0}" srcOrd="2" destOrd="0" presId="urn:microsoft.com/office/officeart/2005/8/layout/hierarchy3"/>
    <dgm:cxn modelId="{3C77075E-86C5-B547-BAAF-E009C884A718}" type="presParOf" srcId="{73E98F26-BE43-514A-95B7-4C72FA4DA8B0}" destId="{CBACBC99-B86F-CF4D-8D54-1EDEFCB0AF4D}" srcOrd="0" destOrd="0" presId="urn:microsoft.com/office/officeart/2005/8/layout/hierarchy3"/>
    <dgm:cxn modelId="{9CBA401F-695A-5E42-8459-F70091F85D7F}" type="presParOf" srcId="{CBACBC99-B86F-CF4D-8D54-1EDEFCB0AF4D}" destId="{FD7770DE-E48B-1A48-AB1E-8D3686CF1477}" srcOrd="0" destOrd="0" presId="urn:microsoft.com/office/officeart/2005/8/layout/hierarchy3"/>
    <dgm:cxn modelId="{BAA2EEF5-92E3-6942-9FD7-278223A6C8A8}" type="presParOf" srcId="{CBACBC99-B86F-CF4D-8D54-1EDEFCB0AF4D}" destId="{2F5AA950-5723-394D-A7E0-46C032A77146}" srcOrd="1" destOrd="0" presId="urn:microsoft.com/office/officeart/2005/8/layout/hierarchy3"/>
    <dgm:cxn modelId="{2E6E19F8-0CBD-DC46-907D-D5B929CDE622}" type="presParOf" srcId="{73E98F26-BE43-514A-95B7-4C72FA4DA8B0}" destId="{2630D03E-1304-9542-98FD-93704BEA6365}" srcOrd="1" destOrd="0" presId="urn:microsoft.com/office/officeart/2005/8/layout/hierarchy3"/>
    <dgm:cxn modelId="{97FA5101-D78B-9D48-97B4-35ED09893D3A}" type="presParOf" srcId="{2630D03E-1304-9542-98FD-93704BEA6365}" destId="{12943B04-FBB2-6F4C-87AA-89510E0340E7}" srcOrd="0" destOrd="0" presId="urn:microsoft.com/office/officeart/2005/8/layout/hierarchy3"/>
    <dgm:cxn modelId="{012212ED-3D36-0542-B5C9-0E9D7E14B5C3}" type="presParOf" srcId="{2630D03E-1304-9542-98FD-93704BEA6365}" destId="{4EB477BE-5C0C-074E-931E-E2AA83D37A68}" srcOrd="1" destOrd="0" presId="urn:microsoft.com/office/officeart/2005/8/layout/hierarchy3"/>
    <dgm:cxn modelId="{A4C9CFF2-ED2B-8647-AC39-29688154E69B}" type="presParOf" srcId="{67B0895F-6B2F-2047-9656-DD588E875282}" destId="{4E271243-E968-6747-83DB-387B6A52F3B7}" srcOrd="3" destOrd="0" presId="urn:microsoft.com/office/officeart/2005/8/layout/hierarchy3"/>
    <dgm:cxn modelId="{4A8E8C82-B234-AE4D-A7DF-492C4A47A8ED}" type="presParOf" srcId="{4E271243-E968-6747-83DB-387B6A52F3B7}" destId="{768AF555-D904-984D-801C-453D9896E7FB}" srcOrd="0" destOrd="0" presId="urn:microsoft.com/office/officeart/2005/8/layout/hierarchy3"/>
    <dgm:cxn modelId="{44EF344F-C9D5-1C4D-9783-A6F3B9324C4D}" type="presParOf" srcId="{768AF555-D904-984D-801C-453D9896E7FB}" destId="{58AD48F4-42FD-B845-9AF1-09F42F377880}" srcOrd="0" destOrd="0" presId="urn:microsoft.com/office/officeart/2005/8/layout/hierarchy3"/>
    <dgm:cxn modelId="{720CA1DB-B2DF-9145-BF5B-DAF4063C001F}" type="presParOf" srcId="{768AF555-D904-984D-801C-453D9896E7FB}" destId="{57AB0473-D54D-F644-BB7C-E4A9AA0B477D}" srcOrd="1" destOrd="0" presId="urn:microsoft.com/office/officeart/2005/8/layout/hierarchy3"/>
    <dgm:cxn modelId="{9786EA1C-886E-744B-936B-DC3CF779C70B}" type="presParOf" srcId="{4E271243-E968-6747-83DB-387B6A52F3B7}" destId="{3F3B72A3-6DCF-AC43-95C8-16270D32A517}" srcOrd="1" destOrd="0" presId="urn:microsoft.com/office/officeart/2005/8/layout/hierarchy3"/>
    <dgm:cxn modelId="{C66556C4-4ADB-3842-8BBC-E71A443EDAE6}" type="presParOf" srcId="{3F3B72A3-6DCF-AC43-95C8-16270D32A517}" destId="{4B36EB3F-BD60-9047-9F69-8C58C7038857}" srcOrd="0" destOrd="0" presId="urn:microsoft.com/office/officeart/2005/8/layout/hierarchy3"/>
    <dgm:cxn modelId="{D4E6EE69-F05E-034B-99DE-ACE84098BE1F}" type="presParOf" srcId="{3F3B72A3-6DCF-AC43-95C8-16270D32A517}" destId="{C5B5AAE0-F98A-0645-846B-6D4A41B54DCC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C59F2C5-80E2-AD4A-AD85-54DDF7E1F903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E204DBC-4615-A74D-91B7-BCE007B1DB2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المصداقية تُبنى حين يتطابق السلوك مع الخطاب</a:t>
          </a:r>
          <a:endParaRPr lang="en-GB" sz="2000" b="1" dirty="0"/>
        </a:p>
      </dgm:t>
    </dgm:pt>
    <dgm:pt modelId="{CE46104E-4832-BC4A-A17F-E27AB50406B9}" type="parTrans" cxnId="{AA1E75FC-7AA1-8F44-BC7A-52371E3AA92F}">
      <dgm:prSet/>
      <dgm:spPr/>
      <dgm:t>
        <a:bodyPr/>
        <a:lstStyle/>
        <a:p>
          <a:pPr algn="r" rtl="1"/>
          <a:endParaRPr lang="en-GB" sz="2000" b="1"/>
        </a:p>
      </dgm:t>
    </dgm:pt>
    <dgm:pt modelId="{129EF210-9901-FB4E-91C7-7108A5A2834A}" type="sibTrans" cxnId="{AA1E75FC-7AA1-8F44-BC7A-52371E3AA92F}">
      <dgm:prSet custT="1"/>
      <dgm:spPr/>
      <dgm:t>
        <a:bodyPr/>
        <a:lstStyle/>
        <a:p>
          <a:pPr algn="r" rtl="1"/>
          <a:endParaRPr lang="en-GB" sz="2000" b="1"/>
        </a:p>
      </dgm:t>
    </dgm:pt>
    <dgm:pt modelId="{64964D88-FD86-174D-914C-CE8F8A1F66C9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الجمهور يُحسّ قبل أن يُحلّل — إذا شعر بانفصال بين كلامك وتصرفاتك، لن يصدقك</a:t>
          </a:r>
          <a:endParaRPr lang="en-GB" sz="2000" b="1" dirty="0"/>
        </a:p>
      </dgm:t>
    </dgm:pt>
    <dgm:pt modelId="{459F20D8-5C45-1F4A-BAB0-155BA4F90975}" type="parTrans" cxnId="{5304BF6C-C428-7D47-9FA6-D3B285290D67}">
      <dgm:prSet/>
      <dgm:spPr/>
      <dgm:t>
        <a:bodyPr/>
        <a:lstStyle/>
        <a:p>
          <a:pPr algn="r" rtl="1"/>
          <a:endParaRPr lang="en-GB" sz="2000" b="1"/>
        </a:p>
      </dgm:t>
    </dgm:pt>
    <dgm:pt modelId="{9BF74076-8E0B-C04A-807E-DEEC74D4C8C6}" type="sibTrans" cxnId="{5304BF6C-C428-7D47-9FA6-D3B285290D67}">
      <dgm:prSet custT="1"/>
      <dgm:spPr/>
      <dgm:t>
        <a:bodyPr/>
        <a:lstStyle/>
        <a:p>
          <a:pPr algn="r" rtl="1"/>
          <a:endParaRPr lang="en-GB" sz="2000" b="1"/>
        </a:p>
      </dgm:t>
    </dgm:pt>
    <dgm:pt modelId="{F7EA539D-FC05-1540-AD9A-EE773CE2F5DE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أفضل القادة هم من يُجسّدون رسائلهم في سلوكهم قبل كلماتهم</a:t>
          </a:r>
          <a:endParaRPr lang="en-GB" sz="2000" b="1" dirty="0"/>
        </a:p>
      </dgm:t>
    </dgm:pt>
    <dgm:pt modelId="{D56D6AD9-5374-ED49-A434-84DFEC4D9833}" type="parTrans" cxnId="{1828C460-7780-4940-98B2-0CD5635C1FD0}">
      <dgm:prSet/>
      <dgm:spPr/>
      <dgm:t>
        <a:bodyPr/>
        <a:lstStyle/>
        <a:p>
          <a:pPr algn="r" rtl="1"/>
          <a:endParaRPr lang="en-GB" sz="2000" b="1"/>
        </a:p>
      </dgm:t>
    </dgm:pt>
    <dgm:pt modelId="{976B52BE-E96B-5346-8477-5F12C31331FF}" type="sibTrans" cxnId="{1828C460-7780-4940-98B2-0CD5635C1FD0}">
      <dgm:prSet custT="1"/>
      <dgm:spPr/>
      <dgm:t>
        <a:bodyPr/>
        <a:lstStyle/>
        <a:p>
          <a:pPr algn="r" rtl="1"/>
          <a:endParaRPr lang="en-GB" sz="2000" b="1"/>
        </a:p>
      </dgm:t>
    </dgm:pt>
    <dgm:pt modelId="{CB96FF00-8DFE-2342-BEBB-C9E68C011977}" type="pres">
      <dgm:prSet presAssocID="{FC59F2C5-80E2-AD4A-AD85-54DDF7E1F903}" presName="outerComposite" presStyleCnt="0">
        <dgm:presLayoutVars>
          <dgm:chMax val="5"/>
          <dgm:dir val="rev"/>
          <dgm:resizeHandles val="exact"/>
        </dgm:presLayoutVars>
      </dgm:prSet>
      <dgm:spPr/>
    </dgm:pt>
    <dgm:pt modelId="{ABEA3B1C-B85E-2A43-B457-523E698A30D1}" type="pres">
      <dgm:prSet presAssocID="{FC59F2C5-80E2-AD4A-AD85-54DDF7E1F903}" presName="dummyMaxCanvas" presStyleCnt="0">
        <dgm:presLayoutVars/>
      </dgm:prSet>
      <dgm:spPr/>
    </dgm:pt>
    <dgm:pt modelId="{93721BEE-31FA-964F-A14D-C97A6F9399B3}" type="pres">
      <dgm:prSet presAssocID="{FC59F2C5-80E2-AD4A-AD85-54DDF7E1F903}" presName="ThreeNodes_1" presStyleLbl="node1" presStyleIdx="0" presStyleCnt="3">
        <dgm:presLayoutVars>
          <dgm:bulletEnabled val="1"/>
        </dgm:presLayoutVars>
      </dgm:prSet>
      <dgm:spPr/>
    </dgm:pt>
    <dgm:pt modelId="{21402191-02FA-A84F-A8A2-16C9102CCCA8}" type="pres">
      <dgm:prSet presAssocID="{FC59F2C5-80E2-AD4A-AD85-54DDF7E1F903}" presName="ThreeNodes_2" presStyleLbl="node1" presStyleIdx="1" presStyleCnt="3">
        <dgm:presLayoutVars>
          <dgm:bulletEnabled val="1"/>
        </dgm:presLayoutVars>
      </dgm:prSet>
      <dgm:spPr/>
    </dgm:pt>
    <dgm:pt modelId="{D6626D4C-6C9F-7C4C-9AAF-74DB371EE999}" type="pres">
      <dgm:prSet presAssocID="{FC59F2C5-80E2-AD4A-AD85-54DDF7E1F903}" presName="ThreeNodes_3" presStyleLbl="node1" presStyleIdx="2" presStyleCnt="3">
        <dgm:presLayoutVars>
          <dgm:bulletEnabled val="1"/>
        </dgm:presLayoutVars>
      </dgm:prSet>
      <dgm:spPr/>
    </dgm:pt>
    <dgm:pt modelId="{2ECFD2D0-D9EE-E647-ADD7-B60E7189706A}" type="pres">
      <dgm:prSet presAssocID="{FC59F2C5-80E2-AD4A-AD85-54DDF7E1F903}" presName="ThreeConn_1-2" presStyleLbl="fgAccFollowNode1" presStyleIdx="0" presStyleCnt="2">
        <dgm:presLayoutVars>
          <dgm:bulletEnabled val="1"/>
        </dgm:presLayoutVars>
      </dgm:prSet>
      <dgm:spPr/>
    </dgm:pt>
    <dgm:pt modelId="{8D43D272-8479-7642-AA41-312B38A56E4B}" type="pres">
      <dgm:prSet presAssocID="{FC59F2C5-80E2-AD4A-AD85-54DDF7E1F903}" presName="ThreeConn_2-3" presStyleLbl="fgAccFollowNode1" presStyleIdx="1" presStyleCnt="2">
        <dgm:presLayoutVars>
          <dgm:bulletEnabled val="1"/>
        </dgm:presLayoutVars>
      </dgm:prSet>
      <dgm:spPr/>
    </dgm:pt>
    <dgm:pt modelId="{1B2CCEA0-4584-3A4D-9DD4-3F8AE32BFCC2}" type="pres">
      <dgm:prSet presAssocID="{FC59F2C5-80E2-AD4A-AD85-54DDF7E1F903}" presName="ThreeNodes_1_text" presStyleLbl="node1" presStyleIdx="2" presStyleCnt="3">
        <dgm:presLayoutVars>
          <dgm:bulletEnabled val="1"/>
        </dgm:presLayoutVars>
      </dgm:prSet>
      <dgm:spPr/>
    </dgm:pt>
    <dgm:pt modelId="{58B52431-A180-2A43-8401-9672515E0400}" type="pres">
      <dgm:prSet presAssocID="{FC59F2C5-80E2-AD4A-AD85-54DDF7E1F903}" presName="ThreeNodes_2_text" presStyleLbl="node1" presStyleIdx="2" presStyleCnt="3">
        <dgm:presLayoutVars>
          <dgm:bulletEnabled val="1"/>
        </dgm:presLayoutVars>
      </dgm:prSet>
      <dgm:spPr/>
    </dgm:pt>
    <dgm:pt modelId="{F408AC6D-A8CD-3F4D-86D6-C94FF19B7596}" type="pres">
      <dgm:prSet presAssocID="{FC59F2C5-80E2-AD4A-AD85-54DDF7E1F90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74D951D-5E76-E24D-A191-4A2F33C84B4E}" type="presOf" srcId="{9BF74076-8E0B-C04A-807E-DEEC74D4C8C6}" destId="{8D43D272-8479-7642-AA41-312B38A56E4B}" srcOrd="0" destOrd="0" presId="urn:microsoft.com/office/officeart/2005/8/layout/vProcess5"/>
    <dgm:cxn modelId="{86D42B25-64B4-E542-98FA-9257FB12D77C}" type="presOf" srcId="{FC59F2C5-80E2-AD4A-AD85-54DDF7E1F903}" destId="{CB96FF00-8DFE-2342-BEBB-C9E68C011977}" srcOrd="0" destOrd="0" presId="urn:microsoft.com/office/officeart/2005/8/layout/vProcess5"/>
    <dgm:cxn modelId="{E8F2503D-C87C-674A-8A31-357ADE6E3EAD}" type="presOf" srcId="{F7EA539D-FC05-1540-AD9A-EE773CE2F5DE}" destId="{D6626D4C-6C9F-7C4C-9AAF-74DB371EE999}" srcOrd="0" destOrd="0" presId="urn:microsoft.com/office/officeart/2005/8/layout/vProcess5"/>
    <dgm:cxn modelId="{4C86254B-A5F7-0C48-9F21-0E8F595804A7}" type="presOf" srcId="{129EF210-9901-FB4E-91C7-7108A5A2834A}" destId="{2ECFD2D0-D9EE-E647-ADD7-B60E7189706A}" srcOrd="0" destOrd="0" presId="urn:microsoft.com/office/officeart/2005/8/layout/vProcess5"/>
    <dgm:cxn modelId="{5D7CF058-9229-D046-BEF8-EB5DDFE64840}" type="presOf" srcId="{CE204DBC-4615-A74D-91B7-BCE007B1DB25}" destId="{93721BEE-31FA-964F-A14D-C97A6F9399B3}" srcOrd="0" destOrd="0" presId="urn:microsoft.com/office/officeart/2005/8/layout/vProcess5"/>
    <dgm:cxn modelId="{1828C460-7780-4940-98B2-0CD5635C1FD0}" srcId="{FC59F2C5-80E2-AD4A-AD85-54DDF7E1F903}" destId="{F7EA539D-FC05-1540-AD9A-EE773CE2F5DE}" srcOrd="2" destOrd="0" parTransId="{D56D6AD9-5374-ED49-A434-84DFEC4D9833}" sibTransId="{976B52BE-E96B-5346-8477-5F12C31331FF}"/>
    <dgm:cxn modelId="{5304BF6C-C428-7D47-9FA6-D3B285290D67}" srcId="{FC59F2C5-80E2-AD4A-AD85-54DDF7E1F903}" destId="{64964D88-FD86-174D-914C-CE8F8A1F66C9}" srcOrd="1" destOrd="0" parTransId="{459F20D8-5C45-1F4A-BAB0-155BA4F90975}" sibTransId="{9BF74076-8E0B-C04A-807E-DEEC74D4C8C6}"/>
    <dgm:cxn modelId="{F7F77AA1-A646-4440-9351-41C85C555E94}" type="presOf" srcId="{F7EA539D-FC05-1540-AD9A-EE773CE2F5DE}" destId="{F408AC6D-A8CD-3F4D-86D6-C94FF19B7596}" srcOrd="1" destOrd="0" presId="urn:microsoft.com/office/officeart/2005/8/layout/vProcess5"/>
    <dgm:cxn modelId="{73CC6AA9-C713-5949-84DA-979E0F33C077}" type="presOf" srcId="{CE204DBC-4615-A74D-91B7-BCE007B1DB25}" destId="{1B2CCEA0-4584-3A4D-9DD4-3F8AE32BFCC2}" srcOrd="1" destOrd="0" presId="urn:microsoft.com/office/officeart/2005/8/layout/vProcess5"/>
    <dgm:cxn modelId="{C7A2CEC0-0F0C-AF4D-9760-CA64491A52DE}" type="presOf" srcId="{64964D88-FD86-174D-914C-CE8F8A1F66C9}" destId="{21402191-02FA-A84F-A8A2-16C9102CCCA8}" srcOrd="0" destOrd="0" presId="urn:microsoft.com/office/officeart/2005/8/layout/vProcess5"/>
    <dgm:cxn modelId="{E9CDA8F4-3803-A242-82BE-D34865B1E7DD}" type="presOf" srcId="{64964D88-FD86-174D-914C-CE8F8A1F66C9}" destId="{58B52431-A180-2A43-8401-9672515E0400}" srcOrd="1" destOrd="0" presId="urn:microsoft.com/office/officeart/2005/8/layout/vProcess5"/>
    <dgm:cxn modelId="{AA1E75FC-7AA1-8F44-BC7A-52371E3AA92F}" srcId="{FC59F2C5-80E2-AD4A-AD85-54DDF7E1F903}" destId="{CE204DBC-4615-A74D-91B7-BCE007B1DB25}" srcOrd="0" destOrd="0" parTransId="{CE46104E-4832-BC4A-A17F-E27AB50406B9}" sibTransId="{129EF210-9901-FB4E-91C7-7108A5A2834A}"/>
    <dgm:cxn modelId="{7CE6461F-F8ED-964F-B33E-C19BF289E093}" type="presParOf" srcId="{CB96FF00-8DFE-2342-BEBB-C9E68C011977}" destId="{ABEA3B1C-B85E-2A43-B457-523E698A30D1}" srcOrd="0" destOrd="0" presId="urn:microsoft.com/office/officeart/2005/8/layout/vProcess5"/>
    <dgm:cxn modelId="{5CD556EA-7A71-F74E-AFC9-744EA09E4E01}" type="presParOf" srcId="{CB96FF00-8DFE-2342-BEBB-C9E68C011977}" destId="{93721BEE-31FA-964F-A14D-C97A6F9399B3}" srcOrd="1" destOrd="0" presId="urn:microsoft.com/office/officeart/2005/8/layout/vProcess5"/>
    <dgm:cxn modelId="{7E1D4A34-3A79-1648-B832-DC080E91B9D4}" type="presParOf" srcId="{CB96FF00-8DFE-2342-BEBB-C9E68C011977}" destId="{21402191-02FA-A84F-A8A2-16C9102CCCA8}" srcOrd="2" destOrd="0" presId="urn:microsoft.com/office/officeart/2005/8/layout/vProcess5"/>
    <dgm:cxn modelId="{400F06E3-F968-4446-8E35-8E8028CD5A49}" type="presParOf" srcId="{CB96FF00-8DFE-2342-BEBB-C9E68C011977}" destId="{D6626D4C-6C9F-7C4C-9AAF-74DB371EE999}" srcOrd="3" destOrd="0" presId="urn:microsoft.com/office/officeart/2005/8/layout/vProcess5"/>
    <dgm:cxn modelId="{DF6FFDDE-FCAA-B148-BE83-C3E49F21DD60}" type="presParOf" srcId="{CB96FF00-8DFE-2342-BEBB-C9E68C011977}" destId="{2ECFD2D0-D9EE-E647-ADD7-B60E7189706A}" srcOrd="4" destOrd="0" presId="urn:microsoft.com/office/officeart/2005/8/layout/vProcess5"/>
    <dgm:cxn modelId="{37E72924-560E-234E-90D7-A8BF362A462A}" type="presParOf" srcId="{CB96FF00-8DFE-2342-BEBB-C9E68C011977}" destId="{8D43D272-8479-7642-AA41-312B38A56E4B}" srcOrd="5" destOrd="0" presId="urn:microsoft.com/office/officeart/2005/8/layout/vProcess5"/>
    <dgm:cxn modelId="{8B74F6F4-A9C7-614D-AF9C-37B297F803E1}" type="presParOf" srcId="{CB96FF00-8DFE-2342-BEBB-C9E68C011977}" destId="{1B2CCEA0-4584-3A4D-9DD4-3F8AE32BFCC2}" srcOrd="6" destOrd="0" presId="urn:microsoft.com/office/officeart/2005/8/layout/vProcess5"/>
    <dgm:cxn modelId="{9D766777-9AEC-FB49-AE34-856B363B7583}" type="presParOf" srcId="{CB96FF00-8DFE-2342-BEBB-C9E68C011977}" destId="{58B52431-A180-2A43-8401-9672515E0400}" srcOrd="7" destOrd="0" presId="urn:microsoft.com/office/officeart/2005/8/layout/vProcess5"/>
    <dgm:cxn modelId="{3FDCC718-034A-6B41-9932-618FA6280381}" type="presParOf" srcId="{CB96FF00-8DFE-2342-BEBB-C9E68C011977}" destId="{F408AC6D-A8CD-3F4D-86D6-C94FF19B759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target3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١- شفافية محسوبة</a:t>
          </a:r>
          <a:endParaRPr lang="en-GB" sz="24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4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4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قول الحقيقة حول ما هو مؤكد</a:t>
          </a:r>
          <a:endParaRPr lang="en-GB" sz="24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4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4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٢- مصداقية ثابتة</a:t>
          </a:r>
          <a:endParaRPr lang="en-GB" sz="24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4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400"/>
        </a:p>
      </dgm:t>
    </dgm:pt>
    <dgm:pt modelId="{8196662A-287F-234F-A077-9224702B5B7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اتساق الرسائل بين القنوات المختلفة</a:t>
          </a:r>
          <a:endParaRPr lang="en-GB" sz="24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4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4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٣- حماية المعلومات الحساسة</a:t>
          </a:r>
          <a:endParaRPr lang="en-GB" sz="24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4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4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عدم كشف تفاصيل قانونية/تجارية سرية</a:t>
          </a:r>
          <a:endParaRPr lang="en-GB" sz="24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4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400"/>
        </a:p>
      </dgm:t>
    </dgm:pt>
    <dgm:pt modelId="{BA2BB57A-33EF-1B47-8F74-D9B3CFE8E197}">
      <dgm:prSet custT="1"/>
      <dgm:spPr/>
      <dgm:t>
        <a:bodyPr/>
        <a:lstStyle/>
        <a:p>
          <a:pPr algn="r" rtl="1"/>
          <a:r>
            <a:rPr lang="ar-SA" sz="2400" dirty="0"/>
            <a:t>تجنّب التكهّنات أو الوعود غير المؤكدة</a:t>
          </a:r>
          <a:endParaRPr lang="en-GB" sz="2400" dirty="0"/>
        </a:p>
      </dgm:t>
    </dgm:pt>
    <dgm:pt modelId="{4CED30F4-DB19-0549-BB78-2B0AB11DF85C}" type="parTrans" cxnId="{62B246AA-C32C-1642-BDCB-A9CC08728A71}">
      <dgm:prSet/>
      <dgm:spPr/>
      <dgm:t>
        <a:bodyPr/>
        <a:lstStyle/>
        <a:p>
          <a:pPr algn="r" rtl="1"/>
          <a:endParaRPr lang="en-GB" sz="2400"/>
        </a:p>
      </dgm:t>
    </dgm:pt>
    <dgm:pt modelId="{0DBA02B8-ED45-7F4B-8797-61A8A88FE333}" type="sibTrans" cxnId="{62B246AA-C32C-1642-BDCB-A9CC08728A71}">
      <dgm:prSet/>
      <dgm:spPr/>
      <dgm:t>
        <a:bodyPr/>
        <a:lstStyle/>
        <a:p>
          <a:pPr algn="r" rtl="1"/>
          <a:endParaRPr lang="en-GB" sz="2400"/>
        </a:p>
      </dgm:t>
    </dgm:pt>
    <dgm:pt modelId="{3B5E8562-DC47-084E-AE80-41BFCE0C8D74}">
      <dgm:prSet custT="1"/>
      <dgm:spPr/>
      <dgm:t>
        <a:bodyPr/>
        <a:lstStyle/>
        <a:p>
          <a:pPr algn="r" rtl="1"/>
          <a:r>
            <a:rPr lang="ar-SA" sz="2400" dirty="0"/>
            <a:t>الظهور المتكرر للقائد بنفس الرسائل الجوهرية</a:t>
          </a:r>
          <a:endParaRPr lang="en-GB" sz="2400" dirty="0"/>
        </a:p>
      </dgm:t>
    </dgm:pt>
    <dgm:pt modelId="{BCCA9BD9-015F-094C-94DE-349AF6FA899E}" type="parTrans" cxnId="{58BA3A13-0D2C-174A-9F40-3208682B6811}">
      <dgm:prSet/>
      <dgm:spPr/>
      <dgm:t>
        <a:bodyPr/>
        <a:lstStyle/>
        <a:p>
          <a:pPr algn="r" rtl="1"/>
          <a:endParaRPr lang="en-GB" sz="2400"/>
        </a:p>
      </dgm:t>
    </dgm:pt>
    <dgm:pt modelId="{86ABF1D9-B9EF-6048-96DC-B7A4DC3D8C8F}" type="sibTrans" cxnId="{58BA3A13-0D2C-174A-9F40-3208682B6811}">
      <dgm:prSet/>
      <dgm:spPr/>
      <dgm:t>
        <a:bodyPr/>
        <a:lstStyle/>
        <a:p>
          <a:pPr algn="r" rtl="1"/>
          <a:endParaRPr lang="en-GB" sz="2400"/>
        </a:p>
      </dgm:t>
    </dgm:pt>
    <dgm:pt modelId="{24486A90-9120-5043-A6D7-A09EDB5308D3}">
      <dgm:prSet custT="1"/>
      <dgm:spPr/>
      <dgm:t>
        <a:bodyPr/>
        <a:lstStyle/>
        <a:p>
          <a:pPr algn="r" rtl="1"/>
          <a:r>
            <a:rPr lang="ar-SA" sz="2000" dirty="0"/>
            <a:t>احترام حقوق الخصوصية للأطراف المتأثرة</a:t>
          </a:r>
          <a:endParaRPr lang="en-GB" sz="2000" dirty="0"/>
        </a:p>
      </dgm:t>
    </dgm:pt>
    <dgm:pt modelId="{4F40F018-A1ED-C34E-9151-3D7C56D00BA6}" type="parTrans" cxnId="{9525EE8B-896A-404A-A406-C299036B704B}">
      <dgm:prSet/>
      <dgm:spPr/>
      <dgm:t>
        <a:bodyPr/>
        <a:lstStyle/>
        <a:p>
          <a:pPr algn="r" rtl="1"/>
          <a:endParaRPr lang="en-GB" sz="2400"/>
        </a:p>
      </dgm:t>
    </dgm:pt>
    <dgm:pt modelId="{83879273-9469-F948-B003-2DA08D37E7FE}" type="sibTrans" cxnId="{9525EE8B-896A-404A-A406-C299036B704B}">
      <dgm:prSet/>
      <dgm:spPr/>
      <dgm:t>
        <a:bodyPr/>
        <a:lstStyle/>
        <a:p>
          <a:pPr algn="r" rtl="1"/>
          <a:endParaRPr lang="en-GB" sz="2400"/>
        </a:p>
      </dgm:t>
    </dgm:pt>
    <dgm:pt modelId="{EF408C48-AD81-5B4A-93CA-4BA10CE7B85D}" type="pres">
      <dgm:prSet presAssocID="{5B0BFAD2-A999-3B41-82A1-CDF4A6E3F1DA}" presName="Name0" presStyleCnt="0">
        <dgm:presLayoutVars>
          <dgm:chMax val="7"/>
          <dgm:dir val="rev"/>
          <dgm:animLvl val="lvl"/>
          <dgm:resizeHandles val="exact"/>
        </dgm:presLayoutVars>
      </dgm:prSet>
      <dgm:spPr/>
    </dgm:pt>
    <dgm:pt modelId="{8C486FD7-78BA-6244-9F23-D236741A5A80}" type="pres">
      <dgm:prSet presAssocID="{1752099A-5FA7-5B42-9954-CCC2DC540A73}" presName="circle1" presStyleLbl="node1" presStyleIdx="0" presStyleCnt="3"/>
      <dgm:spPr/>
    </dgm:pt>
    <dgm:pt modelId="{87C8BA79-3FF0-2640-A92A-65862AB233CB}" type="pres">
      <dgm:prSet presAssocID="{1752099A-5FA7-5B42-9954-CCC2DC540A73}" presName="space" presStyleCnt="0"/>
      <dgm:spPr/>
    </dgm:pt>
    <dgm:pt modelId="{098C1ED5-05DC-5B46-AE22-711AF95AF93E}" type="pres">
      <dgm:prSet presAssocID="{1752099A-5FA7-5B42-9954-CCC2DC540A73}" presName="rect1" presStyleLbl="alignAcc1" presStyleIdx="0" presStyleCnt="3"/>
      <dgm:spPr/>
    </dgm:pt>
    <dgm:pt modelId="{C8F61478-D6B5-CA49-AF67-04987BB072D6}" type="pres">
      <dgm:prSet presAssocID="{33175CCB-1C8B-1C44-8A2A-276D69ED11D2}" presName="vertSpace2" presStyleLbl="node1" presStyleIdx="0" presStyleCnt="3"/>
      <dgm:spPr/>
    </dgm:pt>
    <dgm:pt modelId="{7E05C4F8-7504-4F45-BB65-747A5F24396E}" type="pres">
      <dgm:prSet presAssocID="{33175CCB-1C8B-1C44-8A2A-276D69ED11D2}" presName="circle2" presStyleLbl="node1" presStyleIdx="1" presStyleCnt="3"/>
      <dgm:spPr/>
    </dgm:pt>
    <dgm:pt modelId="{4C59025E-E1CB-C443-B432-AEB2BF51EFD9}" type="pres">
      <dgm:prSet presAssocID="{33175CCB-1C8B-1C44-8A2A-276D69ED11D2}" presName="rect2" presStyleLbl="alignAcc1" presStyleIdx="1" presStyleCnt="3"/>
      <dgm:spPr/>
    </dgm:pt>
    <dgm:pt modelId="{1F40B86E-6094-DA45-AB8E-05C1CE72BC8D}" type="pres">
      <dgm:prSet presAssocID="{00BA3E18-A5E2-9140-B854-8729D59638C7}" presName="vertSpace3" presStyleLbl="node1" presStyleIdx="1" presStyleCnt="3"/>
      <dgm:spPr/>
    </dgm:pt>
    <dgm:pt modelId="{81F8F1B1-EB25-C64F-A63E-C779C2B8BCC2}" type="pres">
      <dgm:prSet presAssocID="{00BA3E18-A5E2-9140-B854-8729D59638C7}" presName="circle3" presStyleLbl="node1" presStyleIdx="2" presStyleCnt="3"/>
      <dgm:spPr/>
    </dgm:pt>
    <dgm:pt modelId="{D33C6F92-A7C6-E647-A284-E90B3A91ECA0}" type="pres">
      <dgm:prSet presAssocID="{00BA3E18-A5E2-9140-B854-8729D59638C7}" presName="rect3" presStyleLbl="alignAcc1" presStyleIdx="2" presStyleCnt="3"/>
      <dgm:spPr/>
    </dgm:pt>
    <dgm:pt modelId="{EC3496A2-B30B-4142-B080-7266277B7AF8}" type="pres">
      <dgm:prSet presAssocID="{1752099A-5FA7-5B42-9954-CCC2DC540A73}" presName="rect1ParTx" presStyleLbl="alignAcc1" presStyleIdx="2" presStyleCnt="3">
        <dgm:presLayoutVars>
          <dgm:chMax val="1"/>
          <dgm:bulletEnabled val="1"/>
        </dgm:presLayoutVars>
      </dgm:prSet>
      <dgm:spPr/>
    </dgm:pt>
    <dgm:pt modelId="{67A4AC73-804B-EF4A-A239-8C03F111919D}" type="pres">
      <dgm:prSet presAssocID="{1752099A-5FA7-5B42-9954-CCC2DC540A73}" presName="rect1ChTx" presStyleLbl="alignAcc1" presStyleIdx="2" presStyleCnt="3">
        <dgm:presLayoutVars>
          <dgm:bulletEnabled val="1"/>
        </dgm:presLayoutVars>
      </dgm:prSet>
      <dgm:spPr/>
    </dgm:pt>
    <dgm:pt modelId="{A60B92CD-2829-3644-AC5E-C6D03ACD05D0}" type="pres">
      <dgm:prSet presAssocID="{33175CCB-1C8B-1C44-8A2A-276D69ED11D2}" presName="rect2ParTx" presStyleLbl="alignAcc1" presStyleIdx="2" presStyleCnt="3">
        <dgm:presLayoutVars>
          <dgm:chMax val="1"/>
          <dgm:bulletEnabled val="1"/>
        </dgm:presLayoutVars>
      </dgm:prSet>
      <dgm:spPr/>
    </dgm:pt>
    <dgm:pt modelId="{CBD58962-BF1F-1A47-A84A-A822D818DA30}" type="pres">
      <dgm:prSet presAssocID="{33175CCB-1C8B-1C44-8A2A-276D69ED11D2}" presName="rect2ChTx" presStyleLbl="alignAcc1" presStyleIdx="2" presStyleCnt="3">
        <dgm:presLayoutVars>
          <dgm:bulletEnabled val="1"/>
        </dgm:presLayoutVars>
      </dgm:prSet>
      <dgm:spPr/>
    </dgm:pt>
    <dgm:pt modelId="{BD8D9CE8-46F7-EC4E-94E7-B58AC21A6553}" type="pres">
      <dgm:prSet presAssocID="{00BA3E18-A5E2-9140-B854-8729D59638C7}" presName="rect3ParTx" presStyleLbl="alignAcc1" presStyleIdx="2" presStyleCnt="3">
        <dgm:presLayoutVars>
          <dgm:chMax val="1"/>
          <dgm:bulletEnabled val="1"/>
        </dgm:presLayoutVars>
      </dgm:prSet>
      <dgm:spPr/>
    </dgm:pt>
    <dgm:pt modelId="{AAD410C5-14AF-1B4A-A166-EADAA9C9FBD0}" type="pres">
      <dgm:prSet presAssocID="{00BA3E18-A5E2-9140-B854-8729D59638C7}" presName="rect3ChTx" presStyleLbl="alignAcc1" presStyleIdx="2" presStyleCnt="3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2ED5B012-68E9-7A49-8D1C-30A8B2C1EF23}" type="presOf" srcId="{1752099A-5FA7-5B42-9954-CCC2DC540A73}" destId="{098C1ED5-05DC-5B46-AE22-711AF95AF93E}" srcOrd="0" destOrd="0" presId="urn:microsoft.com/office/officeart/2005/8/layout/target3"/>
    <dgm:cxn modelId="{58BA3A13-0D2C-174A-9F40-3208682B6811}" srcId="{33175CCB-1C8B-1C44-8A2A-276D69ED11D2}" destId="{3B5E8562-DC47-084E-AE80-41BFCE0C8D74}" srcOrd="1" destOrd="0" parTransId="{BCCA9BD9-015F-094C-94DE-349AF6FA899E}" sibTransId="{86ABF1D9-B9EF-6048-96DC-B7A4DC3D8C8F}"/>
    <dgm:cxn modelId="{46455016-5796-E347-A4AD-174654E7CA22}" type="presOf" srcId="{33175CCB-1C8B-1C44-8A2A-276D69ED11D2}" destId="{A60B92CD-2829-3644-AC5E-C6D03ACD05D0}" srcOrd="1" destOrd="0" presId="urn:microsoft.com/office/officeart/2005/8/layout/target3"/>
    <dgm:cxn modelId="{47807929-4593-4345-9E86-9E384B7CB4DE}" type="presOf" srcId="{1752099A-5FA7-5B42-9954-CCC2DC540A73}" destId="{EC3496A2-B30B-4142-B080-7266277B7AF8}" srcOrd="1" destOrd="0" presId="urn:microsoft.com/office/officeart/2005/8/layout/target3"/>
    <dgm:cxn modelId="{886B8147-325A-894D-BD94-4605CEF810F7}" type="presOf" srcId="{8196662A-287F-234F-A077-9224702B5B77}" destId="{CBD58962-BF1F-1A47-A84A-A822D818DA30}" srcOrd="0" destOrd="0" presId="urn:microsoft.com/office/officeart/2005/8/layout/target3"/>
    <dgm:cxn modelId="{CF68D14A-D9A9-D748-921D-2F9322C45846}" type="presOf" srcId="{00BA3E18-A5E2-9140-B854-8729D59638C7}" destId="{BD8D9CE8-46F7-EC4E-94E7-B58AC21A6553}" srcOrd="1" destOrd="0" presId="urn:microsoft.com/office/officeart/2005/8/layout/target3"/>
    <dgm:cxn modelId="{5FD02654-E3EF-8E4A-8C30-4A699B0A20F9}" type="presOf" srcId="{3B5E8562-DC47-084E-AE80-41BFCE0C8D74}" destId="{CBD58962-BF1F-1A47-A84A-A822D818DA30}" srcOrd="0" destOrd="1" presId="urn:microsoft.com/office/officeart/2005/8/layout/target3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1CD9B763-A77C-7343-A7AE-7972CE1F75A9}" type="presOf" srcId="{2E7B7787-BF7C-304D-9F38-1C0AB771DD8B}" destId="{AAD410C5-14AF-1B4A-A166-EADAA9C9FBD0}" srcOrd="0" destOrd="0" presId="urn:microsoft.com/office/officeart/2005/8/layout/target3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2EE3788A-1977-AD4D-B7A4-F6293C68CB08}" type="presOf" srcId="{F0B52F86-83AF-D945-9E33-5773BE9861C5}" destId="{67A4AC73-804B-EF4A-A239-8C03F111919D}" srcOrd="0" destOrd="0" presId="urn:microsoft.com/office/officeart/2005/8/layout/target3"/>
    <dgm:cxn modelId="{9525EE8B-896A-404A-A406-C299036B704B}" srcId="{00BA3E18-A5E2-9140-B854-8729D59638C7}" destId="{24486A90-9120-5043-A6D7-A09EDB5308D3}" srcOrd="1" destOrd="0" parTransId="{4F40F018-A1ED-C34E-9151-3D7C56D00BA6}" sibTransId="{83879273-9469-F948-B003-2DA08D37E7FE}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503D0296-3AB9-F042-B5A3-97C293070819}" type="presOf" srcId="{00BA3E18-A5E2-9140-B854-8729D59638C7}" destId="{D33C6F92-A7C6-E647-A284-E90B3A91ECA0}" srcOrd="0" destOrd="0" presId="urn:microsoft.com/office/officeart/2005/8/layout/target3"/>
    <dgm:cxn modelId="{62B246AA-C32C-1642-BDCB-A9CC08728A71}" srcId="{1752099A-5FA7-5B42-9954-CCC2DC540A73}" destId="{BA2BB57A-33EF-1B47-8F74-D9B3CFE8E197}" srcOrd="1" destOrd="0" parTransId="{4CED30F4-DB19-0549-BB78-2B0AB11DF85C}" sibTransId="{0DBA02B8-ED45-7F4B-8797-61A8A88FE333}"/>
    <dgm:cxn modelId="{15FE9DBD-3901-2A4C-8DE7-14D7F4C17E45}" type="presOf" srcId="{33175CCB-1C8B-1C44-8A2A-276D69ED11D2}" destId="{4C59025E-E1CB-C443-B432-AEB2BF51EFD9}" srcOrd="0" destOrd="0" presId="urn:microsoft.com/office/officeart/2005/8/layout/target3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41AFC9E2-D239-104F-A539-844A772B3FE1}" type="presOf" srcId="{5B0BFAD2-A999-3B41-82A1-CDF4A6E3F1DA}" destId="{EF408C48-AD81-5B4A-93CA-4BA10CE7B85D}" srcOrd="0" destOrd="0" presId="urn:microsoft.com/office/officeart/2005/8/layout/target3"/>
    <dgm:cxn modelId="{F4EC9EF1-747E-0244-80C6-1E53D52E56F3}" type="presOf" srcId="{BA2BB57A-33EF-1B47-8F74-D9B3CFE8E197}" destId="{67A4AC73-804B-EF4A-A239-8C03F111919D}" srcOrd="0" destOrd="1" presId="urn:microsoft.com/office/officeart/2005/8/layout/target3"/>
    <dgm:cxn modelId="{89838BFB-8BE9-2D4B-B63E-D574A10CE659}" type="presOf" srcId="{24486A90-9120-5043-A6D7-A09EDB5308D3}" destId="{AAD410C5-14AF-1B4A-A166-EADAA9C9FBD0}" srcOrd="0" destOrd="1" presId="urn:microsoft.com/office/officeart/2005/8/layout/target3"/>
    <dgm:cxn modelId="{12733322-A3BD-A84B-A54C-14B312EA5337}" type="presParOf" srcId="{EF408C48-AD81-5B4A-93CA-4BA10CE7B85D}" destId="{8C486FD7-78BA-6244-9F23-D236741A5A80}" srcOrd="0" destOrd="0" presId="urn:microsoft.com/office/officeart/2005/8/layout/target3"/>
    <dgm:cxn modelId="{F6F48124-F09A-A64C-9E7F-818D412ACEF9}" type="presParOf" srcId="{EF408C48-AD81-5B4A-93CA-4BA10CE7B85D}" destId="{87C8BA79-3FF0-2640-A92A-65862AB233CB}" srcOrd="1" destOrd="0" presId="urn:microsoft.com/office/officeart/2005/8/layout/target3"/>
    <dgm:cxn modelId="{32CEA14A-62AF-6B47-AAEB-064BB0DB6688}" type="presParOf" srcId="{EF408C48-AD81-5B4A-93CA-4BA10CE7B85D}" destId="{098C1ED5-05DC-5B46-AE22-711AF95AF93E}" srcOrd="2" destOrd="0" presId="urn:microsoft.com/office/officeart/2005/8/layout/target3"/>
    <dgm:cxn modelId="{ABDC27E8-7F80-7542-BB44-88FE5880D9C8}" type="presParOf" srcId="{EF408C48-AD81-5B4A-93CA-4BA10CE7B85D}" destId="{C8F61478-D6B5-CA49-AF67-04987BB072D6}" srcOrd="3" destOrd="0" presId="urn:microsoft.com/office/officeart/2005/8/layout/target3"/>
    <dgm:cxn modelId="{90A1BFF2-9B29-F54D-B757-99E81A592D4F}" type="presParOf" srcId="{EF408C48-AD81-5B4A-93CA-4BA10CE7B85D}" destId="{7E05C4F8-7504-4F45-BB65-747A5F24396E}" srcOrd="4" destOrd="0" presId="urn:microsoft.com/office/officeart/2005/8/layout/target3"/>
    <dgm:cxn modelId="{D00785D6-8C48-4041-90EF-0FB786DDCA37}" type="presParOf" srcId="{EF408C48-AD81-5B4A-93CA-4BA10CE7B85D}" destId="{4C59025E-E1CB-C443-B432-AEB2BF51EFD9}" srcOrd="5" destOrd="0" presId="urn:microsoft.com/office/officeart/2005/8/layout/target3"/>
    <dgm:cxn modelId="{70A11617-1C29-8B4A-A959-0AAFB7993D91}" type="presParOf" srcId="{EF408C48-AD81-5B4A-93CA-4BA10CE7B85D}" destId="{1F40B86E-6094-DA45-AB8E-05C1CE72BC8D}" srcOrd="6" destOrd="0" presId="urn:microsoft.com/office/officeart/2005/8/layout/target3"/>
    <dgm:cxn modelId="{C26F9D4C-742B-BD41-B4DE-74C93D2E2746}" type="presParOf" srcId="{EF408C48-AD81-5B4A-93CA-4BA10CE7B85D}" destId="{81F8F1B1-EB25-C64F-A63E-C779C2B8BCC2}" srcOrd="7" destOrd="0" presId="urn:microsoft.com/office/officeart/2005/8/layout/target3"/>
    <dgm:cxn modelId="{62240355-2EC3-A747-B549-D83BA1A35E8A}" type="presParOf" srcId="{EF408C48-AD81-5B4A-93CA-4BA10CE7B85D}" destId="{D33C6F92-A7C6-E647-A284-E90B3A91ECA0}" srcOrd="8" destOrd="0" presId="urn:microsoft.com/office/officeart/2005/8/layout/target3"/>
    <dgm:cxn modelId="{C6E3C6FC-3AE0-D34E-A13B-621EA89264B6}" type="presParOf" srcId="{EF408C48-AD81-5B4A-93CA-4BA10CE7B85D}" destId="{EC3496A2-B30B-4142-B080-7266277B7AF8}" srcOrd="9" destOrd="0" presId="urn:microsoft.com/office/officeart/2005/8/layout/target3"/>
    <dgm:cxn modelId="{F015F51F-E3A7-304A-A040-17B78553C1A3}" type="presParOf" srcId="{EF408C48-AD81-5B4A-93CA-4BA10CE7B85D}" destId="{67A4AC73-804B-EF4A-A239-8C03F111919D}" srcOrd="10" destOrd="0" presId="urn:microsoft.com/office/officeart/2005/8/layout/target3"/>
    <dgm:cxn modelId="{D5BFC88D-25CB-5440-8313-43F207C0ED82}" type="presParOf" srcId="{EF408C48-AD81-5B4A-93CA-4BA10CE7B85D}" destId="{A60B92CD-2829-3644-AC5E-C6D03ACD05D0}" srcOrd="11" destOrd="0" presId="urn:microsoft.com/office/officeart/2005/8/layout/target3"/>
    <dgm:cxn modelId="{073F14C4-952D-704A-BBC2-FF3A7E230D21}" type="presParOf" srcId="{EF408C48-AD81-5B4A-93CA-4BA10CE7B85D}" destId="{CBD58962-BF1F-1A47-A84A-A822D818DA30}" srcOrd="12" destOrd="0" presId="urn:microsoft.com/office/officeart/2005/8/layout/target3"/>
    <dgm:cxn modelId="{1D4C7E71-1864-5844-9FF4-1AE3F8E80BE8}" type="presParOf" srcId="{EF408C48-AD81-5B4A-93CA-4BA10CE7B85D}" destId="{BD8D9CE8-46F7-EC4E-94E7-B58AC21A6553}" srcOrd="13" destOrd="0" presId="urn:microsoft.com/office/officeart/2005/8/layout/target3"/>
    <dgm:cxn modelId="{C89BCDD8-37FE-4A41-A8C2-999856967E49}" type="presParOf" srcId="{EF408C48-AD81-5B4A-93CA-4BA10CE7B85D}" destId="{AAD410C5-14AF-1B4A-A166-EADAA9C9FBD0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6FA3F63-3248-1941-86CB-FF9143BE3797}" type="doc">
      <dgm:prSet loTypeId="urn:microsoft.com/office/officeart/2005/8/layout/hList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A1AB5D0-9503-E34E-A437-5D8BB0A8DE81}">
      <dgm:prSet custT="1"/>
      <dgm:spPr/>
      <dgm:t>
        <a:bodyPr/>
        <a:lstStyle/>
        <a:p>
          <a:pPr algn="r" rtl="1"/>
          <a:r>
            <a:rPr lang="ar-SA" sz="2000" b="1" dirty="0"/>
            <a:t>كن حاضرًا مع الفريق باستمرار</a:t>
          </a:r>
          <a:endParaRPr lang="en-GB" sz="2000" dirty="0"/>
        </a:p>
      </dgm:t>
    </dgm:pt>
    <dgm:pt modelId="{6B9BDFA1-00B9-9048-B301-EAADAC173324}" type="parTrans" cxnId="{7B8661AC-562E-C042-96BE-9CDA575492EC}">
      <dgm:prSet/>
      <dgm:spPr/>
      <dgm:t>
        <a:bodyPr/>
        <a:lstStyle/>
        <a:p>
          <a:pPr algn="r" rtl="1"/>
          <a:endParaRPr lang="en-GB" sz="2000"/>
        </a:p>
      </dgm:t>
    </dgm:pt>
    <dgm:pt modelId="{A06AC6AF-AB6C-834D-A26C-67023D96B683}" type="sibTrans" cxnId="{7B8661AC-562E-C042-96BE-9CDA575492EC}">
      <dgm:prSet/>
      <dgm:spPr/>
      <dgm:t>
        <a:bodyPr/>
        <a:lstStyle/>
        <a:p>
          <a:pPr algn="r" rtl="1"/>
          <a:endParaRPr lang="en-GB" sz="2000"/>
        </a:p>
      </dgm:t>
    </dgm:pt>
    <dgm:pt modelId="{B5292BB0-F023-9C43-BDF8-F755E102B789}">
      <dgm:prSet custT="1"/>
      <dgm:spPr/>
      <dgm:t>
        <a:bodyPr/>
        <a:lstStyle/>
        <a:p>
          <a:pPr algn="r" rtl="1"/>
          <a:r>
            <a:rPr lang="ar-SA" sz="2000" b="1" dirty="0"/>
            <a:t>وفّر الحماية والدعم السياسي للفريق</a:t>
          </a:r>
          <a:endParaRPr lang="en-GB" sz="2000" dirty="0"/>
        </a:p>
      </dgm:t>
    </dgm:pt>
    <dgm:pt modelId="{82C2E4D5-C655-DD4C-B18F-8DA753EEDEB7}" type="parTrans" cxnId="{AFCAB68D-6184-D94D-AB4F-963912540411}">
      <dgm:prSet/>
      <dgm:spPr/>
      <dgm:t>
        <a:bodyPr/>
        <a:lstStyle/>
        <a:p>
          <a:pPr algn="r" rtl="1"/>
          <a:endParaRPr lang="en-GB" sz="2000"/>
        </a:p>
      </dgm:t>
    </dgm:pt>
    <dgm:pt modelId="{88CA8B33-D9EF-5F4E-AF29-58DBD2E4CB4B}" type="sibTrans" cxnId="{AFCAB68D-6184-D94D-AB4F-963912540411}">
      <dgm:prSet/>
      <dgm:spPr/>
      <dgm:t>
        <a:bodyPr/>
        <a:lstStyle/>
        <a:p>
          <a:pPr algn="r" rtl="1"/>
          <a:endParaRPr lang="en-GB" sz="2000"/>
        </a:p>
      </dgm:t>
    </dgm:pt>
    <dgm:pt modelId="{15AE242A-A208-ED48-81C5-B3A8D9A9B3D6}">
      <dgm:prSet custT="1"/>
      <dgm:spPr/>
      <dgm:t>
        <a:bodyPr/>
        <a:lstStyle/>
        <a:p>
          <a:pPr algn="r" rtl="1"/>
          <a:r>
            <a:rPr lang="ar-SA" sz="2000" b="1" dirty="0"/>
            <a:t>وضّح الأولويات بوضوح</a:t>
          </a:r>
          <a:endParaRPr lang="en-GB" sz="2000" dirty="0"/>
        </a:p>
      </dgm:t>
    </dgm:pt>
    <dgm:pt modelId="{3BFA54A2-F392-5B4E-88ED-52E850C6E001}" type="parTrans" cxnId="{6F9C8C8B-E941-4B4A-AF39-8966AA0F0CC8}">
      <dgm:prSet/>
      <dgm:spPr/>
      <dgm:t>
        <a:bodyPr/>
        <a:lstStyle/>
        <a:p>
          <a:pPr algn="r" rtl="1"/>
          <a:endParaRPr lang="en-GB" sz="2000"/>
        </a:p>
      </dgm:t>
    </dgm:pt>
    <dgm:pt modelId="{88486D9C-C807-A542-8F6C-282AD3AB521B}" type="sibTrans" cxnId="{6F9C8C8B-E941-4B4A-AF39-8966AA0F0CC8}">
      <dgm:prSet/>
      <dgm:spPr/>
      <dgm:t>
        <a:bodyPr/>
        <a:lstStyle/>
        <a:p>
          <a:pPr algn="r" rtl="1"/>
          <a:endParaRPr lang="en-GB" sz="2000"/>
        </a:p>
      </dgm:t>
    </dgm:pt>
    <dgm:pt modelId="{C9021A69-95D1-2648-90BB-5179FCE63CB4}">
      <dgm:prSet custT="1"/>
      <dgm:spPr/>
      <dgm:t>
        <a:bodyPr/>
        <a:lstStyle/>
        <a:p>
          <a:pPr algn="r" rtl="1">
            <a:buNone/>
          </a:pPr>
          <a:r>
            <a:rPr lang="ar-SA" sz="2000" dirty="0"/>
            <a:t>ساعد الفريق على تركيز الجهود على الرسائل المحورية</a:t>
          </a:r>
          <a:endParaRPr lang="en-GB" sz="2000" dirty="0"/>
        </a:p>
      </dgm:t>
    </dgm:pt>
    <dgm:pt modelId="{ED63B28A-A9AE-194E-964E-BDC157C7B5E3}" type="parTrans" cxnId="{B7686E40-91C8-5D44-AFA1-A7434945AD79}">
      <dgm:prSet/>
      <dgm:spPr/>
      <dgm:t>
        <a:bodyPr/>
        <a:lstStyle/>
        <a:p>
          <a:pPr algn="r" rtl="1"/>
          <a:endParaRPr lang="en-GB" sz="2000"/>
        </a:p>
      </dgm:t>
    </dgm:pt>
    <dgm:pt modelId="{E12996E5-D7D0-0046-A0DB-58505116E969}" type="sibTrans" cxnId="{B7686E40-91C8-5D44-AFA1-A7434945AD79}">
      <dgm:prSet/>
      <dgm:spPr/>
      <dgm:t>
        <a:bodyPr/>
        <a:lstStyle/>
        <a:p>
          <a:pPr algn="r" rtl="1"/>
          <a:endParaRPr lang="en-GB" sz="2000"/>
        </a:p>
      </dgm:t>
    </dgm:pt>
    <dgm:pt modelId="{A62F11E2-3908-CE4F-8A66-856DBC2A72B2}">
      <dgm:prSet custT="1"/>
      <dgm:spPr/>
      <dgm:t>
        <a:bodyPr/>
        <a:lstStyle/>
        <a:p>
          <a:pPr algn="r" rtl="1">
            <a:buNone/>
          </a:pPr>
          <a:r>
            <a:rPr lang="ar-SA" sz="2000" dirty="0"/>
            <a:t>دافع عن الفريق أمام الضغوط الخارجية والإدارية</a:t>
          </a:r>
          <a:endParaRPr lang="en-GB" sz="2000" dirty="0"/>
        </a:p>
      </dgm:t>
    </dgm:pt>
    <dgm:pt modelId="{A68E132D-4DE3-6C46-AE2E-75D0F021B8F2}" type="parTrans" cxnId="{5A3713F5-6598-2C4C-88C4-931E5140FA36}">
      <dgm:prSet/>
      <dgm:spPr/>
      <dgm:t>
        <a:bodyPr/>
        <a:lstStyle/>
        <a:p>
          <a:pPr algn="r" rtl="1"/>
          <a:endParaRPr lang="en-GB" sz="2000"/>
        </a:p>
      </dgm:t>
    </dgm:pt>
    <dgm:pt modelId="{EDE27A86-6AD4-9B44-A450-2FB14F00D625}" type="sibTrans" cxnId="{5A3713F5-6598-2C4C-88C4-931E5140FA36}">
      <dgm:prSet/>
      <dgm:spPr/>
      <dgm:t>
        <a:bodyPr/>
        <a:lstStyle/>
        <a:p>
          <a:pPr algn="r" rtl="1"/>
          <a:endParaRPr lang="en-GB" sz="2000"/>
        </a:p>
      </dgm:t>
    </dgm:pt>
    <dgm:pt modelId="{A4DBA61F-9431-704F-AEC7-A701C7F726E7}">
      <dgm:prSet custT="1"/>
      <dgm:spPr/>
      <dgm:t>
        <a:bodyPr/>
        <a:lstStyle/>
        <a:p>
          <a:pPr algn="r" rtl="1">
            <a:buFont typeface="Arial" panose="020B0604020202020204" pitchFamily="34" charset="0"/>
            <a:buNone/>
          </a:pPr>
          <a:r>
            <a:rPr lang="ar-SA" sz="2000" dirty="0"/>
            <a:t>ليس فقط بالرسائل... بل بالحضور الشخصي الفعلي في غرفة إدارة الأزمة</a:t>
          </a:r>
          <a:endParaRPr lang="en-GB" sz="2000" dirty="0"/>
        </a:p>
      </dgm:t>
    </dgm:pt>
    <dgm:pt modelId="{6DE4BCB3-10E1-414E-BCBD-3A8698A1F214}" type="parTrans" cxnId="{49AF516C-E61C-B74C-919F-B6D0A3A6AB09}">
      <dgm:prSet/>
      <dgm:spPr/>
      <dgm:t>
        <a:bodyPr/>
        <a:lstStyle/>
        <a:p>
          <a:pPr algn="r" rtl="1"/>
          <a:endParaRPr lang="en-GB" sz="2000"/>
        </a:p>
      </dgm:t>
    </dgm:pt>
    <dgm:pt modelId="{A5CC289E-1823-D044-AF61-104CA8CFFBC5}" type="sibTrans" cxnId="{49AF516C-E61C-B74C-919F-B6D0A3A6AB09}">
      <dgm:prSet/>
      <dgm:spPr/>
      <dgm:t>
        <a:bodyPr/>
        <a:lstStyle/>
        <a:p>
          <a:pPr algn="r" rtl="1"/>
          <a:endParaRPr lang="en-GB" sz="2000"/>
        </a:p>
      </dgm:t>
    </dgm:pt>
    <dgm:pt modelId="{801EEF4E-7751-4E43-8577-B06455337076}">
      <dgm:prSet custT="1"/>
      <dgm:spPr/>
      <dgm:t>
        <a:bodyPr/>
        <a:lstStyle/>
        <a:p>
          <a:pPr algn="r" rtl="1"/>
          <a:r>
            <a:rPr lang="ar-SA" sz="2000" b="1" dirty="0"/>
            <a:t>أشِد بجهود الفريق علنًا</a:t>
          </a:r>
          <a:endParaRPr lang="en-GB" sz="2000" dirty="0"/>
        </a:p>
      </dgm:t>
    </dgm:pt>
    <dgm:pt modelId="{985A383E-AD83-CB4C-8745-F57747C15CF5}" type="parTrans" cxnId="{7A1F2BF1-51B4-174D-98D7-EA63BE8AF8D6}">
      <dgm:prSet/>
      <dgm:spPr/>
      <dgm:t>
        <a:bodyPr/>
        <a:lstStyle/>
        <a:p>
          <a:pPr algn="r" rtl="1"/>
          <a:endParaRPr lang="en-GB" sz="2000"/>
        </a:p>
      </dgm:t>
    </dgm:pt>
    <dgm:pt modelId="{EF2F503E-D5C3-CB4F-A5E2-BE1A0D4FC76B}" type="sibTrans" cxnId="{7A1F2BF1-51B4-174D-98D7-EA63BE8AF8D6}">
      <dgm:prSet/>
      <dgm:spPr/>
      <dgm:t>
        <a:bodyPr/>
        <a:lstStyle/>
        <a:p>
          <a:pPr algn="r" rtl="1"/>
          <a:endParaRPr lang="en-GB" sz="2000"/>
        </a:p>
      </dgm:t>
    </dgm:pt>
    <dgm:pt modelId="{D10D69FB-EB86-7B40-AD4F-24887965D1DA}">
      <dgm:prSet custT="1"/>
      <dgm:spPr/>
      <dgm:t>
        <a:bodyPr/>
        <a:lstStyle/>
        <a:p>
          <a:pPr algn="r" rtl="1">
            <a:buNone/>
          </a:pPr>
          <a:r>
            <a:rPr lang="ar-SA" sz="2000" dirty="0"/>
            <a:t>رفع معنويات الفريق ضروري للحفاظ على الأداء تحت الضغط</a:t>
          </a:r>
          <a:endParaRPr lang="en-GB" sz="2000" dirty="0"/>
        </a:p>
      </dgm:t>
    </dgm:pt>
    <dgm:pt modelId="{A2C7F354-E7B6-9E4C-939E-0070CEE60DFE}" type="parTrans" cxnId="{FC9BD06F-E33E-4D45-AB2A-5F646A183B1C}">
      <dgm:prSet/>
      <dgm:spPr/>
      <dgm:t>
        <a:bodyPr/>
        <a:lstStyle/>
        <a:p>
          <a:pPr algn="r" rtl="1"/>
          <a:endParaRPr lang="en-GB" sz="2000"/>
        </a:p>
      </dgm:t>
    </dgm:pt>
    <dgm:pt modelId="{899AEBAD-0A3E-6A42-A99D-8431DE06D727}" type="sibTrans" cxnId="{FC9BD06F-E33E-4D45-AB2A-5F646A183B1C}">
      <dgm:prSet/>
      <dgm:spPr/>
      <dgm:t>
        <a:bodyPr/>
        <a:lstStyle/>
        <a:p>
          <a:pPr algn="r" rtl="1"/>
          <a:endParaRPr lang="en-GB" sz="2000"/>
        </a:p>
      </dgm:t>
    </dgm:pt>
    <dgm:pt modelId="{7F1E4380-4188-F64A-B8B2-6B0EC8842313}">
      <dgm:prSet custT="1"/>
      <dgm:spPr/>
      <dgm:t>
        <a:bodyPr/>
        <a:lstStyle/>
        <a:p>
          <a:pPr rtl="1"/>
          <a:r>
            <a:rPr lang="ar-SA" sz="2000" b="1" dirty="0"/>
            <a:t>تابع الأداء ووفّر التغذية الراجعة المستمرة</a:t>
          </a:r>
          <a:endParaRPr lang="en-GB" sz="2000" dirty="0"/>
        </a:p>
      </dgm:t>
    </dgm:pt>
    <dgm:pt modelId="{993E7242-9562-224E-AB90-E2A6DEB19BDA}" type="parTrans" cxnId="{03E92284-6C1F-A14B-B109-E3C32D2D2B3B}">
      <dgm:prSet/>
      <dgm:spPr/>
      <dgm:t>
        <a:bodyPr/>
        <a:lstStyle/>
        <a:p>
          <a:endParaRPr lang="en-GB" sz="2000"/>
        </a:p>
      </dgm:t>
    </dgm:pt>
    <dgm:pt modelId="{72979971-F346-A44C-BD0D-8EDF8C21F2BB}" type="sibTrans" cxnId="{03E92284-6C1F-A14B-B109-E3C32D2D2B3B}">
      <dgm:prSet/>
      <dgm:spPr/>
      <dgm:t>
        <a:bodyPr/>
        <a:lstStyle/>
        <a:p>
          <a:endParaRPr lang="en-GB" sz="2000"/>
        </a:p>
      </dgm:t>
    </dgm:pt>
    <dgm:pt modelId="{39FA7B6E-4EB8-AD4D-BF3A-1AF6F73EA705}">
      <dgm:prSet custT="1"/>
      <dgm:spPr/>
      <dgm:t>
        <a:bodyPr/>
        <a:lstStyle/>
        <a:p>
          <a:pPr rtl="1">
            <a:buNone/>
          </a:pPr>
          <a:r>
            <a:rPr lang="ar-SA" sz="2000" dirty="0"/>
            <a:t>ساعد الفريق على التعلم والتحسين أثناء إدارة الأزمة نفسها</a:t>
          </a:r>
          <a:endParaRPr lang="en-GB" sz="2000" dirty="0"/>
        </a:p>
      </dgm:t>
    </dgm:pt>
    <dgm:pt modelId="{4D7998B9-8696-1A4A-BBB2-671758410096}" type="parTrans" cxnId="{336699EA-06EA-B84A-B320-26E6DE7CC6C2}">
      <dgm:prSet/>
      <dgm:spPr/>
      <dgm:t>
        <a:bodyPr/>
        <a:lstStyle/>
        <a:p>
          <a:endParaRPr lang="en-GB" sz="2000"/>
        </a:p>
      </dgm:t>
    </dgm:pt>
    <dgm:pt modelId="{1E5C760E-66E4-B84C-B945-29ECD9DC2953}" type="sibTrans" cxnId="{336699EA-06EA-B84A-B320-26E6DE7CC6C2}">
      <dgm:prSet/>
      <dgm:spPr/>
      <dgm:t>
        <a:bodyPr/>
        <a:lstStyle/>
        <a:p>
          <a:endParaRPr lang="en-GB" sz="2000"/>
        </a:p>
      </dgm:t>
    </dgm:pt>
    <dgm:pt modelId="{590916F4-DA9D-6C4E-AB3C-56A22A9A01A1}" type="pres">
      <dgm:prSet presAssocID="{26FA3F63-3248-1941-86CB-FF9143BE3797}" presName="Name0" presStyleCnt="0">
        <dgm:presLayoutVars>
          <dgm:dir val="rev"/>
          <dgm:animLvl val="lvl"/>
          <dgm:resizeHandles val="exact"/>
        </dgm:presLayoutVars>
      </dgm:prSet>
      <dgm:spPr/>
    </dgm:pt>
    <dgm:pt modelId="{BEC9F446-41F5-E04C-A4A1-7BEF556CF74A}" type="pres">
      <dgm:prSet presAssocID="{3A1AB5D0-9503-E34E-A437-5D8BB0A8DE81}" presName="composite" presStyleCnt="0"/>
      <dgm:spPr/>
    </dgm:pt>
    <dgm:pt modelId="{E8DB8185-8DE1-0343-A51E-E5F37CECF3B8}" type="pres">
      <dgm:prSet presAssocID="{3A1AB5D0-9503-E34E-A437-5D8BB0A8DE81}" presName="parTx" presStyleLbl="alignNode1" presStyleIdx="0" presStyleCnt="5" custScaleY="139851">
        <dgm:presLayoutVars>
          <dgm:chMax val="0"/>
          <dgm:chPref val="0"/>
          <dgm:bulletEnabled val="1"/>
        </dgm:presLayoutVars>
      </dgm:prSet>
      <dgm:spPr/>
    </dgm:pt>
    <dgm:pt modelId="{045651F5-5816-1948-A4FF-40DCA81680F2}" type="pres">
      <dgm:prSet presAssocID="{3A1AB5D0-9503-E34E-A437-5D8BB0A8DE81}" presName="desTx" presStyleLbl="alignAccFollowNode1" presStyleIdx="0" presStyleCnt="5">
        <dgm:presLayoutVars>
          <dgm:bulletEnabled val="1"/>
        </dgm:presLayoutVars>
      </dgm:prSet>
      <dgm:spPr/>
    </dgm:pt>
    <dgm:pt modelId="{B969AA94-D6D7-FA4E-AF18-8B5E1E528225}" type="pres">
      <dgm:prSet presAssocID="{A06AC6AF-AB6C-834D-A26C-67023D96B683}" presName="space" presStyleCnt="0"/>
      <dgm:spPr/>
    </dgm:pt>
    <dgm:pt modelId="{B9D06B53-0E61-D645-9C30-7F02EC751A55}" type="pres">
      <dgm:prSet presAssocID="{B5292BB0-F023-9C43-BDF8-F755E102B789}" presName="composite" presStyleCnt="0"/>
      <dgm:spPr/>
    </dgm:pt>
    <dgm:pt modelId="{EC177CF8-B5F5-414F-A53E-2F438E96288D}" type="pres">
      <dgm:prSet presAssocID="{B5292BB0-F023-9C43-BDF8-F755E102B789}" presName="parTx" presStyleLbl="alignNode1" presStyleIdx="1" presStyleCnt="5" custScaleY="139851">
        <dgm:presLayoutVars>
          <dgm:chMax val="0"/>
          <dgm:chPref val="0"/>
          <dgm:bulletEnabled val="1"/>
        </dgm:presLayoutVars>
      </dgm:prSet>
      <dgm:spPr/>
    </dgm:pt>
    <dgm:pt modelId="{C4E50838-661D-0A4F-9230-A17B5BBA0433}" type="pres">
      <dgm:prSet presAssocID="{B5292BB0-F023-9C43-BDF8-F755E102B789}" presName="desTx" presStyleLbl="alignAccFollowNode1" presStyleIdx="1" presStyleCnt="5">
        <dgm:presLayoutVars>
          <dgm:bulletEnabled val="1"/>
        </dgm:presLayoutVars>
      </dgm:prSet>
      <dgm:spPr/>
    </dgm:pt>
    <dgm:pt modelId="{F9D47BEE-5C3C-1B4F-9BA5-E7574089AE00}" type="pres">
      <dgm:prSet presAssocID="{88CA8B33-D9EF-5F4E-AF29-58DBD2E4CB4B}" presName="space" presStyleCnt="0"/>
      <dgm:spPr/>
    </dgm:pt>
    <dgm:pt modelId="{2306BA8E-B918-444A-8B08-772CCB58B331}" type="pres">
      <dgm:prSet presAssocID="{15AE242A-A208-ED48-81C5-B3A8D9A9B3D6}" presName="composite" presStyleCnt="0"/>
      <dgm:spPr/>
    </dgm:pt>
    <dgm:pt modelId="{B8684A02-3572-0945-B847-82A166B416B9}" type="pres">
      <dgm:prSet presAssocID="{15AE242A-A208-ED48-81C5-B3A8D9A9B3D6}" presName="parTx" presStyleLbl="alignNode1" presStyleIdx="2" presStyleCnt="5" custScaleY="139851">
        <dgm:presLayoutVars>
          <dgm:chMax val="0"/>
          <dgm:chPref val="0"/>
          <dgm:bulletEnabled val="1"/>
        </dgm:presLayoutVars>
      </dgm:prSet>
      <dgm:spPr/>
    </dgm:pt>
    <dgm:pt modelId="{FA2079E0-83A9-DA44-BA47-022EAE095881}" type="pres">
      <dgm:prSet presAssocID="{15AE242A-A208-ED48-81C5-B3A8D9A9B3D6}" presName="desTx" presStyleLbl="alignAccFollowNode1" presStyleIdx="2" presStyleCnt="5">
        <dgm:presLayoutVars>
          <dgm:bulletEnabled val="1"/>
        </dgm:presLayoutVars>
      </dgm:prSet>
      <dgm:spPr/>
    </dgm:pt>
    <dgm:pt modelId="{FE265833-5ED4-EC45-9AEC-1F0CB3A350F4}" type="pres">
      <dgm:prSet presAssocID="{88486D9C-C807-A542-8F6C-282AD3AB521B}" presName="space" presStyleCnt="0"/>
      <dgm:spPr/>
    </dgm:pt>
    <dgm:pt modelId="{882B7932-9AF9-734C-BC84-BDF3F297FBC3}" type="pres">
      <dgm:prSet presAssocID="{801EEF4E-7751-4E43-8577-B06455337076}" presName="composite" presStyleCnt="0"/>
      <dgm:spPr/>
    </dgm:pt>
    <dgm:pt modelId="{65574064-AB9C-7C44-ACBC-5DDDEBEF091D}" type="pres">
      <dgm:prSet presAssocID="{801EEF4E-7751-4E43-8577-B06455337076}" presName="parTx" presStyleLbl="alignNode1" presStyleIdx="3" presStyleCnt="5" custScaleY="139851">
        <dgm:presLayoutVars>
          <dgm:chMax val="0"/>
          <dgm:chPref val="0"/>
          <dgm:bulletEnabled val="1"/>
        </dgm:presLayoutVars>
      </dgm:prSet>
      <dgm:spPr/>
    </dgm:pt>
    <dgm:pt modelId="{9B6BE2D0-AC21-C94C-8288-314757E981D2}" type="pres">
      <dgm:prSet presAssocID="{801EEF4E-7751-4E43-8577-B06455337076}" presName="desTx" presStyleLbl="alignAccFollowNode1" presStyleIdx="3" presStyleCnt="5">
        <dgm:presLayoutVars>
          <dgm:bulletEnabled val="1"/>
        </dgm:presLayoutVars>
      </dgm:prSet>
      <dgm:spPr/>
    </dgm:pt>
    <dgm:pt modelId="{F49ECD00-1E6C-2248-817F-4483432599CF}" type="pres">
      <dgm:prSet presAssocID="{EF2F503E-D5C3-CB4F-A5E2-BE1A0D4FC76B}" presName="space" presStyleCnt="0"/>
      <dgm:spPr/>
    </dgm:pt>
    <dgm:pt modelId="{07B9B4F9-EDBF-2E4A-93C7-4B448F5874E0}" type="pres">
      <dgm:prSet presAssocID="{7F1E4380-4188-F64A-B8B2-6B0EC8842313}" presName="composite" presStyleCnt="0"/>
      <dgm:spPr/>
    </dgm:pt>
    <dgm:pt modelId="{B8DF8877-AC4C-2A40-A5D9-6BBA0C616898}" type="pres">
      <dgm:prSet presAssocID="{7F1E4380-4188-F64A-B8B2-6B0EC8842313}" presName="parTx" presStyleLbl="alignNode1" presStyleIdx="4" presStyleCnt="5" custScaleY="139851">
        <dgm:presLayoutVars>
          <dgm:chMax val="0"/>
          <dgm:chPref val="0"/>
          <dgm:bulletEnabled val="1"/>
        </dgm:presLayoutVars>
      </dgm:prSet>
      <dgm:spPr/>
    </dgm:pt>
    <dgm:pt modelId="{7C43C71A-E0C2-BF45-8F0C-C02F50A0B12D}" type="pres">
      <dgm:prSet presAssocID="{7F1E4380-4188-F64A-B8B2-6B0EC8842313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49D0FD2E-F87C-7344-9D83-42D1905F1113}" type="presOf" srcId="{C9021A69-95D1-2648-90BB-5179FCE63CB4}" destId="{FA2079E0-83A9-DA44-BA47-022EAE095881}" srcOrd="0" destOrd="0" presId="urn:microsoft.com/office/officeart/2005/8/layout/hList1"/>
    <dgm:cxn modelId="{B7686E40-91C8-5D44-AFA1-A7434945AD79}" srcId="{15AE242A-A208-ED48-81C5-B3A8D9A9B3D6}" destId="{C9021A69-95D1-2648-90BB-5179FCE63CB4}" srcOrd="0" destOrd="0" parTransId="{ED63B28A-A9AE-194E-964E-BDC157C7B5E3}" sibTransId="{E12996E5-D7D0-0046-A0DB-58505116E969}"/>
    <dgm:cxn modelId="{2697DB5F-D766-1E4C-80D6-63AA409B9AE8}" type="presOf" srcId="{801EEF4E-7751-4E43-8577-B06455337076}" destId="{65574064-AB9C-7C44-ACBC-5DDDEBEF091D}" srcOrd="0" destOrd="0" presId="urn:microsoft.com/office/officeart/2005/8/layout/hList1"/>
    <dgm:cxn modelId="{49AF516C-E61C-B74C-919F-B6D0A3A6AB09}" srcId="{3A1AB5D0-9503-E34E-A437-5D8BB0A8DE81}" destId="{A4DBA61F-9431-704F-AEC7-A701C7F726E7}" srcOrd="0" destOrd="0" parTransId="{6DE4BCB3-10E1-414E-BCBD-3A8698A1F214}" sibTransId="{A5CC289E-1823-D044-AF61-104CA8CFFBC5}"/>
    <dgm:cxn modelId="{FC9BD06F-E33E-4D45-AB2A-5F646A183B1C}" srcId="{801EEF4E-7751-4E43-8577-B06455337076}" destId="{D10D69FB-EB86-7B40-AD4F-24887965D1DA}" srcOrd="0" destOrd="0" parTransId="{A2C7F354-E7B6-9E4C-939E-0070CEE60DFE}" sibTransId="{899AEBAD-0A3E-6A42-A99D-8431DE06D727}"/>
    <dgm:cxn modelId="{6B5DEE73-802D-D549-BC42-171C6171FED7}" type="presOf" srcId="{7F1E4380-4188-F64A-B8B2-6B0EC8842313}" destId="{B8DF8877-AC4C-2A40-A5D9-6BBA0C616898}" srcOrd="0" destOrd="0" presId="urn:microsoft.com/office/officeart/2005/8/layout/hList1"/>
    <dgm:cxn modelId="{3D1C7F7B-20C8-C845-99C8-9CC683BF33E1}" type="presOf" srcId="{A4DBA61F-9431-704F-AEC7-A701C7F726E7}" destId="{045651F5-5816-1948-A4FF-40DCA81680F2}" srcOrd="0" destOrd="0" presId="urn:microsoft.com/office/officeart/2005/8/layout/hList1"/>
    <dgm:cxn modelId="{03E92284-6C1F-A14B-B109-E3C32D2D2B3B}" srcId="{26FA3F63-3248-1941-86CB-FF9143BE3797}" destId="{7F1E4380-4188-F64A-B8B2-6B0EC8842313}" srcOrd="4" destOrd="0" parTransId="{993E7242-9562-224E-AB90-E2A6DEB19BDA}" sibTransId="{72979971-F346-A44C-BD0D-8EDF8C21F2BB}"/>
    <dgm:cxn modelId="{B69D6E85-B67A-B440-95D7-7CE8497017CC}" type="presOf" srcId="{26FA3F63-3248-1941-86CB-FF9143BE3797}" destId="{590916F4-DA9D-6C4E-AB3C-56A22A9A01A1}" srcOrd="0" destOrd="0" presId="urn:microsoft.com/office/officeart/2005/8/layout/hList1"/>
    <dgm:cxn modelId="{6F9C8C8B-E941-4B4A-AF39-8966AA0F0CC8}" srcId="{26FA3F63-3248-1941-86CB-FF9143BE3797}" destId="{15AE242A-A208-ED48-81C5-B3A8D9A9B3D6}" srcOrd="2" destOrd="0" parTransId="{3BFA54A2-F392-5B4E-88ED-52E850C6E001}" sibTransId="{88486D9C-C807-A542-8F6C-282AD3AB521B}"/>
    <dgm:cxn modelId="{AFCAB68D-6184-D94D-AB4F-963912540411}" srcId="{26FA3F63-3248-1941-86CB-FF9143BE3797}" destId="{B5292BB0-F023-9C43-BDF8-F755E102B789}" srcOrd="1" destOrd="0" parTransId="{82C2E4D5-C655-DD4C-B18F-8DA753EEDEB7}" sibTransId="{88CA8B33-D9EF-5F4E-AF29-58DBD2E4CB4B}"/>
    <dgm:cxn modelId="{96DD948E-592E-EC44-8A10-096BB4EDDFC1}" type="presOf" srcId="{39FA7B6E-4EB8-AD4D-BF3A-1AF6F73EA705}" destId="{7C43C71A-E0C2-BF45-8F0C-C02F50A0B12D}" srcOrd="0" destOrd="0" presId="urn:microsoft.com/office/officeart/2005/8/layout/hList1"/>
    <dgm:cxn modelId="{7575CF93-8550-EF43-B5FC-C7D0EABA920E}" type="presOf" srcId="{D10D69FB-EB86-7B40-AD4F-24887965D1DA}" destId="{9B6BE2D0-AC21-C94C-8288-314757E981D2}" srcOrd="0" destOrd="0" presId="urn:microsoft.com/office/officeart/2005/8/layout/hList1"/>
    <dgm:cxn modelId="{92744A97-38A6-DA4F-824D-18282074731B}" type="presOf" srcId="{B5292BB0-F023-9C43-BDF8-F755E102B789}" destId="{EC177CF8-B5F5-414F-A53E-2F438E96288D}" srcOrd="0" destOrd="0" presId="urn:microsoft.com/office/officeart/2005/8/layout/hList1"/>
    <dgm:cxn modelId="{FF849599-F11F-6F41-9A04-5112F3FB95A1}" type="presOf" srcId="{A62F11E2-3908-CE4F-8A66-856DBC2A72B2}" destId="{C4E50838-661D-0A4F-9230-A17B5BBA0433}" srcOrd="0" destOrd="0" presId="urn:microsoft.com/office/officeart/2005/8/layout/hList1"/>
    <dgm:cxn modelId="{A34BB99B-7A6A-5B4F-B18D-B1A53231B9DD}" type="presOf" srcId="{3A1AB5D0-9503-E34E-A437-5D8BB0A8DE81}" destId="{E8DB8185-8DE1-0343-A51E-E5F37CECF3B8}" srcOrd="0" destOrd="0" presId="urn:microsoft.com/office/officeart/2005/8/layout/hList1"/>
    <dgm:cxn modelId="{7B8661AC-562E-C042-96BE-9CDA575492EC}" srcId="{26FA3F63-3248-1941-86CB-FF9143BE3797}" destId="{3A1AB5D0-9503-E34E-A437-5D8BB0A8DE81}" srcOrd="0" destOrd="0" parTransId="{6B9BDFA1-00B9-9048-B301-EAADAC173324}" sibTransId="{A06AC6AF-AB6C-834D-A26C-67023D96B683}"/>
    <dgm:cxn modelId="{379000BA-0202-B34A-AC7F-BB041DA72F2D}" type="presOf" srcId="{15AE242A-A208-ED48-81C5-B3A8D9A9B3D6}" destId="{B8684A02-3572-0945-B847-82A166B416B9}" srcOrd="0" destOrd="0" presId="urn:microsoft.com/office/officeart/2005/8/layout/hList1"/>
    <dgm:cxn modelId="{336699EA-06EA-B84A-B320-26E6DE7CC6C2}" srcId="{7F1E4380-4188-F64A-B8B2-6B0EC8842313}" destId="{39FA7B6E-4EB8-AD4D-BF3A-1AF6F73EA705}" srcOrd="0" destOrd="0" parTransId="{4D7998B9-8696-1A4A-BBB2-671758410096}" sibTransId="{1E5C760E-66E4-B84C-B945-29ECD9DC2953}"/>
    <dgm:cxn modelId="{7A1F2BF1-51B4-174D-98D7-EA63BE8AF8D6}" srcId="{26FA3F63-3248-1941-86CB-FF9143BE3797}" destId="{801EEF4E-7751-4E43-8577-B06455337076}" srcOrd="3" destOrd="0" parTransId="{985A383E-AD83-CB4C-8745-F57747C15CF5}" sibTransId="{EF2F503E-D5C3-CB4F-A5E2-BE1A0D4FC76B}"/>
    <dgm:cxn modelId="{5A3713F5-6598-2C4C-88C4-931E5140FA36}" srcId="{B5292BB0-F023-9C43-BDF8-F755E102B789}" destId="{A62F11E2-3908-CE4F-8A66-856DBC2A72B2}" srcOrd="0" destOrd="0" parTransId="{A68E132D-4DE3-6C46-AE2E-75D0F021B8F2}" sibTransId="{EDE27A86-6AD4-9B44-A450-2FB14F00D625}"/>
    <dgm:cxn modelId="{1E3A2285-3994-1C4B-92DE-55F2499C1FCC}" type="presParOf" srcId="{590916F4-DA9D-6C4E-AB3C-56A22A9A01A1}" destId="{BEC9F446-41F5-E04C-A4A1-7BEF556CF74A}" srcOrd="0" destOrd="0" presId="urn:microsoft.com/office/officeart/2005/8/layout/hList1"/>
    <dgm:cxn modelId="{D6516B37-DDE5-8A49-9CB7-50A8068E9CAB}" type="presParOf" srcId="{BEC9F446-41F5-E04C-A4A1-7BEF556CF74A}" destId="{E8DB8185-8DE1-0343-A51E-E5F37CECF3B8}" srcOrd="0" destOrd="0" presId="urn:microsoft.com/office/officeart/2005/8/layout/hList1"/>
    <dgm:cxn modelId="{A775ACA0-D8FD-0F4E-BEB7-2B11098FAA69}" type="presParOf" srcId="{BEC9F446-41F5-E04C-A4A1-7BEF556CF74A}" destId="{045651F5-5816-1948-A4FF-40DCA81680F2}" srcOrd="1" destOrd="0" presId="urn:microsoft.com/office/officeart/2005/8/layout/hList1"/>
    <dgm:cxn modelId="{21D38471-0750-A64D-ABF0-50B4A11A0B31}" type="presParOf" srcId="{590916F4-DA9D-6C4E-AB3C-56A22A9A01A1}" destId="{B969AA94-D6D7-FA4E-AF18-8B5E1E528225}" srcOrd="1" destOrd="0" presId="urn:microsoft.com/office/officeart/2005/8/layout/hList1"/>
    <dgm:cxn modelId="{252478ED-7C20-AE4B-8865-4D3A7C9A7D9E}" type="presParOf" srcId="{590916F4-DA9D-6C4E-AB3C-56A22A9A01A1}" destId="{B9D06B53-0E61-D645-9C30-7F02EC751A55}" srcOrd="2" destOrd="0" presId="urn:microsoft.com/office/officeart/2005/8/layout/hList1"/>
    <dgm:cxn modelId="{49718246-D39F-034B-BEBF-CCBE73E28637}" type="presParOf" srcId="{B9D06B53-0E61-D645-9C30-7F02EC751A55}" destId="{EC177CF8-B5F5-414F-A53E-2F438E96288D}" srcOrd="0" destOrd="0" presId="urn:microsoft.com/office/officeart/2005/8/layout/hList1"/>
    <dgm:cxn modelId="{5DB0427F-6FB3-EA46-AC52-1E3E71C6DFDF}" type="presParOf" srcId="{B9D06B53-0E61-D645-9C30-7F02EC751A55}" destId="{C4E50838-661D-0A4F-9230-A17B5BBA0433}" srcOrd="1" destOrd="0" presId="urn:microsoft.com/office/officeart/2005/8/layout/hList1"/>
    <dgm:cxn modelId="{AEE874A0-8DFC-AE4E-AE41-4C95A08B3354}" type="presParOf" srcId="{590916F4-DA9D-6C4E-AB3C-56A22A9A01A1}" destId="{F9D47BEE-5C3C-1B4F-9BA5-E7574089AE00}" srcOrd="3" destOrd="0" presId="urn:microsoft.com/office/officeart/2005/8/layout/hList1"/>
    <dgm:cxn modelId="{49E74E0F-ED22-8F4D-A4CE-EE8DBA014BC3}" type="presParOf" srcId="{590916F4-DA9D-6C4E-AB3C-56A22A9A01A1}" destId="{2306BA8E-B918-444A-8B08-772CCB58B331}" srcOrd="4" destOrd="0" presId="urn:microsoft.com/office/officeart/2005/8/layout/hList1"/>
    <dgm:cxn modelId="{CCA38436-BF10-7C4F-AA76-DCBA43AD4F77}" type="presParOf" srcId="{2306BA8E-B918-444A-8B08-772CCB58B331}" destId="{B8684A02-3572-0945-B847-82A166B416B9}" srcOrd="0" destOrd="0" presId="urn:microsoft.com/office/officeart/2005/8/layout/hList1"/>
    <dgm:cxn modelId="{008532D6-5E46-B644-BA8B-75FBA7CA61BE}" type="presParOf" srcId="{2306BA8E-B918-444A-8B08-772CCB58B331}" destId="{FA2079E0-83A9-DA44-BA47-022EAE095881}" srcOrd="1" destOrd="0" presId="urn:microsoft.com/office/officeart/2005/8/layout/hList1"/>
    <dgm:cxn modelId="{9F87644B-15DC-904B-96F8-F7D72A5706A3}" type="presParOf" srcId="{590916F4-DA9D-6C4E-AB3C-56A22A9A01A1}" destId="{FE265833-5ED4-EC45-9AEC-1F0CB3A350F4}" srcOrd="5" destOrd="0" presId="urn:microsoft.com/office/officeart/2005/8/layout/hList1"/>
    <dgm:cxn modelId="{20F8EFA9-0760-044C-9B0B-4CE4091A1E26}" type="presParOf" srcId="{590916F4-DA9D-6C4E-AB3C-56A22A9A01A1}" destId="{882B7932-9AF9-734C-BC84-BDF3F297FBC3}" srcOrd="6" destOrd="0" presId="urn:microsoft.com/office/officeart/2005/8/layout/hList1"/>
    <dgm:cxn modelId="{0B801A8E-A196-E140-9204-BB22EAF669E0}" type="presParOf" srcId="{882B7932-9AF9-734C-BC84-BDF3F297FBC3}" destId="{65574064-AB9C-7C44-ACBC-5DDDEBEF091D}" srcOrd="0" destOrd="0" presId="urn:microsoft.com/office/officeart/2005/8/layout/hList1"/>
    <dgm:cxn modelId="{F405A588-8250-2A48-88F7-F4E3DB4B7E57}" type="presParOf" srcId="{882B7932-9AF9-734C-BC84-BDF3F297FBC3}" destId="{9B6BE2D0-AC21-C94C-8288-314757E981D2}" srcOrd="1" destOrd="0" presId="urn:microsoft.com/office/officeart/2005/8/layout/hList1"/>
    <dgm:cxn modelId="{E56DC5D3-C4B9-A742-B06A-559C733CCA01}" type="presParOf" srcId="{590916F4-DA9D-6C4E-AB3C-56A22A9A01A1}" destId="{F49ECD00-1E6C-2248-817F-4483432599CF}" srcOrd="7" destOrd="0" presId="urn:microsoft.com/office/officeart/2005/8/layout/hList1"/>
    <dgm:cxn modelId="{26582186-225E-F341-ADB4-D24B132580C5}" type="presParOf" srcId="{590916F4-DA9D-6C4E-AB3C-56A22A9A01A1}" destId="{07B9B4F9-EDBF-2E4A-93C7-4B448F5874E0}" srcOrd="8" destOrd="0" presId="urn:microsoft.com/office/officeart/2005/8/layout/hList1"/>
    <dgm:cxn modelId="{FA8D5975-49E5-0045-9237-841E9E57A4B3}" type="presParOf" srcId="{07B9B4F9-EDBF-2E4A-93C7-4B448F5874E0}" destId="{B8DF8877-AC4C-2A40-A5D9-6BBA0C616898}" srcOrd="0" destOrd="0" presId="urn:microsoft.com/office/officeart/2005/8/layout/hList1"/>
    <dgm:cxn modelId="{7C0328D8-8156-0C44-AB18-138DC4DA4E6A}" type="presParOf" srcId="{07B9B4F9-EDBF-2E4A-93C7-4B448F5874E0}" destId="{7C43C71A-E0C2-BF45-8F0C-C02F50A0B12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vList6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١- الرؤية الاتصالية الشخصية</a:t>
          </a:r>
          <a:endParaRPr lang="en-GB" sz="24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4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4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كيف أريد أن يُنظر إليّ كقائد أثناء الأزمة؟ ما القيم التي أُجسّدها؟</a:t>
          </a:r>
          <a:endParaRPr lang="en-GB" sz="20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4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4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٢- الرسائل الجوهرية</a:t>
          </a:r>
          <a:endParaRPr lang="en-GB" sz="24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4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400"/>
        </a:p>
      </dgm:t>
    </dgm:pt>
    <dgm:pt modelId="{8196662A-287F-234F-A077-9224702B5B77}">
      <dgm:prSet phldrT="[Text]" custT="1"/>
      <dgm:spPr/>
      <dgm:t>
        <a:bodyPr/>
        <a:lstStyle/>
        <a:p>
          <a:pPr algn="r">
            <a:buNone/>
          </a:pPr>
          <a:r>
            <a:rPr lang="ar-SA" sz="2400" dirty="0"/>
            <a:t>ما هي الرسائل الأساسية التي ألتزم بتوصيلها في جميع الظهور؟</a:t>
          </a:r>
          <a:endParaRPr lang="en-GB" sz="24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4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4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٣- أسلوب الخطاب المفضّل</a:t>
          </a:r>
          <a:endParaRPr lang="en-GB" sz="24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4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4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هل أعتمد على لغة تحفيزية؟ إنسانية؟ إيضاحية؟ مزيج؟</a:t>
          </a:r>
          <a:endParaRPr lang="en-GB" sz="24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4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4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٤- </a:t>
          </a:r>
          <a:r>
            <a:rPr lang="ar-SA" sz="2400" b="1" dirty="0"/>
            <a:t>الخطوط الحمراء</a:t>
          </a:r>
          <a:endParaRPr lang="en-GB" sz="24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4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4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ما هي الموضوعات التي لن أخوض فيها؟ ما هي التفاصيل التي يجب حمايتها؟</a:t>
          </a:r>
          <a:endParaRPr lang="en-GB" sz="240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4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400"/>
        </a:p>
      </dgm:t>
    </dgm:pt>
    <dgm:pt modelId="{62AA7A32-4FF0-F140-8295-9C0D8BC2E055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٥- </a:t>
          </a:r>
          <a:r>
            <a:rPr lang="ar-SA" sz="2400" b="1" dirty="0"/>
            <a:t>قائمة الأسئلة الصعبة المتوقعة</a:t>
          </a:r>
          <a:endParaRPr lang="en-GB" sz="2400" dirty="0"/>
        </a:p>
      </dgm:t>
    </dgm:pt>
    <dgm:pt modelId="{8DFB1EB2-91BC-204D-9AC4-781A4AC8DB36}" type="parTrans" cxnId="{B0622C39-2D28-5F45-8734-A8F76BEC854C}">
      <dgm:prSet/>
      <dgm:spPr/>
      <dgm:t>
        <a:bodyPr/>
        <a:lstStyle/>
        <a:p>
          <a:pPr algn="r" rtl="1"/>
          <a:endParaRPr lang="en-GB" sz="2400"/>
        </a:p>
      </dgm:t>
    </dgm:pt>
    <dgm:pt modelId="{1AFA3106-EA20-EE48-8F24-5ADDD6992C0D}" type="sibTrans" cxnId="{B0622C39-2D28-5F45-8734-A8F76BEC854C}">
      <dgm:prSet/>
      <dgm:spPr/>
      <dgm:t>
        <a:bodyPr/>
        <a:lstStyle/>
        <a:p>
          <a:pPr algn="r" rtl="1"/>
          <a:endParaRPr lang="en-GB" sz="2400"/>
        </a:p>
      </dgm:t>
    </dgm:pt>
    <dgm:pt modelId="{4B2E657B-369F-0340-A4FA-DB0A9B7475D3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تحضير إجابات محورية + رسائل تهدئة</a:t>
          </a:r>
          <a:endParaRPr lang="en-GB" sz="2400" dirty="0"/>
        </a:p>
      </dgm:t>
    </dgm:pt>
    <dgm:pt modelId="{F4DF2EC7-FFA4-E74D-88F9-1732FB52DE89}" type="parTrans" cxnId="{8E1EE1F8-796C-8A44-BE48-D86658D44C36}">
      <dgm:prSet/>
      <dgm:spPr/>
      <dgm:t>
        <a:bodyPr/>
        <a:lstStyle/>
        <a:p>
          <a:pPr algn="r" rtl="1"/>
          <a:endParaRPr lang="en-GB" sz="2400"/>
        </a:p>
      </dgm:t>
    </dgm:pt>
    <dgm:pt modelId="{72F5F51D-1D18-6645-B941-D23B269F3493}" type="sibTrans" cxnId="{8E1EE1F8-796C-8A44-BE48-D86658D44C36}">
      <dgm:prSet/>
      <dgm:spPr/>
      <dgm:t>
        <a:bodyPr/>
        <a:lstStyle/>
        <a:p>
          <a:pPr algn="r" rtl="1"/>
          <a:endParaRPr lang="en-GB" sz="2400"/>
        </a:p>
      </dgm:t>
    </dgm:pt>
    <dgm:pt modelId="{A9BFE616-3800-4442-A72D-59251A25ACB4}" type="pres">
      <dgm:prSet presAssocID="{5B0BFAD2-A999-3B41-82A1-CDF4A6E3F1DA}" presName="Name0" presStyleCnt="0">
        <dgm:presLayoutVars>
          <dgm:dir val="rev"/>
          <dgm:animLvl val="lvl"/>
          <dgm:resizeHandles/>
        </dgm:presLayoutVars>
      </dgm:prSet>
      <dgm:spPr/>
    </dgm:pt>
    <dgm:pt modelId="{02168C32-5E1B-5843-B10F-CB4ADCB87965}" type="pres">
      <dgm:prSet presAssocID="{1752099A-5FA7-5B42-9954-CCC2DC540A73}" presName="linNode" presStyleCnt="0"/>
      <dgm:spPr/>
    </dgm:pt>
    <dgm:pt modelId="{5056A940-CABF-B648-B869-FDDB41C55E70}" type="pres">
      <dgm:prSet presAssocID="{1752099A-5FA7-5B42-9954-CCC2DC540A73}" presName="parentShp" presStyleLbl="node1" presStyleIdx="0" presStyleCnt="5">
        <dgm:presLayoutVars>
          <dgm:bulletEnabled val="1"/>
        </dgm:presLayoutVars>
      </dgm:prSet>
      <dgm:spPr/>
    </dgm:pt>
    <dgm:pt modelId="{51D11D69-7BD3-4343-86AE-D602E79F183F}" type="pres">
      <dgm:prSet presAssocID="{1752099A-5FA7-5B42-9954-CCC2DC540A73}" presName="childShp" presStyleLbl="bgAccFollowNode1" presStyleIdx="0" presStyleCnt="5">
        <dgm:presLayoutVars>
          <dgm:bulletEnabled val="1"/>
        </dgm:presLayoutVars>
      </dgm:prSet>
      <dgm:spPr/>
    </dgm:pt>
    <dgm:pt modelId="{2C88B0D3-974B-1440-8167-27E62726B74A}" type="pres">
      <dgm:prSet presAssocID="{D82E5EC9-D48F-7543-B907-FBA1F99EA9C6}" presName="spacing" presStyleCnt="0"/>
      <dgm:spPr/>
    </dgm:pt>
    <dgm:pt modelId="{5CBE7BA1-E20B-2B45-99BC-B47835B08A28}" type="pres">
      <dgm:prSet presAssocID="{33175CCB-1C8B-1C44-8A2A-276D69ED11D2}" presName="linNode" presStyleCnt="0"/>
      <dgm:spPr/>
    </dgm:pt>
    <dgm:pt modelId="{31263A3B-CE20-D446-A292-8DF631B7252C}" type="pres">
      <dgm:prSet presAssocID="{33175CCB-1C8B-1C44-8A2A-276D69ED11D2}" presName="parentShp" presStyleLbl="node1" presStyleIdx="1" presStyleCnt="5">
        <dgm:presLayoutVars>
          <dgm:bulletEnabled val="1"/>
        </dgm:presLayoutVars>
      </dgm:prSet>
      <dgm:spPr/>
    </dgm:pt>
    <dgm:pt modelId="{EA3EB7F4-717B-2247-9558-8D056EE20493}" type="pres">
      <dgm:prSet presAssocID="{33175CCB-1C8B-1C44-8A2A-276D69ED11D2}" presName="childShp" presStyleLbl="bgAccFollowNode1" presStyleIdx="1" presStyleCnt="5">
        <dgm:presLayoutVars>
          <dgm:bulletEnabled val="1"/>
        </dgm:presLayoutVars>
      </dgm:prSet>
      <dgm:spPr/>
    </dgm:pt>
    <dgm:pt modelId="{5290025A-3D92-FC47-8D3F-9783C81B13CB}" type="pres">
      <dgm:prSet presAssocID="{46CD5F3F-16F8-1443-AC0A-CECBDA2B0AE3}" presName="spacing" presStyleCnt="0"/>
      <dgm:spPr/>
    </dgm:pt>
    <dgm:pt modelId="{C577ECF2-4AC5-A646-8995-DDDDA18EE583}" type="pres">
      <dgm:prSet presAssocID="{00BA3E18-A5E2-9140-B854-8729D59638C7}" presName="linNode" presStyleCnt="0"/>
      <dgm:spPr/>
    </dgm:pt>
    <dgm:pt modelId="{CE20FFBB-35AE-714C-811E-0F0183932AC4}" type="pres">
      <dgm:prSet presAssocID="{00BA3E18-A5E2-9140-B854-8729D59638C7}" presName="parentShp" presStyleLbl="node1" presStyleIdx="2" presStyleCnt="5">
        <dgm:presLayoutVars>
          <dgm:bulletEnabled val="1"/>
        </dgm:presLayoutVars>
      </dgm:prSet>
      <dgm:spPr/>
    </dgm:pt>
    <dgm:pt modelId="{0E27AA55-4159-104F-BC83-38F4E2389311}" type="pres">
      <dgm:prSet presAssocID="{00BA3E18-A5E2-9140-B854-8729D59638C7}" presName="childShp" presStyleLbl="bgAccFollowNode1" presStyleIdx="2" presStyleCnt="5">
        <dgm:presLayoutVars>
          <dgm:bulletEnabled val="1"/>
        </dgm:presLayoutVars>
      </dgm:prSet>
      <dgm:spPr/>
    </dgm:pt>
    <dgm:pt modelId="{46A3B020-9E3D-7E43-AF1E-CE52E39B7E29}" type="pres">
      <dgm:prSet presAssocID="{B1A7360D-8795-2F4E-ABEF-D0EA3753B07E}" presName="spacing" presStyleCnt="0"/>
      <dgm:spPr/>
    </dgm:pt>
    <dgm:pt modelId="{0FB91E91-4EB4-EB46-89B0-1198F79CB299}" type="pres">
      <dgm:prSet presAssocID="{E8E95C23-E752-394B-B9B6-2A78136193D2}" presName="linNode" presStyleCnt="0"/>
      <dgm:spPr/>
    </dgm:pt>
    <dgm:pt modelId="{7CAFFBFD-9139-4242-84AF-8B23512C37D9}" type="pres">
      <dgm:prSet presAssocID="{E8E95C23-E752-394B-B9B6-2A78136193D2}" presName="parentShp" presStyleLbl="node1" presStyleIdx="3" presStyleCnt="5">
        <dgm:presLayoutVars>
          <dgm:bulletEnabled val="1"/>
        </dgm:presLayoutVars>
      </dgm:prSet>
      <dgm:spPr/>
    </dgm:pt>
    <dgm:pt modelId="{D6B9F679-AFA9-184E-9C16-CD5B0F9D1DD0}" type="pres">
      <dgm:prSet presAssocID="{E8E95C23-E752-394B-B9B6-2A78136193D2}" presName="childShp" presStyleLbl="bgAccFollowNode1" presStyleIdx="3" presStyleCnt="5">
        <dgm:presLayoutVars>
          <dgm:bulletEnabled val="1"/>
        </dgm:presLayoutVars>
      </dgm:prSet>
      <dgm:spPr/>
    </dgm:pt>
    <dgm:pt modelId="{B609B5E7-7855-F147-944B-9FC334D21A82}" type="pres">
      <dgm:prSet presAssocID="{942B23F3-0336-EF48-855C-CED43D6F351D}" presName="spacing" presStyleCnt="0"/>
      <dgm:spPr/>
    </dgm:pt>
    <dgm:pt modelId="{3B44E06B-8B3F-BA47-9DB2-F0EC88250ACF}" type="pres">
      <dgm:prSet presAssocID="{62AA7A32-4FF0-F140-8295-9C0D8BC2E055}" presName="linNode" presStyleCnt="0"/>
      <dgm:spPr/>
    </dgm:pt>
    <dgm:pt modelId="{4F6A6E7C-78BB-4141-B304-03587E3FE2C7}" type="pres">
      <dgm:prSet presAssocID="{62AA7A32-4FF0-F140-8295-9C0D8BC2E055}" presName="parentShp" presStyleLbl="node1" presStyleIdx="4" presStyleCnt="5">
        <dgm:presLayoutVars>
          <dgm:bulletEnabled val="1"/>
        </dgm:presLayoutVars>
      </dgm:prSet>
      <dgm:spPr/>
    </dgm:pt>
    <dgm:pt modelId="{710237D7-E4CD-AB47-A079-3F4FADF88D95}" type="pres">
      <dgm:prSet presAssocID="{62AA7A32-4FF0-F140-8295-9C0D8BC2E055}" presName="childShp" presStyleLbl="bgAccFollowNode1" presStyleIdx="4" presStyleCnt="5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07D26830-A814-4343-93AC-8F1D0BC29B27}" type="presOf" srcId="{00BA3E18-A5E2-9140-B854-8729D59638C7}" destId="{CE20FFBB-35AE-714C-811E-0F0183932AC4}" srcOrd="0" destOrd="0" presId="urn:microsoft.com/office/officeart/2005/8/layout/vList6"/>
    <dgm:cxn modelId="{B0622C39-2D28-5F45-8734-A8F76BEC854C}" srcId="{5B0BFAD2-A999-3B41-82A1-CDF4A6E3F1DA}" destId="{62AA7A32-4FF0-F140-8295-9C0D8BC2E055}" srcOrd="4" destOrd="0" parTransId="{8DFB1EB2-91BC-204D-9AC4-781A4AC8DB36}" sibTransId="{1AFA3106-EA20-EE48-8F24-5ADDD6992C0D}"/>
    <dgm:cxn modelId="{81ABE43B-41BD-8C45-8AD9-5528B9F004EB}" type="presOf" srcId="{2E7B7787-BF7C-304D-9F38-1C0AB771DD8B}" destId="{0E27AA55-4159-104F-BC83-38F4E2389311}" srcOrd="0" destOrd="0" presId="urn:microsoft.com/office/officeart/2005/8/layout/vList6"/>
    <dgm:cxn modelId="{C3C49B54-EC6B-4340-A73C-D6ED53CC5ECE}" type="presOf" srcId="{F0B52F86-83AF-D945-9E33-5773BE9861C5}" destId="{51D11D69-7BD3-4343-86AE-D602E79F183F}" srcOrd="0" destOrd="0" presId="urn:microsoft.com/office/officeart/2005/8/layout/vList6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F6942F5D-3E93-EF4F-9696-DEEEAC983F25}" type="presOf" srcId="{62AA7A32-4FF0-F140-8295-9C0D8BC2E055}" destId="{4F6A6E7C-78BB-4141-B304-03587E3FE2C7}" srcOrd="0" destOrd="0" presId="urn:microsoft.com/office/officeart/2005/8/layout/vList6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75BF2E64-1DF1-BD4F-8E92-87234E2BF1B8}" type="presOf" srcId="{8196662A-287F-234F-A077-9224702B5B77}" destId="{EA3EB7F4-717B-2247-9558-8D056EE20493}" srcOrd="0" destOrd="0" presId="urn:microsoft.com/office/officeart/2005/8/layout/vList6"/>
    <dgm:cxn modelId="{A220E16E-6874-0947-8702-7919370756D2}" type="presOf" srcId="{E8E95C23-E752-394B-B9B6-2A78136193D2}" destId="{7CAFFBFD-9139-4242-84AF-8B23512C37D9}" srcOrd="0" destOrd="0" presId="urn:microsoft.com/office/officeart/2005/8/layout/vList6"/>
    <dgm:cxn modelId="{E0F7A571-ADC8-DA41-899B-501F44D5115B}" type="presOf" srcId="{1752099A-5FA7-5B42-9954-CCC2DC540A73}" destId="{5056A940-CABF-B648-B869-FDDB41C55E70}" srcOrd="0" destOrd="0" presId="urn:microsoft.com/office/officeart/2005/8/layout/vList6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BDF843D5-F311-3B43-AFB1-CB2D2160AA7A}" type="presOf" srcId="{5B0BFAD2-A999-3B41-82A1-CDF4A6E3F1DA}" destId="{A9BFE616-3800-4442-A72D-59251A25ACB4}" srcOrd="0" destOrd="0" presId="urn:microsoft.com/office/officeart/2005/8/layout/vList6"/>
    <dgm:cxn modelId="{15B86AD5-8EE7-824F-96FC-275D9680EE5A}" type="presOf" srcId="{4B2E657B-369F-0340-A4FA-DB0A9B7475D3}" destId="{710237D7-E4CD-AB47-A079-3F4FADF88D95}" srcOrd="0" destOrd="0" presId="urn:microsoft.com/office/officeart/2005/8/layout/vList6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5E34BBDE-8DA5-9044-89B5-26C60A6D17BD}" type="presOf" srcId="{2EE28272-E03F-FE41-917F-9CFA55EACE13}" destId="{D6B9F679-AFA9-184E-9C16-CD5B0F9D1DD0}" srcOrd="0" destOrd="0" presId="urn:microsoft.com/office/officeart/2005/8/layout/vList6"/>
    <dgm:cxn modelId="{808BB1F2-A1F9-084B-B4D7-009419CA853F}" type="presOf" srcId="{33175CCB-1C8B-1C44-8A2A-276D69ED11D2}" destId="{31263A3B-CE20-D446-A292-8DF631B7252C}" srcOrd="0" destOrd="0" presId="urn:microsoft.com/office/officeart/2005/8/layout/vList6"/>
    <dgm:cxn modelId="{8E1EE1F8-796C-8A44-BE48-D86658D44C36}" srcId="{62AA7A32-4FF0-F140-8295-9C0D8BC2E055}" destId="{4B2E657B-369F-0340-A4FA-DB0A9B7475D3}" srcOrd="0" destOrd="0" parTransId="{F4DF2EC7-FFA4-E74D-88F9-1732FB52DE89}" sibTransId="{72F5F51D-1D18-6645-B941-D23B269F3493}"/>
    <dgm:cxn modelId="{22866665-2C03-1342-B9FC-958B6ED58807}" type="presParOf" srcId="{A9BFE616-3800-4442-A72D-59251A25ACB4}" destId="{02168C32-5E1B-5843-B10F-CB4ADCB87965}" srcOrd="0" destOrd="0" presId="urn:microsoft.com/office/officeart/2005/8/layout/vList6"/>
    <dgm:cxn modelId="{693919CA-2854-6B4B-892B-49D64DDE08ED}" type="presParOf" srcId="{02168C32-5E1B-5843-B10F-CB4ADCB87965}" destId="{5056A940-CABF-B648-B869-FDDB41C55E70}" srcOrd="0" destOrd="0" presId="urn:microsoft.com/office/officeart/2005/8/layout/vList6"/>
    <dgm:cxn modelId="{1E1989E7-3F93-BF4C-838C-F3A5116D6559}" type="presParOf" srcId="{02168C32-5E1B-5843-B10F-CB4ADCB87965}" destId="{51D11D69-7BD3-4343-86AE-D602E79F183F}" srcOrd="1" destOrd="0" presId="urn:microsoft.com/office/officeart/2005/8/layout/vList6"/>
    <dgm:cxn modelId="{B820AB6E-365A-D846-BA7A-D70492304E02}" type="presParOf" srcId="{A9BFE616-3800-4442-A72D-59251A25ACB4}" destId="{2C88B0D3-974B-1440-8167-27E62726B74A}" srcOrd="1" destOrd="0" presId="urn:microsoft.com/office/officeart/2005/8/layout/vList6"/>
    <dgm:cxn modelId="{8569CAB3-C45B-684F-8859-BCE17B30FCD8}" type="presParOf" srcId="{A9BFE616-3800-4442-A72D-59251A25ACB4}" destId="{5CBE7BA1-E20B-2B45-99BC-B47835B08A28}" srcOrd="2" destOrd="0" presId="urn:microsoft.com/office/officeart/2005/8/layout/vList6"/>
    <dgm:cxn modelId="{69B60DE1-3705-0C4F-BD05-4C636F6B1C7C}" type="presParOf" srcId="{5CBE7BA1-E20B-2B45-99BC-B47835B08A28}" destId="{31263A3B-CE20-D446-A292-8DF631B7252C}" srcOrd="0" destOrd="0" presId="urn:microsoft.com/office/officeart/2005/8/layout/vList6"/>
    <dgm:cxn modelId="{9E68C193-DCEC-4740-83EA-0E8637CF8FBF}" type="presParOf" srcId="{5CBE7BA1-E20B-2B45-99BC-B47835B08A28}" destId="{EA3EB7F4-717B-2247-9558-8D056EE20493}" srcOrd="1" destOrd="0" presId="urn:microsoft.com/office/officeart/2005/8/layout/vList6"/>
    <dgm:cxn modelId="{75C21BFA-CD71-6C43-8732-7ED601B7237D}" type="presParOf" srcId="{A9BFE616-3800-4442-A72D-59251A25ACB4}" destId="{5290025A-3D92-FC47-8D3F-9783C81B13CB}" srcOrd="3" destOrd="0" presId="urn:microsoft.com/office/officeart/2005/8/layout/vList6"/>
    <dgm:cxn modelId="{E2915B81-8E99-7A4B-AD8F-8E2F81148098}" type="presParOf" srcId="{A9BFE616-3800-4442-A72D-59251A25ACB4}" destId="{C577ECF2-4AC5-A646-8995-DDDDA18EE583}" srcOrd="4" destOrd="0" presId="urn:microsoft.com/office/officeart/2005/8/layout/vList6"/>
    <dgm:cxn modelId="{7E76FA14-7DB9-0D4A-BEF4-EDFCF1BCEB79}" type="presParOf" srcId="{C577ECF2-4AC5-A646-8995-DDDDA18EE583}" destId="{CE20FFBB-35AE-714C-811E-0F0183932AC4}" srcOrd="0" destOrd="0" presId="urn:microsoft.com/office/officeart/2005/8/layout/vList6"/>
    <dgm:cxn modelId="{A52D5084-D383-5E40-A159-67B952EA985F}" type="presParOf" srcId="{C577ECF2-4AC5-A646-8995-DDDDA18EE583}" destId="{0E27AA55-4159-104F-BC83-38F4E2389311}" srcOrd="1" destOrd="0" presId="urn:microsoft.com/office/officeart/2005/8/layout/vList6"/>
    <dgm:cxn modelId="{14595CF8-18A0-5D46-BD2A-D1E8296D0715}" type="presParOf" srcId="{A9BFE616-3800-4442-A72D-59251A25ACB4}" destId="{46A3B020-9E3D-7E43-AF1E-CE52E39B7E29}" srcOrd="5" destOrd="0" presId="urn:microsoft.com/office/officeart/2005/8/layout/vList6"/>
    <dgm:cxn modelId="{C27F7228-D252-E34D-A13F-8CA21A38CB0E}" type="presParOf" srcId="{A9BFE616-3800-4442-A72D-59251A25ACB4}" destId="{0FB91E91-4EB4-EB46-89B0-1198F79CB299}" srcOrd="6" destOrd="0" presId="urn:microsoft.com/office/officeart/2005/8/layout/vList6"/>
    <dgm:cxn modelId="{1575D8EA-86B6-8F4E-8A78-EBD768F9BCB0}" type="presParOf" srcId="{0FB91E91-4EB4-EB46-89B0-1198F79CB299}" destId="{7CAFFBFD-9139-4242-84AF-8B23512C37D9}" srcOrd="0" destOrd="0" presId="urn:microsoft.com/office/officeart/2005/8/layout/vList6"/>
    <dgm:cxn modelId="{945E275D-3AB8-9A45-B970-6DFE50526D99}" type="presParOf" srcId="{0FB91E91-4EB4-EB46-89B0-1198F79CB299}" destId="{D6B9F679-AFA9-184E-9C16-CD5B0F9D1DD0}" srcOrd="1" destOrd="0" presId="urn:microsoft.com/office/officeart/2005/8/layout/vList6"/>
    <dgm:cxn modelId="{D7F4312D-13F4-1146-8F67-6707D3131727}" type="presParOf" srcId="{A9BFE616-3800-4442-A72D-59251A25ACB4}" destId="{B609B5E7-7855-F147-944B-9FC334D21A82}" srcOrd="7" destOrd="0" presId="urn:microsoft.com/office/officeart/2005/8/layout/vList6"/>
    <dgm:cxn modelId="{B5155121-3050-EC4F-AEF4-5482BEA58E6F}" type="presParOf" srcId="{A9BFE616-3800-4442-A72D-59251A25ACB4}" destId="{3B44E06B-8B3F-BA47-9DB2-F0EC88250ACF}" srcOrd="8" destOrd="0" presId="urn:microsoft.com/office/officeart/2005/8/layout/vList6"/>
    <dgm:cxn modelId="{A59A46BE-30F6-564E-BD05-E4DE3DF04974}" type="presParOf" srcId="{3B44E06B-8B3F-BA47-9DB2-F0EC88250ACF}" destId="{4F6A6E7C-78BB-4141-B304-03587E3FE2C7}" srcOrd="0" destOrd="0" presId="urn:microsoft.com/office/officeart/2005/8/layout/vList6"/>
    <dgm:cxn modelId="{804D7DF7-741A-5D4E-917F-125F085D1BB3}" type="presParOf" srcId="{3B44E06B-8B3F-BA47-9DB2-F0EC88250ACF}" destId="{710237D7-E4CD-AB47-A079-3F4FADF88D95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hList6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ar-SA" sz="2400" b="1" dirty="0"/>
            <a:t>جلسة تحضير رسائل رئيسية</a:t>
          </a:r>
          <a:br>
            <a:rPr lang="en-GB" sz="2400" dirty="0"/>
          </a:br>
          <a:endParaRPr lang="ar-SA" sz="2400" dirty="0"/>
        </a:p>
        <a:p>
          <a:pPr algn="ctr" rtl="1">
            <a:buFont typeface="Arial" panose="020B0604020202020204" pitchFamily="34" charset="0"/>
            <a:buChar char="•"/>
          </a:pPr>
          <a:r>
            <a:rPr lang="ar-SA" sz="2400" dirty="0"/>
            <a:t>صياغة الرسائل الأساسية التي سيُركّز عليها القائد</a:t>
          </a:r>
          <a:endParaRPr lang="en-GB" sz="24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ctr" rtl="1"/>
          <a:endParaRPr lang="en-GB" sz="2400" b="1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ctr" rtl="1"/>
          <a:endParaRPr lang="en-GB" sz="2400" b="1"/>
        </a:p>
      </dgm:t>
    </dgm:pt>
    <dgm:pt modelId="{33175CCB-1C8B-1C44-8A2A-276D69ED11D2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ar-SA" sz="2400" b="1" dirty="0"/>
            <a:t>تمرين على لغة الجسد والصوت</a:t>
          </a:r>
          <a:br>
            <a:rPr lang="en-GB" sz="2400" dirty="0"/>
          </a:br>
          <a:endParaRPr lang="ar-SA" sz="2400" dirty="0"/>
        </a:p>
        <a:p>
          <a:pPr algn="ctr" rtl="1">
            <a:buFont typeface="Arial" panose="020B0604020202020204" pitchFamily="34" charset="0"/>
            <a:buChar char="•"/>
          </a:pPr>
          <a:r>
            <a:rPr lang="ar-SA" sz="2400" dirty="0"/>
            <a:t>تدريب عملي أمام الكاميرا لتحسين الأداء غير اللفظي</a:t>
          </a:r>
          <a:endParaRPr lang="en-GB" sz="2400" b="1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ctr" rtl="1"/>
          <a:endParaRPr lang="en-GB" sz="2400" b="1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ctr" rtl="1"/>
          <a:endParaRPr lang="en-GB" sz="2400" b="1"/>
        </a:p>
      </dgm:t>
    </dgm:pt>
    <dgm:pt modelId="{00BA3E18-A5E2-9140-B854-8729D59638C7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ar-SA" sz="2400" b="1" dirty="0"/>
            <a:t>محاكاة الأسئلة الصعبة</a:t>
          </a:r>
          <a:br>
            <a:rPr lang="en-GB" sz="2400" dirty="0"/>
          </a:br>
          <a:endParaRPr lang="ar-SA" sz="2400" dirty="0"/>
        </a:p>
        <a:p>
          <a:pPr algn="ctr" rtl="1">
            <a:buFont typeface="Arial" panose="020B0604020202020204" pitchFamily="34" charset="0"/>
            <a:buChar char="•"/>
          </a:pPr>
          <a:r>
            <a:rPr lang="ar-SA" sz="2400" dirty="0"/>
            <a:t>جلسات تمثيل واقعية مع طرح أسئلة عدائية وصعبة</a:t>
          </a:r>
          <a:endParaRPr lang="en-GB" sz="2400" b="1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ctr" rtl="1"/>
          <a:endParaRPr lang="en-GB" sz="2400" b="1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ctr" rtl="1"/>
          <a:endParaRPr lang="en-GB" sz="2400" b="1"/>
        </a:p>
      </dgm:t>
    </dgm:pt>
    <dgm:pt modelId="{E8E95C23-E752-394B-B9B6-2A78136193D2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ar-SA" sz="2400" b="1" dirty="0"/>
            <a:t>تدريب على التحكم في الإيقاع والوقت</a:t>
          </a:r>
          <a:br>
            <a:rPr lang="en-GB" sz="2400" dirty="0"/>
          </a:br>
          <a:endParaRPr lang="ar-SA" sz="1200" dirty="0"/>
        </a:p>
        <a:p>
          <a:pPr algn="ctr" rtl="1">
            <a:buFont typeface="Arial" panose="020B0604020202020204" pitchFamily="34" charset="0"/>
            <a:buChar char="•"/>
          </a:pPr>
          <a:r>
            <a:rPr lang="ar-SA" sz="2400" dirty="0"/>
            <a:t>تعويد القائد على ضبط إيقاع الحديث ضمن الوقت المتاح</a:t>
          </a:r>
          <a:endParaRPr lang="en-GB" sz="2400" b="1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ctr" rtl="1"/>
          <a:endParaRPr lang="en-GB" sz="2400" b="1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ctr" rtl="1"/>
          <a:endParaRPr lang="en-GB" sz="2400" b="1"/>
        </a:p>
      </dgm:t>
    </dgm:pt>
    <dgm:pt modelId="{62AA7A32-4FF0-F140-8295-9C0D8BC2E055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ar-SA" sz="2400" b="1" dirty="0"/>
            <a:t>مراجعة الأداء وتقديم تغذية راجعة</a:t>
          </a:r>
          <a:br>
            <a:rPr lang="en-GB" sz="2400" dirty="0"/>
          </a:br>
          <a:endParaRPr lang="ar-SA" sz="1400" dirty="0"/>
        </a:p>
        <a:p>
          <a:pPr algn="ctr" rtl="1">
            <a:buFont typeface="Arial" panose="020B0604020202020204" pitchFamily="34" charset="0"/>
            <a:buChar char="•"/>
          </a:pPr>
          <a:r>
            <a:rPr lang="ar-SA" sz="2400" dirty="0"/>
            <a:t>تقييم شامل وتقديم نصائح لتحسين الأداء قبل الظهور الفعلي</a:t>
          </a:r>
          <a:endParaRPr lang="en-GB" sz="2400" b="1" dirty="0"/>
        </a:p>
      </dgm:t>
    </dgm:pt>
    <dgm:pt modelId="{8DFB1EB2-91BC-204D-9AC4-781A4AC8DB36}" type="parTrans" cxnId="{B0622C39-2D28-5F45-8734-A8F76BEC854C}">
      <dgm:prSet/>
      <dgm:spPr/>
      <dgm:t>
        <a:bodyPr/>
        <a:lstStyle/>
        <a:p>
          <a:pPr algn="ctr" rtl="1"/>
          <a:endParaRPr lang="en-GB" sz="2400" b="1"/>
        </a:p>
      </dgm:t>
    </dgm:pt>
    <dgm:pt modelId="{1AFA3106-EA20-EE48-8F24-5ADDD6992C0D}" type="sibTrans" cxnId="{B0622C39-2D28-5F45-8734-A8F76BEC854C}">
      <dgm:prSet/>
      <dgm:spPr/>
      <dgm:t>
        <a:bodyPr/>
        <a:lstStyle/>
        <a:p>
          <a:pPr algn="ctr" rtl="1"/>
          <a:endParaRPr lang="en-GB" sz="2400" b="1"/>
        </a:p>
      </dgm:t>
    </dgm:pt>
    <dgm:pt modelId="{36636429-6B91-8D4B-B3C0-2871CBA09AC5}" type="pres">
      <dgm:prSet presAssocID="{5B0BFAD2-A999-3B41-82A1-CDF4A6E3F1DA}" presName="Name0" presStyleCnt="0">
        <dgm:presLayoutVars>
          <dgm:dir val="rev"/>
          <dgm:resizeHandles val="exact"/>
        </dgm:presLayoutVars>
      </dgm:prSet>
      <dgm:spPr/>
    </dgm:pt>
    <dgm:pt modelId="{5A2DD403-4CA5-EF4D-BFA9-58C6BD339804}" type="pres">
      <dgm:prSet presAssocID="{1752099A-5FA7-5B42-9954-CCC2DC540A73}" presName="node" presStyleLbl="node1" presStyleIdx="0" presStyleCnt="5">
        <dgm:presLayoutVars>
          <dgm:bulletEnabled val="1"/>
        </dgm:presLayoutVars>
      </dgm:prSet>
      <dgm:spPr/>
    </dgm:pt>
    <dgm:pt modelId="{41F84DD5-1CC4-B941-AA0B-932D6CFD9E2D}" type="pres">
      <dgm:prSet presAssocID="{D82E5EC9-D48F-7543-B907-FBA1F99EA9C6}" presName="sibTrans" presStyleCnt="0"/>
      <dgm:spPr/>
    </dgm:pt>
    <dgm:pt modelId="{DC0786CE-B56F-1E40-9ECA-A54F8183CAB5}" type="pres">
      <dgm:prSet presAssocID="{33175CCB-1C8B-1C44-8A2A-276D69ED11D2}" presName="node" presStyleLbl="node1" presStyleIdx="1" presStyleCnt="5">
        <dgm:presLayoutVars>
          <dgm:bulletEnabled val="1"/>
        </dgm:presLayoutVars>
      </dgm:prSet>
      <dgm:spPr/>
    </dgm:pt>
    <dgm:pt modelId="{C7AB41BF-03B4-C249-AC1F-69EAC15A9CFB}" type="pres">
      <dgm:prSet presAssocID="{46CD5F3F-16F8-1443-AC0A-CECBDA2B0AE3}" presName="sibTrans" presStyleCnt="0"/>
      <dgm:spPr/>
    </dgm:pt>
    <dgm:pt modelId="{D229AB5C-ED82-CE46-81B8-AE6662733BF7}" type="pres">
      <dgm:prSet presAssocID="{00BA3E18-A5E2-9140-B854-8729D59638C7}" presName="node" presStyleLbl="node1" presStyleIdx="2" presStyleCnt="5">
        <dgm:presLayoutVars>
          <dgm:bulletEnabled val="1"/>
        </dgm:presLayoutVars>
      </dgm:prSet>
      <dgm:spPr/>
    </dgm:pt>
    <dgm:pt modelId="{0C9BFE62-ECD4-6D4B-9CA5-6D84909ECF5D}" type="pres">
      <dgm:prSet presAssocID="{B1A7360D-8795-2F4E-ABEF-D0EA3753B07E}" presName="sibTrans" presStyleCnt="0"/>
      <dgm:spPr/>
    </dgm:pt>
    <dgm:pt modelId="{131A6150-00E6-9A45-9F0E-CA2480B52E92}" type="pres">
      <dgm:prSet presAssocID="{E8E95C23-E752-394B-B9B6-2A78136193D2}" presName="node" presStyleLbl="node1" presStyleIdx="3" presStyleCnt="5">
        <dgm:presLayoutVars>
          <dgm:bulletEnabled val="1"/>
        </dgm:presLayoutVars>
      </dgm:prSet>
      <dgm:spPr/>
    </dgm:pt>
    <dgm:pt modelId="{CEFB9376-E3AE-DD48-AAB3-8CF5E841431B}" type="pres">
      <dgm:prSet presAssocID="{942B23F3-0336-EF48-855C-CED43D6F351D}" presName="sibTrans" presStyleCnt="0"/>
      <dgm:spPr/>
    </dgm:pt>
    <dgm:pt modelId="{4662F6D4-96F9-5445-83D3-0D02B53BAB07}" type="pres">
      <dgm:prSet presAssocID="{62AA7A32-4FF0-F140-8295-9C0D8BC2E055}" presName="node" presStyleLbl="node1" presStyleIdx="4" presStyleCnt="5">
        <dgm:presLayoutVars>
          <dgm:bulletEnabled val="1"/>
        </dgm:presLayoutVars>
      </dgm:prSet>
      <dgm:spPr/>
    </dgm:pt>
  </dgm:ptLst>
  <dgm:cxnLst>
    <dgm:cxn modelId="{1935FC34-70DB-7246-B88B-CC291C361523}" type="presOf" srcId="{33175CCB-1C8B-1C44-8A2A-276D69ED11D2}" destId="{DC0786CE-B56F-1E40-9ECA-A54F8183CAB5}" srcOrd="0" destOrd="0" presId="urn:microsoft.com/office/officeart/2005/8/layout/hList6"/>
    <dgm:cxn modelId="{B0622C39-2D28-5F45-8734-A8F76BEC854C}" srcId="{5B0BFAD2-A999-3B41-82A1-CDF4A6E3F1DA}" destId="{62AA7A32-4FF0-F140-8295-9C0D8BC2E055}" srcOrd="4" destOrd="0" parTransId="{8DFB1EB2-91BC-204D-9AC4-781A4AC8DB36}" sibTransId="{1AFA3106-EA20-EE48-8F24-5ADDD6992C0D}"/>
    <dgm:cxn modelId="{CF50473E-5DF2-7C4D-B965-EA40AF78992F}" type="presOf" srcId="{62AA7A32-4FF0-F140-8295-9C0D8BC2E055}" destId="{4662F6D4-96F9-5445-83D3-0D02B53BAB07}" srcOrd="0" destOrd="0" presId="urn:microsoft.com/office/officeart/2005/8/layout/hList6"/>
    <dgm:cxn modelId="{E2773543-0A26-E949-9A49-34078F693478}" type="presOf" srcId="{1752099A-5FA7-5B42-9954-CCC2DC540A73}" destId="{5A2DD403-4CA5-EF4D-BFA9-58C6BD339804}" srcOrd="0" destOrd="0" presId="urn:microsoft.com/office/officeart/2005/8/layout/hList6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0179C1E1-9168-3948-9843-716A0ACAA7A3}" type="presOf" srcId="{5B0BFAD2-A999-3B41-82A1-CDF4A6E3F1DA}" destId="{36636429-6B91-8D4B-B3C0-2871CBA09AC5}" srcOrd="0" destOrd="0" presId="urn:microsoft.com/office/officeart/2005/8/layout/hList6"/>
    <dgm:cxn modelId="{2BE79BE2-92F7-2C4E-AAEB-13FF222644D1}" type="presOf" srcId="{E8E95C23-E752-394B-B9B6-2A78136193D2}" destId="{131A6150-00E6-9A45-9F0E-CA2480B52E92}" srcOrd="0" destOrd="0" presId="urn:microsoft.com/office/officeart/2005/8/layout/hList6"/>
    <dgm:cxn modelId="{83611BF0-9F52-2141-AE2C-1BBFCBEF9CAA}" type="presOf" srcId="{00BA3E18-A5E2-9140-B854-8729D59638C7}" destId="{D229AB5C-ED82-CE46-81B8-AE6662733BF7}" srcOrd="0" destOrd="0" presId="urn:microsoft.com/office/officeart/2005/8/layout/hList6"/>
    <dgm:cxn modelId="{1BAB7A64-451B-1B43-8883-6453CC4747AC}" type="presParOf" srcId="{36636429-6B91-8D4B-B3C0-2871CBA09AC5}" destId="{5A2DD403-4CA5-EF4D-BFA9-58C6BD339804}" srcOrd="0" destOrd="0" presId="urn:microsoft.com/office/officeart/2005/8/layout/hList6"/>
    <dgm:cxn modelId="{5A60EA6F-DADB-204C-AD42-10097FA026D9}" type="presParOf" srcId="{36636429-6B91-8D4B-B3C0-2871CBA09AC5}" destId="{41F84DD5-1CC4-B941-AA0B-932D6CFD9E2D}" srcOrd="1" destOrd="0" presId="urn:microsoft.com/office/officeart/2005/8/layout/hList6"/>
    <dgm:cxn modelId="{AF4E7522-B4E6-C844-914E-12AAE049371B}" type="presParOf" srcId="{36636429-6B91-8D4B-B3C0-2871CBA09AC5}" destId="{DC0786CE-B56F-1E40-9ECA-A54F8183CAB5}" srcOrd="2" destOrd="0" presId="urn:microsoft.com/office/officeart/2005/8/layout/hList6"/>
    <dgm:cxn modelId="{E46063FE-57FE-264F-9EBD-B956022BBB2E}" type="presParOf" srcId="{36636429-6B91-8D4B-B3C0-2871CBA09AC5}" destId="{C7AB41BF-03B4-C249-AC1F-69EAC15A9CFB}" srcOrd="3" destOrd="0" presId="urn:microsoft.com/office/officeart/2005/8/layout/hList6"/>
    <dgm:cxn modelId="{36C99F1B-954D-CD47-9626-D9F117879D8E}" type="presParOf" srcId="{36636429-6B91-8D4B-B3C0-2871CBA09AC5}" destId="{D229AB5C-ED82-CE46-81B8-AE6662733BF7}" srcOrd="4" destOrd="0" presId="urn:microsoft.com/office/officeart/2005/8/layout/hList6"/>
    <dgm:cxn modelId="{171A7DD9-8A99-DE4E-9E38-690CF756ADDD}" type="presParOf" srcId="{36636429-6B91-8D4B-B3C0-2871CBA09AC5}" destId="{0C9BFE62-ECD4-6D4B-9CA5-6D84909ECF5D}" srcOrd="5" destOrd="0" presId="urn:microsoft.com/office/officeart/2005/8/layout/hList6"/>
    <dgm:cxn modelId="{FF17E4DD-BF59-124C-BE1D-2C369E1B5DDB}" type="presParOf" srcId="{36636429-6B91-8D4B-B3C0-2871CBA09AC5}" destId="{131A6150-00E6-9A45-9F0E-CA2480B52E92}" srcOrd="6" destOrd="0" presId="urn:microsoft.com/office/officeart/2005/8/layout/hList6"/>
    <dgm:cxn modelId="{E74ACFC2-1600-B849-9625-970D0E89F6C6}" type="presParOf" srcId="{36636429-6B91-8D4B-B3C0-2871CBA09AC5}" destId="{CEFB9376-E3AE-DD48-AAB3-8CF5E841431B}" srcOrd="7" destOrd="0" presId="urn:microsoft.com/office/officeart/2005/8/layout/hList6"/>
    <dgm:cxn modelId="{2BB1A0C8-ACA9-0242-A01F-0DED857056C8}" type="presParOf" srcId="{36636429-6B91-8D4B-B3C0-2871CBA09AC5}" destId="{4662F6D4-96F9-5445-83D3-0D02B53BAB07}" srcOrd="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chevron1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800" b="1" dirty="0"/>
            <a:t>١- قبل المؤتمر</a:t>
          </a:r>
          <a:endParaRPr lang="en-GB" sz="28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إعداد الرسائل الأساسية</a:t>
          </a:r>
          <a:endParaRPr lang="en-GB" sz="2400" b="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800" b="1" dirty="0"/>
            <a:t>٢- أثناء المؤتمر</a:t>
          </a:r>
          <a:endParaRPr lang="en-GB" sz="28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0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افتتاح قوي وواضح من القائد</a:t>
          </a:r>
          <a:endParaRPr lang="en-GB" sz="2400" b="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800" b="1" dirty="0"/>
            <a:t>٣- بعد المؤتمر</a:t>
          </a:r>
          <a:endParaRPr lang="en-GB" sz="28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0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تحليل الأداء الإعلامي</a:t>
          </a:r>
          <a:endParaRPr lang="en-GB" sz="2400" b="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86F65D4C-99B7-9A41-BE5C-E644B25AA572}">
      <dgm:prSet custT="1"/>
      <dgm:spPr/>
      <dgm:t>
        <a:bodyPr/>
        <a:lstStyle/>
        <a:p>
          <a:pPr rtl="1">
            <a:buSzPts val="1000"/>
            <a:buFont typeface="Symbol" pitchFamily="2" charset="2"/>
            <a:buChar char=""/>
          </a:pPr>
          <a:r>
            <a:rPr lang="ar-SA" sz="2400" dirty="0"/>
            <a:t>تجهيز القائد والمتحدثين المساعدين</a:t>
          </a:r>
          <a:endParaRPr lang="en-GB" sz="2400" dirty="0"/>
        </a:p>
      </dgm:t>
    </dgm:pt>
    <dgm:pt modelId="{436A9413-754B-DD49-97E7-6ABC4E1F80D9}" type="parTrans" cxnId="{15C51EF4-C5F3-AE4D-A670-C1BEFAE77910}">
      <dgm:prSet/>
      <dgm:spPr/>
      <dgm:t>
        <a:bodyPr/>
        <a:lstStyle/>
        <a:p>
          <a:endParaRPr lang="en-GB"/>
        </a:p>
      </dgm:t>
    </dgm:pt>
    <dgm:pt modelId="{612484E4-DCF0-404B-B75A-1CFF1B8A2510}" type="sibTrans" cxnId="{15C51EF4-C5F3-AE4D-A670-C1BEFAE77910}">
      <dgm:prSet/>
      <dgm:spPr/>
      <dgm:t>
        <a:bodyPr/>
        <a:lstStyle/>
        <a:p>
          <a:endParaRPr lang="en-GB"/>
        </a:p>
      </dgm:t>
    </dgm:pt>
    <dgm:pt modelId="{63AB9032-36DD-4E4A-8B5F-519ED7DEE49A}">
      <dgm:prSet custT="1"/>
      <dgm:spPr/>
      <dgm:t>
        <a:bodyPr/>
        <a:lstStyle/>
        <a:p>
          <a:pPr rtl="1">
            <a:buSzPts val="1000"/>
            <a:buFont typeface="Symbol" pitchFamily="2" charset="2"/>
            <a:buChar char=""/>
          </a:pPr>
          <a:r>
            <a:rPr lang="ar-SA" sz="2400" dirty="0"/>
            <a:t>تمرين على الأسئلة الصعبة</a:t>
          </a:r>
          <a:endParaRPr lang="en-GB" sz="2400" dirty="0"/>
        </a:p>
      </dgm:t>
    </dgm:pt>
    <dgm:pt modelId="{3D77C0A6-659F-2147-A4DC-3429524BFAD1}" type="parTrans" cxnId="{7300DA29-C88C-1A45-8F7E-E78A1F524365}">
      <dgm:prSet/>
      <dgm:spPr/>
      <dgm:t>
        <a:bodyPr/>
        <a:lstStyle/>
        <a:p>
          <a:endParaRPr lang="en-GB"/>
        </a:p>
      </dgm:t>
    </dgm:pt>
    <dgm:pt modelId="{5B4AC6EC-F56D-F14D-A140-B4B3FAD33557}" type="sibTrans" cxnId="{7300DA29-C88C-1A45-8F7E-E78A1F524365}">
      <dgm:prSet/>
      <dgm:spPr/>
      <dgm:t>
        <a:bodyPr/>
        <a:lstStyle/>
        <a:p>
          <a:endParaRPr lang="en-GB"/>
        </a:p>
      </dgm:t>
    </dgm:pt>
    <dgm:pt modelId="{5CC2D864-4F12-E645-8D0F-3140A91DADD8}">
      <dgm:prSet custT="1"/>
      <dgm:spPr/>
      <dgm:t>
        <a:bodyPr/>
        <a:lstStyle/>
        <a:p>
          <a:pPr rtl="1">
            <a:buSzPts val="1000"/>
            <a:buFont typeface="Symbol" pitchFamily="2" charset="2"/>
            <a:buChar char=""/>
          </a:pPr>
          <a:r>
            <a:rPr lang="ar-SA" sz="2400" dirty="0"/>
            <a:t>تقديم رسائل محورية بوضوح</a:t>
          </a:r>
          <a:endParaRPr lang="en-GB" sz="2400" dirty="0"/>
        </a:p>
      </dgm:t>
    </dgm:pt>
    <dgm:pt modelId="{2DEC979B-8A0D-744E-B157-2D6440602A1A}" type="parTrans" cxnId="{4C17DFF3-0229-8942-97F3-DD8C60957ADC}">
      <dgm:prSet/>
      <dgm:spPr/>
      <dgm:t>
        <a:bodyPr/>
        <a:lstStyle/>
        <a:p>
          <a:endParaRPr lang="en-GB"/>
        </a:p>
      </dgm:t>
    </dgm:pt>
    <dgm:pt modelId="{7F46FAB2-B5CB-FB4B-8BC4-F0989A24BAF1}" type="sibTrans" cxnId="{4C17DFF3-0229-8942-97F3-DD8C60957ADC}">
      <dgm:prSet/>
      <dgm:spPr/>
      <dgm:t>
        <a:bodyPr/>
        <a:lstStyle/>
        <a:p>
          <a:endParaRPr lang="en-GB"/>
        </a:p>
      </dgm:t>
    </dgm:pt>
    <dgm:pt modelId="{3EBEC52B-C228-0B4D-B7E7-436006604523}">
      <dgm:prSet custT="1"/>
      <dgm:spPr/>
      <dgm:t>
        <a:bodyPr/>
        <a:lstStyle/>
        <a:p>
          <a:pPr rtl="1">
            <a:buSzPts val="1000"/>
            <a:buFont typeface="Symbol" pitchFamily="2" charset="2"/>
            <a:buChar char=""/>
          </a:pPr>
          <a:r>
            <a:rPr lang="ar-SA" sz="2400" dirty="0"/>
            <a:t>إدارة قسم الأسئلة بحكمة</a:t>
          </a:r>
          <a:endParaRPr lang="en-GB" sz="2400" dirty="0"/>
        </a:p>
      </dgm:t>
    </dgm:pt>
    <dgm:pt modelId="{DDFD31DE-71BD-AC49-A33F-B2F6C7BD0ECB}" type="parTrans" cxnId="{53A39026-0657-9742-A2A9-57A3BA8FC0D6}">
      <dgm:prSet/>
      <dgm:spPr/>
      <dgm:t>
        <a:bodyPr/>
        <a:lstStyle/>
        <a:p>
          <a:endParaRPr lang="en-GB"/>
        </a:p>
      </dgm:t>
    </dgm:pt>
    <dgm:pt modelId="{C647DFBC-5444-8B45-938B-0903CA102885}" type="sibTrans" cxnId="{53A39026-0657-9742-A2A9-57A3BA8FC0D6}">
      <dgm:prSet/>
      <dgm:spPr/>
      <dgm:t>
        <a:bodyPr/>
        <a:lstStyle/>
        <a:p>
          <a:endParaRPr lang="en-GB"/>
        </a:p>
      </dgm:t>
    </dgm:pt>
    <dgm:pt modelId="{3484E6ED-1414-1F47-8B03-C07C73776EE2}">
      <dgm:prSet custT="1"/>
      <dgm:spPr/>
      <dgm:t>
        <a:bodyPr/>
        <a:lstStyle/>
        <a:p>
          <a:pPr rtl="1">
            <a:buSzPts val="1000"/>
            <a:buFont typeface="Symbol" pitchFamily="2" charset="2"/>
            <a:buChar char=""/>
          </a:pPr>
          <a:r>
            <a:rPr lang="ar-SA" sz="2400" dirty="0"/>
            <a:t>توحيد الرسائل في جميع القنوات</a:t>
          </a:r>
          <a:endParaRPr lang="en-GB" sz="2400" dirty="0"/>
        </a:p>
      </dgm:t>
    </dgm:pt>
    <dgm:pt modelId="{AB483E16-5692-D546-ABA9-F346C2023AF4}" type="parTrans" cxnId="{0CEA3407-A21A-464C-959E-51E7D9157FB3}">
      <dgm:prSet/>
      <dgm:spPr/>
      <dgm:t>
        <a:bodyPr/>
        <a:lstStyle/>
        <a:p>
          <a:endParaRPr lang="en-GB"/>
        </a:p>
      </dgm:t>
    </dgm:pt>
    <dgm:pt modelId="{684AB2E4-177D-924B-A6F4-20DD9414CA1A}" type="sibTrans" cxnId="{0CEA3407-A21A-464C-959E-51E7D9157FB3}">
      <dgm:prSet/>
      <dgm:spPr/>
      <dgm:t>
        <a:bodyPr/>
        <a:lstStyle/>
        <a:p>
          <a:endParaRPr lang="en-GB"/>
        </a:p>
      </dgm:t>
    </dgm:pt>
    <dgm:pt modelId="{359D99AA-A8B4-9C42-96C2-563A259367E6}">
      <dgm:prSet custT="1"/>
      <dgm:spPr/>
      <dgm:t>
        <a:bodyPr/>
        <a:lstStyle/>
        <a:p>
          <a:pPr rtl="1">
            <a:buSzPts val="1000"/>
            <a:buFont typeface="Symbol" pitchFamily="2" charset="2"/>
            <a:buChar char=""/>
          </a:pPr>
          <a:r>
            <a:rPr lang="ar-SA" sz="2400" dirty="0"/>
            <a:t>متابعة الحوار الإعلامي وتصحيحه عند الحاجة</a:t>
          </a:r>
          <a:endParaRPr lang="en-GB" sz="2400" dirty="0"/>
        </a:p>
      </dgm:t>
    </dgm:pt>
    <dgm:pt modelId="{EDE8DF9E-0E64-CB4F-9CCC-B392937FBAFD}" type="parTrans" cxnId="{C793A066-AB86-5441-BC16-8326B755C20B}">
      <dgm:prSet/>
      <dgm:spPr/>
      <dgm:t>
        <a:bodyPr/>
        <a:lstStyle/>
        <a:p>
          <a:endParaRPr lang="en-GB"/>
        </a:p>
      </dgm:t>
    </dgm:pt>
    <dgm:pt modelId="{5F7F9D33-B3BD-854C-9021-332A51A7409C}" type="sibTrans" cxnId="{C793A066-AB86-5441-BC16-8326B755C20B}">
      <dgm:prSet/>
      <dgm:spPr/>
      <dgm:t>
        <a:bodyPr/>
        <a:lstStyle/>
        <a:p>
          <a:endParaRPr lang="en-GB"/>
        </a:p>
      </dgm:t>
    </dgm:pt>
    <dgm:pt modelId="{2183C015-2F01-1D4E-9FEF-1A0C582E9013}" type="pres">
      <dgm:prSet presAssocID="{5B0BFAD2-A999-3B41-82A1-CDF4A6E3F1DA}" presName="Name0" presStyleCnt="0">
        <dgm:presLayoutVars>
          <dgm:dir val="rev"/>
          <dgm:animLvl val="lvl"/>
          <dgm:resizeHandles val="exact"/>
        </dgm:presLayoutVars>
      </dgm:prSet>
      <dgm:spPr/>
    </dgm:pt>
    <dgm:pt modelId="{054FE57F-5E1C-0A4D-A417-2F919000E119}" type="pres">
      <dgm:prSet presAssocID="{1752099A-5FA7-5B42-9954-CCC2DC540A73}" presName="composite" presStyleCnt="0"/>
      <dgm:spPr/>
    </dgm:pt>
    <dgm:pt modelId="{A8A51BE2-BF78-B747-ADED-D8F45BFABD44}" type="pres">
      <dgm:prSet presAssocID="{1752099A-5FA7-5B42-9954-CCC2DC540A73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7B03C379-8265-3541-9D62-CAB8EF5AB48D}" type="pres">
      <dgm:prSet presAssocID="{1752099A-5FA7-5B42-9954-CCC2DC540A73}" presName="desTx" presStyleLbl="revTx" presStyleIdx="0" presStyleCnt="3">
        <dgm:presLayoutVars>
          <dgm:bulletEnabled val="1"/>
        </dgm:presLayoutVars>
      </dgm:prSet>
      <dgm:spPr/>
    </dgm:pt>
    <dgm:pt modelId="{E387E1DC-8DBE-9846-955E-A2BFF08BF1ED}" type="pres">
      <dgm:prSet presAssocID="{D82E5EC9-D48F-7543-B907-FBA1F99EA9C6}" presName="space" presStyleCnt="0"/>
      <dgm:spPr/>
    </dgm:pt>
    <dgm:pt modelId="{19C40071-570E-CC48-AA0E-960ECA68CC87}" type="pres">
      <dgm:prSet presAssocID="{33175CCB-1C8B-1C44-8A2A-276D69ED11D2}" presName="composite" presStyleCnt="0"/>
      <dgm:spPr/>
    </dgm:pt>
    <dgm:pt modelId="{2C183539-95ED-844D-86E5-8817D387BFA6}" type="pres">
      <dgm:prSet presAssocID="{33175CCB-1C8B-1C44-8A2A-276D69ED11D2}" presName="par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2AA6EC6E-741E-6B49-9F5F-2EE94515712F}" type="pres">
      <dgm:prSet presAssocID="{33175CCB-1C8B-1C44-8A2A-276D69ED11D2}" presName="desTx" presStyleLbl="revTx" presStyleIdx="1" presStyleCnt="3">
        <dgm:presLayoutVars>
          <dgm:bulletEnabled val="1"/>
        </dgm:presLayoutVars>
      </dgm:prSet>
      <dgm:spPr/>
    </dgm:pt>
    <dgm:pt modelId="{03563285-29B0-014A-A3CE-19ADA7C119D5}" type="pres">
      <dgm:prSet presAssocID="{46CD5F3F-16F8-1443-AC0A-CECBDA2B0AE3}" presName="space" presStyleCnt="0"/>
      <dgm:spPr/>
    </dgm:pt>
    <dgm:pt modelId="{C526D88F-D609-8E4D-9F29-290561D8C8F0}" type="pres">
      <dgm:prSet presAssocID="{00BA3E18-A5E2-9140-B854-8729D59638C7}" presName="composite" presStyleCnt="0"/>
      <dgm:spPr/>
    </dgm:pt>
    <dgm:pt modelId="{74A009E9-0543-5D4E-A0D8-59DDB95EEA3F}" type="pres">
      <dgm:prSet presAssocID="{00BA3E18-A5E2-9140-B854-8729D59638C7}" presName="par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4D4EB352-CBB5-9C4E-8167-61569D1176CB}" type="pres">
      <dgm:prSet presAssocID="{00BA3E18-A5E2-9140-B854-8729D59638C7}" presName="desTx" presStyleLbl="revTx" presStyleIdx="2" presStyleCnt="3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0CEA3407-A21A-464C-959E-51E7D9157FB3}" srcId="{00BA3E18-A5E2-9140-B854-8729D59638C7}" destId="{3484E6ED-1414-1F47-8B03-C07C73776EE2}" srcOrd="1" destOrd="0" parTransId="{AB483E16-5692-D546-ABA9-F346C2023AF4}" sibTransId="{684AB2E4-177D-924B-A6F4-20DD9414CA1A}"/>
    <dgm:cxn modelId="{C5942909-D8E0-0649-B261-6AB9FBED1793}" type="presOf" srcId="{5CC2D864-4F12-E645-8D0F-3140A91DADD8}" destId="{2AA6EC6E-741E-6B49-9F5F-2EE94515712F}" srcOrd="0" destOrd="1" presId="urn:microsoft.com/office/officeart/2005/8/layout/chevron1"/>
    <dgm:cxn modelId="{E1395D1C-617D-F64D-BDB5-0CFD7B5C1D34}" type="presOf" srcId="{5B0BFAD2-A999-3B41-82A1-CDF4A6E3F1DA}" destId="{2183C015-2F01-1D4E-9FEF-1A0C582E9013}" srcOrd="0" destOrd="0" presId="urn:microsoft.com/office/officeart/2005/8/layout/chevron1"/>
    <dgm:cxn modelId="{53A39026-0657-9742-A2A9-57A3BA8FC0D6}" srcId="{33175CCB-1C8B-1C44-8A2A-276D69ED11D2}" destId="{3EBEC52B-C228-0B4D-B7E7-436006604523}" srcOrd="2" destOrd="0" parTransId="{DDFD31DE-71BD-AC49-A33F-B2F6C7BD0ECB}" sibTransId="{C647DFBC-5444-8B45-938B-0903CA102885}"/>
    <dgm:cxn modelId="{7300DA29-C88C-1A45-8F7E-E78A1F524365}" srcId="{1752099A-5FA7-5B42-9954-CCC2DC540A73}" destId="{63AB9032-36DD-4E4A-8B5F-519ED7DEE49A}" srcOrd="2" destOrd="0" parTransId="{3D77C0A6-659F-2147-A4DC-3429524BFAD1}" sibTransId="{5B4AC6EC-F56D-F14D-A140-B4B3FAD33557}"/>
    <dgm:cxn modelId="{D2408142-A035-334B-9E53-4C918A928482}" type="presOf" srcId="{F0B52F86-83AF-D945-9E33-5773BE9861C5}" destId="{7B03C379-8265-3541-9D62-CAB8EF5AB48D}" srcOrd="0" destOrd="0" presId="urn:microsoft.com/office/officeart/2005/8/layout/chevron1"/>
    <dgm:cxn modelId="{FC056E49-124A-F141-921A-31D96799FDE9}" type="presOf" srcId="{8196662A-287F-234F-A077-9224702B5B77}" destId="{2AA6EC6E-741E-6B49-9F5F-2EE94515712F}" srcOrd="0" destOrd="0" presId="urn:microsoft.com/office/officeart/2005/8/layout/chevron1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C793A066-AB86-5441-BC16-8326B755C20B}" srcId="{00BA3E18-A5E2-9140-B854-8729D59638C7}" destId="{359D99AA-A8B4-9C42-96C2-563A259367E6}" srcOrd="2" destOrd="0" parTransId="{EDE8DF9E-0E64-CB4F-9CCC-B392937FBAFD}" sibTransId="{5F7F9D33-B3BD-854C-9021-332A51A7409C}"/>
    <dgm:cxn modelId="{336E3E72-A3F8-3745-BECA-D8B9189CC052}" type="presOf" srcId="{00BA3E18-A5E2-9140-B854-8729D59638C7}" destId="{74A009E9-0543-5D4E-A0D8-59DDB95EEA3F}" srcOrd="0" destOrd="0" presId="urn:microsoft.com/office/officeart/2005/8/layout/chevron1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0F04E87E-A0FA-8A45-B883-25E32F5BC511}" type="presOf" srcId="{1752099A-5FA7-5B42-9954-CCC2DC540A73}" destId="{A8A51BE2-BF78-B747-ADED-D8F45BFABD44}" srcOrd="0" destOrd="0" presId="urn:microsoft.com/office/officeart/2005/8/layout/chevron1"/>
    <dgm:cxn modelId="{7AEF5482-0B88-584D-9C36-62ECC04E627B}" type="presOf" srcId="{359D99AA-A8B4-9C42-96C2-563A259367E6}" destId="{4D4EB352-CBB5-9C4E-8167-61569D1176CB}" srcOrd="0" destOrd="2" presId="urn:microsoft.com/office/officeart/2005/8/layout/chevron1"/>
    <dgm:cxn modelId="{6EBF6F8A-854D-6E4D-B7C5-0726941F2656}" type="presOf" srcId="{3EBEC52B-C228-0B4D-B7E7-436006604523}" destId="{2AA6EC6E-741E-6B49-9F5F-2EE94515712F}" srcOrd="0" destOrd="2" presId="urn:microsoft.com/office/officeart/2005/8/layout/chevron1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DA6E5DD5-B214-FB45-A16B-9F34245EF55F}" type="presOf" srcId="{63AB9032-36DD-4E4A-8B5F-519ED7DEE49A}" destId="{7B03C379-8265-3541-9D62-CAB8EF5AB48D}" srcOrd="0" destOrd="2" presId="urn:microsoft.com/office/officeart/2005/8/layout/chevron1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AA4A26E1-14A5-614A-A343-91379C0D6A16}" type="presOf" srcId="{2E7B7787-BF7C-304D-9F38-1C0AB771DD8B}" destId="{4D4EB352-CBB5-9C4E-8167-61569D1176CB}" srcOrd="0" destOrd="0" presId="urn:microsoft.com/office/officeart/2005/8/layout/chevron1"/>
    <dgm:cxn modelId="{DBDAA9E8-4B4B-E342-A017-292F800DB338}" type="presOf" srcId="{86F65D4C-99B7-9A41-BE5C-E644B25AA572}" destId="{7B03C379-8265-3541-9D62-CAB8EF5AB48D}" srcOrd="0" destOrd="1" presId="urn:microsoft.com/office/officeart/2005/8/layout/chevron1"/>
    <dgm:cxn modelId="{A00318EB-061A-B944-A1F4-AEAC49700B12}" type="presOf" srcId="{33175CCB-1C8B-1C44-8A2A-276D69ED11D2}" destId="{2C183539-95ED-844D-86E5-8817D387BFA6}" srcOrd="0" destOrd="0" presId="urn:microsoft.com/office/officeart/2005/8/layout/chevron1"/>
    <dgm:cxn modelId="{496432EE-59FC-CB47-8151-B0FDA505DCDD}" type="presOf" srcId="{3484E6ED-1414-1F47-8B03-C07C73776EE2}" destId="{4D4EB352-CBB5-9C4E-8167-61569D1176CB}" srcOrd="0" destOrd="1" presId="urn:microsoft.com/office/officeart/2005/8/layout/chevron1"/>
    <dgm:cxn modelId="{4C17DFF3-0229-8942-97F3-DD8C60957ADC}" srcId="{33175CCB-1C8B-1C44-8A2A-276D69ED11D2}" destId="{5CC2D864-4F12-E645-8D0F-3140A91DADD8}" srcOrd="1" destOrd="0" parTransId="{2DEC979B-8A0D-744E-B157-2D6440602A1A}" sibTransId="{7F46FAB2-B5CB-FB4B-8BC4-F0989A24BAF1}"/>
    <dgm:cxn modelId="{15C51EF4-C5F3-AE4D-A670-C1BEFAE77910}" srcId="{1752099A-5FA7-5B42-9954-CCC2DC540A73}" destId="{86F65D4C-99B7-9A41-BE5C-E644B25AA572}" srcOrd="1" destOrd="0" parTransId="{436A9413-754B-DD49-97E7-6ABC4E1F80D9}" sibTransId="{612484E4-DCF0-404B-B75A-1CFF1B8A2510}"/>
    <dgm:cxn modelId="{7897652F-F4B8-D74B-A554-5ECA2DAA2A0C}" type="presParOf" srcId="{2183C015-2F01-1D4E-9FEF-1A0C582E9013}" destId="{054FE57F-5E1C-0A4D-A417-2F919000E119}" srcOrd="0" destOrd="0" presId="urn:microsoft.com/office/officeart/2005/8/layout/chevron1"/>
    <dgm:cxn modelId="{4DAE1A00-912B-3F48-B7F0-6F98AC76A102}" type="presParOf" srcId="{054FE57F-5E1C-0A4D-A417-2F919000E119}" destId="{A8A51BE2-BF78-B747-ADED-D8F45BFABD44}" srcOrd="0" destOrd="0" presId="urn:microsoft.com/office/officeart/2005/8/layout/chevron1"/>
    <dgm:cxn modelId="{4FDF1562-9D48-0841-80D3-3AE2F79BCF25}" type="presParOf" srcId="{054FE57F-5E1C-0A4D-A417-2F919000E119}" destId="{7B03C379-8265-3541-9D62-CAB8EF5AB48D}" srcOrd="1" destOrd="0" presId="urn:microsoft.com/office/officeart/2005/8/layout/chevron1"/>
    <dgm:cxn modelId="{DD8BBBEB-2B4C-0243-81EE-B36C744A6CAD}" type="presParOf" srcId="{2183C015-2F01-1D4E-9FEF-1A0C582E9013}" destId="{E387E1DC-8DBE-9846-955E-A2BFF08BF1ED}" srcOrd="1" destOrd="0" presId="urn:microsoft.com/office/officeart/2005/8/layout/chevron1"/>
    <dgm:cxn modelId="{562B3C88-BA03-4A4B-8893-C92EA7D2FDAB}" type="presParOf" srcId="{2183C015-2F01-1D4E-9FEF-1A0C582E9013}" destId="{19C40071-570E-CC48-AA0E-960ECA68CC87}" srcOrd="2" destOrd="0" presId="urn:microsoft.com/office/officeart/2005/8/layout/chevron1"/>
    <dgm:cxn modelId="{ECB9FC97-AF14-7449-AAB8-E00907E436C8}" type="presParOf" srcId="{19C40071-570E-CC48-AA0E-960ECA68CC87}" destId="{2C183539-95ED-844D-86E5-8817D387BFA6}" srcOrd="0" destOrd="0" presId="urn:microsoft.com/office/officeart/2005/8/layout/chevron1"/>
    <dgm:cxn modelId="{8F238DBB-19BB-1F41-A4D8-D6B277CD2755}" type="presParOf" srcId="{19C40071-570E-CC48-AA0E-960ECA68CC87}" destId="{2AA6EC6E-741E-6B49-9F5F-2EE94515712F}" srcOrd="1" destOrd="0" presId="urn:microsoft.com/office/officeart/2005/8/layout/chevron1"/>
    <dgm:cxn modelId="{77A783B3-E635-FA40-A15A-A8BCA0E88B2D}" type="presParOf" srcId="{2183C015-2F01-1D4E-9FEF-1A0C582E9013}" destId="{03563285-29B0-014A-A3CE-19ADA7C119D5}" srcOrd="3" destOrd="0" presId="urn:microsoft.com/office/officeart/2005/8/layout/chevron1"/>
    <dgm:cxn modelId="{6E809E77-7CF4-7944-A42A-D335E8C71599}" type="presParOf" srcId="{2183C015-2F01-1D4E-9FEF-1A0C582E9013}" destId="{C526D88F-D609-8E4D-9F29-290561D8C8F0}" srcOrd="4" destOrd="0" presId="urn:microsoft.com/office/officeart/2005/8/layout/chevron1"/>
    <dgm:cxn modelId="{F18088B3-7E4A-574C-8F55-7B86B77E3D0E}" type="presParOf" srcId="{C526D88F-D609-8E4D-9F29-290561D8C8F0}" destId="{74A009E9-0543-5D4E-A0D8-59DDB95EEA3F}" srcOrd="0" destOrd="0" presId="urn:microsoft.com/office/officeart/2005/8/layout/chevron1"/>
    <dgm:cxn modelId="{469E1828-37AC-4D4C-9693-9DCCBCFE425A}" type="presParOf" srcId="{C526D88F-D609-8E4D-9F29-290561D8C8F0}" destId="{4D4EB352-CBB5-9C4E-8167-61569D1176CB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vList6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١- التحضير النفسي المسبق</a:t>
          </a:r>
          <a:endParaRPr lang="en-GB" sz="24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4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4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ول الأزمة بحالة ذهنية مستعدة للتعامل مع الضغط</a:t>
          </a:r>
          <a:endParaRPr lang="en-GB" sz="20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4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4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٢- بناء دائرة دعم داخلية</a:t>
          </a:r>
          <a:endParaRPr lang="en-GB" sz="24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4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400"/>
        </a:p>
      </dgm:t>
    </dgm:pt>
    <dgm:pt modelId="{8196662A-287F-234F-A077-9224702B5B77}">
      <dgm:prSet phldrT="[Text]" custT="1"/>
      <dgm:spPr/>
      <dgm:t>
        <a:bodyPr/>
        <a:lstStyle/>
        <a:p>
          <a:pPr algn="r">
            <a:buNone/>
          </a:pPr>
          <a:r>
            <a:rPr lang="ar-SA" sz="2400" dirty="0"/>
            <a:t>وجود مستشارين موثوقين لمناقشة القضايا الحساسة</a:t>
          </a:r>
          <a:endParaRPr lang="en-GB" sz="24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4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4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٣- إدارة الطاقة الشخصية</a:t>
          </a:r>
          <a:endParaRPr lang="en-GB" sz="24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4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4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الانتباه للنوم، الغذاء، فترات الراحة أثناء الأزمة</a:t>
          </a:r>
          <a:endParaRPr lang="en-GB" sz="24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4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4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٤- </a:t>
          </a:r>
          <a:r>
            <a:rPr lang="ar-SA" sz="2400" b="1" dirty="0"/>
            <a:t>تقنيات ضبط التوتر</a:t>
          </a:r>
          <a:endParaRPr lang="en-GB" sz="24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4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4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تمارين تنفس، تأمل، أو أنشطة قصيرة تُعيد التوازن الذهني</a:t>
          </a:r>
          <a:endParaRPr lang="en-GB" sz="240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4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400"/>
        </a:p>
      </dgm:t>
    </dgm:pt>
    <dgm:pt modelId="{62AA7A32-4FF0-F140-8295-9C0D8BC2E055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٥- </a:t>
          </a:r>
          <a:r>
            <a:rPr lang="ar-SA" sz="2400" b="1" dirty="0"/>
            <a:t>الفصل بين الدور القيادي والحياة الشخصية</a:t>
          </a:r>
          <a:endParaRPr lang="en-GB" sz="2400" dirty="0"/>
        </a:p>
      </dgm:t>
    </dgm:pt>
    <dgm:pt modelId="{8DFB1EB2-91BC-204D-9AC4-781A4AC8DB36}" type="parTrans" cxnId="{B0622C39-2D28-5F45-8734-A8F76BEC854C}">
      <dgm:prSet/>
      <dgm:spPr/>
      <dgm:t>
        <a:bodyPr/>
        <a:lstStyle/>
        <a:p>
          <a:pPr algn="r" rtl="1"/>
          <a:endParaRPr lang="en-GB" sz="2400"/>
        </a:p>
      </dgm:t>
    </dgm:pt>
    <dgm:pt modelId="{1AFA3106-EA20-EE48-8F24-5ADDD6992C0D}" type="sibTrans" cxnId="{B0622C39-2D28-5F45-8734-A8F76BEC854C}">
      <dgm:prSet/>
      <dgm:spPr/>
      <dgm:t>
        <a:bodyPr/>
        <a:lstStyle/>
        <a:p>
          <a:pPr algn="r" rtl="1"/>
          <a:endParaRPr lang="en-GB" sz="2400"/>
        </a:p>
      </dgm:t>
    </dgm:pt>
    <dgm:pt modelId="{4B2E657B-369F-0340-A4FA-DB0A9B7475D3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الحفاظ على هوية شخصية مستقلة عن الضغوط المؤسسية</a:t>
          </a:r>
          <a:endParaRPr lang="en-GB" sz="2400" dirty="0"/>
        </a:p>
      </dgm:t>
    </dgm:pt>
    <dgm:pt modelId="{F4DF2EC7-FFA4-E74D-88F9-1732FB52DE89}" type="parTrans" cxnId="{8E1EE1F8-796C-8A44-BE48-D86658D44C36}">
      <dgm:prSet/>
      <dgm:spPr/>
      <dgm:t>
        <a:bodyPr/>
        <a:lstStyle/>
        <a:p>
          <a:pPr algn="r" rtl="1"/>
          <a:endParaRPr lang="en-GB" sz="2400"/>
        </a:p>
      </dgm:t>
    </dgm:pt>
    <dgm:pt modelId="{72F5F51D-1D18-6645-B941-D23B269F3493}" type="sibTrans" cxnId="{8E1EE1F8-796C-8A44-BE48-D86658D44C36}">
      <dgm:prSet/>
      <dgm:spPr/>
      <dgm:t>
        <a:bodyPr/>
        <a:lstStyle/>
        <a:p>
          <a:pPr algn="r" rtl="1"/>
          <a:endParaRPr lang="en-GB" sz="2400"/>
        </a:p>
      </dgm:t>
    </dgm:pt>
    <dgm:pt modelId="{A9BFE616-3800-4442-A72D-59251A25ACB4}" type="pres">
      <dgm:prSet presAssocID="{5B0BFAD2-A999-3B41-82A1-CDF4A6E3F1DA}" presName="Name0" presStyleCnt="0">
        <dgm:presLayoutVars>
          <dgm:dir val="rev"/>
          <dgm:animLvl val="lvl"/>
          <dgm:resizeHandles/>
        </dgm:presLayoutVars>
      </dgm:prSet>
      <dgm:spPr/>
    </dgm:pt>
    <dgm:pt modelId="{02168C32-5E1B-5843-B10F-CB4ADCB87965}" type="pres">
      <dgm:prSet presAssocID="{1752099A-5FA7-5B42-9954-CCC2DC540A73}" presName="linNode" presStyleCnt="0"/>
      <dgm:spPr/>
    </dgm:pt>
    <dgm:pt modelId="{5056A940-CABF-B648-B869-FDDB41C55E70}" type="pres">
      <dgm:prSet presAssocID="{1752099A-5FA7-5B42-9954-CCC2DC540A73}" presName="parentShp" presStyleLbl="node1" presStyleIdx="0" presStyleCnt="5">
        <dgm:presLayoutVars>
          <dgm:bulletEnabled val="1"/>
        </dgm:presLayoutVars>
      </dgm:prSet>
      <dgm:spPr/>
    </dgm:pt>
    <dgm:pt modelId="{51D11D69-7BD3-4343-86AE-D602E79F183F}" type="pres">
      <dgm:prSet presAssocID="{1752099A-5FA7-5B42-9954-CCC2DC540A73}" presName="childShp" presStyleLbl="bgAccFollowNode1" presStyleIdx="0" presStyleCnt="5">
        <dgm:presLayoutVars>
          <dgm:bulletEnabled val="1"/>
        </dgm:presLayoutVars>
      </dgm:prSet>
      <dgm:spPr/>
    </dgm:pt>
    <dgm:pt modelId="{2C88B0D3-974B-1440-8167-27E62726B74A}" type="pres">
      <dgm:prSet presAssocID="{D82E5EC9-D48F-7543-B907-FBA1F99EA9C6}" presName="spacing" presStyleCnt="0"/>
      <dgm:spPr/>
    </dgm:pt>
    <dgm:pt modelId="{5CBE7BA1-E20B-2B45-99BC-B47835B08A28}" type="pres">
      <dgm:prSet presAssocID="{33175CCB-1C8B-1C44-8A2A-276D69ED11D2}" presName="linNode" presStyleCnt="0"/>
      <dgm:spPr/>
    </dgm:pt>
    <dgm:pt modelId="{31263A3B-CE20-D446-A292-8DF631B7252C}" type="pres">
      <dgm:prSet presAssocID="{33175CCB-1C8B-1C44-8A2A-276D69ED11D2}" presName="parentShp" presStyleLbl="node1" presStyleIdx="1" presStyleCnt="5">
        <dgm:presLayoutVars>
          <dgm:bulletEnabled val="1"/>
        </dgm:presLayoutVars>
      </dgm:prSet>
      <dgm:spPr/>
    </dgm:pt>
    <dgm:pt modelId="{EA3EB7F4-717B-2247-9558-8D056EE20493}" type="pres">
      <dgm:prSet presAssocID="{33175CCB-1C8B-1C44-8A2A-276D69ED11D2}" presName="childShp" presStyleLbl="bgAccFollowNode1" presStyleIdx="1" presStyleCnt="5">
        <dgm:presLayoutVars>
          <dgm:bulletEnabled val="1"/>
        </dgm:presLayoutVars>
      </dgm:prSet>
      <dgm:spPr/>
    </dgm:pt>
    <dgm:pt modelId="{5290025A-3D92-FC47-8D3F-9783C81B13CB}" type="pres">
      <dgm:prSet presAssocID="{46CD5F3F-16F8-1443-AC0A-CECBDA2B0AE3}" presName="spacing" presStyleCnt="0"/>
      <dgm:spPr/>
    </dgm:pt>
    <dgm:pt modelId="{C577ECF2-4AC5-A646-8995-DDDDA18EE583}" type="pres">
      <dgm:prSet presAssocID="{00BA3E18-A5E2-9140-B854-8729D59638C7}" presName="linNode" presStyleCnt="0"/>
      <dgm:spPr/>
    </dgm:pt>
    <dgm:pt modelId="{CE20FFBB-35AE-714C-811E-0F0183932AC4}" type="pres">
      <dgm:prSet presAssocID="{00BA3E18-A5E2-9140-B854-8729D59638C7}" presName="parentShp" presStyleLbl="node1" presStyleIdx="2" presStyleCnt="5">
        <dgm:presLayoutVars>
          <dgm:bulletEnabled val="1"/>
        </dgm:presLayoutVars>
      </dgm:prSet>
      <dgm:spPr/>
    </dgm:pt>
    <dgm:pt modelId="{0E27AA55-4159-104F-BC83-38F4E2389311}" type="pres">
      <dgm:prSet presAssocID="{00BA3E18-A5E2-9140-B854-8729D59638C7}" presName="childShp" presStyleLbl="bgAccFollowNode1" presStyleIdx="2" presStyleCnt="5">
        <dgm:presLayoutVars>
          <dgm:bulletEnabled val="1"/>
        </dgm:presLayoutVars>
      </dgm:prSet>
      <dgm:spPr/>
    </dgm:pt>
    <dgm:pt modelId="{46A3B020-9E3D-7E43-AF1E-CE52E39B7E29}" type="pres">
      <dgm:prSet presAssocID="{B1A7360D-8795-2F4E-ABEF-D0EA3753B07E}" presName="spacing" presStyleCnt="0"/>
      <dgm:spPr/>
    </dgm:pt>
    <dgm:pt modelId="{0FB91E91-4EB4-EB46-89B0-1198F79CB299}" type="pres">
      <dgm:prSet presAssocID="{E8E95C23-E752-394B-B9B6-2A78136193D2}" presName="linNode" presStyleCnt="0"/>
      <dgm:spPr/>
    </dgm:pt>
    <dgm:pt modelId="{7CAFFBFD-9139-4242-84AF-8B23512C37D9}" type="pres">
      <dgm:prSet presAssocID="{E8E95C23-E752-394B-B9B6-2A78136193D2}" presName="parentShp" presStyleLbl="node1" presStyleIdx="3" presStyleCnt="5">
        <dgm:presLayoutVars>
          <dgm:bulletEnabled val="1"/>
        </dgm:presLayoutVars>
      </dgm:prSet>
      <dgm:spPr/>
    </dgm:pt>
    <dgm:pt modelId="{D6B9F679-AFA9-184E-9C16-CD5B0F9D1DD0}" type="pres">
      <dgm:prSet presAssocID="{E8E95C23-E752-394B-B9B6-2A78136193D2}" presName="childShp" presStyleLbl="bgAccFollowNode1" presStyleIdx="3" presStyleCnt="5">
        <dgm:presLayoutVars>
          <dgm:bulletEnabled val="1"/>
        </dgm:presLayoutVars>
      </dgm:prSet>
      <dgm:spPr/>
    </dgm:pt>
    <dgm:pt modelId="{B609B5E7-7855-F147-944B-9FC334D21A82}" type="pres">
      <dgm:prSet presAssocID="{942B23F3-0336-EF48-855C-CED43D6F351D}" presName="spacing" presStyleCnt="0"/>
      <dgm:spPr/>
    </dgm:pt>
    <dgm:pt modelId="{3B44E06B-8B3F-BA47-9DB2-F0EC88250ACF}" type="pres">
      <dgm:prSet presAssocID="{62AA7A32-4FF0-F140-8295-9C0D8BC2E055}" presName="linNode" presStyleCnt="0"/>
      <dgm:spPr/>
    </dgm:pt>
    <dgm:pt modelId="{4F6A6E7C-78BB-4141-B304-03587E3FE2C7}" type="pres">
      <dgm:prSet presAssocID="{62AA7A32-4FF0-F140-8295-9C0D8BC2E055}" presName="parentShp" presStyleLbl="node1" presStyleIdx="4" presStyleCnt="5">
        <dgm:presLayoutVars>
          <dgm:bulletEnabled val="1"/>
        </dgm:presLayoutVars>
      </dgm:prSet>
      <dgm:spPr/>
    </dgm:pt>
    <dgm:pt modelId="{710237D7-E4CD-AB47-A079-3F4FADF88D95}" type="pres">
      <dgm:prSet presAssocID="{62AA7A32-4FF0-F140-8295-9C0D8BC2E055}" presName="childShp" presStyleLbl="bgAccFollowNode1" presStyleIdx="4" presStyleCnt="5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07D26830-A814-4343-93AC-8F1D0BC29B27}" type="presOf" srcId="{00BA3E18-A5E2-9140-B854-8729D59638C7}" destId="{CE20FFBB-35AE-714C-811E-0F0183932AC4}" srcOrd="0" destOrd="0" presId="urn:microsoft.com/office/officeart/2005/8/layout/vList6"/>
    <dgm:cxn modelId="{B0622C39-2D28-5F45-8734-A8F76BEC854C}" srcId="{5B0BFAD2-A999-3B41-82A1-CDF4A6E3F1DA}" destId="{62AA7A32-4FF0-F140-8295-9C0D8BC2E055}" srcOrd="4" destOrd="0" parTransId="{8DFB1EB2-91BC-204D-9AC4-781A4AC8DB36}" sibTransId="{1AFA3106-EA20-EE48-8F24-5ADDD6992C0D}"/>
    <dgm:cxn modelId="{81ABE43B-41BD-8C45-8AD9-5528B9F004EB}" type="presOf" srcId="{2E7B7787-BF7C-304D-9F38-1C0AB771DD8B}" destId="{0E27AA55-4159-104F-BC83-38F4E2389311}" srcOrd="0" destOrd="0" presId="urn:microsoft.com/office/officeart/2005/8/layout/vList6"/>
    <dgm:cxn modelId="{C3C49B54-EC6B-4340-A73C-D6ED53CC5ECE}" type="presOf" srcId="{F0B52F86-83AF-D945-9E33-5773BE9861C5}" destId="{51D11D69-7BD3-4343-86AE-D602E79F183F}" srcOrd="0" destOrd="0" presId="urn:microsoft.com/office/officeart/2005/8/layout/vList6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F6942F5D-3E93-EF4F-9696-DEEEAC983F25}" type="presOf" srcId="{62AA7A32-4FF0-F140-8295-9C0D8BC2E055}" destId="{4F6A6E7C-78BB-4141-B304-03587E3FE2C7}" srcOrd="0" destOrd="0" presId="urn:microsoft.com/office/officeart/2005/8/layout/vList6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75BF2E64-1DF1-BD4F-8E92-87234E2BF1B8}" type="presOf" srcId="{8196662A-287F-234F-A077-9224702B5B77}" destId="{EA3EB7F4-717B-2247-9558-8D056EE20493}" srcOrd="0" destOrd="0" presId="urn:microsoft.com/office/officeart/2005/8/layout/vList6"/>
    <dgm:cxn modelId="{A220E16E-6874-0947-8702-7919370756D2}" type="presOf" srcId="{E8E95C23-E752-394B-B9B6-2A78136193D2}" destId="{7CAFFBFD-9139-4242-84AF-8B23512C37D9}" srcOrd="0" destOrd="0" presId="urn:microsoft.com/office/officeart/2005/8/layout/vList6"/>
    <dgm:cxn modelId="{E0F7A571-ADC8-DA41-899B-501F44D5115B}" type="presOf" srcId="{1752099A-5FA7-5B42-9954-CCC2DC540A73}" destId="{5056A940-CABF-B648-B869-FDDB41C55E70}" srcOrd="0" destOrd="0" presId="urn:microsoft.com/office/officeart/2005/8/layout/vList6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BDF843D5-F311-3B43-AFB1-CB2D2160AA7A}" type="presOf" srcId="{5B0BFAD2-A999-3B41-82A1-CDF4A6E3F1DA}" destId="{A9BFE616-3800-4442-A72D-59251A25ACB4}" srcOrd="0" destOrd="0" presId="urn:microsoft.com/office/officeart/2005/8/layout/vList6"/>
    <dgm:cxn modelId="{15B86AD5-8EE7-824F-96FC-275D9680EE5A}" type="presOf" srcId="{4B2E657B-369F-0340-A4FA-DB0A9B7475D3}" destId="{710237D7-E4CD-AB47-A079-3F4FADF88D95}" srcOrd="0" destOrd="0" presId="urn:microsoft.com/office/officeart/2005/8/layout/vList6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5E34BBDE-8DA5-9044-89B5-26C60A6D17BD}" type="presOf" srcId="{2EE28272-E03F-FE41-917F-9CFA55EACE13}" destId="{D6B9F679-AFA9-184E-9C16-CD5B0F9D1DD0}" srcOrd="0" destOrd="0" presId="urn:microsoft.com/office/officeart/2005/8/layout/vList6"/>
    <dgm:cxn modelId="{808BB1F2-A1F9-084B-B4D7-009419CA853F}" type="presOf" srcId="{33175CCB-1C8B-1C44-8A2A-276D69ED11D2}" destId="{31263A3B-CE20-D446-A292-8DF631B7252C}" srcOrd="0" destOrd="0" presId="urn:microsoft.com/office/officeart/2005/8/layout/vList6"/>
    <dgm:cxn modelId="{8E1EE1F8-796C-8A44-BE48-D86658D44C36}" srcId="{62AA7A32-4FF0-F140-8295-9C0D8BC2E055}" destId="{4B2E657B-369F-0340-A4FA-DB0A9B7475D3}" srcOrd="0" destOrd="0" parTransId="{F4DF2EC7-FFA4-E74D-88F9-1732FB52DE89}" sibTransId="{72F5F51D-1D18-6645-B941-D23B269F3493}"/>
    <dgm:cxn modelId="{22866665-2C03-1342-B9FC-958B6ED58807}" type="presParOf" srcId="{A9BFE616-3800-4442-A72D-59251A25ACB4}" destId="{02168C32-5E1B-5843-B10F-CB4ADCB87965}" srcOrd="0" destOrd="0" presId="urn:microsoft.com/office/officeart/2005/8/layout/vList6"/>
    <dgm:cxn modelId="{693919CA-2854-6B4B-892B-49D64DDE08ED}" type="presParOf" srcId="{02168C32-5E1B-5843-B10F-CB4ADCB87965}" destId="{5056A940-CABF-B648-B869-FDDB41C55E70}" srcOrd="0" destOrd="0" presId="urn:microsoft.com/office/officeart/2005/8/layout/vList6"/>
    <dgm:cxn modelId="{1E1989E7-3F93-BF4C-838C-F3A5116D6559}" type="presParOf" srcId="{02168C32-5E1B-5843-B10F-CB4ADCB87965}" destId="{51D11D69-7BD3-4343-86AE-D602E79F183F}" srcOrd="1" destOrd="0" presId="urn:microsoft.com/office/officeart/2005/8/layout/vList6"/>
    <dgm:cxn modelId="{B820AB6E-365A-D846-BA7A-D70492304E02}" type="presParOf" srcId="{A9BFE616-3800-4442-A72D-59251A25ACB4}" destId="{2C88B0D3-974B-1440-8167-27E62726B74A}" srcOrd="1" destOrd="0" presId="urn:microsoft.com/office/officeart/2005/8/layout/vList6"/>
    <dgm:cxn modelId="{8569CAB3-C45B-684F-8859-BCE17B30FCD8}" type="presParOf" srcId="{A9BFE616-3800-4442-A72D-59251A25ACB4}" destId="{5CBE7BA1-E20B-2B45-99BC-B47835B08A28}" srcOrd="2" destOrd="0" presId="urn:microsoft.com/office/officeart/2005/8/layout/vList6"/>
    <dgm:cxn modelId="{69B60DE1-3705-0C4F-BD05-4C636F6B1C7C}" type="presParOf" srcId="{5CBE7BA1-E20B-2B45-99BC-B47835B08A28}" destId="{31263A3B-CE20-D446-A292-8DF631B7252C}" srcOrd="0" destOrd="0" presId="urn:microsoft.com/office/officeart/2005/8/layout/vList6"/>
    <dgm:cxn modelId="{9E68C193-DCEC-4740-83EA-0E8637CF8FBF}" type="presParOf" srcId="{5CBE7BA1-E20B-2B45-99BC-B47835B08A28}" destId="{EA3EB7F4-717B-2247-9558-8D056EE20493}" srcOrd="1" destOrd="0" presId="urn:microsoft.com/office/officeart/2005/8/layout/vList6"/>
    <dgm:cxn modelId="{75C21BFA-CD71-6C43-8732-7ED601B7237D}" type="presParOf" srcId="{A9BFE616-3800-4442-A72D-59251A25ACB4}" destId="{5290025A-3D92-FC47-8D3F-9783C81B13CB}" srcOrd="3" destOrd="0" presId="urn:microsoft.com/office/officeart/2005/8/layout/vList6"/>
    <dgm:cxn modelId="{E2915B81-8E99-7A4B-AD8F-8E2F81148098}" type="presParOf" srcId="{A9BFE616-3800-4442-A72D-59251A25ACB4}" destId="{C577ECF2-4AC5-A646-8995-DDDDA18EE583}" srcOrd="4" destOrd="0" presId="urn:microsoft.com/office/officeart/2005/8/layout/vList6"/>
    <dgm:cxn modelId="{7E76FA14-7DB9-0D4A-BEF4-EDFCF1BCEB79}" type="presParOf" srcId="{C577ECF2-4AC5-A646-8995-DDDDA18EE583}" destId="{CE20FFBB-35AE-714C-811E-0F0183932AC4}" srcOrd="0" destOrd="0" presId="urn:microsoft.com/office/officeart/2005/8/layout/vList6"/>
    <dgm:cxn modelId="{A52D5084-D383-5E40-A159-67B952EA985F}" type="presParOf" srcId="{C577ECF2-4AC5-A646-8995-DDDDA18EE583}" destId="{0E27AA55-4159-104F-BC83-38F4E2389311}" srcOrd="1" destOrd="0" presId="urn:microsoft.com/office/officeart/2005/8/layout/vList6"/>
    <dgm:cxn modelId="{14595CF8-18A0-5D46-BD2A-D1E8296D0715}" type="presParOf" srcId="{A9BFE616-3800-4442-A72D-59251A25ACB4}" destId="{46A3B020-9E3D-7E43-AF1E-CE52E39B7E29}" srcOrd="5" destOrd="0" presId="urn:microsoft.com/office/officeart/2005/8/layout/vList6"/>
    <dgm:cxn modelId="{C27F7228-D252-E34D-A13F-8CA21A38CB0E}" type="presParOf" srcId="{A9BFE616-3800-4442-A72D-59251A25ACB4}" destId="{0FB91E91-4EB4-EB46-89B0-1198F79CB299}" srcOrd="6" destOrd="0" presId="urn:microsoft.com/office/officeart/2005/8/layout/vList6"/>
    <dgm:cxn modelId="{1575D8EA-86B6-8F4E-8A78-EBD768F9BCB0}" type="presParOf" srcId="{0FB91E91-4EB4-EB46-89B0-1198F79CB299}" destId="{7CAFFBFD-9139-4242-84AF-8B23512C37D9}" srcOrd="0" destOrd="0" presId="urn:microsoft.com/office/officeart/2005/8/layout/vList6"/>
    <dgm:cxn modelId="{945E275D-3AB8-9A45-B970-6DFE50526D99}" type="presParOf" srcId="{0FB91E91-4EB4-EB46-89B0-1198F79CB299}" destId="{D6B9F679-AFA9-184E-9C16-CD5B0F9D1DD0}" srcOrd="1" destOrd="0" presId="urn:microsoft.com/office/officeart/2005/8/layout/vList6"/>
    <dgm:cxn modelId="{D7F4312D-13F4-1146-8F67-6707D3131727}" type="presParOf" srcId="{A9BFE616-3800-4442-A72D-59251A25ACB4}" destId="{B609B5E7-7855-F147-944B-9FC334D21A82}" srcOrd="7" destOrd="0" presId="urn:microsoft.com/office/officeart/2005/8/layout/vList6"/>
    <dgm:cxn modelId="{B5155121-3050-EC4F-AEF4-5482BEA58E6F}" type="presParOf" srcId="{A9BFE616-3800-4442-A72D-59251A25ACB4}" destId="{3B44E06B-8B3F-BA47-9DB2-F0EC88250ACF}" srcOrd="8" destOrd="0" presId="urn:microsoft.com/office/officeart/2005/8/layout/vList6"/>
    <dgm:cxn modelId="{A59A46BE-30F6-564E-BD05-E4DE3DF04974}" type="presParOf" srcId="{3B44E06B-8B3F-BA47-9DB2-F0EC88250ACF}" destId="{4F6A6E7C-78BB-4141-B304-03587E3FE2C7}" srcOrd="0" destOrd="0" presId="urn:microsoft.com/office/officeart/2005/8/layout/vList6"/>
    <dgm:cxn modelId="{804D7DF7-741A-5D4E-917F-125F085D1BB3}" type="presParOf" srcId="{3B44E06B-8B3F-BA47-9DB2-F0EC88250ACF}" destId="{710237D7-E4CD-AB47-A079-3F4FADF88D95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FC59F2C5-80E2-AD4A-AD85-54DDF7E1F903}" type="doc">
      <dgm:prSet loTypeId="urn:microsoft.com/office/officeart/2005/8/layout/venn3" loCatId="process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E204DBC-4615-A74D-91B7-BCE007B1DB25}">
      <dgm:prSet phldrT="[Text]" custT="1"/>
      <dgm:spPr/>
      <dgm:t>
        <a:bodyPr/>
        <a:lstStyle/>
        <a:p>
          <a:pPr algn="ctr" rtl="1">
            <a:buNone/>
          </a:pPr>
          <a:r>
            <a:rPr lang="ar-SA" sz="2400" dirty="0"/>
            <a:t>١- </a:t>
          </a:r>
          <a:r>
            <a:rPr lang="ar-SA" sz="2400" b="1" dirty="0"/>
            <a:t>تحليل الأسئلة المتوقعة</a:t>
          </a:r>
          <a:r>
            <a:rPr lang="en-GB" sz="2400" b="1" dirty="0"/>
            <a:t>:</a:t>
          </a:r>
          <a:br>
            <a:rPr lang="en-GB" sz="2400" dirty="0"/>
          </a:br>
          <a:r>
            <a:rPr lang="ar-SA" sz="2400" dirty="0"/>
            <a:t>ما هي الأسئلة التي قد تُطرح؟ ما الذي يشغل الجمهور حاليًا؟</a:t>
          </a:r>
          <a:endParaRPr lang="en-GB" sz="2400" b="1" dirty="0">
            <a:cs typeface="+mj-cs"/>
          </a:endParaRPr>
        </a:p>
      </dgm:t>
    </dgm:pt>
    <dgm:pt modelId="{CE46104E-4832-BC4A-A17F-E27AB50406B9}" type="parTrans" cxnId="{AA1E75FC-7AA1-8F44-BC7A-52371E3AA92F}">
      <dgm:prSet/>
      <dgm:spPr/>
      <dgm:t>
        <a:bodyPr/>
        <a:lstStyle/>
        <a:p>
          <a:pPr algn="ctr" rtl="1"/>
          <a:endParaRPr lang="en-GB" sz="2400" b="1">
            <a:cs typeface="+mj-cs"/>
          </a:endParaRPr>
        </a:p>
      </dgm:t>
    </dgm:pt>
    <dgm:pt modelId="{129EF210-9901-FB4E-91C7-7108A5A2834A}" type="sibTrans" cxnId="{AA1E75FC-7AA1-8F44-BC7A-52371E3AA92F}">
      <dgm:prSet custT="1"/>
      <dgm:spPr/>
      <dgm:t>
        <a:bodyPr/>
        <a:lstStyle/>
        <a:p>
          <a:pPr algn="ctr" rtl="1"/>
          <a:endParaRPr lang="en-GB" sz="2400" b="1">
            <a:cs typeface="+mj-cs"/>
          </a:endParaRPr>
        </a:p>
      </dgm:t>
    </dgm:pt>
    <dgm:pt modelId="{64964D88-FD86-174D-914C-CE8F8A1F66C9}">
      <dgm:prSet phldrT="[Text]" custT="1"/>
      <dgm:spPr/>
      <dgm:t>
        <a:bodyPr/>
        <a:lstStyle/>
        <a:p>
          <a:pPr algn="ctr" rtl="1">
            <a:buNone/>
          </a:pPr>
          <a:r>
            <a:rPr lang="ar-SA" sz="2400" dirty="0"/>
            <a:t>٢- </a:t>
          </a:r>
          <a:r>
            <a:rPr lang="ar-SA" sz="2400" b="1" dirty="0"/>
            <a:t>صياغة الرسائل الرئيسية</a:t>
          </a:r>
          <a:r>
            <a:rPr lang="en-GB" sz="2400" b="1" dirty="0"/>
            <a:t>:</a:t>
          </a:r>
          <a:br>
            <a:rPr lang="en-GB" sz="2400" dirty="0"/>
          </a:br>
          <a:r>
            <a:rPr lang="ar-SA" sz="2400" dirty="0"/>
            <a:t>ما هي النقاط الأساسية التي نُريد التأكيد عليها في كل جواب؟</a:t>
          </a:r>
          <a:endParaRPr lang="en-GB" sz="2400" b="1" dirty="0">
            <a:cs typeface="+mj-cs"/>
          </a:endParaRPr>
        </a:p>
      </dgm:t>
    </dgm:pt>
    <dgm:pt modelId="{459F20D8-5C45-1F4A-BAB0-155BA4F90975}" type="parTrans" cxnId="{5304BF6C-C428-7D47-9FA6-D3B285290D67}">
      <dgm:prSet/>
      <dgm:spPr/>
      <dgm:t>
        <a:bodyPr/>
        <a:lstStyle/>
        <a:p>
          <a:pPr algn="ctr" rtl="1"/>
          <a:endParaRPr lang="en-GB" sz="2400" b="1">
            <a:cs typeface="+mj-cs"/>
          </a:endParaRPr>
        </a:p>
      </dgm:t>
    </dgm:pt>
    <dgm:pt modelId="{9BF74076-8E0B-C04A-807E-DEEC74D4C8C6}" type="sibTrans" cxnId="{5304BF6C-C428-7D47-9FA6-D3B285290D67}">
      <dgm:prSet custT="1"/>
      <dgm:spPr/>
      <dgm:t>
        <a:bodyPr/>
        <a:lstStyle/>
        <a:p>
          <a:pPr algn="ctr" rtl="1"/>
          <a:endParaRPr lang="en-GB" sz="2400" b="1">
            <a:cs typeface="+mj-cs"/>
          </a:endParaRPr>
        </a:p>
      </dgm:t>
    </dgm:pt>
    <dgm:pt modelId="{F7EA539D-FC05-1540-AD9A-EE773CE2F5DE}">
      <dgm:prSet phldrT="[Text]" custT="1"/>
      <dgm:spPr/>
      <dgm:t>
        <a:bodyPr/>
        <a:lstStyle/>
        <a:p>
          <a:pPr algn="ctr" rtl="1">
            <a:buNone/>
          </a:pPr>
          <a:r>
            <a:rPr lang="ar-SA" sz="2400" dirty="0"/>
            <a:t>٣- </a:t>
          </a:r>
          <a:r>
            <a:rPr lang="ar-SA" sz="2400" b="1" dirty="0"/>
            <a:t>تحضير إجابات نموذجية</a:t>
          </a:r>
          <a:r>
            <a:rPr lang="en-GB" sz="2400" b="1" dirty="0"/>
            <a:t>:</a:t>
          </a:r>
          <a:br>
            <a:rPr lang="en-GB" sz="2400" dirty="0"/>
          </a:br>
          <a:r>
            <a:rPr lang="ar-SA" sz="2400" dirty="0"/>
            <a:t>صياغة إجابات مختصرة، واضحة، قابلة للتكرار</a:t>
          </a:r>
          <a:r>
            <a:rPr lang="en-GB" sz="2400" dirty="0"/>
            <a:t>.</a:t>
          </a:r>
          <a:endParaRPr lang="en-GB" sz="2400" b="1" dirty="0">
            <a:cs typeface="+mj-cs"/>
          </a:endParaRPr>
        </a:p>
      </dgm:t>
    </dgm:pt>
    <dgm:pt modelId="{D56D6AD9-5374-ED49-A434-84DFEC4D9833}" type="parTrans" cxnId="{1828C460-7780-4940-98B2-0CD5635C1FD0}">
      <dgm:prSet/>
      <dgm:spPr/>
      <dgm:t>
        <a:bodyPr/>
        <a:lstStyle/>
        <a:p>
          <a:pPr algn="ctr" rtl="1"/>
          <a:endParaRPr lang="en-GB" sz="2400" b="1">
            <a:cs typeface="+mj-cs"/>
          </a:endParaRPr>
        </a:p>
      </dgm:t>
    </dgm:pt>
    <dgm:pt modelId="{976B52BE-E96B-5346-8477-5F12C31331FF}" type="sibTrans" cxnId="{1828C460-7780-4940-98B2-0CD5635C1FD0}">
      <dgm:prSet custT="1"/>
      <dgm:spPr/>
      <dgm:t>
        <a:bodyPr/>
        <a:lstStyle/>
        <a:p>
          <a:pPr algn="ctr" rtl="1"/>
          <a:endParaRPr lang="en-GB" sz="2400" b="1">
            <a:cs typeface="+mj-cs"/>
          </a:endParaRPr>
        </a:p>
      </dgm:t>
    </dgm:pt>
    <dgm:pt modelId="{47CFD6F0-AEAA-B940-819E-5A0859090BCF}">
      <dgm:prSet phldrT="[Text]" custT="1"/>
      <dgm:spPr/>
      <dgm:t>
        <a:bodyPr/>
        <a:lstStyle/>
        <a:p>
          <a:pPr algn="ctr" rtl="1">
            <a:buNone/>
          </a:pPr>
          <a:r>
            <a:rPr lang="ar-SA" sz="2400" dirty="0"/>
            <a:t>٤- </a:t>
          </a:r>
          <a:r>
            <a:rPr lang="ar-SA" sz="2400" b="1" dirty="0"/>
            <a:t>تدريب القائد على إيصالها</a:t>
          </a:r>
          <a:r>
            <a:rPr lang="en-GB" sz="2400" b="1" dirty="0"/>
            <a:t>:</a:t>
          </a:r>
          <a:br>
            <a:rPr lang="en-GB" sz="2400" dirty="0"/>
          </a:br>
          <a:r>
            <a:rPr lang="ar-SA" sz="2400" dirty="0"/>
            <a:t>تدريب عملي على كيفية دمج الرسائل الرئيسية ضمن الإجابات</a:t>
          </a:r>
          <a:endParaRPr lang="en-GB" sz="2400" b="1" dirty="0">
            <a:cs typeface="+mj-cs"/>
          </a:endParaRPr>
        </a:p>
      </dgm:t>
    </dgm:pt>
    <dgm:pt modelId="{1ED04BF2-3056-BA41-94BD-0974573C9A0D}" type="parTrans" cxnId="{190F19D5-01CA-8A4D-A10A-E003D59653F3}">
      <dgm:prSet/>
      <dgm:spPr/>
      <dgm:t>
        <a:bodyPr/>
        <a:lstStyle/>
        <a:p>
          <a:pPr algn="ctr" rtl="1"/>
          <a:endParaRPr lang="en-GB" sz="2400" b="1">
            <a:cs typeface="+mj-cs"/>
          </a:endParaRPr>
        </a:p>
      </dgm:t>
    </dgm:pt>
    <dgm:pt modelId="{DDC85EB8-52A8-0D44-9177-0D5A08776754}" type="sibTrans" cxnId="{190F19D5-01CA-8A4D-A10A-E003D59653F3}">
      <dgm:prSet custT="1"/>
      <dgm:spPr/>
      <dgm:t>
        <a:bodyPr/>
        <a:lstStyle/>
        <a:p>
          <a:pPr algn="ctr" rtl="1"/>
          <a:endParaRPr lang="en-GB" sz="2400" b="1">
            <a:cs typeface="+mj-cs"/>
          </a:endParaRPr>
        </a:p>
      </dgm:t>
    </dgm:pt>
    <dgm:pt modelId="{DF6693EB-D68E-8E43-AA94-EF8D08FCA3ED}" type="pres">
      <dgm:prSet presAssocID="{FC59F2C5-80E2-AD4A-AD85-54DDF7E1F903}" presName="Name0" presStyleCnt="0">
        <dgm:presLayoutVars>
          <dgm:dir val="rev"/>
          <dgm:resizeHandles val="exact"/>
        </dgm:presLayoutVars>
      </dgm:prSet>
      <dgm:spPr/>
    </dgm:pt>
    <dgm:pt modelId="{6DE9AC12-B294-1448-BB15-2DD8D75160CE}" type="pres">
      <dgm:prSet presAssocID="{CE204DBC-4615-A74D-91B7-BCE007B1DB25}" presName="Name5" presStyleLbl="vennNode1" presStyleIdx="0" presStyleCnt="4">
        <dgm:presLayoutVars>
          <dgm:bulletEnabled val="1"/>
        </dgm:presLayoutVars>
      </dgm:prSet>
      <dgm:spPr/>
    </dgm:pt>
    <dgm:pt modelId="{09E5B2D7-4DD9-CA4D-9E5C-8EB5CCD171DB}" type="pres">
      <dgm:prSet presAssocID="{129EF210-9901-FB4E-91C7-7108A5A2834A}" presName="space" presStyleCnt="0"/>
      <dgm:spPr/>
    </dgm:pt>
    <dgm:pt modelId="{FBCD9227-AFA1-AD47-AFF8-C332A41AFAF4}" type="pres">
      <dgm:prSet presAssocID="{64964D88-FD86-174D-914C-CE8F8A1F66C9}" presName="Name5" presStyleLbl="vennNode1" presStyleIdx="1" presStyleCnt="4">
        <dgm:presLayoutVars>
          <dgm:bulletEnabled val="1"/>
        </dgm:presLayoutVars>
      </dgm:prSet>
      <dgm:spPr/>
    </dgm:pt>
    <dgm:pt modelId="{D7933B20-44F0-F24A-BFBB-0A8A591A0B9B}" type="pres">
      <dgm:prSet presAssocID="{9BF74076-8E0B-C04A-807E-DEEC74D4C8C6}" presName="space" presStyleCnt="0"/>
      <dgm:spPr/>
    </dgm:pt>
    <dgm:pt modelId="{BC9B9A96-21B0-7B45-8657-083ECC1EBC71}" type="pres">
      <dgm:prSet presAssocID="{F7EA539D-FC05-1540-AD9A-EE773CE2F5DE}" presName="Name5" presStyleLbl="vennNode1" presStyleIdx="2" presStyleCnt="4">
        <dgm:presLayoutVars>
          <dgm:bulletEnabled val="1"/>
        </dgm:presLayoutVars>
      </dgm:prSet>
      <dgm:spPr/>
    </dgm:pt>
    <dgm:pt modelId="{B86F2CDD-1C40-0B4B-88EA-709450FC146E}" type="pres">
      <dgm:prSet presAssocID="{976B52BE-E96B-5346-8477-5F12C31331FF}" presName="space" presStyleCnt="0"/>
      <dgm:spPr/>
    </dgm:pt>
    <dgm:pt modelId="{9A5DC129-EFED-7643-BCCB-6B2E6D1E0176}" type="pres">
      <dgm:prSet presAssocID="{47CFD6F0-AEAA-B940-819E-5A0859090BCF}" presName="Name5" presStyleLbl="vennNode1" presStyleIdx="3" presStyleCnt="4">
        <dgm:presLayoutVars>
          <dgm:bulletEnabled val="1"/>
        </dgm:presLayoutVars>
      </dgm:prSet>
      <dgm:spPr/>
    </dgm:pt>
  </dgm:ptLst>
  <dgm:cxnLst>
    <dgm:cxn modelId="{DE41940E-8A6F-8D4F-848A-1859E272D436}" type="presOf" srcId="{F7EA539D-FC05-1540-AD9A-EE773CE2F5DE}" destId="{BC9B9A96-21B0-7B45-8657-083ECC1EBC71}" srcOrd="0" destOrd="0" presId="urn:microsoft.com/office/officeart/2005/8/layout/venn3"/>
    <dgm:cxn modelId="{ACB9B72B-A60A-B145-88D7-C6B9D5B03972}" type="presOf" srcId="{64964D88-FD86-174D-914C-CE8F8A1F66C9}" destId="{FBCD9227-AFA1-AD47-AFF8-C332A41AFAF4}" srcOrd="0" destOrd="0" presId="urn:microsoft.com/office/officeart/2005/8/layout/venn3"/>
    <dgm:cxn modelId="{41D01E37-606C-D343-BAAF-D48FDE1A914F}" type="presOf" srcId="{47CFD6F0-AEAA-B940-819E-5A0859090BCF}" destId="{9A5DC129-EFED-7643-BCCB-6B2E6D1E0176}" srcOrd="0" destOrd="0" presId="urn:microsoft.com/office/officeart/2005/8/layout/venn3"/>
    <dgm:cxn modelId="{1828C460-7780-4940-98B2-0CD5635C1FD0}" srcId="{FC59F2C5-80E2-AD4A-AD85-54DDF7E1F903}" destId="{F7EA539D-FC05-1540-AD9A-EE773CE2F5DE}" srcOrd="2" destOrd="0" parTransId="{D56D6AD9-5374-ED49-A434-84DFEC4D9833}" sibTransId="{976B52BE-E96B-5346-8477-5F12C31331FF}"/>
    <dgm:cxn modelId="{5304BF6C-C428-7D47-9FA6-D3B285290D67}" srcId="{FC59F2C5-80E2-AD4A-AD85-54DDF7E1F903}" destId="{64964D88-FD86-174D-914C-CE8F8A1F66C9}" srcOrd="1" destOrd="0" parTransId="{459F20D8-5C45-1F4A-BAB0-155BA4F90975}" sibTransId="{9BF74076-8E0B-C04A-807E-DEEC74D4C8C6}"/>
    <dgm:cxn modelId="{2E9E2B81-0629-2840-893D-2E93D6C3232F}" type="presOf" srcId="{FC59F2C5-80E2-AD4A-AD85-54DDF7E1F903}" destId="{DF6693EB-D68E-8E43-AA94-EF8D08FCA3ED}" srcOrd="0" destOrd="0" presId="urn:microsoft.com/office/officeart/2005/8/layout/venn3"/>
    <dgm:cxn modelId="{679B67A7-6A32-654C-A450-C7C6170DC02B}" type="presOf" srcId="{CE204DBC-4615-A74D-91B7-BCE007B1DB25}" destId="{6DE9AC12-B294-1448-BB15-2DD8D75160CE}" srcOrd="0" destOrd="0" presId="urn:microsoft.com/office/officeart/2005/8/layout/venn3"/>
    <dgm:cxn modelId="{190F19D5-01CA-8A4D-A10A-E003D59653F3}" srcId="{FC59F2C5-80E2-AD4A-AD85-54DDF7E1F903}" destId="{47CFD6F0-AEAA-B940-819E-5A0859090BCF}" srcOrd="3" destOrd="0" parTransId="{1ED04BF2-3056-BA41-94BD-0974573C9A0D}" sibTransId="{DDC85EB8-52A8-0D44-9177-0D5A08776754}"/>
    <dgm:cxn modelId="{AA1E75FC-7AA1-8F44-BC7A-52371E3AA92F}" srcId="{FC59F2C5-80E2-AD4A-AD85-54DDF7E1F903}" destId="{CE204DBC-4615-A74D-91B7-BCE007B1DB25}" srcOrd="0" destOrd="0" parTransId="{CE46104E-4832-BC4A-A17F-E27AB50406B9}" sibTransId="{129EF210-9901-FB4E-91C7-7108A5A2834A}"/>
    <dgm:cxn modelId="{66FA680E-0CF3-4441-9A6D-56D1D8D7A493}" type="presParOf" srcId="{DF6693EB-D68E-8E43-AA94-EF8D08FCA3ED}" destId="{6DE9AC12-B294-1448-BB15-2DD8D75160CE}" srcOrd="0" destOrd="0" presId="urn:microsoft.com/office/officeart/2005/8/layout/venn3"/>
    <dgm:cxn modelId="{BB12944B-834B-2649-99F2-388A74FE07A1}" type="presParOf" srcId="{DF6693EB-D68E-8E43-AA94-EF8D08FCA3ED}" destId="{09E5B2D7-4DD9-CA4D-9E5C-8EB5CCD171DB}" srcOrd="1" destOrd="0" presId="urn:microsoft.com/office/officeart/2005/8/layout/venn3"/>
    <dgm:cxn modelId="{DE973BEC-7FB2-E849-803A-409F7D781160}" type="presParOf" srcId="{DF6693EB-D68E-8E43-AA94-EF8D08FCA3ED}" destId="{FBCD9227-AFA1-AD47-AFF8-C332A41AFAF4}" srcOrd="2" destOrd="0" presId="urn:microsoft.com/office/officeart/2005/8/layout/venn3"/>
    <dgm:cxn modelId="{BED3CD03-CFE3-C24C-AFEB-F6DC822ECC10}" type="presParOf" srcId="{DF6693EB-D68E-8E43-AA94-EF8D08FCA3ED}" destId="{D7933B20-44F0-F24A-BFBB-0A8A591A0B9B}" srcOrd="3" destOrd="0" presId="urn:microsoft.com/office/officeart/2005/8/layout/venn3"/>
    <dgm:cxn modelId="{31139024-B348-A944-8534-0BB737315E04}" type="presParOf" srcId="{DF6693EB-D68E-8E43-AA94-EF8D08FCA3ED}" destId="{BC9B9A96-21B0-7B45-8657-083ECC1EBC71}" srcOrd="4" destOrd="0" presId="urn:microsoft.com/office/officeart/2005/8/layout/venn3"/>
    <dgm:cxn modelId="{82120DC3-078E-BE4A-A7DB-18EC9DFCB718}" type="presParOf" srcId="{DF6693EB-D68E-8E43-AA94-EF8D08FCA3ED}" destId="{B86F2CDD-1C40-0B4B-88EA-709450FC146E}" srcOrd="5" destOrd="0" presId="urn:microsoft.com/office/officeart/2005/8/layout/venn3"/>
    <dgm:cxn modelId="{92B43EBE-57A4-F04A-BEF7-3DD17B25D740}" type="presParOf" srcId="{DF6693EB-D68E-8E43-AA94-EF8D08FCA3ED}" destId="{9A5DC129-EFED-7643-BCCB-6B2E6D1E0176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8/layout/HalfCircleOrganizationChart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١- قبل الأزمة — بناء علاقات استراتيجية</a:t>
          </a:r>
          <a:endParaRPr lang="en-GB" sz="20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التواصل المستمر مع كبار الإعلاميين والمؤثرين — بناء الثقة المسبقة</a:t>
          </a:r>
          <a:endParaRPr lang="en-GB" sz="20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٢- أثناء الأزمة — تفعيل العلاقة</a:t>
          </a:r>
          <a:endParaRPr lang="en-GB" sz="20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0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مشاركة الإعلاميين بالمعلومات الموثوقة — تعزيز قنوات الاتصال المباشرة</a:t>
          </a:r>
          <a:endParaRPr lang="en-GB" sz="20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٣- بعد الأزمة — الحفاظ على العلاقة</a:t>
          </a:r>
          <a:endParaRPr lang="en-GB" sz="20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0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متابعة شخصية من القائد — شكر، تقييم المشهد مع الإعلاميين، تعزيز العلاقة</a:t>
          </a:r>
          <a:endParaRPr lang="en-GB" sz="20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AFCAA92F-12D8-0A4A-ACC8-FF01AF961E9E}" type="pres">
      <dgm:prSet presAssocID="{5B0BFAD2-A999-3B41-82A1-CDF4A6E3F1DA}" presName="Name0" presStyleCnt="0">
        <dgm:presLayoutVars>
          <dgm:orgChart val="1"/>
          <dgm:chPref val="1"/>
          <dgm:dir val="rev"/>
          <dgm:animOne val="branch"/>
          <dgm:animLvl val="lvl"/>
          <dgm:resizeHandles/>
        </dgm:presLayoutVars>
      </dgm:prSet>
      <dgm:spPr/>
    </dgm:pt>
    <dgm:pt modelId="{D5875982-6F3A-7344-9035-011A27A9B63B}" type="pres">
      <dgm:prSet presAssocID="{1752099A-5FA7-5B42-9954-CCC2DC540A73}" presName="hierRoot1" presStyleCnt="0">
        <dgm:presLayoutVars>
          <dgm:hierBranch val="init"/>
        </dgm:presLayoutVars>
      </dgm:prSet>
      <dgm:spPr/>
    </dgm:pt>
    <dgm:pt modelId="{351E7C0E-9E2B-E640-99C7-1AAC6F6DF49C}" type="pres">
      <dgm:prSet presAssocID="{1752099A-5FA7-5B42-9954-CCC2DC540A73}" presName="rootComposite1" presStyleCnt="0"/>
      <dgm:spPr/>
    </dgm:pt>
    <dgm:pt modelId="{3750624E-36BA-5149-AB7B-1238FDA9BCE3}" type="pres">
      <dgm:prSet presAssocID="{1752099A-5FA7-5B42-9954-CCC2DC540A73}" presName="rootText1" presStyleLbl="alignAcc1" presStyleIdx="0" presStyleCnt="0" custScaleX="130847">
        <dgm:presLayoutVars>
          <dgm:chPref val="3"/>
        </dgm:presLayoutVars>
      </dgm:prSet>
      <dgm:spPr/>
    </dgm:pt>
    <dgm:pt modelId="{873B4564-842A-5746-BDEF-5CEC8AFCA91B}" type="pres">
      <dgm:prSet presAssocID="{1752099A-5FA7-5B42-9954-CCC2DC540A73}" presName="topArc1" presStyleLbl="parChTrans1D1" presStyleIdx="0" presStyleCnt="12"/>
      <dgm:spPr/>
    </dgm:pt>
    <dgm:pt modelId="{53E68E2E-2F1E-7A49-8ED6-CC4A50122E5F}" type="pres">
      <dgm:prSet presAssocID="{1752099A-5FA7-5B42-9954-CCC2DC540A73}" presName="bottomArc1" presStyleLbl="parChTrans1D1" presStyleIdx="1" presStyleCnt="12"/>
      <dgm:spPr/>
    </dgm:pt>
    <dgm:pt modelId="{D9E7ACC2-24C9-5547-9857-67B43E87D6C0}" type="pres">
      <dgm:prSet presAssocID="{1752099A-5FA7-5B42-9954-CCC2DC540A73}" presName="topConnNode1" presStyleLbl="node1" presStyleIdx="0" presStyleCnt="0"/>
      <dgm:spPr/>
    </dgm:pt>
    <dgm:pt modelId="{D21395BB-59C2-7B4F-B6C1-3C027DF8195A}" type="pres">
      <dgm:prSet presAssocID="{1752099A-5FA7-5B42-9954-CCC2DC540A73}" presName="hierChild2" presStyleCnt="0"/>
      <dgm:spPr/>
    </dgm:pt>
    <dgm:pt modelId="{8A24F5AE-54F4-5245-A873-B27EAB0481A0}" type="pres">
      <dgm:prSet presAssocID="{AF3F40A8-F199-A743-B561-4B35277591F2}" presName="Name28" presStyleLbl="parChTrans1D2" presStyleIdx="0" presStyleCnt="3"/>
      <dgm:spPr/>
    </dgm:pt>
    <dgm:pt modelId="{8A9C8DBC-2AC2-C14B-BE37-2095F863586D}" type="pres">
      <dgm:prSet presAssocID="{F0B52F86-83AF-D945-9E33-5773BE9861C5}" presName="hierRoot2" presStyleCnt="0">
        <dgm:presLayoutVars>
          <dgm:hierBranch val="init"/>
        </dgm:presLayoutVars>
      </dgm:prSet>
      <dgm:spPr/>
    </dgm:pt>
    <dgm:pt modelId="{B6DDCB49-2966-034B-95F9-1EF076355ED1}" type="pres">
      <dgm:prSet presAssocID="{F0B52F86-83AF-D945-9E33-5773BE9861C5}" presName="rootComposite2" presStyleCnt="0"/>
      <dgm:spPr/>
    </dgm:pt>
    <dgm:pt modelId="{69004306-663F-7548-9E94-B623680DC2E6}" type="pres">
      <dgm:prSet presAssocID="{F0B52F86-83AF-D945-9E33-5773BE9861C5}" presName="rootText2" presStyleLbl="alignAcc1" presStyleIdx="0" presStyleCnt="0">
        <dgm:presLayoutVars>
          <dgm:chPref val="3"/>
        </dgm:presLayoutVars>
      </dgm:prSet>
      <dgm:spPr/>
    </dgm:pt>
    <dgm:pt modelId="{CDA6D1EE-3DC3-8946-AA6F-A6CF2B16B30A}" type="pres">
      <dgm:prSet presAssocID="{F0B52F86-83AF-D945-9E33-5773BE9861C5}" presName="topArc2" presStyleLbl="parChTrans1D1" presStyleIdx="2" presStyleCnt="12"/>
      <dgm:spPr/>
    </dgm:pt>
    <dgm:pt modelId="{FDEA5639-1C68-7745-B8EE-CA00DE7333C4}" type="pres">
      <dgm:prSet presAssocID="{F0B52F86-83AF-D945-9E33-5773BE9861C5}" presName="bottomArc2" presStyleLbl="parChTrans1D1" presStyleIdx="3" presStyleCnt="12"/>
      <dgm:spPr/>
    </dgm:pt>
    <dgm:pt modelId="{E9E5145C-F44B-294E-A062-0134C474D692}" type="pres">
      <dgm:prSet presAssocID="{F0B52F86-83AF-D945-9E33-5773BE9861C5}" presName="topConnNode2" presStyleLbl="node2" presStyleIdx="0" presStyleCnt="0"/>
      <dgm:spPr/>
    </dgm:pt>
    <dgm:pt modelId="{DAC0E3D0-ED55-7648-AFE4-39ABD2596AA8}" type="pres">
      <dgm:prSet presAssocID="{F0B52F86-83AF-D945-9E33-5773BE9861C5}" presName="hierChild4" presStyleCnt="0"/>
      <dgm:spPr/>
    </dgm:pt>
    <dgm:pt modelId="{271380D6-3516-6A41-BA3F-03489C7870F4}" type="pres">
      <dgm:prSet presAssocID="{F0B52F86-83AF-D945-9E33-5773BE9861C5}" presName="hierChild5" presStyleCnt="0"/>
      <dgm:spPr/>
    </dgm:pt>
    <dgm:pt modelId="{A46F78D9-1353-1C42-9B30-5C646837994F}" type="pres">
      <dgm:prSet presAssocID="{1752099A-5FA7-5B42-9954-CCC2DC540A73}" presName="hierChild3" presStyleCnt="0"/>
      <dgm:spPr/>
    </dgm:pt>
    <dgm:pt modelId="{C4E2021C-D74B-AE4C-8634-5767FBD3F554}" type="pres">
      <dgm:prSet presAssocID="{33175CCB-1C8B-1C44-8A2A-276D69ED11D2}" presName="hierRoot1" presStyleCnt="0">
        <dgm:presLayoutVars>
          <dgm:hierBranch val="init"/>
        </dgm:presLayoutVars>
      </dgm:prSet>
      <dgm:spPr/>
    </dgm:pt>
    <dgm:pt modelId="{41FB74E3-90C1-E54C-B322-6C24628D8626}" type="pres">
      <dgm:prSet presAssocID="{33175CCB-1C8B-1C44-8A2A-276D69ED11D2}" presName="rootComposite1" presStyleCnt="0"/>
      <dgm:spPr/>
    </dgm:pt>
    <dgm:pt modelId="{7B372627-C53D-0741-9BF9-F16A8EF22056}" type="pres">
      <dgm:prSet presAssocID="{33175CCB-1C8B-1C44-8A2A-276D69ED11D2}" presName="rootText1" presStyleLbl="alignAcc1" presStyleIdx="0" presStyleCnt="0">
        <dgm:presLayoutVars>
          <dgm:chPref val="3"/>
        </dgm:presLayoutVars>
      </dgm:prSet>
      <dgm:spPr/>
    </dgm:pt>
    <dgm:pt modelId="{FD6AE339-C0F4-7C4A-A11D-991E209B5C7E}" type="pres">
      <dgm:prSet presAssocID="{33175CCB-1C8B-1C44-8A2A-276D69ED11D2}" presName="topArc1" presStyleLbl="parChTrans1D1" presStyleIdx="4" presStyleCnt="12"/>
      <dgm:spPr/>
    </dgm:pt>
    <dgm:pt modelId="{3F2E99E2-3F37-154A-BC6B-CA98B939FFDC}" type="pres">
      <dgm:prSet presAssocID="{33175CCB-1C8B-1C44-8A2A-276D69ED11D2}" presName="bottomArc1" presStyleLbl="parChTrans1D1" presStyleIdx="5" presStyleCnt="12"/>
      <dgm:spPr/>
    </dgm:pt>
    <dgm:pt modelId="{932D4352-7315-5247-A3CC-3F3E3D700162}" type="pres">
      <dgm:prSet presAssocID="{33175CCB-1C8B-1C44-8A2A-276D69ED11D2}" presName="topConnNode1" presStyleLbl="node1" presStyleIdx="0" presStyleCnt="0"/>
      <dgm:spPr/>
    </dgm:pt>
    <dgm:pt modelId="{DF7EEFCE-C97F-9E41-B9DA-5209A08F791C}" type="pres">
      <dgm:prSet presAssocID="{33175CCB-1C8B-1C44-8A2A-276D69ED11D2}" presName="hierChild2" presStyleCnt="0"/>
      <dgm:spPr/>
    </dgm:pt>
    <dgm:pt modelId="{4E62541D-7761-8C44-8AFA-9F1B7A73136D}" type="pres">
      <dgm:prSet presAssocID="{FD4FE526-268F-0640-B0A0-18A1ACB0B79D}" presName="Name28" presStyleLbl="parChTrans1D2" presStyleIdx="1" presStyleCnt="3"/>
      <dgm:spPr/>
    </dgm:pt>
    <dgm:pt modelId="{5165FCE9-E5A5-0F46-B5FC-C1CDCC4C351E}" type="pres">
      <dgm:prSet presAssocID="{8196662A-287F-234F-A077-9224702B5B77}" presName="hierRoot2" presStyleCnt="0">
        <dgm:presLayoutVars>
          <dgm:hierBranch val="init"/>
        </dgm:presLayoutVars>
      </dgm:prSet>
      <dgm:spPr/>
    </dgm:pt>
    <dgm:pt modelId="{EF307B19-B6DC-C240-A4EC-6FEAFFE70596}" type="pres">
      <dgm:prSet presAssocID="{8196662A-287F-234F-A077-9224702B5B77}" presName="rootComposite2" presStyleCnt="0"/>
      <dgm:spPr/>
    </dgm:pt>
    <dgm:pt modelId="{B62186A1-FCA3-764D-A86A-16E68128FE0C}" type="pres">
      <dgm:prSet presAssocID="{8196662A-287F-234F-A077-9224702B5B77}" presName="rootText2" presStyleLbl="alignAcc1" presStyleIdx="0" presStyleCnt="0">
        <dgm:presLayoutVars>
          <dgm:chPref val="3"/>
        </dgm:presLayoutVars>
      </dgm:prSet>
      <dgm:spPr/>
    </dgm:pt>
    <dgm:pt modelId="{EDAABDF2-8F20-834A-9848-61D087341104}" type="pres">
      <dgm:prSet presAssocID="{8196662A-287F-234F-A077-9224702B5B77}" presName="topArc2" presStyleLbl="parChTrans1D1" presStyleIdx="6" presStyleCnt="12"/>
      <dgm:spPr/>
    </dgm:pt>
    <dgm:pt modelId="{953C855F-982C-7F42-8DF4-95298E7A311E}" type="pres">
      <dgm:prSet presAssocID="{8196662A-287F-234F-A077-9224702B5B77}" presName="bottomArc2" presStyleLbl="parChTrans1D1" presStyleIdx="7" presStyleCnt="12"/>
      <dgm:spPr/>
    </dgm:pt>
    <dgm:pt modelId="{909231E6-E013-674B-9EE9-2CBC9FD79E59}" type="pres">
      <dgm:prSet presAssocID="{8196662A-287F-234F-A077-9224702B5B77}" presName="topConnNode2" presStyleLbl="node2" presStyleIdx="0" presStyleCnt="0"/>
      <dgm:spPr/>
    </dgm:pt>
    <dgm:pt modelId="{E041FA42-E815-2D4E-9BAF-6D0B76D16FFD}" type="pres">
      <dgm:prSet presAssocID="{8196662A-287F-234F-A077-9224702B5B77}" presName="hierChild4" presStyleCnt="0"/>
      <dgm:spPr/>
    </dgm:pt>
    <dgm:pt modelId="{D322C5DC-289C-814F-AD45-A243F782A8C2}" type="pres">
      <dgm:prSet presAssocID="{8196662A-287F-234F-A077-9224702B5B77}" presName="hierChild5" presStyleCnt="0"/>
      <dgm:spPr/>
    </dgm:pt>
    <dgm:pt modelId="{71A0333C-7BC4-7241-9757-8801CF9877A6}" type="pres">
      <dgm:prSet presAssocID="{33175CCB-1C8B-1C44-8A2A-276D69ED11D2}" presName="hierChild3" presStyleCnt="0"/>
      <dgm:spPr/>
    </dgm:pt>
    <dgm:pt modelId="{3E2E4698-0F1F-C441-A739-3F2959307D7D}" type="pres">
      <dgm:prSet presAssocID="{00BA3E18-A5E2-9140-B854-8729D59638C7}" presName="hierRoot1" presStyleCnt="0">
        <dgm:presLayoutVars>
          <dgm:hierBranch val="init"/>
        </dgm:presLayoutVars>
      </dgm:prSet>
      <dgm:spPr/>
    </dgm:pt>
    <dgm:pt modelId="{0FF0AF98-DF09-674B-BE07-582A65EFAFED}" type="pres">
      <dgm:prSet presAssocID="{00BA3E18-A5E2-9140-B854-8729D59638C7}" presName="rootComposite1" presStyleCnt="0"/>
      <dgm:spPr/>
    </dgm:pt>
    <dgm:pt modelId="{0C36DA55-D9DF-4F48-B388-149A92B41465}" type="pres">
      <dgm:prSet presAssocID="{00BA3E18-A5E2-9140-B854-8729D59638C7}" presName="rootText1" presStyleLbl="alignAcc1" presStyleIdx="0" presStyleCnt="0" custScaleX="112414">
        <dgm:presLayoutVars>
          <dgm:chPref val="3"/>
        </dgm:presLayoutVars>
      </dgm:prSet>
      <dgm:spPr/>
    </dgm:pt>
    <dgm:pt modelId="{3D3941D4-973B-8E4F-8C8E-4673A9579BF1}" type="pres">
      <dgm:prSet presAssocID="{00BA3E18-A5E2-9140-B854-8729D59638C7}" presName="topArc1" presStyleLbl="parChTrans1D1" presStyleIdx="8" presStyleCnt="12"/>
      <dgm:spPr/>
    </dgm:pt>
    <dgm:pt modelId="{71193B7F-B159-D347-84B1-A2250C6B7016}" type="pres">
      <dgm:prSet presAssocID="{00BA3E18-A5E2-9140-B854-8729D59638C7}" presName="bottomArc1" presStyleLbl="parChTrans1D1" presStyleIdx="9" presStyleCnt="12"/>
      <dgm:spPr/>
    </dgm:pt>
    <dgm:pt modelId="{7D7AB4D9-24C4-B247-A0BE-E64D1FBCD7F8}" type="pres">
      <dgm:prSet presAssocID="{00BA3E18-A5E2-9140-B854-8729D59638C7}" presName="topConnNode1" presStyleLbl="node1" presStyleIdx="0" presStyleCnt="0"/>
      <dgm:spPr/>
    </dgm:pt>
    <dgm:pt modelId="{92E53181-7498-4845-9F3A-DD18BB2A46E1}" type="pres">
      <dgm:prSet presAssocID="{00BA3E18-A5E2-9140-B854-8729D59638C7}" presName="hierChild2" presStyleCnt="0"/>
      <dgm:spPr/>
    </dgm:pt>
    <dgm:pt modelId="{A893F0B3-540C-494C-B063-DE80453C115C}" type="pres">
      <dgm:prSet presAssocID="{A334A644-A3B5-3D4E-B13B-652835867506}" presName="Name28" presStyleLbl="parChTrans1D2" presStyleIdx="2" presStyleCnt="3"/>
      <dgm:spPr/>
    </dgm:pt>
    <dgm:pt modelId="{9BFBA142-0CF9-304F-A587-F7C12D01F220}" type="pres">
      <dgm:prSet presAssocID="{2E7B7787-BF7C-304D-9F38-1C0AB771DD8B}" presName="hierRoot2" presStyleCnt="0">
        <dgm:presLayoutVars>
          <dgm:hierBranch val="init"/>
        </dgm:presLayoutVars>
      </dgm:prSet>
      <dgm:spPr/>
    </dgm:pt>
    <dgm:pt modelId="{AD233B92-8195-274E-A250-255052289CDB}" type="pres">
      <dgm:prSet presAssocID="{2E7B7787-BF7C-304D-9F38-1C0AB771DD8B}" presName="rootComposite2" presStyleCnt="0"/>
      <dgm:spPr/>
    </dgm:pt>
    <dgm:pt modelId="{7CABC0F1-6150-3344-9EDB-A87CFEC6695F}" type="pres">
      <dgm:prSet presAssocID="{2E7B7787-BF7C-304D-9F38-1C0AB771DD8B}" presName="rootText2" presStyleLbl="alignAcc1" presStyleIdx="0" presStyleCnt="0">
        <dgm:presLayoutVars>
          <dgm:chPref val="3"/>
        </dgm:presLayoutVars>
      </dgm:prSet>
      <dgm:spPr/>
    </dgm:pt>
    <dgm:pt modelId="{C9D8E5A0-95EE-B845-8153-FA1B3AA4A95D}" type="pres">
      <dgm:prSet presAssocID="{2E7B7787-BF7C-304D-9F38-1C0AB771DD8B}" presName="topArc2" presStyleLbl="parChTrans1D1" presStyleIdx="10" presStyleCnt="12"/>
      <dgm:spPr/>
    </dgm:pt>
    <dgm:pt modelId="{0AA8F12A-A94E-8745-BD0A-BD5738D4F20D}" type="pres">
      <dgm:prSet presAssocID="{2E7B7787-BF7C-304D-9F38-1C0AB771DD8B}" presName="bottomArc2" presStyleLbl="parChTrans1D1" presStyleIdx="11" presStyleCnt="12"/>
      <dgm:spPr/>
    </dgm:pt>
    <dgm:pt modelId="{468D9A89-8B19-E848-A994-FAA9BC2DF516}" type="pres">
      <dgm:prSet presAssocID="{2E7B7787-BF7C-304D-9F38-1C0AB771DD8B}" presName="topConnNode2" presStyleLbl="node2" presStyleIdx="0" presStyleCnt="0"/>
      <dgm:spPr/>
    </dgm:pt>
    <dgm:pt modelId="{A53F95D0-2F82-184F-A095-A01C4D4C59B4}" type="pres">
      <dgm:prSet presAssocID="{2E7B7787-BF7C-304D-9F38-1C0AB771DD8B}" presName="hierChild4" presStyleCnt="0"/>
      <dgm:spPr/>
    </dgm:pt>
    <dgm:pt modelId="{7CABF72F-4331-E047-93BD-C911510A095E}" type="pres">
      <dgm:prSet presAssocID="{2E7B7787-BF7C-304D-9F38-1C0AB771DD8B}" presName="hierChild5" presStyleCnt="0"/>
      <dgm:spPr/>
    </dgm:pt>
    <dgm:pt modelId="{67D05483-A2BA-9744-BBCC-0AA97D00F377}" type="pres">
      <dgm:prSet presAssocID="{00BA3E18-A5E2-9140-B854-8729D59638C7}" presName="hierChild3" presStyleCnt="0"/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3ACFE203-16AE-4B46-B4B9-ADE88A1E5AF6}" type="presOf" srcId="{F0B52F86-83AF-D945-9E33-5773BE9861C5}" destId="{E9E5145C-F44B-294E-A062-0134C474D692}" srcOrd="1" destOrd="0" presId="urn:microsoft.com/office/officeart/2008/layout/HalfCircleOrganizationChart"/>
    <dgm:cxn modelId="{07B15E05-2FF4-E643-B364-D665402886B5}" type="presOf" srcId="{2E7B7787-BF7C-304D-9F38-1C0AB771DD8B}" destId="{7CABC0F1-6150-3344-9EDB-A87CFEC6695F}" srcOrd="0" destOrd="0" presId="urn:microsoft.com/office/officeart/2008/layout/HalfCircleOrganizationChart"/>
    <dgm:cxn modelId="{12D77220-D37D-324D-ADE1-A8F3C7EA1534}" type="presOf" srcId="{F0B52F86-83AF-D945-9E33-5773BE9861C5}" destId="{69004306-663F-7548-9E94-B623680DC2E6}" srcOrd="0" destOrd="0" presId="urn:microsoft.com/office/officeart/2008/layout/HalfCircleOrganizationChart"/>
    <dgm:cxn modelId="{7B661025-FFD6-8F4D-8DEC-6E9BF7F5A401}" type="presOf" srcId="{33175CCB-1C8B-1C44-8A2A-276D69ED11D2}" destId="{7B372627-C53D-0741-9BF9-F16A8EF22056}" srcOrd="0" destOrd="0" presId="urn:microsoft.com/office/officeart/2008/layout/HalfCircleOrganizationChart"/>
    <dgm:cxn modelId="{1C4DED28-B01C-CA4F-BC09-4E7D39CB5099}" type="presOf" srcId="{00BA3E18-A5E2-9140-B854-8729D59638C7}" destId="{0C36DA55-D9DF-4F48-B388-149A92B41465}" srcOrd="0" destOrd="0" presId="urn:microsoft.com/office/officeart/2008/layout/HalfCircleOrganizationChart"/>
    <dgm:cxn modelId="{31E6232C-9941-DC43-8984-FF26706E08EB}" type="presOf" srcId="{A334A644-A3B5-3D4E-B13B-652835867506}" destId="{A893F0B3-540C-494C-B063-DE80453C115C}" srcOrd="0" destOrd="0" presId="urn:microsoft.com/office/officeart/2008/layout/HalfCircleOrganizationChart"/>
    <dgm:cxn modelId="{31B6802F-F342-0A4B-9C62-1C982F58B715}" type="presOf" srcId="{00BA3E18-A5E2-9140-B854-8729D59638C7}" destId="{7D7AB4D9-24C4-B247-A0BE-E64D1FBCD7F8}" srcOrd="1" destOrd="0" presId="urn:microsoft.com/office/officeart/2008/layout/HalfCircleOrganizationChart"/>
    <dgm:cxn modelId="{BC5B4535-F079-9A45-B0B4-5BD6820D554A}" type="presOf" srcId="{33175CCB-1C8B-1C44-8A2A-276D69ED11D2}" destId="{932D4352-7315-5247-A3CC-3F3E3D700162}" srcOrd="1" destOrd="0" presId="urn:microsoft.com/office/officeart/2008/layout/HalfCircleOrganizationChart"/>
    <dgm:cxn modelId="{6887E538-F8C9-1544-9DCA-C3829E4AACAA}" type="presOf" srcId="{1752099A-5FA7-5B42-9954-CCC2DC540A73}" destId="{D9E7ACC2-24C9-5547-9857-67B43E87D6C0}" srcOrd="1" destOrd="0" presId="urn:microsoft.com/office/officeart/2008/layout/HalfCircleOrganizationChart"/>
    <dgm:cxn modelId="{0C615056-D3DF-3A4A-8F75-FC60F417A5BB}" type="presOf" srcId="{8196662A-287F-234F-A077-9224702B5B77}" destId="{909231E6-E013-674B-9EE9-2CBC9FD79E59}" srcOrd="1" destOrd="0" presId="urn:microsoft.com/office/officeart/2008/layout/HalfCircleOrganizationChart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3C4EB57C-76E3-9B46-AD07-15BF513EEA00}" type="presOf" srcId="{FD4FE526-268F-0640-B0A0-18A1ACB0B79D}" destId="{4E62541D-7761-8C44-8AFA-9F1B7A73136D}" srcOrd="0" destOrd="0" presId="urn:microsoft.com/office/officeart/2008/layout/HalfCircleOrganizationChart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E354B17F-B962-394D-9DDC-3F5E795B2C7F}" type="presOf" srcId="{5B0BFAD2-A999-3B41-82A1-CDF4A6E3F1DA}" destId="{AFCAA92F-12D8-0A4A-ACC8-FF01AF961E9E}" srcOrd="0" destOrd="0" presId="urn:microsoft.com/office/officeart/2008/layout/HalfCircleOrganizationChart"/>
    <dgm:cxn modelId="{1BB45791-8513-C349-BF81-79C864BC5453}" type="presOf" srcId="{8196662A-287F-234F-A077-9224702B5B77}" destId="{B62186A1-FCA3-764D-A86A-16E68128FE0C}" srcOrd="0" destOrd="0" presId="urn:microsoft.com/office/officeart/2008/layout/HalfCircleOrganizationChart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177545A6-CD60-3140-AB29-31D66EE146BE}" type="presOf" srcId="{2E7B7787-BF7C-304D-9F38-1C0AB771DD8B}" destId="{468D9A89-8B19-E848-A994-FAA9BC2DF516}" srcOrd="1" destOrd="0" presId="urn:microsoft.com/office/officeart/2008/layout/HalfCircleOrganizationChart"/>
    <dgm:cxn modelId="{C82A3BB6-F91C-1241-B188-B5E3621A2BB6}" type="presOf" srcId="{AF3F40A8-F199-A743-B561-4B35277591F2}" destId="{8A24F5AE-54F4-5245-A873-B27EAB0481A0}" srcOrd="0" destOrd="0" presId="urn:microsoft.com/office/officeart/2008/layout/HalfCircleOrganizationChart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0D6AF7F3-32B2-DF4B-A152-17392E409067}" type="presOf" srcId="{1752099A-5FA7-5B42-9954-CCC2DC540A73}" destId="{3750624E-36BA-5149-AB7B-1238FDA9BCE3}" srcOrd="0" destOrd="0" presId="urn:microsoft.com/office/officeart/2008/layout/HalfCircleOrganizationChart"/>
    <dgm:cxn modelId="{B16B9FCC-AB5E-9A44-8E14-91A14C04ACD0}" type="presParOf" srcId="{AFCAA92F-12D8-0A4A-ACC8-FF01AF961E9E}" destId="{D5875982-6F3A-7344-9035-011A27A9B63B}" srcOrd="0" destOrd="0" presId="urn:microsoft.com/office/officeart/2008/layout/HalfCircleOrganizationChart"/>
    <dgm:cxn modelId="{FCB27AF4-A7AB-F448-A92A-19455436B162}" type="presParOf" srcId="{D5875982-6F3A-7344-9035-011A27A9B63B}" destId="{351E7C0E-9E2B-E640-99C7-1AAC6F6DF49C}" srcOrd="0" destOrd="0" presId="urn:microsoft.com/office/officeart/2008/layout/HalfCircleOrganizationChart"/>
    <dgm:cxn modelId="{2A16C886-7081-D94F-8956-8E5D5106351A}" type="presParOf" srcId="{351E7C0E-9E2B-E640-99C7-1AAC6F6DF49C}" destId="{3750624E-36BA-5149-AB7B-1238FDA9BCE3}" srcOrd="0" destOrd="0" presId="urn:microsoft.com/office/officeart/2008/layout/HalfCircleOrganizationChart"/>
    <dgm:cxn modelId="{3F9DCA40-14BD-F24F-8ADC-7CDA16B25DA0}" type="presParOf" srcId="{351E7C0E-9E2B-E640-99C7-1AAC6F6DF49C}" destId="{873B4564-842A-5746-BDEF-5CEC8AFCA91B}" srcOrd="1" destOrd="0" presId="urn:microsoft.com/office/officeart/2008/layout/HalfCircleOrganizationChart"/>
    <dgm:cxn modelId="{7BA8FFD0-413A-E648-95FB-F75DCDC01952}" type="presParOf" srcId="{351E7C0E-9E2B-E640-99C7-1AAC6F6DF49C}" destId="{53E68E2E-2F1E-7A49-8ED6-CC4A50122E5F}" srcOrd="2" destOrd="0" presId="urn:microsoft.com/office/officeart/2008/layout/HalfCircleOrganizationChart"/>
    <dgm:cxn modelId="{12A757E5-CE6C-4F46-99D7-6C3334613213}" type="presParOf" srcId="{351E7C0E-9E2B-E640-99C7-1AAC6F6DF49C}" destId="{D9E7ACC2-24C9-5547-9857-67B43E87D6C0}" srcOrd="3" destOrd="0" presId="urn:microsoft.com/office/officeart/2008/layout/HalfCircleOrganizationChart"/>
    <dgm:cxn modelId="{0667A62C-ACDF-A44B-B438-EBB5E9DECC7B}" type="presParOf" srcId="{D5875982-6F3A-7344-9035-011A27A9B63B}" destId="{D21395BB-59C2-7B4F-B6C1-3C027DF8195A}" srcOrd="1" destOrd="0" presId="urn:microsoft.com/office/officeart/2008/layout/HalfCircleOrganizationChart"/>
    <dgm:cxn modelId="{2D636790-F1CB-534D-BC33-8A9FA0E8786B}" type="presParOf" srcId="{D21395BB-59C2-7B4F-B6C1-3C027DF8195A}" destId="{8A24F5AE-54F4-5245-A873-B27EAB0481A0}" srcOrd="0" destOrd="0" presId="urn:microsoft.com/office/officeart/2008/layout/HalfCircleOrganizationChart"/>
    <dgm:cxn modelId="{D7D89E7D-0580-7D4B-91B4-424DFF07622F}" type="presParOf" srcId="{D21395BB-59C2-7B4F-B6C1-3C027DF8195A}" destId="{8A9C8DBC-2AC2-C14B-BE37-2095F863586D}" srcOrd="1" destOrd="0" presId="urn:microsoft.com/office/officeart/2008/layout/HalfCircleOrganizationChart"/>
    <dgm:cxn modelId="{6D3B4C98-5532-6643-B920-6B8DD5B7D740}" type="presParOf" srcId="{8A9C8DBC-2AC2-C14B-BE37-2095F863586D}" destId="{B6DDCB49-2966-034B-95F9-1EF076355ED1}" srcOrd="0" destOrd="0" presId="urn:microsoft.com/office/officeart/2008/layout/HalfCircleOrganizationChart"/>
    <dgm:cxn modelId="{9AF6B286-0032-C140-A1F5-F5DC7AF1A488}" type="presParOf" srcId="{B6DDCB49-2966-034B-95F9-1EF076355ED1}" destId="{69004306-663F-7548-9E94-B623680DC2E6}" srcOrd="0" destOrd="0" presId="urn:microsoft.com/office/officeart/2008/layout/HalfCircleOrganizationChart"/>
    <dgm:cxn modelId="{6142E18F-7673-7C48-B87F-D823B8C31FB5}" type="presParOf" srcId="{B6DDCB49-2966-034B-95F9-1EF076355ED1}" destId="{CDA6D1EE-3DC3-8946-AA6F-A6CF2B16B30A}" srcOrd="1" destOrd="0" presId="urn:microsoft.com/office/officeart/2008/layout/HalfCircleOrganizationChart"/>
    <dgm:cxn modelId="{EAF3FD17-05A0-1C44-B8F5-BB20026AC16A}" type="presParOf" srcId="{B6DDCB49-2966-034B-95F9-1EF076355ED1}" destId="{FDEA5639-1C68-7745-B8EE-CA00DE7333C4}" srcOrd="2" destOrd="0" presId="urn:microsoft.com/office/officeart/2008/layout/HalfCircleOrganizationChart"/>
    <dgm:cxn modelId="{68DC4703-16D8-6147-9FFF-FBBF5D0EF4BD}" type="presParOf" srcId="{B6DDCB49-2966-034B-95F9-1EF076355ED1}" destId="{E9E5145C-F44B-294E-A062-0134C474D692}" srcOrd="3" destOrd="0" presId="urn:microsoft.com/office/officeart/2008/layout/HalfCircleOrganizationChart"/>
    <dgm:cxn modelId="{6A2A917B-9280-DA43-8034-D39EEE088300}" type="presParOf" srcId="{8A9C8DBC-2AC2-C14B-BE37-2095F863586D}" destId="{DAC0E3D0-ED55-7648-AFE4-39ABD2596AA8}" srcOrd="1" destOrd="0" presId="urn:microsoft.com/office/officeart/2008/layout/HalfCircleOrganizationChart"/>
    <dgm:cxn modelId="{83316C9B-09C0-F741-87CF-271AD60A231D}" type="presParOf" srcId="{8A9C8DBC-2AC2-C14B-BE37-2095F863586D}" destId="{271380D6-3516-6A41-BA3F-03489C7870F4}" srcOrd="2" destOrd="0" presId="urn:microsoft.com/office/officeart/2008/layout/HalfCircleOrganizationChart"/>
    <dgm:cxn modelId="{D1C4E09E-3A36-C140-B5EC-9711756D1947}" type="presParOf" srcId="{D5875982-6F3A-7344-9035-011A27A9B63B}" destId="{A46F78D9-1353-1C42-9B30-5C646837994F}" srcOrd="2" destOrd="0" presId="urn:microsoft.com/office/officeart/2008/layout/HalfCircleOrganizationChart"/>
    <dgm:cxn modelId="{3226D588-B912-E54D-9597-5F29A276CF58}" type="presParOf" srcId="{AFCAA92F-12D8-0A4A-ACC8-FF01AF961E9E}" destId="{C4E2021C-D74B-AE4C-8634-5767FBD3F554}" srcOrd="1" destOrd="0" presId="urn:microsoft.com/office/officeart/2008/layout/HalfCircleOrganizationChart"/>
    <dgm:cxn modelId="{06908294-5B71-9143-A572-1C21278BE220}" type="presParOf" srcId="{C4E2021C-D74B-AE4C-8634-5767FBD3F554}" destId="{41FB74E3-90C1-E54C-B322-6C24628D8626}" srcOrd="0" destOrd="0" presId="urn:microsoft.com/office/officeart/2008/layout/HalfCircleOrganizationChart"/>
    <dgm:cxn modelId="{90B66F10-B3EE-5F45-B6BC-645143BF90AA}" type="presParOf" srcId="{41FB74E3-90C1-E54C-B322-6C24628D8626}" destId="{7B372627-C53D-0741-9BF9-F16A8EF22056}" srcOrd="0" destOrd="0" presId="urn:microsoft.com/office/officeart/2008/layout/HalfCircleOrganizationChart"/>
    <dgm:cxn modelId="{EB979525-3D52-ED46-B1A8-AA77EC141396}" type="presParOf" srcId="{41FB74E3-90C1-E54C-B322-6C24628D8626}" destId="{FD6AE339-C0F4-7C4A-A11D-991E209B5C7E}" srcOrd="1" destOrd="0" presId="urn:microsoft.com/office/officeart/2008/layout/HalfCircleOrganizationChart"/>
    <dgm:cxn modelId="{82C9F771-7392-854A-AD72-EE2D4686068D}" type="presParOf" srcId="{41FB74E3-90C1-E54C-B322-6C24628D8626}" destId="{3F2E99E2-3F37-154A-BC6B-CA98B939FFDC}" srcOrd="2" destOrd="0" presId="urn:microsoft.com/office/officeart/2008/layout/HalfCircleOrganizationChart"/>
    <dgm:cxn modelId="{02CBE281-70C6-D24D-92A7-5FA8FB2D16AC}" type="presParOf" srcId="{41FB74E3-90C1-E54C-B322-6C24628D8626}" destId="{932D4352-7315-5247-A3CC-3F3E3D700162}" srcOrd="3" destOrd="0" presId="urn:microsoft.com/office/officeart/2008/layout/HalfCircleOrganizationChart"/>
    <dgm:cxn modelId="{60326F33-5927-3D48-9420-608D3D398B9E}" type="presParOf" srcId="{C4E2021C-D74B-AE4C-8634-5767FBD3F554}" destId="{DF7EEFCE-C97F-9E41-B9DA-5209A08F791C}" srcOrd="1" destOrd="0" presId="urn:microsoft.com/office/officeart/2008/layout/HalfCircleOrganizationChart"/>
    <dgm:cxn modelId="{02260C49-0118-BF4F-ACF2-1EB1D39AC11D}" type="presParOf" srcId="{DF7EEFCE-C97F-9E41-B9DA-5209A08F791C}" destId="{4E62541D-7761-8C44-8AFA-9F1B7A73136D}" srcOrd="0" destOrd="0" presId="urn:microsoft.com/office/officeart/2008/layout/HalfCircleOrganizationChart"/>
    <dgm:cxn modelId="{3C9AD0A2-2E17-D54B-B4D6-7A24A8E029D8}" type="presParOf" srcId="{DF7EEFCE-C97F-9E41-B9DA-5209A08F791C}" destId="{5165FCE9-E5A5-0F46-B5FC-C1CDCC4C351E}" srcOrd="1" destOrd="0" presId="urn:microsoft.com/office/officeart/2008/layout/HalfCircleOrganizationChart"/>
    <dgm:cxn modelId="{0B3CAC78-166A-194D-B659-FB126AB86E72}" type="presParOf" srcId="{5165FCE9-E5A5-0F46-B5FC-C1CDCC4C351E}" destId="{EF307B19-B6DC-C240-A4EC-6FEAFFE70596}" srcOrd="0" destOrd="0" presId="urn:microsoft.com/office/officeart/2008/layout/HalfCircleOrganizationChart"/>
    <dgm:cxn modelId="{EECB1D94-6316-3645-B68F-991346B713B9}" type="presParOf" srcId="{EF307B19-B6DC-C240-A4EC-6FEAFFE70596}" destId="{B62186A1-FCA3-764D-A86A-16E68128FE0C}" srcOrd="0" destOrd="0" presId="urn:microsoft.com/office/officeart/2008/layout/HalfCircleOrganizationChart"/>
    <dgm:cxn modelId="{403325DE-3E34-CC43-B582-20601F573B2B}" type="presParOf" srcId="{EF307B19-B6DC-C240-A4EC-6FEAFFE70596}" destId="{EDAABDF2-8F20-834A-9848-61D087341104}" srcOrd="1" destOrd="0" presId="urn:microsoft.com/office/officeart/2008/layout/HalfCircleOrganizationChart"/>
    <dgm:cxn modelId="{91D4D73A-EF07-B648-9FDA-FD490A0E8F71}" type="presParOf" srcId="{EF307B19-B6DC-C240-A4EC-6FEAFFE70596}" destId="{953C855F-982C-7F42-8DF4-95298E7A311E}" srcOrd="2" destOrd="0" presId="urn:microsoft.com/office/officeart/2008/layout/HalfCircleOrganizationChart"/>
    <dgm:cxn modelId="{511027F7-F70E-9047-8FFB-F4083306A623}" type="presParOf" srcId="{EF307B19-B6DC-C240-A4EC-6FEAFFE70596}" destId="{909231E6-E013-674B-9EE9-2CBC9FD79E59}" srcOrd="3" destOrd="0" presId="urn:microsoft.com/office/officeart/2008/layout/HalfCircleOrganizationChart"/>
    <dgm:cxn modelId="{1FD31746-FE54-1149-AD95-A46A50924CB1}" type="presParOf" srcId="{5165FCE9-E5A5-0F46-B5FC-C1CDCC4C351E}" destId="{E041FA42-E815-2D4E-9BAF-6D0B76D16FFD}" srcOrd="1" destOrd="0" presId="urn:microsoft.com/office/officeart/2008/layout/HalfCircleOrganizationChart"/>
    <dgm:cxn modelId="{D9346022-C18B-D346-B8E8-28528B706426}" type="presParOf" srcId="{5165FCE9-E5A5-0F46-B5FC-C1CDCC4C351E}" destId="{D322C5DC-289C-814F-AD45-A243F782A8C2}" srcOrd="2" destOrd="0" presId="urn:microsoft.com/office/officeart/2008/layout/HalfCircleOrganizationChart"/>
    <dgm:cxn modelId="{F26F09AC-9502-054F-9225-24CBCF0C38F2}" type="presParOf" srcId="{C4E2021C-D74B-AE4C-8634-5767FBD3F554}" destId="{71A0333C-7BC4-7241-9757-8801CF9877A6}" srcOrd="2" destOrd="0" presId="urn:microsoft.com/office/officeart/2008/layout/HalfCircleOrganizationChart"/>
    <dgm:cxn modelId="{7C5BE6C6-6286-2B4A-9823-14DAF8CD8E17}" type="presParOf" srcId="{AFCAA92F-12D8-0A4A-ACC8-FF01AF961E9E}" destId="{3E2E4698-0F1F-C441-A739-3F2959307D7D}" srcOrd="2" destOrd="0" presId="urn:microsoft.com/office/officeart/2008/layout/HalfCircleOrganizationChart"/>
    <dgm:cxn modelId="{4ABE4F80-271F-B649-994D-B6CED5F4507A}" type="presParOf" srcId="{3E2E4698-0F1F-C441-A739-3F2959307D7D}" destId="{0FF0AF98-DF09-674B-BE07-582A65EFAFED}" srcOrd="0" destOrd="0" presId="urn:microsoft.com/office/officeart/2008/layout/HalfCircleOrganizationChart"/>
    <dgm:cxn modelId="{3E169643-9E3B-D44B-8F8B-33FDE8A4C272}" type="presParOf" srcId="{0FF0AF98-DF09-674B-BE07-582A65EFAFED}" destId="{0C36DA55-D9DF-4F48-B388-149A92B41465}" srcOrd="0" destOrd="0" presId="urn:microsoft.com/office/officeart/2008/layout/HalfCircleOrganizationChart"/>
    <dgm:cxn modelId="{0B497A24-8AB5-F946-B3A6-B1F72AB98D43}" type="presParOf" srcId="{0FF0AF98-DF09-674B-BE07-582A65EFAFED}" destId="{3D3941D4-973B-8E4F-8C8E-4673A9579BF1}" srcOrd="1" destOrd="0" presId="urn:microsoft.com/office/officeart/2008/layout/HalfCircleOrganizationChart"/>
    <dgm:cxn modelId="{B6251C41-EC60-AE47-B998-ECC15D8849FC}" type="presParOf" srcId="{0FF0AF98-DF09-674B-BE07-582A65EFAFED}" destId="{71193B7F-B159-D347-84B1-A2250C6B7016}" srcOrd="2" destOrd="0" presId="urn:microsoft.com/office/officeart/2008/layout/HalfCircleOrganizationChart"/>
    <dgm:cxn modelId="{A95F3C11-B31A-0B45-A304-8F3A67A08141}" type="presParOf" srcId="{0FF0AF98-DF09-674B-BE07-582A65EFAFED}" destId="{7D7AB4D9-24C4-B247-A0BE-E64D1FBCD7F8}" srcOrd="3" destOrd="0" presId="urn:microsoft.com/office/officeart/2008/layout/HalfCircleOrganizationChart"/>
    <dgm:cxn modelId="{63DF16AD-28FD-BA42-A7E8-E1B6E6F20917}" type="presParOf" srcId="{3E2E4698-0F1F-C441-A739-3F2959307D7D}" destId="{92E53181-7498-4845-9F3A-DD18BB2A46E1}" srcOrd="1" destOrd="0" presId="urn:microsoft.com/office/officeart/2008/layout/HalfCircleOrganizationChart"/>
    <dgm:cxn modelId="{605AC095-D23F-2E48-A02E-CC03E89BBEC7}" type="presParOf" srcId="{92E53181-7498-4845-9F3A-DD18BB2A46E1}" destId="{A893F0B3-540C-494C-B063-DE80453C115C}" srcOrd="0" destOrd="0" presId="urn:microsoft.com/office/officeart/2008/layout/HalfCircleOrganizationChart"/>
    <dgm:cxn modelId="{50251188-9E49-394C-9B56-298AD594D686}" type="presParOf" srcId="{92E53181-7498-4845-9F3A-DD18BB2A46E1}" destId="{9BFBA142-0CF9-304F-A587-F7C12D01F220}" srcOrd="1" destOrd="0" presId="urn:microsoft.com/office/officeart/2008/layout/HalfCircleOrganizationChart"/>
    <dgm:cxn modelId="{11C53818-0A75-D54B-B960-0F3DE900A026}" type="presParOf" srcId="{9BFBA142-0CF9-304F-A587-F7C12D01F220}" destId="{AD233B92-8195-274E-A250-255052289CDB}" srcOrd="0" destOrd="0" presId="urn:microsoft.com/office/officeart/2008/layout/HalfCircleOrganizationChart"/>
    <dgm:cxn modelId="{59B40F9A-34A6-874C-9C66-2E64BB884C27}" type="presParOf" srcId="{AD233B92-8195-274E-A250-255052289CDB}" destId="{7CABC0F1-6150-3344-9EDB-A87CFEC6695F}" srcOrd="0" destOrd="0" presId="urn:microsoft.com/office/officeart/2008/layout/HalfCircleOrganizationChart"/>
    <dgm:cxn modelId="{BDFCA98A-1AEF-EE47-B333-C92D14CDFDBB}" type="presParOf" srcId="{AD233B92-8195-274E-A250-255052289CDB}" destId="{C9D8E5A0-95EE-B845-8153-FA1B3AA4A95D}" srcOrd="1" destOrd="0" presId="urn:microsoft.com/office/officeart/2008/layout/HalfCircleOrganizationChart"/>
    <dgm:cxn modelId="{0E74EF72-A537-FA49-B7E5-CD569FE0EDE5}" type="presParOf" srcId="{AD233B92-8195-274E-A250-255052289CDB}" destId="{0AA8F12A-A94E-8745-BD0A-BD5738D4F20D}" srcOrd="2" destOrd="0" presId="urn:microsoft.com/office/officeart/2008/layout/HalfCircleOrganizationChart"/>
    <dgm:cxn modelId="{0D12E3C2-3E02-0444-AED4-948093F168C4}" type="presParOf" srcId="{AD233B92-8195-274E-A250-255052289CDB}" destId="{468D9A89-8B19-E848-A994-FAA9BC2DF516}" srcOrd="3" destOrd="0" presId="urn:microsoft.com/office/officeart/2008/layout/HalfCircleOrganizationChart"/>
    <dgm:cxn modelId="{5608C5A6-2130-3840-90A2-E2E7B7237202}" type="presParOf" srcId="{9BFBA142-0CF9-304F-A587-F7C12D01F220}" destId="{A53F95D0-2F82-184F-A095-A01C4D4C59B4}" srcOrd="1" destOrd="0" presId="urn:microsoft.com/office/officeart/2008/layout/HalfCircleOrganizationChart"/>
    <dgm:cxn modelId="{22658486-FE53-C34A-BB19-949BDE352CE7}" type="presParOf" srcId="{9BFBA142-0CF9-304F-A587-F7C12D01F220}" destId="{7CABF72F-4331-E047-93BD-C911510A095E}" srcOrd="2" destOrd="0" presId="urn:microsoft.com/office/officeart/2008/layout/HalfCircleOrganizationChart"/>
    <dgm:cxn modelId="{5AE6C4C7-56BD-DC42-8464-1C86EAD046B1}" type="presParOf" srcId="{3E2E4698-0F1F-C441-A739-3F2959307D7D}" destId="{67D05483-A2BA-9744-BBCC-0AA97D00F377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process4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١- الشفافية المدروسة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400" dirty="0"/>
            <a:t>نقل معلومات دقيقة دون تهويل أو تقليل</a:t>
          </a:r>
          <a:endParaRPr lang="en-GB" sz="24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٢- الحضور الإنساني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ctr" rtl="1">
            <a:buSzPts val="1000"/>
            <a:buFont typeface="Arial" panose="020B0604020202020204" pitchFamily="34" charset="0"/>
            <a:buChar char="•"/>
          </a:pPr>
          <a:r>
            <a:rPr lang="ar-SA" sz="2000" dirty="0"/>
            <a:t>إظهار التعاطف والتفهم بلغة بشرية لا بروتوكولية</a:t>
          </a:r>
          <a:endParaRPr lang="en-GB" sz="20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٣- الثبات في الموقف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ctr"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الاستمرارية والاتساق في الخطاب</a:t>
          </a:r>
          <a:endParaRPr lang="en-GB" sz="2400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endParaRPr lang="en-GB" sz="2400"/>
        </a:p>
      </dgm:t>
    </dgm:pt>
    <dgm:pt modelId="{62E37409-2A2A-FA47-83CE-3CEDEC3BC08D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٤- القدرة على الإلهام</a:t>
          </a:r>
          <a:endParaRPr lang="en-GB" sz="240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endParaRPr lang="en-GB" sz="240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endParaRPr lang="en-GB" sz="2400"/>
        </a:p>
      </dgm:t>
    </dgm:pt>
    <dgm:pt modelId="{83C71CD6-57CD-1345-AA65-E4449339D441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طرح رؤية إيجابية للخروج من الأزمة</a:t>
          </a:r>
          <a:endParaRPr lang="en-GB" sz="2000" dirty="0"/>
        </a:p>
      </dgm:t>
    </dgm:pt>
    <dgm:pt modelId="{99C57B0C-6DAF-2B4C-A3F6-2D14EAC7BAF5}" type="parTrans" cxnId="{AFA37A18-7590-494B-8F61-7651C9CD807A}">
      <dgm:prSet/>
      <dgm:spPr/>
      <dgm:t>
        <a:bodyPr/>
        <a:lstStyle/>
        <a:p>
          <a:endParaRPr lang="en-GB" sz="2400"/>
        </a:p>
      </dgm:t>
    </dgm:pt>
    <dgm:pt modelId="{149DB796-F667-CC46-B00D-26238C0A42BE}" type="sibTrans" cxnId="{AFA37A18-7590-494B-8F61-7651C9CD807A}">
      <dgm:prSet/>
      <dgm:spPr/>
      <dgm:t>
        <a:bodyPr/>
        <a:lstStyle/>
        <a:p>
          <a:endParaRPr lang="en-GB" sz="2400"/>
        </a:p>
      </dgm:t>
    </dgm:pt>
    <dgm:pt modelId="{EB93C60F-79C9-9349-89CF-6ABA334F3BEC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٥- الانفتاح على الحوار</a:t>
          </a:r>
          <a:endParaRPr lang="en-GB" sz="2400" dirty="0"/>
        </a:p>
      </dgm:t>
    </dgm:pt>
    <dgm:pt modelId="{FC9F3C02-CC18-744F-A88E-A15F973DC52C}" type="parTrans" cxnId="{51465A3F-F869-0B47-AA14-308FB596D6EE}">
      <dgm:prSet/>
      <dgm:spPr/>
      <dgm:t>
        <a:bodyPr/>
        <a:lstStyle/>
        <a:p>
          <a:endParaRPr lang="en-GB" sz="2400"/>
        </a:p>
      </dgm:t>
    </dgm:pt>
    <dgm:pt modelId="{A3AE30A7-F5E1-C149-9F18-C67005126DA5}" type="sibTrans" cxnId="{51465A3F-F869-0B47-AA14-308FB596D6EE}">
      <dgm:prSet/>
      <dgm:spPr/>
      <dgm:t>
        <a:bodyPr/>
        <a:lstStyle/>
        <a:p>
          <a:endParaRPr lang="en-GB" sz="2400"/>
        </a:p>
      </dgm:t>
    </dgm:pt>
    <dgm:pt modelId="{82920FBD-2102-0047-97E2-7857CA93701D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تشجيع النقاش البنّاء مع الجمهور والمؤثرين</a:t>
          </a:r>
          <a:endParaRPr lang="en-GB" sz="2400" dirty="0"/>
        </a:p>
      </dgm:t>
    </dgm:pt>
    <dgm:pt modelId="{709FAC72-9D6E-1E41-938E-E807FC6AB453}" type="parTrans" cxnId="{FF8A9C6C-B951-5C4A-A64A-BB589B110EC6}">
      <dgm:prSet/>
      <dgm:spPr/>
      <dgm:t>
        <a:bodyPr/>
        <a:lstStyle/>
        <a:p>
          <a:endParaRPr lang="en-GB" sz="2400"/>
        </a:p>
      </dgm:t>
    </dgm:pt>
    <dgm:pt modelId="{6D9649CA-6419-9649-927A-4155F1113B06}" type="sibTrans" cxnId="{FF8A9C6C-B951-5C4A-A64A-BB589B110EC6}">
      <dgm:prSet/>
      <dgm:spPr/>
      <dgm:t>
        <a:bodyPr/>
        <a:lstStyle/>
        <a:p>
          <a:endParaRPr lang="en-GB" sz="2400"/>
        </a:p>
      </dgm:t>
    </dgm:pt>
    <dgm:pt modelId="{16ADFE56-2DC0-8E40-91C0-567DBE62CEDB}" type="pres">
      <dgm:prSet presAssocID="{BD09AEF8-F502-8F47-BA6A-B0FFAEB3008F}" presName="Name0" presStyleCnt="0">
        <dgm:presLayoutVars>
          <dgm:dir/>
          <dgm:animLvl val="lvl"/>
          <dgm:resizeHandles val="exact"/>
        </dgm:presLayoutVars>
      </dgm:prSet>
      <dgm:spPr/>
    </dgm:pt>
    <dgm:pt modelId="{CA224645-A6DC-4C47-8A4C-A0F16B53277D}" type="pres">
      <dgm:prSet presAssocID="{EB93C60F-79C9-9349-89CF-6ABA334F3BEC}" presName="boxAndChildren" presStyleCnt="0"/>
      <dgm:spPr/>
    </dgm:pt>
    <dgm:pt modelId="{1FD14F1A-3627-FD42-91EF-4CA03A6C3AB8}" type="pres">
      <dgm:prSet presAssocID="{EB93C60F-79C9-9349-89CF-6ABA334F3BEC}" presName="parentTextBox" presStyleLbl="node1" presStyleIdx="0" presStyleCnt="5"/>
      <dgm:spPr/>
    </dgm:pt>
    <dgm:pt modelId="{C4808302-3498-7342-9942-6E1F9B2A503D}" type="pres">
      <dgm:prSet presAssocID="{EB93C60F-79C9-9349-89CF-6ABA334F3BEC}" presName="entireBox" presStyleLbl="node1" presStyleIdx="0" presStyleCnt="5"/>
      <dgm:spPr/>
    </dgm:pt>
    <dgm:pt modelId="{E94DD54D-81FB-3743-9537-C2827816B348}" type="pres">
      <dgm:prSet presAssocID="{EB93C60F-79C9-9349-89CF-6ABA334F3BEC}" presName="descendantBox" presStyleCnt="0"/>
      <dgm:spPr/>
    </dgm:pt>
    <dgm:pt modelId="{90EBF4FB-B0E0-1F4B-8BAA-767D23DE7F5A}" type="pres">
      <dgm:prSet presAssocID="{82920FBD-2102-0047-97E2-7857CA93701D}" presName="childTextBox" presStyleLbl="fgAccFollowNode1" presStyleIdx="0" presStyleCnt="5">
        <dgm:presLayoutVars>
          <dgm:bulletEnabled val="1"/>
        </dgm:presLayoutVars>
      </dgm:prSet>
      <dgm:spPr/>
    </dgm:pt>
    <dgm:pt modelId="{909AD466-EEFE-9643-96FB-3BE8799092FC}" type="pres">
      <dgm:prSet presAssocID="{54F14A74-F921-E644-A257-E979929ACF14}" presName="sp" presStyleCnt="0"/>
      <dgm:spPr/>
    </dgm:pt>
    <dgm:pt modelId="{F059B6D5-FB87-A64C-8C5D-24CE828870A5}" type="pres">
      <dgm:prSet presAssocID="{62E37409-2A2A-FA47-83CE-3CEDEC3BC08D}" presName="arrowAndChildren" presStyleCnt="0"/>
      <dgm:spPr/>
    </dgm:pt>
    <dgm:pt modelId="{6F118AAE-C8BF-C740-A209-460F81AA059A}" type="pres">
      <dgm:prSet presAssocID="{62E37409-2A2A-FA47-83CE-3CEDEC3BC08D}" presName="parentTextArrow" presStyleLbl="node1" presStyleIdx="0" presStyleCnt="5"/>
      <dgm:spPr/>
    </dgm:pt>
    <dgm:pt modelId="{7C45FD19-24CE-7849-9CE0-4D1F8D5DB96F}" type="pres">
      <dgm:prSet presAssocID="{62E37409-2A2A-FA47-83CE-3CEDEC3BC08D}" presName="arrow" presStyleLbl="node1" presStyleIdx="1" presStyleCnt="5"/>
      <dgm:spPr/>
    </dgm:pt>
    <dgm:pt modelId="{E6742E99-1364-9A42-839A-42DC2FA5907A}" type="pres">
      <dgm:prSet presAssocID="{62E37409-2A2A-FA47-83CE-3CEDEC3BC08D}" presName="descendantArrow" presStyleCnt="0"/>
      <dgm:spPr/>
    </dgm:pt>
    <dgm:pt modelId="{7D0A2CAD-A5CE-BB4B-9260-EB7F4CDA68E2}" type="pres">
      <dgm:prSet presAssocID="{83C71CD6-57CD-1345-AA65-E4449339D441}" presName="childTextArrow" presStyleLbl="fgAccFollowNode1" presStyleIdx="1" presStyleCnt="5">
        <dgm:presLayoutVars>
          <dgm:bulletEnabled val="1"/>
        </dgm:presLayoutVars>
      </dgm:prSet>
      <dgm:spPr/>
    </dgm:pt>
    <dgm:pt modelId="{BA0A79B7-63C3-1F4F-AEC0-DD9F6F1CE208}" type="pres">
      <dgm:prSet presAssocID="{0EBECCBF-32B3-7540-945E-6EAB29D7B1DA}" presName="sp" presStyleCnt="0"/>
      <dgm:spPr/>
    </dgm:pt>
    <dgm:pt modelId="{611E2F96-E6CE-1346-A26C-3AD681160EE0}" type="pres">
      <dgm:prSet presAssocID="{ADD6F1E2-4AED-DA41-AAFA-764AE518E54B}" presName="arrowAndChildren" presStyleCnt="0"/>
      <dgm:spPr/>
    </dgm:pt>
    <dgm:pt modelId="{4DB69F7A-F2B8-F542-9598-6634DFCEB753}" type="pres">
      <dgm:prSet presAssocID="{ADD6F1E2-4AED-DA41-AAFA-764AE518E54B}" presName="parentTextArrow" presStyleLbl="node1" presStyleIdx="1" presStyleCnt="5"/>
      <dgm:spPr/>
    </dgm:pt>
    <dgm:pt modelId="{09BF973A-01B9-1146-977B-3B5E54BE58B9}" type="pres">
      <dgm:prSet presAssocID="{ADD6F1E2-4AED-DA41-AAFA-764AE518E54B}" presName="arrow" presStyleLbl="node1" presStyleIdx="2" presStyleCnt="5"/>
      <dgm:spPr/>
    </dgm:pt>
    <dgm:pt modelId="{3DED6531-4B92-F24B-8AC4-5BD1F0201A84}" type="pres">
      <dgm:prSet presAssocID="{ADD6F1E2-4AED-DA41-AAFA-764AE518E54B}" presName="descendantArrow" presStyleCnt="0"/>
      <dgm:spPr/>
    </dgm:pt>
    <dgm:pt modelId="{04A85EBB-03FB-1E42-A919-B826C8F5FF19}" type="pres">
      <dgm:prSet presAssocID="{B1994776-BB7E-AD4E-900E-8296E2C69C4F}" presName="childTextArrow" presStyleLbl="fgAccFollowNode1" presStyleIdx="2" presStyleCnt="5">
        <dgm:presLayoutVars>
          <dgm:bulletEnabled val="1"/>
        </dgm:presLayoutVars>
      </dgm:prSet>
      <dgm:spPr/>
    </dgm:pt>
    <dgm:pt modelId="{37F2679C-B32E-C347-9D84-0823959E4F27}" type="pres">
      <dgm:prSet presAssocID="{6652ED82-6B71-6543-A7FC-4590E5EB8DAC}" presName="sp" presStyleCnt="0"/>
      <dgm:spPr/>
    </dgm:pt>
    <dgm:pt modelId="{CCB05373-029F-3C43-8B6E-59F084A7A70F}" type="pres">
      <dgm:prSet presAssocID="{102A7D41-83D4-E04C-90C4-580B0FF7BC74}" presName="arrowAndChildren" presStyleCnt="0"/>
      <dgm:spPr/>
    </dgm:pt>
    <dgm:pt modelId="{8ECFF12A-0B41-0E4E-999A-BD8E8CB5BD7D}" type="pres">
      <dgm:prSet presAssocID="{102A7D41-83D4-E04C-90C4-580B0FF7BC74}" presName="parentTextArrow" presStyleLbl="node1" presStyleIdx="2" presStyleCnt="5"/>
      <dgm:spPr/>
    </dgm:pt>
    <dgm:pt modelId="{7D7F3BEF-812B-B34E-BA96-50713E3EEE02}" type="pres">
      <dgm:prSet presAssocID="{102A7D41-83D4-E04C-90C4-580B0FF7BC74}" presName="arrow" presStyleLbl="node1" presStyleIdx="3" presStyleCnt="5"/>
      <dgm:spPr/>
    </dgm:pt>
    <dgm:pt modelId="{1BC54FAD-B0B1-1A43-8751-42548156DEE0}" type="pres">
      <dgm:prSet presAssocID="{102A7D41-83D4-E04C-90C4-580B0FF7BC74}" presName="descendantArrow" presStyleCnt="0"/>
      <dgm:spPr/>
    </dgm:pt>
    <dgm:pt modelId="{8FD20E75-B356-364D-9A89-3D1919E929D2}" type="pres">
      <dgm:prSet presAssocID="{65387183-454B-F14D-A6F6-7DA8C5BFAE05}" presName="childTextArrow" presStyleLbl="fgAccFollowNode1" presStyleIdx="3" presStyleCnt="5">
        <dgm:presLayoutVars>
          <dgm:bulletEnabled val="1"/>
        </dgm:presLayoutVars>
      </dgm:prSet>
      <dgm:spPr/>
    </dgm:pt>
    <dgm:pt modelId="{7C4C2C85-4947-AE42-AD75-C64D7EAC95A1}" type="pres">
      <dgm:prSet presAssocID="{41E91CD4-8D46-734A-9F81-98BE45E9A506}" presName="sp" presStyleCnt="0"/>
      <dgm:spPr/>
    </dgm:pt>
    <dgm:pt modelId="{A300CC2F-F732-ED46-BD87-2CEF8EAEC029}" type="pres">
      <dgm:prSet presAssocID="{4A11EF4C-C086-E642-9BB3-7F06E5C1290B}" presName="arrowAndChildren" presStyleCnt="0"/>
      <dgm:spPr/>
    </dgm:pt>
    <dgm:pt modelId="{32AD72A4-D569-5A44-9A05-F0FF5FD9450C}" type="pres">
      <dgm:prSet presAssocID="{4A11EF4C-C086-E642-9BB3-7F06E5C1290B}" presName="parentTextArrow" presStyleLbl="node1" presStyleIdx="3" presStyleCnt="5"/>
      <dgm:spPr/>
    </dgm:pt>
    <dgm:pt modelId="{833EC799-8D0C-0246-B395-EB629C8B6E03}" type="pres">
      <dgm:prSet presAssocID="{4A11EF4C-C086-E642-9BB3-7F06E5C1290B}" presName="arrow" presStyleLbl="node1" presStyleIdx="4" presStyleCnt="5"/>
      <dgm:spPr/>
    </dgm:pt>
    <dgm:pt modelId="{12E21FE0-2C61-674E-AA8D-BF75868AEAF4}" type="pres">
      <dgm:prSet presAssocID="{4A11EF4C-C086-E642-9BB3-7F06E5C1290B}" presName="descendantArrow" presStyleCnt="0"/>
      <dgm:spPr/>
    </dgm:pt>
    <dgm:pt modelId="{8ECF66BE-9F3B-634A-AC32-6653A9835EF7}" type="pres">
      <dgm:prSet presAssocID="{C88ED262-17EB-A64F-8186-B36DDD55690A}" presName="childTextArrow" presStyleLbl="fgAccFollowNode1" presStyleIdx="4" presStyleCnt="5">
        <dgm:presLayoutVars>
          <dgm:bulletEnabled val="1"/>
        </dgm:presLayoutVars>
      </dgm:prSet>
      <dgm:spPr/>
    </dgm:pt>
  </dgm:ptLst>
  <dgm:cxnLst>
    <dgm:cxn modelId="{03778704-B3D6-0D4E-9B33-D67CE28A3DD1}" type="presOf" srcId="{62E37409-2A2A-FA47-83CE-3CEDEC3BC08D}" destId="{6F118AAE-C8BF-C740-A209-460F81AA059A}" srcOrd="0" destOrd="0" presId="urn:microsoft.com/office/officeart/2005/8/layout/process4"/>
    <dgm:cxn modelId="{9289390A-A878-F340-80D5-E919DF1E3612}" type="presOf" srcId="{EB93C60F-79C9-9349-89CF-6ABA334F3BEC}" destId="{1FD14F1A-3627-FD42-91EF-4CA03A6C3AB8}" srcOrd="0" destOrd="0" presId="urn:microsoft.com/office/officeart/2005/8/layout/process4"/>
    <dgm:cxn modelId="{FCD68613-250E-AA46-9365-A16E0FF7F251}" type="presOf" srcId="{ADD6F1E2-4AED-DA41-AAFA-764AE518E54B}" destId="{4DB69F7A-F2B8-F542-9598-6634DFCEB753}" srcOrd="0" destOrd="0" presId="urn:microsoft.com/office/officeart/2005/8/layout/process4"/>
    <dgm:cxn modelId="{AFA37A18-7590-494B-8F61-7651C9CD807A}" srcId="{62E37409-2A2A-FA47-83CE-3CEDEC3BC08D}" destId="{83C71CD6-57CD-1345-AA65-E4449339D441}" srcOrd="0" destOrd="0" parTransId="{99C57B0C-6DAF-2B4C-A3F6-2D14EAC7BAF5}" sibTransId="{149DB796-F667-CC46-B00D-26238C0A42BE}"/>
    <dgm:cxn modelId="{73F89620-7FEF-C645-86A4-F5827F91CAFD}" type="presOf" srcId="{83C71CD6-57CD-1345-AA65-E4449339D441}" destId="{7D0A2CAD-A5CE-BB4B-9260-EB7F4CDA68E2}" srcOrd="0" destOrd="0" presId="urn:microsoft.com/office/officeart/2005/8/layout/process4"/>
    <dgm:cxn modelId="{16DFD320-0564-EC4E-B229-CEE7A9303310}" type="presOf" srcId="{4A11EF4C-C086-E642-9BB3-7F06E5C1290B}" destId="{833EC799-8D0C-0246-B395-EB629C8B6E03}" srcOrd="1" destOrd="0" presId="urn:microsoft.com/office/officeart/2005/8/layout/process4"/>
    <dgm:cxn modelId="{1642BA25-6214-8447-A596-6EEA7A8833F6}" type="presOf" srcId="{102A7D41-83D4-E04C-90C4-580B0FF7BC74}" destId="{8ECFF12A-0B41-0E4E-999A-BD8E8CB5BD7D}" srcOrd="0" destOrd="0" presId="urn:microsoft.com/office/officeart/2005/8/layout/process4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61612A3A-0396-3D4A-AB14-E53893C9903B}" type="presOf" srcId="{102A7D41-83D4-E04C-90C4-580B0FF7BC74}" destId="{7D7F3BEF-812B-B34E-BA96-50713E3EEE02}" srcOrd="1" destOrd="0" presId="urn:microsoft.com/office/officeart/2005/8/layout/process4"/>
    <dgm:cxn modelId="{51465A3F-F869-0B47-AA14-308FB596D6EE}" srcId="{BD09AEF8-F502-8F47-BA6A-B0FFAEB3008F}" destId="{EB93C60F-79C9-9349-89CF-6ABA334F3BEC}" srcOrd="4" destOrd="0" parTransId="{FC9F3C02-CC18-744F-A88E-A15F973DC52C}" sibTransId="{A3AE30A7-F5E1-C149-9F18-C67005126DA5}"/>
    <dgm:cxn modelId="{93DF0540-1D51-8A4D-BE1B-53EAB3FA0921}" type="presOf" srcId="{82920FBD-2102-0047-97E2-7857CA93701D}" destId="{90EBF4FB-B0E0-1F4B-8BAA-767D23DE7F5A}" srcOrd="0" destOrd="0" presId="urn:microsoft.com/office/officeart/2005/8/layout/process4"/>
    <dgm:cxn modelId="{735A6F41-7D78-2A49-BE2D-37D4B3C10A49}" type="presOf" srcId="{C88ED262-17EB-A64F-8186-B36DDD55690A}" destId="{8ECF66BE-9F3B-634A-AC32-6653A9835EF7}" srcOrd="0" destOrd="0" presId="urn:microsoft.com/office/officeart/2005/8/layout/process4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11E4B25E-289D-D64D-8831-D91AA6933CDF}" type="presOf" srcId="{62E37409-2A2A-FA47-83CE-3CEDEC3BC08D}" destId="{7C45FD19-24CE-7849-9CE0-4D1F8D5DB96F}" srcOrd="1" destOrd="0" presId="urn:microsoft.com/office/officeart/2005/8/layout/process4"/>
    <dgm:cxn modelId="{FF8A9C6C-B951-5C4A-A64A-BB589B110EC6}" srcId="{EB93C60F-79C9-9349-89CF-6ABA334F3BEC}" destId="{82920FBD-2102-0047-97E2-7857CA93701D}" srcOrd="0" destOrd="0" parTransId="{709FAC72-9D6E-1E41-938E-E807FC6AB453}" sibTransId="{6D9649CA-6419-9649-927A-4155F1113B06}"/>
    <dgm:cxn modelId="{96D43B77-CBE6-A343-96C1-2CCE8D16EF0C}" type="presOf" srcId="{4A11EF4C-C086-E642-9BB3-7F06E5C1290B}" destId="{32AD72A4-D569-5A44-9A05-F0FF5FD9450C}" srcOrd="0" destOrd="0" presId="urn:microsoft.com/office/officeart/2005/8/layout/process4"/>
    <dgm:cxn modelId="{8B9FDC7C-BE55-8E4C-A90C-3493E829805A}" type="presOf" srcId="{EB93C60F-79C9-9349-89CF-6ABA334F3BEC}" destId="{C4808302-3498-7342-9942-6E1F9B2A503D}" srcOrd="1" destOrd="0" presId="urn:microsoft.com/office/officeart/2005/8/layout/process4"/>
    <dgm:cxn modelId="{B3025993-15BD-8E4F-BF3C-8F27E522A7F9}" type="presOf" srcId="{B1994776-BB7E-AD4E-900E-8296E2C69C4F}" destId="{04A85EBB-03FB-1E42-A919-B826C8F5FF19}" srcOrd="0" destOrd="0" presId="urn:microsoft.com/office/officeart/2005/8/layout/process4"/>
    <dgm:cxn modelId="{1A382796-D8BB-7B4E-8E4A-86C7EFEAB25A}" type="presOf" srcId="{ADD6F1E2-4AED-DA41-AAFA-764AE518E54B}" destId="{09BF973A-01B9-1146-977B-3B5E54BE58B9}" srcOrd="1" destOrd="0" presId="urn:microsoft.com/office/officeart/2005/8/layout/process4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726FABA6-FB22-B541-AFD1-A4BCE42F26A9}" type="presOf" srcId="{65387183-454B-F14D-A6F6-7DA8C5BFAE05}" destId="{8FD20E75-B356-364D-9A89-3D1919E929D2}" srcOrd="0" destOrd="0" presId="urn:microsoft.com/office/officeart/2005/8/layout/process4"/>
    <dgm:cxn modelId="{F04D46C7-C49D-1F4E-AA33-E527EA2E4B41}" type="presOf" srcId="{BD09AEF8-F502-8F47-BA6A-B0FFAEB3008F}" destId="{16ADFE56-2DC0-8E40-91C0-567DBE62CEDB}" srcOrd="0" destOrd="0" presId="urn:microsoft.com/office/officeart/2005/8/layout/process4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E9C69CE4-4BB8-6A47-9A15-7E4ED79A05D2}" type="presParOf" srcId="{16ADFE56-2DC0-8E40-91C0-567DBE62CEDB}" destId="{CA224645-A6DC-4C47-8A4C-A0F16B53277D}" srcOrd="0" destOrd="0" presId="urn:microsoft.com/office/officeart/2005/8/layout/process4"/>
    <dgm:cxn modelId="{07205AAB-0B2A-714C-93FB-45224353472E}" type="presParOf" srcId="{CA224645-A6DC-4C47-8A4C-A0F16B53277D}" destId="{1FD14F1A-3627-FD42-91EF-4CA03A6C3AB8}" srcOrd="0" destOrd="0" presId="urn:microsoft.com/office/officeart/2005/8/layout/process4"/>
    <dgm:cxn modelId="{1545D57C-407E-3449-B618-22EF2687CA43}" type="presParOf" srcId="{CA224645-A6DC-4C47-8A4C-A0F16B53277D}" destId="{C4808302-3498-7342-9942-6E1F9B2A503D}" srcOrd="1" destOrd="0" presId="urn:microsoft.com/office/officeart/2005/8/layout/process4"/>
    <dgm:cxn modelId="{19792443-A2CD-C649-9A4A-A3132960E208}" type="presParOf" srcId="{CA224645-A6DC-4C47-8A4C-A0F16B53277D}" destId="{E94DD54D-81FB-3743-9537-C2827816B348}" srcOrd="2" destOrd="0" presId="urn:microsoft.com/office/officeart/2005/8/layout/process4"/>
    <dgm:cxn modelId="{97DA1855-BBAF-7B4D-BE33-2C8339111F43}" type="presParOf" srcId="{E94DD54D-81FB-3743-9537-C2827816B348}" destId="{90EBF4FB-B0E0-1F4B-8BAA-767D23DE7F5A}" srcOrd="0" destOrd="0" presId="urn:microsoft.com/office/officeart/2005/8/layout/process4"/>
    <dgm:cxn modelId="{1E56F420-8618-B248-8519-648F0C6427A9}" type="presParOf" srcId="{16ADFE56-2DC0-8E40-91C0-567DBE62CEDB}" destId="{909AD466-EEFE-9643-96FB-3BE8799092FC}" srcOrd="1" destOrd="0" presId="urn:microsoft.com/office/officeart/2005/8/layout/process4"/>
    <dgm:cxn modelId="{D42FDA38-EEA1-824A-ADC1-3C7EE57E3E33}" type="presParOf" srcId="{16ADFE56-2DC0-8E40-91C0-567DBE62CEDB}" destId="{F059B6D5-FB87-A64C-8C5D-24CE828870A5}" srcOrd="2" destOrd="0" presId="urn:microsoft.com/office/officeart/2005/8/layout/process4"/>
    <dgm:cxn modelId="{00EC576D-E145-1345-AEA8-63706126527C}" type="presParOf" srcId="{F059B6D5-FB87-A64C-8C5D-24CE828870A5}" destId="{6F118AAE-C8BF-C740-A209-460F81AA059A}" srcOrd="0" destOrd="0" presId="urn:microsoft.com/office/officeart/2005/8/layout/process4"/>
    <dgm:cxn modelId="{63CBE7CC-70C0-2343-BD2D-E284F35AF5D7}" type="presParOf" srcId="{F059B6D5-FB87-A64C-8C5D-24CE828870A5}" destId="{7C45FD19-24CE-7849-9CE0-4D1F8D5DB96F}" srcOrd="1" destOrd="0" presId="urn:microsoft.com/office/officeart/2005/8/layout/process4"/>
    <dgm:cxn modelId="{9A482D96-403C-724A-B385-59E976703051}" type="presParOf" srcId="{F059B6D5-FB87-A64C-8C5D-24CE828870A5}" destId="{E6742E99-1364-9A42-839A-42DC2FA5907A}" srcOrd="2" destOrd="0" presId="urn:microsoft.com/office/officeart/2005/8/layout/process4"/>
    <dgm:cxn modelId="{76844435-AFE7-F046-B5AA-3138F33F1E18}" type="presParOf" srcId="{E6742E99-1364-9A42-839A-42DC2FA5907A}" destId="{7D0A2CAD-A5CE-BB4B-9260-EB7F4CDA68E2}" srcOrd="0" destOrd="0" presId="urn:microsoft.com/office/officeart/2005/8/layout/process4"/>
    <dgm:cxn modelId="{EA51187B-718C-344E-B598-E348A36C9170}" type="presParOf" srcId="{16ADFE56-2DC0-8E40-91C0-567DBE62CEDB}" destId="{BA0A79B7-63C3-1F4F-AEC0-DD9F6F1CE208}" srcOrd="3" destOrd="0" presId="urn:microsoft.com/office/officeart/2005/8/layout/process4"/>
    <dgm:cxn modelId="{CCE7DDEA-0114-9342-8E45-C8CDE35C3173}" type="presParOf" srcId="{16ADFE56-2DC0-8E40-91C0-567DBE62CEDB}" destId="{611E2F96-E6CE-1346-A26C-3AD681160EE0}" srcOrd="4" destOrd="0" presId="urn:microsoft.com/office/officeart/2005/8/layout/process4"/>
    <dgm:cxn modelId="{2B088D0E-67C8-454D-8561-9DA7D7BF0763}" type="presParOf" srcId="{611E2F96-E6CE-1346-A26C-3AD681160EE0}" destId="{4DB69F7A-F2B8-F542-9598-6634DFCEB753}" srcOrd="0" destOrd="0" presId="urn:microsoft.com/office/officeart/2005/8/layout/process4"/>
    <dgm:cxn modelId="{2267DC2F-3030-7A47-891C-12BD71E65F67}" type="presParOf" srcId="{611E2F96-E6CE-1346-A26C-3AD681160EE0}" destId="{09BF973A-01B9-1146-977B-3B5E54BE58B9}" srcOrd="1" destOrd="0" presId="urn:microsoft.com/office/officeart/2005/8/layout/process4"/>
    <dgm:cxn modelId="{41E20FD8-97D7-644F-8434-1DB71FE75524}" type="presParOf" srcId="{611E2F96-E6CE-1346-A26C-3AD681160EE0}" destId="{3DED6531-4B92-F24B-8AC4-5BD1F0201A84}" srcOrd="2" destOrd="0" presId="urn:microsoft.com/office/officeart/2005/8/layout/process4"/>
    <dgm:cxn modelId="{5B7DCC8A-8B10-F94F-8DA8-90FD35E7A2F6}" type="presParOf" srcId="{3DED6531-4B92-F24B-8AC4-5BD1F0201A84}" destId="{04A85EBB-03FB-1E42-A919-B826C8F5FF19}" srcOrd="0" destOrd="0" presId="urn:microsoft.com/office/officeart/2005/8/layout/process4"/>
    <dgm:cxn modelId="{5183A59F-4EF3-964C-984E-951F40432422}" type="presParOf" srcId="{16ADFE56-2DC0-8E40-91C0-567DBE62CEDB}" destId="{37F2679C-B32E-C347-9D84-0823959E4F27}" srcOrd="5" destOrd="0" presId="urn:microsoft.com/office/officeart/2005/8/layout/process4"/>
    <dgm:cxn modelId="{2414FF59-FD0F-5C4A-8044-267FF09C97B3}" type="presParOf" srcId="{16ADFE56-2DC0-8E40-91C0-567DBE62CEDB}" destId="{CCB05373-029F-3C43-8B6E-59F084A7A70F}" srcOrd="6" destOrd="0" presId="urn:microsoft.com/office/officeart/2005/8/layout/process4"/>
    <dgm:cxn modelId="{C400846D-5779-7347-BE63-7E13174C695A}" type="presParOf" srcId="{CCB05373-029F-3C43-8B6E-59F084A7A70F}" destId="{8ECFF12A-0B41-0E4E-999A-BD8E8CB5BD7D}" srcOrd="0" destOrd="0" presId="urn:microsoft.com/office/officeart/2005/8/layout/process4"/>
    <dgm:cxn modelId="{B85D0EB9-AD3E-6C4C-9D15-CC012A9A1B91}" type="presParOf" srcId="{CCB05373-029F-3C43-8B6E-59F084A7A70F}" destId="{7D7F3BEF-812B-B34E-BA96-50713E3EEE02}" srcOrd="1" destOrd="0" presId="urn:microsoft.com/office/officeart/2005/8/layout/process4"/>
    <dgm:cxn modelId="{109B02A2-548C-CF4F-96D7-8D633E7391D5}" type="presParOf" srcId="{CCB05373-029F-3C43-8B6E-59F084A7A70F}" destId="{1BC54FAD-B0B1-1A43-8751-42548156DEE0}" srcOrd="2" destOrd="0" presId="urn:microsoft.com/office/officeart/2005/8/layout/process4"/>
    <dgm:cxn modelId="{5863FE37-7CCB-6E49-8688-A894FC09BDD8}" type="presParOf" srcId="{1BC54FAD-B0B1-1A43-8751-42548156DEE0}" destId="{8FD20E75-B356-364D-9A89-3D1919E929D2}" srcOrd="0" destOrd="0" presId="urn:microsoft.com/office/officeart/2005/8/layout/process4"/>
    <dgm:cxn modelId="{5B9B8820-60F5-C141-9941-B31383F6A539}" type="presParOf" srcId="{16ADFE56-2DC0-8E40-91C0-567DBE62CEDB}" destId="{7C4C2C85-4947-AE42-AD75-C64D7EAC95A1}" srcOrd="7" destOrd="0" presId="urn:microsoft.com/office/officeart/2005/8/layout/process4"/>
    <dgm:cxn modelId="{4DB0C10C-A3BE-164B-8A99-43CBBC28E7F8}" type="presParOf" srcId="{16ADFE56-2DC0-8E40-91C0-567DBE62CEDB}" destId="{A300CC2F-F732-ED46-BD87-2CEF8EAEC029}" srcOrd="8" destOrd="0" presId="urn:microsoft.com/office/officeart/2005/8/layout/process4"/>
    <dgm:cxn modelId="{A0008B13-0615-0A4D-B2AF-2F2EA83BCD6D}" type="presParOf" srcId="{A300CC2F-F732-ED46-BD87-2CEF8EAEC029}" destId="{32AD72A4-D569-5A44-9A05-F0FF5FD9450C}" srcOrd="0" destOrd="0" presId="urn:microsoft.com/office/officeart/2005/8/layout/process4"/>
    <dgm:cxn modelId="{5D696946-FAF7-F74B-9414-EB90976A2D25}" type="presParOf" srcId="{A300CC2F-F732-ED46-BD87-2CEF8EAEC029}" destId="{833EC799-8D0C-0246-B395-EB629C8B6E03}" srcOrd="1" destOrd="0" presId="urn:microsoft.com/office/officeart/2005/8/layout/process4"/>
    <dgm:cxn modelId="{147B4D4B-F069-1B4F-9789-7977E24B567F}" type="presParOf" srcId="{A300CC2F-F732-ED46-BD87-2CEF8EAEC029}" destId="{12E21FE0-2C61-674E-AA8D-BF75868AEAF4}" srcOrd="2" destOrd="0" presId="urn:microsoft.com/office/officeart/2005/8/layout/process4"/>
    <dgm:cxn modelId="{1916FD2A-527C-5B40-9F14-3155307FA1B6}" type="presParOf" srcId="{12E21FE0-2C61-674E-AA8D-BF75868AEAF4}" destId="{8ECF66BE-9F3B-634A-AC32-6653A9835EF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target3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١- رصد التغطية الإعلامية</a:t>
          </a:r>
          <a:endParaRPr lang="en-GB" sz="20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متابعة ما كُتب وقيل في وسائل الإعلام التقليدية والجديدة</a:t>
          </a:r>
          <a:endParaRPr lang="en-GB" sz="20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٢- تحليل اتجاهات الرأي العام</a:t>
          </a:r>
          <a:endParaRPr lang="en-GB" sz="20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0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algn="r">
            <a:buNone/>
          </a:pPr>
          <a:r>
            <a:rPr lang="ar-SA" sz="2000" dirty="0"/>
            <a:t>رصد ردود الفعل في وسائل التواصل الاجتماعي</a:t>
          </a:r>
          <a:endParaRPr lang="en-GB" sz="20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٣- تقييم أداء الرسائل</a:t>
          </a:r>
          <a:endParaRPr lang="en-GB" sz="20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0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قياس مدى وضوح وتماسك الرسائل التي وصلت للجمهور</a:t>
          </a:r>
          <a:endParaRPr lang="en-GB" sz="20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٤- </a:t>
          </a:r>
          <a:r>
            <a:rPr lang="ar-SA" sz="2000" b="1" dirty="0"/>
            <a:t>التدخل التصحيحي عند الحاجة</a:t>
          </a:r>
          <a:endParaRPr lang="en-GB" sz="20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0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0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إصدار رسائل متابعة لتصحيح الانطباعات السلبية أو الخاطئة</a:t>
          </a:r>
          <a:endParaRPr lang="en-GB" sz="200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22B09C30-5F1C-B54C-B208-DB089CFA43C8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٥- </a:t>
          </a:r>
          <a:r>
            <a:rPr lang="ar-SA" sz="2400" b="1" dirty="0"/>
            <a:t>تغذية راجعة داخلية</a:t>
          </a:r>
          <a:endParaRPr lang="en-GB" sz="2400" dirty="0"/>
        </a:p>
      </dgm:t>
    </dgm:pt>
    <dgm:pt modelId="{66C780F1-BC82-7941-B97A-DBADCD0CBD6F}" type="parTrans" cxnId="{613A9638-BDB7-EF4F-9FF1-98FA08CF182A}">
      <dgm:prSet/>
      <dgm:spPr/>
      <dgm:t>
        <a:bodyPr/>
        <a:lstStyle/>
        <a:p>
          <a:endParaRPr lang="en-GB"/>
        </a:p>
      </dgm:t>
    </dgm:pt>
    <dgm:pt modelId="{5AF51B64-647B-BD49-8BBD-1D8E555F4FC3}" type="sibTrans" cxnId="{613A9638-BDB7-EF4F-9FF1-98FA08CF182A}">
      <dgm:prSet/>
      <dgm:spPr/>
      <dgm:t>
        <a:bodyPr/>
        <a:lstStyle/>
        <a:p>
          <a:endParaRPr lang="en-GB"/>
        </a:p>
      </dgm:t>
    </dgm:pt>
    <dgm:pt modelId="{2BB9A1EE-BAC2-3E4B-B464-119BE8817A46}">
      <dgm:prSet phldrT="[Text]"/>
      <dgm:spPr/>
      <dgm:t>
        <a:bodyPr/>
        <a:lstStyle/>
        <a:p>
          <a:pPr rtl="1">
            <a:buNone/>
          </a:pPr>
          <a:r>
            <a:rPr lang="ar-SA" dirty="0"/>
            <a:t>نقل نتائج المتابعة لفريق القيادة وفريق الاتصال لتحسين الأداء القادم</a:t>
          </a:r>
          <a:endParaRPr lang="en-GB" dirty="0"/>
        </a:p>
      </dgm:t>
    </dgm:pt>
    <dgm:pt modelId="{5F36F596-33AC-8444-BFC3-BFF7FE4C18D3}" type="parTrans" cxnId="{170E4D0D-D671-174D-9123-F60AC662B3D4}">
      <dgm:prSet/>
      <dgm:spPr/>
      <dgm:t>
        <a:bodyPr/>
        <a:lstStyle/>
        <a:p>
          <a:pPr rtl="1"/>
          <a:endParaRPr lang="en-GB"/>
        </a:p>
      </dgm:t>
    </dgm:pt>
    <dgm:pt modelId="{8AADB7A2-C542-0140-817B-9BD2E6DE56F4}" type="sibTrans" cxnId="{170E4D0D-D671-174D-9123-F60AC662B3D4}">
      <dgm:prSet/>
      <dgm:spPr/>
      <dgm:t>
        <a:bodyPr/>
        <a:lstStyle/>
        <a:p>
          <a:endParaRPr lang="en-GB"/>
        </a:p>
      </dgm:t>
    </dgm:pt>
    <dgm:pt modelId="{FDB546C5-0FED-1747-818C-0B1D34696E2A}" type="pres">
      <dgm:prSet presAssocID="{5B0BFAD2-A999-3B41-82A1-CDF4A6E3F1DA}" presName="Name0" presStyleCnt="0">
        <dgm:presLayoutVars>
          <dgm:chMax val="7"/>
          <dgm:dir val="rev"/>
          <dgm:animLvl val="lvl"/>
          <dgm:resizeHandles val="exact"/>
        </dgm:presLayoutVars>
      </dgm:prSet>
      <dgm:spPr/>
    </dgm:pt>
    <dgm:pt modelId="{C6192A9D-BF74-F44A-BBD0-E5B94BF8DC32}" type="pres">
      <dgm:prSet presAssocID="{1752099A-5FA7-5B42-9954-CCC2DC540A73}" presName="circle1" presStyleLbl="node1" presStyleIdx="0" presStyleCnt="5"/>
      <dgm:spPr/>
    </dgm:pt>
    <dgm:pt modelId="{8BDBC743-EB21-8843-8F8D-2B93F5106B2C}" type="pres">
      <dgm:prSet presAssocID="{1752099A-5FA7-5B42-9954-CCC2DC540A73}" presName="space" presStyleCnt="0"/>
      <dgm:spPr/>
    </dgm:pt>
    <dgm:pt modelId="{FCE4C1DC-FC8A-8B47-A35B-0B4F669CA735}" type="pres">
      <dgm:prSet presAssocID="{1752099A-5FA7-5B42-9954-CCC2DC540A73}" presName="rect1" presStyleLbl="alignAcc1" presStyleIdx="0" presStyleCnt="5"/>
      <dgm:spPr/>
    </dgm:pt>
    <dgm:pt modelId="{CF7A5E9F-F074-6342-8514-8C6D96D8914E}" type="pres">
      <dgm:prSet presAssocID="{33175CCB-1C8B-1C44-8A2A-276D69ED11D2}" presName="vertSpace2" presStyleLbl="node1" presStyleIdx="0" presStyleCnt="5"/>
      <dgm:spPr/>
    </dgm:pt>
    <dgm:pt modelId="{5AC33960-1C99-0843-B4F0-264EE0C105A3}" type="pres">
      <dgm:prSet presAssocID="{33175CCB-1C8B-1C44-8A2A-276D69ED11D2}" presName="circle2" presStyleLbl="node1" presStyleIdx="1" presStyleCnt="5"/>
      <dgm:spPr/>
    </dgm:pt>
    <dgm:pt modelId="{835AD61F-8D1F-534D-A76F-B1262F3A12A3}" type="pres">
      <dgm:prSet presAssocID="{33175CCB-1C8B-1C44-8A2A-276D69ED11D2}" presName="rect2" presStyleLbl="alignAcc1" presStyleIdx="1" presStyleCnt="5"/>
      <dgm:spPr/>
    </dgm:pt>
    <dgm:pt modelId="{49B0535E-077A-D748-B4A9-B69ADB3AF17D}" type="pres">
      <dgm:prSet presAssocID="{00BA3E18-A5E2-9140-B854-8729D59638C7}" presName="vertSpace3" presStyleLbl="node1" presStyleIdx="1" presStyleCnt="5"/>
      <dgm:spPr/>
    </dgm:pt>
    <dgm:pt modelId="{9E193141-C8D7-134D-9959-DB7CA5D7CBE1}" type="pres">
      <dgm:prSet presAssocID="{00BA3E18-A5E2-9140-B854-8729D59638C7}" presName="circle3" presStyleLbl="node1" presStyleIdx="2" presStyleCnt="5"/>
      <dgm:spPr/>
    </dgm:pt>
    <dgm:pt modelId="{DEF917A0-BF37-6D42-B6AC-FC895CFB811A}" type="pres">
      <dgm:prSet presAssocID="{00BA3E18-A5E2-9140-B854-8729D59638C7}" presName="rect3" presStyleLbl="alignAcc1" presStyleIdx="2" presStyleCnt="5"/>
      <dgm:spPr/>
    </dgm:pt>
    <dgm:pt modelId="{BF2F9767-80C5-4840-9858-B6F2CC28603C}" type="pres">
      <dgm:prSet presAssocID="{E8E95C23-E752-394B-B9B6-2A78136193D2}" presName="vertSpace4" presStyleLbl="node1" presStyleIdx="2" presStyleCnt="5"/>
      <dgm:spPr/>
    </dgm:pt>
    <dgm:pt modelId="{CE854209-EE5E-774B-BEFD-2E4365CEB3F6}" type="pres">
      <dgm:prSet presAssocID="{E8E95C23-E752-394B-B9B6-2A78136193D2}" presName="circle4" presStyleLbl="node1" presStyleIdx="3" presStyleCnt="5"/>
      <dgm:spPr/>
    </dgm:pt>
    <dgm:pt modelId="{79E9942C-7272-CC4B-BFAA-2DEA4256470A}" type="pres">
      <dgm:prSet presAssocID="{E8E95C23-E752-394B-B9B6-2A78136193D2}" presName="rect4" presStyleLbl="alignAcc1" presStyleIdx="3" presStyleCnt="5"/>
      <dgm:spPr/>
    </dgm:pt>
    <dgm:pt modelId="{E72585DA-E9B6-9F4C-9B47-059277ACD3C1}" type="pres">
      <dgm:prSet presAssocID="{22B09C30-5F1C-B54C-B208-DB089CFA43C8}" presName="vertSpace5" presStyleLbl="node1" presStyleIdx="3" presStyleCnt="5"/>
      <dgm:spPr/>
    </dgm:pt>
    <dgm:pt modelId="{D1B1FA02-C714-E846-AB96-425449A4F874}" type="pres">
      <dgm:prSet presAssocID="{22B09C30-5F1C-B54C-B208-DB089CFA43C8}" presName="circle5" presStyleLbl="node1" presStyleIdx="4" presStyleCnt="5"/>
      <dgm:spPr/>
    </dgm:pt>
    <dgm:pt modelId="{19E02CF9-D7C6-3247-BE9D-7EAE7C4C4FD8}" type="pres">
      <dgm:prSet presAssocID="{22B09C30-5F1C-B54C-B208-DB089CFA43C8}" presName="rect5" presStyleLbl="alignAcc1" presStyleIdx="4" presStyleCnt="5"/>
      <dgm:spPr/>
    </dgm:pt>
    <dgm:pt modelId="{1A1F69BD-8112-8B4F-B3E4-6F1ED0EAE94F}" type="pres">
      <dgm:prSet presAssocID="{1752099A-5FA7-5B42-9954-CCC2DC540A73}" presName="rect1ParTx" presStyleLbl="alignAcc1" presStyleIdx="4" presStyleCnt="5">
        <dgm:presLayoutVars>
          <dgm:chMax val="1"/>
          <dgm:bulletEnabled val="1"/>
        </dgm:presLayoutVars>
      </dgm:prSet>
      <dgm:spPr/>
    </dgm:pt>
    <dgm:pt modelId="{32888025-034B-7D43-A587-4174977FAAD9}" type="pres">
      <dgm:prSet presAssocID="{1752099A-5FA7-5B42-9954-CCC2DC540A73}" presName="rect1ChTx" presStyleLbl="alignAcc1" presStyleIdx="4" presStyleCnt="5">
        <dgm:presLayoutVars>
          <dgm:bulletEnabled val="1"/>
        </dgm:presLayoutVars>
      </dgm:prSet>
      <dgm:spPr/>
    </dgm:pt>
    <dgm:pt modelId="{31A17EB8-F2F8-FD4D-B54C-3A4C6A4AF618}" type="pres">
      <dgm:prSet presAssocID="{33175CCB-1C8B-1C44-8A2A-276D69ED11D2}" presName="rect2ParTx" presStyleLbl="alignAcc1" presStyleIdx="4" presStyleCnt="5">
        <dgm:presLayoutVars>
          <dgm:chMax val="1"/>
          <dgm:bulletEnabled val="1"/>
        </dgm:presLayoutVars>
      </dgm:prSet>
      <dgm:spPr/>
    </dgm:pt>
    <dgm:pt modelId="{499C6B59-29B8-AB4B-94B4-4D9DA9561D1C}" type="pres">
      <dgm:prSet presAssocID="{33175CCB-1C8B-1C44-8A2A-276D69ED11D2}" presName="rect2ChTx" presStyleLbl="alignAcc1" presStyleIdx="4" presStyleCnt="5">
        <dgm:presLayoutVars>
          <dgm:bulletEnabled val="1"/>
        </dgm:presLayoutVars>
      </dgm:prSet>
      <dgm:spPr/>
    </dgm:pt>
    <dgm:pt modelId="{64FAF7B3-7736-E546-844B-5541343A1C6D}" type="pres">
      <dgm:prSet presAssocID="{00BA3E18-A5E2-9140-B854-8729D59638C7}" presName="rect3ParTx" presStyleLbl="alignAcc1" presStyleIdx="4" presStyleCnt="5">
        <dgm:presLayoutVars>
          <dgm:chMax val="1"/>
          <dgm:bulletEnabled val="1"/>
        </dgm:presLayoutVars>
      </dgm:prSet>
      <dgm:spPr/>
    </dgm:pt>
    <dgm:pt modelId="{FFCDBB3B-2811-C748-B574-27AA8ABBFD4E}" type="pres">
      <dgm:prSet presAssocID="{00BA3E18-A5E2-9140-B854-8729D59638C7}" presName="rect3ChTx" presStyleLbl="alignAcc1" presStyleIdx="4" presStyleCnt="5">
        <dgm:presLayoutVars>
          <dgm:bulletEnabled val="1"/>
        </dgm:presLayoutVars>
      </dgm:prSet>
      <dgm:spPr/>
    </dgm:pt>
    <dgm:pt modelId="{2FFA548B-28CF-054F-A915-42BC2BB6709F}" type="pres">
      <dgm:prSet presAssocID="{E8E95C23-E752-394B-B9B6-2A78136193D2}" presName="rect4ParTx" presStyleLbl="alignAcc1" presStyleIdx="4" presStyleCnt="5">
        <dgm:presLayoutVars>
          <dgm:chMax val="1"/>
          <dgm:bulletEnabled val="1"/>
        </dgm:presLayoutVars>
      </dgm:prSet>
      <dgm:spPr/>
    </dgm:pt>
    <dgm:pt modelId="{A784E9F4-2804-024B-81C2-35174C6E1E3D}" type="pres">
      <dgm:prSet presAssocID="{E8E95C23-E752-394B-B9B6-2A78136193D2}" presName="rect4ChTx" presStyleLbl="alignAcc1" presStyleIdx="4" presStyleCnt="5">
        <dgm:presLayoutVars>
          <dgm:bulletEnabled val="1"/>
        </dgm:presLayoutVars>
      </dgm:prSet>
      <dgm:spPr/>
    </dgm:pt>
    <dgm:pt modelId="{0EBAB87F-5F1F-4A49-8E0A-17FEF7B81915}" type="pres">
      <dgm:prSet presAssocID="{22B09C30-5F1C-B54C-B208-DB089CFA43C8}" presName="rect5ParTx" presStyleLbl="alignAcc1" presStyleIdx="4" presStyleCnt="5">
        <dgm:presLayoutVars>
          <dgm:chMax val="1"/>
          <dgm:bulletEnabled val="1"/>
        </dgm:presLayoutVars>
      </dgm:prSet>
      <dgm:spPr/>
    </dgm:pt>
    <dgm:pt modelId="{A826CCCC-2D93-E049-84E1-99E663DC32D0}" type="pres">
      <dgm:prSet presAssocID="{22B09C30-5F1C-B54C-B208-DB089CFA43C8}" presName="rect5ChTx" presStyleLbl="alignAcc1" presStyleIdx="4" presStyleCnt="5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BCB0530B-B977-5544-B5A9-3B119AC1F166}" type="presOf" srcId="{2BB9A1EE-BAC2-3E4B-B464-119BE8817A46}" destId="{A826CCCC-2D93-E049-84E1-99E663DC32D0}" srcOrd="0" destOrd="0" presId="urn:microsoft.com/office/officeart/2005/8/layout/target3"/>
    <dgm:cxn modelId="{170E4D0D-D671-174D-9123-F60AC662B3D4}" srcId="{22B09C30-5F1C-B54C-B208-DB089CFA43C8}" destId="{2BB9A1EE-BAC2-3E4B-B464-119BE8817A46}" srcOrd="0" destOrd="0" parTransId="{5F36F596-33AC-8444-BFC3-BFF7FE4C18D3}" sibTransId="{8AADB7A2-C542-0140-817B-9BD2E6DE56F4}"/>
    <dgm:cxn modelId="{D8F6BB18-7CAC-CC45-BDB1-F114F039F76B}" type="presOf" srcId="{8196662A-287F-234F-A077-9224702B5B77}" destId="{499C6B59-29B8-AB4B-94B4-4D9DA9561D1C}" srcOrd="0" destOrd="0" presId="urn:microsoft.com/office/officeart/2005/8/layout/target3"/>
    <dgm:cxn modelId="{613A9638-BDB7-EF4F-9FF1-98FA08CF182A}" srcId="{5B0BFAD2-A999-3B41-82A1-CDF4A6E3F1DA}" destId="{22B09C30-5F1C-B54C-B208-DB089CFA43C8}" srcOrd="4" destOrd="0" parTransId="{66C780F1-BC82-7941-B97A-DBADCD0CBD6F}" sibTransId="{5AF51B64-647B-BD49-8BBD-1D8E555F4FC3}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B9EEC457-151F-3F4F-AC7C-0B9274C53894}" type="presOf" srcId="{22B09C30-5F1C-B54C-B208-DB089CFA43C8}" destId="{0EBAB87F-5F1F-4A49-8E0A-17FEF7B81915}" srcOrd="1" destOrd="0" presId="urn:microsoft.com/office/officeart/2005/8/layout/target3"/>
    <dgm:cxn modelId="{7E17ED5A-F24A-1944-A2D3-78A1C3D2FF84}" type="presOf" srcId="{33175CCB-1C8B-1C44-8A2A-276D69ED11D2}" destId="{31A17EB8-F2F8-FD4D-B54C-3A4C6A4AF618}" srcOrd="1" destOrd="0" presId="urn:microsoft.com/office/officeart/2005/8/layout/target3"/>
    <dgm:cxn modelId="{C6CB1D5B-C703-D746-B9B9-DC9371960710}" type="presOf" srcId="{2EE28272-E03F-FE41-917F-9CFA55EACE13}" destId="{A784E9F4-2804-024B-81C2-35174C6E1E3D}" srcOrd="0" destOrd="0" presId="urn:microsoft.com/office/officeart/2005/8/layout/target3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0A91B279-B76F-164C-A0C6-11984B8C0925}" type="presOf" srcId="{E8E95C23-E752-394B-B9B6-2A78136193D2}" destId="{2FFA548B-28CF-054F-A915-42BC2BB6709F}" srcOrd="1" destOrd="0" presId="urn:microsoft.com/office/officeart/2005/8/layout/target3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FACFD390-A95D-A14E-B35F-F432B234E681}" type="presOf" srcId="{22B09C30-5F1C-B54C-B208-DB089CFA43C8}" destId="{19E02CF9-D7C6-3247-BE9D-7EAE7C4C4FD8}" srcOrd="0" destOrd="0" presId="urn:microsoft.com/office/officeart/2005/8/layout/target3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51C297A9-F246-7848-A9B2-7F6ACF307137}" type="presOf" srcId="{1752099A-5FA7-5B42-9954-CCC2DC540A73}" destId="{1A1F69BD-8112-8B4F-B3E4-6F1ED0EAE94F}" srcOrd="1" destOrd="0" presId="urn:microsoft.com/office/officeart/2005/8/layout/target3"/>
    <dgm:cxn modelId="{4F31A6C1-47D0-C548-8567-8BE5AA9C9068}" type="presOf" srcId="{00BA3E18-A5E2-9140-B854-8729D59638C7}" destId="{DEF917A0-BF37-6D42-B6AC-FC895CFB811A}" srcOrd="0" destOrd="0" presId="urn:microsoft.com/office/officeart/2005/8/layout/target3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27FC87C4-4C59-5841-AF29-202A650902DE}" type="presOf" srcId="{2E7B7787-BF7C-304D-9F38-1C0AB771DD8B}" destId="{FFCDBB3B-2811-C748-B574-27AA8ABBFD4E}" srcOrd="0" destOrd="0" presId="urn:microsoft.com/office/officeart/2005/8/layout/target3"/>
    <dgm:cxn modelId="{35E9C8D5-D0C0-E543-85BE-7F51167A7FD4}" type="presOf" srcId="{F0B52F86-83AF-D945-9E33-5773BE9861C5}" destId="{32888025-034B-7D43-A587-4174977FAAD9}" srcOrd="0" destOrd="0" presId="urn:microsoft.com/office/officeart/2005/8/layout/target3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B6240EE0-8E79-454D-8EA9-837C028A53C1}" type="presOf" srcId="{5B0BFAD2-A999-3B41-82A1-CDF4A6E3F1DA}" destId="{FDB546C5-0FED-1747-818C-0B1D34696E2A}" srcOrd="0" destOrd="0" presId="urn:microsoft.com/office/officeart/2005/8/layout/target3"/>
    <dgm:cxn modelId="{AA2266E3-E1AD-BA4C-93E1-EA408260AE6A}" type="presOf" srcId="{E8E95C23-E752-394B-B9B6-2A78136193D2}" destId="{79E9942C-7272-CC4B-BFAA-2DEA4256470A}" srcOrd="0" destOrd="0" presId="urn:microsoft.com/office/officeart/2005/8/layout/target3"/>
    <dgm:cxn modelId="{634DADE5-4E7F-824E-8D0C-831123DB4A42}" type="presOf" srcId="{33175CCB-1C8B-1C44-8A2A-276D69ED11D2}" destId="{835AD61F-8D1F-534D-A76F-B1262F3A12A3}" srcOrd="0" destOrd="0" presId="urn:microsoft.com/office/officeart/2005/8/layout/target3"/>
    <dgm:cxn modelId="{C515C8E8-17CD-9E44-BF77-78FCC29B18F5}" type="presOf" srcId="{1752099A-5FA7-5B42-9954-CCC2DC540A73}" destId="{FCE4C1DC-FC8A-8B47-A35B-0B4F669CA735}" srcOrd="0" destOrd="0" presId="urn:microsoft.com/office/officeart/2005/8/layout/target3"/>
    <dgm:cxn modelId="{7F8ED9E9-A395-6E41-94F4-1EA8BDA059D5}" type="presOf" srcId="{00BA3E18-A5E2-9140-B854-8729D59638C7}" destId="{64FAF7B3-7736-E546-844B-5541343A1C6D}" srcOrd="1" destOrd="0" presId="urn:microsoft.com/office/officeart/2005/8/layout/target3"/>
    <dgm:cxn modelId="{BE984167-48E4-3E46-984E-C01312F9B0AE}" type="presParOf" srcId="{FDB546C5-0FED-1747-818C-0B1D34696E2A}" destId="{C6192A9D-BF74-F44A-BBD0-E5B94BF8DC32}" srcOrd="0" destOrd="0" presId="urn:microsoft.com/office/officeart/2005/8/layout/target3"/>
    <dgm:cxn modelId="{2BB1D21B-02DF-6A49-BB39-C380F2D84E21}" type="presParOf" srcId="{FDB546C5-0FED-1747-818C-0B1D34696E2A}" destId="{8BDBC743-EB21-8843-8F8D-2B93F5106B2C}" srcOrd="1" destOrd="0" presId="urn:microsoft.com/office/officeart/2005/8/layout/target3"/>
    <dgm:cxn modelId="{3E4C95A2-675D-A348-93CF-65FBB32D4B69}" type="presParOf" srcId="{FDB546C5-0FED-1747-818C-0B1D34696E2A}" destId="{FCE4C1DC-FC8A-8B47-A35B-0B4F669CA735}" srcOrd="2" destOrd="0" presId="urn:microsoft.com/office/officeart/2005/8/layout/target3"/>
    <dgm:cxn modelId="{A15F0D1F-0C71-C040-A521-DE44509FBDD2}" type="presParOf" srcId="{FDB546C5-0FED-1747-818C-0B1D34696E2A}" destId="{CF7A5E9F-F074-6342-8514-8C6D96D8914E}" srcOrd="3" destOrd="0" presId="urn:microsoft.com/office/officeart/2005/8/layout/target3"/>
    <dgm:cxn modelId="{32554507-8C47-6D47-AC88-65C3412C5428}" type="presParOf" srcId="{FDB546C5-0FED-1747-818C-0B1D34696E2A}" destId="{5AC33960-1C99-0843-B4F0-264EE0C105A3}" srcOrd="4" destOrd="0" presId="urn:microsoft.com/office/officeart/2005/8/layout/target3"/>
    <dgm:cxn modelId="{E049BDB8-986F-EE4E-BFAB-D0358C1782DF}" type="presParOf" srcId="{FDB546C5-0FED-1747-818C-0B1D34696E2A}" destId="{835AD61F-8D1F-534D-A76F-B1262F3A12A3}" srcOrd="5" destOrd="0" presId="urn:microsoft.com/office/officeart/2005/8/layout/target3"/>
    <dgm:cxn modelId="{DAC87084-256D-2F4B-A61D-E032841A6360}" type="presParOf" srcId="{FDB546C5-0FED-1747-818C-0B1D34696E2A}" destId="{49B0535E-077A-D748-B4A9-B69ADB3AF17D}" srcOrd="6" destOrd="0" presId="urn:microsoft.com/office/officeart/2005/8/layout/target3"/>
    <dgm:cxn modelId="{A9B22472-C4AB-9142-B39E-73B99F1B5BB5}" type="presParOf" srcId="{FDB546C5-0FED-1747-818C-0B1D34696E2A}" destId="{9E193141-C8D7-134D-9959-DB7CA5D7CBE1}" srcOrd="7" destOrd="0" presId="urn:microsoft.com/office/officeart/2005/8/layout/target3"/>
    <dgm:cxn modelId="{EC25A12C-E80B-C647-9741-398A39EEA142}" type="presParOf" srcId="{FDB546C5-0FED-1747-818C-0B1D34696E2A}" destId="{DEF917A0-BF37-6D42-B6AC-FC895CFB811A}" srcOrd="8" destOrd="0" presId="urn:microsoft.com/office/officeart/2005/8/layout/target3"/>
    <dgm:cxn modelId="{CEF5E526-E92C-F247-8923-C47046EB10B4}" type="presParOf" srcId="{FDB546C5-0FED-1747-818C-0B1D34696E2A}" destId="{BF2F9767-80C5-4840-9858-B6F2CC28603C}" srcOrd="9" destOrd="0" presId="urn:microsoft.com/office/officeart/2005/8/layout/target3"/>
    <dgm:cxn modelId="{F8457621-9AE0-AF45-81D4-D8678615D0F1}" type="presParOf" srcId="{FDB546C5-0FED-1747-818C-0B1D34696E2A}" destId="{CE854209-EE5E-774B-BEFD-2E4365CEB3F6}" srcOrd="10" destOrd="0" presId="urn:microsoft.com/office/officeart/2005/8/layout/target3"/>
    <dgm:cxn modelId="{9975CA52-8B8F-5A49-A7E3-BA3486DF58AA}" type="presParOf" srcId="{FDB546C5-0FED-1747-818C-0B1D34696E2A}" destId="{79E9942C-7272-CC4B-BFAA-2DEA4256470A}" srcOrd="11" destOrd="0" presId="urn:microsoft.com/office/officeart/2005/8/layout/target3"/>
    <dgm:cxn modelId="{7B39EF74-6AC0-8744-ABAD-9C1F297A7B5B}" type="presParOf" srcId="{FDB546C5-0FED-1747-818C-0B1D34696E2A}" destId="{E72585DA-E9B6-9F4C-9B47-059277ACD3C1}" srcOrd="12" destOrd="0" presId="urn:microsoft.com/office/officeart/2005/8/layout/target3"/>
    <dgm:cxn modelId="{D9CCDCDD-DFFA-A343-B914-3BA483C1B562}" type="presParOf" srcId="{FDB546C5-0FED-1747-818C-0B1D34696E2A}" destId="{D1B1FA02-C714-E846-AB96-425449A4F874}" srcOrd="13" destOrd="0" presId="urn:microsoft.com/office/officeart/2005/8/layout/target3"/>
    <dgm:cxn modelId="{E9196D5A-2DFE-A54F-BE74-E9F1CAD64556}" type="presParOf" srcId="{FDB546C5-0FED-1747-818C-0B1D34696E2A}" destId="{19E02CF9-D7C6-3247-BE9D-7EAE7C4C4FD8}" srcOrd="14" destOrd="0" presId="urn:microsoft.com/office/officeart/2005/8/layout/target3"/>
    <dgm:cxn modelId="{293CD02B-E428-EC46-8623-A460A0F0C0BA}" type="presParOf" srcId="{FDB546C5-0FED-1747-818C-0B1D34696E2A}" destId="{1A1F69BD-8112-8B4F-B3E4-6F1ED0EAE94F}" srcOrd="15" destOrd="0" presId="urn:microsoft.com/office/officeart/2005/8/layout/target3"/>
    <dgm:cxn modelId="{BD6F6A2A-15DA-F848-8764-B82394262100}" type="presParOf" srcId="{FDB546C5-0FED-1747-818C-0B1D34696E2A}" destId="{32888025-034B-7D43-A587-4174977FAAD9}" srcOrd="16" destOrd="0" presId="urn:microsoft.com/office/officeart/2005/8/layout/target3"/>
    <dgm:cxn modelId="{4022DC9F-C7C0-7A47-B5DD-D7953AB772E3}" type="presParOf" srcId="{FDB546C5-0FED-1747-818C-0B1D34696E2A}" destId="{31A17EB8-F2F8-FD4D-B54C-3A4C6A4AF618}" srcOrd="17" destOrd="0" presId="urn:microsoft.com/office/officeart/2005/8/layout/target3"/>
    <dgm:cxn modelId="{897DC198-C14F-754D-98B2-B0184628076A}" type="presParOf" srcId="{FDB546C5-0FED-1747-818C-0B1D34696E2A}" destId="{499C6B59-29B8-AB4B-94B4-4D9DA9561D1C}" srcOrd="18" destOrd="0" presId="urn:microsoft.com/office/officeart/2005/8/layout/target3"/>
    <dgm:cxn modelId="{641914A5-531F-2046-B9DC-352916EB128F}" type="presParOf" srcId="{FDB546C5-0FED-1747-818C-0B1D34696E2A}" destId="{64FAF7B3-7736-E546-844B-5541343A1C6D}" srcOrd="19" destOrd="0" presId="urn:microsoft.com/office/officeart/2005/8/layout/target3"/>
    <dgm:cxn modelId="{5BA20DD8-E9E2-2944-9160-1935BC534326}" type="presParOf" srcId="{FDB546C5-0FED-1747-818C-0B1D34696E2A}" destId="{FFCDBB3B-2811-C748-B574-27AA8ABBFD4E}" srcOrd="20" destOrd="0" presId="urn:microsoft.com/office/officeart/2005/8/layout/target3"/>
    <dgm:cxn modelId="{BE452CCC-2BDC-DC4E-8997-C8E1921113BC}" type="presParOf" srcId="{FDB546C5-0FED-1747-818C-0B1D34696E2A}" destId="{2FFA548B-28CF-054F-A915-42BC2BB6709F}" srcOrd="21" destOrd="0" presId="urn:microsoft.com/office/officeart/2005/8/layout/target3"/>
    <dgm:cxn modelId="{2724CE38-A66D-F249-97C9-0FB435818C0C}" type="presParOf" srcId="{FDB546C5-0FED-1747-818C-0B1D34696E2A}" destId="{A784E9F4-2804-024B-81C2-35174C6E1E3D}" srcOrd="22" destOrd="0" presId="urn:microsoft.com/office/officeart/2005/8/layout/target3"/>
    <dgm:cxn modelId="{6D23F623-1C35-8740-8327-A50E21EF25DB}" type="presParOf" srcId="{FDB546C5-0FED-1747-818C-0B1D34696E2A}" destId="{0EBAB87F-5F1F-4A49-8E0A-17FEF7B81915}" srcOrd="23" destOrd="0" presId="urn:microsoft.com/office/officeart/2005/8/layout/target3"/>
    <dgm:cxn modelId="{0E9396D6-6DA2-1F44-8FC0-5E5545C4D6D9}" type="presParOf" srcId="{FDB546C5-0FED-1747-818C-0B1D34696E2A}" destId="{A826CCCC-2D93-E049-84E1-99E663DC32D0}" srcOrd="2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list1" loCatId="process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١- التأخر المفرط في الظهور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pPr algn="r"/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pPr algn="r"/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algn="r" rtl="1">
            <a:buNone/>
          </a:pPr>
          <a:r>
            <a:rPr lang="ar-SA" sz="2300" dirty="0"/>
            <a:t>ترك الساحة للآخرين لصياغة الرواية</a:t>
          </a:r>
          <a:endParaRPr lang="en-GB" sz="23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pPr algn="r"/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pPr algn="r"/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٢- الإنكار أو التقليل من حجم الأزمة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pPr algn="r"/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pPr algn="r"/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r" rtl="1">
            <a:buSzPts val="1000"/>
            <a:buFont typeface="Arial" panose="020B0604020202020204" pitchFamily="34" charset="0"/>
            <a:buNone/>
          </a:pPr>
          <a:r>
            <a:rPr lang="ar-SA" sz="2000" dirty="0"/>
            <a:t>يُفقد الجمهور الثقة فورًا</a:t>
          </a:r>
          <a:endParaRPr lang="en-GB" sz="20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pPr algn="r"/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pPr algn="r"/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٣- لغة باردة أو غير إنسانية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pPr algn="r"/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pPr algn="r"/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r"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يُفاقم مشاعر الغضب لدى الجمهور</a:t>
          </a:r>
          <a:endParaRPr lang="en-GB" sz="2400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pPr algn="r"/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pPr algn="r"/>
          <a:endParaRPr lang="en-GB" sz="2400"/>
        </a:p>
      </dgm:t>
    </dgm:pt>
    <dgm:pt modelId="{62E37409-2A2A-FA47-83CE-3CEDEC3BC08D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٤- تغيير الموقف أو الرسائل باستمرار</a:t>
          </a:r>
          <a:endParaRPr lang="en-GB" sz="240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pPr algn="r"/>
          <a:endParaRPr lang="en-GB" sz="240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pPr algn="r"/>
          <a:endParaRPr lang="en-GB" sz="2400"/>
        </a:p>
      </dgm:t>
    </dgm:pt>
    <dgm:pt modelId="{83C71CD6-57CD-1345-AA65-E4449339D441}">
      <dgm:prSet phldrT="[Text]" custT="1"/>
      <dgm:spPr/>
      <dgm:t>
        <a:bodyPr/>
        <a:lstStyle/>
        <a:p>
          <a:pPr algn="r"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يُظهر القائد كفاقد للسيطرة</a:t>
          </a:r>
          <a:endParaRPr lang="en-GB" sz="2000" dirty="0"/>
        </a:p>
      </dgm:t>
    </dgm:pt>
    <dgm:pt modelId="{99C57B0C-6DAF-2B4C-A3F6-2D14EAC7BAF5}" type="parTrans" cxnId="{AFA37A18-7590-494B-8F61-7651C9CD807A}">
      <dgm:prSet/>
      <dgm:spPr/>
      <dgm:t>
        <a:bodyPr/>
        <a:lstStyle/>
        <a:p>
          <a:pPr algn="r"/>
          <a:endParaRPr lang="en-GB" sz="2400"/>
        </a:p>
      </dgm:t>
    </dgm:pt>
    <dgm:pt modelId="{149DB796-F667-CC46-B00D-26238C0A42BE}" type="sibTrans" cxnId="{AFA37A18-7590-494B-8F61-7651C9CD807A}">
      <dgm:prSet/>
      <dgm:spPr/>
      <dgm:t>
        <a:bodyPr/>
        <a:lstStyle/>
        <a:p>
          <a:pPr algn="r"/>
          <a:endParaRPr lang="en-GB" sz="2400"/>
        </a:p>
      </dgm:t>
    </dgm:pt>
    <dgm:pt modelId="{EB93C60F-79C9-9349-89CF-6ABA334F3BEC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٥- عدم الاستماع للمحيط</a:t>
          </a:r>
          <a:endParaRPr lang="en-GB" sz="2400" dirty="0"/>
        </a:p>
      </dgm:t>
    </dgm:pt>
    <dgm:pt modelId="{FC9F3C02-CC18-744F-A88E-A15F973DC52C}" type="parTrans" cxnId="{51465A3F-F869-0B47-AA14-308FB596D6EE}">
      <dgm:prSet/>
      <dgm:spPr/>
      <dgm:t>
        <a:bodyPr/>
        <a:lstStyle/>
        <a:p>
          <a:pPr algn="r"/>
          <a:endParaRPr lang="en-GB" sz="2400"/>
        </a:p>
      </dgm:t>
    </dgm:pt>
    <dgm:pt modelId="{A3AE30A7-F5E1-C149-9F18-C67005126DA5}" type="sibTrans" cxnId="{51465A3F-F869-0B47-AA14-308FB596D6EE}">
      <dgm:prSet/>
      <dgm:spPr/>
      <dgm:t>
        <a:bodyPr/>
        <a:lstStyle/>
        <a:p>
          <a:pPr algn="r"/>
          <a:endParaRPr lang="en-GB" sz="2400"/>
        </a:p>
      </dgm:t>
    </dgm:pt>
    <dgm:pt modelId="{82920FBD-2102-0047-97E2-7857CA93701D}">
      <dgm:prSet phldrT="[Text]" custT="1"/>
      <dgm:spPr/>
      <dgm:t>
        <a:bodyPr/>
        <a:lstStyle/>
        <a:p>
          <a:pPr algn="r"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تجاهل ردود فعل الموظفين أو الإعلام أو الجمهور</a:t>
          </a:r>
          <a:endParaRPr lang="en-GB" sz="2400" dirty="0"/>
        </a:p>
      </dgm:t>
    </dgm:pt>
    <dgm:pt modelId="{709FAC72-9D6E-1E41-938E-E807FC6AB453}" type="parTrans" cxnId="{FF8A9C6C-B951-5C4A-A64A-BB589B110EC6}">
      <dgm:prSet/>
      <dgm:spPr/>
      <dgm:t>
        <a:bodyPr/>
        <a:lstStyle/>
        <a:p>
          <a:pPr algn="r"/>
          <a:endParaRPr lang="en-GB" sz="2400"/>
        </a:p>
      </dgm:t>
    </dgm:pt>
    <dgm:pt modelId="{6D9649CA-6419-9649-927A-4155F1113B06}" type="sibTrans" cxnId="{FF8A9C6C-B951-5C4A-A64A-BB589B110EC6}">
      <dgm:prSet/>
      <dgm:spPr/>
      <dgm:t>
        <a:bodyPr/>
        <a:lstStyle/>
        <a:p>
          <a:pPr algn="r"/>
          <a:endParaRPr lang="en-GB" sz="2400"/>
        </a:p>
      </dgm:t>
    </dgm:pt>
    <dgm:pt modelId="{5D42BC0A-16F4-B346-87EE-05316F490547}" type="pres">
      <dgm:prSet presAssocID="{BD09AEF8-F502-8F47-BA6A-B0FFAEB3008F}" presName="linear" presStyleCnt="0">
        <dgm:presLayoutVars>
          <dgm:dir val="rev"/>
          <dgm:animLvl val="lvl"/>
          <dgm:resizeHandles val="exact"/>
        </dgm:presLayoutVars>
      </dgm:prSet>
      <dgm:spPr/>
    </dgm:pt>
    <dgm:pt modelId="{7FE27407-463A-D54E-A318-EA2D8D025121}" type="pres">
      <dgm:prSet presAssocID="{4A11EF4C-C086-E642-9BB3-7F06E5C1290B}" presName="parentLin" presStyleCnt="0"/>
      <dgm:spPr/>
    </dgm:pt>
    <dgm:pt modelId="{A7DC9BDF-2CCE-8641-932C-046F6CE8DF0D}" type="pres">
      <dgm:prSet presAssocID="{4A11EF4C-C086-E642-9BB3-7F06E5C1290B}" presName="parentLeftMargin" presStyleLbl="node1" presStyleIdx="0" presStyleCnt="5"/>
      <dgm:spPr/>
    </dgm:pt>
    <dgm:pt modelId="{819D6468-412D-8942-817E-65796B87AD62}" type="pres">
      <dgm:prSet presAssocID="{4A11EF4C-C086-E642-9BB3-7F06E5C1290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8DC6FDC-8FD3-6645-83FE-E6EB1DF73746}" type="pres">
      <dgm:prSet presAssocID="{4A11EF4C-C086-E642-9BB3-7F06E5C1290B}" presName="negativeSpace" presStyleCnt="0"/>
      <dgm:spPr/>
    </dgm:pt>
    <dgm:pt modelId="{143D735E-E13D-374E-9BBD-58B594D5F68D}" type="pres">
      <dgm:prSet presAssocID="{4A11EF4C-C086-E642-9BB3-7F06E5C1290B}" presName="childText" presStyleLbl="conFgAcc1" presStyleIdx="0" presStyleCnt="5">
        <dgm:presLayoutVars>
          <dgm:bulletEnabled val="1"/>
        </dgm:presLayoutVars>
      </dgm:prSet>
      <dgm:spPr/>
    </dgm:pt>
    <dgm:pt modelId="{509F6DC5-70C7-8244-990E-52723C1AAA16}" type="pres">
      <dgm:prSet presAssocID="{41E91CD4-8D46-734A-9F81-98BE45E9A506}" presName="spaceBetweenRectangles" presStyleCnt="0"/>
      <dgm:spPr/>
    </dgm:pt>
    <dgm:pt modelId="{71F1524A-B04C-784A-92FF-C7D722F98BB0}" type="pres">
      <dgm:prSet presAssocID="{102A7D41-83D4-E04C-90C4-580B0FF7BC74}" presName="parentLin" presStyleCnt="0"/>
      <dgm:spPr/>
    </dgm:pt>
    <dgm:pt modelId="{968A29D7-2332-3846-B844-010D2291B203}" type="pres">
      <dgm:prSet presAssocID="{102A7D41-83D4-E04C-90C4-580B0FF7BC74}" presName="parentLeftMargin" presStyleLbl="node1" presStyleIdx="0" presStyleCnt="5"/>
      <dgm:spPr/>
    </dgm:pt>
    <dgm:pt modelId="{0DBB8007-6B1A-474A-ADBD-11D4C70F8A38}" type="pres">
      <dgm:prSet presAssocID="{102A7D41-83D4-E04C-90C4-580B0FF7BC7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75A0509-365B-4545-99DC-2696560E5C4C}" type="pres">
      <dgm:prSet presAssocID="{102A7D41-83D4-E04C-90C4-580B0FF7BC74}" presName="negativeSpace" presStyleCnt="0"/>
      <dgm:spPr/>
    </dgm:pt>
    <dgm:pt modelId="{489691B6-D670-474A-B917-0202BE46DD98}" type="pres">
      <dgm:prSet presAssocID="{102A7D41-83D4-E04C-90C4-580B0FF7BC74}" presName="childText" presStyleLbl="conFgAcc1" presStyleIdx="1" presStyleCnt="5">
        <dgm:presLayoutVars>
          <dgm:bulletEnabled val="1"/>
        </dgm:presLayoutVars>
      </dgm:prSet>
      <dgm:spPr/>
    </dgm:pt>
    <dgm:pt modelId="{9EBE1B86-D50C-F148-8B94-E8D083F52F2D}" type="pres">
      <dgm:prSet presAssocID="{6652ED82-6B71-6543-A7FC-4590E5EB8DAC}" presName="spaceBetweenRectangles" presStyleCnt="0"/>
      <dgm:spPr/>
    </dgm:pt>
    <dgm:pt modelId="{8BD242E5-D6C7-9143-803A-1F2BFB70BF9E}" type="pres">
      <dgm:prSet presAssocID="{ADD6F1E2-4AED-DA41-AAFA-764AE518E54B}" presName="parentLin" presStyleCnt="0"/>
      <dgm:spPr/>
    </dgm:pt>
    <dgm:pt modelId="{0F0C21BF-5320-E04E-AF35-9DBBA23C7562}" type="pres">
      <dgm:prSet presAssocID="{ADD6F1E2-4AED-DA41-AAFA-764AE518E54B}" presName="parentLeftMargin" presStyleLbl="node1" presStyleIdx="1" presStyleCnt="5"/>
      <dgm:spPr/>
    </dgm:pt>
    <dgm:pt modelId="{C101D9E8-BE40-154F-9C52-5578A5AFAA83}" type="pres">
      <dgm:prSet presAssocID="{ADD6F1E2-4AED-DA41-AAFA-764AE518E54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1978896-46F4-914F-B394-ED148E7E8677}" type="pres">
      <dgm:prSet presAssocID="{ADD6F1E2-4AED-DA41-AAFA-764AE518E54B}" presName="negativeSpace" presStyleCnt="0"/>
      <dgm:spPr/>
    </dgm:pt>
    <dgm:pt modelId="{685FEC5A-5CDA-124B-AD31-D4DC5D14ED05}" type="pres">
      <dgm:prSet presAssocID="{ADD6F1E2-4AED-DA41-AAFA-764AE518E54B}" presName="childText" presStyleLbl="conFgAcc1" presStyleIdx="2" presStyleCnt="5">
        <dgm:presLayoutVars>
          <dgm:bulletEnabled val="1"/>
        </dgm:presLayoutVars>
      </dgm:prSet>
      <dgm:spPr/>
    </dgm:pt>
    <dgm:pt modelId="{01062C42-F220-AE47-98DC-40BC456F7437}" type="pres">
      <dgm:prSet presAssocID="{0EBECCBF-32B3-7540-945E-6EAB29D7B1DA}" presName="spaceBetweenRectangles" presStyleCnt="0"/>
      <dgm:spPr/>
    </dgm:pt>
    <dgm:pt modelId="{FC419445-BB49-B042-95F7-AFCA1C4F618E}" type="pres">
      <dgm:prSet presAssocID="{62E37409-2A2A-FA47-83CE-3CEDEC3BC08D}" presName="parentLin" presStyleCnt="0"/>
      <dgm:spPr/>
    </dgm:pt>
    <dgm:pt modelId="{46B921F3-81BB-B544-9170-88CF0781F5CC}" type="pres">
      <dgm:prSet presAssocID="{62E37409-2A2A-FA47-83CE-3CEDEC3BC08D}" presName="parentLeftMargin" presStyleLbl="node1" presStyleIdx="2" presStyleCnt="5"/>
      <dgm:spPr/>
    </dgm:pt>
    <dgm:pt modelId="{D2E35010-E453-204B-B528-36DEB2F6C530}" type="pres">
      <dgm:prSet presAssocID="{62E37409-2A2A-FA47-83CE-3CEDEC3BC08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7896447-1DA4-D84C-9824-C060930FB9F0}" type="pres">
      <dgm:prSet presAssocID="{62E37409-2A2A-FA47-83CE-3CEDEC3BC08D}" presName="negativeSpace" presStyleCnt="0"/>
      <dgm:spPr/>
    </dgm:pt>
    <dgm:pt modelId="{F2A3B442-698F-7F4D-9AEE-2D732DCD4D88}" type="pres">
      <dgm:prSet presAssocID="{62E37409-2A2A-FA47-83CE-3CEDEC3BC08D}" presName="childText" presStyleLbl="conFgAcc1" presStyleIdx="3" presStyleCnt="5">
        <dgm:presLayoutVars>
          <dgm:bulletEnabled val="1"/>
        </dgm:presLayoutVars>
      </dgm:prSet>
      <dgm:spPr/>
    </dgm:pt>
    <dgm:pt modelId="{2B28D28B-51EB-B643-99C6-088F17C6E5F1}" type="pres">
      <dgm:prSet presAssocID="{54F14A74-F921-E644-A257-E979929ACF14}" presName="spaceBetweenRectangles" presStyleCnt="0"/>
      <dgm:spPr/>
    </dgm:pt>
    <dgm:pt modelId="{F5DA14D6-669C-2143-B47A-CF113C52973C}" type="pres">
      <dgm:prSet presAssocID="{EB93C60F-79C9-9349-89CF-6ABA334F3BEC}" presName="parentLin" presStyleCnt="0"/>
      <dgm:spPr/>
    </dgm:pt>
    <dgm:pt modelId="{2B806F22-4AD5-2E41-8964-1390C8373C58}" type="pres">
      <dgm:prSet presAssocID="{EB93C60F-79C9-9349-89CF-6ABA334F3BEC}" presName="parentLeftMargin" presStyleLbl="node1" presStyleIdx="3" presStyleCnt="5"/>
      <dgm:spPr/>
    </dgm:pt>
    <dgm:pt modelId="{636CF506-9709-454E-83BE-21CC4B8D6E83}" type="pres">
      <dgm:prSet presAssocID="{EB93C60F-79C9-9349-89CF-6ABA334F3BEC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77F2533F-2DA8-C645-8582-C536C690D973}" type="pres">
      <dgm:prSet presAssocID="{EB93C60F-79C9-9349-89CF-6ABA334F3BEC}" presName="negativeSpace" presStyleCnt="0"/>
      <dgm:spPr/>
    </dgm:pt>
    <dgm:pt modelId="{64DF7C43-0846-8742-9B0A-1CE5A643D73D}" type="pres">
      <dgm:prSet presAssocID="{EB93C60F-79C9-9349-89CF-6ABA334F3BEC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C129D903-8D7F-E747-A20D-FB29BD363A41}" type="presOf" srcId="{4A11EF4C-C086-E642-9BB3-7F06E5C1290B}" destId="{A7DC9BDF-2CCE-8641-932C-046F6CE8DF0D}" srcOrd="0" destOrd="0" presId="urn:microsoft.com/office/officeart/2005/8/layout/list1"/>
    <dgm:cxn modelId="{20B0CD09-2FFF-B740-B229-DBA8291818C8}" type="presOf" srcId="{83C71CD6-57CD-1345-AA65-E4449339D441}" destId="{F2A3B442-698F-7F4D-9AEE-2D732DCD4D88}" srcOrd="0" destOrd="0" presId="urn:microsoft.com/office/officeart/2005/8/layout/list1"/>
    <dgm:cxn modelId="{0460AA0C-D027-F14E-BB00-D211D192EFE8}" type="presOf" srcId="{102A7D41-83D4-E04C-90C4-580B0FF7BC74}" destId="{0DBB8007-6B1A-474A-ADBD-11D4C70F8A38}" srcOrd="1" destOrd="0" presId="urn:microsoft.com/office/officeart/2005/8/layout/list1"/>
    <dgm:cxn modelId="{698B3513-B529-6B4A-A429-2D46E2FC340D}" type="presOf" srcId="{62E37409-2A2A-FA47-83CE-3CEDEC3BC08D}" destId="{D2E35010-E453-204B-B528-36DEB2F6C530}" srcOrd="1" destOrd="0" presId="urn:microsoft.com/office/officeart/2005/8/layout/list1"/>
    <dgm:cxn modelId="{98701C14-02A3-C94A-860B-5FB246E1DBFC}" type="presOf" srcId="{BD09AEF8-F502-8F47-BA6A-B0FFAEB3008F}" destId="{5D42BC0A-16F4-B346-87EE-05316F490547}" srcOrd="0" destOrd="0" presId="urn:microsoft.com/office/officeart/2005/8/layout/list1"/>
    <dgm:cxn modelId="{AFA37A18-7590-494B-8F61-7651C9CD807A}" srcId="{62E37409-2A2A-FA47-83CE-3CEDEC3BC08D}" destId="{83C71CD6-57CD-1345-AA65-E4449339D441}" srcOrd="0" destOrd="0" parTransId="{99C57B0C-6DAF-2B4C-A3F6-2D14EAC7BAF5}" sibTransId="{149DB796-F667-CC46-B00D-26238C0A42BE}"/>
    <dgm:cxn modelId="{D5C72D26-5190-FF4C-93F5-DDF067943AD9}" type="presOf" srcId="{EB93C60F-79C9-9349-89CF-6ABA334F3BEC}" destId="{2B806F22-4AD5-2E41-8964-1390C8373C58}" srcOrd="0" destOrd="0" presId="urn:microsoft.com/office/officeart/2005/8/layout/list1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51465A3F-F869-0B47-AA14-308FB596D6EE}" srcId="{BD09AEF8-F502-8F47-BA6A-B0FFAEB3008F}" destId="{EB93C60F-79C9-9349-89CF-6ABA334F3BEC}" srcOrd="4" destOrd="0" parTransId="{FC9F3C02-CC18-744F-A88E-A15F973DC52C}" sibTransId="{A3AE30A7-F5E1-C149-9F18-C67005126DA5}"/>
    <dgm:cxn modelId="{180D4245-497C-E34E-974A-BC9FD2DF80E5}" type="presOf" srcId="{65387183-454B-F14D-A6F6-7DA8C5BFAE05}" destId="{489691B6-D670-474A-B917-0202BE46DD98}" srcOrd="0" destOrd="0" presId="urn:microsoft.com/office/officeart/2005/8/layout/list1"/>
    <dgm:cxn modelId="{0B34E04C-09BD-DC41-B01F-C58208592B3A}" type="presOf" srcId="{C88ED262-17EB-A64F-8186-B36DDD55690A}" destId="{143D735E-E13D-374E-9BBD-58B594D5F68D}" srcOrd="0" destOrd="0" presId="urn:microsoft.com/office/officeart/2005/8/layout/list1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4A3BC05C-9D45-8741-B74D-F5D78C55F3AD}" type="presOf" srcId="{EB93C60F-79C9-9349-89CF-6ABA334F3BEC}" destId="{636CF506-9709-454E-83BE-21CC4B8D6E83}" srcOrd="1" destOrd="0" presId="urn:microsoft.com/office/officeart/2005/8/layout/list1"/>
    <dgm:cxn modelId="{EECF5D5F-7F4B-E346-AFA2-DD9C8F6D8511}" type="presOf" srcId="{4A11EF4C-C086-E642-9BB3-7F06E5C1290B}" destId="{819D6468-412D-8942-817E-65796B87AD62}" srcOrd="1" destOrd="0" presId="urn:microsoft.com/office/officeart/2005/8/layout/list1"/>
    <dgm:cxn modelId="{75D33D68-1E77-F94C-847E-D74F368E6FA1}" type="presOf" srcId="{B1994776-BB7E-AD4E-900E-8296E2C69C4F}" destId="{685FEC5A-5CDA-124B-AD31-D4DC5D14ED05}" srcOrd="0" destOrd="0" presId="urn:microsoft.com/office/officeart/2005/8/layout/list1"/>
    <dgm:cxn modelId="{FF8A9C6C-B951-5C4A-A64A-BB589B110EC6}" srcId="{EB93C60F-79C9-9349-89CF-6ABA334F3BEC}" destId="{82920FBD-2102-0047-97E2-7857CA93701D}" srcOrd="0" destOrd="0" parTransId="{709FAC72-9D6E-1E41-938E-E807FC6AB453}" sibTransId="{6D9649CA-6419-9649-927A-4155F1113B06}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2B1BBAA5-4771-F44F-8145-A5B1ECB82D13}" type="presOf" srcId="{102A7D41-83D4-E04C-90C4-580B0FF7BC74}" destId="{968A29D7-2332-3846-B844-010D2291B203}" srcOrd="0" destOrd="0" presId="urn:microsoft.com/office/officeart/2005/8/layout/list1"/>
    <dgm:cxn modelId="{054D63AD-8278-8849-9EED-EA3608F72A2A}" type="presOf" srcId="{82920FBD-2102-0047-97E2-7857CA93701D}" destId="{64DF7C43-0846-8742-9B0A-1CE5A643D73D}" srcOrd="0" destOrd="0" presId="urn:microsoft.com/office/officeart/2005/8/layout/list1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9117FDE8-CC73-B64D-B9DD-B08CDB07E9D7}" type="presOf" srcId="{ADD6F1E2-4AED-DA41-AAFA-764AE518E54B}" destId="{C101D9E8-BE40-154F-9C52-5578A5AFAA83}" srcOrd="1" destOrd="0" presId="urn:microsoft.com/office/officeart/2005/8/layout/list1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EEE631F2-98E3-8A41-A100-54F53B6D9F45}" type="presOf" srcId="{62E37409-2A2A-FA47-83CE-3CEDEC3BC08D}" destId="{46B921F3-81BB-B544-9170-88CF0781F5CC}" srcOrd="0" destOrd="0" presId="urn:microsoft.com/office/officeart/2005/8/layout/list1"/>
    <dgm:cxn modelId="{442EB4FE-9D85-9E4F-A2D1-7C6EBF1C5E86}" type="presOf" srcId="{ADD6F1E2-4AED-DA41-AAFA-764AE518E54B}" destId="{0F0C21BF-5320-E04E-AF35-9DBBA23C7562}" srcOrd="0" destOrd="0" presId="urn:microsoft.com/office/officeart/2005/8/layout/list1"/>
    <dgm:cxn modelId="{426DE294-6A8E-1644-8208-8428579DB867}" type="presParOf" srcId="{5D42BC0A-16F4-B346-87EE-05316F490547}" destId="{7FE27407-463A-D54E-A318-EA2D8D025121}" srcOrd="0" destOrd="0" presId="urn:microsoft.com/office/officeart/2005/8/layout/list1"/>
    <dgm:cxn modelId="{9C86F267-11DE-AC4E-9A5C-3456B0BD700A}" type="presParOf" srcId="{7FE27407-463A-D54E-A318-EA2D8D025121}" destId="{A7DC9BDF-2CCE-8641-932C-046F6CE8DF0D}" srcOrd="0" destOrd="0" presId="urn:microsoft.com/office/officeart/2005/8/layout/list1"/>
    <dgm:cxn modelId="{291B35F5-4A21-0743-AF1A-6450213F08B8}" type="presParOf" srcId="{7FE27407-463A-D54E-A318-EA2D8D025121}" destId="{819D6468-412D-8942-817E-65796B87AD62}" srcOrd="1" destOrd="0" presId="urn:microsoft.com/office/officeart/2005/8/layout/list1"/>
    <dgm:cxn modelId="{74324CEE-3FA4-1D42-9668-45BBACBD9373}" type="presParOf" srcId="{5D42BC0A-16F4-B346-87EE-05316F490547}" destId="{88DC6FDC-8FD3-6645-83FE-E6EB1DF73746}" srcOrd="1" destOrd="0" presId="urn:microsoft.com/office/officeart/2005/8/layout/list1"/>
    <dgm:cxn modelId="{22BDA241-95E6-4442-B559-387A94316882}" type="presParOf" srcId="{5D42BC0A-16F4-B346-87EE-05316F490547}" destId="{143D735E-E13D-374E-9BBD-58B594D5F68D}" srcOrd="2" destOrd="0" presId="urn:microsoft.com/office/officeart/2005/8/layout/list1"/>
    <dgm:cxn modelId="{468C8ECE-3C6F-144E-8BBA-036AB17AD0A5}" type="presParOf" srcId="{5D42BC0A-16F4-B346-87EE-05316F490547}" destId="{509F6DC5-70C7-8244-990E-52723C1AAA16}" srcOrd="3" destOrd="0" presId="urn:microsoft.com/office/officeart/2005/8/layout/list1"/>
    <dgm:cxn modelId="{935AF98B-E351-5340-8A1C-C9638DE951DC}" type="presParOf" srcId="{5D42BC0A-16F4-B346-87EE-05316F490547}" destId="{71F1524A-B04C-784A-92FF-C7D722F98BB0}" srcOrd="4" destOrd="0" presId="urn:microsoft.com/office/officeart/2005/8/layout/list1"/>
    <dgm:cxn modelId="{CAD6A9A5-5FD0-C346-B466-17A4893823CA}" type="presParOf" srcId="{71F1524A-B04C-784A-92FF-C7D722F98BB0}" destId="{968A29D7-2332-3846-B844-010D2291B203}" srcOrd="0" destOrd="0" presId="urn:microsoft.com/office/officeart/2005/8/layout/list1"/>
    <dgm:cxn modelId="{95556EA2-1C3E-4245-A223-9AF7EC8D9075}" type="presParOf" srcId="{71F1524A-B04C-784A-92FF-C7D722F98BB0}" destId="{0DBB8007-6B1A-474A-ADBD-11D4C70F8A38}" srcOrd="1" destOrd="0" presId="urn:microsoft.com/office/officeart/2005/8/layout/list1"/>
    <dgm:cxn modelId="{0B598390-FF68-D045-8528-3443F5DC0B72}" type="presParOf" srcId="{5D42BC0A-16F4-B346-87EE-05316F490547}" destId="{975A0509-365B-4545-99DC-2696560E5C4C}" srcOrd="5" destOrd="0" presId="urn:microsoft.com/office/officeart/2005/8/layout/list1"/>
    <dgm:cxn modelId="{A517C8A9-93E1-CA45-B24D-760E332CF85F}" type="presParOf" srcId="{5D42BC0A-16F4-B346-87EE-05316F490547}" destId="{489691B6-D670-474A-B917-0202BE46DD98}" srcOrd="6" destOrd="0" presId="urn:microsoft.com/office/officeart/2005/8/layout/list1"/>
    <dgm:cxn modelId="{295010DF-0A6A-C142-A4B4-EAB7DC7367EC}" type="presParOf" srcId="{5D42BC0A-16F4-B346-87EE-05316F490547}" destId="{9EBE1B86-D50C-F148-8B94-E8D083F52F2D}" srcOrd="7" destOrd="0" presId="urn:microsoft.com/office/officeart/2005/8/layout/list1"/>
    <dgm:cxn modelId="{355FBC57-D5C9-2640-976A-4E4127BDC2D1}" type="presParOf" srcId="{5D42BC0A-16F4-B346-87EE-05316F490547}" destId="{8BD242E5-D6C7-9143-803A-1F2BFB70BF9E}" srcOrd="8" destOrd="0" presId="urn:microsoft.com/office/officeart/2005/8/layout/list1"/>
    <dgm:cxn modelId="{97FB6D09-6CFC-E941-B3EC-DB0C1C37D78F}" type="presParOf" srcId="{8BD242E5-D6C7-9143-803A-1F2BFB70BF9E}" destId="{0F0C21BF-5320-E04E-AF35-9DBBA23C7562}" srcOrd="0" destOrd="0" presId="urn:microsoft.com/office/officeart/2005/8/layout/list1"/>
    <dgm:cxn modelId="{BFD25BC1-16BE-4E46-9E20-55A032AE76C4}" type="presParOf" srcId="{8BD242E5-D6C7-9143-803A-1F2BFB70BF9E}" destId="{C101D9E8-BE40-154F-9C52-5578A5AFAA83}" srcOrd="1" destOrd="0" presId="urn:microsoft.com/office/officeart/2005/8/layout/list1"/>
    <dgm:cxn modelId="{EFF7E84E-3E1E-7F4D-A88C-4B4D4831C1FB}" type="presParOf" srcId="{5D42BC0A-16F4-B346-87EE-05316F490547}" destId="{91978896-46F4-914F-B394-ED148E7E8677}" srcOrd="9" destOrd="0" presId="urn:microsoft.com/office/officeart/2005/8/layout/list1"/>
    <dgm:cxn modelId="{B44A1A9C-2C47-8748-83C7-EA2019244E05}" type="presParOf" srcId="{5D42BC0A-16F4-B346-87EE-05316F490547}" destId="{685FEC5A-5CDA-124B-AD31-D4DC5D14ED05}" srcOrd="10" destOrd="0" presId="urn:microsoft.com/office/officeart/2005/8/layout/list1"/>
    <dgm:cxn modelId="{A13D2EA1-E0E9-CA47-9179-0230E977223D}" type="presParOf" srcId="{5D42BC0A-16F4-B346-87EE-05316F490547}" destId="{01062C42-F220-AE47-98DC-40BC456F7437}" srcOrd="11" destOrd="0" presId="urn:microsoft.com/office/officeart/2005/8/layout/list1"/>
    <dgm:cxn modelId="{883C9582-2FDC-B649-B824-8865A505BC97}" type="presParOf" srcId="{5D42BC0A-16F4-B346-87EE-05316F490547}" destId="{FC419445-BB49-B042-95F7-AFCA1C4F618E}" srcOrd="12" destOrd="0" presId="urn:microsoft.com/office/officeart/2005/8/layout/list1"/>
    <dgm:cxn modelId="{CD1ED764-0733-D64B-B8A5-D2155FB31D5A}" type="presParOf" srcId="{FC419445-BB49-B042-95F7-AFCA1C4F618E}" destId="{46B921F3-81BB-B544-9170-88CF0781F5CC}" srcOrd="0" destOrd="0" presId="urn:microsoft.com/office/officeart/2005/8/layout/list1"/>
    <dgm:cxn modelId="{53850526-45ED-424C-8F28-82107E821C73}" type="presParOf" srcId="{FC419445-BB49-B042-95F7-AFCA1C4F618E}" destId="{D2E35010-E453-204B-B528-36DEB2F6C530}" srcOrd="1" destOrd="0" presId="urn:microsoft.com/office/officeart/2005/8/layout/list1"/>
    <dgm:cxn modelId="{93C24C44-6A5C-F144-94E9-19AB17D48483}" type="presParOf" srcId="{5D42BC0A-16F4-B346-87EE-05316F490547}" destId="{A7896447-1DA4-D84C-9824-C060930FB9F0}" srcOrd="13" destOrd="0" presId="urn:microsoft.com/office/officeart/2005/8/layout/list1"/>
    <dgm:cxn modelId="{3C9FD6E3-0D61-EA4E-BF36-2BD1BD3C10DA}" type="presParOf" srcId="{5D42BC0A-16F4-B346-87EE-05316F490547}" destId="{F2A3B442-698F-7F4D-9AEE-2D732DCD4D88}" srcOrd="14" destOrd="0" presId="urn:microsoft.com/office/officeart/2005/8/layout/list1"/>
    <dgm:cxn modelId="{63EEC048-C3E1-CD48-A446-790C80508C11}" type="presParOf" srcId="{5D42BC0A-16F4-B346-87EE-05316F490547}" destId="{2B28D28B-51EB-B643-99C6-088F17C6E5F1}" srcOrd="15" destOrd="0" presId="urn:microsoft.com/office/officeart/2005/8/layout/list1"/>
    <dgm:cxn modelId="{2D94BCB9-8F45-7D47-AE1E-0B80B5E4F96E}" type="presParOf" srcId="{5D42BC0A-16F4-B346-87EE-05316F490547}" destId="{F5DA14D6-669C-2143-B47A-CF113C52973C}" srcOrd="16" destOrd="0" presId="urn:microsoft.com/office/officeart/2005/8/layout/list1"/>
    <dgm:cxn modelId="{A9BF2E84-BB42-8743-8EB5-37F4F667581C}" type="presParOf" srcId="{F5DA14D6-669C-2143-B47A-CF113C52973C}" destId="{2B806F22-4AD5-2E41-8964-1390C8373C58}" srcOrd="0" destOrd="0" presId="urn:microsoft.com/office/officeart/2005/8/layout/list1"/>
    <dgm:cxn modelId="{B4191DD2-374B-3F4B-A1A8-2C147FE93245}" type="presParOf" srcId="{F5DA14D6-669C-2143-B47A-CF113C52973C}" destId="{636CF506-9709-454E-83BE-21CC4B8D6E83}" srcOrd="1" destOrd="0" presId="urn:microsoft.com/office/officeart/2005/8/layout/list1"/>
    <dgm:cxn modelId="{41BE51E5-308B-584D-8E80-7EF80F44B6E0}" type="presParOf" srcId="{5D42BC0A-16F4-B346-87EE-05316F490547}" destId="{77F2533F-2DA8-C645-8582-C536C690D973}" srcOrd="17" destOrd="0" presId="urn:microsoft.com/office/officeart/2005/8/layout/list1"/>
    <dgm:cxn modelId="{3571AC1D-AD5E-2B45-B8A2-81E3815E0BC1}" type="presParOf" srcId="{5D42BC0A-16F4-B346-87EE-05316F490547}" destId="{64DF7C43-0846-8742-9B0A-1CE5A643D73D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26FA3F63-3248-1941-86CB-FF9143BE3797}" type="doc">
      <dgm:prSet loTypeId="urn:microsoft.com/office/officeart/2005/8/layout/hList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A1AB5D0-9503-E34E-A437-5D8BB0A8DE81}">
      <dgm:prSet custT="1"/>
      <dgm:spPr/>
      <dgm:t>
        <a:bodyPr/>
        <a:lstStyle/>
        <a:p>
          <a:pPr algn="ctr" rtl="1"/>
          <a:r>
            <a:rPr lang="en-GB" sz="3200" dirty="0"/>
            <a:t>🔍 </a:t>
          </a:r>
          <a:r>
            <a:rPr lang="ar-SA" sz="3200" b="1" dirty="0"/>
            <a:t>ما قبل الخطاب القيادي</a:t>
          </a:r>
          <a:endParaRPr lang="en-GB" sz="3200" b="1" dirty="0"/>
        </a:p>
      </dgm:t>
    </dgm:pt>
    <dgm:pt modelId="{6B9BDFA1-00B9-9048-B301-EAADAC173324}" type="parTrans" cxnId="{7B8661AC-562E-C042-96BE-9CDA575492EC}">
      <dgm:prSet/>
      <dgm:spPr/>
      <dgm:t>
        <a:bodyPr/>
        <a:lstStyle/>
        <a:p>
          <a:pPr algn="r" rtl="1"/>
          <a:endParaRPr lang="en-GB" sz="2000"/>
        </a:p>
      </dgm:t>
    </dgm:pt>
    <dgm:pt modelId="{A06AC6AF-AB6C-834D-A26C-67023D96B683}" type="sibTrans" cxnId="{7B8661AC-562E-C042-96BE-9CDA575492EC}">
      <dgm:prSet/>
      <dgm:spPr/>
      <dgm:t>
        <a:bodyPr/>
        <a:lstStyle/>
        <a:p>
          <a:pPr algn="r" rtl="1"/>
          <a:endParaRPr lang="en-GB" sz="2000"/>
        </a:p>
      </dgm:t>
    </dgm:pt>
    <dgm:pt modelId="{B5292BB0-F023-9C43-BDF8-F755E102B789}">
      <dgm:prSet custT="1"/>
      <dgm:spPr/>
      <dgm:t>
        <a:bodyPr/>
        <a:lstStyle/>
        <a:p>
          <a:pPr algn="ctr" rtl="1"/>
          <a:r>
            <a:rPr lang="en-GB" sz="3200" dirty="0"/>
            <a:t>🎙️ </a:t>
          </a:r>
          <a:r>
            <a:rPr lang="ar-SA" sz="3200" b="1" dirty="0"/>
            <a:t>الخطاب القيادي</a:t>
          </a:r>
          <a:endParaRPr lang="en-GB" sz="3200" b="1" dirty="0"/>
        </a:p>
      </dgm:t>
    </dgm:pt>
    <dgm:pt modelId="{82C2E4D5-C655-DD4C-B18F-8DA753EEDEB7}" type="parTrans" cxnId="{AFCAB68D-6184-D94D-AB4F-963912540411}">
      <dgm:prSet/>
      <dgm:spPr/>
      <dgm:t>
        <a:bodyPr/>
        <a:lstStyle/>
        <a:p>
          <a:pPr algn="r" rtl="1"/>
          <a:endParaRPr lang="en-GB" sz="2000"/>
        </a:p>
      </dgm:t>
    </dgm:pt>
    <dgm:pt modelId="{88CA8B33-D9EF-5F4E-AF29-58DBD2E4CB4B}" type="sibTrans" cxnId="{AFCAB68D-6184-D94D-AB4F-963912540411}">
      <dgm:prSet/>
      <dgm:spPr/>
      <dgm:t>
        <a:bodyPr/>
        <a:lstStyle/>
        <a:p>
          <a:pPr algn="r" rtl="1"/>
          <a:endParaRPr lang="en-GB" sz="2000"/>
        </a:p>
      </dgm:t>
    </dgm:pt>
    <dgm:pt modelId="{15AE242A-A208-ED48-81C5-B3A8D9A9B3D6}">
      <dgm:prSet custT="1"/>
      <dgm:spPr/>
      <dgm:t>
        <a:bodyPr/>
        <a:lstStyle/>
        <a:p>
          <a:pPr algn="ctr" rtl="1"/>
          <a:r>
            <a:rPr lang="ar-SA" sz="3200" b="1" dirty="0"/>
            <a:t>بعد الخطاب</a:t>
          </a:r>
          <a:endParaRPr lang="en-GB" sz="3200" b="1" dirty="0"/>
        </a:p>
      </dgm:t>
    </dgm:pt>
    <dgm:pt modelId="{3BFA54A2-F392-5B4E-88ED-52E850C6E001}" type="parTrans" cxnId="{6F9C8C8B-E941-4B4A-AF39-8966AA0F0CC8}">
      <dgm:prSet/>
      <dgm:spPr/>
      <dgm:t>
        <a:bodyPr/>
        <a:lstStyle/>
        <a:p>
          <a:pPr algn="r" rtl="1"/>
          <a:endParaRPr lang="en-GB" sz="2000"/>
        </a:p>
      </dgm:t>
    </dgm:pt>
    <dgm:pt modelId="{88486D9C-C807-A542-8F6C-282AD3AB521B}" type="sibTrans" cxnId="{6F9C8C8B-E941-4B4A-AF39-8966AA0F0CC8}">
      <dgm:prSet/>
      <dgm:spPr/>
      <dgm:t>
        <a:bodyPr/>
        <a:lstStyle/>
        <a:p>
          <a:pPr algn="r" rtl="1"/>
          <a:endParaRPr lang="en-GB" sz="2000"/>
        </a:p>
      </dgm:t>
    </dgm:pt>
    <dgm:pt modelId="{C9021A69-95D1-2648-90BB-5179FCE63CB4}">
      <dgm:prSet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استعادة تدريجية لثقة المستهلكين</a:t>
          </a:r>
          <a:r>
            <a:rPr lang="en-GB" sz="2000" dirty="0"/>
            <a:t>.</a:t>
          </a:r>
        </a:p>
      </dgm:t>
    </dgm:pt>
    <dgm:pt modelId="{ED63B28A-A9AE-194E-964E-BDC157C7B5E3}" type="parTrans" cxnId="{B7686E40-91C8-5D44-AFA1-A7434945AD79}">
      <dgm:prSet/>
      <dgm:spPr/>
      <dgm:t>
        <a:bodyPr/>
        <a:lstStyle/>
        <a:p>
          <a:pPr algn="r" rtl="1"/>
          <a:endParaRPr lang="en-GB" sz="2000"/>
        </a:p>
      </dgm:t>
    </dgm:pt>
    <dgm:pt modelId="{E12996E5-D7D0-0046-A0DB-58505116E969}" type="sibTrans" cxnId="{B7686E40-91C8-5D44-AFA1-A7434945AD79}">
      <dgm:prSet/>
      <dgm:spPr/>
      <dgm:t>
        <a:bodyPr/>
        <a:lstStyle/>
        <a:p>
          <a:pPr algn="r" rtl="1"/>
          <a:endParaRPr lang="en-GB" sz="2000"/>
        </a:p>
      </dgm:t>
    </dgm:pt>
    <dgm:pt modelId="{A62F11E2-3908-CE4F-8A66-856DBC2A72B2}">
      <dgm:prSet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ظهور الرئيس التنفيذي</a:t>
          </a:r>
          <a:r>
            <a:rPr lang="en-GB" sz="2000" dirty="0"/>
            <a:t>.</a:t>
          </a:r>
        </a:p>
      </dgm:t>
    </dgm:pt>
    <dgm:pt modelId="{A68E132D-4DE3-6C46-AE2E-75D0F021B8F2}" type="parTrans" cxnId="{5A3713F5-6598-2C4C-88C4-931E5140FA36}">
      <dgm:prSet/>
      <dgm:spPr/>
      <dgm:t>
        <a:bodyPr/>
        <a:lstStyle/>
        <a:p>
          <a:pPr algn="r" rtl="1"/>
          <a:endParaRPr lang="en-GB" sz="2000"/>
        </a:p>
      </dgm:t>
    </dgm:pt>
    <dgm:pt modelId="{EDE27A86-6AD4-9B44-A450-2FB14F00D625}" type="sibTrans" cxnId="{5A3713F5-6598-2C4C-88C4-931E5140FA36}">
      <dgm:prSet/>
      <dgm:spPr/>
      <dgm:t>
        <a:bodyPr/>
        <a:lstStyle/>
        <a:p>
          <a:pPr algn="r" rtl="1"/>
          <a:endParaRPr lang="en-GB" sz="2000"/>
        </a:p>
      </dgm:t>
    </dgm:pt>
    <dgm:pt modelId="{A4DBA61F-9431-704F-AEC7-A701C7F726E7}">
      <dgm:prSet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انفجار بطاريات</a:t>
          </a:r>
          <a:r>
            <a:rPr lang="en-GB" sz="2000" dirty="0"/>
            <a:t> Galaxy Note 7.</a:t>
          </a:r>
        </a:p>
      </dgm:t>
    </dgm:pt>
    <dgm:pt modelId="{6DE4BCB3-10E1-414E-BCBD-3A8698A1F214}" type="parTrans" cxnId="{49AF516C-E61C-B74C-919F-B6D0A3A6AB09}">
      <dgm:prSet/>
      <dgm:spPr/>
      <dgm:t>
        <a:bodyPr/>
        <a:lstStyle/>
        <a:p>
          <a:pPr algn="r" rtl="1"/>
          <a:endParaRPr lang="en-GB" sz="2000"/>
        </a:p>
      </dgm:t>
    </dgm:pt>
    <dgm:pt modelId="{A5CC289E-1823-D044-AF61-104CA8CFFBC5}" type="sibTrans" cxnId="{49AF516C-E61C-B74C-919F-B6D0A3A6AB09}">
      <dgm:prSet/>
      <dgm:spPr/>
      <dgm:t>
        <a:bodyPr/>
        <a:lstStyle/>
        <a:p>
          <a:pPr algn="r" rtl="1"/>
          <a:endParaRPr lang="en-GB" sz="2000"/>
        </a:p>
      </dgm:t>
    </dgm:pt>
    <dgm:pt modelId="{D4AD97DC-160D-2644-BBBF-4C83D520D718}">
      <dgm:prSet custT="1"/>
      <dgm:spPr/>
      <dgm:t>
        <a:bodyPr/>
        <a:lstStyle/>
        <a:p>
          <a:pPr algn="r" rtl="1">
            <a:buSzPts val="1000"/>
            <a:buFont typeface="Symbol" pitchFamily="2" charset="2"/>
            <a:buChar char=""/>
          </a:pPr>
          <a:r>
            <a:rPr lang="ar-SA" sz="2000"/>
            <a:t>تعتيم أولي ومحاولات لتقليل حجم المشكلة</a:t>
          </a:r>
          <a:r>
            <a:rPr lang="en-GB" sz="2000"/>
            <a:t>.</a:t>
          </a:r>
        </a:p>
      </dgm:t>
    </dgm:pt>
    <dgm:pt modelId="{8873D47C-5374-C849-86E4-7C397F7285B8}" type="parTrans" cxnId="{D6D9C058-5E4B-B749-B366-24FC6007AFA5}">
      <dgm:prSet/>
      <dgm:spPr/>
      <dgm:t>
        <a:bodyPr/>
        <a:lstStyle/>
        <a:p>
          <a:endParaRPr lang="en-GB"/>
        </a:p>
      </dgm:t>
    </dgm:pt>
    <dgm:pt modelId="{1655ABA7-1B25-B54A-B2CC-A81EB466219E}" type="sibTrans" cxnId="{D6D9C058-5E4B-B749-B366-24FC6007AFA5}">
      <dgm:prSet/>
      <dgm:spPr/>
      <dgm:t>
        <a:bodyPr/>
        <a:lstStyle/>
        <a:p>
          <a:endParaRPr lang="en-GB"/>
        </a:p>
      </dgm:t>
    </dgm:pt>
    <dgm:pt modelId="{D3CE441C-B334-DE45-9B17-210FA7923A89}">
      <dgm:prSet custT="1"/>
      <dgm:spPr/>
      <dgm:t>
        <a:bodyPr/>
        <a:lstStyle/>
        <a:p>
          <a:pPr algn="r" rtl="1">
            <a:buSzPts val="1000"/>
            <a:buFont typeface="Symbol" pitchFamily="2" charset="2"/>
            <a:buChar char=""/>
          </a:pPr>
          <a:r>
            <a:rPr lang="ar-SA" sz="2000" dirty="0"/>
            <a:t>تصاعد الغضب وثورة على وسائل التواصل الاجتماعي</a:t>
          </a:r>
          <a:r>
            <a:rPr lang="en-GB" sz="2000" dirty="0"/>
            <a:t>.</a:t>
          </a:r>
        </a:p>
      </dgm:t>
    </dgm:pt>
    <dgm:pt modelId="{6C6AEA4B-7D4B-BD4A-9ED5-A64309FF2A0A}" type="parTrans" cxnId="{96369C49-34DF-8A41-A64F-7794AC5EA349}">
      <dgm:prSet/>
      <dgm:spPr/>
      <dgm:t>
        <a:bodyPr/>
        <a:lstStyle/>
        <a:p>
          <a:endParaRPr lang="en-GB"/>
        </a:p>
      </dgm:t>
    </dgm:pt>
    <dgm:pt modelId="{20040AE1-827C-C346-81DC-C54BC442E7FF}" type="sibTrans" cxnId="{96369C49-34DF-8A41-A64F-7794AC5EA349}">
      <dgm:prSet/>
      <dgm:spPr/>
      <dgm:t>
        <a:bodyPr/>
        <a:lstStyle/>
        <a:p>
          <a:endParaRPr lang="en-GB"/>
        </a:p>
      </dgm:t>
    </dgm:pt>
    <dgm:pt modelId="{9C4FD29A-90F3-404C-89E4-DFB0E6991373}">
      <dgm:prSet custT="1"/>
      <dgm:spPr/>
      <dgm:t>
        <a:bodyPr/>
        <a:lstStyle/>
        <a:p>
          <a:pPr rtl="1">
            <a:buSzPts val="1000"/>
            <a:buFont typeface="Symbol" pitchFamily="2" charset="2"/>
            <a:buChar char=""/>
          </a:pPr>
          <a:r>
            <a:rPr lang="ar-SA" sz="2000"/>
            <a:t>اعتذار صريح وشامل</a:t>
          </a:r>
          <a:r>
            <a:rPr lang="en-GB" sz="2000"/>
            <a:t>.</a:t>
          </a:r>
        </a:p>
      </dgm:t>
    </dgm:pt>
    <dgm:pt modelId="{039D2B4B-F36D-C847-B47E-05716C5BE5AB}" type="parTrans" cxnId="{0CA5A152-F4EC-D944-869C-3887AC7CC0BA}">
      <dgm:prSet/>
      <dgm:spPr/>
      <dgm:t>
        <a:bodyPr/>
        <a:lstStyle/>
        <a:p>
          <a:endParaRPr lang="en-GB"/>
        </a:p>
      </dgm:t>
    </dgm:pt>
    <dgm:pt modelId="{55315776-5B4D-C34F-92BC-C2D6AB2EBABC}" type="sibTrans" cxnId="{0CA5A152-F4EC-D944-869C-3887AC7CC0BA}">
      <dgm:prSet/>
      <dgm:spPr/>
      <dgm:t>
        <a:bodyPr/>
        <a:lstStyle/>
        <a:p>
          <a:endParaRPr lang="en-GB"/>
        </a:p>
      </dgm:t>
    </dgm:pt>
    <dgm:pt modelId="{8F3F5AB5-45D2-A244-983F-88CC37D888A4}">
      <dgm:prSet custT="1"/>
      <dgm:spPr/>
      <dgm:t>
        <a:bodyPr/>
        <a:lstStyle/>
        <a:p>
          <a:pPr rtl="1">
            <a:buSzPts val="1000"/>
            <a:buFont typeface="Symbol" pitchFamily="2" charset="2"/>
            <a:buChar char=""/>
          </a:pPr>
          <a:r>
            <a:rPr lang="ar-SA" sz="2000"/>
            <a:t>شرح خطة السحب الكامل — تحمّل كامل للمسؤولية</a:t>
          </a:r>
          <a:r>
            <a:rPr lang="en-GB" sz="2000"/>
            <a:t>.</a:t>
          </a:r>
        </a:p>
      </dgm:t>
    </dgm:pt>
    <dgm:pt modelId="{97B0155F-7054-9842-85D3-60930D5D2EBA}" type="parTrans" cxnId="{897A4BA2-2E36-F64E-824D-D5505BDAB255}">
      <dgm:prSet/>
      <dgm:spPr/>
      <dgm:t>
        <a:bodyPr/>
        <a:lstStyle/>
        <a:p>
          <a:endParaRPr lang="en-GB"/>
        </a:p>
      </dgm:t>
    </dgm:pt>
    <dgm:pt modelId="{465A776B-E7A5-3F4D-97E9-5B0DF3DD0E47}" type="sibTrans" cxnId="{897A4BA2-2E36-F64E-824D-D5505BDAB255}">
      <dgm:prSet/>
      <dgm:spPr/>
      <dgm:t>
        <a:bodyPr/>
        <a:lstStyle/>
        <a:p>
          <a:endParaRPr lang="en-GB"/>
        </a:p>
      </dgm:t>
    </dgm:pt>
    <dgm:pt modelId="{4D5FCEE8-830B-864F-84F6-F2BB44A7F782}">
      <dgm:prSet custT="1"/>
      <dgm:spPr/>
      <dgm:t>
        <a:bodyPr/>
        <a:lstStyle/>
        <a:p>
          <a:pPr rtl="1">
            <a:buSzPts val="1000"/>
            <a:buFont typeface="Symbol" pitchFamily="2" charset="2"/>
            <a:buChar char=""/>
          </a:pPr>
          <a:r>
            <a:rPr lang="ar-SA" sz="2000" dirty="0"/>
            <a:t>نبرة صادقة ولغة إنسانية</a:t>
          </a:r>
          <a:r>
            <a:rPr lang="en-GB" sz="2000" dirty="0"/>
            <a:t>.</a:t>
          </a:r>
        </a:p>
      </dgm:t>
    </dgm:pt>
    <dgm:pt modelId="{816927FB-49DB-A44A-9CB0-1231357064C7}" type="parTrans" cxnId="{AF5C7A33-41D6-BA49-9482-10FF25DB255C}">
      <dgm:prSet/>
      <dgm:spPr/>
      <dgm:t>
        <a:bodyPr/>
        <a:lstStyle/>
        <a:p>
          <a:endParaRPr lang="en-GB"/>
        </a:p>
      </dgm:t>
    </dgm:pt>
    <dgm:pt modelId="{48EBB765-F5C4-A546-91A8-E3B55D1BB25B}" type="sibTrans" cxnId="{AF5C7A33-41D6-BA49-9482-10FF25DB255C}">
      <dgm:prSet/>
      <dgm:spPr/>
      <dgm:t>
        <a:bodyPr/>
        <a:lstStyle/>
        <a:p>
          <a:endParaRPr lang="en-GB"/>
        </a:p>
      </dgm:t>
    </dgm:pt>
    <dgm:pt modelId="{3472C672-F74C-6249-AA0E-6E5DAA874E5A}">
      <dgm:prSet custT="1"/>
      <dgm:spPr/>
      <dgm:t>
        <a:bodyPr/>
        <a:lstStyle/>
        <a:p>
          <a:pPr rtl="1">
            <a:buSzPts val="1000"/>
            <a:buFont typeface="Symbol" pitchFamily="2" charset="2"/>
            <a:buChar char=""/>
          </a:pPr>
          <a:r>
            <a:rPr lang="ar-SA" sz="2000" dirty="0"/>
            <a:t>اعتبار الخطاب من أفضل نماذج الاعتذار المؤسسي</a:t>
          </a:r>
          <a:r>
            <a:rPr lang="en-GB" sz="2000" dirty="0"/>
            <a:t>.</a:t>
          </a:r>
        </a:p>
      </dgm:t>
    </dgm:pt>
    <dgm:pt modelId="{C2689D8F-B323-9948-BB0B-6C84EDBE82F6}" type="parTrans" cxnId="{EFEFC6EB-9F3D-E448-A8EB-A3DBDCC41BF4}">
      <dgm:prSet/>
      <dgm:spPr/>
      <dgm:t>
        <a:bodyPr/>
        <a:lstStyle/>
        <a:p>
          <a:endParaRPr lang="en-GB"/>
        </a:p>
      </dgm:t>
    </dgm:pt>
    <dgm:pt modelId="{7CC97F8A-D591-1445-A5B4-8F18503973CB}" type="sibTrans" cxnId="{EFEFC6EB-9F3D-E448-A8EB-A3DBDCC41BF4}">
      <dgm:prSet/>
      <dgm:spPr/>
      <dgm:t>
        <a:bodyPr/>
        <a:lstStyle/>
        <a:p>
          <a:endParaRPr lang="en-GB"/>
        </a:p>
      </dgm:t>
    </dgm:pt>
    <dgm:pt modelId="{590916F4-DA9D-6C4E-AB3C-56A22A9A01A1}" type="pres">
      <dgm:prSet presAssocID="{26FA3F63-3248-1941-86CB-FF9143BE3797}" presName="Name0" presStyleCnt="0">
        <dgm:presLayoutVars>
          <dgm:dir val="rev"/>
          <dgm:animLvl val="lvl"/>
          <dgm:resizeHandles val="exact"/>
        </dgm:presLayoutVars>
      </dgm:prSet>
      <dgm:spPr/>
    </dgm:pt>
    <dgm:pt modelId="{BEC9F446-41F5-E04C-A4A1-7BEF556CF74A}" type="pres">
      <dgm:prSet presAssocID="{3A1AB5D0-9503-E34E-A437-5D8BB0A8DE81}" presName="composite" presStyleCnt="0"/>
      <dgm:spPr/>
    </dgm:pt>
    <dgm:pt modelId="{E8DB8185-8DE1-0343-A51E-E5F37CECF3B8}" type="pres">
      <dgm:prSet presAssocID="{3A1AB5D0-9503-E34E-A437-5D8BB0A8DE81}" presName="parTx" presStyleLbl="alignNode1" presStyleIdx="0" presStyleCnt="3" custScaleY="139851">
        <dgm:presLayoutVars>
          <dgm:chMax val="0"/>
          <dgm:chPref val="0"/>
          <dgm:bulletEnabled val="1"/>
        </dgm:presLayoutVars>
      </dgm:prSet>
      <dgm:spPr/>
    </dgm:pt>
    <dgm:pt modelId="{045651F5-5816-1948-A4FF-40DCA81680F2}" type="pres">
      <dgm:prSet presAssocID="{3A1AB5D0-9503-E34E-A437-5D8BB0A8DE81}" presName="desTx" presStyleLbl="alignAccFollowNode1" presStyleIdx="0" presStyleCnt="3">
        <dgm:presLayoutVars>
          <dgm:bulletEnabled val="1"/>
        </dgm:presLayoutVars>
      </dgm:prSet>
      <dgm:spPr/>
    </dgm:pt>
    <dgm:pt modelId="{B969AA94-D6D7-FA4E-AF18-8B5E1E528225}" type="pres">
      <dgm:prSet presAssocID="{A06AC6AF-AB6C-834D-A26C-67023D96B683}" presName="space" presStyleCnt="0"/>
      <dgm:spPr/>
    </dgm:pt>
    <dgm:pt modelId="{B9D06B53-0E61-D645-9C30-7F02EC751A55}" type="pres">
      <dgm:prSet presAssocID="{B5292BB0-F023-9C43-BDF8-F755E102B789}" presName="composite" presStyleCnt="0"/>
      <dgm:spPr/>
    </dgm:pt>
    <dgm:pt modelId="{EC177CF8-B5F5-414F-A53E-2F438E96288D}" type="pres">
      <dgm:prSet presAssocID="{B5292BB0-F023-9C43-BDF8-F755E102B789}" presName="parTx" presStyleLbl="alignNode1" presStyleIdx="1" presStyleCnt="3" custScaleY="139851">
        <dgm:presLayoutVars>
          <dgm:chMax val="0"/>
          <dgm:chPref val="0"/>
          <dgm:bulletEnabled val="1"/>
        </dgm:presLayoutVars>
      </dgm:prSet>
      <dgm:spPr/>
    </dgm:pt>
    <dgm:pt modelId="{C4E50838-661D-0A4F-9230-A17B5BBA0433}" type="pres">
      <dgm:prSet presAssocID="{B5292BB0-F023-9C43-BDF8-F755E102B789}" presName="desTx" presStyleLbl="alignAccFollowNode1" presStyleIdx="1" presStyleCnt="3">
        <dgm:presLayoutVars>
          <dgm:bulletEnabled val="1"/>
        </dgm:presLayoutVars>
      </dgm:prSet>
      <dgm:spPr/>
    </dgm:pt>
    <dgm:pt modelId="{F9D47BEE-5C3C-1B4F-9BA5-E7574089AE00}" type="pres">
      <dgm:prSet presAssocID="{88CA8B33-D9EF-5F4E-AF29-58DBD2E4CB4B}" presName="space" presStyleCnt="0"/>
      <dgm:spPr/>
    </dgm:pt>
    <dgm:pt modelId="{2306BA8E-B918-444A-8B08-772CCB58B331}" type="pres">
      <dgm:prSet presAssocID="{15AE242A-A208-ED48-81C5-B3A8D9A9B3D6}" presName="composite" presStyleCnt="0"/>
      <dgm:spPr/>
    </dgm:pt>
    <dgm:pt modelId="{B8684A02-3572-0945-B847-82A166B416B9}" type="pres">
      <dgm:prSet presAssocID="{15AE242A-A208-ED48-81C5-B3A8D9A9B3D6}" presName="parTx" presStyleLbl="alignNode1" presStyleIdx="2" presStyleCnt="3" custScaleY="139851">
        <dgm:presLayoutVars>
          <dgm:chMax val="0"/>
          <dgm:chPref val="0"/>
          <dgm:bulletEnabled val="1"/>
        </dgm:presLayoutVars>
      </dgm:prSet>
      <dgm:spPr/>
    </dgm:pt>
    <dgm:pt modelId="{FA2079E0-83A9-DA44-BA47-022EAE095881}" type="pres">
      <dgm:prSet presAssocID="{15AE242A-A208-ED48-81C5-B3A8D9A9B3D6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24E0DD07-BA40-1943-9294-56F8D73B59BD}" type="presOf" srcId="{D4AD97DC-160D-2644-BBBF-4C83D520D718}" destId="{045651F5-5816-1948-A4FF-40DCA81680F2}" srcOrd="0" destOrd="1" presId="urn:microsoft.com/office/officeart/2005/8/layout/hList1"/>
    <dgm:cxn modelId="{785AD526-3F9A-4E4D-AC09-C85B331AA391}" type="presOf" srcId="{D3CE441C-B334-DE45-9B17-210FA7923A89}" destId="{045651F5-5816-1948-A4FF-40DCA81680F2}" srcOrd="0" destOrd="2" presId="urn:microsoft.com/office/officeart/2005/8/layout/hList1"/>
    <dgm:cxn modelId="{49D0FD2E-F87C-7344-9D83-42D1905F1113}" type="presOf" srcId="{C9021A69-95D1-2648-90BB-5179FCE63CB4}" destId="{FA2079E0-83A9-DA44-BA47-022EAE095881}" srcOrd="0" destOrd="0" presId="urn:microsoft.com/office/officeart/2005/8/layout/hList1"/>
    <dgm:cxn modelId="{AF5C7A33-41D6-BA49-9482-10FF25DB255C}" srcId="{B5292BB0-F023-9C43-BDF8-F755E102B789}" destId="{4D5FCEE8-830B-864F-84F6-F2BB44A7F782}" srcOrd="3" destOrd="0" parTransId="{816927FB-49DB-A44A-9CB0-1231357064C7}" sibTransId="{48EBB765-F5C4-A546-91A8-E3B55D1BB25B}"/>
    <dgm:cxn modelId="{603D593F-DC7C-6A47-ACB6-F05696220216}" type="presOf" srcId="{3472C672-F74C-6249-AA0E-6E5DAA874E5A}" destId="{FA2079E0-83A9-DA44-BA47-022EAE095881}" srcOrd="0" destOrd="1" presId="urn:microsoft.com/office/officeart/2005/8/layout/hList1"/>
    <dgm:cxn modelId="{B7686E40-91C8-5D44-AFA1-A7434945AD79}" srcId="{15AE242A-A208-ED48-81C5-B3A8D9A9B3D6}" destId="{C9021A69-95D1-2648-90BB-5179FCE63CB4}" srcOrd="0" destOrd="0" parTransId="{ED63B28A-A9AE-194E-964E-BDC157C7B5E3}" sibTransId="{E12996E5-D7D0-0046-A0DB-58505116E969}"/>
    <dgm:cxn modelId="{96369C49-34DF-8A41-A64F-7794AC5EA349}" srcId="{3A1AB5D0-9503-E34E-A437-5D8BB0A8DE81}" destId="{D3CE441C-B334-DE45-9B17-210FA7923A89}" srcOrd="2" destOrd="0" parTransId="{6C6AEA4B-7D4B-BD4A-9ED5-A64309FF2A0A}" sibTransId="{20040AE1-827C-C346-81DC-C54BC442E7FF}"/>
    <dgm:cxn modelId="{0CA5A152-F4EC-D944-869C-3887AC7CC0BA}" srcId="{B5292BB0-F023-9C43-BDF8-F755E102B789}" destId="{9C4FD29A-90F3-404C-89E4-DFB0E6991373}" srcOrd="1" destOrd="0" parTransId="{039D2B4B-F36D-C847-B47E-05716C5BE5AB}" sibTransId="{55315776-5B4D-C34F-92BC-C2D6AB2EBABC}"/>
    <dgm:cxn modelId="{D6D9C058-5E4B-B749-B366-24FC6007AFA5}" srcId="{3A1AB5D0-9503-E34E-A437-5D8BB0A8DE81}" destId="{D4AD97DC-160D-2644-BBBF-4C83D520D718}" srcOrd="1" destOrd="0" parTransId="{8873D47C-5374-C849-86E4-7C397F7285B8}" sibTransId="{1655ABA7-1B25-B54A-B2CC-A81EB466219E}"/>
    <dgm:cxn modelId="{75B54160-BC3A-8049-A5B2-68926808BCD6}" type="presOf" srcId="{9C4FD29A-90F3-404C-89E4-DFB0E6991373}" destId="{C4E50838-661D-0A4F-9230-A17B5BBA0433}" srcOrd="0" destOrd="1" presId="urn:microsoft.com/office/officeart/2005/8/layout/hList1"/>
    <dgm:cxn modelId="{49AF516C-E61C-B74C-919F-B6D0A3A6AB09}" srcId="{3A1AB5D0-9503-E34E-A437-5D8BB0A8DE81}" destId="{A4DBA61F-9431-704F-AEC7-A701C7F726E7}" srcOrd="0" destOrd="0" parTransId="{6DE4BCB3-10E1-414E-BCBD-3A8698A1F214}" sibTransId="{A5CC289E-1823-D044-AF61-104CA8CFFBC5}"/>
    <dgm:cxn modelId="{3D1C7F7B-20C8-C845-99C8-9CC683BF33E1}" type="presOf" srcId="{A4DBA61F-9431-704F-AEC7-A701C7F726E7}" destId="{045651F5-5816-1948-A4FF-40DCA81680F2}" srcOrd="0" destOrd="0" presId="urn:microsoft.com/office/officeart/2005/8/layout/hList1"/>
    <dgm:cxn modelId="{B69D6E85-B67A-B440-95D7-7CE8497017CC}" type="presOf" srcId="{26FA3F63-3248-1941-86CB-FF9143BE3797}" destId="{590916F4-DA9D-6C4E-AB3C-56A22A9A01A1}" srcOrd="0" destOrd="0" presId="urn:microsoft.com/office/officeart/2005/8/layout/hList1"/>
    <dgm:cxn modelId="{6F9C8C8B-E941-4B4A-AF39-8966AA0F0CC8}" srcId="{26FA3F63-3248-1941-86CB-FF9143BE3797}" destId="{15AE242A-A208-ED48-81C5-B3A8D9A9B3D6}" srcOrd="2" destOrd="0" parTransId="{3BFA54A2-F392-5B4E-88ED-52E850C6E001}" sibTransId="{88486D9C-C807-A542-8F6C-282AD3AB521B}"/>
    <dgm:cxn modelId="{AFCAB68D-6184-D94D-AB4F-963912540411}" srcId="{26FA3F63-3248-1941-86CB-FF9143BE3797}" destId="{B5292BB0-F023-9C43-BDF8-F755E102B789}" srcOrd="1" destOrd="0" parTransId="{82C2E4D5-C655-DD4C-B18F-8DA753EEDEB7}" sibTransId="{88CA8B33-D9EF-5F4E-AF29-58DBD2E4CB4B}"/>
    <dgm:cxn modelId="{92744A97-38A6-DA4F-824D-18282074731B}" type="presOf" srcId="{B5292BB0-F023-9C43-BDF8-F755E102B789}" destId="{EC177CF8-B5F5-414F-A53E-2F438E96288D}" srcOrd="0" destOrd="0" presId="urn:microsoft.com/office/officeart/2005/8/layout/hList1"/>
    <dgm:cxn modelId="{FF849599-F11F-6F41-9A04-5112F3FB95A1}" type="presOf" srcId="{A62F11E2-3908-CE4F-8A66-856DBC2A72B2}" destId="{C4E50838-661D-0A4F-9230-A17B5BBA0433}" srcOrd="0" destOrd="0" presId="urn:microsoft.com/office/officeart/2005/8/layout/hList1"/>
    <dgm:cxn modelId="{A34BB99B-7A6A-5B4F-B18D-B1A53231B9DD}" type="presOf" srcId="{3A1AB5D0-9503-E34E-A437-5D8BB0A8DE81}" destId="{E8DB8185-8DE1-0343-A51E-E5F37CECF3B8}" srcOrd="0" destOrd="0" presId="urn:microsoft.com/office/officeart/2005/8/layout/hList1"/>
    <dgm:cxn modelId="{897A4BA2-2E36-F64E-824D-D5505BDAB255}" srcId="{B5292BB0-F023-9C43-BDF8-F755E102B789}" destId="{8F3F5AB5-45D2-A244-983F-88CC37D888A4}" srcOrd="2" destOrd="0" parTransId="{97B0155F-7054-9842-85D3-60930D5D2EBA}" sibTransId="{465A776B-E7A5-3F4D-97E9-5B0DF3DD0E47}"/>
    <dgm:cxn modelId="{26962DA9-D8E2-B242-B1F9-402FCDFDF6B0}" type="presOf" srcId="{8F3F5AB5-45D2-A244-983F-88CC37D888A4}" destId="{C4E50838-661D-0A4F-9230-A17B5BBA0433}" srcOrd="0" destOrd="2" presId="urn:microsoft.com/office/officeart/2005/8/layout/hList1"/>
    <dgm:cxn modelId="{7B8661AC-562E-C042-96BE-9CDA575492EC}" srcId="{26FA3F63-3248-1941-86CB-FF9143BE3797}" destId="{3A1AB5D0-9503-E34E-A437-5D8BB0A8DE81}" srcOrd="0" destOrd="0" parTransId="{6B9BDFA1-00B9-9048-B301-EAADAC173324}" sibTransId="{A06AC6AF-AB6C-834D-A26C-67023D96B683}"/>
    <dgm:cxn modelId="{379000BA-0202-B34A-AC7F-BB041DA72F2D}" type="presOf" srcId="{15AE242A-A208-ED48-81C5-B3A8D9A9B3D6}" destId="{B8684A02-3572-0945-B847-82A166B416B9}" srcOrd="0" destOrd="0" presId="urn:microsoft.com/office/officeart/2005/8/layout/hList1"/>
    <dgm:cxn modelId="{EFEFC6EB-9F3D-E448-A8EB-A3DBDCC41BF4}" srcId="{15AE242A-A208-ED48-81C5-B3A8D9A9B3D6}" destId="{3472C672-F74C-6249-AA0E-6E5DAA874E5A}" srcOrd="1" destOrd="0" parTransId="{C2689D8F-B323-9948-BB0B-6C84EDBE82F6}" sibTransId="{7CC97F8A-D591-1445-A5B4-8F18503973CB}"/>
    <dgm:cxn modelId="{B3865BEF-7A93-BD42-AB8A-E16B5D358131}" type="presOf" srcId="{4D5FCEE8-830B-864F-84F6-F2BB44A7F782}" destId="{C4E50838-661D-0A4F-9230-A17B5BBA0433}" srcOrd="0" destOrd="3" presId="urn:microsoft.com/office/officeart/2005/8/layout/hList1"/>
    <dgm:cxn modelId="{5A3713F5-6598-2C4C-88C4-931E5140FA36}" srcId="{B5292BB0-F023-9C43-BDF8-F755E102B789}" destId="{A62F11E2-3908-CE4F-8A66-856DBC2A72B2}" srcOrd="0" destOrd="0" parTransId="{A68E132D-4DE3-6C46-AE2E-75D0F021B8F2}" sibTransId="{EDE27A86-6AD4-9B44-A450-2FB14F00D625}"/>
    <dgm:cxn modelId="{1E3A2285-3994-1C4B-92DE-55F2499C1FCC}" type="presParOf" srcId="{590916F4-DA9D-6C4E-AB3C-56A22A9A01A1}" destId="{BEC9F446-41F5-E04C-A4A1-7BEF556CF74A}" srcOrd="0" destOrd="0" presId="urn:microsoft.com/office/officeart/2005/8/layout/hList1"/>
    <dgm:cxn modelId="{D6516B37-DDE5-8A49-9CB7-50A8068E9CAB}" type="presParOf" srcId="{BEC9F446-41F5-E04C-A4A1-7BEF556CF74A}" destId="{E8DB8185-8DE1-0343-A51E-E5F37CECF3B8}" srcOrd="0" destOrd="0" presId="urn:microsoft.com/office/officeart/2005/8/layout/hList1"/>
    <dgm:cxn modelId="{A775ACA0-D8FD-0F4E-BEB7-2B11098FAA69}" type="presParOf" srcId="{BEC9F446-41F5-E04C-A4A1-7BEF556CF74A}" destId="{045651F5-5816-1948-A4FF-40DCA81680F2}" srcOrd="1" destOrd="0" presId="urn:microsoft.com/office/officeart/2005/8/layout/hList1"/>
    <dgm:cxn modelId="{21D38471-0750-A64D-ABF0-50B4A11A0B31}" type="presParOf" srcId="{590916F4-DA9D-6C4E-AB3C-56A22A9A01A1}" destId="{B969AA94-D6D7-FA4E-AF18-8B5E1E528225}" srcOrd="1" destOrd="0" presId="urn:microsoft.com/office/officeart/2005/8/layout/hList1"/>
    <dgm:cxn modelId="{252478ED-7C20-AE4B-8865-4D3A7C9A7D9E}" type="presParOf" srcId="{590916F4-DA9D-6C4E-AB3C-56A22A9A01A1}" destId="{B9D06B53-0E61-D645-9C30-7F02EC751A55}" srcOrd="2" destOrd="0" presId="urn:microsoft.com/office/officeart/2005/8/layout/hList1"/>
    <dgm:cxn modelId="{49718246-D39F-034B-BEBF-CCBE73E28637}" type="presParOf" srcId="{B9D06B53-0E61-D645-9C30-7F02EC751A55}" destId="{EC177CF8-B5F5-414F-A53E-2F438E96288D}" srcOrd="0" destOrd="0" presId="urn:microsoft.com/office/officeart/2005/8/layout/hList1"/>
    <dgm:cxn modelId="{5DB0427F-6FB3-EA46-AC52-1E3E71C6DFDF}" type="presParOf" srcId="{B9D06B53-0E61-D645-9C30-7F02EC751A55}" destId="{C4E50838-661D-0A4F-9230-A17B5BBA0433}" srcOrd="1" destOrd="0" presId="urn:microsoft.com/office/officeart/2005/8/layout/hList1"/>
    <dgm:cxn modelId="{AEE874A0-8DFC-AE4E-AE41-4C95A08B3354}" type="presParOf" srcId="{590916F4-DA9D-6C4E-AB3C-56A22A9A01A1}" destId="{F9D47BEE-5C3C-1B4F-9BA5-E7574089AE00}" srcOrd="3" destOrd="0" presId="urn:microsoft.com/office/officeart/2005/8/layout/hList1"/>
    <dgm:cxn modelId="{49E74E0F-ED22-8F4D-A4CE-EE8DBA014BC3}" type="presParOf" srcId="{590916F4-DA9D-6C4E-AB3C-56A22A9A01A1}" destId="{2306BA8E-B918-444A-8B08-772CCB58B331}" srcOrd="4" destOrd="0" presId="urn:microsoft.com/office/officeart/2005/8/layout/hList1"/>
    <dgm:cxn modelId="{CCA38436-BF10-7C4F-AA76-DCBA43AD4F77}" type="presParOf" srcId="{2306BA8E-B918-444A-8B08-772CCB58B331}" destId="{B8684A02-3572-0945-B847-82A166B416B9}" srcOrd="0" destOrd="0" presId="urn:microsoft.com/office/officeart/2005/8/layout/hList1"/>
    <dgm:cxn modelId="{008532D6-5E46-B644-BA8B-75FBA7CA61BE}" type="presParOf" srcId="{2306BA8E-B918-444A-8B08-772CCB58B331}" destId="{FA2079E0-83A9-DA44-BA47-022EAE09588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vList5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١- السرعة</a:t>
          </a:r>
          <a:endParaRPr lang="en-GB" sz="20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زمن الاستجابة يجب أن يُقاس بالساعات، لا بالأيام</a:t>
          </a:r>
          <a:endParaRPr lang="en-GB" sz="20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٢- الشفافية المتقدمة</a:t>
          </a:r>
          <a:endParaRPr lang="en-GB" sz="20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0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algn="r">
            <a:buNone/>
          </a:pPr>
          <a:r>
            <a:rPr lang="ar-SA" sz="2000" dirty="0"/>
            <a:t>الجمهور يتوقع مستوى عالٍ من الشفافية — إخفاء الحقائق يُكتشف بسرعة</a:t>
          </a:r>
          <a:endParaRPr lang="en-GB" sz="20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٣- القيادة الإنسانية</a:t>
          </a:r>
          <a:endParaRPr lang="en-GB" sz="20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0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الخطابات الآلية لم تعد مقبولة — القائد يجب أن يظهر كإنسان حقيقي</a:t>
          </a:r>
          <a:endParaRPr lang="en-GB" sz="20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٤- </a:t>
          </a:r>
          <a:r>
            <a:rPr lang="ar-SA" sz="2000" b="1" dirty="0"/>
            <a:t>التفاعل متعدد القنوات</a:t>
          </a:r>
          <a:endParaRPr lang="en-GB" sz="20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0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0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القائد يجب أن يكون حاضرًا في كل القنوات: الإعلام التقليدي + الإعلام الجديد</a:t>
          </a:r>
          <a:endParaRPr lang="en-GB" sz="200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62AA7A32-4FF0-F140-8295-9C0D8BC2E055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٥- </a:t>
          </a:r>
          <a:r>
            <a:rPr lang="ar-SA" sz="2000" b="1" dirty="0"/>
            <a:t>التعلم المستمر</a:t>
          </a:r>
          <a:endParaRPr lang="en-GB" sz="2000" dirty="0"/>
        </a:p>
      </dgm:t>
    </dgm:pt>
    <dgm:pt modelId="{8DFB1EB2-91BC-204D-9AC4-781A4AC8DB36}" type="parTrans" cxnId="{B0622C39-2D28-5F45-8734-A8F76BEC854C}">
      <dgm:prSet/>
      <dgm:spPr/>
      <dgm:t>
        <a:bodyPr/>
        <a:lstStyle/>
        <a:p>
          <a:pPr algn="r" rtl="1"/>
          <a:endParaRPr lang="en-GB" sz="2000"/>
        </a:p>
      </dgm:t>
    </dgm:pt>
    <dgm:pt modelId="{1AFA3106-EA20-EE48-8F24-5ADDD6992C0D}" type="sibTrans" cxnId="{B0622C39-2D28-5F45-8734-A8F76BEC854C}">
      <dgm:prSet/>
      <dgm:spPr/>
      <dgm:t>
        <a:bodyPr/>
        <a:lstStyle/>
        <a:p>
          <a:pPr algn="r" rtl="1"/>
          <a:endParaRPr lang="en-GB" sz="2000"/>
        </a:p>
      </dgm:t>
    </dgm:pt>
    <dgm:pt modelId="{4B2E657B-369F-0340-A4FA-DB0A9B7475D3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كل أزمة تُصبح فرصة لبناء رصيد اتصالي أكبر — القائد الناجح هو من يتعلم من كل تجربة</a:t>
          </a:r>
          <a:r>
            <a:rPr lang="en-GB" sz="2000" dirty="0"/>
            <a:t>.</a:t>
          </a:r>
        </a:p>
      </dgm:t>
    </dgm:pt>
    <dgm:pt modelId="{F4DF2EC7-FFA4-E74D-88F9-1732FB52DE89}" type="parTrans" cxnId="{8E1EE1F8-796C-8A44-BE48-D86658D44C36}">
      <dgm:prSet/>
      <dgm:spPr/>
      <dgm:t>
        <a:bodyPr/>
        <a:lstStyle/>
        <a:p>
          <a:pPr algn="r" rtl="1"/>
          <a:endParaRPr lang="en-GB" sz="2000"/>
        </a:p>
      </dgm:t>
    </dgm:pt>
    <dgm:pt modelId="{72F5F51D-1D18-6645-B941-D23B269F3493}" type="sibTrans" cxnId="{8E1EE1F8-796C-8A44-BE48-D86658D44C36}">
      <dgm:prSet/>
      <dgm:spPr/>
      <dgm:t>
        <a:bodyPr/>
        <a:lstStyle/>
        <a:p>
          <a:pPr algn="r" rtl="1"/>
          <a:endParaRPr lang="en-GB" sz="2000"/>
        </a:p>
      </dgm:t>
    </dgm:pt>
    <dgm:pt modelId="{A0E176CC-9FE7-744B-A753-6F99DA03FD93}" type="pres">
      <dgm:prSet presAssocID="{5B0BFAD2-A999-3B41-82A1-CDF4A6E3F1DA}" presName="Name0" presStyleCnt="0">
        <dgm:presLayoutVars>
          <dgm:dir val="rev"/>
          <dgm:animLvl val="lvl"/>
          <dgm:resizeHandles val="exact"/>
        </dgm:presLayoutVars>
      </dgm:prSet>
      <dgm:spPr/>
    </dgm:pt>
    <dgm:pt modelId="{8EA2BFF6-D834-9947-BB29-93B2B4171107}" type="pres">
      <dgm:prSet presAssocID="{1752099A-5FA7-5B42-9954-CCC2DC540A73}" presName="linNode" presStyleCnt="0"/>
      <dgm:spPr/>
    </dgm:pt>
    <dgm:pt modelId="{2D644AA8-B101-AB42-81EB-2D42B53CA4E5}" type="pres">
      <dgm:prSet presAssocID="{1752099A-5FA7-5B42-9954-CCC2DC540A73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4E27847A-2775-6A43-AA5A-C458CA170E66}" type="pres">
      <dgm:prSet presAssocID="{1752099A-5FA7-5B42-9954-CCC2DC540A73}" presName="descendantText" presStyleLbl="alignAccFollowNode1" presStyleIdx="0" presStyleCnt="5">
        <dgm:presLayoutVars>
          <dgm:bulletEnabled val="1"/>
        </dgm:presLayoutVars>
      </dgm:prSet>
      <dgm:spPr/>
    </dgm:pt>
    <dgm:pt modelId="{1486ABD6-6627-C044-8DB0-2ED410829741}" type="pres">
      <dgm:prSet presAssocID="{D82E5EC9-D48F-7543-B907-FBA1F99EA9C6}" presName="sp" presStyleCnt="0"/>
      <dgm:spPr/>
    </dgm:pt>
    <dgm:pt modelId="{F555D0EF-55D4-D647-BB63-7F974DBFB296}" type="pres">
      <dgm:prSet presAssocID="{33175CCB-1C8B-1C44-8A2A-276D69ED11D2}" presName="linNode" presStyleCnt="0"/>
      <dgm:spPr/>
    </dgm:pt>
    <dgm:pt modelId="{FB23362C-8FBC-FB44-B9DA-C9CF74B8C6EF}" type="pres">
      <dgm:prSet presAssocID="{33175CCB-1C8B-1C44-8A2A-276D69ED11D2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C6EE18F5-D4BB-2847-9241-8FA85CBCDC58}" type="pres">
      <dgm:prSet presAssocID="{33175CCB-1C8B-1C44-8A2A-276D69ED11D2}" presName="descendantText" presStyleLbl="alignAccFollowNode1" presStyleIdx="1" presStyleCnt="5">
        <dgm:presLayoutVars>
          <dgm:bulletEnabled val="1"/>
        </dgm:presLayoutVars>
      </dgm:prSet>
      <dgm:spPr/>
    </dgm:pt>
    <dgm:pt modelId="{9EB55AF6-74A0-0B46-988B-28AFA38BEFFA}" type="pres">
      <dgm:prSet presAssocID="{46CD5F3F-16F8-1443-AC0A-CECBDA2B0AE3}" presName="sp" presStyleCnt="0"/>
      <dgm:spPr/>
    </dgm:pt>
    <dgm:pt modelId="{62891214-9832-4C44-B9AC-1AD0B49A2609}" type="pres">
      <dgm:prSet presAssocID="{00BA3E18-A5E2-9140-B854-8729D59638C7}" presName="linNode" presStyleCnt="0"/>
      <dgm:spPr/>
    </dgm:pt>
    <dgm:pt modelId="{9959D325-8390-B94E-B5E8-7D41491FFA18}" type="pres">
      <dgm:prSet presAssocID="{00BA3E18-A5E2-9140-B854-8729D59638C7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3B9D189F-3DD9-F441-9D64-222893C28A99}" type="pres">
      <dgm:prSet presAssocID="{00BA3E18-A5E2-9140-B854-8729D59638C7}" presName="descendantText" presStyleLbl="alignAccFollowNode1" presStyleIdx="2" presStyleCnt="5">
        <dgm:presLayoutVars>
          <dgm:bulletEnabled val="1"/>
        </dgm:presLayoutVars>
      </dgm:prSet>
      <dgm:spPr/>
    </dgm:pt>
    <dgm:pt modelId="{40997272-A830-194B-882E-4ABBACD8FFE0}" type="pres">
      <dgm:prSet presAssocID="{B1A7360D-8795-2F4E-ABEF-D0EA3753B07E}" presName="sp" presStyleCnt="0"/>
      <dgm:spPr/>
    </dgm:pt>
    <dgm:pt modelId="{77967253-8A62-1F43-82E0-487CE12A8000}" type="pres">
      <dgm:prSet presAssocID="{E8E95C23-E752-394B-B9B6-2A78136193D2}" presName="linNode" presStyleCnt="0"/>
      <dgm:spPr/>
    </dgm:pt>
    <dgm:pt modelId="{281E2A25-90C3-B34C-A297-12C5A844A3B5}" type="pres">
      <dgm:prSet presAssocID="{E8E95C23-E752-394B-B9B6-2A78136193D2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9CAF9328-8181-094B-BCE0-6AEE18A35D2B}" type="pres">
      <dgm:prSet presAssocID="{E8E95C23-E752-394B-B9B6-2A78136193D2}" presName="descendantText" presStyleLbl="alignAccFollowNode1" presStyleIdx="3" presStyleCnt="5">
        <dgm:presLayoutVars>
          <dgm:bulletEnabled val="1"/>
        </dgm:presLayoutVars>
      </dgm:prSet>
      <dgm:spPr/>
    </dgm:pt>
    <dgm:pt modelId="{100C88EE-B77A-6747-890F-DC850E5E29F5}" type="pres">
      <dgm:prSet presAssocID="{942B23F3-0336-EF48-855C-CED43D6F351D}" presName="sp" presStyleCnt="0"/>
      <dgm:spPr/>
    </dgm:pt>
    <dgm:pt modelId="{F3774EF1-64E2-B644-BA3F-813F19239434}" type="pres">
      <dgm:prSet presAssocID="{62AA7A32-4FF0-F140-8295-9C0D8BC2E055}" presName="linNode" presStyleCnt="0"/>
      <dgm:spPr/>
    </dgm:pt>
    <dgm:pt modelId="{1B0A1D01-A26E-5047-82F5-B24761436584}" type="pres">
      <dgm:prSet presAssocID="{62AA7A32-4FF0-F140-8295-9C0D8BC2E055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70F9837B-3AEF-2A41-A9A0-641CA11022F8}" type="pres">
      <dgm:prSet presAssocID="{62AA7A32-4FF0-F140-8295-9C0D8BC2E055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BA537630-164D-834D-AE0C-0AC76466161E}" type="presOf" srcId="{2E7B7787-BF7C-304D-9F38-1C0AB771DD8B}" destId="{3B9D189F-3DD9-F441-9D64-222893C28A99}" srcOrd="0" destOrd="0" presId="urn:microsoft.com/office/officeart/2005/8/layout/vList5"/>
    <dgm:cxn modelId="{31B50A32-EC4F-8844-BA3B-BC73A1619398}" type="presOf" srcId="{4B2E657B-369F-0340-A4FA-DB0A9B7475D3}" destId="{70F9837B-3AEF-2A41-A9A0-641CA11022F8}" srcOrd="0" destOrd="0" presId="urn:microsoft.com/office/officeart/2005/8/layout/vList5"/>
    <dgm:cxn modelId="{0D2FE133-4047-CC4A-8052-8989028EEF4F}" type="presOf" srcId="{00BA3E18-A5E2-9140-B854-8729D59638C7}" destId="{9959D325-8390-B94E-B5E8-7D41491FFA18}" srcOrd="0" destOrd="0" presId="urn:microsoft.com/office/officeart/2005/8/layout/vList5"/>
    <dgm:cxn modelId="{B0622C39-2D28-5F45-8734-A8F76BEC854C}" srcId="{5B0BFAD2-A999-3B41-82A1-CDF4A6E3F1DA}" destId="{62AA7A32-4FF0-F140-8295-9C0D8BC2E055}" srcOrd="4" destOrd="0" parTransId="{8DFB1EB2-91BC-204D-9AC4-781A4AC8DB36}" sibTransId="{1AFA3106-EA20-EE48-8F24-5ADDD6992C0D}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10A1AB69-CCE8-C34A-960F-A7FAB230F645}" type="presOf" srcId="{F0B52F86-83AF-D945-9E33-5773BE9861C5}" destId="{4E27847A-2775-6A43-AA5A-C458CA170E66}" srcOrd="0" destOrd="0" presId="urn:microsoft.com/office/officeart/2005/8/layout/vList5"/>
    <dgm:cxn modelId="{8D42D76F-F7D9-2B46-A6F5-C33A94C04EF9}" type="presOf" srcId="{E8E95C23-E752-394B-B9B6-2A78136193D2}" destId="{281E2A25-90C3-B34C-A297-12C5A844A3B5}" srcOrd="0" destOrd="0" presId="urn:microsoft.com/office/officeart/2005/8/layout/vList5"/>
    <dgm:cxn modelId="{F00B6473-3D4B-0148-8EBC-371D156858D6}" type="presOf" srcId="{62AA7A32-4FF0-F140-8295-9C0D8BC2E055}" destId="{1B0A1D01-A26E-5047-82F5-B24761436584}" srcOrd="0" destOrd="0" presId="urn:microsoft.com/office/officeart/2005/8/layout/vList5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16E8EA84-BDCC-AE4F-8056-314495F340FF}" type="presOf" srcId="{33175CCB-1C8B-1C44-8A2A-276D69ED11D2}" destId="{FB23362C-8FBC-FB44-B9DA-C9CF74B8C6EF}" srcOrd="0" destOrd="0" presId="urn:microsoft.com/office/officeart/2005/8/layout/vList5"/>
    <dgm:cxn modelId="{BB458585-3487-324B-BC26-4B592CCA8421}" type="presOf" srcId="{2EE28272-E03F-FE41-917F-9CFA55EACE13}" destId="{9CAF9328-8181-094B-BCE0-6AEE18A35D2B}" srcOrd="0" destOrd="0" presId="urn:microsoft.com/office/officeart/2005/8/layout/vList5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7015A5BE-65A0-B042-9AEA-1950D99A18DE}" type="presOf" srcId="{5B0BFAD2-A999-3B41-82A1-CDF4A6E3F1DA}" destId="{A0E176CC-9FE7-744B-A753-6F99DA03FD93}" srcOrd="0" destOrd="0" presId="urn:microsoft.com/office/officeart/2005/8/layout/vList5"/>
    <dgm:cxn modelId="{371237C0-BE7E-8A49-9299-8BCDD0BCF4F7}" type="presOf" srcId="{8196662A-287F-234F-A077-9224702B5B77}" destId="{C6EE18F5-D4BB-2847-9241-8FA85CBCDC58}" srcOrd="0" destOrd="0" presId="urn:microsoft.com/office/officeart/2005/8/layout/vList5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E20EC5DC-392B-C344-AB7E-98E8B5A0D9CD}" type="presOf" srcId="{1752099A-5FA7-5B42-9954-CCC2DC540A73}" destId="{2D644AA8-B101-AB42-81EB-2D42B53CA4E5}" srcOrd="0" destOrd="0" presId="urn:microsoft.com/office/officeart/2005/8/layout/vList5"/>
    <dgm:cxn modelId="{8E1EE1F8-796C-8A44-BE48-D86658D44C36}" srcId="{62AA7A32-4FF0-F140-8295-9C0D8BC2E055}" destId="{4B2E657B-369F-0340-A4FA-DB0A9B7475D3}" srcOrd="0" destOrd="0" parTransId="{F4DF2EC7-FFA4-E74D-88F9-1732FB52DE89}" sibTransId="{72F5F51D-1D18-6645-B941-D23B269F3493}"/>
    <dgm:cxn modelId="{019C520C-8920-B545-BDF6-07E96BA46992}" type="presParOf" srcId="{A0E176CC-9FE7-744B-A753-6F99DA03FD93}" destId="{8EA2BFF6-D834-9947-BB29-93B2B4171107}" srcOrd="0" destOrd="0" presId="urn:microsoft.com/office/officeart/2005/8/layout/vList5"/>
    <dgm:cxn modelId="{7C1538D5-B646-AA47-B88E-9B9692491E0A}" type="presParOf" srcId="{8EA2BFF6-D834-9947-BB29-93B2B4171107}" destId="{2D644AA8-B101-AB42-81EB-2D42B53CA4E5}" srcOrd="0" destOrd="0" presId="urn:microsoft.com/office/officeart/2005/8/layout/vList5"/>
    <dgm:cxn modelId="{F43F4813-2C23-DB41-80A3-48396222FC6B}" type="presParOf" srcId="{8EA2BFF6-D834-9947-BB29-93B2B4171107}" destId="{4E27847A-2775-6A43-AA5A-C458CA170E66}" srcOrd="1" destOrd="0" presId="urn:microsoft.com/office/officeart/2005/8/layout/vList5"/>
    <dgm:cxn modelId="{6C85923A-BF35-044E-B7AC-7BFEA80E6AA8}" type="presParOf" srcId="{A0E176CC-9FE7-744B-A753-6F99DA03FD93}" destId="{1486ABD6-6627-C044-8DB0-2ED410829741}" srcOrd="1" destOrd="0" presId="urn:microsoft.com/office/officeart/2005/8/layout/vList5"/>
    <dgm:cxn modelId="{69B21D5C-062A-924A-94C7-5FED0F5FA642}" type="presParOf" srcId="{A0E176CC-9FE7-744B-A753-6F99DA03FD93}" destId="{F555D0EF-55D4-D647-BB63-7F974DBFB296}" srcOrd="2" destOrd="0" presId="urn:microsoft.com/office/officeart/2005/8/layout/vList5"/>
    <dgm:cxn modelId="{D1ABEC8A-A686-FB4B-9DBA-36EEEE9020BA}" type="presParOf" srcId="{F555D0EF-55D4-D647-BB63-7F974DBFB296}" destId="{FB23362C-8FBC-FB44-B9DA-C9CF74B8C6EF}" srcOrd="0" destOrd="0" presId="urn:microsoft.com/office/officeart/2005/8/layout/vList5"/>
    <dgm:cxn modelId="{D940A201-6763-234B-BCF7-418ADE74F289}" type="presParOf" srcId="{F555D0EF-55D4-D647-BB63-7F974DBFB296}" destId="{C6EE18F5-D4BB-2847-9241-8FA85CBCDC58}" srcOrd="1" destOrd="0" presId="urn:microsoft.com/office/officeart/2005/8/layout/vList5"/>
    <dgm:cxn modelId="{A364C5A6-4650-DC41-9178-DC8ACEC23404}" type="presParOf" srcId="{A0E176CC-9FE7-744B-A753-6F99DA03FD93}" destId="{9EB55AF6-74A0-0B46-988B-28AFA38BEFFA}" srcOrd="3" destOrd="0" presId="urn:microsoft.com/office/officeart/2005/8/layout/vList5"/>
    <dgm:cxn modelId="{789C5D0F-5FCC-8B4D-B968-4AB76C6A7520}" type="presParOf" srcId="{A0E176CC-9FE7-744B-A753-6F99DA03FD93}" destId="{62891214-9832-4C44-B9AC-1AD0B49A2609}" srcOrd="4" destOrd="0" presId="urn:microsoft.com/office/officeart/2005/8/layout/vList5"/>
    <dgm:cxn modelId="{143D6E6E-5DD7-B545-9270-044F733BA0AB}" type="presParOf" srcId="{62891214-9832-4C44-B9AC-1AD0B49A2609}" destId="{9959D325-8390-B94E-B5E8-7D41491FFA18}" srcOrd="0" destOrd="0" presId="urn:microsoft.com/office/officeart/2005/8/layout/vList5"/>
    <dgm:cxn modelId="{182C177D-D3F8-CA4F-8546-3C716CDB6BE1}" type="presParOf" srcId="{62891214-9832-4C44-B9AC-1AD0B49A2609}" destId="{3B9D189F-3DD9-F441-9D64-222893C28A99}" srcOrd="1" destOrd="0" presId="urn:microsoft.com/office/officeart/2005/8/layout/vList5"/>
    <dgm:cxn modelId="{C2AA0645-8AF7-3642-92FE-8206453B7CC5}" type="presParOf" srcId="{A0E176CC-9FE7-744B-A753-6F99DA03FD93}" destId="{40997272-A830-194B-882E-4ABBACD8FFE0}" srcOrd="5" destOrd="0" presId="urn:microsoft.com/office/officeart/2005/8/layout/vList5"/>
    <dgm:cxn modelId="{A28C40E5-B929-5F47-BB95-7F24AE4F79C3}" type="presParOf" srcId="{A0E176CC-9FE7-744B-A753-6F99DA03FD93}" destId="{77967253-8A62-1F43-82E0-487CE12A8000}" srcOrd="6" destOrd="0" presId="urn:microsoft.com/office/officeart/2005/8/layout/vList5"/>
    <dgm:cxn modelId="{C7178BBB-DE82-9F4E-8CAA-93FA7C327841}" type="presParOf" srcId="{77967253-8A62-1F43-82E0-487CE12A8000}" destId="{281E2A25-90C3-B34C-A297-12C5A844A3B5}" srcOrd="0" destOrd="0" presId="urn:microsoft.com/office/officeart/2005/8/layout/vList5"/>
    <dgm:cxn modelId="{892AAD0C-17BC-DC4D-ADD4-3095660A94C6}" type="presParOf" srcId="{77967253-8A62-1F43-82E0-487CE12A8000}" destId="{9CAF9328-8181-094B-BCE0-6AEE18A35D2B}" srcOrd="1" destOrd="0" presId="urn:microsoft.com/office/officeart/2005/8/layout/vList5"/>
    <dgm:cxn modelId="{8FD88E05-14E5-754D-BEE7-8B0F6E65FEED}" type="presParOf" srcId="{A0E176CC-9FE7-744B-A753-6F99DA03FD93}" destId="{100C88EE-B77A-6747-890F-DC850E5E29F5}" srcOrd="7" destOrd="0" presId="urn:microsoft.com/office/officeart/2005/8/layout/vList5"/>
    <dgm:cxn modelId="{3A91A676-E307-EA4B-AB4C-BC3FF2504872}" type="presParOf" srcId="{A0E176CC-9FE7-744B-A753-6F99DA03FD93}" destId="{F3774EF1-64E2-B644-BA3F-813F19239434}" srcOrd="8" destOrd="0" presId="urn:microsoft.com/office/officeart/2005/8/layout/vList5"/>
    <dgm:cxn modelId="{324E91C9-328F-004A-85C2-9FD70C84A77E}" type="presParOf" srcId="{F3774EF1-64E2-B644-BA3F-813F19239434}" destId="{1B0A1D01-A26E-5047-82F5-B24761436584}" srcOrd="0" destOrd="0" presId="urn:microsoft.com/office/officeart/2005/8/layout/vList5"/>
    <dgm:cxn modelId="{3EFD3B6D-0E99-EF46-B070-AB50A58074C9}" type="presParOf" srcId="{F3774EF1-64E2-B644-BA3F-813F19239434}" destId="{70F9837B-3AEF-2A41-A9A0-641CA11022F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hierarchy3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١- كن حاضرًا — في الوقت المناسب</a:t>
          </a:r>
          <a:endParaRPr lang="en-GB" sz="20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لا تتأخر في قيادة المشهد</a:t>
          </a:r>
          <a:endParaRPr lang="en-GB" sz="2000" b="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٢- تحدث كإنسان... لا كآلة</a:t>
          </a:r>
          <a:endParaRPr lang="en-GB" sz="20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0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algn="r">
            <a:buNone/>
          </a:pPr>
          <a:r>
            <a:rPr lang="ar-SA" sz="2000" dirty="0"/>
            <a:t>أظهر التعاطف والصدق</a:t>
          </a:r>
          <a:endParaRPr lang="en-GB" sz="2000" b="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٣- حضّر نفسك بدقة</a:t>
          </a:r>
          <a:endParaRPr lang="en-GB" sz="20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0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تحضير الرسائل والإجابات ليس خيارًا — بل ضرورة</a:t>
          </a:r>
          <a:endParaRPr lang="en-GB" sz="2000" b="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٤- </a:t>
          </a:r>
          <a:r>
            <a:rPr lang="ar-SA" sz="2000" b="1" dirty="0"/>
            <a:t>تعلّم من كل أزمة</a:t>
          </a:r>
          <a:endParaRPr lang="en-GB" sz="20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0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0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كل تجربة تُعلّمك كيف تُحسّن قيادتك الاتصالية</a:t>
          </a:r>
          <a:endParaRPr lang="en-GB" sz="2000" b="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7D760E27-280D-2A4B-B959-CFD7BC6CC1CD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dirty="0"/>
            <a:t>٥- </a:t>
          </a:r>
          <a:r>
            <a:rPr lang="ar-SA" sz="2000" b="1" dirty="0"/>
            <a:t>ابنِ رصيدك قبل الأزمة</a:t>
          </a:r>
          <a:endParaRPr lang="en-GB" sz="2000" dirty="0"/>
        </a:p>
      </dgm:t>
    </dgm:pt>
    <dgm:pt modelId="{CEB5071F-5DE7-8D48-BF03-C41B8A85DA80}" type="parTrans" cxnId="{1B42AA15-D0F3-9B48-B2DC-0C9027E0CC3B}">
      <dgm:prSet/>
      <dgm:spPr/>
      <dgm:t>
        <a:bodyPr/>
        <a:lstStyle/>
        <a:p>
          <a:endParaRPr lang="en-GB" sz="2000"/>
        </a:p>
      </dgm:t>
    </dgm:pt>
    <dgm:pt modelId="{BF5A7DF4-0CF2-E14A-872B-69D71F8DE03C}" type="sibTrans" cxnId="{1B42AA15-D0F3-9B48-B2DC-0C9027E0CC3B}">
      <dgm:prSet/>
      <dgm:spPr/>
      <dgm:t>
        <a:bodyPr/>
        <a:lstStyle/>
        <a:p>
          <a:endParaRPr lang="en-GB" sz="2000"/>
        </a:p>
      </dgm:t>
    </dgm:pt>
    <dgm:pt modelId="{3F593408-F3FD-0546-A54D-46490D77181F}">
      <dgm:prSet phldrT="[Text]" custT="1"/>
      <dgm:spPr/>
      <dgm:t>
        <a:bodyPr/>
        <a:lstStyle/>
        <a:p>
          <a:pPr rtl="1">
            <a:buNone/>
          </a:pPr>
          <a:r>
            <a:rPr lang="ar-SA" sz="2000" dirty="0"/>
            <a:t>العلاقات والثقة تُبنى في الأيام العادية... لتُثمر في الأزمات</a:t>
          </a:r>
          <a:endParaRPr lang="en-GB" sz="2000" b="0" dirty="0"/>
        </a:p>
      </dgm:t>
    </dgm:pt>
    <dgm:pt modelId="{B06EF9A7-A81C-5E4B-BFED-68A4D818EC01}" type="parTrans" cxnId="{B9B35A18-8AE0-6F4C-8F3C-11380E849FA7}">
      <dgm:prSet/>
      <dgm:spPr/>
      <dgm:t>
        <a:bodyPr/>
        <a:lstStyle/>
        <a:p>
          <a:endParaRPr lang="en-GB" sz="2000"/>
        </a:p>
      </dgm:t>
    </dgm:pt>
    <dgm:pt modelId="{A8A6672F-BD19-1247-9CF5-B6C181B62B1D}" type="sibTrans" cxnId="{B9B35A18-8AE0-6F4C-8F3C-11380E849FA7}">
      <dgm:prSet/>
      <dgm:spPr/>
      <dgm:t>
        <a:bodyPr/>
        <a:lstStyle/>
        <a:p>
          <a:endParaRPr lang="en-GB" sz="2000"/>
        </a:p>
      </dgm:t>
    </dgm:pt>
    <dgm:pt modelId="{F5B9A0AA-7382-6D43-9EA2-72662EB36C19}" type="pres">
      <dgm:prSet presAssocID="{5B0BFAD2-A999-3B41-82A1-CDF4A6E3F1DA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1924B8BD-0430-0D47-8420-9E720ED37F88}" type="pres">
      <dgm:prSet presAssocID="{1752099A-5FA7-5B42-9954-CCC2DC540A73}" presName="root" presStyleCnt="0"/>
      <dgm:spPr/>
    </dgm:pt>
    <dgm:pt modelId="{1C766FA0-7C06-0847-9E27-8991DC0CB94D}" type="pres">
      <dgm:prSet presAssocID="{1752099A-5FA7-5B42-9954-CCC2DC540A73}" presName="rootComposite" presStyleCnt="0"/>
      <dgm:spPr/>
    </dgm:pt>
    <dgm:pt modelId="{876B9F1C-0164-9040-8700-AA4D49ECF442}" type="pres">
      <dgm:prSet presAssocID="{1752099A-5FA7-5B42-9954-CCC2DC540A73}" presName="rootText" presStyleLbl="node1" presStyleIdx="0" presStyleCnt="5" custScaleX="98069" custScaleY="155506"/>
      <dgm:spPr/>
    </dgm:pt>
    <dgm:pt modelId="{7D7B7BBF-0E9F-5249-8049-4EB2F6DE4476}" type="pres">
      <dgm:prSet presAssocID="{1752099A-5FA7-5B42-9954-CCC2DC540A73}" presName="rootConnector" presStyleLbl="node1" presStyleIdx="0" presStyleCnt="5"/>
      <dgm:spPr/>
    </dgm:pt>
    <dgm:pt modelId="{6A8FC0F2-AC6D-1A4E-99A0-02FD1F854843}" type="pres">
      <dgm:prSet presAssocID="{1752099A-5FA7-5B42-9954-CCC2DC540A73}" presName="childShape" presStyleCnt="0"/>
      <dgm:spPr/>
    </dgm:pt>
    <dgm:pt modelId="{893AC041-7198-8F46-96B3-4ED5A4E1C69A}" type="pres">
      <dgm:prSet presAssocID="{AF3F40A8-F199-A743-B561-4B35277591F2}" presName="Name13" presStyleLbl="parChTrans1D2" presStyleIdx="0" presStyleCnt="5"/>
      <dgm:spPr/>
    </dgm:pt>
    <dgm:pt modelId="{C550F36B-520E-F346-8B5A-FE3CB53C6E85}" type="pres">
      <dgm:prSet presAssocID="{F0B52F86-83AF-D945-9E33-5773BE9861C5}" presName="childText" presStyleLbl="bgAcc1" presStyleIdx="0" presStyleCnt="5" custScaleX="119594" custScaleY="258294">
        <dgm:presLayoutVars>
          <dgm:bulletEnabled val="1"/>
        </dgm:presLayoutVars>
      </dgm:prSet>
      <dgm:spPr/>
    </dgm:pt>
    <dgm:pt modelId="{0C34BB4D-95E9-3A40-AE68-E2D3FAAC473D}" type="pres">
      <dgm:prSet presAssocID="{33175CCB-1C8B-1C44-8A2A-276D69ED11D2}" presName="root" presStyleCnt="0"/>
      <dgm:spPr/>
    </dgm:pt>
    <dgm:pt modelId="{D95DD0CB-B523-3740-83FF-24CA52763185}" type="pres">
      <dgm:prSet presAssocID="{33175CCB-1C8B-1C44-8A2A-276D69ED11D2}" presName="rootComposite" presStyleCnt="0"/>
      <dgm:spPr/>
    </dgm:pt>
    <dgm:pt modelId="{E4D8A7AF-100F-8441-AA80-C0A824ACE8AF}" type="pres">
      <dgm:prSet presAssocID="{33175CCB-1C8B-1C44-8A2A-276D69ED11D2}" presName="rootText" presStyleLbl="node1" presStyleIdx="1" presStyleCnt="5" custScaleX="98069" custScaleY="155506"/>
      <dgm:spPr/>
    </dgm:pt>
    <dgm:pt modelId="{5FEF3909-1575-264D-8A50-A756097849FA}" type="pres">
      <dgm:prSet presAssocID="{33175CCB-1C8B-1C44-8A2A-276D69ED11D2}" presName="rootConnector" presStyleLbl="node1" presStyleIdx="1" presStyleCnt="5"/>
      <dgm:spPr/>
    </dgm:pt>
    <dgm:pt modelId="{79CCD680-7076-1943-8BD8-F17E20D642B1}" type="pres">
      <dgm:prSet presAssocID="{33175CCB-1C8B-1C44-8A2A-276D69ED11D2}" presName="childShape" presStyleCnt="0"/>
      <dgm:spPr/>
    </dgm:pt>
    <dgm:pt modelId="{0518D68C-2B4D-614A-9FBC-387719E4EE60}" type="pres">
      <dgm:prSet presAssocID="{FD4FE526-268F-0640-B0A0-18A1ACB0B79D}" presName="Name13" presStyleLbl="parChTrans1D2" presStyleIdx="1" presStyleCnt="5"/>
      <dgm:spPr/>
    </dgm:pt>
    <dgm:pt modelId="{823195EB-EF21-B442-80C8-EAB4EFE37C02}" type="pres">
      <dgm:prSet presAssocID="{8196662A-287F-234F-A077-9224702B5B77}" presName="childText" presStyleLbl="bgAcc1" presStyleIdx="1" presStyleCnt="5" custScaleX="119594" custScaleY="258294">
        <dgm:presLayoutVars>
          <dgm:bulletEnabled val="1"/>
        </dgm:presLayoutVars>
      </dgm:prSet>
      <dgm:spPr/>
    </dgm:pt>
    <dgm:pt modelId="{BB69D167-15D0-7942-B2FD-0A53CE5EF691}" type="pres">
      <dgm:prSet presAssocID="{00BA3E18-A5E2-9140-B854-8729D59638C7}" presName="root" presStyleCnt="0"/>
      <dgm:spPr/>
    </dgm:pt>
    <dgm:pt modelId="{4D4D74BF-110D-6A40-9AFB-03E2F98321F0}" type="pres">
      <dgm:prSet presAssocID="{00BA3E18-A5E2-9140-B854-8729D59638C7}" presName="rootComposite" presStyleCnt="0"/>
      <dgm:spPr/>
    </dgm:pt>
    <dgm:pt modelId="{A6012BC1-2028-9541-A9D0-424FD4750BAA}" type="pres">
      <dgm:prSet presAssocID="{00BA3E18-A5E2-9140-B854-8729D59638C7}" presName="rootText" presStyleLbl="node1" presStyleIdx="2" presStyleCnt="5" custScaleX="98069" custScaleY="155506"/>
      <dgm:spPr/>
    </dgm:pt>
    <dgm:pt modelId="{AA81CACD-1DEF-C249-9335-9C24C8628A3D}" type="pres">
      <dgm:prSet presAssocID="{00BA3E18-A5E2-9140-B854-8729D59638C7}" presName="rootConnector" presStyleLbl="node1" presStyleIdx="2" presStyleCnt="5"/>
      <dgm:spPr/>
    </dgm:pt>
    <dgm:pt modelId="{153BCB35-41D2-7843-844E-7B7152AEFAC7}" type="pres">
      <dgm:prSet presAssocID="{00BA3E18-A5E2-9140-B854-8729D59638C7}" presName="childShape" presStyleCnt="0"/>
      <dgm:spPr/>
    </dgm:pt>
    <dgm:pt modelId="{408B18B1-C5CF-F24E-B9AC-214EA56D9AAD}" type="pres">
      <dgm:prSet presAssocID="{A334A644-A3B5-3D4E-B13B-652835867506}" presName="Name13" presStyleLbl="parChTrans1D2" presStyleIdx="2" presStyleCnt="5"/>
      <dgm:spPr/>
    </dgm:pt>
    <dgm:pt modelId="{58C6EFF3-35E3-BA4B-8462-405277C24937}" type="pres">
      <dgm:prSet presAssocID="{2E7B7787-BF7C-304D-9F38-1C0AB771DD8B}" presName="childText" presStyleLbl="bgAcc1" presStyleIdx="2" presStyleCnt="5" custScaleX="119594" custScaleY="258294">
        <dgm:presLayoutVars>
          <dgm:bulletEnabled val="1"/>
        </dgm:presLayoutVars>
      </dgm:prSet>
      <dgm:spPr/>
    </dgm:pt>
    <dgm:pt modelId="{14BADDE2-ED67-C24B-9185-2528C464FE03}" type="pres">
      <dgm:prSet presAssocID="{E8E95C23-E752-394B-B9B6-2A78136193D2}" presName="root" presStyleCnt="0"/>
      <dgm:spPr/>
    </dgm:pt>
    <dgm:pt modelId="{5BA320BE-82DB-7E43-B448-B2695D988208}" type="pres">
      <dgm:prSet presAssocID="{E8E95C23-E752-394B-B9B6-2A78136193D2}" presName="rootComposite" presStyleCnt="0"/>
      <dgm:spPr/>
    </dgm:pt>
    <dgm:pt modelId="{BD6AB10F-265E-E74A-827C-FFAF9A40F271}" type="pres">
      <dgm:prSet presAssocID="{E8E95C23-E752-394B-B9B6-2A78136193D2}" presName="rootText" presStyleLbl="node1" presStyleIdx="3" presStyleCnt="5" custScaleX="98069" custScaleY="155506"/>
      <dgm:spPr/>
    </dgm:pt>
    <dgm:pt modelId="{48669B98-69C5-9B4C-A082-D771D53BB6D7}" type="pres">
      <dgm:prSet presAssocID="{E8E95C23-E752-394B-B9B6-2A78136193D2}" presName="rootConnector" presStyleLbl="node1" presStyleIdx="3" presStyleCnt="5"/>
      <dgm:spPr/>
    </dgm:pt>
    <dgm:pt modelId="{11DC4640-983D-7145-BE31-BDE057392480}" type="pres">
      <dgm:prSet presAssocID="{E8E95C23-E752-394B-B9B6-2A78136193D2}" presName="childShape" presStyleCnt="0"/>
      <dgm:spPr/>
    </dgm:pt>
    <dgm:pt modelId="{84FB9713-67D9-0D4E-A250-4BF5D5132739}" type="pres">
      <dgm:prSet presAssocID="{740DBB5B-4558-1D49-BF1C-A80AF8347FFC}" presName="Name13" presStyleLbl="parChTrans1D2" presStyleIdx="3" presStyleCnt="5"/>
      <dgm:spPr/>
    </dgm:pt>
    <dgm:pt modelId="{C282D457-ECEA-CD49-B69A-3DD6E4D9868D}" type="pres">
      <dgm:prSet presAssocID="{2EE28272-E03F-FE41-917F-9CFA55EACE13}" presName="childText" presStyleLbl="bgAcc1" presStyleIdx="3" presStyleCnt="5" custScaleX="119594" custScaleY="258294">
        <dgm:presLayoutVars>
          <dgm:bulletEnabled val="1"/>
        </dgm:presLayoutVars>
      </dgm:prSet>
      <dgm:spPr/>
    </dgm:pt>
    <dgm:pt modelId="{065B3F2D-37DB-2C45-AAEB-F7DBDC5E660F}" type="pres">
      <dgm:prSet presAssocID="{7D760E27-280D-2A4B-B959-CFD7BC6CC1CD}" presName="root" presStyleCnt="0"/>
      <dgm:spPr/>
    </dgm:pt>
    <dgm:pt modelId="{F91A936A-A5FD-3E40-AAF5-5EBC84E9B938}" type="pres">
      <dgm:prSet presAssocID="{7D760E27-280D-2A4B-B959-CFD7BC6CC1CD}" presName="rootComposite" presStyleCnt="0"/>
      <dgm:spPr/>
    </dgm:pt>
    <dgm:pt modelId="{F02D7D9B-4981-224A-AF78-BD1C27987B64}" type="pres">
      <dgm:prSet presAssocID="{7D760E27-280D-2A4B-B959-CFD7BC6CC1CD}" presName="rootText" presStyleLbl="node1" presStyleIdx="4" presStyleCnt="5" custScaleX="98069" custScaleY="155506"/>
      <dgm:spPr/>
    </dgm:pt>
    <dgm:pt modelId="{3DA8D917-D1BE-4147-870D-5AE124072C99}" type="pres">
      <dgm:prSet presAssocID="{7D760E27-280D-2A4B-B959-CFD7BC6CC1CD}" presName="rootConnector" presStyleLbl="node1" presStyleIdx="4" presStyleCnt="5"/>
      <dgm:spPr/>
    </dgm:pt>
    <dgm:pt modelId="{0D12967C-CB65-6B44-BDDB-1B69E568A385}" type="pres">
      <dgm:prSet presAssocID="{7D760E27-280D-2A4B-B959-CFD7BC6CC1CD}" presName="childShape" presStyleCnt="0"/>
      <dgm:spPr/>
    </dgm:pt>
    <dgm:pt modelId="{999F58C3-DAE0-8D41-B1F5-3EED33DDC7F6}" type="pres">
      <dgm:prSet presAssocID="{B06EF9A7-A81C-5E4B-BFED-68A4D818EC01}" presName="Name13" presStyleLbl="parChTrans1D2" presStyleIdx="4" presStyleCnt="5"/>
      <dgm:spPr/>
    </dgm:pt>
    <dgm:pt modelId="{11743DC5-35CD-CA4A-9CA8-540753B8CC99}" type="pres">
      <dgm:prSet presAssocID="{3F593408-F3FD-0546-A54D-46490D77181F}" presName="childText" presStyleLbl="bgAcc1" presStyleIdx="4" presStyleCnt="5" custScaleX="119594" custScaleY="258294">
        <dgm:presLayoutVars>
          <dgm:bulletEnabled val="1"/>
        </dgm:presLayoutVars>
      </dgm:prSet>
      <dgm:spPr/>
    </dgm:pt>
  </dgm:ptLst>
  <dgm:cxnLst>
    <dgm:cxn modelId="{22E03801-759D-4947-8D40-9B9A40A68A32}" type="presOf" srcId="{00BA3E18-A5E2-9140-B854-8729D59638C7}" destId="{A6012BC1-2028-9541-A9D0-424FD4750BAA}" srcOrd="0" destOrd="0" presId="urn:microsoft.com/office/officeart/2005/8/layout/hierarchy3"/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1B42AA15-D0F3-9B48-B2DC-0C9027E0CC3B}" srcId="{5B0BFAD2-A999-3B41-82A1-CDF4A6E3F1DA}" destId="{7D760E27-280D-2A4B-B959-CFD7BC6CC1CD}" srcOrd="4" destOrd="0" parTransId="{CEB5071F-5DE7-8D48-BF03-C41B8A85DA80}" sibTransId="{BF5A7DF4-0CF2-E14A-872B-69D71F8DE03C}"/>
    <dgm:cxn modelId="{B9B35A18-8AE0-6F4C-8F3C-11380E849FA7}" srcId="{7D760E27-280D-2A4B-B959-CFD7BC6CC1CD}" destId="{3F593408-F3FD-0546-A54D-46490D77181F}" srcOrd="0" destOrd="0" parTransId="{B06EF9A7-A81C-5E4B-BFED-68A4D818EC01}" sibTransId="{A8A6672F-BD19-1247-9CF5-B6C181B62B1D}"/>
    <dgm:cxn modelId="{5770A51C-9B56-C141-AAF0-20E8B984FAB1}" type="presOf" srcId="{7D760E27-280D-2A4B-B959-CFD7BC6CC1CD}" destId="{3DA8D917-D1BE-4147-870D-5AE124072C99}" srcOrd="1" destOrd="0" presId="urn:microsoft.com/office/officeart/2005/8/layout/hierarchy3"/>
    <dgm:cxn modelId="{8DEC5B22-0CB7-B146-B1F3-7FCEFA5097AE}" type="presOf" srcId="{1752099A-5FA7-5B42-9954-CCC2DC540A73}" destId="{7D7B7BBF-0E9F-5249-8049-4EB2F6DE4476}" srcOrd="1" destOrd="0" presId="urn:microsoft.com/office/officeart/2005/8/layout/hierarchy3"/>
    <dgm:cxn modelId="{E853D023-1256-9A41-8CA4-AD0ED65FC29D}" type="presOf" srcId="{F0B52F86-83AF-D945-9E33-5773BE9861C5}" destId="{C550F36B-520E-F346-8B5A-FE3CB53C6E85}" srcOrd="0" destOrd="0" presId="urn:microsoft.com/office/officeart/2005/8/layout/hierarchy3"/>
    <dgm:cxn modelId="{45A0992B-CFA4-964A-9481-2D6E886D00FC}" type="presOf" srcId="{B06EF9A7-A81C-5E4B-BFED-68A4D818EC01}" destId="{999F58C3-DAE0-8D41-B1F5-3EED33DDC7F6}" srcOrd="0" destOrd="0" presId="urn:microsoft.com/office/officeart/2005/8/layout/hierarchy3"/>
    <dgm:cxn modelId="{41637F34-6E08-EB4A-ABD1-B5A1A32395E6}" type="presOf" srcId="{A334A644-A3B5-3D4E-B13B-652835867506}" destId="{408B18B1-C5CF-F24E-B9AC-214EA56D9AAD}" srcOrd="0" destOrd="0" presId="urn:microsoft.com/office/officeart/2005/8/layout/hierarchy3"/>
    <dgm:cxn modelId="{64FDE13F-96F5-AB4D-B5D5-946D03564C14}" type="presOf" srcId="{1752099A-5FA7-5B42-9954-CCC2DC540A73}" destId="{876B9F1C-0164-9040-8700-AA4D49ECF442}" srcOrd="0" destOrd="0" presId="urn:microsoft.com/office/officeart/2005/8/layout/hierarchy3"/>
    <dgm:cxn modelId="{20CA1D50-9B0E-2246-8EC1-32B82B38CAEF}" type="presOf" srcId="{3F593408-F3FD-0546-A54D-46490D77181F}" destId="{11743DC5-35CD-CA4A-9CA8-540753B8CC99}" srcOrd="0" destOrd="0" presId="urn:microsoft.com/office/officeart/2005/8/layout/hierarchy3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3A3B2069-2AA3-0448-BBBD-BC04A7E6F462}" type="presOf" srcId="{2E7B7787-BF7C-304D-9F38-1C0AB771DD8B}" destId="{58C6EFF3-35E3-BA4B-8462-405277C24937}" srcOrd="0" destOrd="0" presId="urn:microsoft.com/office/officeart/2005/8/layout/hierarchy3"/>
    <dgm:cxn modelId="{4BD80676-044F-C645-825A-271DBAC9635D}" type="presOf" srcId="{00BA3E18-A5E2-9140-B854-8729D59638C7}" destId="{AA81CACD-1DEF-C249-9335-9C24C8628A3D}" srcOrd="1" destOrd="0" presId="urn:microsoft.com/office/officeart/2005/8/layout/hierarchy3"/>
    <dgm:cxn modelId="{E525A278-EE93-E148-9408-9BE7481485BC}" type="presOf" srcId="{2EE28272-E03F-FE41-917F-9CFA55EACE13}" destId="{C282D457-ECEA-CD49-B69A-3DD6E4D9868D}" srcOrd="0" destOrd="0" presId="urn:microsoft.com/office/officeart/2005/8/layout/hierarchy3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1EC3A7A6-0943-BD46-923F-7A435145734D}" type="presOf" srcId="{5B0BFAD2-A999-3B41-82A1-CDF4A6E3F1DA}" destId="{F5B9A0AA-7382-6D43-9EA2-72662EB36C19}" srcOrd="0" destOrd="0" presId="urn:microsoft.com/office/officeart/2005/8/layout/hierarchy3"/>
    <dgm:cxn modelId="{919B63BA-B65A-A14A-84DE-1384C07D327C}" type="presOf" srcId="{740DBB5B-4558-1D49-BF1C-A80AF8347FFC}" destId="{84FB9713-67D9-0D4E-A250-4BF5D5132739}" srcOrd="0" destOrd="0" presId="urn:microsoft.com/office/officeart/2005/8/layout/hierarchy3"/>
    <dgm:cxn modelId="{A9AE4ABB-DFFD-A94B-8C87-CCDCE0769E16}" type="presOf" srcId="{7D760E27-280D-2A4B-B959-CFD7BC6CC1CD}" destId="{F02D7D9B-4981-224A-AF78-BD1C27987B64}" srcOrd="0" destOrd="0" presId="urn:microsoft.com/office/officeart/2005/8/layout/hierarchy3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D549E0D0-7EBE-AE42-87D2-5C04E2503937}" type="presOf" srcId="{E8E95C23-E752-394B-B9B6-2A78136193D2}" destId="{BD6AB10F-265E-E74A-827C-FFAF9A40F271}" srcOrd="0" destOrd="0" presId="urn:microsoft.com/office/officeart/2005/8/layout/hierarchy3"/>
    <dgm:cxn modelId="{B9D393D3-D2CB-0241-B2CD-B2D56633496E}" type="presOf" srcId="{33175CCB-1C8B-1C44-8A2A-276D69ED11D2}" destId="{E4D8A7AF-100F-8441-AA80-C0A824ACE8AF}" srcOrd="0" destOrd="0" presId="urn:microsoft.com/office/officeart/2005/8/layout/hierarchy3"/>
    <dgm:cxn modelId="{68C929DB-2A0B-C146-94A4-1B2946EAD5F8}" type="presOf" srcId="{AF3F40A8-F199-A743-B561-4B35277591F2}" destId="{893AC041-7198-8F46-96B3-4ED5A4E1C69A}" srcOrd="0" destOrd="0" presId="urn:microsoft.com/office/officeart/2005/8/layout/hierarchy3"/>
    <dgm:cxn modelId="{692549DC-7165-2E47-BE55-D3813B496AAF}" type="presOf" srcId="{8196662A-287F-234F-A077-9224702B5B77}" destId="{823195EB-EF21-B442-80C8-EAB4EFE37C02}" srcOrd="0" destOrd="0" presId="urn:microsoft.com/office/officeart/2005/8/layout/hierarchy3"/>
    <dgm:cxn modelId="{8981A3DC-D964-BE46-986D-23125CF34D49}" type="presOf" srcId="{E8E95C23-E752-394B-B9B6-2A78136193D2}" destId="{48669B98-69C5-9B4C-A082-D771D53BB6D7}" srcOrd="1" destOrd="0" presId="urn:microsoft.com/office/officeart/2005/8/layout/hierarchy3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400055E5-C56F-BA49-89FB-DDCFB039CEE1}" type="presOf" srcId="{33175CCB-1C8B-1C44-8A2A-276D69ED11D2}" destId="{5FEF3909-1575-264D-8A50-A756097849FA}" srcOrd="1" destOrd="0" presId="urn:microsoft.com/office/officeart/2005/8/layout/hierarchy3"/>
    <dgm:cxn modelId="{7243CBEF-926D-7E42-B881-062CBA33562E}" type="presOf" srcId="{FD4FE526-268F-0640-B0A0-18A1ACB0B79D}" destId="{0518D68C-2B4D-614A-9FBC-387719E4EE60}" srcOrd="0" destOrd="0" presId="urn:microsoft.com/office/officeart/2005/8/layout/hierarchy3"/>
    <dgm:cxn modelId="{AA383351-FBC1-1D4A-88BF-0205D910576D}" type="presParOf" srcId="{F5B9A0AA-7382-6D43-9EA2-72662EB36C19}" destId="{1924B8BD-0430-0D47-8420-9E720ED37F88}" srcOrd="0" destOrd="0" presId="urn:microsoft.com/office/officeart/2005/8/layout/hierarchy3"/>
    <dgm:cxn modelId="{7299E118-7A61-684B-AD7D-269BF1CBA177}" type="presParOf" srcId="{1924B8BD-0430-0D47-8420-9E720ED37F88}" destId="{1C766FA0-7C06-0847-9E27-8991DC0CB94D}" srcOrd="0" destOrd="0" presId="urn:microsoft.com/office/officeart/2005/8/layout/hierarchy3"/>
    <dgm:cxn modelId="{800E5EA3-7980-244A-8437-A4CFCCDFD09F}" type="presParOf" srcId="{1C766FA0-7C06-0847-9E27-8991DC0CB94D}" destId="{876B9F1C-0164-9040-8700-AA4D49ECF442}" srcOrd="0" destOrd="0" presId="urn:microsoft.com/office/officeart/2005/8/layout/hierarchy3"/>
    <dgm:cxn modelId="{80F8E70C-1FDD-474B-B4D0-2F75B297458A}" type="presParOf" srcId="{1C766FA0-7C06-0847-9E27-8991DC0CB94D}" destId="{7D7B7BBF-0E9F-5249-8049-4EB2F6DE4476}" srcOrd="1" destOrd="0" presId="urn:microsoft.com/office/officeart/2005/8/layout/hierarchy3"/>
    <dgm:cxn modelId="{DC53029A-EF6A-2B42-BA84-98DA8AAAED6B}" type="presParOf" srcId="{1924B8BD-0430-0D47-8420-9E720ED37F88}" destId="{6A8FC0F2-AC6D-1A4E-99A0-02FD1F854843}" srcOrd="1" destOrd="0" presId="urn:microsoft.com/office/officeart/2005/8/layout/hierarchy3"/>
    <dgm:cxn modelId="{605B0BD5-1367-9346-8701-D69AADA28DC5}" type="presParOf" srcId="{6A8FC0F2-AC6D-1A4E-99A0-02FD1F854843}" destId="{893AC041-7198-8F46-96B3-4ED5A4E1C69A}" srcOrd="0" destOrd="0" presId="urn:microsoft.com/office/officeart/2005/8/layout/hierarchy3"/>
    <dgm:cxn modelId="{D11F917F-D22E-5546-8922-0BBBCCAA7F20}" type="presParOf" srcId="{6A8FC0F2-AC6D-1A4E-99A0-02FD1F854843}" destId="{C550F36B-520E-F346-8B5A-FE3CB53C6E85}" srcOrd="1" destOrd="0" presId="urn:microsoft.com/office/officeart/2005/8/layout/hierarchy3"/>
    <dgm:cxn modelId="{EC7FC465-6353-3041-B2B2-C1E75850C7C9}" type="presParOf" srcId="{F5B9A0AA-7382-6D43-9EA2-72662EB36C19}" destId="{0C34BB4D-95E9-3A40-AE68-E2D3FAAC473D}" srcOrd="1" destOrd="0" presId="urn:microsoft.com/office/officeart/2005/8/layout/hierarchy3"/>
    <dgm:cxn modelId="{0ACED4DC-53FF-A64E-B73B-DF423A60D81B}" type="presParOf" srcId="{0C34BB4D-95E9-3A40-AE68-E2D3FAAC473D}" destId="{D95DD0CB-B523-3740-83FF-24CA52763185}" srcOrd="0" destOrd="0" presId="urn:microsoft.com/office/officeart/2005/8/layout/hierarchy3"/>
    <dgm:cxn modelId="{BD7452D3-D700-834F-9069-5A64A2AF0E5A}" type="presParOf" srcId="{D95DD0CB-B523-3740-83FF-24CA52763185}" destId="{E4D8A7AF-100F-8441-AA80-C0A824ACE8AF}" srcOrd="0" destOrd="0" presId="urn:microsoft.com/office/officeart/2005/8/layout/hierarchy3"/>
    <dgm:cxn modelId="{0C5703B4-6B03-574F-8C8B-8CB11CAB4F9A}" type="presParOf" srcId="{D95DD0CB-B523-3740-83FF-24CA52763185}" destId="{5FEF3909-1575-264D-8A50-A756097849FA}" srcOrd="1" destOrd="0" presId="urn:microsoft.com/office/officeart/2005/8/layout/hierarchy3"/>
    <dgm:cxn modelId="{366C499C-742B-3841-A83F-479DE684795A}" type="presParOf" srcId="{0C34BB4D-95E9-3A40-AE68-E2D3FAAC473D}" destId="{79CCD680-7076-1943-8BD8-F17E20D642B1}" srcOrd="1" destOrd="0" presId="urn:microsoft.com/office/officeart/2005/8/layout/hierarchy3"/>
    <dgm:cxn modelId="{0185EBC2-B544-C94F-82C5-73B13738F4B8}" type="presParOf" srcId="{79CCD680-7076-1943-8BD8-F17E20D642B1}" destId="{0518D68C-2B4D-614A-9FBC-387719E4EE60}" srcOrd="0" destOrd="0" presId="urn:microsoft.com/office/officeart/2005/8/layout/hierarchy3"/>
    <dgm:cxn modelId="{548E9EE8-DBFC-C54B-916A-7E9894F08F2D}" type="presParOf" srcId="{79CCD680-7076-1943-8BD8-F17E20D642B1}" destId="{823195EB-EF21-B442-80C8-EAB4EFE37C02}" srcOrd="1" destOrd="0" presId="urn:microsoft.com/office/officeart/2005/8/layout/hierarchy3"/>
    <dgm:cxn modelId="{79467026-62E9-6943-A229-2B36DEB2B8D7}" type="presParOf" srcId="{F5B9A0AA-7382-6D43-9EA2-72662EB36C19}" destId="{BB69D167-15D0-7942-B2FD-0A53CE5EF691}" srcOrd="2" destOrd="0" presId="urn:microsoft.com/office/officeart/2005/8/layout/hierarchy3"/>
    <dgm:cxn modelId="{10C2AE3A-88A8-7D49-83F1-5330289AA498}" type="presParOf" srcId="{BB69D167-15D0-7942-B2FD-0A53CE5EF691}" destId="{4D4D74BF-110D-6A40-9AFB-03E2F98321F0}" srcOrd="0" destOrd="0" presId="urn:microsoft.com/office/officeart/2005/8/layout/hierarchy3"/>
    <dgm:cxn modelId="{ADD1614D-1531-2E41-A7AD-1C91F71C9815}" type="presParOf" srcId="{4D4D74BF-110D-6A40-9AFB-03E2F98321F0}" destId="{A6012BC1-2028-9541-A9D0-424FD4750BAA}" srcOrd="0" destOrd="0" presId="urn:microsoft.com/office/officeart/2005/8/layout/hierarchy3"/>
    <dgm:cxn modelId="{C7B7B543-F124-F64C-B67F-1622CC941F24}" type="presParOf" srcId="{4D4D74BF-110D-6A40-9AFB-03E2F98321F0}" destId="{AA81CACD-1DEF-C249-9335-9C24C8628A3D}" srcOrd="1" destOrd="0" presId="urn:microsoft.com/office/officeart/2005/8/layout/hierarchy3"/>
    <dgm:cxn modelId="{ACC29A0B-CADC-844C-9AB2-ABB05FF9BFF3}" type="presParOf" srcId="{BB69D167-15D0-7942-B2FD-0A53CE5EF691}" destId="{153BCB35-41D2-7843-844E-7B7152AEFAC7}" srcOrd="1" destOrd="0" presId="urn:microsoft.com/office/officeart/2005/8/layout/hierarchy3"/>
    <dgm:cxn modelId="{0443C4C6-05B8-6345-B1E1-3F618FBF034B}" type="presParOf" srcId="{153BCB35-41D2-7843-844E-7B7152AEFAC7}" destId="{408B18B1-C5CF-F24E-B9AC-214EA56D9AAD}" srcOrd="0" destOrd="0" presId="urn:microsoft.com/office/officeart/2005/8/layout/hierarchy3"/>
    <dgm:cxn modelId="{F84DF2FD-4D36-A64F-830F-28DD0328246B}" type="presParOf" srcId="{153BCB35-41D2-7843-844E-7B7152AEFAC7}" destId="{58C6EFF3-35E3-BA4B-8462-405277C24937}" srcOrd="1" destOrd="0" presId="urn:microsoft.com/office/officeart/2005/8/layout/hierarchy3"/>
    <dgm:cxn modelId="{F0DC3411-3DE2-6547-8432-06A74D1B0FCF}" type="presParOf" srcId="{F5B9A0AA-7382-6D43-9EA2-72662EB36C19}" destId="{14BADDE2-ED67-C24B-9185-2528C464FE03}" srcOrd="3" destOrd="0" presId="urn:microsoft.com/office/officeart/2005/8/layout/hierarchy3"/>
    <dgm:cxn modelId="{D1AB2AFC-3C8D-CB49-A587-55ECE695C64B}" type="presParOf" srcId="{14BADDE2-ED67-C24B-9185-2528C464FE03}" destId="{5BA320BE-82DB-7E43-B448-B2695D988208}" srcOrd="0" destOrd="0" presId="urn:microsoft.com/office/officeart/2005/8/layout/hierarchy3"/>
    <dgm:cxn modelId="{24E5341E-5E83-F043-8202-1EE572B6B29E}" type="presParOf" srcId="{5BA320BE-82DB-7E43-B448-B2695D988208}" destId="{BD6AB10F-265E-E74A-827C-FFAF9A40F271}" srcOrd="0" destOrd="0" presId="urn:microsoft.com/office/officeart/2005/8/layout/hierarchy3"/>
    <dgm:cxn modelId="{68AC0E69-B62F-E944-BF5C-1F45B05167EE}" type="presParOf" srcId="{5BA320BE-82DB-7E43-B448-B2695D988208}" destId="{48669B98-69C5-9B4C-A082-D771D53BB6D7}" srcOrd="1" destOrd="0" presId="urn:microsoft.com/office/officeart/2005/8/layout/hierarchy3"/>
    <dgm:cxn modelId="{CC50AEEF-F6D5-644D-8223-7F9459024CEC}" type="presParOf" srcId="{14BADDE2-ED67-C24B-9185-2528C464FE03}" destId="{11DC4640-983D-7145-BE31-BDE057392480}" srcOrd="1" destOrd="0" presId="urn:microsoft.com/office/officeart/2005/8/layout/hierarchy3"/>
    <dgm:cxn modelId="{9027FAC5-079A-5744-AB82-E24394660B9C}" type="presParOf" srcId="{11DC4640-983D-7145-BE31-BDE057392480}" destId="{84FB9713-67D9-0D4E-A250-4BF5D5132739}" srcOrd="0" destOrd="0" presId="urn:microsoft.com/office/officeart/2005/8/layout/hierarchy3"/>
    <dgm:cxn modelId="{5D62B9CC-277A-664E-94BA-EF99AC88A975}" type="presParOf" srcId="{11DC4640-983D-7145-BE31-BDE057392480}" destId="{C282D457-ECEA-CD49-B69A-3DD6E4D9868D}" srcOrd="1" destOrd="0" presId="urn:microsoft.com/office/officeart/2005/8/layout/hierarchy3"/>
    <dgm:cxn modelId="{AAAE9A17-847A-F749-906D-9DF725F4849E}" type="presParOf" srcId="{F5B9A0AA-7382-6D43-9EA2-72662EB36C19}" destId="{065B3F2D-37DB-2C45-AAEB-F7DBDC5E660F}" srcOrd="4" destOrd="0" presId="urn:microsoft.com/office/officeart/2005/8/layout/hierarchy3"/>
    <dgm:cxn modelId="{5A2F42FB-BA9E-0840-8F9D-6258FEF57A6D}" type="presParOf" srcId="{065B3F2D-37DB-2C45-AAEB-F7DBDC5E660F}" destId="{F91A936A-A5FD-3E40-AAF5-5EBC84E9B938}" srcOrd="0" destOrd="0" presId="urn:microsoft.com/office/officeart/2005/8/layout/hierarchy3"/>
    <dgm:cxn modelId="{9D043926-09F4-A048-B064-1E62B1AA5072}" type="presParOf" srcId="{F91A936A-A5FD-3E40-AAF5-5EBC84E9B938}" destId="{F02D7D9B-4981-224A-AF78-BD1C27987B64}" srcOrd="0" destOrd="0" presId="urn:microsoft.com/office/officeart/2005/8/layout/hierarchy3"/>
    <dgm:cxn modelId="{F044E361-A0C9-7441-A7FF-C3B83723A5B7}" type="presParOf" srcId="{F91A936A-A5FD-3E40-AAF5-5EBC84E9B938}" destId="{3DA8D917-D1BE-4147-870D-5AE124072C99}" srcOrd="1" destOrd="0" presId="urn:microsoft.com/office/officeart/2005/8/layout/hierarchy3"/>
    <dgm:cxn modelId="{75E8A810-83A2-F94E-AB2D-E630A56C8C1B}" type="presParOf" srcId="{065B3F2D-37DB-2C45-AAEB-F7DBDC5E660F}" destId="{0D12967C-CB65-6B44-BDDB-1B69E568A385}" srcOrd="1" destOrd="0" presId="urn:microsoft.com/office/officeart/2005/8/layout/hierarchy3"/>
    <dgm:cxn modelId="{8970DD30-4538-D548-99AE-FA7C3D505249}" type="presParOf" srcId="{0D12967C-CB65-6B44-BDDB-1B69E568A385}" destId="{999F58C3-DAE0-8D41-B1F5-3EED33DDC7F6}" srcOrd="0" destOrd="0" presId="urn:microsoft.com/office/officeart/2005/8/layout/hierarchy3"/>
    <dgm:cxn modelId="{3B52CE85-F258-D947-9D81-C314BA13FA05}" type="presParOf" srcId="{0D12967C-CB65-6B44-BDDB-1B69E568A385}" destId="{11743DC5-35CD-CA4A-9CA8-540753B8CC99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6819CF-EEA9-1F4D-A051-D8D389B6CD61}">
      <dsp:nvSpPr>
        <dsp:cNvPr id="0" name=""/>
        <dsp:cNvSpPr/>
      </dsp:nvSpPr>
      <dsp:spPr>
        <a:xfrm>
          <a:off x="0" y="3240068"/>
          <a:ext cx="10133737" cy="42525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في لحظات الأزمة، الجمهور لا يستمع فقط إلى ما تقول... بل إلى من أنت حين تقول ذلك</a:t>
          </a:r>
          <a:endParaRPr lang="en-GB" sz="2400" b="1" kern="1200" dirty="0"/>
        </a:p>
      </dsp:txBody>
      <dsp:txXfrm>
        <a:off x="0" y="3240068"/>
        <a:ext cx="10133737" cy="425257"/>
      </dsp:txXfrm>
    </dsp:sp>
    <dsp:sp modelId="{B852581A-5872-894A-BC2D-769FB05070C6}">
      <dsp:nvSpPr>
        <dsp:cNvPr id="0" name=""/>
        <dsp:cNvSpPr/>
      </dsp:nvSpPr>
      <dsp:spPr>
        <a:xfrm rot="10800000">
          <a:off x="0" y="2592401"/>
          <a:ext cx="10133737" cy="654045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القيادة الاتصالية ليست مسؤولية "قسم الاتصال" فقط — بل جزء أساسي من مسؤوليات القيادة العليا</a:t>
          </a:r>
          <a:endParaRPr lang="en-GB" sz="2400" b="1" kern="1200" dirty="0"/>
        </a:p>
      </dsp:txBody>
      <dsp:txXfrm rot="10800000">
        <a:off x="0" y="2592401"/>
        <a:ext cx="10133737" cy="424979"/>
      </dsp:txXfrm>
    </dsp:sp>
    <dsp:sp modelId="{2DB96690-C9AB-7A46-845A-75A38543C92E}">
      <dsp:nvSpPr>
        <dsp:cNvPr id="0" name=""/>
        <dsp:cNvSpPr/>
      </dsp:nvSpPr>
      <dsp:spPr>
        <a:xfrm rot="10800000">
          <a:off x="0" y="1944734"/>
          <a:ext cx="10133737" cy="654045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الجمهور يحكم على صدقية المؤسسة من خلال أداء قادتها أثناء الأزمات — الصورة القيادية تُشكّل الانطباع العام</a:t>
          </a:r>
          <a:endParaRPr lang="en-GB" sz="2000" b="1" kern="1200" dirty="0"/>
        </a:p>
      </dsp:txBody>
      <dsp:txXfrm rot="10800000">
        <a:off x="0" y="1944734"/>
        <a:ext cx="10133737" cy="424979"/>
      </dsp:txXfrm>
    </dsp:sp>
    <dsp:sp modelId="{1DEC0D89-9BDE-CE47-A270-C4D704771545}">
      <dsp:nvSpPr>
        <dsp:cNvPr id="0" name=""/>
        <dsp:cNvSpPr/>
      </dsp:nvSpPr>
      <dsp:spPr>
        <a:xfrm rot="10800000">
          <a:off x="0" y="1297068"/>
          <a:ext cx="10133737" cy="654045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القائد الاتصالي يتحمّل مسؤولية إدارة مشهد الأزمة بالكامل </a:t>
          </a:r>
          <a:r>
            <a:rPr lang="en-GB" sz="2400" kern="1200" dirty="0"/>
            <a:t>— </a:t>
          </a:r>
          <a:r>
            <a:rPr lang="ar-SA" sz="2400" kern="1200" dirty="0"/>
            <a:t>داخليًا وخارجيًا</a:t>
          </a:r>
          <a:endParaRPr lang="en-GB" sz="2400" b="1" kern="1200" dirty="0"/>
        </a:p>
      </dsp:txBody>
      <dsp:txXfrm rot="10800000">
        <a:off x="0" y="1297068"/>
        <a:ext cx="10133737" cy="424979"/>
      </dsp:txXfrm>
    </dsp:sp>
    <dsp:sp modelId="{CC4B3D6D-2957-5449-9D90-CFC0823045F1}">
      <dsp:nvSpPr>
        <dsp:cNvPr id="0" name=""/>
        <dsp:cNvSpPr/>
      </dsp:nvSpPr>
      <dsp:spPr>
        <a:xfrm rot="10800000">
          <a:off x="0" y="649401"/>
          <a:ext cx="10133737" cy="654045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القيادة الاتصالية تتجاوز نقل الرسائل إلى بناء المشاعر والثقة العامة حول المؤسسة</a:t>
          </a:r>
          <a:endParaRPr lang="en-GB" sz="2400" b="1" kern="1200" dirty="0"/>
        </a:p>
      </dsp:txBody>
      <dsp:txXfrm rot="10800000">
        <a:off x="0" y="649401"/>
        <a:ext cx="10133737" cy="424979"/>
      </dsp:txXfrm>
    </dsp:sp>
    <dsp:sp modelId="{E195836A-C50B-3742-A748-C44D5AD42F59}">
      <dsp:nvSpPr>
        <dsp:cNvPr id="0" name=""/>
        <dsp:cNvSpPr/>
      </dsp:nvSpPr>
      <dsp:spPr>
        <a:xfrm rot="10800000">
          <a:off x="0" y="1734"/>
          <a:ext cx="10133737" cy="654045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100" kern="1200" dirty="0"/>
            <a:t>القائد الاتصالي يُمثّل الوجه الإنساني للمؤسسة أثناء الأزمة — الجمهور لا يتفاعل مع النصوص بل مع الأشخاص</a:t>
          </a:r>
          <a:endParaRPr lang="en-GB" sz="2100" b="1" kern="1200" dirty="0"/>
        </a:p>
      </dsp:txBody>
      <dsp:txXfrm rot="10800000">
        <a:off x="0" y="1734"/>
        <a:ext cx="10133737" cy="4249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716C24-7D39-464E-A53C-2CB9B0077275}">
      <dsp:nvSpPr>
        <dsp:cNvPr id="0" name=""/>
        <dsp:cNvSpPr/>
      </dsp:nvSpPr>
      <dsp:spPr>
        <a:xfrm>
          <a:off x="8647225" y="0"/>
          <a:ext cx="1479486" cy="36670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القائد لا ينقل فقط الحقائق، بل يشكّل السرد العام الذي سيبقى في أذهان الجمهور بعد الأزمة</a:t>
          </a:r>
          <a:endParaRPr lang="en-GB" sz="2400" b="1" kern="1200" dirty="0"/>
        </a:p>
      </dsp:txBody>
      <dsp:txXfrm>
        <a:off x="8690558" y="43333"/>
        <a:ext cx="1392820" cy="3580394"/>
      </dsp:txXfrm>
    </dsp:sp>
    <dsp:sp modelId="{D72658D4-1D9E-8D44-B452-0D74D90B1A16}">
      <dsp:nvSpPr>
        <dsp:cNvPr id="0" name=""/>
        <dsp:cNvSpPr/>
      </dsp:nvSpPr>
      <dsp:spPr>
        <a:xfrm>
          <a:off x="6919185" y="0"/>
          <a:ext cx="1479486" cy="36670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رواية الأزمة هي ما يحدد ما إذا كانت المؤسسة ستُنظر إليها كضحية، مسؤولة، متواطئة، أم شجاعة وصادقة</a:t>
          </a:r>
          <a:endParaRPr lang="en-GB" sz="2400" b="1" kern="1200" dirty="0"/>
        </a:p>
      </dsp:txBody>
      <dsp:txXfrm>
        <a:off x="6962518" y="43333"/>
        <a:ext cx="1392820" cy="3580394"/>
      </dsp:txXfrm>
    </dsp:sp>
    <dsp:sp modelId="{BEF5BD8F-A242-924F-B3D0-4AB765B3FED1}">
      <dsp:nvSpPr>
        <dsp:cNvPr id="0" name=""/>
        <dsp:cNvSpPr/>
      </dsp:nvSpPr>
      <dsp:spPr>
        <a:xfrm>
          <a:off x="5191145" y="0"/>
          <a:ext cx="1479486" cy="36670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القائد المؤسسي مسؤول عن تأطير كيفية فهم الجمهور للأزمة — من خلال كلماته وسلوكه</a:t>
          </a:r>
          <a:endParaRPr lang="en-GB" sz="2400" b="1" kern="1200" dirty="0"/>
        </a:p>
      </dsp:txBody>
      <dsp:txXfrm>
        <a:off x="5234478" y="43333"/>
        <a:ext cx="1392820" cy="3580394"/>
      </dsp:txXfrm>
    </dsp:sp>
    <dsp:sp modelId="{2DAB9BC3-80B0-7A48-AC12-EAE6017414CD}">
      <dsp:nvSpPr>
        <dsp:cNvPr id="0" name=""/>
        <dsp:cNvSpPr/>
      </dsp:nvSpPr>
      <dsp:spPr>
        <a:xfrm>
          <a:off x="3463105" y="0"/>
          <a:ext cx="1479486" cy="36670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رواية الأزمة الفعّالة تُبنى على شفافية مدروسة + تعاطف + رؤية واضحة للخروج من الأزمة</a:t>
          </a:r>
          <a:endParaRPr lang="en-GB" sz="2400" b="1" kern="1200" dirty="0"/>
        </a:p>
      </dsp:txBody>
      <dsp:txXfrm>
        <a:off x="3506438" y="43333"/>
        <a:ext cx="1392820" cy="3580394"/>
      </dsp:txXfrm>
    </dsp:sp>
    <dsp:sp modelId="{0001DD54-90FD-1945-B09D-075EC2D38CB4}">
      <dsp:nvSpPr>
        <dsp:cNvPr id="0" name=""/>
        <dsp:cNvSpPr/>
      </dsp:nvSpPr>
      <dsp:spPr>
        <a:xfrm>
          <a:off x="1735066" y="0"/>
          <a:ext cx="1479486" cy="36670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صمت القائد أو غيابه يُضعف قدرة المؤسسة على التحكم في الرواية العامة</a:t>
          </a:r>
          <a:endParaRPr lang="en-GB" sz="2400" b="1" kern="1200" dirty="0"/>
        </a:p>
      </dsp:txBody>
      <dsp:txXfrm>
        <a:off x="1778399" y="43333"/>
        <a:ext cx="1392820" cy="3580394"/>
      </dsp:txXfrm>
    </dsp:sp>
    <dsp:sp modelId="{F5BDAC33-C285-AE41-8468-4A395D780FC0}">
      <dsp:nvSpPr>
        <dsp:cNvPr id="0" name=""/>
        <dsp:cNvSpPr/>
      </dsp:nvSpPr>
      <dsp:spPr>
        <a:xfrm>
          <a:off x="7026" y="0"/>
          <a:ext cx="1479486" cy="36670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القائد القوي يصنع قصة أزمة يُلهم بها موظفيه، عملاءه، وشركاءه</a:t>
          </a:r>
          <a:endParaRPr lang="en-GB" sz="2400" b="1" kern="1200" dirty="0"/>
        </a:p>
      </dsp:txBody>
      <dsp:txXfrm>
        <a:off x="50359" y="43333"/>
        <a:ext cx="1392820" cy="35803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DC5162-8271-364B-B0AF-137ADDC04A29}">
      <dsp:nvSpPr>
        <dsp:cNvPr id="0" name=""/>
        <dsp:cNvSpPr/>
      </dsp:nvSpPr>
      <dsp:spPr>
        <a:xfrm>
          <a:off x="7512381" y="0"/>
          <a:ext cx="2976005" cy="2976005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BB5B09B-62B7-0346-9C94-2C3547C09243}">
      <dsp:nvSpPr>
        <dsp:cNvPr id="0" name=""/>
        <dsp:cNvSpPr/>
      </dsp:nvSpPr>
      <dsp:spPr>
        <a:xfrm>
          <a:off x="0" y="0"/>
          <a:ext cx="9000383" cy="2976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3200" b="1" kern="1200" dirty="0"/>
            <a:t>إدارة الأزمة</a:t>
          </a:r>
          <a:endParaRPr lang="en-GB" sz="3200" b="1" kern="1200" dirty="0"/>
        </a:p>
      </dsp:txBody>
      <dsp:txXfrm>
        <a:off x="4500191" y="0"/>
        <a:ext cx="4500191" cy="1413602"/>
      </dsp:txXfrm>
    </dsp:sp>
    <dsp:sp modelId="{B85741D2-9919-1B48-A5C1-29EA40A4B03C}">
      <dsp:nvSpPr>
        <dsp:cNvPr id="0" name=""/>
        <dsp:cNvSpPr/>
      </dsp:nvSpPr>
      <dsp:spPr>
        <a:xfrm>
          <a:off x="8293582" y="1413602"/>
          <a:ext cx="1413602" cy="1413602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5F32FA-BD33-6444-AC45-5E32D883BC64}">
      <dsp:nvSpPr>
        <dsp:cNvPr id="0" name=""/>
        <dsp:cNvSpPr/>
      </dsp:nvSpPr>
      <dsp:spPr>
        <a:xfrm>
          <a:off x="0" y="1413602"/>
          <a:ext cx="9000383" cy="14136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3200" b="1" kern="1200" dirty="0"/>
            <a:t>اتصال الأزمة</a:t>
          </a:r>
          <a:endParaRPr lang="en-GB" sz="3200" kern="1200" dirty="0"/>
        </a:p>
      </dsp:txBody>
      <dsp:txXfrm>
        <a:off x="4500191" y="1413602"/>
        <a:ext cx="4500191" cy="1413602"/>
      </dsp:txXfrm>
    </dsp:sp>
    <dsp:sp modelId="{659A2370-BAA5-1344-8ACF-D580BD9D4B9D}">
      <dsp:nvSpPr>
        <dsp:cNvPr id="0" name=""/>
        <dsp:cNvSpPr/>
      </dsp:nvSpPr>
      <dsp:spPr>
        <a:xfrm>
          <a:off x="0" y="0"/>
          <a:ext cx="4500191" cy="1413602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400" kern="1200" dirty="0"/>
            <a:t>قيادة العمليات التشغيلية لحل الأزمة</a:t>
          </a:r>
          <a:endParaRPr lang="en-GB" sz="2400" kern="1200" dirty="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400" kern="1200"/>
            <a:t>اتخاذ القرارات الاستراتيجية والتكتيكية</a:t>
          </a:r>
          <a:endParaRPr lang="en-GB" sz="2400" kern="120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400" kern="1200" dirty="0"/>
            <a:t>تنسيق فرق العمل المختلفة</a:t>
          </a:r>
          <a:endParaRPr lang="en-GB" sz="2400" kern="1200" dirty="0"/>
        </a:p>
      </dsp:txBody>
      <dsp:txXfrm>
        <a:off x="0" y="0"/>
        <a:ext cx="4500191" cy="1413602"/>
      </dsp:txXfrm>
    </dsp:sp>
    <dsp:sp modelId="{A9FFE622-2847-CA4E-8589-77E30E1B8617}">
      <dsp:nvSpPr>
        <dsp:cNvPr id="0" name=""/>
        <dsp:cNvSpPr/>
      </dsp:nvSpPr>
      <dsp:spPr>
        <a:xfrm>
          <a:off x="0" y="1413602"/>
          <a:ext cx="4500191" cy="1413602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400" kern="1200" dirty="0"/>
            <a:t>بناء الرواية العامة للأزمة</a:t>
          </a:r>
          <a:endParaRPr lang="en-GB" sz="2400" kern="1200" dirty="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400" kern="1200"/>
            <a:t>التواصل مع الجمهور والإعلام</a:t>
          </a:r>
          <a:endParaRPr lang="en-GB" sz="2400" kern="120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400" kern="1200" dirty="0"/>
            <a:t>الحفاظ على صورة المؤسسة وثقة أصحاب المصلحة</a:t>
          </a:r>
          <a:endParaRPr lang="en-GB" sz="2400" kern="1200" dirty="0"/>
        </a:p>
      </dsp:txBody>
      <dsp:txXfrm>
        <a:off x="0" y="1413602"/>
        <a:ext cx="4500191" cy="14136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27847A-2775-6A43-AA5A-C458CA170E66}">
      <dsp:nvSpPr>
        <dsp:cNvPr id="0" name=""/>
        <dsp:cNvSpPr/>
      </dsp:nvSpPr>
      <dsp:spPr>
        <a:xfrm rot="16200000">
          <a:off x="2979372" y="-2895460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تجنّب القائد للظهور يُفسَّر كضعف أو تهرّب من المسؤولية</a:t>
          </a:r>
          <a:endParaRPr lang="en-GB" sz="2000" kern="1200" dirty="0"/>
        </a:p>
      </dsp:txBody>
      <dsp:txXfrm rot="5400000">
        <a:off x="32037" y="115949"/>
        <a:ext cx="6582994" cy="592212"/>
      </dsp:txXfrm>
    </dsp:sp>
    <dsp:sp modelId="{2D644AA8-B101-AB42-81EB-2D42B53CA4E5}">
      <dsp:nvSpPr>
        <dsp:cNvPr id="0" name=""/>
        <dsp:cNvSpPr/>
      </dsp:nvSpPr>
      <dsp:spPr>
        <a:xfrm>
          <a:off x="6615031" y="1876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الخوف من الظهور في المشهد العام</a:t>
          </a:r>
          <a:endParaRPr lang="en-GB" sz="2000" b="1" kern="1200" dirty="0"/>
        </a:p>
      </dsp:txBody>
      <dsp:txXfrm>
        <a:off x="6655078" y="41923"/>
        <a:ext cx="3640860" cy="740263"/>
      </dsp:txXfrm>
    </dsp:sp>
    <dsp:sp modelId="{C6EE18F5-D4BB-2847-9241-8FA85CBCDC58}">
      <dsp:nvSpPr>
        <dsp:cNvPr id="0" name=""/>
        <dsp:cNvSpPr/>
      </dsp:nvSpPr>
      <dsp:spPr>
        <a:xfrm rot="16200000">
          <a:off x="2979372" y="-2034084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لغة باردة ومُنمّقة تُفقد الرسالة صدقها الإنساني</a:t>
          </a:r>
          <a:endParaRPr lang="en-GB" sz="2000" kern="1200" dirty="0"/>
        </a:p>
      </dsp:txBody>
      <dsp:txXfrm rot="5400000">
        <a:off x="32037" y="977325"/>
        <a:ext cx="6582994" cy="592212"/>
      </dsp:txXfrm>
    </dsp:sp>
    <dsp:sp modelId="{FB23362C-8FBC-FB44-B9DA-C9CF74B8C6EF}">
      <dsp:nvSpPr>
        <dsp:cNvPr id="0" name=""/>
        <dsp:cNvSpPr/>
      </dsp:nvSpPr>
      <dsp:spPr>
        <a:xfrm>
          <a:off x="6615031" y="863252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الاعتماد على خطاب مفرط في الرسمية</a:t>
          </a:r>
          <a:endParaRPr lang="en-GB" sz="2000" kern="1200" dirty="0"/>
        </a:p>
      </dsp:txBody>
      <dsp:txXfrm>
        <a:off x="6655078" y="903299"/>
        <a:ext cx="3640860" cy="740263"/>
      </dsp:txXfrm>
    </dsp:sp>
    <dsp:sp modelId="{3B9D189F-3DD9-F441-9D64-222893C28A99}">
      <dsp:nvSpPr>
        <dsp:cNvPr id="0" name=""/>
        <dsp:cNvSpPr/>
      </dsp:nvSpPr>
      <dsp:spPr>
        <a:xfrm rot="16200000">
          <a:off x="2979372" y="-1172708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رفض تحمل المسؤولية يُثير الغضب العام ويفقد الثقة</a:t>
          </a:r>
          <a:endParaRPr lang="en-GB" sz="2000" kern="1200" dirty="0"/>
        </a:p>
      </dsp:txBody>
      <dsp:txXfrm rot="5400000">
        <a:off x="32037" y="1838701"/>
        <a:ext cx="6582994" cy="592212"/>
      </dsp:txXfrm>
    </dsp:sp>
    <dsp:sp modelId="{9959D325-8390-B94E-B5E8-7D41491FFA18}">
      <dsp:nvSpPr>
        <dsp:cNvPr id="0" name=""/>
        <dsp:cNvSpPr/>
      </dsp:nvSpPr>
      <dsp:spPr>
        <a:xfrm>
          <a:off x="6615031" y="1724628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غياب الاعتراف بالخطأ</a:t>
          </a:r>
          <a:endParaRPr lang="en-GB" sz="2000" kern="1200" dirty="0"/>
        </a:p>
      </dsp:txBody>
      <dsp:txXfrm>
        <a:off x="6655078" y="1764675"/>
        <a:ext cx="3640860" cy="740263"/>
      </dsp:txXfrm>
    </dsp:sp>
    <dsp:sp modelId="{9CAF9328-8181-094B-BCE0-6AEE18A35D2B}">
      <dsp:nvSpPr>
        <dsp:cNvPr id="0" name=""/>
        <dsp:cNvSpPr/>
      </dsp:nvSpPr>
      <dsp:spPr>
        <a:xfrm rot="16200000">
          <a:off x="2979372" y="-311332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ظهور القائد دون تحضير يُنتج رسائل متناقضة وضعف في الأداء</a:t>
          </a:r>
          <a:endParaRPr lang="en-GB" sz="2000" kern="1200" dirty="0"/>
        </a:p>
      </dsp:txBody>
      <dsp:txXfrm rot="5400000">
        <a:off x="32037" y="2700077"/>
        <a:ext cx="6582994" cy="592212"/>
      </dsp:txXfrm>
    </dsp:sp>
    <dsp:sp modelId="{281E2A25-90C3-B34C-A297-12C5A844A3B5}">
      <dsp:nvSpPr>
        <dsp:cNvPr id="0" name=""/>
        <dsp:cNvSpPr/>
      </dsp:nvSpPr>
      <dsp:spPr>
        <a:xfrm>
          <a:off x="6615031" y="2586003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٤- </a:t>
          </a:r>
          <a:r>
            <a:rPr lang="ar-SA" sz="2000" b="1" kern="1200" dirty="0"/>
            <a:t>ظهور غير مُهيأ</a:t>
          </a:r>
          <a:endParaRPr lang="en-GB" sz="2000" kern="1200" dirty="0"/>
        </a:p>
      </dsp:txBody>
      <dsp:txXfrm>
        <a:off x="6655078" y="2626050"/>
        <a:ext cx="3640860" cy="740263"/>
      </dsp:txXfrm>
    </dsp:sp>
    <dsp:sp modelId="{70F9837B-3AEF-2A41-A9A0-641CA11022F8}">
      <dsp:nvSpPr>
        <dsp:cNvPr id="0" name=""/>
        <dsp:cNvSpPr/>
      </dsp:nvSpPr>
      <dsp:spPr>
        <a:xfrm rot="16200000">
          <a:off x="2979372" y="550043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عدم فهم مشاعر الجمهور يُؤدي إلى خطاب منفصل عن واقع الناس</a:t>
          </a:r>
          <a:r>
            <a:rPr lang="en-GB" sz="2000" kern="1200" dirty="0"/>
            <a:t>.</a:t>
          </a:r>
        </a:p>
      </dsp:txBody>
      <dsp:txXfrm rot="5400000">
        <a:off x="32037" y="3561453"/>
        <a:ext cx="6582994" cy="592212"/>
      </dsp:txXfrm>
    </dsp:sp>
    <dsp:sp modelId="{1B0A1D01-A26E-5047-82F5-B24761436584}">
      <dsp:nvSpPr>
        <dsp:cNvPr id="0" name=""/>
        <dsp:cNvSpPr/>
      </dsp:nvSpPr>
      <dsp:spPr>
        <a:xfrm>
          <a:off x="6615031" y="3447379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٥- </a:t>
          </a:r>
          <a:r>
            <a:rPr lang="ar-SA" sz="2000" b="1" kern="1200" dirty="0"/>
            <a:t>ضعف الذكاء العاطفي أثناء الخطاب</a:t>
          </a:r>
          <a:endParaRPr lang="en-GB" sz="2000" kern="1200" dirty="0"/>
        </a:p>
      </dsp:txBody>
      <dsp:txXfrm>
        <a:off x="6655078" y="3487426"/>
        <a:ext cx="3640860" cy="7402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174F6B-7FC6-DA41-947B-277DBE715C1C}">
      <dsp:nvSpPr>
        <dsp:cNvPr id="0" name=""/>
        <dsp:cNvSpPr/>
      </dsp:nvSpPr>
      <dsp:spPr>
        <a:xfrm>
          <a:off x="5187017" y="35309"/>
          <a:ext cx="3514945" cy="19379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200" b="1" kern="1200" dirty="0"/>
            <a:t>١- الذكاء العاطفي</a:t>
          </a:r>
          <a:endParaRPr lang="en-GB" sz="2200" b="1" kern="1200" dirty="0"/>
        </a:p>
        <a:p>
          <a:pPr marL="228600" lvl="1" indent="-228600" algn="r" defTabSz="9779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200" kern="1200" dirty="0"/>
            <a:t>القدرة على فهم مشاعر الجمهور والتفاعل معها بصدق</a:t>
          </a:r>
          <a:r>
            <a:rPr lang="en-GB" sz="2200" kern="1200" dirty="0"/>
            <a:t>.</a:t>
          </a:r>
          <a:br>
            <a:rPr lang="en-GB" sz="2200" kern="1200" dirty="0"/>
          </a:br>
          <a:r>
            <a:rPr lang="ar-SA" sz="2200" kern="1200" dirty="0"/>
            <a:t>بناء جسور التعاطف هو ما يصنع الفارق بين خطاب يُطمئن وخطاب يُثير الغضب</a:t>
          </a:r>
          <a:endParaRPr lang="en-GB" sz="2200" kern="1200" dirty="0"/>
        </a:p>
      </dsp:txBody>
      <dsp:txXfrm>
        <a:off x="5187017" y="35309"/>
        <a:ext cx="3514945" cy="1937997"/>
      </dsp:txXfrm>
    </dsp:sp>
    <dsp:sp modelId="{13D75C33-BE60-824B-8A05-AD643078CE0E}">
      <dsp:nvSpPr>
        <dsp:cNvPr id="0" name=""/>
        <dsp:cNvSpPr/>
      </dsp:nvSpPr>
      <dsp:spPr>
        <a:xfrm>
          <a:off x="1634022" y="35309"/>
          <a:ext cx="3229995" cy="19379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200" b="1" kern="1200" dirty="0"/>
            <a:t>٢- وضوح الرسالة</a:t>
          </a:r>
          <a:endParaRPr lang="en-GB" sz="2200" kern="1200" dirty="0"/>
        </a:p>
        <a:p>
          <a:pPr marL="228600" lvl="1" indent="-228600" algn="r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200" kern="1200" dirty="0"/>
            <a:t>صياغة رسائل واضحة وبسيطة، خالية من الغموض أو التعقيد</a:t>
          </a:r>
          <a:r>
            <a:rPr lang="en-GB" sz="2200" kern="1200" dirty="0"/>
            <a:t>.</a:t>
          </a:r>
          <a:br>
            <a:rPr lang="en-GB" sz="2200" kern="1200" dirty="0"/>
          </a:br>
          <a:r>
            <a:rPr lang="ar-SA" sz="2200" kern="1200" dirty="0"/>
            <a:t>في الأزمات، الوضوح يُكسب الثقة، بينما التعقيد يُربك الجمهور</a:t>
          </a:r>
          <a:endParaRPr lang="en-GB" sz="2200" kern="1200" dirty="0"/>
        </a:p>
      </dsp:txBody>
      <dsp:txXfrm>
        <a:off x="1634022" y="35309"/>
        <a:ext cx="3229995" cy="1937997"/>
      </dsp:txXfrm>
    </dsp:sp>
    <dsp:sp modelId="{D13297D6-26A5-4C42-8B11-B6DC6C12910D}">
      <dsp:nvSpPr>
        <dsp:cNvPr id="0" name=""/>
        <dsp:cNvSpPr/>
      </dsp:nvSpPr>
      <dsp:spPr>
        <a:xfrm>
          <a:off x="7105990" y="2296306"/>
          <a:ext cx="3229995" cy="19379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200" b="1" kern="1200" dirty="0"/>
            <a:t>٣- اتخاذ القرار تحت الضغط</a:t>
          </a:r>
          <a:endParaRPr lang="en-GB" sz="2200" kern="1200" dirty="0"/>
        </a:p>
        <a:p>
          <a:pPr marL="228600" lvl="1" indent="-228600" algn="r" defTabSz="9779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200" kern="1200" dirty="0"/>
            <a:t>اتخاذ قرارات اتصالية سريعة في بيئة مليئة بالغموض والضغوط</a:t>
          </a:r>
          <a:r>
            <a:rPr lang="en-GB" sz="2200" kern="1200" dirty="0"/>
            <a:t>.</a:t>
          </a:r>
          <a:br>
            <a:rPr lang="en-GB" sz="2200" kern="1200" dirty="0"/>
          </a:br>
          <a:r>
            <a:rPr lang="ar-SA" sz="2200" kern="1200" dirty="0"/>
            <a:t>التردد أو بطء الاستجابة يُفقد المؤسسة سيطرتها على الرواية العامة</a:t>
          </a:r>
          <a:endParaRPr lang="en-GB" sz="2200" kern="1200" dirty="0"/>
        </a:p>
      </dsp:txBody>
      <dsp:txXfrm>
        <a:off x="7105990" y="2296306"/>
        <a:ext cx="3229995" cy="1937997"/>
      </dsp:txXfrm>
    </dsp:sp>
    <dsp:sp modelId="{934C7D22-6A71-4445-AFA9-9B2B736F4B8D}">
      <dsp:nvSpPr>
        <dsp:cNvPr id="0" name=""/>
        <dsp:cNvSpPr/>
      </dsp:nvSpPr>
      <dsp:spPr>
        <a:xfrm>
          <a:off x="3552995" y="2296306"/>
          <a:ext cx="3229995" cy="19379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200" kern="1200" dirty="0"/>
            <a:t>٤- </a:t>
          </a:r>
          <a:r>
            <a:rPr lang="ar-SA" sz="2200" b="1" kern="1200" dirty="0"/>
            <a:t>الشفافية المتوازنة</a:t>
          </a:r>
          <a:endParaRPr lang="en-GB" sz="2200" kern="1200" dirty="0"/>
        </a:p>
        <a:p>
          <a:pPr marL="228600" lvl="1" indent="-228600" algn="r" defTabSz="9779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200" kern="1200" dirty="0"/>
            <a:t>القدرة على قول الحقيقة دون إثارة الهلع، وحماية مصالح المؤسسة دون تضليل</a:t>
          </a:r>
          <a:r>
            <a:rPr lang="en-GB" sz="2200" kern="1200" dirty="0"/>
            <a:t>.</a:t>
          </a:r>
          <a:br>
            <a:rPr lang="en-GB" sz="2200" kern="1200" dirty="0"/>
          </a:br>
          <a:r>
            <a:rPr lang="ar-SA" sz="2200" kern="1200" dirty="0"/>
            <a:t>الاتزان بين الصدق والحذر هو مهارة قيادية متقدمة</a:t>
          </a:r>
          <a:endParaRPr lang="en-GB" sz="2200" kern="1200" dirty="0"/>
        </a:p>
      </dsp:txBody>
      <dsp:txXfrm>
        <a:off x="3552995" y="2296306"/>
        <a:ext cx="3229995" cy="1937997"/>
      </dsp:txXfrm>
    </dsp:sp>
    <dsp:sp modelId="{D6CA41D6-D8F6-2742-9B37-8B2518214906}">
      <dsp:nvSpPr>
        <dsp:cNvPr id="0" name=""/>
        <dsp:cNvSpPr/>
      </dsp:nvSpPr>
      <dsp:spPr>
        <a:xfrm>
          <a:off x="0" y="2296306"/>
          <a:ext cx="3229995" cy="19379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200" kern="1200" dirty="0"/>
            <a:t>٥- </a:t>
          </a:r>
          <a:r>
            <a:rPr lang="ar-SA" sz="2200" b="1" kern="1200" dirty="0"/>
            <a:t>القدرة على بناء الثقة</a:t>
          </a:r>
          <a:endParaRPr lang="en-GB" sz="2200" kern="1200" dirty="0"/>
        </a:p>
        <a:p>
          <a:pPr marL="228600" lvl="1" indent="-228600" algn="r" defTabSz="9779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200" kern="1200" dirty="0"/>
            <a:t>التحدث بأسلوب يُلهم الثقة، من خلال السلوك والكلام معًا</a:t>
          </a:r>
          <a:r>
            <a:rPr lang="en-GB" sz="2200" kern="1200" dirty="0"/>
            <a:t>.</a:t>
          </a:r>
          <a:br>
            <a:rPr lang="en-GB" sz="2200" kern="1200" dirty="0"/>
          </a:br>
          <a:r>
            <a:rPr lang="ar-SA" sz="2200" kern="1200" dirty="0"/>
            <a:t>الثقة لا تُبنى بالكلمات فقط، بل بالثبات والمصداقية في الموقف</a:t>
          </a:r>
          <a:endParaRPr lang="en-GB" sz="2200" kern="1200" dirty="0"/>
        </a:p>
      </dsp:txBody>
      <dsp:txXfrm>
        <a:off x="0" y="2296306"/>
        <a:ext cx="3229995" cy="193799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0577E2-2F02-FD47-B70B-1D3B068E373A}">
      <dsp:nvSpPr>
        <dsp:cNvPr id="0" name=""/>
        <dsp:cNvSpPr/>
      </dsp:nvSpPr>
      <dsp:spPr>
        <a:xfrm>
          <a:off x="7995761" y="710210"/>
          <a:ext cx="1931987" cy="96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الوعي بالذات</a:t>
          </a:r>
          <a:endParaRPr lang="en-GB" sz="2400" kern="1200" dirty="0"/>
        </a:p>
      </dsp:txBody>
      <dsp:txXfrm>
        <a:off x="8024054" y="738503"/>
        <a:ext cx="1875401" cy="909407"/>
      </dsp:txXfrm>
    </dsp:sp>
    <dsp:sp modelId="{474E08C6-BF25-524D-BF09-D2E56798AA30}">
      <dsp:nvSpPr>
        <dsp:cNvPr id="0" name=""/>
        <dsp:cNvSpPr/>
      </dsp:nvSpPr>
      <dsp:spPr>
        <a:xfrm>
          <a:off x="9541351" y="1676204"/>
          <a:ext cx="193198" cy="1353632"/>
        </a:xfrm>
        <a:custGeom>
          <a:avLst/>
          <a:gdLst/>
          <a:ahLst/>
          <a:cxnLst/>
          <a:rect l="0" t="0" r="0" b="0"/>
          <a:pathLst>
            <a:path>
              <a:moveTo>
                <a:pt x="193198" y="0"/>
              </a:moveTo>
              <a:lnTo>
                <a:pt x="193198" y="1353632"/>
              </a:lnTo>
              <a:lnTo>
                <a:pt x="0" y="135363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78A5B1-B6A8-9744-BA72-96CBE84953BC}">
      <dsp:nvSpPr>
        <dsp:cNvPr id="0" name=""/>
        <dsp:cNvSpPr/>
      </dsp:nvSpPr>
      <dsp:spPr>
        <a:xfrm>
          <a:off x="7518576" y="1917702"/>
          <a:ext cx="2022775" cy="2224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فهم مشاعرك الشخصية كي لا تؤثر سلبًا على أدائك الاتصالي</a:t>
          </a:r>
          <a:endParaRPr lang="en-GB" sz="2400" kern="1200" dirty="0"/>
        </a:p>
      </dsp:txBody>
      <dsp:txXfrm>
        <a:off x="7577821" y="1976947"/>
        <a:ext cx="1904285" cy="2105778"/>
      </dsp:txXfrm>
    </dsp:sp>
    <dsp:sp modelId="{1E59F680-4E82-2143-8417-50D78DDBE869}">
      <dsp:nvSpPr>
        <dsp:cNvPr id="0" name=""/>
        <dsp:cNvSpPr/>
      </dsp:nvSpPr>
      <dsp:spPr>
        <a:xfrm>
          <a:off x="5489989" y="710210"/>
          <a:ext cx="1931987" cy="96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إدارة المشاعر</a:t>
          </a:r>
          <a:endParaRPr lang="en-GB" sz="2400" kern="1200" dirty="0"/>
        </a:p>
      </dsp:txBody>
      <dsp:txXfrm>
        <a:off x="5518282" y="738503"/>
        <a:ext cx="1875401" cy="909407"/>
      </dsp:txXfrm>
    </dsp:sp>
    <dsp:sp modelId="{3F52908F-F3E2-1444-BEA9-F4716613E0BA}">
      <dsp:nvSpPr>
        <dsp:cNvPr id="0" name=""/>
        <dsp:cNvSpPr/>
      </dsp:nvSpPr>
      <dsp:spPr>
        <a:xfrm>
          <a:off x="7035579" y="1676204"/>
          <a:ext cx="193198" cy="1353632"/>
        </a:xfrm>
        <a:custGeom>
          <a:avLst/>
          <a:gdLst/>
          <a:ahLst/>
          <a:cxnLst/>
          <a:rect l="0" t="0" r="0" b="0"/>
          <a:pathLst>
            <a:path>
              <a:moveTo>
                <a:pt x="193198" y="0"/>
              </a:moveTo>
              <a:lnTo>
                <a:pt x="193198" y="1353632"/>
              </a:lnTo>
              <a:lnTo>
                <a:pt x="0" y="135363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BC437E5-D91C-4A4C-A707-6BB1598C0C55}">
      <dsp:nvSpPr>
        <dsp:cNvPr id="0" name=""/>
        <dsp:cNvSpPr/>
      </dsp:nvSpPr>
      <dsp:spPr>
        <a:xfrm>
          <a:off x="5012804" y="1917702"/>
          <a:ext cx="2022775" cy="2224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Arial" panose="020B0604020202020204" pitchFamily="34" charset="0"/>
            <a:buNone/>
          </a:pPr>
          <a:r>
            <a:rPr lang="ar-SA" sz="2000" kern="1200" dirty="0"/>
            <a:t>القدرة على التحكم في الانفعالات، لا سيما أمام الإعلام والجمهور</a:t>
          </a:r>
          <a:endParaRPr lang="en-GB" sz="2000" kern="1200" dirty="0"/>
        </a:p>
      </dsp:txBody>
      <dsp:txXfrm>
        <a:off x="5072049" y="1976947"/>
        <a:ext cx="1904285" cy="2105778"/>
      </dsp:txXfrm>
    </dsp:sp>
    <dsp:sp modelId="{FD7770DE-E48B-1A48-AB1E-8D3686CF1477}">
      <dsp:nvSpPr>
        <dsp:cNvPr id="0" name=""/>
        <dsp:cNvSpPr/>
      </dsp:nvSpPr>
      <dsp:spPr>
        <a:xfrm>
          <a:off x="2984217" y="710210"/>
          <a:ext cx="1931987" cy="96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التعاطف</a:t>
          </a:r>
          <a:endParaRPr lang="en-GB" sz="2400" kern="1200" dirty="0"/>
        </a:p>
      </dsp:txBody>
      <dsp:txXfrm>
        <a:off x="3012510" y="738503"/>
        <a:ext cx="1875401" cy="909407"/>
      </dsp:txXfrm>
    </dsp:sp>
    <dsp:sp modelId="{12943B04-FBB2-6F4C-87AA-89510E0340E7}">
      <dsp:nvSpPr>
        <dsp:cNvPr id="0" name=""/>
        <dsp:cNvSpPr/>
      </dsp:nvSpPr>
      <dsp:spPr>
        <a:xfrm>
          <a:off x="4529807" y="1676204"/>
          <a:ext cx="193198" cy="1353632"/>
        </a:xfrm>
        <a:custGeom>
          <a:avLst/>
          <a:gdLst/>
          <a:ahLst/>
          <a:cxnLst/>
          <a:rect l="0" t="0" r="0" b="0"/>
          <a:pathLst>
            <a:path>
              <a:moveTo>
                <a:pt x="193198" y="0"/>
              </a:moveTo>
              <a:lnTo>
                <a:pt x="193198" y="1353632"/>
              </a:lnTo>
              <a:lnTo>
                <a:pt x="0" y="135363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B477BE-5C0C-074E-931E-E2AA83D37A68}">
      <dsp:nvSpPr>
        <dsp:cNvPr id="0" name=""/>
        <dsp:cNvSpPr/>
      </dsp:nvSpPr>
      <dsp:spPr>
        <a:xfrm>
          <a:off x="2507032" y="1917702"/>
          <a:ext cx="2022775" cy="2224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فهم مشاعر الآخرين، والتواصل معهم بلغة إنسانية صادقة</a:t>
          </a:r>
          <a:endParaRPr lang="en-GB" sz="2000" b="1" kern="1200" dirty="0"/>
        </a:p>
      </dsp:txBody>
      <dsp:txXfrm>
        <a:off x="2566277" y="1976947"/>
        <a:ext cx="1904285" cy="2105778"/>
      </dsp:txXfrm>
    </dsp:sp>
    <dsp:sp modelId="{58AD48F4-42FD-B845-9AF1-09F42F377880}">
      <dsp:nvSpPr>
        <dsp:cNvPr id="0" name=""/>
        <dsp:cNvSpPr/>
      </dsp:nvSpPr>
      <dsp:spPr>
        <a:xfrm>
          <a:off x="478445" y="710210"/>
          <a:ext cx="1931987" cy="96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بناء العلاقات</a:t>
          </a:r>
          <a:endParaRPr lang="en-GB" sz="2400" kern="1200" dirty="0"/>
        </a:p>
      </dsp:txBody>
      <dsp:txXfrm>
        <a:off x="506738" y="738503"/>
        <a:ext cx="1875401" cy="909407"/>
      </dsp:txXfrm>
    </dsp:sp>
    <dsp:sp modelId="{4B36EB3F-BD60-9047-9F69-8C58C7038857}">
      <dsp:nvSpPr>
        <dsp:cNvPr id="0" name=""/>
        <dsp:cNvSpPr/>
      </dsp:nvSpPr>
      <dsp:spPr>
        <a:xfrm>
          <a:off x="2024035" y="1676204"/>
          <a:ext cx="193198" cy="1353632"/>
        </a:xfrm>
        <a:custGeom>
          <a:avLst/>
          <a:gdLst/>
          <a:ahLst/>
          <a:cxnLst/>
          <a:rect l="0" t="0" r="0" b="0"/>
          <a:pathLst>
            <a:path>
              <a:moveTo>
                <a:pt x="193198" y="0"/>
              </a:moveTo>
              <a:lnTo>
                <a:pt x="193198" y="1353632"/>
              </a:lnTo>
              <a:lnTo>
                <a:pt x="0" y="135363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B5AAE0-F98A-0645-846B-6D4A41B54DCC}">
      <dsp:nvSpPr>
        <dsp:cNvPr id="0" name=""/>
        <dsp:cNvSpPr/>
      </dsp:nvSpPr>
      <dsp:spPr>
        <a:xfrm>
          <a:off x="1259" y="1917702"/>
          <a:ext cx="2022775" cy="2224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استخدام مهارات الذكاء العاطفي لتعزيز الروابط مع أصحاب المصلحة</a:t>
          </a:r>
          <a:endParaRPr lang="en-GB" sz="2000" b="1" kern="1200" dirty="0"/>
        </a:p>
      </dsp:txBody>
      <dsp:txXfrm>
        <a:off x="60504" y="1976947"/>
        <a:ext cx="1904285" cy="210577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808302-3498-7342-9942-6E1F9B2A503D}">
      <dsp:nvSpPr>
        <dsp:cNvPr id="0" name=""/>
        <dsp:cNvSpPr/>
      </dsp:nvSpPr>
      <dsp:spPr>
        <a:xfrm>
          <a:off x="0" y="4166338"/>
          <a:ext cx="8730582" cy="6835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٥- الالتزام بالقرار وتحمل مسؤوليته</a:t>
          </a:r>
          <a:endParaRPr lang="en-GB" sz="2400" kern="1200" dirty="0"/>
        </a:p>
      </dsp:txBody>
      <dsp:txXfrm>
        <a:off x="0" y="4166338"/>
        <a:ext cx="8730582" cy="369102"/>
      </dsp:txXfrm>
    </dsp:sp>
    <dsp:sp modelId="{90EBF4FB-B0E0-1F4B-8BAA-767D23DE7F5A}">
      <dsp:nvSpPr>
        <dsp:cNvPr id="0" name=""/>
        <dsp:cNvSpPr/>
      </dsp:nvSpPr>
      <dsp:spPr>
        <a:xfrm>
          <a:off x="0" y="4521770"/>
          <a:ext cx="8730582" cy="3144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عدم التراجع أو التذبذب بعد إصدار الرسالة</a:t>
          </a:r>
          <a:endParaRPr lang="en-GB" sz="2000" b="1" kern="1200" dirty="0"/>
        </a:p>
      </dsp:txBody>
      <dsp:txXfrm>
        <a:off x="0" y="4521770"/>
        <a:ext cx="8730582" cy="314420"/>
      </dsp:txXfrm>
    </dsp:sp>
    <dsp:sp modelId="{7C45FD19-24CE-7849-9CE0-4D1F8D5DB96F}">
      <dsp:nvSpPr>
        <dsp:cNvPr id="0" name=""/>
        <dsp:cNvSpPr/>
      </dsp:nvSpPr>
      <dsp:spPr>
        <a:xfrm rot="10800000">
          <a:off x="0" y="3125334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اتخاذ قرار مدروس رغم ضغط الوقت</a:t>
          </a:r>
          <a:endParaRPr lang="en-GB" sz="2400" kern="1200" dirty="0"/>
        </a:p>
      </dsp:txBody>
      <dsp:txXfrm rot="-10800000">
        <a:off x="0" y="3125334"/>
        <a:ext cx="8730582" cy="368991"/>
      </dsp:txXfrm>
    </dsp:sp>
    <dsp:sp modelId="{7D0A2CAD-A5CE-BB4B-9260-EB7F4CDA68E2}">
      <dsp:nvSpPr>
        <dsp:cNvPr id="0" name=""/>
        <dsp:cNvSpPr/>
      </dsp:nvSpPr>
      <dsp:spPr>
        <a:xfrm>
          <a:off x="0" y="3494325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1800" kern="1200" dirty="0"/>
            <a:t>تحقيق التوازن بين السرعة والدقة في الرسائل</a:t>
          </a:r>
          <a:endParaRPr lang="en-GB" sz="1800" b="1" kern="1200" dirty="0"/>
        </a:p>
      </dsp:txBody>
      <dsp:txXfrm>
        <a:off x="0" y="3494325"/>
        <a:ext cx="8730582" cy="314326"/>
      </dsp:txXfrm>
    </dsp:sp>
    <dsp:sp modelId="{09BF973A-01B9-1146-977B-3B5E54BE58B9}">
      <dsp:nvSpPr>
        <dsp:cNvPr id="0" name=""/>
        <dsp:cNvSpPr/>
      </dsp:nvSpPr>
      <dsp:spPr>
        <a:xfrm rot="10800000">
          <a:off x="0" y="2084329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التشاور السريع مع فرق الدعم</a:t>
          </a:r>
          <a:endParaRPr lang="en-GB" sz="2400" kern="1200" dirty="0"/>
        </a:p>
      </dsp:txBody>
      <dsp:txXfrm rot="-10800000">
        <a:off x="0" y="2084329"/>
        <a:ext cx="8730582" cy="368991"/>
      </dsp:txXfrm>
    </dsp:sp>
    <dsp:sp modelId="{04A85EBB-03FB-1E42-A919-B826C8F5FF19}">
      <dsp:nvSpPr>
        <dsp:cNvPr id="0" name=""/>
        <dsp:cNvSpPr/>
      </dsp:nvSpPr>
      <dsp:spPr>
        <a:xfrm>
          <a:off x="0" y="2453320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التنسيق مع فريق الاتصال، القانونيين، القيادة العليا</a:t>
          </a:r>
          <a:endParaRPr lang="en-GB" sz="2000" b="1" kern="1200" dirty="0"/>
        </a:p>
      </dsp:txBody>
      <dsp:txXfrm>
        <a:off x="0" y="2453320"/>
        <a:ext cx="8730582" cy="314326"/>
      </dsp:txXfrm>
    </dsp:sp>
    <dsp:sp modelId="{7D7F3BEF-812B-B34E-BA96-50713E3EEE02}">
      <dsp:nvSpPr>
        <dsp:cNvPr id="0" name=""/>
        <dsp:cNvSpPr/>
      </dsp:nvSpPr>
      <dsp:spPr>
        <a:xfrm rot="10800000">
          <a:off x="0" y="1043324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تقدير التأثير المحتمل لكل رسالة</a:t>
          </a:r>
          <a:endParaRPr lang="en-GB" sz="2400" kern="1200" dirty="0"/>
        </a:p>
      </dsp:txBody>
      <dsp:txXfrm rot="-10800000">
        <a:off x="0" y="1043324"/>
        <a:ext cx="8730582" cy="368991"/>
      </dsp:txXfrm>
    </dsp:sp>
    <dsp:sp modelId="{8FD20E75-B356-364D-9A89-3D1919E929D2}">
      <dsp:nvSpPr>
        <dsp:cNvPr id="0" name=""/>
        <dsp:cNvSpPr/>
      </dsp:nvSpPr>
      <dsp:spPr>
        <a:xfrm>
          <a:off x="0" y="1412315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Arial" panose="020B0604020202020204" pitchFamily="34" charset="0"/>
            <a:buNone/>
          </a:pPr>
          <a:r>
            <a:rPr lang="ar-SA" sz="2000" kern="1200" dirty="0"/>
            <a:t>تحليل كيف ستُستقبل الرسائل من مختلف الفئات</a:t>
          </a:r>
          <a:endParaRPr lang="en-GB" sz="2000" kern="1200" dirty="0"/>
        </a:p>
      </dsp:txBody>
      <dsp:txXfrm>
        <a:off x="0" y="1412315"/>
        <a:ext cx="8730582" cy="314326"/>
      </dsp:txXfrm>
    </dsp:sp>
    <dsp:sp modelId="{833EC799-8D0C-0246-B395-EB629C8B6E03}">
      <dsp:nvSpPr>
        <dsp:cNvPr id="0" name=""/>
        <dsp:cNvSpPr/>
      </dsp:nvSpPr>
      <dsp:spPr>
        <a:xfrm rot="10800000">
          <a:off x="0" y="2319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الوعي الكامل بسيناريو الأزمة</a:t>
          </a:r>
          <a:endParaRPr lang="en-GB" sz="2400" kern="1200" dirty="0"/>
        </a:p>
      </dsp:txBody>
      <dsp:txXfrm rot="-10800000">
        <a:off x="0" y="2319"/>
        <a:ext cx="8730582" cy="368991"/>
      </dsp:txXfrm>
    </dsp:sp>
    <dsp:sp modelId="{8ECF66BE-9F3B-634A-AC32-6653A9835EF7}">
      <dsp:nvSpPr>
        <dsp:cNvPr id="0" name=""/>
        <dsp:cNvSpPr/>
      </dsp:nvSpPr>
      <dsp:spPr>
        <a:xfrm>
          <a:off x="0" y="371310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فهم الصورة الكاملة قبل اتخاذ أي قرار اتصالي</a:t>
          </a:r>
          <a:endParaRPr lang="en-GB" sz="2400" kern="1200" dirty="0"/>
        </a:p>
      </dsp:txBody>
      <dsp:txXfrm>
        <a:off x="0" y="371310"/>
        <a:ext cx="8730582" cy="31432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A51BE2-BF78-B747-ADED-D8F45BFABD44}">
      <dsp:nvSpPr>
        <dsp:cNvPr id="0" name=""/>
        <dsp:cNvSpPr/>
      </dsp:nvSpPr>
      <dsp:spPr>
        <a:xfrm rot="10800000">
          <a:off x="8093422" y="431455"/>
          <a:ext cx="2238286" cy="895314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80010" bIns="2667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الوضوح والاتساق</a:t>
          </a:r>
          <a:endParaRPr lang="en-GB" sz="2000" b="1" kern="1200" dirty="0"/>
        </a:p>
      </dsp:txBody>
      <dsp:txXfrm rot="10800000">
        <a:off x="8541079" y="431455"/>
        <a:ext cx="1342972" cy="895314"/>
      </dsp:txXfrm>
    </dsp:sp>
    <dsp:sp modelId="{7B03C379-8265-3541-9D62-CAB8EF5AB48D}">
      <dsp:nvSpPr>
        <dsp:cNvPr id="0" name=""/>
        <dsp:cNvSpPr/>
      </dsp:nvSpPr>
      <dsp:spPr>
        <a:xfrm>
          <a:off x="8541079" y="1438684"/>
          <a:ext cx="1790628" cy="2399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استخدام لغة واضحة ومتّسقة يعزز مصداقية الخطاب</a:t>
          </a:r>
          <a:r>
            <a:rPr lang="en-GB" sz="2000" kern="1200" dirty="0"/>
            <a:t>.</a:t>
          </a:r>
          <a:br>
            <a:rPr lang="en-GB" sz="2000" kern="1200" dirty="0"/>
          </a:br>
          <a:r>
            <a:rPr lang="ar-SA" sz="2000" kern="1200" dirty="0"/>
            <a:t>أي تناقض يُفسَّر كضعف أو تضليل</a:t>
          </a:r>
          <a:endParaRPr lang="en-GB" sz="2000" b="0" kern="1200" dirty="0"/>
        </a:p>
      </dsp:txBody>
      <dsp:txXfrm>
        <a:off x="8541079" y="1438684"/>
        <a:ext cx="1790628" cy="2399474"/>
      </dsp:txXfrm>
    </dsp:sp>
    <dsp:sp modelId="{2C183539-95ED-844D-86E5-8817D387BFA6}">
      <dsp:nvSpPr>
        <dsp:cNvPr id="0" name=""/>
        <dsp:cNvSpPr/>
      </dsp:nvSpPr>
      <dsp:spPr>
        <a:xfrm rot="10800000">
          <a:off x="6071136" y="431455"/>
          <a:ext cx="2238286" cy="895314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80010" bIns="2667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التواصل العاطفي الحقيقي</a:t>
          </a:r>
          <a:endParaRPr lang="en-GB" sz="2000" kern="1200" dirty="0"/>
        </a:p>
      </dsp:txBody>
      <dsp:txXfrm rot="10800000">
        <a:off x="6518793" y="431455"/>
        <a:ext cx="1342972" cy="895314"/>
      </dsp:txXfrm>
    </dsp:sp>
    <dsp:sp modelId="{2AA6EC6E-741E-6B49-9F5F-2EE94515712F}">
      <dsp:nvSpPr>
        <dsp:cNvPr id="0" name=""/>
        <dsp:cNvSpPr/>
      </dsp:nvSpPr>
      <dsp:spPr>
        <a:xfrm>
          <a:off x="6518793" y="1438684"/>
          <a:ext cx="1790628" cy="2399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r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إظهار التعاطف الإنساني مع المتأثرين بالأزمة</a:t>
          </a:r>
          <a:r>
            <a:rPr lang="en-GB" sz="2000" kern="1200" dirty="0"/>
            <a:t>.</a:t>
          </a:r>
          <a:br>
            <a:rPr lang="en-GB" sz="2000" kern="1200" dirty="0"/>
          </a:br>
          <a:r>
            <a:rPr lang="ar-SA" sz="2000" kern="1200" dirty="0"/>
            <a:t>الجمهور يستجيب بصدق للرسائل المشحونة بالمشاعر الصادقة</a:t>
          </a:r>
          <a:endParaRPr lang="en-GB" sz="2000" b="0" kern="1200" dirty="0"/>
        </a:p>
      </dsp:txBody>
      <dsp:txXfrm>
        <a:off x="6518793" y="1438684"/>
        <a:ext cx="1790628" cy="2399474"/>
      </dsp:txXfrm>
    </dsp:sp>
    <dsp:sp modelId="{74A009E9-0543-5D4E-A0D8-59DDB95EEA3F}">
      <dsp:nvSpPr>
        <dsp:cNvPr id="0" name=""/>
        <dsp:cNvSpPr/>
      </dsp:nvSpPr>
      <dsp:spPr>
        <a:xfrm rot="10800000">
          <a:off x="4048849" y="431455"/>
          <a:ext cx="2238286" cy="895314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80010" bIns="2667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الشفافية المتدرجة</a:t>
          </a:r>
          <a:endParaRPr lang="en-GB" sz="2000" kern="1200" dirty="0"/>
        </a:p>
      </dsp:txBody>
      <dsp:txXfrm rot="10800000">
        <a:off x="4496506" y="431455"/>
        <a:ext cx="1342972" cy="895314"/>
      </dsp:txXfrm>
    </dsp:sp>
    <dsp:sp modelId="{4D4EB352-CBB5-9C4E-8167-61569D1176CB}">
      <dsp:nvSpPr>
        <dsp:cNvPr id="0" name=""/>
        <dsp:cNvSpPr/>
      </dsp:nvSpPr>
      <dsp:spPr>
        <a:xfrm>
          <a:off x="4496507" y="1438684"/>
          <a:ext cx="1790628" cy="2399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مشاركة المعلومات بشكل مدروس وتدريجي حسب تطور الأزمة</a:t>
          </a:r>
          <a:r>
            <a:rPr lang="en-GB" sz="2000" kern="1200" dirty="0"/>
            <a:t>.</a:t>
          </a:r>
          <a:br>
            <a:rPr lang="en-GB" sz="2000" kern="1200" dirty="0"/>
          </a:br>
          <a:r>
            <a:rPr lang="ar-SA" sz="2000" kern="1200" dirty="0"/>
            <a:t>هذا يُعطي الانطباع بأن القيادة تُحترم ذكاء الجمهور</a:t>
          </a:r>
          <a:r>
            <a:rPr lang="en-GB" sz="2000" kern="1200" dirty="0"/>
            <a:t>.</a:t>
          </a:r>
          <a:endParaRPr lang="en-GB" sz="2000" b="0" kern="1200" dirty="0"/>
        </a:p>
      </dsp:txBody>
      <dsp:txXfrm>
        <a:off x="4496507" y="1438684"/>
        <a:ext cx="1790628" cy="2399474"/>
      </dsp:txXfrm>
    </dsp:sp>
    <dsp:sp modelId="{22C4A73D-42DC-ED41-885E-BCD2493B4FE2}">
      <dsp:nvSpPr>
        <dsp:cNvPr id="0" name=""/>
        <dsp:cNvSpPr/>
      </dsp:nvSpPr>
      <dsp:spPr>
        <a:xfrm rot="10800000">
          <a:off x="2026563" y="431455"/>
          <a:ext cx="2238286" cy="895314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80010" bIns="2667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٤- </a:t>
          </a:r>
          <a:r>
            <a:rPr lang="ar-SA" sz="2000" b="1" kern="1200" dirty="0"/>
            <a:t>الحضور القيادي القوي</a:t>
          </a:r>
          <a:endParaRPr lang="en-GB" sz="2000" kern="1200" dirty="0"/>
        </a:p>
      </dsp:txBody>
      <dsp:txXfrm rot="10800000">
        <a:off x="2474220" y="431455"/>
        <a:ext cx="1342972" cy="895314"/>
      </dsp:txXfrm>
    </dsp:sp>
    <dsp:sp modelId="{ABEB1AFD-653F-1940-A8E6-F630A3B9DB5E}">
      <dsp:nvSpPr>
        <dsp:cNvPr id="0" name=""/>
        <dsp:cNvSpPr/>
      </dsp:nvSpPr>
      <dsp:spPr>
        <a:xfrm>
          <a:off x="2474221" y="1438684"/>
          <a:ext cx="1790628" cy="2399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التحكم بلغة الجسد ونبرة الصوت يُعزز صورة القائد القوي والواثق</a:t>
          </a:r>
          <a:r>
            <a:rPr lang="en-GB" sz="2000" kern="1200" dirty="0"/>
            <a:t>.</a:t>
          </a:r>
          <a:br>
            <a:rPr lang="en-GB" sz="2000" kern="1200" dirty="0"/>
          </a:br>
          <a:r>
            <a:rPr lang="ar-SA" sz="2000" kern="1200" dirty="0"/>
            <a:t>الصورة البصرية تؤثر بقدر الكلمات على انطباعات الجمهور</a:t>
          </a:r>
          <a:r>
            <a:rPr lang="en-GB" sz="2000" kern="1200" dirty="0"/>
            <a:t>.</a:t>
          </a:r>
          <a:endParaRPr lang="en-GB" sz="2000" b="0" kern="1200" dirty="0"/>
        </a:p>
      </dsp:txBody>
      <dsp:txXfrm>
        <a:off x="2474221" y="1438684"/>
        <a:ext cx="1790628" cy="2399474"/>
      </dsp:txXfrm>
    </dsp:sp>
    <dsp:sp modelId="{177B357B-30AA-AB48-8B19-35F20E63EA1F}">
      <dsp:nvSpPr>
        <dsp:cNvPr id="0" name=""/>
        <dsp:cNvSpPr/>
      </dsp:nvSpPr>
      <dsp:spPr>
        <a:xfrm rot="10800000">
          <a:off x="4277" y="431455"/>
          <a:ext cx="2238286" cy="895314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003" tIns="24003" rIns="72009" bIns="24003" numCol="1" spcCol="1270" anchor="ctr" anchorCtr="0">
          <a:noAutofit/>
        </a:bodyPr>
        <a:lstStyle/>
        <a:p>
          <a:pPr marL="0" lvl="0" indent="0" algn="ctr" defTabSz="8001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1800" kern="1200" dirty="0"/>
            <a:t>٥- </a:t>
          </a:r>
          <a:r>
            <a:rPr lang="ar-SA" sz="1800" b="1" kern="1200" dirty="0"/>
            <a:t>تحمّل المسؤولية الشخصية</a:t>
          </a:r>
          <a:endParaRPr lang="en-GB" sz="1800" kern="1200" dirty="0"/>
        </a:p>
      </dsp:txBody>
      <dsp:txXfrm rot="10800000">
        <a:off x="451934" y="431455"/>
        <a:ext cx="1342972" cy="895314"/>
      </dsp:txXfrm>
    </dsp:sp>
    <dsp:sp modelId="{AC65120B-2D9A-0148-B1CE-DDA795D5C357}">
      <dsp:nvSpPr>
        <dsp:cNvPr id="0" name=""/>
        <dsp:cNvSpPr/>
      </dsp:nvSpPr>
      <dsp:spPr>
        <a:xfrm>
          <a:off x="451935" y="1438684"/>
          <a:ext cx="1790628" cy="2399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الاعتراف الواضح بمسؤولية المؤسسة عن الأخطاء حينما يكون ذلك ضروريًا</a:t>
          </a:r>
          <a:r>
            <a:rPr lang="en-GB" sz="2000" kern="1200" dirty="0"/>
            <a:t>.</a:t>
          </a:r>
          <a:br>
            <a:rPr lang="en-GB" sz="2000" kern="1200" dirty="0"/>
          </a:br>
          <a:r>
            <a:rPr lang="ar-SA" sz="2000" kern="1200" dirty="0"/>
            <a:t>هذا السلوك يُعيد بناء الثقة بدلًا من تهرّب المؤسسة من المسؤولية</a:t>
          </a:r>
          <a:endParaRPr lang="en-GB" sz="2000" b="0" kern="1200" dirty="0"/>
        </a:p>
      </dsp:txBody>
      <dsp:txXfrm>
        <a:off x="451935" y="1438684"/>
        <a:ext cx="1790628" cy="239947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27847A-2775-6A43-AA5A-C458CA170E66}">
      <dsp:nvSpPr>
        <dsp:cNvPr id="0" name=""/>
        <dsp:cNvSpPr/>
      </dsp:nvSpPr>
      <dsp:spPr>
        <a:xfrm rot="16200000">
          <a:off x="2979372" y="-2895460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الوقوف أو الجلوس باستقامة يُعطي انطباعًا بالثبات والثقة</a:t>
          </a:r>
          <a:endParaRPr lang="en-GB" sz="2000" kern="1200" dirty="0"/>
        </a:p>
      </dsp:txBody>
      <dsp:txXfrm rot="5400000">
        <a:off x="32037" y="115949"/>
        <a:ext cx="6582994" cy="592212"/>
      </dsp:txXfrm>
    </dsp:sp>
    <dsp:sp modelId="{2D644AA8-B101-AB42-81EB-2D42B53CA4E5}">
      <dsp:nvSpPr>
        <dsp:cNvPr id="0" name=""/>
        <dsp:cNvSpPr/>
      </dsp:nvSpPr>
      <dsp:spPr>
        <a:xfrm>
          <a:off x="6615031" y="1876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وضعية الجسم المتوازنة</a:t>
          </a:r>
          <a:endParaRPr lang="en-GB" sz="2000" b="1" kern="1200" dirty="0"/>
        </a:p>
      </dsp:txBody>
      <dsp:txXfrm>
        <a:off x="6655078" y="41923"/>
        <a:ext cx="3640860" cy="740263"/>
      </dsp:txXfrm>
    </dsp:sp>
    <dsp:sp modelId="{C6EE18F5-D4BB-2847-9241-8FA85CBCDC58}">
      <dsp:nvSpPr>
        <dsp:cNvPr id="0" name=""/>
        <dsp:cNvSpPr/>
      </dsp:nvSpPr>
      <dsp:spPr>
        <a:xfrm rot="16200000">
          <a:off x="2979372" y="-2034084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ات اليد المفتوحة تعكس الصدق والانفتاح — لا تُخفي اليدين</a:t>
          </a:r>
          <a:endParaRPr lang="en-GB" sz="2000" kern="1200" dirty="0"/>
        </a:p>
      </dsp:txBody>
      <dsp:txXfrm rot="5400000">
        <a:off x="32037" y="977325"/>
        <a:ext cx="6582994" cy="592212"/>
      </dsp:txXfrm>
    </dsp:sp>
    <dsp:sp modelId="{FB23362C-8FBC-FB44-B9DA-C9CF74B8C6EF}">
      <dsp:nvSpPr>
        <dsp:cNvPr id="0" name=""/>
        <dsp:cNvSpPr/>
      </dsp:nvSpPr>
      <dsp:spPr>
        <a:xfrm>
          <a:off x="6615031" y="863252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حركة اليدين المفتوحة</a:t>
          </a:r>
          <a:endParaRPr lang="en-GB" sz="2000" kern="1200" dirty="0"/>
        </a:p>
      </dsp:txBody>
      <dsp:txXfrm>
        <a:off x="6655078" y="903299"/>
        <a:ext cx="3640860" cy="740263"/>
      </dsp:txXfrm>
    </dsp:sp>
    <dsp:sp modelId="{3B9D189F-3DD9-F441-9D64-222893C28A99}">
      <dsp:nvSpPr>
        <dsp:cNvPr id="0" name=""/>
        <dsp:cNvSpPr/>
      </dsp:nvSpPr>
      <dsp:spPr>
        <a:xfrm rot="16200000">
          <a:off x="2979372" y="-1172708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النظر إلى الكاميرا أو الصحفيين يُعزز الانطباع بالصدق والثقة</a:t>
          </a:r>
          <a:endParaRPr lang="en-GB" sz="2000" kern="1200" dirty="0"/>
        </a:p>
      </dsp:txBody>
      <dsp:txXfrm rot="5400000">
        <a:off x="32037" y="1838701"/>
        <a:ext cx="6582994" cy="592212"/>
      </dsp:txXfrm>
    </dsp:sp>
    <dsp:sp modelId="{9959D325-8390-B94E-B5E8-7D41491FFA18}">
      <dsp:nvSpPr>
        <dsp:cNvPr id="0" name=""/>
        <dsp:cNvSpPr/>
      </dsp:nvSpPr>
      <dsp:spPr>
        <a:xfrm>
          <a:off x="6615031" y="1724628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الاتصال البصري المباشر</a:t>
          </a:r>
          <a:endParaRPr lang="en-GB" sz="2000" kern="1200" dirty="0"/>
        </a:p>
      </dsp:txBody>
      <dsp:txXfrm>
        <a:off x="6655078" y="1764675"/>
        <a:ext cx="3640860" cy="740263"/>
      </dsp:txXfrm>
    </dsp:sp>
    <dsp:sp modelId="{9CAF9328-8181-094B-BCE0-6AEE18A35D2B}">
      <dsp:nvSpPr>
        <dsp:cNvPr id="0" name=""/>
        <dsp:cNvSpPr/>
      </dsp:nvSpPr>
      <dsp:spPr>
        <a:xfrm rot="16200000">
          <a:off x="2979372" y="-311332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التحكم بنبرة الصوت لمنح الرسائل قوة وهيبة</a:t>
          </a:r>
          <a:endParaRPr lang="en-GB" sz="2000" kern="1200" dirty="0"/>
        </a:p>
      </dsp:txBody>
      <dsp:txXfrm rot="5400000">
        <a:off x="32037" y="2700077"/>
        <a:ext cx="6582994" cy="592212"/>
      </dsp:txXfrm>
    </dsp:sp>
    <dsp:sp modelId="{281E2A25-90C3-B34C-A297-12C5A844A3B5}">
      <dsp:nvSpPr>
        <dsp:cNvPr id="0" name=""/>
        <dsp:cNvSpPr/>
      </dsp:nvSpPr>
      <dsp:spPr>
        <a:xfrm>
          <a:off x="6615031" y="2586003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٤- </a:t>
          </a:r>
          <a:r>
            <a:rPr lang="ar-SA" sz="2000" b="1" kern="1200" dirty="0"/>
            <a:t>نبرة الصوت الواضحة والمضبوطة</a:t>
          </a:r>
          <a:endParaRPr lang="en-GB" sz="2000" kern="1200" dirty="0"/>
        </a:p>
      </dsp:txBody>
      <dsp:txXfrm>
        <a:off x="6655078" y="2626050"/>
        <a:ext cx="3640860" cy="740263"/>
      </dsp:txXfrm>
    </dsp:sp>
    <dsp:sp modelId="{70F9837B-3AEF-2A41-A9A0-641CA11022F8}">
      <dsp:nvSpPr>
        <dsp:cNvPr id="0" name=""/>
        <dsp:cNvSpPr/>
      </dsp:nvSpPr>
      <dsp:spPr>
        <a:xfrm rot="16200000">
          <a:off x="2979372" y="550043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مثل لمس الوجه، هزّ القدمين، أو تشابك الذراعين — تعطي إشارات سلبية عن التوتر أو قلة السيطرة</a:t>
          </a:r>
          <a:endParaRPr lang="en-GB" sz="2000" kern="1200" dirty="0"/>
        </a:p>
      </dsp:txBody>
      <dsp:txXfrm rot="5400000">
        <a:off x="32037" y="3561453"/>
        <a:ext cx="6582994" cy="592212"/>
      </dsp:txXfrm>
    </dsp:sp>
    <dsp:sp modelId="{1B0A1D01-A26E-5047-82F5-B24761436584}">
      <dsp:nvSpPr>
        <dsp:cNvPr id="0" name=""/>
        <dsp:cNvSpPr/>
      </dsp:nvSpPr>
      <dsp:spPr>
        <a:xfrm>
          <a:off x="6615031" y="3447379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٥- </a:t>
          </a:r>
          <a:r>
            <a:rPr lang="ar-SA" sz="2000" b="1" kern="1200" dirty="0"/>
            <a:t>تجنّب الإيماءات المتوترة</a:t>
          </a:r>
          <a:endParaRPr lang="en-GB" sz="2000" kern="1200" dirty="0"/>
        </a:p>
      </dsp:txBody>
      <dsp:txXfrm>
        <a:off x="6655078" y="3487426"/>
        <a:ext cx="3640860" cy="74026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4A1C13-9B3B-B142-AF13-3E26D7F1B31B}">
      <dsp:nvSpPr>
        <dsp:cNvPr id="0" name=""/>
        <dsp:cNvSpPr/>
      </dsp:nvSpPr>
      <dsp:spPr>
        <a:xfrm>
          <a:off x="4007948" y="973906"/>
          <a:ext cx="748885" cy="91440"/>
        </a:xfrm>
        <a:custGeom>
          <a:avLst/>
          <a:gdLst/>
          <a:ahLst/>
          <a:cxnLst/>
          <a:rect l="0" t="0" r="0" b="0"/>
          <a:pathLst>
            <a:path>
              <a:moveTo>
                <a:pt x="748885" y="45720"/>
              </a:moveTo>
              <a:lnTo>
                <a:pt x="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62903" y="1015729"/>
        <a:ext cx="38974" cy="7794"/>
      </dsp:txXfrm>
    </dsp:sp>
    <dsp:sp modelId="{D6903E4F-B927-C447-BBD0-05C4E7A413A7}">
      <dsp:nvSpPr>
        <dsp:cNvPr id="0" name=""/>
        <dsp:cNvSpPr/>
      </dsp:nvSpPr>
      <dsp:spPr>
        <a:xfrm>
          <a:off x="4755033" y="2906"/>
          <a:ext cx="3389068" cy="20334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الافتتاح بالقصة</a:t>
          </a:r>
          <a:endParaRPr lang="en-GB" sz="2400" kern="1200" dirty="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400" kern="1200" dirty="0"/>
            <a:t>بدء الخطاب بقصة قصيرة تُلخّص جوهر الأزمة أو موقف المؤسسة</a:t>
          </a:r>
          <a:endParaRPr lang="en-GB" sz="2400" kern="1200" dirty="0"/>
        </a:p>
      </dsp:txBody>
      <dsp:txXfrm>
        <a:off x="4755033" y="2906"/>
        <a:ext cx="3389068" cy="2033441"/>
      </dsp:txXfrm>
    </dsp:sp>
    <dsp:sp modelId="{D58CB0EA-2380-7B4F-B2F5-DC46AEA6616E}">
      <dsp:nvSpPr>
        <dsp:cNvPr id="0" name=""/>
        <dsp:cNvSpPr/>
      </dsp:nvSpPr>
      <dsp:spPr>
        <a:xfrm>
          <a:off x="2281013" y="2034547"/>
          <a:ext cx="4168554" cy="7488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1542"/>
              </a:lnTo>
              <a:lnTo>
                <a:pt x="4168554" y="391542"/>
              </a:lnTo>
              <a:lnTo>
                <a:pt x="4168554" y="748885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259270" y="2405093"/>
        <a:ext cx="212040" cy="7794"/>
      </dsp:txXfrm>
    </dsp:sp>
    <dsp:sp modelId="{4F6A6E4B-EB7C-D643-9337-F72725EF7FE1}">
      <dsp:nvSpPr>
        <dsp:cNvPr id="0" name=""/>
        <dsp:cNvSpPr/>
      </dsp:nvSpPr>
      <dsp:spPr>
        <a:xfrm>
          <a:off x="586479" y="2906"/>
          <a:ext cx="3389068" cy="20334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إضفاء الطابع الإنساني</a:t>
          </a:r>
          <a:endParaRPr lang="en-GB" sz="2400" kern="1200" dirty="0"/>
        </a:p>
        <a:p>
          <a:pPr marL="228600" lvl="1" indent="-228600" algn="ct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Arial" panose="020B0604020202020204" pitchFamily="34" charset="0"/>
            <a:buChar char="•"/>
          </a:pPr>
          <a:r>
            <a:rPr lang="ar-SA" sz="2000" kern="1200" dirty="0"/>
            <a:t>ربط القصة بمشاعر المتأثرين وإظهار التعاطف</a:t>
          </a:r>
          <a:endParaRPr lang="en-GB" sz="2000" kern="1200" dirty="0"/>
        </a:p>
      </dsp:txBody>
      <dsp:txXfrm>
        <a:off x="586479" y="2906"/>
        <a:ext cx="3389068" cy="2033441"/>
      </dsp:txXfrm>
    </dsp:sp>
    <dsp:sp modelId="{2C468CE1-1C3F-A24D-96FF-CB31552C7365}">
      <dsp:nvSpPr>
        <dsp:cNvPr id="0" name=""/>
        <dsp:cNvSpPr/>
      </dsp:nvSpPr>
      <dsp:spPr>
        <a:xfrm>
          <a:off x="4007948" y="3786834"/>
          <a:ext cx="748885" cy="91440"/>
        </a:xfrm>
        <a:custGeom>
          <a:avLst/>
          <a:gdLst/>
          <a:ahLst/>
          <a:cxnLst/>
          <a:rect l="0" t="0" r="0" b="0"/>
          <a:pathLst>
            <a:path>
              <a:moveTo>
                <a:pt x="748885" y="45720"/>
              </a:moveTo>
              <a:lnTo>
                <a:pt x="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62903" y="3828656"/>
        <a:ext cx="38974" cy="7794"/>
      </dsp:txXfrm>
    </dsp:sp>
    <dsp:sp modelId="{F5D63118-ECBB-1B42-BB3D-EE8F57B3C486}">
      <dsp:nvSpPr>
        <dsp:cNvPr id="0" name=""/>
        <dsp:cNvSpPr/>
      </dsp:nvSpPr>
      <dsp:spPr>
        <a:xfrm>
          <a:off x="4755033" y="2815833"/>
          <a:ext cx="3389068" cy="20334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ربط القصة بقيم المؤسسة</a:t>
          </a:r>
          <a:endParaRPr lang="en-GB" sz="2400" kern="1200" dirty="0"/>
        </a:p>
        <a:p>
          <a:pPr marL="228600" lvl="1" indent="-228600" algn="ct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إظهار كيف تعكس القصة التزام المؤسسة بقيمها الأساسية</a:t>
          </a:r>
          <a:endParaRPr lang="en-GB" sz="2000" b="1" kern="1200" dirty="0"/>
        </a:p>
      </dsp:txBody>
      <dsp:txXfrm>
        <a:off x="4755033" y="2815833"/>
        <a:ext cx="3389068" cy="2033441"/>
      </dsp:txXfrm>
    </dsp:sp>
    <dsp:sp modelId="{75E26A91-EB9F-154D-913B-B15D37706725}">
      <dsp:nvSpPr>
        <dsp:cNvPr id="0" name=""/>
        <dsp:cNvSpPr/>
      </dsp:nvSpPr>
      <dsp:spPr>
        <a:xfrm>
          <a:off x="586479" y="2815833"/>
          <a:ext cx="3389068" cy="20334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الختام بدعوة إيجابية</a:t>
          </a:r>
          <a:endParaRPr lang="en-GB" sz="2400" kern="1200" dirty="0"/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استخدام القصة لإلهام الجمهور حول مستقبل ما بعد الأزمة</a:t>
          </a:r>
          <a:endParaRPr lang="en-GB" sz="2000" b="1" kern="1200" dirty="0"/>
        </a:p>
      </dsp:txBody>
      <dsp:txXfrm>
        <a:off x="586479" y="2815833"/>
        <a:ext cx="3389068" cy="203344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0577E2-2F02-FD47-B70B-1D3B068E373A}">
      <dsp:nvSpPr>
        <dsp:cNvPr id="0" name=""/>
        <dsp:cNvSpPr/>
      </dsp:nvSpPr>
      <dsp:spPr>
        <a:xfrm>
          <a:off x="7995761" y="710210"/>
          <a:ext cx="1931987" cy="96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لغة الجسد</a:t>
          </a:r>
          <a:endParaRPr lang="en-GB" sz="2400" kern="1200" dirty="0"/>
        </a:p>
      </dsp:txBody>
      <dsp:txXfrm>
        <a:off x="8024054" y="738503"/>
        <a:ext cx="1875401" cy="909407"/>
      </dsp:txXfrm>
    </dsp:sp>
    <dsp:sp modelId="{474E08C6-BF25-524D-BF09-D2E56798AA30}">
      <dsp:nvSpPr>
        <dsp:cNvPr id="0" name=""/>
        <dsp:cNvSpPr/>
      </dsp:nvSpPr>
      <dsp:spPr>
        <a:xfrm>
          <a:off x="9541351" y="1676204"/>
          <a:ext cx="193198" cy="1353632"/>
        </a:xfrm>
        <a:custGeom>
          <a:avLst/>
          <a:gdLst/>
          <a:ahLst/>
          <a:cxnLst/>
          <a:rect l="0" t="0" r="0" b="0"/>
          <a:pathLst>
            <a:path>
              <a:moveTo>
                <a:pt x="193198" y="0"/>
              </a:moveTo>
              <a:lnTo>
                <a:pt x="193198" y="1353632"/>
              </a:lnTo>
              <a:lnTo>
                <a:pt x="0" y="135363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78A5B1-B6A8-9744-BA72-96CBE84953BC}">
      <dsp:nvSpPr>
        <dsp:cNvPr id="0" name=""/>
        <dsp:cNvSpPr/>
      </dsp:nvSpPr>
      <dsp:spPr>
        <a:xfrm>
          <a:off x="7518576" y="1917702"/>
          <a:ext cx="2022775" cy="2224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150813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  <a:tabLst/>
          </a:pPr>
          <a:r>
            <a:rPr lang="ar-SA" sz="2400" kern="1200" dirty="0"/>
            <a:t>وضعية الجسم</a:t>
          </a:r>
          <a:endParaRPr lang="en-GB" sz="2400" kern="1200" dirty="0"/>
        </a:p>
        <a:p>
          <a:pPr marL="0" lvl="0" indent="150813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  <a:tabLst/>
          </a:pPr>
          <a:r>
            <a:rPr lang="ar-SA" sz="2400" kern="1200" dirty="0"/>
            <a:t>حركة اليدين</a:t>
          </a:r>
          <a:endParaRPr lang="en-GB" sz="2400" kern="1200" dirty="0"/>
        </a:p>
        <a:p>
          <a:pPr marL="0" lvl="0" indent="150813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  <a:tabLst/>
          </a:pPr>
          <a:r>
            <a:rPr lang="ar-SA" sz="2400" kern="1200" dirty="0"/>
            <a:t>المسافة مع الجمهور</a:t>
          </a:r>
          <a:endParaRPr lang="en-GB" sz="2400" kern="1200" dirty="0"/>
        </a:p>
      </dsp:txBody>
      <dsp:txXfrm>
        <a:off x="7577821" y="1976947"/>
        <a:ext cx="1904285" cy="2105778"/>
      </dsp:txXfrm>
    </dsp:sp>
    <dsp:sp modelId="{1E59F680-4E82-2143-8417-50D78DDBE869}">
      <dsp:nvSpPr>
        <dsp:cNvPr id="0" name=""/>
        <dsp:cNvSpPr/>
      </dsp:nvSpPr>
      <dsp:spPr>
        <a:xfrm>
          <a:off x="5489989" y="710210"/>
          <a:ext cx="1931987" cy="96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تعابير الوجه</a:t>
          </a:r>
          <a:endParaRPr lang="en-GB" sz="2400" kern="1200" dirty="0"/>
        </a:p>
      </dsp:txBody>
      <dsp:txXfrm>
        <a:off x="5518282" y="738503"/>
        <a:ext cx="1875401" cy="909407"/>
      </dsp:txXfrm>
    </dsp:sp>
    <dsp:sp modelId="{3F52908F-F3E2-1444-BEA9-F4716613E0BA}">
      <dsp:nvSpPr>
        <dsp:cNvPr id="0" name=""/>
        <dsp:cNvSpPr/>
      </dsp:nvSpPr>
      <dsp:spPr>
        <a:xfrm>
          <a:off x="7035579" y="1676204"/>
          <a:ext cx="193198" cy="1353632"/>
        </a:xfrm>
        <a:custGeom>
          <a:avLst/>
          <a:gdLst/>
          <a:ahLst/>
          <a:cxnLst/>
          <a:rect l="0" t="0" r="0" b="0"/>
          <a:pathLst>
            <a:path>
              <a:moveTo>
                <a:pt x="193198" y="0"/>
              </a:moveTo>
              <a:lnTo>
                <a:pt x="193198" y="1353632"/>
              </a:lnTo>
              <a:lnTo>
                <a:pt x="0" y="135363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BC437E5-D91C-4A4C-A707-6BB1598C0C55}">
      <dsp:nvSpPr>
        <dsp:cNvPr id="0" name=""/>
        <dsp:cNvSpPr/>
      </dsp:nvSpPr>
      <dsp:spPr>
        <a:xfrm>
          <a:off x="5012804" y="1917702"/>
          <a:ext cx="2022775" cy="2224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Arial" panose="020B0604020202020204" pitchFamily="34" charset="0"/>
            <a:buNone/>
          </a:pPr>
          <a:r>
            <a:rPr lang="ar-SA" sz="2000" kern="1200" dirty="0"/>
            <a:t>الابتسامة الصادقة</a:t>
          </a:r>
          <a:endParaRPr lang="en-GB" sz="2000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ar-SA" sz="2000" kern="1200" dirty="0"/>
            <a:t>تعبيرات العين</a:t>
          </a:r>
          <a:endParaRPr lang="en-GB" sz="2000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ar-SA" sz="2000" kern="1200" dirty="0"/>
            <a:t>التحكم في عضلات الوجه تحت الضغط</a:t>
          </a:r>
          <a:endParaRPr lang="en-GB" sz="2000" kern="1200" dirty="0"/>
        </a:p>
      </dsp:txBody>
      <dsp:txXfrm>
        <a:off x="5072049" y="1976947"/>
        <a:ext cx="1904285" cy="2105778"/>
      </dsp:txXfrm>
    </dsp:sp>
    <dsp:sp modelId="{FD7770DE-E48B-1A48-AB1E-8D3686CF1477}">
      <dsp:nvSpPr>
        <dsp:cNvPr id="0" name=""/>
        <dsp:cNvSpPr/>
      </dsp:nvSpPr>
      <dsp:spPr>
        <a:xfrm>
          <a:off x="2984217" y="710210"/>
          <a:ext cx="1931987" cy="96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نبرة الصوت</a:t>
          </a:r>
          <a:endParaRPr lang="en-GB" sz="2400" kern="1200" dirty="0"/>
        </a:p>
      </dsp:txBody>
      <dsp:txXfrm>
        <a:off x="3012510" y="738503"/>
        <a:ext cx="1875401" cy="909407"/>
      </dsp:txXfrm>
    </dsp:sp>
    <dsp:sp modelId="{12943B04-FBB2-6F4C-87AA-89510E0340E7}">
      <dsp:nvSpPr>
        <dsp:cNvPr id="0" name=""/>
        <dsp:cNvSpPr/>
      </dsp:nvSpPr>
      <dsp:spPr>
        <a:xfrm>
          <a:off x="4529807" y="1676204"/>
          <a:ext cx="193198" cy="1353632"/>
        </a:xfrm>
        <a:custGeom>
          <a:avLst/>
          <a:gdLst/>
          <a:ahLst/>
          <a:cxnLst/>
          <a:rect l="0" t="0" r="0" b="0"/>
          <a:pathLst>
            <a:path>
              <a:moveTo>
                <a:pt x="193198" y="0"/>
              </a:moveTo>
              <a:lnTo>
                <a:pt x="193198" y="1353632"/>
              </a:lnTo>
              <a:lnTo>
                <a:pt x="0" y="135363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B477BE-5C0C-074E-931E-E2AA83D37A68}">
      <dsp:nvSpPr>
        <dsp:cNvPr id="0" name=""/>
        <dsp:cNvSpPr/>
      </dsp:nvSpPr>
      <dsp:spPr>
        <a:xfrm>
          <a:off x="2507032" y="1917702"/>
          <a:ext cx="2022775" cy="2224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طبقة الصوت المناسبة</a:t>
          </a:r>
          <a:endParaRPr lang="en-GB" sz="2000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ar-SA" sz="2000" kern="1200" dirty="0"/>
            <a:t>الإيقاع والتوقفات</a:t>
          </a:r>
          <a:endParaRPr lang="en-GB" sz="2000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ar-SA" sz="2000" kern="1200" dirty="0"/>
            <a:t>التنويع في النبرة حسب الرسالة</a:t>
          </a:r>
          <a:endParaRPr lang="en-GB" sz="2000" b="1" kern="1200" dirty="0"/>
        </a:p>
      </dsp:txBody>
      <dsp:txXfrm>
        <a:off x="2566277" y="1976947"/>
        <a:ext cx="1904285" cy="2105778"/>
      </dsp:txXfrm>
    </dsp:sp>
    <dsp:sp modelId="{58AD48F4-42FD-B845-9AF1-09F42F377880}">
      <dsp:nvSpPr>
        <dsp:cNvPr id="0" name=""/>
        <dsp:cNvSpPr/>
      </dsp:nvSpPr>
      <dsp:spPr>
        <a:xfrm>
          <a:off x="478445" y="710210"/>
          <a:ext cx="1931987" cy="96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التواصل البصري</a:t>
          </a:r>
          <a:endParaRPr lang="en-GB" sz="2400" kern="1200" dirty="0"/>
        </a:p>
      </dsp:txBody>
      <dsp:txXfrm>
        <a:off x="506738" y="738503"/>
        <a:ext cx="1875401" cy="909407"/>
      </dsp:txXfrm>
    </dsp:sp>
    <dsp:sp modelId="{4B36EB3F-BD60-9047-9F69-8C58C7038857}">
      <dsp:nvSpPr>
        <dsp:cNvPr id="0" name=""/>
        <dsp:cNvSpPr/>
      </dsp:nvSpPr>
      <dsp:spPr>
        <a:xfrm>
          <a:off x="2024035" y="1676204"/>
          <a:ext cx="193198" cy="1353632"/>
        </a:xfrm>
        <a:custGeom>
          <a:avLst/>
          <a:gdLst/>
          <a:ahLst/>
          <a:cxnLst/>
          <a:rect l="0" t="0" r="0" b="0"/>
          <a:pathLst>
            <a:path>
              <a:moveTo>
                <a:pt x="193198" y="0"/>
              </a:moveTo>
              <a:lnTo>
                <a:pt x="193198" y="1353632"/>
              </a:lnTo>
              <a:lnTo>
                <a:pt x="0" y="135363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B5AAE0-F98A-0645-846B-6D4A41B54DCC}">
      <dsp:nvSpPr>
        <dsp:cNvPr id="0" name=""/>
        <dsp:cNvSpPr/>
      </dsp:nvSpPr>
      <dsp:spPr>
        <a:xfrm>
          <a:off x="1259" y="1917702"/>
          <a:ext cx="2022775" cy="2224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الاتصال المباشر بالعين</a:t>
          </a:r>
          <a:endParaRPr lang="en-GB" sz="2000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ar-SA" sz="2000" kern="1200" dirty="0"/>
            <a:t>توزيع النظر على الجمهور</a:t>
          </a:r>
          <a:endParaRPr lang="en-GB" sz="2000" b="1" kern="1200" dirty="0"/>
        </a:p>
      </dsp:txBody>
      <dsp:txXfrm>
        <a:off x="60504" y="1976947"/>
        <a:ext cx="1904285" cy="210577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721BEE-31FA-964F-A14D-C97A6F9399B3}">
      <dsp:nvSpPr>
        <dsp:cNvPr id="0" name=""/>
        <dsp:cNvSpPr/>
      </dsp:nvSpPr>
      <dsp:spPr>
        <a:xfrm>
          <a:off x="1527188" y="0"/>
          <a:ext cx="8654067" cy="4568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المصداقية تُبنى حين يتطابق السلوك مع الخطاب</a:t>
          </a:r>
          <a:endParaRPr lang="en-GB" sz="2000" b="1" kern="1200" dirty="0"/>
        </a:p>
      </dsp:txBody>
      <dsp:txXfrm>
        <a:off x="2000870" y="13381"/>
        <a:ext cx="8167004" cy="430112"/>
      </dsp:txXfrm>
    </dsp:sp>
    <dsp:sp modelId="{21402191-02FA-A84F-A8A2-16C9102CCCA8}">
      <dsp:nvSpPr>
        <dsp:cNvPr id="0" name=""/>
        <dsp:cNvSpPr/>
      </dsp:nvSpPr>
      <dsp:spPr>
        <a:xfrm>
          <a:off x="763594" y="533020"/>
          <a:ext cx="8654067" cy="4568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الجمهور يُحسّ قبل أن يُحلّل — إذا شعر بانفصال بين كلامك وتصرفاتك، لن يصدقك</a:t>
          </a:r>
          <a:endParaRPr lang="en-GB" sz="2000" b="1" kern="1200" dirty="0"/>
        </a:p>
      </dsp:txBody>
      <dsp:txXfrm>
        <a:off x="1837538" y="546401"/>
        <a:ext cx="7566742" cy="430112"/>
      </dsp:txXfrm>
    </dsp:sp>
    <dsp:sp modelId="{D6626D4C-6C9F-7C4C-9AAF-74DB371EE999}">
      <dsp:nvSpPr>
        <dsp:cNvPr id="0" name=""/>
        <dsp:cNvSpPr/>
      </dsp:nvSpPr>
      <dsp:spPr>
        <a:xfrm>
          <a:off x="0" y="1066041"/>
          <a:ext cx="8654067" cy="4568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أفضل القادة هم من يُجسّدون رسائلهم في سلوكهم قبل كلماتهم</a:t>
          </a:r>
          <a:endParaRPr lang="en-GB" sz="2000" b="1" kern="1200" dirty="0"/>
        </a:p>
      </dsp:txBody>
      <dsp:txXfrm>
        <a:off x="1073943" y="1079422"/>
        <a:ext cx="7566742" cy="430112"/>
      </dsp:txXfrm>
    </dsp:sp>
    <dsp:sp modelId="{2ECFD2D0-D9EE-E647-ADD7-B60E7189706A}">
      <dsp:nvSpPr>
        <dsp:cNvPr id="0" name=""/>
        <dsp:cNvSpPr/>
      </dsp:nvSpPr>
      <dsp:spPr>
        <a:xfrm>
          <a:off x="1527188" y="346463"/>
          <a:ext cx="296968" cy="29696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/>
        </a:p>
      </dsp:txBody>
      <dsp:txXfrm>
        <a:off x="1594006" y="346463"/>
        <a:ext cx="163332" cy="223468"/>
      </dsp:txXfrm>
    </dsp:sp>
    <dsp:sp modelId="{8D43D272-8479-7642-AA41-312B38A56E4B}">
      <dsp:nvSpPr>
        <dsp:cNvPr id="0" name=""/>
        <dsp:cNvSpPr/>
      </dsp:nvSpPr>
      <dsp:spPr>
        <a:xfrm>
          <a:off x="763594" y="876438"/>
          <a:ext cx="296968" cy="29696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/>
        </a:p>
      </dsp:txBody>
      <dsp:txXfrm>
        <a:off x="830412" y="876438"/>
        <a:ext cx="163332" cy="22346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486FD7-78BA-6244-9F23-D236741A5A80}">
      <dsp:nvSpPr>
        <dsp:cNvPr id="0" name=""/>
        <dsp:cNvSpPr/>
      </dsp:nvSpPr>
      <dsp:spPr>
        <a:xfrm>
          <a:off x="6803629" y="0"/>
          <a:ext cx="3711970" cy="3711970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8C1ED5-05DC-5B46-AE22-711AF95AF93E}">
      <dsp:nvSpPr>
        <dsp:cNvPr id="0" name=""/>
        <dsp:cNvSpPr/>
      </dsp:nvSpPr>
      <dsp:spPr>
        <a:xfrm>
          <a:off x="0" y="0"/>
          <a:ext cx="8659614" cy="37119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شفافية محسوبة</a:t>
          </a:r>
          <a:endParaRPr lang="en-GB" sz="2400" b="1" kern="1200" dirty="0"/>
        </a:p>
      </dsp:txBody>
      <dsp:txXfrm>
        <a:off x="4329807" y="0"/>
        <a:ext cx="4329807" cy="1113593"/>
      </dsp:txXfrm>
    </dsp:sp>
    <dsp:sp modelId="{7E05C4F8-7504-4F45-BB65-747A5F24396E}">
      <dsp:nvSpPr>
        <dsp:cNvPr id="0" name=""/>
        <dsp:cNvSpPr/>
      </dsp:nvSpPr>
      <dsp:spPr>
        <a:xfrm>
          <a:off x="7453225" y="1113593"/>
          <a:ext cx="2412778" cy="2412778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59025E-E1CB-C443-B432-AEB2BF51EFD9}">
      <dsp:nvSpPr>
        <dsp:cNvPr id="0" name=""/>
        <dsp:cNvSpPr/>
      </dsp:nvSpPr>
      <dsp:spPr>
        <a:xfrm>
          <a:off x="0" y="1113593"/>
          <a:ext cx="8659614" cy="24127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مصداقية ثابتة</a:t>
          </a:r>
          <a:endParaRPr lang="en-GB" sz="2400" kern="1200" dirty="0"/>
        </a:p>
      </dsp:txBody>
      <dsp:txXfrm>
        <a:off x="4329807" y="1113593"/>
        <a:ext cx="4329807" cy="1113590"/>
      </dsp:txXfrm>
    </dsp:sp>
    <dsp:sp modelId="{81F8F1B1-EB25-C64F-A63E-C779C2B8BCC2}">
      <dsp:nvSpPr>
        <dsp:cNvPr id="0" name=""/>
        <dsp:cNvSpPr/>
      </dsp:nvSpPr>
      <dsp:spPr>
        <a:xfrm>
          <a:off x="8102819" y="2227183"/>
          <a:ext cx="1113590" cy="1113590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3C6F92-A7C6-E647-A284-E90B3A91ECA0}">
      <dsp:nvSpPr>
        <dsp:cNvPr id="0" name=""/>
        <dsp:cNvSpPr/>
      </dsp:nvSpPr>
      <dsp:spPr>
        <a:xfrm>
          <a:off x="0" y="2227183"/>
          <a:ext cx="8659614" cy="11135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حماية المعلومات الحساسة</a:t>
          </a:r>
          <a:endParaRPr lang="en-GB" sz="2400" kern="1200" dirty="0"/>
        </a:p>
      </dsp:txBody>
      <dsp:txXfrm>
        <a:off x="4329807" y="2227183"/>
        <a:ext cx="4329807" cy="1113590"/>
      </dsp:txXfrm>
    </dsp:sp>
    <dsp:sp modelId="{67A4AC73-804B-EF4A-A239-8C03F111919D}">
      <dsp:nvSpPr>
        <dsp:cNvPr id="0" name=""/>
        <dsp:cNvSpPr/>
      </dsp:nvSpPr>
      <dsp:spPr>
        <a:xfrm>
          <a:off x="0" y="0"/>
          <a:ext cx="4329807" cy="111359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400" kern="1200" dirty="0"/>
            <a:t>قول الحقيقة حول ما هو مؤكد</a:t>
          </a:r>
          <a:endParaRPr lang="en-GB" sz="2400" kern="1200" dirty="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400" kern="1200" dirty="0"/>
            <a:t>تجنّب التكهّنات أو الوعود غير المؤكدة</a:t>
          </a:r>
          <a:endParaRPr lang="en-GB" sz="2400" kern="1200" dirty="0"/>
        </a:p>
      </dsp:txBody>
      <dsp:txXfrm>
        <a:off x="0" y="0"/>
        <a:ext cx="4329807" cy="1113593"/>
      </dsp:txXfrm>
    </dsp:sp>
    <dsp:sp modelId="{CBD58962-BF1F-1A47-A84A-A822D818DA30}">
      <dsp:nvSpPr>
        <dsp:cNvPr id="0" name=""/>
        <dsp:cNvSpPr/>
      </dsp:nvSpPr>
      <dsp:spPr>
        <a:xfrm>
          <a:off x="0" y="1113593"/>
          <a:ext cx="4329807" cy="1113590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400" kern="1200" dirty="0"/>
            <a:t>اتساق الرسائل بين القنوات المختلفة</a:t>
          </a:r>
          <a:endParaRPr lang="en-GB" sz="2400" kern="1200" dirty="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400" kern="1200" dirty="0"/>
            <a:t>الظهور المتكرر للقائد بنفس الرسائل الجوهرية</a:t>
          </a:r>
          <a:endParaRPr lang="en-GB" sz="2400" kern="1200" dirty="0"/>
        </a:p>
      </dsp:txBody>
      <dsp:txXfrm>
        <a:off x="0" y="1113593"/>
        <a:ext cx="4329807" cy="1113590"/>
      </dsp:txXfrm>
    </dsp:sp>
    <dsp:sp modelId="{AAD410C5-14AF-1B4A-A166-EADAA9C9FBD0}">
      <dsp:nvSpPr>
        <dsp:cNvPr id="0" name=""/>
        <dsp:cNvSpPr/>
      </dsp:nvSpPr>
      <dsp:spPr>
        <a:xfrm>
          <a:off x="0" y="2227183"/>
          <a:ext cx="4329807" cy="1113590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400" kern="1200" dirty="0"/>
            <a:t>عدم كشف تفاصيل قانونية/تجارية سرية</a:t>
          </a:r>
          <a:endParaRPr lang="en-GB" sz="2400" kern="1200" dirty="0"/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000" kern="1200" dirty="0"/>
            <a:t>احترام حقوق الخصوصية للأطراف المتأثرة</a:t>
          </a:r>
          <a:endParaRPr lang="en-GB" sz="2000" kern="1200" dirty="0"/>
        </a:p>
      </dsp:txBody>
      <dsp:txXfrm>
        <a:off x="0" y="2227183"/>
        <a:ext cx="4329807" cy="111359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DB8185-8DE1-0343-A51E-E5F37CECF3B8}">
      <dsp:nvSpPr>
        <dsp:cNvPr id="0" name=""/>
        <dsp:cNvSpPr/>
      </dsp:nvSpPr>
      <dsp:spPr>
        <a:xfrm>
          <a:off x="8598837" y="18978"/>
          <a:ext cx="1884631" cy="10542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كن حاضرًا مع الفريق باستمرار</a:t>
          </a:r>
          <a:endParaRPr lang="en-GB" sz="2000" kern="1200" dirty="0"/>
        </a:p>
      </dsp:txBody>
      <dsp:txXfrm>
        <a:off x="8598837" y="18978"/>
        <a:ext cx="1884631" cy="1054270"/>
      </dsp:txXfrm>
    </dsp:sp>
    <dsp:sp modelId="{045651F5-5816-1948-A4FF-40DCA81680F2}">
      <dsp:nvSpPr>
        <dsp:cNvPr id="0" name=""/>
        <dsp:cNvSpPr/>
      </dsp:nvSpPr>
      <dsp:spPr>
        <a:xfrm>
          <a:off x="8598837" y="923040"/>
          <a:ext cx="1884631" cy="25034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ar-SA" sz="2000" kern="1200" dirty="0"/>
            <a:t>ليس فقط بالرسائل... بل بالحضور الشخصي الفعلي في غرفة إدارة الأزمة</a:t>
          </a:r>
          <a:endParaRPr lang="en-GB" sz="2000" kern="1200" dirty="0"/>
        </a:p>
      </dsp:txBody>
      <dsp:txXfrm>
        <a:off x="8598837" y="923040"/>
        <a:ext cx="1884631" cy="2503439"/>
      </dsp:txXfrm>
    </dsp:sp>
    <dsp:sp modelId="{EC177CF8-B5F5-414F-A53E-2F438E96288D}">
      <dsp:nvSpPr>
        <dsp:cNvPr id="0" name=""/>
        <dsp:cNvSpPr/>
      </dsp:nvSpPr>
      <dsp:spPr>
        <a:xfrm>
          <a:off x="6450357" y="18978"/>
          <a:ext cx="1884631" cy="10542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وفّر الحماية والدعم السياسي للفريق</a:t>
          </a:r>
          <a:endParaRPr lang="en-GB" sz="2000" kern="1200" dirty="0"/>
        </a:p>
      </dsp:txBody>
      <dsp:txXfrm>
        <a:off x="6450357" y="18978"/>
        <a:ext cx="1884631" cy="1054270"/>
      </dsp:txXfrm>
    </dsp:sp>
    <dsp:sp modelId="{C4E50838-661D-0A4F-9230-A17B5BBA0433}">
      <dsp:nvSpPr>
        <dsp:cNvPr id="0" name=""/>
        <dsp:cNvSpPr/>
      </dsp:nvSpPr>
      <dsp:spPr>
        <a:xfrm>
          <a:off x="6450357" y="923040"/>
          <a:ext cx="1884631" cy="25034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دافع عن الفريق أمام الضغوط الخارجية والإدارية</a:t>
          </a:r>
          <a:endParaRPr lang="en-GB" sz="2000" kern="1200" dirty="0"/>
        </a:p>
      </dsp:txBody>
      <dsp:txXfrm>
        <a:off x="6450357" y="923040"/>
        <a:ext cx="1884631" cy="2503439"/>
      </dsp:txXfrm>
    </dsp:sp>
    <dsp:sp modelId="{B8684A02-3572-0945-B847-82A166B416B9}">
      <dsp:nvSpPr>
        <dsp:cNvPr id="0" name=""/>
        <dsp:cNvSpPr/>
      </dsp:nvSpPr>
      <dsp:spPr>
        <a:xfrm>
          <a:off x="4301877" y="18978"/>
          <a:ext cx="1884631" cy="10542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وضّح الأولويات بوضوح</a:t>
          </a:r>
          <a:endParaRPr lang="en-GB" sz="2000" kern="1200" dirty="0"/>
        </a:p>
      </dsp:txBody>
      <dsp:txXfrm>
        <a:off x="4301877" y="18978"/>
        <a:ext cx="1884631" cy="1054270"/>
      </dsp:txXfrm>
    </dsp:sp>
    <dsp:sp modelId="{FA2079E0-83A9-DA44-BA47-022EAE095881}">
      <dsp:nvSpPr>
        <dsp:cNvPr id="0" name=""/>
        <dsp:cNvSpPr/>
      </dsp:nvSpPr>
      <dsp:spPr>
        <a:xfrm>
          <a:off x="4301877" y="923040"/>
          <a:ext cx="1884631" cy="25034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ساعد الفريق على تركيز الجهود على الرسائل المحورية</a:t>
          </a:r>
          <a:endParaRPr lang="en-GB" sz="2000" kern="1200" dirty="0"/>
        </a:p>
      </dsp:txBody>
      <dsp:txXfrm>
        <a:off x="4301877" y="923040"/>
        <a:ext cx="1884631" cy="2503439"/>
      </dsp:txXfrm>
    </dsp:sp>
    <dsp:sp modelId="{65574064-AB9C-7C44-ACBC-5DDDEBEF091D}">
      <dsp:nvSpPr>
        <dsp:cNvPr id="0" name=""/>
        <dsp:cNvSpPr/>
      </dsp:nvSpPr>
      <dsp:spPr>
        <a:xfrm>
          <a:off x="2153396" y="18978"/>
          <a:ext cx="1884631" cy="10542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أشِد بجهود الفريق علنًا</a:t>
          </a:r>
          <a:endParaRPr lang="en-GB" sz="2000" kern="1200" dirty="0"/>
        </a:p>
      </dsp:txBody>
      <dsp:txXfrm>
        <a:off x="2153396" y="18978"/>
        <a:ext cx="1884631" cy="1054270"/>
      </dsp:txXfrm>
    </dsp:sp>
    <dsp:sp modelId="{9B6BE2D0-AC21-C94C-8288-314757E981D2}">
      <dsp:nvSpPr>
        <dsp:cNvPr id="0" name=""/>
        <dsp:cNvSpPr/>
      </dsp:nvSpPr>
      <dsp:spPr>
        <a:xfrm>
          <a:off x="2153396" y="923040"/>
          <a:ext cx="1884631" cy="25034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رفع معنويات الفريق ضروري للحفاظ على الأداء تحت الضغط</a:t>
          </a:r>
          <a:endParaRPr lang="en-GB" sz="2000" kern="1200" dirty="0"/>
        </a:p>
      </dsp:txBody>
      <dsp:txXfrm>
        <a:off x="2153396" y="923040"/>
        <a:ext cx="1884631" cy="2503439"/>
      </dsp:txXfrm>
    </dsp:sp>
    <dsp:sp modelId="{B8DF8877-AC4C-2A40-A5D9-6BBA0C616898}">
      <dsp:nvSpPr>
        <dsp:cNvPr id="0" name=""/>
        <dsp:cNvSpPr/>
      </dsp:nvSpPr>
      <dsp:spPr>
        <a:xfrm>
          <a:off x="4916" y="18978"/>
          <a:ext cx="1884631" cy="10542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تابع الأداء ووفّر التغذية الراجعة المستمرة</a:t>
          </a:r>
          <a:endParaRPr lang="en-GB" sz="2000" kern="1200" dirty="0"/>
        </a:p>
      </dsp:txBody>
      <dsp:txXfrm>
        <a:off x="4916" y="18978"/>
        <a:ext cx="1884631" cy="1054270"/>
      </dsp:txXfrm>
    </dsp:sp>
    <dsp:sp modelId="{7C43C71A-E0C2-BF45-8F0C-C02F50A0B12D}">
      <dsp:nvSpPr>
        <dsp:cNvPr id="0" name=""/>
        <dsp:cNvSpPr/>
      </dsp:nvSpPr>
      <dsp:spPr>
        <a:xfrm>
          <a:off x="4916" y="923040"/>
          <a:ext cx="1884631" cy="25034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ساعد الفريق على التعلم والتحسين أثناء إدارة الأزمة نفسها</a:t>
          </a:r>
          <a:endParaRPr lang="en-GB" sz="2000" kern="1200" dirty="0"/>
        </a:p>
      </dsp:txBody>
      <dsp:txXfrm>
        <a:off x="4916" y="923040"/>
        <a:ext cx="1884631" cy="250343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D11D69-7BD3-4343-86AE-D602E79F183F}">
      <dsp:nvSpPr>
        <dsp:cNvPr id="0" name=""/>
        <dsp:cNvSpPr/>
      </dsp:nvSpPr>
      <dsp:spPr>
        <a:xfrm rot="10800000">
          <a:off x="0" y="1459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كيف أريد أن يُنظر إليّ كقائد أثناء الأزمة؟ ما القيم التي أُجسّدها؟</a:t>
          </a:r>
          <a:endParaRPr lang="en-GB" sz="2000" kern="1200" dirty="0"/>
        </a:p>
      </dsp:txBody>
      <dsp:txXfrm rot="10800000">
        <a:off x="296298" y="100225"/>
        <a:ext cx="5905293" cy="592596"/>
      </dsp:txXfrm>
    </dsp:sp>
    <dsp:sp modelId="{5056A940-CABF-B648-B869-FDDB41C55E70}">
      <dsp:nvSpPr>
        <dsp:cNvPr id="0" name=""/>
        <dsp:cNvSpPr/>
      </dsp:nvSpPr>
      <dsp:spPr>
        <a:xfrm>
          <a:off x="6201591" y="1459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الرؤية الاتصالية الشخصية</a:t>
          </a:r>
          <a:endParaRPr lang="en-GB" sz="2400" b="1" kern="1200" dirty="0"/>
        </a:p>
      </dsp:txBody>
      <dsp:txXfrm>
        <a:off x="6240162" y="40030"/>
        <a:ext cx="4057252" cy="712986"/>
      </dsp:txXfrm>
    </dsp:sp>
    <dsp:sp modelId="{EA3EB7F4-717B-2247-9558-8D056EE20493}">
      <dsp:nvSpPr>
        <dsp:cNvPr id="0" name=""/>
        <dsp:cNvSpPr/>
      </dsp:nvSpPr>
      <dsp:spPr>
        <a:xfrm rot="10800000">
          <a:off x="0" y="870600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ما هي الرسائل الأساسية التي ألتزم بتوصيلها في جميع الظهور؟</a:t>
          </a:r>
          <a:endParaRPr lang="en-GB" sz="2400" kern="1200" dirty="0"/>
        </a:p>
      </dsp:txBody>
      <dsp:txXfrm rot="10800000">
        <a:off x="296298" y="969366"/>
        <a:ext cx="5905293" cy="592596"/>
      </dsp:txXfrm>
    </dsp:sp>
    <dsp:sp modelId="{31263A3B-CE20-D446-A292-8DF631B7252C}">
      <dsp:nvSpPr>
        <dsp:cNvPr id="0" name=""/>
        <dsp:cNvSpPr/>
      </dsp:nvSpPr>
      <dsp:spPr>
        <a:xfrm>
          <a:off x="6201591" y="870600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الرسائل الجوهرية</a:t>
          </a:r>
          <a:endParaRPr lang="en-GB" sz="2400" kern="1200" dirty="0"/>
        </a:p>
      </dsp:txBody>
      <dsp:txXfrm>
        <a:off x="6240162" y="909171"/>
        <a:ext cx="4057252" cy="712986"/>
      </dsp:txXfrm>
    </dsp:sp>
    <dsp:sp modelId="{0E27AA55-4159-104F-BC83-38F4E2389311}">
      <dsp:nvSpPr>
        <dsp:cNvPr id="0" name=""/>
        <dsp:cNvSpPr/>
      </dsp:nvSpPr>
      <dsp:spPr>
        <a:xfrm rot="10800000">
          <a:off x="0" y="1739742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هل أعتمد على لغة تحفيزية؟ إنسانية؟ إيضاحية؟ مزيج؟</a:t>
          </a:r>
          <a:endParaRPr lang="en-GB" sz="2400" kern="1200" dirty="0"/>
        </a:p>
      </dsp:txBody>
      <dsp:txXfrm rot="10800000">
        <a:off x="296298" y="1838508"/>
        <a:ext cx="5905293" cy="592596"/>
      </dsp:txXfrm>
    </dsp:sp>
    <dsp:sp modelId="{CE20FFBB-35AE-714C-811E-0F0183932AC4}">
      <dsp:nvSpPr>
        <dsp:cNvPr id="0" name=""/>
        <dsp:cNvSpPr/>
      </dsp:nvSpPr>
      <dsp:spPr>
        <a:xfrm>
          <a:off x="6201591" y="1739742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أسلوب الخطاب المفضّل</a:t>
          </a:r>
          <a:endParaRPr lang="en-GB" sz="2400" kern="1200" dirty="0"/>
        </a:p>
      </dsp:txBody>
      <dsp:txXfrm>
        <a:off x="6240162" y="1778313"/>
        <a:ext cx="4057252" cy="712986"/>
      </dsp:txXfrm>
    </dsp:sp>
    <dsp:sp modelId="{D6B9F679-AFA9-184E-9C16-CD5B0F9D1DD0}">
      <dsp:nvSpPr>
        <dsp:cNvPr id="0" name=""/>
        <dsp:cNvSpPr/>
      </dsp:nvSpPr>
      <dsp:spPr>
        <a:xfrm rot="10800000">
          <a:off x="0" y="2608884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ما هي الموضوعات التي لن أخوض فيها؟ ما هي التفاصيل التي يجب حمايتها؟</a:t>
          </a:r>
          <a:endParaRPr lang="en-GB" sz="2400" kern="1200" dirty="0"/>
        </a:p>
      </dsp:txBody>
      <dsp:txXfrm rot="10800000">
        <a:off x="296298" y="2707650"/>
        <a:ext cx="5905293" cy="592596"/>
      </dsp:txXfrm>
    </dsp:sp>
    <dsp:sp modelId="{7CAFFBFD-9139-4242-84AF-8B23512C37D9}">
      <dsp:nvSpPr>
        <dsp:cNvPr id="0" name=""/>
        <dsp:cNvSpPr/>
      </dsp:nvSpPr>
      <dsp:spPr>
        <a:xfrm>
          <a:off x="6201591" y="2608884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٤- </a:t>
          </a:r>
          <a:r>
            <a:rPr lang="ar-SA" sz="2400" b="1" kern="1200" dirty="0"/>
            <a:t>الخطوط الحمراء</a:t>
          </a:r>
          <a:endParaRPr lang="en-GB" sz="2400" kern="1200" dirty="0"/>
        </a:p>
      </dsp:txBody>
      <dsp:txXfrm>
        <a:off x="6240162" y="2647455"/>
        <a:ext cx="4057252" cy="712986"/>
      </dsp:txXfrm>
    </dsp:sp>
    <dsp:sp modelId="{710237D7-E4CD-AB47-A079-3F4FADF88D95}">
      <dsp:nvSpPr>
        <dsp:cNvPr id="0" name=""/>
        <dsp:cNvSpPr/>
      </dsp:nvSpPr>
      <dsp:spPr>
        <a:xfrm rot="10800000">
          <a:off x="0" y="3478025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تحضير إجابات محورية + رسائل تهدئة</a:t>
          </a:r>
          <a:endParaRPr lang="en-GB" sz="2400" kern="1200" dirty="0"/>
        </a:p>
      </dsp:txBody>
      <dsp:txXfrm rot="10800000">
        <a:off x="296298" y="3576791"/>
        <a:ext cx="5905293" cy="592596"/>
      </dsp:txXfrm>
    </dsp:sp>
    <dsp:sp modelId="{4F6A6E7C-78BB-4141-B304-03587E3FE2C7}">
      <dsp:nvSpPr>
        <dsp:cNvPr id="0" name=""/>
        <dsp:cNvSpPr/>
      </dsp:nvSpPr>
      <dsp:spPr>
        <a:xfrm>
          <a:off x="6201591" y="3478025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٥- </a:t>
          </a:r>
          <a:r>
            <a:rPr lang="ar-SA" sz="2400" b="1" kern="1200" dirty="0"/>
            <a:t>قائمة الأسئلة الصعبة المتوقعة</a:t>
          </a:r>
          <a:endParaRPr lang="en-GB" sz="2400" kern="1200" dirty="0"/>
        </a:p>
      </dsp:txBody>
      <dsp:txXfrm>
        <a:off x="6240162" y="3516596"/>
        <a:ext cx="4057252" cy="712986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2DD403-4CA5-EF4D-BFA9-58C6BD339804}">
      <dsp:nvSpPr>
        <dsp:cNvPr id="0" name=""/>
        <dsp:cNvSpPr/>
      </dsp:nvSpPr>
      <dsp:spPr>
        <a:xfrm rot="5400000">
          <a:off x="7580471" y="925466"/>
          <a:ext cx="3827748" cy="1976814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جلسة تحضير رسائل رئيسية</a:t>
          </a:r>
          <a:br>
            <a:rPr lang="en-GB" sz="2400" kern="1200" dirty="0"/>
          </a:br>
          <a:endParaRPr lang="ar-SA" sz="2400" kern="1200" dirty="0"/>
        </a:p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صياغة الرسائل الأساسية التي سيُركّز عليها القائد</a:t>
          </a:r>
          <a:endParaRPr lang="en-GB" sz="2400" b="1" kern="1200" dirty="0"/>
        </a:p>
      </dsp:txBody>
      <dsp:txXfrm rot="-5400000">
        <a:off x="8505938" y="765549"/>
        <a:ext cx="1976814" cy="2296648"/>
      </dsp:txXfrm>
    </dsp:sp>
    <dsp:sp modelId="{DC0786CE-B56F-1E40-9ECA-A54F8183CAB5}">
      <dsp:nvSpPr>
        <dsp:cNvPr id="0" name=""/>
        <dsp:cNvSpPr/>
      </dsp:nvSpPr>
      <dsp:spPr>
        <a:xfrm rot="5400000">
          <a:off x="5455395" y="925466"/>
          <a:ext cx="3827748" cy="1976814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تمرين على لغة الجسد والصوت</a:t>
          </a:r>
          <a:br>
            <a:rPr lang="en-GB" sz="2400" kern="1200" dirty="0"/>
          </a:br>
          <a:endParaRPr lang="ar-SA" sz="2400" kern="1200" dirty="0"/>
        </a:p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تدريب عملي أمام الكاميرا لتحسين الأداء غير اللفظي</a:t>
          </a:r>
          <a:endParaRPr lang="en-GB" sz="2400" b="1" kern="1200" dirty="0"/>
        </a:p>
      </dsp:txBody>
      <dsp:txXfrm rot="-5400000">
        <a:off x="6380862" y="765549"/>
        <a:ext cx="1976814" cy="2296648"/>
      </dsp:txXfrm>
    </dsp:sp>
    <dsp:sp modelId="{D229AB5C-ED82-CE46-81B8-AE6662733BF7}">
      <dsp:nvSpPr>
        <dsp:cNvPr id="0" name=""/>
        <dsp:cNvSpPr/>
      </dsp:nvSpPr>
      <dsp:spPr>
        <a:xfrm rot="5400000">
          <a:off x="3330318" y="925466"/>
          <a:ext cx="3827748" cy="1976814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محاكاة الأسئلة الصعبة</a:t>
          </a:r>
          <a:br>
            <a:rPr lang="en-GB" sz="2400" kern="1200" dirty="0"/>
          </a:br>
          <a:endParaRPr lang="ar-SA" sz="2400" kern="1200" dirty="0"/>
        </a:p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جلسات تمثيل واقعية مع طرح أسئلة عدائية وصعبة</a:t>
          </a:r>
          <a:endParaRPr lang="en-GB" sz="2400" b="1" kern="1200" dirty="0"/>
        </a:p>
      </dsp:txBody>
      <dsp:txXfrm rot="-5400000">
        <a:off x="4255785" y="765549"/>
        <a:ext cx="1976814" cy="2296648"/>
      </dsp:txXfrm>
    </dsp:sp>
    <dsp:sp modelId="{131A6150-00E6-9A45-9F0E-CA2480B52E92}">
      <dsp:nvSpPr>
        <dsp:cNvPr id="0" name=""/>
        <dsp:cNvSpPr/>
      </dsp:nvSpPr>
      <dsp:spPr>
        <a:xfrm rot="5400000">
          <a:off x="1205242" y="925466"/>
          <a:ext cx="3827748" cy="1976814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تدريب على التحكم في الإيقاع والوقت</a:t>
          </a:r>
          <a:br>
            <a:rPr lang="en-GB" sz="2400" kern="1200" dirty="0"/>
          </a:br>
          <a:endParaRPr lang="ar-SA" sz="1200" kern="1200" dirty="0"/>
        </a:p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تعويد القائد على ضبط إيقاع الحديث ضمن الوقت المتاح</a:t>
          </a:r>
          <a:endParaRPr lang="en-GB" sz="2400" b="1" kern="1200" dirty="0"/>
        </a:p>
      </dsp:txBody>
      <dsp:txXfrm rot="-5400000">
        <a:off x="2130709" y="765549"/>
        <a:ext cx="1976814" cy="2296648"/>
      </dsp:txXfrm>
    </dsp:sp>
    <dsp:sp modelId="{4662F6D4-96F9-5445-83D3-0D02B53BAB07}">
      <dsp:nvSpPr>
        <dsp:cNvPr id="0" name=""/>
        <dsp:cNvSpPr/>
      </dsp:nvSpPr>
      <dsp:spPr>
        <a:xfrm rot="5400000">
          <a:off x="-919833" y="925466"/>
          <a:ext cx="3827748" cy="1976814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مراجعة الأداء وتقديم تغذية راجعة</a:t>
          </a:r>
          <a:br>
            <a:rPr lang="en-GB" sz="2400" kern="1200" dirty="0"/>
          </a:br>
          <a:endParaRPr lang="ar-SA" sz="1400" kern="1200" dirty="0"/>
        </a:p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تقييم شامل وتقديم نصائح لتحسين الأداء قبل الظهور الفعلي</a:t>
          </a:r>
          <a:endParaRPr lang="en-GB" sz="2400" b="1" kern="1200" dirty="0"/>
        </a:p>
      </dsp:txBody>
      <dsp:txXfrm rot="-5400000">
        <a:off x="5634" y="765549"/>
        <a:ext cx="1976814" cy="229664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A51BE2-BF78-B747-ADED-D8F45BFABD44}">
      <dsp:nvSpPr>
        <dsp:cNvPr id="0" name=""/>
        <dsp:cNvSpPr/>
      </dsp:nvSpPr>
      <dsp:spPr>
        <a:xfrm rot="10800000">
          <a:off x="6746154" y="451219"/>
          <a:ext cx="3588323" cy="1435329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7338" tIns="37338" rIns="112014" bIns="37338" numCol="1" spcCol="1270" anchor="ctr" anchorCtr="0">
          <a:noAutofit/>
        </a:bodyPr>
        <a:lstStyle/>
        <a:p>
          <a:pPr marL="0" lvl="0" indent="0" algn="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800" b="1" kern="1200" dirty="0"/>
            <a:t>١- قبل المؤتمر</a:t>
          </a:r>
          <a:endParaRPr lang="en-GB" sz="2800" b="1" kern="1200" dirty="0"/>
        </a:p>
      </dsp:txBody>
      <dsp:txXfrm rot="10800000">
        <a:off x="7463818" y="451219"/>
        <a:ext cx="2152994" cy="1435329"/>
      </dsp:txXfrm>
    </dsp:sp>
    <dsp:sp modelId="{7B03C379-8265-3541-9D62-CAB8EF5AB48D}">
      <dsp:nvSpPr>
        <dsp:cNvPr id="0" name=""/>
        <dsp:cNvSpPr/>
      </dsp:nvSpPr>
      <dsp:spPr>
        <a:xfrm>
          <a:off x="7463819" y="2065965"/>
          <a:ext cx="2870658" cy="1752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400" kern="1200" dirty="0"/>
            <a:t>إعداد الرسائل الأساسية</a:t>
          </a:r>
          <a:endParaRPr lang="en-GB" sz="2400" b="0" kern="1200" dirty="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400" kern="1200" dirty="0"/>
            <a:t>تجهيز القائد والمتحدثين المساعدين</a:t>
          </a:r>
          <a:endParaRPr lang="en-GB" sz="2400" kern="1200" dirty="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400" kern="1200" dirty="0"/>
            <a:t>تمرين على الأسئلة الصعبة</a:t>
          </a:r>
          <a:endParaRPr lang="en-GB" sz="2400" kern="1200" dirty="0"/>
        </a:p>
      </dsp:txBody>
      <dsp:txXfrm>
        <a:off x="7463819" y="2065965"/>
        <a:ext cx="2870658" cy="1752429"/>
      </dsp:txXfrm>
    </dsp:sp>
    <dsp:sp modelId="{2C183539-95ED-844D-86E5-8817D387BFA6}">
      <dsp:nvSpPr>
        <dsp:cNvPr id="0" name=""/>
        <dsp:cNvSpPr/>
      </dsp:nvSpPr>
      <dsp:spPr>
        <a:xfrm rot="10800000">
          <a:off x="3373831" y="451219"/>
          <a:ext cx="3588323" cy="1435329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7338" tIns="37338" rIns="112014" bIns="37338" numCol="1" spcCol="1270" anchor="ctr" anchorCtr="0">
          <a:noAutofit/>
        </a:bodyPr>
        <a:lstStyle/>
        <a:p>
          <a:pPr marL="0" lvl="0" indent="0" algn="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800" b="1" kern="1200" dirty="0"/>
            <a:t>٢- أثناء المؤتمر</a:t>
          </a:r>
          <a:endParaRPr lang="en-GB" sz="2800" kern="1200" dirty="0"/>
        </a:p>
      </dsp:txBody>
      <dsp:txXfrm rot="10800000">
        <a:off x="4091495" y="451219"/>
        <a:ext cx="2152994" cy="1435329"/>
      </dsp:txXfrm>
    </dsp:sp>
    <dsp:sp modelId="{2AA6EC6E-741E-6B49-9F5F-2EE94515712F}">
      <dsp:nvSpPr>
        <dsp:cNvPr id="0" name=""/>
        <dsp:cNvSpPr/>
      </dsp:nvSpPr>
      <dsp:spPr>
        <a:xfrm>
          <a:off x="4091496" y="2065965"/>
          <a:ext cx="2870658" cy="1752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400" kern="1200" dirty="0"/>
            <a:t>افتتاح قوي وواضح من القائد</a:t>
          </a:r>
          <a:endParaRPr lang="en-GB" sz="2400" b="0" kern="1200" dirty="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400" kern="1200" dirty="0"/>
            <a:t>تقديم رسائل محورية بوضوح</a:t>
          </a:r>
          <a:endParaRPr lang="en-GB" sz="2400" kern="1200" dirty="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400" kern="1200" dirty="0"/>
            <a:t>إدارة قسم الأسئلة بحكمة</a:t>
          </a:r>
          <a:endParaRPr lang="en-GB" sz="2400" kern="1200" dirty="0"/>
        </a:p>
      </dsp:txBody>
      <dsp:txXfrm>
        <a:off x="4091496" y="2065965"/>
        <a:ext cx="2870658" cy="1752429"/>
      </dsp:txXfrm>
    </dsp:sp>
    <dsp:sp modelId="{74A009E9-0543-5D4E-A0D8-59DDB95EEA3F}">
      <dsp:nvSpPr>
        <dsp:cNvPr id="0" name=""/>
        <dsp:cNvSpPr/>
      </dsp:nvSpPr>
      <dsp:spPr>
        <a:xfrm rot="10800000">
          <a:off x="1508" y="451219"/>
          <a:ext cx="3588323" cy="1435329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7338" tIns="37338" rIns="112014" bIns="37338" numCol="1" spcCol="1270" anchor="ctr" anchorCtr="0">
          <a:noAutofit/>
        </a:bodyPr>
        <a:lstStyle/>
        <a:p>
          <a:pPr marL="0" lvl="0" indent="0" algn="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800" b="1" kern="1200" dirty="0"/>
            <a:t>٣- بعد المؤتمر</a:t>
          </a:r>
          <a:endParaRPr lang="en-GB" sz="2800" kern="1200" dirty="0"/>
        </a:p>
      </dsp:txBody>
      <dsp:txXfrm rot="10800000">
        <a:off x="719172" y="451219"/>
        <a:ext cx="2152994" cy="1435329"/>
      </dsp:txXfrm>
    </dsp:sp>
    <dsp:sp modelId="{4D4EB352-CBB5-9C4E-8167-61569D1176CB}">
      <dsp:nvSpPr>
        <dsp:cNvPr id="0" name=""/>
        <dsp:cNvSpPr/>
      </dsp:nvSpPr>
      <dsp:spPr>
        <a:xfrm>
          <a:off x="719172" y="2065965"/>
          <a:ext cx="2870658" cy="1752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400" kern="1200" dirty="0"/>
            <a:t>تحليل الأداء الإعلامي</a:t>
          </a:r>
          <a:endParaRPr lang="en-GB" sz="2400" b="0" kern="1200" dirty="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400" kern="1200" dirty="0"/>
            <a:t>توحيد الرسائل في جميع القنوات</a:t>
          </a:r>
          <a:endParaRPr lang="en-GB" sz="2400" kern="1200" dirty="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400" kern="1200" dirty="0"/>
            <a:t>متابعة الحوار الإعلامي وتصحيحه عند الحاجة</a:t>
          </a:r>
          <a:endParaRPr lang="en-GB" sz="2400" kern="1200" dirty="0"/>
        </a:p>
      </dsp:txBody>
      <dsp:txXfrm>
        <a:off x="719172" y="2065965"/>
        <a:ext cx="2870658" cy="1752429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D11D69-7BD3-4343-86AE-D602E79F183F}">
      <dsp:nvSpPr>
        <dsp:cNvPr id="0" name=""/>
        <dsp:cNvSpPr/>
      </dsp:nvSpPr>
      <dsp:spPr>
        <a:xfrm rot="10800000">
          <a:off x="0" y="1459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ول الأزمة بحالة ذهنية مستعدة للتعامل مع الضغط</a:t>
          </a:r>
          <a:endParaRPr lang="en-GB" sz="2000" kern="1200" dirty="0"/>
        </a:p>
      </dsp:txBody>
      <dsp:txXfrm rot="10800000">
        <a:off x="296298" y="100225"/>
        <a:ext cx="5905293" cy="592596"/>
      </dsp:txXfrm>
    </dsp:sp>
    <dsp:sp modelId="{5056A940-CABF-B648-B869-FDDB41C55E70}">
      <dsp:nvSpPr>
        <dsp:cNvPr id="0" name=""/>
        <dsp:cNvSpPr/>
      </dsp:nvSpPr>
      <dsp:spPr>
        <a:xfrm>
          <a:off x="6201591" y="1459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التحضير النفسي المسبق</a:t>
          </a:r>
          <a:endParaRPr lang="en-GB" sz="2400" b="1" kern="1200" dirty="0"/>
        </a:p>
      </dsp:txBody>
      <dsp:txXfrm>
        <a:off x="6240162" y="40030"/>
        <a:ext cx="4057252" cy="712986"/>
      </dsp:txXfrm>
    </dsp:sp>
    <dsp:sp modelId="{EA3EB7F4-717B-2247-9558-8D056EE20493}">
      <dsp:nvSpPr>
        <dsp:cNvPr id="0" name=""/>
        <dsp:cNvSpPr/>
      </dsp:nvSpPr>
      <dsp:spPr>
        <a:xfrm rot="10800000">
          <a:off x="0" y="870600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وجود مستشارين موثوقين لمناقشة القضايا الحساسة</a:t>
          </a:r>
          <a:endParaRPr lang="en-GB" sz="2400" kern="1200" dirty="0"/>
        </a:p>
      </dsp:txBody>
      <dsp:txXfrm rot="10800000">
        <a:off x="296298" y="969366"/>
        <a:ext cx="5905293" cy="592596"/>
      </dsp:txXfrm>
    </dsp:sp>
    <dsp:sp modelId="{31263A3B-CE20-D446-A292-8DF631B7252C}">
      <dsp:nvSpPr>
        <dsp:cNvPr id="0" name=""/>
        <dsp:cNvSpPr/>
      </dsp:nvSpPr>
      <dsp:spPr>
        <a:xfrm>
          <a:off x="6201591" y="870600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بناء دائرة دعم داخلية</a:t>
          </a:r>
          <a:endParaRPr lang="en-GB" sz="2400" kern="1200" dirty="0"/>
        </a:p>
      </dsp:txBody>
      <dsp:txXfrm>
        <a:off x="6240162" y="909171"/>
        <a:ext cx="4057252" cy="712986"/>
      </dsp:txXfrm>
    </dsp:sp>
    <dsp:sp modelId="{0E27AA55-4159-104F-BC83-38F4E2389311}">
      <dsp:nvSpPr>
        <dsp:cNvPr id="0" name=""/>
        <dsp:cNvSpPr/>
      </dsp:nvSpPr>
      <dsp:spPr>
        <a:xfrm rot="10800000">
          <a:off x="0" y="1739742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الانتباه للنوم، الغذاء، فترات الراحة أثناء الأزمة</a:t>
          </a:r>
          <a:endParaRPr lang="en-GB" sz="2400" kern="1200" dirty="0"/>
        </a:p>
      </dsp:txBody>
      <dsp:txXfrm rot="10800000">
        <a:off x="296298" y="1838508"/>
        <a:ext cx="5905293" cy="592596"/>
      </dsp:txXfrm>
    </dsp:sp>
    <dsp:sp modelId="{CE20FFBB-35AE-714C-811E-0F0183932AC4}">
      <dsp:nvSpPr>
        <dsp:cNvPr id="0" name=""/>
        <dsp:cNvSpPr/>
      </dsp:nvSpPr>
      <dsp:spPr>
        <a:xfrm>
          <a:off x="6201591" y="1739742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إدارة الطاقة الشخصية</a:t>
          </a:r>
          <a:endParaRPr lang="en-GB" sz="2400" kern="1200" dirty="0"/>
        </a:p>
      </dsp:txBody>
      <dsp:txXfrm>
        <a:off x="6240162" y="1778313"/>
        <a:ext cx="4057252" cy="712986"/>
      </dsp:txXfrm>
    </dsp:sp>
    <dsp:sp modelId="{D6B9F679-AFA9-184E-9C16-CD5B0F9D1DD0}">
      <dsp:nvSpPr>
        <dsp:cNvPr id="0" name=""/>
        <dsp:cNvSpPr/>
      </dsp:nvSpPr>
      <dsp:spPr>
        <a:xfrm rot="10800000">
          <a:off x="0" y="2608884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تمارين تنفس، تأمل، أو أنشطة قصيرة تُعيد التوازن الذهني</a:t>
          </a:r>
          <a:endParaRPr lang="en-GB" sz="2400" kern="1200" dirty="0"/>
        </a:p>
      </dsp:txBody>
      <dsp:txXfrm rot="10800000">
        <a:off x="296298" y="2707650"/>
        <a:ext cx="5905293" cy="592596"/>
      </dsp:txXfrm>
    </dsp:sp>
    <dsp:sp modelId="{7CAFFBFD-9139-4242-84AF-8B23512C37D9}">
      <dsp:nvSpPr>
        <dsp:cNvPr id="0" name=""/>
        <dsp:cNvSpPr/>
      </dsp:nvSpPr>
      <dsp:spPr>
        <a:xfrm>
          <a:off x="6201591" y="2608884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٤- </a:t>
          </a:r>
          <a:r>
            <a:rPr lang="ar-SA" sz="2400" b="1" kern="1200" dirty="0"/>
            <a:t>تقنيات ضبط التوتر</a:t>
          </a:r>
          <a:endParaRPr lang="en-GB" sz="2400" kern="1200" dirty="0"/>
        </a:p>
      </dsp:txBody>
      <dsp:txXfrm>
        <a:off x="6240162" y="2647455"/>
        <a:ext cx="4057252" cy="712986"/>
      </dsp:txXfrm>
    </dsp:sp>
    <dsp:sp modelId="{710237D7-E4CD-AB47-A079-3F4FADF88D95}">
      <dsp:nvSpPr>
        <dsp:cNvPr id="0" name=""/>
        <dsp:cNvSpPr/>
      </dsp:nvSpPr>
      <dsp:spPr>
        <a:xfrm rot="10800000">
          <a:off x="0" y="3478025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الحفاظ على هوية شخصية مستقلة عن الضغوط المؤسسية</a:t>
          </a:r>
          <a:endParaRPr lang="en-GB" sz="2400" kern="1200" dirty="0"/>
        </a:p>
      </dsp:txBody>
      <dsp:txXfrm rot="10800000">
        <a:off x="296298" y="3576791"/>
        <a:ext cx="5905293" cy="592596"/>
      </dsp:txXfrm>
    </dsp:sp>
    <dsp:sp modelId="{4F6A6E7C-78BB-4141-B304-03587E3FE2C7}">
      <dsp:nvSpPr>
        <dsp:cNvPr id="0" name=""/>
        <dsp:cNvSpPr/>
      </dsp:nvSpPr>
      <dsp:spPr>
        <a:xfrm>
          <a:off x="6201591" y="3478025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٥- </a:t>
          </a:r>
          <a:r>
            <a:rPr lang="ar-SA" sz="2400" b="1" kern="1200" dirty="0"/>
            <a:t>الفصل بين الدور القيادي والحياة الشخصية</a:t>
          </a:r>
          <a:endParaRPr lang="en-GB" sz="2400" kern="1200" dirty="0"/>
        </a:p>
      </dsp:txBody>
      <dsp:txXfrm>
        <a:off x="6240162" y="3516596"/>
        <a:ext cx="4057252" cy="712986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E9AC12-B294-1448-BB15-2DD8D75160CE}">
      <dsp:nvSpPr>
        <dsp:cNvPr id="0" name=""/>
        <dsp:cNvSpPr/>
      </dsp:nvSpPr>
      <dsp:spPr>
        <a:xfrm>
          <a:off x="7022182" y="190716"/>
          <a:ext cx="2924694" cy="2924694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0956" tIns="30480" rIns="160956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١- </a:t>
          </a:r>
          <a:r>
            <a:rPr lang="ar-SA" sz="2400" b="1" kern="1200" dirty="0"/>
            <a:t>تحليل الأسئلة المتوقعة</a:t>
          </a:r>
          <a:r>
            <a:rPr lang="en-GB" sz="2400" b="1" kern="1200" dirty="0"/>
            <a:t>:</a:t>
          </a:r>
          <a:br>
            <a:rPr lang="en-GB" sz="2400" kern="1200" dirty="0"/>
          </a:br>
          <a:r>
            <a:rPr lang="ar-SA" sz="2400" kern="1200" dirty="0"/>
            <a:t>ما هي الأسئلة التي قد تُطرح؟ ما الذي يشغل الجمهور حاليًا؟</a:t>
          </a:r>
          <a:endParaRPr lang="en-GB" sz="2400" b="1" kern="1200" dirty="0">
            <a:cs typeface="+mj-cs"/>
          </a:endParaRPr>
        </a:p>
      </dsp:txBody>
      <dsp:txXfrm>
        <a:off x="7450494" y="619028"/>
        <a:ext cx="2068070" cy="2068070"/>
      </dsp:txXfrm>
    </dsp:sp>
    <dsp:sp modelId="{FBCD9227-AFA1-AD47-AFF8-C332A41AFAF4}">
      <dsp:nvSpPr>
        <dsp:cNvPr id="0" name=""/>
        <dsp:cNvSpPr/>
      </dsp:nvSpPr>
      <dsp:spPr>
        <a:xfrm>
          <a:off x="4682426" y="190716"/>
          <a:ext cx="2924694" cy="2924694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0956" tIns="30480" rIns="160956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٢- </a:t>
          </a:r>
          <a:r>
            <a:rPr lang="ar-SA" sz="2400" b="1" kern="1200" dirty="0"/>
            <a:t>صياغة الرسائل الرئيسية</a:t>
          </a:r>
          <a:r>
            <a:rPr lang="en-GB" sz="2400" b="1" kern="1200" dirty="0"/>
            <a:t>:</a:t>
          </a:r>
          <a:br>
            <a:rPr lang="en-GB" sz="2400" kern="1200" dirty="0"/>
          </a:br>
          <a:r>
            <a:rPr lang="ar-SA" sz="2400" kern="1200" dirty="0"/>
            <a:t>ما هي النقاط الأساسية التي نُريد التأكيد عليها في كل جواب؟</a:t>
          </a:r>
          <a:endParaRPr lang="en-GB" sz="2400" b="1" kern="1200" dirty="0">
            <a:cs typeface="+mj-cs"/>
          </a:endParaRPr>
        </a:p>
      </dsp:txBody>
      <dsp:txXfrm>
        <a:off x="5110738" y="619028"/>
        <a:ext cx="2068070" cy="2068070"/>
      </dsp:txXfrm>
    </dsp:sp>
    <dsp:sp modelId="{BC9B9A96-21B0-7B45-8657-083ECC1EBC71}">
      <dsp:nvSpPr>
        <dsp:cNvPr id="0" name=""/>
        <dsp:cNvSpPr/>
      </dsp:nvSpPr>
      <dsp:spPr>
        <a:xfrm>
          <a:off x="2342670" y="190716"/>
          <a:ext cx="2924694" cy="2924694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0956" tIns="30480" rIns="160956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٣- </a:t>
          </a:r>
          <a:r>
            <a:rPr lang="ar-SA" sz="2400" b="1" kern="1200" dirty="0"/>
            <a:t>تحضير إجابات نموذجية</a:t>
          </a:r>
          <a:r>
            <a:rPr lang="en-GB" sz="2400" b="1" kern="1200" dirty="0"/>
            <a:t>:</a:t>
          </a:r>
          <a:br>
            <a:rPr lang="en-GB" sz="2400" kern="1200" dirty="0"/>
          </a:br>
          <a:r>
            <a:rPr lang="ar-SA" sz="2400" kern="1200" dirty="0"/>
            <a:t>صياغة إجابات مختصرة، واضحة، قابلة للتكرار</a:t>
          </a:r>
          <a:r>
            <a:rPr lang="en-GB" sz="2400" kern="1200" dirty="0"/>
            <a:t>.</a:t>
          </a:r>
          <a:endParaRPr lang="en-GB" sz="2400" b="1" kern="1200" dirty="0">
            <a:cs typeface="+mj-cs"/>
          </a:endParaRPr>
        </a:p>
      </dsp:txBody>
      <dsp:txXfrm>
        <a:off x="2770982" y="619028"/>
        <a:ext cx="2068070" cy="2068070"/>
      </dsp:txXfrm>
    </dsp:sp>
    <dsp:sp modelId="{9A5DC129-EFED-7643-BCCB-6B2E6D1E0176}">
      <dsp:nvSpPr>
        <dsp:cNvPr id="0" name=""/>
        <dsp:cNvSpPr/>
      </dsp:nvSpPr>
      <dsp:spPr>
        <a:xfrm>
          <a:off x="2914" y="190716"/>
          <a:ext cx="2924694" cy="2924694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0956" tIns="30480" rIns="160956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٤- </a:t>
          </a:r>
          <a:r>
            <a:rPr lang="ar-SA" sz="2400" b="1" kern="1200" dirty="0"/>
            <a:t>تدريب القائد على إيصالها</a:t>
          </a:r>
          <a:r>
            <a:rPr lang="en-GB" sz="2400" b="1" kern="1200" dirty="0"/>
            <a:t>:</a:t>
          </a:r>
          <a:br>
            <a:rPr lang="en-GB" sz="2400" kern="1200" dirty="0"/>
          </a:br>
          <a:r>
            <a:rPr lang="ar-SA" sz="2400" kern="1200" dirty="0"/>
            <a:t>تدريب عملي على كيفية دمج الرسائل الرئيسية ضمن الإجابات</a:t>
          </a:r>
          <a:endParaRPr lang="en-GB" sz="2400" b="1" kern="1200" dirty="0">
            <a:cs typeface="+mj-cs"/>
          </a:endParaRPr>
        </a:p>
      </dsp:txBody>
      <dsp:txXfrm>
        <a:off x="431226" y="619028"/>
        <a:ext cx="2068070" cy="206807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93F0B3-540C-494C-B063-DE80453C115C}">
      <dsp:nvSpPr>
        <dsp:cNvPr id="0" name=""/>
        <dsp:cNvSpPr/>
      </dsp:nvSpPr>
      <dsp:spPr>
        <a:xfrm>
          <a:off x="1486824" y="1658216"/>
          <a:ext cx="91440" cy="57134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7134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62541D-7761-8C44-8AFA-9F1B7A73136D}">
      <dsp:nvSpPr>
        <dsp:cNvPr id="0" name=""/>
        <dsp:cNvSpPr/>
      </dsp:nvSpPr>
      <dsp:spPr>
        <a:xfrm>
          <a:off x="4947721" y="1658216"/>
          <a:ext cx="91440" cy="57134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7134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24F5AE-54F4-5245-A873-B27EAB0481A0}">
      <dsp:nvSpPr>
        <dsp:cNvPr id="0" name=""/>
        <dsp:cNvSpPr/>
      </dsp:nvSpPr>
      <dsp:spPr>
        <a:xfrm>
          <a:off x="8659369" y="1658216"/>
          <a:ext cx="91440" cy="57134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7134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3B4564-842A-5746-BDEF-5CEC8AFCA91B}">
      <dsp:nvSpPr>
        <dsp:cNvPr id="0" name=""/>
        <dsp:cNvSpPr/>
      </dsp:nvSpPr>
      <dsp:spPr>
        <a:xfrm>
          <a:off x="7815107" y="297876"/>
          <a:ext cx="1779964" cy="1360340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E68E2E-2F1E-7A49-8ED6-CC4A50122E5F}">
      <dsp:nvSpPr>
        <dsp:cNvPr id="0" name=""/>
        <dsp:cNvSpPr/>
      </dsp:nvSpPr>
      <dsp:spPr>
        <a:xfrm>
          <a:off x="7815107" y="297876"/>
          <a:ext cx="1779964" cy="1360340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50624E-36BA-5149-AB7B-1238FDA9BCE3}">
      <dsp:nvSpPr>
        <dsp:cNvPr id="0" name=""/>
        <dsp:cNvSpPr/>
      </dsp:nvSpPr>
      <dsp:spPr>
        <a:xfrm>
          <a:off x="6925125" y="542737"/>
          <a:ext cx="3559929" cy="870617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قبل الأزمة — بناء علاقات استراتيجية</a:t>
          </a:r>
          <a:endParaRPr lang="en-GB" sz="2000" b="1" kern="1200" dirty="0"/>
        </a:p>
      </dsp:txBody>
      <dsp:txXfrm>
        <a:off x="6925125" y="542737"/>
        <a:ext cx="3559929" cy="870617"/>
      </dsp:txXfrm>
    </dsp:sp>
    <dsp:sp modelId="{CDA6D1EE-3DC3-8946-AA6F-A6CF2B16B30A}">
      <dsp:nvSpPr>
        <dsp:cNvPr id="0" name=""/>
        <dsp:cNvSpPr/>
      </dsp:nvSpPr>
      <dsp:spPr>
        <a:xfrm>
          <a:off x="8024919" y="2229560"/>
          <a:ext cx="1360340" cy="1360340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EA5639-1C68-7745-B8EE-CA00DE7333C4}">
      <dsp:nvSpPr>
        <dsp:cNvPr id="0" name=""/>
        <dsp:cNvSpPr/>
      </dsp:nvSpPr>
      <dsp:spPr>
        <a:xfrm>
          <a:off x="8024919" y="2229560"/>
          <a:ext cx="1360340" cy="1360340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004306-663F-7548-9E94-B623680DC2E6}">
      <dsp:nvSpPr>
        <dsp:cNvPr id="0" name=""/>
        <dsp:cNvSpPr/>
      </dsp:nvSpPr>
      <dsp:spPr>
        <a:xfrm>
          <a:off x="7344749" y="2474421"/>
          <a:ext cx="2720681" cy="870617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التواصل المستمر مع كبار الإعلاميين والمؤثرين — بناء الثقة المسبقة</a:t>
          </a:r>
          <a:endParaRPr lang="en-GB" sz="2000" kern="1200" dirty="0"/>
        </a:p>
      </dsp:txBody>
      <dsp:txXfrm>
        <a:off x="7344749" y="2474421"/>
        <a:ext cx="2720681" cy="870617"/>
      </dsp:txXfrm>
    </dsp:sp>
    <dsp:sp modelId="{FD6AE339-C0F4-7C4A-A11D-991E209B5C7E}">
      <dsp:nvSpPr>
        <dsp:cNvPr id="0" name=""/>
        <dsp:cNvSpPr/>
      </dsp:nvSpPr>
      <dsp:spPr>
        <a:xfrm>
          <a:off x="4313271" y="297876"/>
          <a:ext cx="1360340" cy="1360340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2E99E2-3F37-154A-BC6B-CA98B939FFDC}">
      <dsp:nvSpPr>
        <dsp:cNvPr id="0" name=""/>
        <dsp:cNvSpPr/>
      </dsp:nvSpPr>
      <dsp:spPr>
        <a:xfrm>
          <a:off x="4313271" y="297876"/>
          <a:ext cx="1360340" cy="1360340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372627-C53D-0741-9BF9-F16A8EF22056}">
      <dsp:nvSpPr>
        <dsp:cNvPr id="0" name=""/>
        <dsp:cNvSpPr/>
      </dsp:nvSpPr>
      <dsp:spPr>
        <a:xfrm>
          <a:off x="3633100" y="542737"/>
          <a:ext cx="2720681" cy="870617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أثناء الأزمة — تفعيل العلاقة</a:t>
          </a:r>
          <a:endParaRPr lang="en-GB" sz="2000" kern="1200" dirty="0"/>
        </a:p>
      </dsp:txBody>
      <dsp:txXfrm>
        <a:off x="3633100" y="542737"/>
        <a:ext cx="2720681" cy="870617"/>
      </dsp:txXfrm>
    </dsp:sp>
    <dsp:sp modelId="{EDAABDF2-8F20-834A-9848-61D087341104}">
      <dsp:nvSpPr>
        <dsp:cNvPr id="0" name=""/>
        <dsp:cNvSpPr/>
      </dsp:nvSpPr>
      <dsp:spPr>
        <a:xfrm>
          <a:off x="4313271" y="2229560"/>
          <a:ext cx="1360340" cy="1360340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3C855F-982C-7F42-8DF4-95298E7A311E}">
      <dsp:nvSpPr>
        <dsp:cNvPr id="0" name=""/>
        <dsp:cNvSpPr/>
      </dsp:nvSpPr>
      <dsp:spPr>
        <a:xfrm>
          <a:off x="4313271" y="2229560"/>
          <a:ext cx="1360340" cy="1360340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2186A1-FCA3-764D-A86A-16E68128FE0C}">
      <dsp:nvSpPr>
        <dsp:cNvPr id="0" name=""/>
        <dsp:cNvSpPr/>
      </dsp:nvSpPr>
      <dsp:spPr>
        <a:xfrm>
          <a:off x="3633100" y="2474421"/>
          <a:ext cx="2720681" cy="870617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مشاركة الإعلاميين بالمعلومات الموثوقة — تعزيز قنوات الاتصال المباشرة</a:t>
          </a:r>
          <a:endParaRPr lang="en-GB" sz="2000" kern="1200" dirty="0"/>
        </a:p>
      </dsp:txBody>
      <dsp:txXfrm>
        <a:off x="3633100" y="2474421"/>
        <a:ext cx="2720681" cy="870617"/>
      </dsp:txXfrm>
    </dsp:sp>
    <dsp:sp modelId="{3D3941D4-973B-8E4F-8C8E-4673A9579BF1}">
      <dsp:nvSpPr>
        <dsp:cNvPr id="0" name=""/>
        <dsp:cNvSpPr/>
      </dsp:nvSpPr>
      <dsp:spPr>
        <a:xfrm>
          <a:off x="767937" y="297876"/>
          <a:ext cx="1529213" cy="1360340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193B7F-B159-D347-84B1-A2250C6B7016}">
      <dsp:nvSpPr>
        <dsp:cNvPr id="0" name=""/>
        <dsp:cNvSpPr/>
      </dsp:nvSpPr>
      <dsp:spPr>
        <a:xfrm>
          <a:off x="767937" y="297876"/>
          <a:ext cx="1529213" cy="1360340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36DA55-D9DF-4F48-B388-149A92B41465}">
      <dsp:nvSpPr>
        <dsp:cNvPr id="0" name=""/>
        <dsp:cNvSpPr/>
      </dsp:nvSpPr>
      <dsp:spPr>
        <a:xfrm>
          <a:off x="3331" y="542737"/>
          <a:ext cx="3058426" cy="870617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بعد الأزمة — الحفاظ على العلاقة</a:t>
          </a:r>
          <a:endParaRPr lang="en-GB" sz="2000" kern="1200" dirty="0"/>
        </a:p>
      </dsp:txBody>
      <dsp:txXfrm>
        <a:off x="3331" y="542737"/>
        <a:ext cx="3058426" cy="870617"/>
      </dsp:txXfrm>
    </dsp:sp>
    <dsp:sp modelId="{C9D8E5A0-95EE-B845-8153-FA1B3AA4A95D}">
      <dsp:nvSpPr>
        <dsp:cNvPr id="0" name=""/>
        <dsp:cNvSpPr/>
      </dsp:nvSpPr>
      <dsp:spPr>
        <a:xfrm>
          <a:off x="852374" y="2229560"/>
          <a:ext cx="1360340" cy="1360340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A8F12A-A94E-8745-BD0A-BD5738D4F20D}">
      <dsp:nvSpPr>
        <dsp:cNvPr id="0" name=""/>
        <dsp:cNvSpPr/>
      </dsp:nvSpPr>
      <dsp:spPr>
        <a:xfrm>
          <a:off x="852374" y="2229560"/>
          <a:ext cx="1360340" cy="1360340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CABC0F1-6150-3344-9EDB-A87CFEC6695F}">
      <dsp:nvSpPr>
        <dsp:cNvPr id="0" name=""/>
        <dsp:cNvSpPr/>
      </dsp:nvSpPr>
      <dsp:spPr>
        <a:xfrm>
          <a:off x="172203" y="2474421"/>
          <a:ext cx="2720681" cy="870617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متابعة شخصية من القائد — شكر، تقييم المشهد مع الإعلاميين، تعزيز العلاقة</a:t>
          </a:r>
          <a:endParaRPr lang="en-GB" sz="2000" kern="1200" dirty="0"/>
        </a:p>
      </dsp:txBody>
      <dsp:txXfrm>
        <a:off x="172203" y="2474421"/>
        <a:ext cx="2720681" cy="870617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808302-3498-7342-9942-6E1F9B2A503D}">
      <dsp:nvSpPr>
        <dsp:cNvPr id="0" name=""/>
        <dsp:cNvSpPr/>
      </dsp:nvSpPr>
      <dsp:spPr>
        <a:xfrm>
          <a:off x="0" y="4166338"/>
          <a:ext cx="8730582" cy="6835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٥- الانفتاح على الحوار</a:t>
          </a:r>
          <a:endParaRPr lang="en-GB" sz="2400" kern="1200" dirty="0"/>
        </a:p>
      </dsp:txBody>
      <dsp:txXfrm>
        <a:off x="0" y="4166338"/>
        <a:ext cx="8730582" cy="369102"/>
      </dsp:txXfrm>
    </dsp:sp>
    <dsp:sp modelId="{90EBF4FB-B0E0-1F4B-8BAA-767D23DE7F5A}">
      <dsp:nvSpPr>
        <dsp:cNvPr id="0" name=""/>
        <dsp:cNvSpPr/>
      </dsp:nvSpPr>
      <dsp:spPr>
        <a:xfrm>
          <a:off x="0" y="4521770"/>
          <a:ext cx="8730582" cy="3144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تشجيع النقاش البنّاء مع الجمهور والمؤثرين</a:t>
          </a:r>
          <a:endParaRPr lang="en-GB" sz="2400" kern="1200" dirty="0"/>
        </a:p>
      </dsp:txBody>
      <dsp:txXfrm>
        <a:off x="0" y="4521770"/>
        <a:ext cx="8730582" cy="314420"/>
      </dsp:txXfrm>
    </dsp:sp>
    <dsp:sp modelId="{7C45FD19-24CE-7849-9CE0-4D1F8D5DB96F}">
      <dsp:nvSpPr>
        <dsp:cNvPr id="0" name=""/>
        <dsp:cNvSpPr/>
      </dsp:nvSpPr>
      <dsp:spPr>
        <a:xfrm rot="10800000">
          <a:off x="0" y="3125334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القدرة على الإلهام</a:t>
          </a:r>
          <a:endParaRPr lang="en-GB" sz="2400" kern="1200" dirty="0"/>
        </a:p>
      </dsp:txBody>
      <dsp:txXfrm rot="-10800000">
        <a:off x="0" y="3125334"/>
        <a:ext cx="8730582" cy="368991"/>
      </dsp:txXfrm>
    </dsp:sp>
    <dsp:sp modelId="{7D0A2CAD-A5CE-BB4B-9260-EB7F4CDA68E2}">
      <dsp:nvSpPr>
        <dsp:cNvPr id="0" name=""/>
        <dsp:cNvSpPr/>
      </dsp:nvSpPr>
      <dsp:spPr>
        <a:xfrm>
          <a:off x="0" y="3494325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طرح رؤية إيجابية للخروج من الأزمة</a:t>
          </a:r>
          <a:endParaRPr lang="en-GB" sz="2000" kern="1200" dirty="0"/>
        </a:p>
      </dsp:txBody>
      <dsp:txXfrm>
        <a:off x="0" y="3494325"/>
        <a:ext cx="8730582" cy="314326"/>
      </dsp:txXfrm>
    </dsp:sp>
    <dsp:sp modelId="{09BF973A-01B9-1146-977B-3B5E54BE58B9}">
      <dsp:nvSpPr>
        <dsp:cNvPr id="0" name=""/>
        <dsp:cNvSpPr/>
      </dsp:nvSpPr>
      <dsp:spPr>
        <a:xfrm rot="10800000">
          <a:off x="0" y="2084329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الثبات في الموقف</a:t>
          </a:r>
          <a:endParaRPr lang="en-GB" sz="2400" kern="1200" dirty="0"/>
        </a:p>
      </dsp:txBody>
      <dsp:txXfrm rot="-10800000">
        <a:off x="0" y="2084329"/>
        <a:ext cx="8730582" cy="368991"/>
      </dsp:txXfrm>
    </dsp:sp>
    <dsp:sp modelId="{04A85EBB-03FB-1E42-A919-B826C8F5FF19}">
      <dsp:nvSpPr>
        <dsp:cNvPr id="0" name=""/>
        <dsp:cNvSpPr/>
      </dsp:nvSpPr>
      <dsp:spPr>
        <a:xfrm>
          <a:off x="0" y="2453320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الاستمرارية والاتساق في الخطاب</a:t>
          </a:r>
          <a:endParaRPr lang="en-GB" sz="2400" kern="1200" dirty="0"/>
        </a:p>
      </dsp:txBody>
      <dsp:txXfrm>
        <a:off x="0" y="2453320"/>
        <a:ext cx="8730582" cy="314326"/>
      </dsp:txXfrm>
    </dsp:sp>
    <dsp:sp modelId="{7D7F3BEF-812B-B34E-BA96-50713E3EEE02}">
      <dsp:nvSpPr>
        <dsp:cNvPr id="0" name=""/>
        <dsp:cNvSpPr/>
      </dsp:nvSpPr>
      <dsp:spPr>
        <a:xfrm rot="10800000">
          <a:off x="0" y="1043324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الحضور الإنساني</a:t>
          </a:r>
          <a:endParaRPr lang="en-GB" sz="2400" kern="1200" dirty="0"/>
        </a:p>
      </dsp:txBody>
      <dsp:txXfrm rot="-10800000">
        <a:off x="0" y="1043324"/>
        <a:ext cx="8730582" cy="368991"/>
      </dsp:txXfrm>
    </dsp:sp>
    <dsp:sp modelId="{8FD20E75-B356-364D-9A89-3D1919E929D2}">
      <dsp:nvSpPr>
        <dsp:cNvPr id="0" name=""/>
        <dsp:cNvSpPr/>
      </dsp:nvSpPr>
      <dsp:spPr>
        <a:xfrm>
          <a:off x="0" y="1412315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Arial" panose="020B0604020202020204" pitchFamily="34" charset="0"/>
            <a:buNone/>
          </a:pPr>
          <a:r>
            <a:rPr lang="ar-SA" sz="2000" kern="1200" dirty="0"/>
            <a:t>إظهار التعاطف والتفهم بلغة بشرية لا بروتوكولية</a:t>
          </a:r>
          <a:endParaRPr lang="en-GB" sz="2000" kern="1200" dirty="0"/>
        </a:p>
      </dsp:txBody>
      <dsp:txXfrm>
        <a:off x="0" y="1412315"/>
        <a:ext cx="8730582" cy="314326"/>
      </dsp:txXfrm>
    </dsp:sp>
    <dsp:sp modelId="{833EC799-8D0C-0246-B395-EB629C8B6E03}">
      <dsp:nvSpPr>
        <dsp:cNvPr id="0" name=""/>
        <dsp:cNvSpPr/>
      </dsp:nvSpPr>
      <dsp:spPr>
        <a:xfrm rot="10800000">
          <a:off x="0" y="2319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الشفافية المدروسة</a:t>
          </a:r>
          <a:endParaRPr lang="en-GB" sz="2400" kern="1200" dirty="0"/>
        </a:p>
      </dsp:txBody>
      <dsp:txXfrm rot="-10800000">
        <a:off x="0" y="2319"/>
        <a:ext cx="8730582" cy="368991"/>
      </dsp:txXfrm>
    </dsp:sp>
    <dsp:sp modelId="{8ECF66BE-9F3B-634A-AC32-6653A9835EF7}">
      <dsp:nvSpPr>
        <dsp:cNvPr id="0" name=""/>
        <dsp:cNvSpPr/>
      </dsp:nvSpPr>
      <dsp:spPr>
        <a:xfrm>
          <a:off x="0" y="371310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نقل معلومات دقيقة دون تهويل أو تقليل</a:t>
          </a:r>
          <a:endParaRPr lang="en-GB" sz="2400" kern="1200" dirty="0"/>
        </a:p>
      </dsp:txBody>
      <dsp:txXfrm>
        <a:off x="0" y="371310"/>
        <a:ext cx="8730582" cy="314326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192A9D-BF74-F44A-BBD0-E5B94BF8DC32}">
      <dsp:nvSpPr>
        <dsp:cNvPr id="0" name=""/>
        <dsp:cNvSpPr/>
      </dsp:nvSpPr>
      <dsp:spPr>
        <a:xfrm>
          <a:off x="6183516" y="0"/>
          <a:ext cx="4152470" cy="4152470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E4C1DC-FC8A-8B47-A35B-0B4F669CA735}">
      <dsp:nvSpPr>
        <dsp:cNvPr id="0" name=""/>
        <dsp:cNvSpPr/>
      </dsp:nvSpPr>
      <dsp:spPr>
        <a:xfrm>
          <a:off x="0" y="0"/>
          <a:ext cx="8259751" cy="4152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رصد التغطية الإعلامية</a:t>
          </a:r>
          <a:endParaRPr lang="en-GB" sz="2000" b="1" kern="1200" dirty="0"/>
        </a:p>
      </dsp:txBody>
      <dsp:txXfrm>
        <a:off x="4129875" y="0"/>
        <a:ext cx="4129875" cy="664395"/>
      </dsp:txXfrm>
    </dsp:sp>
    <dsp:sp modelId="{5AC33960-1C99-0843-B4F0-264EE0C105A3}">
      <dsp:nvSpPr>
        <dsp:cNvPr id="0" name=""/>
        <dsp:cNvSpPr/>
      </dsp:nvSpPr>
      <dsp:spPr>
        <a:xfrm>
          <a:off x="6619525" y="664395"/>
          <a:ext cx="3280451" cy="3280451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35AD61F-8D1F-534D-A76F-B1262F3A12A3}">
      <dsp:nvSpPr>
        <dsp:cNvPr id="0" name=""/>
        <dsp:cNvSpPr/>
      </dsp:nvSpPr>
      <dsp:spPr>
        <a:xfrm>
          <a:off x="0" y="664395"/>
          <a:ext cx="8259751" cy="328045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تحليل اتجاهات الرأي العام</a:t>
          </a:r>
          <a:endParaRPr lang="en-GB" sz="2000" kern="1200" dirty="0"/>
        </a:p>
      </dsp:txBody>
      <dsp:txXfrm>
        <a:off x="4129875" y="664395"/>
        <a:ext cx="4129875" cy="664395"/>
      </dsp:txXfrm>
    </dsp:sp>
    <dsp:sp modelId="{9E193141-C8D7-134D-9959-DB7CA5D7CBE1}">
      <dsp:nvSpPr>
        <dsp:cNvPr id="0" name=""/>
        <dsp:cNvSpPr/>
      </dsp:nvSpPr>
      <dsp:spPr>
        <a:xfrm>
          <a:off x="7055534" y="1328790"/>
          <a:ext cx="2408432" cy="2408432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F917A0-BF37-6D42-B6AC-FC895CFB811A}">
      <dsp:nvSpPr>
        <dsp:cNvPr id="0" name=""/>
        <dsp:cNvSpPr/>
      </dsp:nvSpPr>
      <dsp:spPr>
        <a:xfrm>
          <a:off x="0" y="1328790"/>
          <a:ext cx="8259751" cy="24084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تقييم أداء الرسائل</a:t>
          </a:r>
          <a:endParaRPr lang="en-GB" sz="2000" kern="1200" dirty="0"/>
        </a:p>
      </dsp:txBody>
      <dsp:txXfrm>
        <a:off x="4129875" y="1328790"/>
        <a:ext cx="4129875" cy="664395"/>
      </dsp:txXfrm>
    </dsp:sp>
    <dsp:sp modelId="{CE854209-EE5E-774B-BEFD-2E4365CEB3F6}">
      <dsp:nvSpPr>
        <dsp:cNvPr id="0" name=""/>
        <dsp:cNvSpPr/>
      </dsp:nvSpPr>
      <dsp:spPr>
        <a:xfrm>
          <a:off x="7491544" y="1993185"/>
          <a:ext cx="1536413" cy="1536413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9E9942C-7272-CC4B-BFAA-2DEA4256470A}">
      <dsp:nvSpPr>
        <dsp:cNvPr id="0" name=""/>
        <dsp:cNvSpPr/>
      </dsp:nvSpPr>
      <dsp:spPr>
        <a:xfrm>
          <a:off x="0" y="1993185"/>
          <a:ext cx="8259751" cy="15364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٤- </a:t>
          </a:r>
          <a:r>
            <a:rPr lang="ar-SA" sz="2000" b="1" kern="1200" dirty="0"/>
            <a:t>التدخل التصحيحي عند الحاجة</a:t>
          </a:r>
          <a:endParaRPr lang="en-GB" sz="2000" kern="1200" dirty="0"/>
        </a:p>
      </dsp:txBody>
      <dsp:txXfrm>
        <a:off x="4129875" y="1993185"/>
        <a:ext cx="4129875" cy="664395"/>
      </dsp:txXfrm>
    </dsp:sp>
    <dsp:sp modelId="{D1B1FA02-C714-E846-AB96-425449A4F874}">
      <dsp:nvSpPr>
        <dsp:cNvPr id="0" name=""/>
        <dsp:cNvSpPr/>
      </dsp:nvSpPr>
      <dsp:spPr>
        <a:xfrm>
          <a:off x="7927553" y="2657580"/>
          <a:ext cx="664395" cy="664395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9E02CF9-D7C6-3247-BE9D-7EAE7C4C4FD8}">
      <dsp:nvSpPr>
        <dsp:cNvPr id="0" name=""/>
        <dsp:cNvSpPr/>
      </dsp:nvSpPr>
      <dsp:spPr>
        <a:xfrm>
          <a:off x="0" y="2657580"/>
          <a:ext cx="8259751" cy="6643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٥- </a:t>
          </a:r>
          <a:r>
            <a:rPr lang="ar-SA" sz="2400" b="1" kern="1200" dirty="0"/>
            <a:t>تغذية راجعة داخلية</a:t>
          </a:r>
          <a:endParaRPr lang="en-GB" sz="2400" kern="1200" dirty="0"/>
        </a:p>
      </dsp:txBody>
      <dsp:txXfrm>
        <a:off x="4129875" y="2657580"/>
        <a:ext cx="4129875" cy="664395"/>
      </dsp:txXfrm>
    </dsp:sp>
    <dsp:sp modelId="{32888025-034B-7D43-A587-4174977FAAD9}">
      <dsp:nvSpPr>
        <dsp:cNvPr id="0" name=""/>
        <dsp:cNvSpPr/>
      </dsp:nvSpPr>
      <dsp:spPr>
        <a:xfrm>
          <a:off x="0" y="0"/>
          <a:ext cx="4129875" cy="66439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متابعة ما كُتب وقيل في وسائل الإعلام التقليدية والجديدة</a:t>
          </a:r>
          <a:endParaRPr lang="en-GB" sz="2000" kern="1200" dirty="0"/>
        </a:p>
      </dsp:txBody>
      <dsp:txXfrm>
        <a:off x="0" y="0"/>
        <a:ext cx="4129875" cy="664395"/>
      </dsp:txXfrm>
    </dsp:sp>
    <dsp:sp modelId="{499C6B59-29B8-AB4B-94B4-4D9DA9561D1C}">
      <dsp:nvSpPr>
        <dsp:cNvPr id="0" name=""/>
        <dsp:cNvSpPr/>
      </dsp:nvSpPr>
      <dsp:spPr>
        <a:xfrm>
          <a:off x="0" y="664395"/>
          <a:ext cx="4129875" cy="66439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228600" lvl="1" indent="-228600" algn="r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رصد ردود الفعل في وسائل التواصل الاجتماعي</a:t>
          </a:r>
          <a:endParaRPr lang="en-GB" sz="2000" kern="1200" dirty="0"/>
        </a:p>
      </dsp:txBody>
      <dsp:txXfrm>
        <a:off x="0" y="664395"/>
        <a:ext cx="4129875" cy="664395"/>
      </dsp:txXfrm>
    </dsp:sp>
    <dsp:sp modelId="{FFCDBB3B-2811-C748-B574-27AA8ABBFD4E}">
      <dsp:nvSpPr>
        <dsp:cNvPr id="0" name=""/>
        <dsp:cNvSpPr/>
      </dsp:nvSpPr>
      <dsp:spPr>
        <a:xfrm>
          <a:off x="0" y="1328790"/>
          <a:ext cx="4129875" cy="66439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قياس مدى وضوح وتماسك الرسائل التي وصلت للجمهور</a:t>
          </a:r>
          <a:endParaRPr lang="en-GB" sz="2000" kern="1200" dirty="0"/>
        </a:p>
      </dsp:txBody>
      <dsp:txXfrm>
        <a:off x="0" y="1328790"/>
        <a:ext cx="4129875" cy="664395"/>
      </dsp:txXfrm>
    </dsp:sp>
    <dsp:sp modelId="{A784E9F4-2804-024B-81C2-35174C6E1E3D}">
      <dsp:nvSpPr>
        <dsp:cNvPr id="0" name=""/>
        <dsp:cNvSpPr/>
      </dsp:nvSpPr>
      <dsp:spPr>
        <a:xfrm>
          <a:off x="0" y="1993185"/>
          <a:ext cx="4129875" cy="66439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إصدار رسائل متابعة لتصحيح الانطباعات السلبية أو الخاطئة</a:t>
          </a:r>
          <a:endParaRPr lang="en-GB" sz="2000" kern="1200" dirty="0"/>
        </a:p>
      </dsp:txBody>
      <dsp:txXfrm>
        <a:off x="0" y="1993185"/>
        <a:ext cx="4129875" cy="664395"/>
      </dsp:txXfrm>
    </dsp:sp>
    <dsp:sp modelId="{A826CCCC-2D93-E049-84E1-99E663DC32D0}">
      <dsp:nvSpPr>
        <dsp:cNvPr id="0" name=""/>
        <dsp:cNvSpPr/>
      </dsp:nvSpPr>
      <dsp:spPr>
        <a:xfrm>
          <a:off x="0" y="2657580"/>
          <a:ext cx="4129875" cy="66439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71450" lvl="1" indent="-171450" algn="r" defTabSz="84455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1900" kern="1200" dirty="0"/>
            <a:t>نقل نتائج المتابعة لفريق القيادة وفريق الاتصال لتحسين الأداء القادم</a:t>
          </a:r>
          <a:endParaRPr lang="en-GB" sz="1900" kern="1200" dirty="0"/>
        </a:p>
      </dsp:txBody>
      <dsp:txXfrm>
        <a:off x="0" y="2657580"/>
        <a:ext cx="4129875" cy="664395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3D735E-E13D-374E-9BBD-58B594D5F68D}">
      <dsp:nvSpPr>
        <dsp:cNvPr id="0" name=""/>
        <dsp:cNvSpPr/>
      </dsp:nvSpPr>
      <dsp:spPr>
        <a:xfrm>
          <a:off x="0" y="225860"/>
          <a:ext cx="8730582" cy="7370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7590" tIns="249936" rIns="677590" bIns="163576" numCol="1" spcCol="1270" anchor="t" anchorCtr="0">
          <a:noAutofit/>
        </a:bodyPr>
        <a:lstStyle/>
        <a:p>
          <a:pPr marL="228600" lvl="1" indent="-228600" algn="r" defTabSz="102235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300" kern="1200" dirty="0"/>
            <a:t>ترك الساحة للآخرين لصياغة الرواية</a:t>
          </a:r>
          <a:endParaRPr lang="en-GB" sz="2300" kern="1200" dirty="0"/>
        </a:p>
      </dsp:txBody>
      <dsp:txXfrm>
        <a:off x="0" y="225860"/>
        <a:ext cx="8730582" cy="737099"/>
      </dsp:txXfrm>
    </dsp:sp>
    <dsp:sp modelId="{819D6468-412D-8942-817E-65796B87AD62}">
      <dsp:nvSpPr>
        <dsp:cNvPr id="0" name=""/>
        <dsp:cNvSpPr/>
      </dsp:nvSpPr>
      <dsp:spPr>
        <a:xfrm>
          <a:off x="2182645" y="48740"/>
          <a:ext cx="6111407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0997" tIns="0" rIns="230997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التأخر المفرط في الظهور</a:t>
          </a:r>
          <a:endParaRPr lang="en-GB" sz="2400" kern="1200" dirty="0"/>
        </a:p>
      </dsp:txBody>
      <dsp:txXfrm>
        <a:off x="2199938" y="66033"/>
        <a:ext cx="6076821" cy="319654"/>
      </dsp:txXfrm>
    </dsp:sp>
    <dsp:sp modelId="{489691B6-D670-474A-B917-0202BE46DD98}">
      <dsp:nvSpPr>
        <dsp:cNvPr id="0" name=""/>
        <dsp:cNvSpPr/>
      </dsp:nvSpPr>
      <dsp:spPr>
        <a:xfrm>
          <a:off x="0" y="1204880"/>
          <a:ext cx="8730582" cy="680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7590" tIns="249936" rIns="677590" bIns="14224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Arial" panose="020B0604020202020204" pitchFamily="34" charset="0"/>
            <a:buNone/>
          </a:pPr>
          <a:r>
            <a:rPr lang="ar-SA" sz="2000" kern="1200" dirty="0"/>
            <a:t>يُفقد الجمهور الثقة فورًا</a:t>
          </a:r>
          <a:endParaRPr lang="en-GB" sz="2000" kern="1200" dirty="0"/>
        </a:p>
      </dsp:txBody>
      <dsp:txXfrm>
        <a:off x="0" y="1204880"/>
        <a:ext cx="8730582" cy="680399"/>
      </dsp:txXfrm>
    </dsp:sp>
    <dsp:sp modelId="{0DBB8007-6B1A-474A-ADBD-11D4C70F8A38}">
      <dsp:nvSpPr>
        <dsp:cNvPr id="0" name=""/>
        <dsp:cNvSpPr/>
      </dsp:nvSpPr>
      <dsp:spPr>
        <a:xfrm>
          <a:off x="2182645" y="1027760"/>
          <a:ext cx="6111407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0997" tIns="0" rIns="230997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الإنكار أو التقليل من حجم الأزمة</a:t>
          </a:r>
          <a:endParaRPr lang="en-GB" sz="2400" kern="1200" dirty="0"/>
        </a:p>
      </dsp:txBody>
      <dsp:txXfrm>
        <a:off x="2199938" y="1045053"/>
        <a:ext cx="6076821" cy="319654"/>
      </dsp:txXfrm>
    </dsp:sp>
    <dsp:sp modelId="{685FEC5A-5CDA-124B-AD31-D4DC5D14ED05}">
      <dsp:nvSpPr>
        <dsp:cNvPr id="0" name=""/>
        <dsp:cNvSpPr/>
      </dsp:nvSpPr>
      <dsp:spPr>
        <a:xfrm>
          <a:off x="0" y="2127200"/>
          <a:ext cx="8730582" cy="7559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7590" tIns="249936" rIns="677590" bIns="170688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يُفاقم مشاعر الغضب لدى الجمهور</a:t>
          </a:r>
          <a:endParaRPr lang="en-GB" sz="2400" kern="1200" dirty="0"/>
        </a:p>
      </dsp:txBody>
      <dsp:txXfrm>
        <a:off x="0" y="2127200"/>
        <a:ext cx="8730582" cy="755999"/>
      </dsp:txXfrm>
    </dsp:sp>
    <dsp:sp modelId="{C101D9E8-BE40-154F-9C52-5578A5AFAA83}">
      <dsp:nvSpPr>
        <dsp:cNvPr id="0" name=""/>
        <dsp:cNvSpPr/>
      </dsp:nvSpPr>
      <dsp:spPr>
        <a:xfrm>
          <a:off x="2182645" y="1950080"/>
          <a:ext cx="6111407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0997" tIns="0" rIns="230997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لغة باردة أو غير إنسانية</a:t>
          </a:r>
          <a:endParaRPr lang="en-GB" sz="2400" kern="1200" dirty="0"/>
        </a:p>
      </dsp:txBody>
      <dsp:txXfrm>
        <a:off x="2199938" y="1967373"/>
        <a:ext cx="6076821" cy="319654"/>
      </dsp:txXfrm>
    </dsp:sp>
    <dsp:sp modelId="{F2A3B442-698F-7F4D-9AEE-2D732DCD4D88}">
      <dsp:nvSpPr>
        <dsp:cNvPr id="0" name=""/>
        <dsp:cNvSpPr/>
      </dsp:nvSpPr>
      <dsp:spPr>
        <a:xfrm>
          <a:off x="0" y="3125120"/>
          <a:ext cx="8730582" cy="680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7590" tIns="249936" rIns="677590" bIns="14224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يُظهر القائد كفاقد للسيطرة</a:t>
          </a:r>
          <a:endParaRPr lang="en-GB" sz="2000" kern="1200" dirty="0"/>
        </a:p>
      </dsp:txBody>
      <dsp:txXfrm>
        <a:off x="0" y="3125120"/>
        <a:ext cx="8730582" cy="680399"/>
      </dsp:txXfrm>
    </dsp:sp>
    <dsp:sp modelId="{D2E35010-E453-204B-B528-36DEB2F6C530}">
      <dsp:nvSpPr>
        <dsp:cNvPr id="0" name=""/>
        <dsp:cNvSpPr/>
      </dsp:nvSpPr>
      <dsp:spPr>
        <a:xfrm>
          <a:off x="2182645" y="2948000"/>
          <a:ext cx="6111407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0997" tIns="0" rIns="230997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تغيير الموقف أو الرسائل باستمرار</a:t>
          </a:r>
          <a:endParaRPr lang="en-GB" sz="2400" kern="1200" dirty="0"/>
        </a:p>
      </dsp:txBody>
      <dsp:txXfrm>
        <a:off x="2199938" y="2965293"/>
        <a:ext cx="6076821" cy="319654"/>
      </dsp:txXfrm>
    </dsp:sp>
    <dsp:sp modelId="{64DF7C43-0846-8742-9B0A-1CE5A643D73D}">
      <dsp:nvSpPr>
        <dsp:cNvPr id="0" name=""/>
        <dsp:cNvSpPr/>
      </dsp:nvSpPr>
      <dsp:spPr>
        <a:xfrm>
          <a:off x="0" y="4047440"/>
          <a:ext cx="8730582" cy="7559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7590" tIns="249936" rIns="677590" bIns="170688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تجاهل ردود فعل الموظفين أو الإعلام أو الجمهور</a:t>
          </a:r>
          <a:endParaRPr lang="en-GB" sz="2400" kern="1200" dirty="0"/>
        </a:p>
      </dsp:txBody>
      <dsp:txXfrm>
        <a:off x="0" y="4047440"/>
        <a:ext cx="8730582" cy="755999"/>
      </dsp:txXfrm>
    </dsp:sp>
    <dsp:sp modelId="{636CF506-9709-454E-83BE-21CC4B8D6E83}">
      <dsp:nvSpPr>
        <dsp:cNvPr id="0" name=""/>
        <dsp:cNvSpPr/>
      </dsp:nvSpPr>
      <dsp:spPr>
        <a:xfrm>
          <a:off x="2182645" y="3870320"/>
          <a:ext cx="6111407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0997" tIns="0" rIns="230997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٥- عدم الاستماع للمحيط</a:t>
          </a:r>
          <a:endParaRPr lang="en-GB" sz="2400" kern="1200" dirty="0"/>
        </a:p>
      </dsp:txBody>
      <dsp:txXfrm>
        <a:off x="2199938" y="3887613"/>
        <a:ext cx="6076821" cy="319654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DB8185-8DE1-0343-A51E-E5F37CECF3B8}">
      <dsp:nvSpPr>
        <dsp:cNvPr id="0" name=""/>
        <dsp:cNvSpPr/>
      </dsp:nvSpPr>
      <dsp:spPr>
        <a:xfrm>
          <a:off x="7289428" y="12123"/>
          <a:ext cx="3195680" cy="17876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marL="0" lvl="0" indent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🔍 </a:t>
          </a:r>
          <a:r>
            <a:rPr lang="ar-SA" sz="3200" b="1" kern="1200" dirty="0"/>
            <a:t>ما قبل الخطاب القيادي</a:t>
          </a:r>
          <a:endParaRPr lang="en-GB" sz="3200" b="1" kern="1200" dirty="0"/>
        </a:p>
      </dsp:txBody>
      <dsp:txXfrm>
        <a:off x="7289428" y="12123"/>
        <a:ext cx="3195680" cy="1787676"/>
      </dsp:txXfrm>
    </dsp:sp>
    <dsp:sp modelId="{045651F5-5816-1948-A4FF-40DCA81680F2}">
      <dsp:nvSpPr>
        <dsp:cNvPr id="0" name=""/>
        <dsp:cNvSpPr/>
      </dsp:nvSpPr>
      <dsp:spPr>
        <a:xfrm>
          <a:off x="7289428" y="1545098"/>
          <a:ext cx="3195680" cy="206424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 dirty="0"/>
            <a:t>انفجار بطاريات</a:t>
          </a:r>
          <a:r>
            <a:rPr lang="en-GB" sz="2000" kern="1200" dirty="0"/>
            <a:t> Galaxy Note 7.</a:t>
          </a: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000" kern="1200"/>
            <a:t>تعتيم أولي ومحاولات لتقليل حجم المشكلة</a:t>
          </a:r>
          <a:r>
            <a:rPr lang="en-GB" sz="2000" kern="1200"/>
            <a:t>.</a:t>
          </a: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000" kern="1200" dirty="0"/>
            <a:t>تصاعد الغضب وثورة على وسائل التواصل الاجتماعي</a:t>
          </a:r>
          <a:r>
            <a:rPr lang="en-GB" sz="2000" kern="1200" dirty="0"/>
            <a:t>.</a:t>
          </a:r>
        </a:p>
      </dsp:txBody>
      <dsp:txXfrm>
        <a:off x="7289428" y="1545098"/>
        <a:ext cx="3195680" cy="2064240"/>
      </dsp:txXfrm>
    </dsp:sp>
    <dsp:sp modelId="{EC177CF8-B5F5-414F-A53E-2F438E96288D}">
      <dsp:nvSpPr>
        <dsp:cNvPr id="0" name=""/>
        <dsp:cNvSpPr/>
      </dsp:nvSpPr>
      <dsp:spPr>
        <a:xfrm>
          <a:off x="3646352" y="12123"/>
          <a:ext cx="3195680" cy="17876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marL="0" lvl="0" indent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🎙️ </a:t>
          </a:r>
          <a:r>
            <a:rPr lang="ar-SA" sz="3200" b="1" kern="1200" dirty="0"/>
            <a:t>الخطاب القيادي</a:t>
          </a:r>
          <a:endParaRPr lang="en-GB" sz="3200" b="1" kern="1200" dirty="0"/>
        </a:p>
      </dsp:txBody>
      <dsp:txXfrm>
        <a:off x="3646352" y="12123"/>
        <a:ext cx="3195680" cy="1787676"/>
      </dsp:txXfrm>
    </dsp:sp>
    <dsp:sp modelId="{C4E50838-661D-0A4F-9230-A17B5BBA0433}">
      <dsp:nvSpPr>
        <dsp:cNvPr id="0" name=""/>
        <dsp:cNvSpPr/>
      </dsp:nvSpPr>
      <dsp:spPr>
        <a:xfrm>
          <a:off x="3646352" y="1545098"/>
          <a:ext cx="3195680" cy="206424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 dirty="0"/>
            <a:t>ظهور الرئيس التنفيذي</a:t>
          </a:r>
          <a:r>
            <a:rPr lang="en-GB" sz="2000" kern="1200" dirty="0"/>
            <a:t>.</a:t>
          </a: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000" kern="1200"/>
            <a:t>اعتذار صريح وشامل</a:t>
          </a:r>
          <a:r>
            <a:rPr lang="en-GB" sz="2000" kern="1200"/>
            <a:t>.</a:t>
          </a: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000" kern="1200"/>
            <a:t>شرح خطة السحب الكامل — تحمّل كامل للمسؤولية</a:t>
          </a:r>
          <a:r>
            <a:rPr lang="en-GB" sz="2000" kern="1200"/>
            <a:t>.</a:t>
          </a: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000" kern="1200" dirty="0"/>
            <a:t>نبرة صادقة ولغة إنسانية</a:t>
          </a:r>
          <a:r>
            <a:rPr lang="en-GB" sz="2000" kern="1200" dirty="0"/>
            <a:t>.</a:t>
          </a:r>
        </a:p>
      </dsp:txBody>
      <dsp:txXfrm>
        <a:off x="3646352" y="1545098"/>
        <a:ext cx="3195680" cy="2064240"/>
      </dsp:txXfrm>
    </dsp:sp>
    <dsp:sp modelId="{B8684A02-3572-0945-B847-82A166B416B9}">
      <dsp:nvSpPr>
        <dsp:cNvPr id="0" name=""/>
        <dsp:cNvSpPr/>
      </dsp:nvSpPr>
      <dsp:spPr>
        <a:xfrm>
          <a:off x="3277" y="12123"/>
          <a:ext cx="3195680" cy="17876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marL="0" lvl="0" indent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3200" b="1" kern="1200" dirty="0"/>
            <a:t>بعد الخطاب</a:t>
          </a:r>
          <a:endParaRPr lang="en-GB" sz="3200" b="1" kern="1200" dirty="0"/>
        </a:p>
      </dsp:txBody>
      <dsp:txXfrm>
        <a:off x="3277" y="12123"/>
        <a:ext cx="3195680" cy="1787676"/>
      </dsp:txXfrm>
    </dsp:sp>
    <dsp:sp modelId="{FA2079E0-83A9-DA44-BA47-022EAE095881}">
      <dsp:nvSpPr>
        <dsp:cNvPr id="0" name=""/>
        <dsp:cNvSpPr/>
      </dsp:nvSpPr>
      <dsp:spPr>
        <a:xfrm>
          <a:off x="3277" y="1545098"/>
          <a:ext cx="3195680" cy="206424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 dirty="0"/>
            <a:t>استعادة تدريجية لثقة المستهلكين</a:t>
          </a:r>
          <a:r>
            <a:rPr lang="en-GB" sz="2000" kern="1200" dirty="0"/>
            <a:t>.</a:t>
          </a: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000" kern="1200" dirty="0"/>
            <a:t>اعتبار الخطاب من أفضل نماذج الاعتذار المؤسسي</a:t>
          </a:r>
          <a:r>
            <a:rPr lang="en-GB" sz="2000" kern="1200" dirty="0"/>
            <a:t>.</a:t>
          </a:r>
        </a:p>
      </dsp:txBody>
      <dsp:txXfrm>
        <a:off x="3277" y="1545098"/>
        <a:ext cx="3195680" cy="2064240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27847A-2775-6A43-AA5A-C458CA170E66}">
      <dsp:nvSpPr>
        <dsp:cNvPr id="0" name=""/>
        <dsp:cNvSpPr/>
      </dsp:nvSpPr>
      <dsp:spPr>
        <a:xfrm rot="16200000">
          <a:off x="2979372" y="-2895460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زمن الاستجابة يجب أن يُقاس بالساعات، لا بالأيام</a:t>
          </a:r>
          <a:endParaRPr lang="en-GB" sz="2000" kern="1200" dirty="0"/>
        </a:p>
      </dsp:txBody>
      <dsp:txXfrm rot="5400000">
        <a:off x="32037" y="115949"/>
        <a:ext cx="6582994" cy="592212"/>
      </dsp:txXfrm>
    </dsp:sp>
    <dsp:sp modelId="{2D644AA8-B101-AB42-81EB-2D42B53CA4E5}">
      <dsp:nvSpPr>
        <dsp:cNvPr id="0" name=""/>
        <dsp:cNvSpPr/>
      </dsp:nvSpPr>
      <dsp:spPr>
        <a:xfrm>
          <a:off x="6615031" y="1876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السرعة</a:t>
          </a:r>
          <a:endParaRPr lang="en-GB" sz="2000" b="1" kern="1200" dirty="0"/>
        </a:p>
      </dsp:txBody>
      <dsp:txXfrm>
        <a:off x="6655078" y="41923"/>
        <a:ext cx="3640860" cy="740263"/>
      </dsp:txXfrm>
    </dsp:sp>
    <dsp:sp modelId="{C6EE18F5-D4BB-2847-9241-8FA85CBCDC58}">
      <dsp:nvSpPr>
        <dsp:cNvPr id="0" name=""/>
        <dsp:cNvSpPr/>
      </dsp:nvSpPr>
      <dsp:spPr>
        <a:xfrm rot="16200000">
          <a:off x="2979372" y="-2034084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الجمهور يتوقع مستوى عالٍ من الشفافية — إخفاء الحقائق يُكتشف بسرعة</a:t>
          </a:r>
          <a:endParaRPr lang="en-GB" sz="2000" kern="1200" dirty="0"/>
        </a:p>
      </dsp:txBody>
      <dsp:txXfrm rot="5400000">
        <a:off x="32037" y="977325"/>
        <a:ext cx="6582994" cy="592212"/>
      </dsp:txXfrm>
    </dsp:sp>
    <dsp:sp modelId="{FB23362C-8FBC-FB44-B9DA-C9CF74B8C6EF}">
      <dsp:nvSpPr>
        <dsp:cNvPr id="0" name=""/>
        <dsp:cNvSpPr/>
      </dsp:nvSpPr>
      <dsp:spPr>
        <a:xfrm>
          <a:off x="6615031" y="863252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الشفافية المتقدمة</a:t>
          </a:r>
          <a:endParaRPr lang="en-GB" sz="2000" kern="1200" dirty="0"/>
        </a:p>
      </dsp:txBody>
      <dsp:txXfrm>
        <a:off x="6655078" y="903299"/>
        <a:ext cx="3640860" cy="740263"/>
      </dsp:txXfrm>
    </dsp:sp>
    <dsp:sp modelId="{3B9D189F-3DD9-F441-9D64-222893C28A99}">
      <dsp:nvSpPr>
        <dsp:cNvPr id="0" name=""/>
        <dsp:cNvSpPr/>
      </dsp:nvSpPr>
      <dsp:spPr>
        <a:xfrm rot="16200000">
          <a:off x="2979372" y="-1172708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الخطابات الآلية لم تعد مقبولة — القائد يجب أن يظهر كإنسان حقيقي</a:t>
          </a:r>
          <a:endParaRPr lang="en-GB" sz="2000" kern="1200" dirty="0"/>
        </a:p>
      </dsp:txBody>
      <dsp:txXfrm rot="5400000">
        <a:off x="32037" y="1838701"/>
        <a:ext cx="6582994" cy="592212"/>
      </dsp:txXfrm>
    </dsp:sp>
    <dsp:sp modelId="{9959D325-8390-B94E-B5E8-7D41491FFA18}">
      <dsp:nvSpPr>
        <dsp:cNvPr id="0" name=""/>
        <dsp:cNvSpPr/>
      </dsp:nvSpPr>
      <dsp:spPr>
        <a:xfrm>
          <a:off x="6615031" y="1724628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القيادة الإنسانية</a:t>
          </a:r>
          <a:endParaRPr lang="en-GB" sz="2000" kern="1200" dirty="0"/>
        </a:p>
      </dsp:txBody>
      <dsp:txXfrm>
        <a:off x="6655078" y="1764675"/>
        <a:ext cx="3640860" cy="740263"/>
      </dsp:txXfrm>
    </dsp:sp>
    <dsp:sp modelId="{9CAF9328-8181-094B-BCE0-6AEE18A35D2B}">
      <dsp:nvSpPr>
        <dsp:cNvPr id="0" name=""/>
        <dsp:cNvSpPr/>
      </dsp:nvSpPr>
      <dsp:spPr>
        <a:xfrm rot="16200000">
          <a:off x="2979372" y="-311332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القائد يجب أن يكون حاضرًا في كل القنوات: الإعلام التقليدي + الإعلام الجديد</a:t>
          </a:r>
          <a:endParaRPr lang="en-GB" sz="2000" kern="1200" dirty="0"/>
        </a:p>
      </dsp:txBody>
      <dsp:txXfrm rot="5400000">
        <a:off x="32037" y="2700077"/>
        <a:ext cx="6582994" cy="592212"/>
      </dsp:txXfrm>
    </dsp:sp>
    <dsp:sp modelId="{281E2A25-90C3-B34C-A297-12C5A844A3B5}">
      <dsp:nvSpPr>
        <dsp:cNvPr id="0" name=""/>
        <dsp:cNvSpPr/>
      </dsp:nvSpPr>
      <dsp:spPr>
        <a:xfrm>
          <a:off x="6615031" y="2586003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٤- </a:t>
          </a:r>
          <a:r>
            <a:rPr lang="ar-SA" sz="2000" b="1" kern="1200" dirty="0"/>
            <a:t>التفاعل متعدد القنوات</a:t>
          </a:r>
          <a:endParaRPr lang="en-GB" sz="2000" kern="1200" dirty="0"/>
        </a:p>
      </dsp:txBody>
      <dsp:txXfrm>
        <a:off x="6655078" y="2626050"/>
        <a:ext cx="3640860" cy="740263"/>
      </dsp:txXfrm>
    </dsp:sp>
    <dsp:sp modelId="{70F9837B-3AEF-2A41-A9A0-641CA11022F8}">
      <dsp:nvSpPr>
        <dsp:cNvPr id="0" name=""/>
        <dsp:cNvSpPr/>
      </dsp:nvSpPr>
      <dsp:spPr>
        <a:xfrm rot="16200000">
          <a:off x="2979372" y="550043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كل أزمة تُصبح فرصة لبناء رصيد اتصالي أكبر — القائد الناجح هو من يتعلم من كل تجربة</a:t>
          </a:r>
          <a:r>
            <a:rPr lang="en-GB" sz="2000" kern="1200" dirty="0"/>
            <a:t>.</a:t>
          </a:r>
        </a:p>
      </dsp:txBody>
      <dsp:txXfrm rot="5400000">
        <a:off x="32037" y="3561453"/>
        <a:ext cx="6582994" cy="592212"/>
      </dsp:txXfrm>
    </dsp:sp>
    <dsp:sp modelId="{1B0A1D01-A26E-5047-82F5-B24761436584}">
      <dsp:nvSpPr>
        <dsp:cNvPr id="0" name=""/>
        <dsp:cNvSpPr/>
      </dsp:nvSpPr>
      <dsp:spPr>
        <a:xfrm>
          <a:off x="6615031" y="3447379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٥- </a:t>
          </a:r>
          <a:r>
            <a:rPr lang="ar-SA" sz="2000" b="1" kern="1200" dirty="0"/>
            <a:t>التعلم المستمر</a:t>
          </a:r>
          <a:endParaRPr lang="en-GB" sz="2000" kern="1200" dirty="0"/>
        </a:p>
      </dsp:txBody>
      <dsp:txXfrm>
        <a:off x="6655078" y="3487426"/>
        <a:ext cx="3640860" cy="740263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6B9F1C-0164-9040-8700-AA4D49ECF442}">
      <dsp:nvSpPr>
        <dsp:cNvPr id="0" name=""/>
        <dsp:cNvSpPr/>
      </dsp:nvSpPr>
      <dsp:spPr>
        <a:xfrm>
          <a:off x="8666757" y="269035"/>
          <a:ext cx="1667952" cy="13224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كن حاضرًا — في الوقت المناسب</a:t>
          </a:r>
          <a:endParaRPr lang="en-GB" sz="2000" b="1" kern="1200" dirty="0"/>
        </a:p>
      </dsp:txBody>
      <dsp:txXfrm>
        <a:off x="8705489" y="307767"/>
        <a:ext cx="1590488" cy="1244954"/>
      </dsp:txXfrm>
    </dsp:sp>
    <dsp:sp modelId="{893AC041-7198-8F46-96B3-4ED5A4E1C69A}">
      <dsp:nvSpPr>
        <dsp:cNvPr id="0" name=""/>
        <dsp:cNvSpPr/>
      </dsp:nvSpPr>
      <dsp:spPr>
        <a:xfrm>
          <a:off x="10001118" y="1591454"/>
          <a:ext cx="166795" cy="1310861"/>
        </a:xfrm>
        <a:custGeom>
          <a:avLst/>
          <a:gdLst/>
          <a:ahLst/>
          <a:cxnLst/>
          <a:rect l="0" t="0" r="0" b="0"/>
          <a:pathLst>
            <a:path>
              <a:moveTo>
                <a:pt x="166795" y="0"/>
              </a:moveTo>
              <a:lnTo>
                <a:pt x="166795" y="1310861"/>
              </a:lnTo>
              <a:lnTo>
                <a:pt x="0" y="131086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50F36B-520E-F346-8B5A-FE3CB53C6E85}">
      <dsp:nvSpPr>
        <dsp:cNvPr id="0" name=""/>
        <dsp:cNvSpPr/>
      </dsp:nvSpPr>
      <dsp:spPr>
        <a:xfrm>
          <a:off x="8373880" y="1804053"/>
          <a:ext cx="1627238" cy="21965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لا تتأخر في قيادة المشهد</a:t>
          </a:r>
          <a:endParaRPr lang="en-GB" sz="2000" b="0" kern="1200" dirty="0"/>
        </a:p>
      </dsp:txBody>
      <dsp:txXfrm>
        <a:off x="8421540" y="1851713"/>
        <a:ext cx="1531918" cy="2101205"/>
      </dsp:txXfrm>
    </dsp:sp>
    <dsp:sp modelId="{E4D8A7AF-100F-8441-AA80-C0A824ACE8AF}">
      <dsp:nvSpPr>
        <dsp:cNvPr id="0" name=""/>
        <dsp:cNvSpPr/>
      </dsp:nvSpPr>
      <dsp:spPr>
        <a:xfrm>
          <a:off x="6573606" y="269035"/>
          <a:ext cx="1667952" cy="13224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تحدث كإنسان... لا كآلة</a:t>
          </a:r>
          <a:endParaRPr lang="en-GB" sz="2000" kern="1200" dirty="0"/>
        </a:p>
      </dsp:txBody>
      <dsp:txXfrm>
        <a:off x="6612338" y="307767"/>
        <a:ext cx="1590488" cy="1244954"/>
      </dsp:txXfrm>
    </dsp:sp>
    <dsp:sp modelId="{0518D68C-2B4D-614A-9FBC-387719E4EE60}">
      <dsp:nvSpPr>
        <dsp:cNvPr id="0" name=""/>
        <dsp:cNvSpPr/>
      </dsp:nvSpPr>
      <dsp:spPr>
        <a:xfrm>
          <a:off x="7907967" y="1591454"/>
          <a:ext cx="166795" cy="1310861"/>
        </a:xfrm>
        <a:custGeom>
          <a:avLst/>
          <a:gdLst/>
          <a:ahLst/>
          <a:cxnLst/>
          <a:rect l="0" t="0" r="0" b="0"/>
          <a:pathLst>
            <a:path>
              <a:moveTo>
                <a:pt x="166795" y="0"/>
              </a:moveTo>
              <a:lnTo>
                <a:pt x="166795" y="1310861"/>
              </a:lnTo>
              <a:lnTo>
                <a:pt x="0" y="131086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3195EB-EF21-B442-80C8-EAB4EFE37C02}">
      <dsp:nvSpPr>
        <dsp:cNvPr id="0" name=""/>
        <dsp:cNvSpPr/>
      </dsp:nvSpPr>
      <dsp:spPr>
        <a:xfrm>
          <a:off x="6280729" y="1804053"/>
          <a:ext cx="1627238" cy="21965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أظهر التعاطف والصدق</a:t>
          </a:r>
          <a:endParaRPr lang="en-GB" sz="2000" b="0" kern="1200" dirty="0"/>
        </a:p>
      </dsp:txBody>
      <dsp:txXfrm>
        <a:off x="6328389" y="1851713"/>
        <a:ext cx="1531918" cy="2101205"/>
      </dsp:txXfrm>
    </dsp:sp>
    <dsp:sp modelId="{A6012BC1-2028-9541-A9D0-424FD4750BAA}">
      <dsp:nvSpPr>
        <dsp:cNvPr id="0" name=""/>
        <dsp:cNvSpPr/>
      </dsp:nvSpPr>
      <dsp:spPr>
        <a:xfrm>
          <a:off x="4480455" y="269035"/>
          <a:ext cx="1667952" cy="13224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حضّر نفسك بدقة</a:t>
          </a:r>
          <a:endParaRPr lang="en-GB" sz="2000" kern="1200" dirty="0"/>
        </a:p>
      </dsp:txBody>
      <dsp:txXfrm>
        <a:off x="4519187" y="307767"/>
        <a:ext cx="1590488" cy="1244954"/>
      </dsp:txXfrm>
    </dsp:sp>
    <dsp:sp modelId="{408B18B1-C5CF-F24E-B9AC-214EA56D9AAD}">
      <dsp:nvSpPr>
        <dsp:cNvPr id="0" name=""/>
        <dsp:cNvSpPr/>
      </dsp:nvSpPr>
      <dsp:spPr>
        <a:xfrm>
          <a:off x="5814817" y="1591454"/>
          <a:ext cx="166795" cy="1310861"/>
        </a:xfrm>
        <a:custGeom>
          <a:avLst/>
          <a:gdLst/>
          <a:ahLst/>
          <a:cxnLst/>
          <a:rect l="0" t="0" r="0" b="0"/>
          <a:pathLst>
            <a:path>
              <a:moveTo>
                <a:pt x="166795" y="0"/>
              </a:moveTo>
              <a:lnTo>
                <a:pt x="166795" y="1310861"/>
              </a:lnTo>
              <a:lnTo>
                <a:pt x="0" y="131086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C6EFF3-35E3-BA4B-8462-405277C24937}">
      <dsp:nvSpPr>
        <dsp:cNvPr id="0" name=""/>
        <dsp:cNvSpPr/>
      </dsp:nvSpPr>
      <dsp:spPr>
        <a:xfrm>
          <a:off x="4187578" y="1804053"/>
          <a:ext cx="1627238" cy="21965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تحضير الرسائل والإجابات ليس خيارًا — بل ضرورة</a:t>
          </a:r>
          <a:endParaRPr lang="en-GB" sz="2000" b="0" kern="1200" dirty="0"/>
        </a:p>
      </dsp:txBody>
      <dsp:txXfrm>
        <a:off x="4235238" y="1851713"/>
        <a:ext cx="1531918" cy="2101205"/>
      </dsp:txXfrm>
    </dsp:sp>
    <dsp:sp modelId="{BD6AB10F-265E-E74A-827C-FFAF9A40F271}">
      <dsp:nvSpPr>
        <dsp:cNvPr id="0" name=""/>
        <dsp:cNvSpPr/>
      </dsp:nvSpPr>
      <dsp:spPr>
        <a:xfrm>
          <a:off x="2387304" y="269035"/>
          <a:ext cx="1667952" cy="13224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٤- </a:t>
          </a:r>
          <a:r>
            <a:rPr lang="ar-SA" sz="2000" b="1" kern="1200" dirty="0"/>
            <a:t>تعلّم من كل أزمة</a:t>
          </a:r>
          <a:endParaRPr lang="en-GB" sz="2000" kern="1200" dirty="0"/>
        </a:p>
      </dsp:txBody>
      <dsp:txXfrm>
        <a:off x="2426036" y="307767"/>
        <a:ext cx="1590488" cy="1244954"/>
      </dsp:txXfrm>
    </dsp:sp>
    <dsp:sp modelId="{84FB9713-67D9-0D4E-A250-4BF5D5132739}">
      <dsp:nvSpPr>
        <dsp:cNvPr id="0" name=""/>
        <dsp:cNvSpPr/>
      </dsp:nvSpPr>
      <dsp:spPr>
        <a:xfrm>
          <a:off x="3721666" y="1591454"/>
          <a:ext cx="166795" cy="1310861"/>
        </a:xfrm>
        <a:custGeom>
          <a:avLst/>
          <a:gdLst/>
          <a:ahLst/>
          <a:cxnLst/>
          <a:rect l="0" t="0" r="0" b="0"/>
          <a:pathLst>
            <a:path>
              <a:moveTo>
                <a:pt x="166795" y="0"/>
              </a:moveTo>
              <a:lnTo>
                <a:pt x="166795" y="1310861"/>
              </a:lnTo>
              <a:lnTo>
                <a:pt x="0" y="131086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282D457-ECEA-CD49-B69A-3DD6E4D9868D}">
      <dsp:nvSpPr>
        <dsp:cNvPr id="0" name=""/>
        <dsp:cNvSpPr/>
      </dsp:nvSpPr>
      <dsp:spPr>
        <a:xfrm>
          <a:off x="2094427" y="1804053"/>
          <a:ext cx="1627238" cy="21965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كل تجربة تُعلّمك كيف تُحسّن قيادتك الاتصالية</a:t>
          </a:r>
          <a:endParaRPr lang="en-GB" sz="2000" b="0" kern="1200" dirty="0"/>
        </a:p>
      </dsp:txBody>
      <dsp:txXfrm>
        <a:off x="2142087" y="1851713"/>
        <a:ext cx="1531918" cy="2101205"/>
      </dsp:txXfrm>
    </dsp:sp>
    <dsp:sp modelId="{F02D7D9B-4981-224A-AF78-BD1C27987B64}">
      <dsp:nvSpPr>
        <dsp:cNvPr id="0" name=""/>
        <dsp:cNvSpPr/>
      </dsp:nvSpPr>
      <dsp:spPr>
        <a:xfrm>
          <a:off x="294153" y="269035"/>
          <a:ext cx="1667952" cy="13224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٥- </a:t>
          </a:r>
          <a:r>
            <a:rPr lang="ar-SA" sz="2000" b="1" kern="1200" dirty="0"/>
            <a:t>ابنِ رصيدك قبل الأزمة</a:t>
          </a:r>
          <a:endParaRPr lang="en-GB" sz="2000" kern="1200" dirty="0"/>
        </a:p>
      </dsp:txBody>
      <dsp:txXfrm>
        <a:off x="332885" y="307767"/>
        <a:ext cx="1590488" cy="1244954"/>
      </dsp:txXfrm>
    </dsp:sp>
    <dsp:sp modelId="{999F58C3-DAE0-8D41-B1F5-3EED33DDC7F6}">
      <dsp:nvSpPr>
        <dsp:cNvPr id="0" name=""/>
        <dsp:cNvSpPr/>
      </dsp:nvSpPr>
      <dsp:spPr>
        <a:xfrm>
          <a:off x="1628515" y="1591454"/>
          <a:ext cx="166795" cy="1310861"/>
        </a:xfrm>
        <a:custGeom>
          <a:avLst/>
          <a:gdLst/>
          <a:ahLst/>
          <a:cxnLst/>
          <a:rect l="0" t="0" r="0" b="0"/>
          <a:pathLst>
            <a:path>
              <a:moveTo>
                <a:pt x="166795" y="0"/>
              </a:moveTo>
              <a:lnTo>
                <a:pt x="166795" y="1310861"/>
              </a:lnTo>
              <a:lnTo>
                <a:pt x="0" y="131086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743DC5-35CD-CA4A-9CA8-540753B8CC99}">
      <dsp:nvSpPr>
        <dsp:cNvPr id="0" name=""/>
        <dsp:cNvSpPr/>
      </dsp:nvSpPr>
      <dsp:spPr>
        <a:xfrm>
          <a:off x="1276" y="1804053"/>
          <a:ext cx="1627238" cy="21965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العلاقات والثقة تُبنى في الأيام العادية... لتُثمر في الأزمات</a:t>
          </a:r>
          <a:endParaRPr lang="en-GB" sz="2000" b="0" kern="1200" dirty="0"/>
        </a:p>
      </dsp:txBody>
      <dsp:txXfrm>
        <a:off x="48936" y="1851713"/>
        <a:ext cx="1531918" cy="21012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6/25/25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96DB35-9C47-CDEA-BC9C-34CBD76306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B6BB58-85CE-6471-C530-5491EDD765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122003-7FF4-1458-B969-FF22C4AA4A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C7EFA3-29BA-2961-B195-CD9DBC8586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7684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54CC5F-01B9-023B-B1EE-E545E809B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B8687F-03A0-EE3D-597E-5E5F39199E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3F6710-DF55-C709-D4AD-C03675ED6B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78FA2D-6ABC-345B-26FA-C6FC8C9F87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2766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F2EFB6-57BC-FFFA-E695-39203C41C1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58E16B-8355-59D4-765D-1FD5044523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F787C1-B5DA-98F9-BAF1-792C465C26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46DDDF-D71C-4323-808B-B9B646B3F4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3618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25468E-F230-F645-1632-0C8BAD7500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ED48B4-5772-E756-E133-BF196BD363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59BB20-0E1D-E864-355F-771FE346BB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8EFFCE-D1F6-D258-5B06-B2B401C179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8394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6BBBE2-01A0-0571-4CBF-16A8F09920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1695BD-500D-8121-A658-7CDFA66E82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F9C909-0314-EE2C-F9A2-BD0DEEB6AE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C8E8BF-A003-A58C-012B-868A2A9B37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498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6713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AB4A46-F45B-36E8-1726-E43E5E67E9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C6A43D-DE9A-893C-6067-8C39EEEC54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0CFA34-2489-0FCC-7754-457B68DCAA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14A178-95E5-923B-D265-479C1C50A6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932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E7C115-D2B1-69A8-88A9-4E4C2ACB79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5139F9-754E-9E73-D447-44D8D3C624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245CD2-2D15-CD01-F6DA-E3F863132F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75B9A6-C734-9876-F018-AEA0F5E140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0639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803F9E-EE8C-FB1F-FE18-601785625A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540F33-6DAE-3D77-E879-FB66DD9C50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08EB8C-2F45-6E8E-47AE-0A00F3B396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80EDE8-AE78-0231-F753-FE1356D314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7386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E0EE11-218E-8117-2745-D9045021D4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BA635B-105F-4700-8EA0-8175FCB328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1ED25C-768F-0D98-7145-9669DB9B17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2430BE-ECC0-D5F0-9149-49458FEFDD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3226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1B31E8-E78A-1E13-8A74-4F62B1681C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4FE7E7-C382-99E9-1598-46D96FD3AE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FA0E63-5EBC-9C4A-E2B8-6F92A7F5CB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19059A-0538-EC4A-06C6-C8EFFF5CBD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0067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EBF6EC-2AEA-CFDF-2250-5ECE1739D8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8F184B-B534-B8BE-86E1-9795D10BF7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2499C9-9CA1-6635-B233-17592D0BB8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DC64CE-59F8-D89B-63C9-BE347F3D97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9122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CCAA39-A852-D41E-07C7-CC75118D6C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E860F7-96C7-7E90-BF5F-DD7CAEFD15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DC4D1D-599A-4141-6CB4-B94B468268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BD128A-1B93-C062-FEE4-21DFC26E46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1331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563C37-6230-EBAF-5CD4-2CB512C97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4138FD-15A8-F34A-E3BD-45AE85578F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2E856C-3195-1EB6-DED5-8FB3F6518C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3E2544-BAF1-91F6-C1C2-906CE431FA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584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BB7155-1DF3-DB41-531A-F24A0F763B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A9ECBC-C221-2ADB-1FD3-2C0577F81E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242887-CF90-F299-EF8B-33204350FE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BCD8F6-A31B-0FF1-F94D-1B4B6DF383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0633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729F59-597C-4E19-AC27-1297BCD302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E7CA36-3E5F-67AD-1989-A83DE780A5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C6A64D-E046-2DA6-4B86-7AFF82173D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0A9799-319C-C9C2-9919-EE58CD644E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90186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109FD2-F8E0-CC92-ED10-1AF1248E4D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BC1A67-C854-1AAD-9C27-1E3A64F248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72E031-CAE5-4940-D81D-BB94BD6D47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935440-515E-2B01-C362-64471BD32E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2794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6C0D43-9631-71DC-C838-74499C4236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DC8BA7-EFE8-2257-D25A-ECBC037359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1C0A52-1A84-3426-7636-539F142409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E8BCBE-F6B5-7275-9A98-4365977C7A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77064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1ADD3D-D5DB-FE78-011D-7AB0BE622B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ECFB16-1AA1-AFBB-82E0-B350588CA4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2DD39A-30BF-59F7-6C93-139A608E4C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1B9E05-D9B3-8447-4593-823E0098BE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29040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6EA337-8607-00D7-7A41-6F7110DE96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883945-C24D-C9AD-76E7-4FA6E654A9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EC7F01-36DE-3412-8B54-11798C535D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63ED10-57AE-5EAA-C57F-DAA3AD2B4D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02184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1326FC-A930-067D-4C1B-9EBBF11C19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AB2CCE-BCFD-61AA-FFAB-6D9F672402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78514C-0D5A-325E-C010-2961CF3929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A2C362-49DA-3603-CAA3-5614285CFD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52509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CD06FB-6EC5-FAC2-7731-001FEEA735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053B8E-CD09-FFC0-2BC1-8E67A01F30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7D1F34-8892-B06A-39A9-B91E587B22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4A8A9-A6DD-989C-AB4B-84F3FF9091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2100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6E63C3-97E5-A5AC-4545-C2702DB8F0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260DB6-62A8-A148-11C9-58221B9267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235F1E-4895-8F42-774D-DC03B148E8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E34DA1-B9D5-39D5-9676-A7C62A4C58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20960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C502E3-195A-3062-AF2B-976C8CE160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9D559F-5689-FDDB-7379-945D4F9FA3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312D27-DE77-9CDC-C9BD-0192176061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633B91-6641-E605-20B8-692176AA18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13803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F26219-A5CC-037E-34DD-6C0BD7558B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EA0DDA-3F50-EC9C-DB5F-8D63FF3604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39D1D7-D2C3-B117-D0BE-FCFD97216F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128045-8DAE-1B34-FC68-C87A3527C1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60310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9325CB-B1F9-D443-3C65-64E702A0DB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27AEA4-2468-964A-577E-6688CB1FF4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E9BB6C-1901-39CE-55D1-C62ECBBC93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93B3C2-A6D1-7903-46A6-DAE5A508C2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68783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C4CA82-5D79-022A-6C0F-41F19D8019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ED6AF9-A1C6-481D-5E9D-1D64257215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76A82B-D637-B8F9-BD51-43C12C5FB7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2EB54-E21D-36D3-C6CD-CAC366CE51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21451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FADC55-5470-0B1E-58C3-FC25B53A07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FF1008-C0FC-FCBF-A84F-8699978AC7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F08C25-B065-4DAB-240A-377ED66282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D0F6C2-C5BD-C4D7-EC64-B9CC78E189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21045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3C3FB1-DF7F-9B1F-6C2A-32CA592E58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A9880C-22BC-AC1F-8B0B-58E344D245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DA6DA1-79A0-9DE9-D7A5-D33F47B3B1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EED3A8-B777-2455-2D9B-590899C527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34499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64D024-5BF6-65C0-F79B-8B5020FC1B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005301-B810-C42D-7B6C-ABDAAE2543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591F34-3E52-2A7F-2243-539C647734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D182BF-7C2C-4200-D57F-39E877FF32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73252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F75B31-7640-21E9-D390-40301ECC8F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D3CAD7-020F-718B-DD96-8FCDEEECFA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DB0391-5008-1AF4-AA8F-75C01487E6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4D3BA6-8FCA-0CD5-45E0-CFF3331D6C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43914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E14DF8-A01C-4A03-E37F-86A89C421E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4BAD80-7FB7-504A-D5C4-EA424B7C8A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ADF6DC-4D56-0208-B726-FD61939AEE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E16754-A19B-F1DE-DFAC-CD675DC598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05071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163A8D-3230-55F7-2D51-9A78F5781E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BC1F24-2A94-BE48-9435-B709DA1688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C91E98-18F3-5CAF-570A-E2657ECFAE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BC5AF3-2C78-DFD6-66F2-6051763229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61156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423039-2E9A-3B8C-D2E3-23A053D125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FBDF8A-7944-4CFE-DCCA-68C331D812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DB0EF4-8427-EE69-33A3-1C91FD068C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C099BF-673F-30DE-75D3-2C85B27EAB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3315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4645AD-B5E5-60D5-C938-3DDDA7D403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6D62C6-3026-D876-81BF-835D850187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694028-A1F5-3674-B4BD-1BC22FBCB2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D4FBD1-9C30-0B56-2851-1916E9FC56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64109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4484C2-9FC1-11F7-3083-E97EF406B8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751C1C-7112-E85F-7727-CD4C50C18B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23823B-FF96-C7BC-4D9D-36A8C1A2D2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870937-303F-5D10-CAC6-2940F69760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15564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E7366-8FDC-2C4D-3D65-F34A58CFAC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C6BC50-DDF7-0408-DA6F-52A62A719D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8B764A-DC60-E956-DD05-E8F0FBA520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C0B854-F9CC-F5A8-7A1B-CD175B72E8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95199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BB7155-1DF3-DB41-531A-F24A0F763B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A9ECBC-C221-2ADB-1FD3-2C0577F81E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242887-CF90-F299-EF8B-33204350FE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BCD8F6-A31B-0FF1-F94D-1B4B6DF383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06333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34ED4-BE5C-2253-BA5A-F15FD1E718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D6ADD7-655E-8747-D0F2-1C0A2F7EDE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FDE614-6D4B-C06F-9D0D-3CEDBC8AE6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DD0B17-FFB7-A7AE-3EE6-4D64B34EE8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12027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EBF6EC-2AEA-CFDF-2250-5ECE1739D8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8F184B-B534-B8BE-86E1-9795D10BF7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2499C9-9CA1-6635-B233-17592D0BB8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DC64CE-59F8-D89B-63C9-BE347F3D97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91226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07030F-B525-C1FE-474D-EE82AA8275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070BE1-C0EB-72E8-0F8E-3E5B1E94A1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3B7754-12CE-6EF6-3C47-13DE1428D2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9F31BC-A2D7-AC52-6137-6AB2EE6442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58487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933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6/25/25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6/25/25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6/25/25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6/25/25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4" r:id="rId13"/>
    <p:sldLayoutId id="214748366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5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jpe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Data" Target="../diagrams/data1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3.xml"/><Relationship Id="rId9" Type="http://schemas.openxmlformats.org/officeDocument/2006/relationships/diagramColors" Target="../diagrams/colors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Data" Target="../diagrams/data2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2.xml"/><Relationship Id="rId4" Type="http://schemas.openxmlformats.org/officeDocument/2006/relationships/notesSlide" Target="../notesSlides/notesSlide4.xml"/><Relationship Id="rId9" Type="http://schemas.openxmlformats.org/officeDocument/2006/relationships/diagramColors" Target="../diagrams/colors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Data" Target="../diagrams/data3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3.xml"/><Relationship Id="rId4" Type="http://schemas.openxmlformats.org/officeDocument/2006/relationships/notesSlide" Target="../notesSlides/notesSlide6.xml"/><Relationship Id="rId9" Type="http://schemas.openxmlformats.org/officeDocument/2006/relationships/diagramColors" Target="../diagrams/colors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5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Data" Target="../diagrams/data4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4.xml"/><Relationship Id="rId4" Type="http://schemas.openxmlformats.org/officeDocument/2006/relationships/notesSlide" Target="../notesSlides/notesSlide8.xml"/><Relationship Id="rId9" Type="http://schemas.openxmlformats.org/officeDocument/2006/relationships/diagramColors" Target="../diagrams/colors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Data" Target="../diagrams/data5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5.xml"/><Relationship Id="rId4" Type="http://schemas.openxmlformats.org/officeDocument/2006/relationships/notesSlide" Target="../notesSlides/notesSlide9.xml"/><Relationship Id="rId9" Type="http://schemas.openxmlformats.org/officeDocument/2006/relationships/diagramColors" Target="../diagrams/colors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6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Data" Target="../diagrams/data6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6.xml"/><Relationship Id="rId4" Type="http://schemas.openxmlformats.org/officeDocument/2006/relationships/notesSlide" Target="../notesSlides/notesSlide10.xml"/><Relationship Id="rId9" Type="http://schemas.openxmlformats.org/officeDocument/2006/relationships/diagramColors" Target="../diagrams/colors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7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Data" Target="../diagrams/data7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7.xml"/><Relationship Id="rId4" Type="http://schemas.openxmlformats.org/officeDocument/2006/relationships/notesSlide" Target="../notesSlides/notesSlide11.xml"/><Relationship Id="rId9" Type="http://schemas.openxmlformats.org/officeDocument/2006/relationships/diagramColors" Target="../diagrams/colors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8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8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Data" Target="../diagrams/data8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8.xml"/><Relationship Id="rId4" Type="http://schemas.openxmlformats.org/officeDocument/2006/relationships/notesSlide" Target="../notesSlides/notesSlide12.xml"/><Relationship Id="rId9" Type="http://schemas.openxmlformats.org/officeDocument/2006/relationships/diagramColors" Target="../diagrams/colors8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9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9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Data" Target="../diagrams/data9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9.xml"/><Relationship Id="rId4" Type="http://schemas.openxmlformats.org/officeDocument/2006/relationships/notesSlide" Target="../notesSlides/notesSlide13.xml"/><Relationship Id="rId9" Type="http://schemas.openxmlformats.org/officeDocument/2006/relationships/diagramColors" Target="../diagrams/colors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5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8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0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10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Data" Target="../diagrams/data10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0.xml"/><Relationship Id="rId4" Type="http://schemas.openxmlformats.org/officeDocument/2006/relationships/notesSlide" Target="../notesSlides/notesSlide16.xml"/><Relationship Id="rId9" Type="http://schemas.openxmlformats.org/officeDocument/2006/relationships/diagramColors" Target="../diagrams/colors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1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11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diagramData" Target="../diagrams/data11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1.xml"/><Relationship Id="rId4" Type="http://schemas.openxmlformats.org/officeDocument/2006/relationships/notesSlide" Target="../notesSlides/notesSlide18.xml"/><Relationship Id="rId9" Type="http://schemas.openxmlformats.org/officeDocument/2006/relationships/diagramColors" Target="../diagrams/colors1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2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1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diagramData" Target="../diagrams/data12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2.xml"/><Relationship Id="rId4" Type="http://schemas.openxmlformats.org/officeDocument/2006/relationships/notesSlide" Target="../notesSlides/notesSlide19.xml"/><Relationship Id="rId9" Type="http://schemas.openxmlformats.org/officeDocument/2006/relationships/diagramColors" Target="../diagrams/colors1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3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13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diagramData" Target="../diagrams/data13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3.xml"/><Relationship Id="rId4" Type="http://schemas.openxmlformats.org/officeDocument/2006/relationships/notesSlide" Target="../notesSlides/notesSlide20.xml"/><Relationship Id="rId9" Type="http://schemas.openxmlformats.org/officeDocument/2006/relationships/diagramColors" Target="../diagrams/colors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4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14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diagramData" Target="../diagrams/data14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4.xml"/><Relationship Id="rId4" Type="http://schemas.openxmlformats.org/officeDocument/2006/relationships/notesSlide" Target="../notesSlides/notesSlide22.xml"/><Relationship Id="rId9" Type="http://schemas.openxmlformats.org/officeDocument/2006/relationships/diagramColors" Target="../diagrams/colors14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10.jpeg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3.xml"/><Relationship Id="rId9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5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15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Data" Target="../diagrams/data15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5.xml"/><Relationship Id="rId4" Type="http://schemas.openxmlformats.org/officeDocument/2006/relationships/notesSlide" Target="../notesSlides/notesSlide24.xml"/><Relationship Id="rId9" Type="http://schemas.openxmlformats.org/officeDocument/2006/relationships/diagramColors" Target="../diagrams/colors1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6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16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diagramData" Target="../diagrams/data16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6.xml"/><Relationship Id="rId4" Type="http://schemas.openxmlformats.org/officeDocument/2006/relationships/notesSlide" Target="../notesSlides/notesSlide25.xml"/><Relationship Id="rId9" Type="http://schemas.openxmlformats.org/officeDocument/2006/relationships/diagramColors" Target="../diagrams/colors1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7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17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diagramData" Target="../diagrams/data17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7.xml"/><Relationship Id="rId4" Type="http://schemas.openxmlformats.org/officeDocument/2006/relationships/notesSlide" Target="../notesSlides/notesSlide27.xml"/><Relationship Id="rId9" Type="http://schemas.openxmlformats.org/officeDocument/2006/relationships/diagramColors" Target="../diagrams/colors1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5.png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image" Target="../media/image12.jpe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8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18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diagramData" Target="../diagrams/data18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8.xml"/><Relationship Id="rId4" Type="http://schemas.openxmlformats.org/officeDocument/2006/relationships/notesSlide" Target="../notesSlides/notesSlide30.xml"/><Relationship Id="rId9" Type="http://schemas.openxmlformats.org/officeDocument/2006/relationships/diagramColors" Target="../diagrams/colors18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9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19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diagramData" Target="../diagrams/data19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9.xml"/><Relationship Id="rId4" Type="http://schemas.openxmlformats.org/officeDocument/2006/relationships/notesSlide" Target="../notesSlides/notesSlide31.xml"/><Relationship Id="rId9" Type="http://schemas.openxmlformats.org/officeDocument/2006/relationships/diagramColors" Target="../diagrams/colors19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0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20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diagramData" Target="../diagrams/data20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20.xml"/><Relationship Id="rId4" Type="http://schemas.openxmlformats.org/officeDocument/2006/relationships/notesSlide" Target="../notesSlides/notesSlide32.xml"/><Relationship Id="rId9" Type="http://schemas.openxmlformats.org/officeDocument/2006/relationships/diagramColors" Target="../diagrams/colors20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1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21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diagramData" Target="../diagrams/data21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21.xml"/><Relationship Id="rId4" Type="http://schemas.openxmlformats.org/officeDocument/2006/relationships/notesSlide" Target="../notesSlides/notesSlide33.xml"/><Relationship Id="rId9" Type="http://schemas.openxmlformats.org/officeDocument/2006/relationships/diagramColors" Target="../diagrams/colors21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2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2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diagramData" Target="../diagrams/data22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22.xml"/><Relationship Id="rId4" Type="http://schemas.openxmlformats.org/officeDocument/2006/relationships/notesSlide" Target="../notesSlides/notesSlide34.xml"/><Relationship Id="rId9" Type="http://schemas.openxmlformats.org/officeDocument/2006/relationships/diagramColors" Target="../diagrams/colors2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5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3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23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diagramData" Target="../diagrams/data23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23.xml"/><Relationship Id="rId4" Type="http://schemas.openxmlformats.org/officeDocument/2006/relationships/notesSlide" Target="../notesSlides/notesSlide36.xml"/><Relationship Id="rId9" Type="http://schemas.openxmlformats.org/officeDocument/2006/relationships/diagramColors" Target="../diagrams/colors2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5.png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image" Target="../media/image13.jpe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7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4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24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diagramData" Target="../diagrams/data24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24.xml"/><Relationship Id="rId4" Type="http://schemas.openxmlformats.org/officeDocument/2006/relationships/notesSlide" Target="../notesSlides/notesSlide38.xml"/><Relationship Id="rId9" Type="http://schemas.openxmlformats.org/officeDocument/2006/relationships/diagramColors" Target="../diagrams/colors2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5.png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6" Type="http://schemas.openxmlformats.org/officeDocument/2006/relationships/image" Target="../media/image14.jpe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40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5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25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diagramData" Target="../diagrams/data25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25.xml"/><Relationship Id="rId4" Type="http://schemas.openxmlformats.org/officeDocument/2006/relationships/notesSlide" Target="../notesSlides/notesSlide41.xml"/><Relationship Id="rId9" Type="http://schemas.openxmlformats.org/officeDocument/2006/relationships/diagramColors" Target="../diagrams/colors25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6.xml"/><Relationship Id="rId3" Type="http://schemas.openxmlformats.org/officeDocument/2006/relationships/slideLayout" Target="../slideLayouts/slideLayout13.xml"/><Relationship Id="rId7" Type="http://schemas.openxmlformats.org/officeDocument/2006/relationships/diagramLayout" Target="../diagrams/layout26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6" Type="http://schemas.openxmlformats.org/officeDocument/2006/relationships/diagramData" Target="../diagrams/data26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26.xml"/><Relationship Id="rId4" Type="http://schemas.openxmlformats.org/officeDocument/2006/relationships/notesSlide" Target="../notesSlides/notesSlide42.xml"/><Relationship Id="rId9" Type="http://schemas.openxmlformats.org/officeDocument/2006/relationships/diagramColors" Target="../diagrams/colors26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17.svg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43.xml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504892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ID"/>
          </a:p>
        </p:txBody>
      </p:sp>
      <p:sp>
        <p:nvSpPr>
          <p:cNvPr id="9" name="TextBox 8"/>
          <p:cNvSpPr txBox="1"/>
          <p:nvPr/>
        </p:nvSpPr>
        <p:spPr>
          <a:xfrm>
            <a:off x="5978633" y="2185876"/>
            <a:ext cx="59448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400" b="1" dirty="0">
                <a:solidFill>
                  <a:schemeClr val="accent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إدارة اتصالات الأزمة</a:t>
            </a:r>
            <a:endParaRPr lang="en-US" sz="8800" b="1" dirty="0">
              <a:solidFill>
                <a:schemeClr val="accent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Rectangle: Rounded Corners 9"/>
          <p:cNvSpPr/>
          <p:nvPr/>
        </p:nvSpPr>
        <p:spPr>
          <a:xfrm>
            <a:off x="4640559" y="3528247"/>
            <a:ext cx="6894302" cy="1656490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2800" b="1" dirty="0">
                <a:solidFill>
                  <a:schemeClr val="accent1"/>
                </a:solidFill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ar-SA" sz="2800" b="1" dirty="0">
                <a:solidFill>
                  <a:schemeClr val="accent1"/>
                </a:solidFill>
                <a:latin typeface="Alexandria" charset="0"/>
                <a:cs typeface="Alexandria" charset="0"/>
              </a:rPr>
              <a:t>الأسبوع الرابع</a:t>
            </a:r>
            <a:endParaRPr lang="en-GB" sz="2400" b="1" dirty="0">
              <a:solidFill>
                <a:schemeClr val="accent1"/>
              </a:solidFill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ar-SA" sz="3200" b="1" dirty="0">
                <a:solidFill>
                  <a:schemeClr val="tx1"/>
                </a:solidFill>
                <a:latin typeface="Aptos" panose="020B0004020202020204" pitchFamily="34" charset="0"/>
                <a:ea typeface="Aptos" panose="020B0004020202020204" pitchFamily="34" charset="0"/>
              </a:rPr>
              <a:t> القيادة الاتصالية للعلامات التجارية وقت الأزمات </a:t>
            </a:r>
            <a:endParaRPr lang="en-US" sz="32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373124" y="2746845"/>
            <a:ext cx="10518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MKT</a:t>
            </a:r>
            <a:r>
              <a:rPr lang="en-GB" sz="2000" dirty="0">
                <a:latin typeface="Alexandria" charset="0"/>
                <a:cs typeface="Alexandria" charset="0"/>
              </a:rPr>
              <a:t>313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745575" y="5931254"/>
            <a:ext cx="61534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د. محمد عادل عبدالرازق</a:t>
            </a:r>
          </a:p>
          <a:p>
            <a:pPr algn="r" rtl="1"/>
            <a:r>
              <a:rPr lang="ar-SA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دكتوراة إدارة الأعمال، جامعة اكستر، إنجلترا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545375" y="5508551"/>
            <a:ext cx="726509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A" sz="2400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اعداد</a:t>
            </a:r>
            <a:endParaRPr lang="en-US" sz="2400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pic>
        <p:nvPicPr>
          <p:cNvPr id="14" name="Picture Placeholder 13" descr="A person standing in front of a wall with a drawing of a key&#10;&#10;AI-generated content may be incorrect.">
            <a:extLst>
              <a:ext uri="{FF2B5EF4-FFF2-40B4-BE49-F238E27FC236}">
                <a16:creationId xmlns:a16="http://schemas.microsoft.com/office/drawing/2014/main" id="{DF863A5E-B753-F624-14D7-70E0260C4B9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76" r="16576"/>
          <a:stretch>
            <a:fillRect/>
          </a:stretch>
        </p:blipFill>
        <p:spPr>
          <a:xfrm>
            <a:off x="1" y="0"/>
            <a:ext cx="8166171" cy="4998720"/>
          </a:xfrm>
        </p:spPr>
      </p:pic>
      <p:pic>
        <p:nvPicPr>
          <p:cNvPr id="19" name="Audio 18">
            <a:extLst>
              <a:ext uri="{FF2B5EF4-FFF2-40B4-BE49-F238E27FC236}">
                <a16:creationId xmlns:a16="http://schemas.microsoft.com/office/drawing/2014/main" id="{83A0A950-E40C-7C8F-7960-9E8157C7A7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920"/>
    </mc:Choice>
    <mc:Fallback xmlns="">
      <p:transition spd="slow" advTm="579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2F2B08-DF15-B5BC-7046-3B272C2FB6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5EFADBE-039F-88B7-7A03-0BB0351DF81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0F52CD0-998C-E8D0-E2B1-D4AC4439675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14054A2-6C47-A280-138F-0DB8948C339C}"/>
              </a:ext>
            </a:extLst>
          </p:cNvPr>
          <p:cNvSpPr txBox="1"/>
          <p:nvPr/>
        </p:nvSpPr>
        <p:spPr>
          <a:xfrm>
            <a:off x="6586115" y="1345306"/>
            <a:ext cx="5397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3600" b="1" dirty="0">
                <a:solidFill>
                  <a:srgbClr val="00B0F0"/>
                </a:solidFill>
                <a:latin typeface="Alexandria" charset="0"/>
              </a:rPr>
              <a:t>الأهداف التعليمية للمحاضرة </a:t>
            </a:r>
            <a:endParaRPr lang="en-US" sz="3600" b="1" dirty="0">
              <a:solidFill>
                <a:srgbClr val="00B0F0"/>
              </a:solidFill>
              <a:latin typeface="Alexandria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3EA99B-B0D9-25CD-D599-55AE32A87924}"/>
              </a:ext>
            </a:extLst>
          </p:cNvPr>
          <p:cNvSpPr txBox="1"/>
          <p:nvPr/>
        </p:nvSpPr>
        <p:spPr>
          <a:xfrm>
            <a:off x="1934308" y="1816299"/>
            <a:ext cx="10049683" cy="4649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ar-SA" sz="3200" b="1" dirty="0">
                <a:solidFill>
                  <a:srgbClr val="FF0000"/>
                </a:solidFill>
              </a:rPr>
              <a:t>في نهاية هذه المحاضرة، سيكون الطالب قادرًا على:</a:t>
            </a:r>
          </a:p>
          <a:p>
            <a:pPr marL="361950" lvl="0" indent="-361950" algn="r" rtl="1">
              <a:lnSpc>
                <a:spcPct val="150000"/>
              </a:lnSpc>
              <a:buFont typeface="+mj-lt"/>
              <a:buAutoNum type="arabicPeriod"/>
            </a:pPr>
            <a:r>
              <a:rPr lang="ar-SA" sz="2400" dirty="0"/>
              <a:t>يُحلل دور القيادة المؤسسية والاتصالية في تشكيل استجابات المؤسسة أثناء الأزمات</a:t>
            </a:r>
            <a:r>
              <a:rPr lang="en-GB" sz="2400" dirty="0"/>
              <a:t>.</a:t>
            </a:r>
          </a:p>
          <a:p>
            <a:pPr marL="342900" lvl="0" indent="-342900" algn="r" rtl="1">
              <a:lnSpc>
                <a:spcPct val="150000"/>
              </a:lnSpc>
              <a:buFont typeface="+mj-lt"/>
              <a:buAutoNum type="arabicPeriod"/>
            </a:pPr>
            <a:r>
              <a:rPr lang="ar-SA" sz="2400" dirty="0"/>
              <a:t>يُميّز بين أدوار القائد الاتصالي والمتحدث الرسمي والمؤسساتي</a:t>
            </a:r>
            <a:r>
              <a:rPr lang="en-GB" sz="2400" dirty="0"/>
              <a:t>.</a:t>
            </a:r>
          </a:p>
          <a:p>
            <a:pPr marL="342900" lvl="0" indent="-342900" algn="r" rtl="1">
              <a:lnSpc>
                <a:spcPct val="150000"/>
              </a:lnSpc>
              <a:buFont typeface="+mj-lt"/>
              <a:buAutoNum type="arabicPeriod"/>
            </a:pPr>
            <a:r>
              <a:rPr lang="ar-SA" sz="2400" dirty="0"/>
              <a:t>يُطوّر مهارات القيادة الاتصالية الشخصية (لغة الجسد، الخطاب، بناء الثقة، التعامل مع الضغط)</a:t>
            </a:r>
            <a:endParaRPr lang="en-GB" sz="2400" dirty="0"/>
          </a:p>
          <a:p>
            <a:pPr marL="342900" lvl="0" indent="-342900" algn="r" rtl="1">
              <a:lnSpc>
                <a:spcPct val="150000"/>
              </a:lnSpc>
              <a:buFont typeface="+mj-lt"/>
              <a:buAutoNum type="arabicPeriod"/>
            </a:pPr>
            <a:r>
              <a:rPr lang="ar-SA" sz="2400" dirty="0"/>
              <a:t>يُفهم كيف تُبنى الكاريزما المؤسسية في اللحظات الحرجة</a:t>
            </a:r>
            <a:r>
              <a:rPr lang="en-GB" sz="2400" dirty="0"/>
              <a:t>.</a:t>
            </a:r>
          </a:p>
          <a:p>
            <a:pPr marL="342900" lvl="0" indent="-342900" algn="r" rtl="1">
              <a:lnSpc>
                <a:spcPct val="150000"/>
              </a:lnSpc>
              <a:buFont typeface="+mj-lt"/>
              <a:buAutoNum type="arabicPeriod"/>
            </a:pPr>
            <a:r>
              <a:rPr lang="ar-SA" sz="2400" dirty="0"/>
              <a:t>يُقيّم استجابات قادة عالميين في أزمات مشهورة ويستخلص منها دروسًا قابلة للتطبيق</a:t>
            </a:r>
            <a:r>
              <a:rPr lang="en-GB" sz="2400" dirty="0"/>
              <a:t>.</a:t>
            </a:r>
          </a:p>
          <a:p>
            <a:pPr marL="342900" lvl="0" indent="-342900" algn="r" rtl="1">
              <a:lnSpc>
                <a:spcPct val="150000"/>
              </a:lnSpc>
              <a:buFont typeface="+mj-lt"/>
              <a:buAutoNum type="arabicPeriod"/>
            </a:pPr>
            <a:r>
              <a:rPr lang="ar-SA" sz="2400" dirty="0"/>
              <a:t>يُطوّر تصورًا عمليًا لبناء خطة اتصال شخصية للقيادة المؤسسية أثناء الأزمات</a:t>
            </a:r>
            <a:r>
              <a:rPr lang="en-GB" sz="2400" dirty="0"/>
              <a:t>.</a:t>
            </a:r>
          </a:p>
          <a:p>
            <a:pPr marL="342900" lvl="0" indent="-342900" algn="r" rtl="1">
              <a:lnSpc>
                <a:spcPct val="150000"/>
              </a:lnSpc>
              <a:buFont typeface="+mj-lt"/>
              <a:buAutoNum type="arabicPeriod"/>
            </a:pPr>
            <a:r>
              <a:rPr lang="ar-SA" sz="2400" dirty="0"/>
              <a:t>يُدرك كيف يمكن للقيادة أن تُحدث فارقًا جذريًا في مسار الأزمة، سواء بالإيجاب أو السلب</a:t>
            </a:r>
            <a:r>
              <a:rPr lang="en-GB" sz="2400" dirty="0"/>
              <a:t>.</a:t>
            </a:r>
          </a:p>
        </p:txBody>
      </p:sp>
      <p:pic>
        <p:nvPicPr>
          <p:cNvPr id="3" name="Picture Placeholder 4">
            <a:extLst>
              <a:ext uri="{FF2B5EF4-FFF2-40B4-BE49-F238E27FC236}">
                <a16:creationId xmlns:a16="http://schemas.microsoft.com/office/drawing/2014/main" id="{16A716AB-0779-42DB-4BC4-8830E03EF58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9" y="0"/>
            <a:ext cx="5138818" cy="6858000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</p:spPr>
      </p:pic>
      <p:pic>
        <p:nvPicPr>
          <p:cNvPr id="9" name="Audio 8">
            <a:extLst>
              <a:ext uri="{FF2B5EF4-FFF2-40B4-BE49-F238E27FC236}">
                <a16:creationId xmlns:a16="http://schemas.microsoft.com/office/drawing/2014/main" id="{1342CAF9-95FB-3B3A-C19D-0365F1B9A3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938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08277"/>
    </mc:Choice>
    <mc:Fallback xmlns="">
      <p:transition advTm="1082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6E4B8C-A7DD-9205-FDEC-A5121EA58F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C6A4E24-10DB-596D-D1B2-96503BEA67DD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ED6F09-8AA5-CD21-35F6-3F94AE93D642}"/>
              </a:ext>
            </a:extLst>
          </p:cNvPr>
          <p:cNvSpPr txBox="1"/>
          <p:nvPr/>
        </p:nvSpPr>
        <p:spPr>
          <a:xfrm>
            <a:off x="448887" y="1163525"/>
            <a:ext cx="9229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لماذا القيادة الاتصالية مهمة في إدارة الأزمات؟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B700EE-65DC-CCA0-5E2F-B908AE2C403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C51BF1-AA65-E590-0551-98001E3273A2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15D335E-73E9-1366-8F5B-BDE0737F9444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0C51A56-F716-B105-D941-44C9A115DD6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3FF566E-796D-BAE2-1379-FAB52DDE37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72226786"/>
              </p:ext>
            </p:extLst>
          </p:nvPr>
        </p:nvGraphicFramePr>
        <p:xfrm>
          <a:off x="949570" y="2096378"/>
          <a:ext cx="10133738" cy="3667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8619B6D4-C782-8167-8808-349DFDAF3C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759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65472"/>
    </mc:Choice>
    <mc:Fallback xmlns="">
      <p:transition advTm="1654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D90F51-8F39-B531-B86A-6A4395DF9F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A3EEFB3-2876-D45E-AA64-84CA8B9D0CA0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421C84-2BC2-CC0A-79AB-170DA6618EC1}"/>
              </a:ext>
            </a:extLst>
          </p:cNvPr>
          <p:cNvSpPr txBox="1"/>
          <p:nvPr/>
        </p:nvSpPr>
        <p:spPr>
          <a:xfrm>
            <a:off x="448887" y="1163525"/>
            <a:ext cx="9229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dirty="0">
                <a:latin typeface="Alexandria" charset="0"/>
                <a:cs typeface="Alexandria" charset="0"/>
              </a:rPr>
              <a:t> </a:t>
            </a:r>
            <a:r>
              <a:rPr lang="ar-SA" sz="2800" b="1" dirty="0">
                <a:latin typeface="Alexandria" charset="0"/>
                <a:cs typeface="Alexandria" charset="0"/>
              </a:rPr>
              <a:t>دور القيادة المؤسسية في صناعة رواية الأزمة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59AB432-849D-3CBA-A0CD-8550CC7E286E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0AF4BB-2CD0-CFF2-3B68-45AC95EC291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FBF5E6-F286-841D-42AA-25E8515A474F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734356D-DDB4-4168-0F89-F1BA9D2FD06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C1D918F-4091-588A-1A7A-6B1F99E0E2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0891087"/>
              </p:ext>
            </p:extLst>
          </p:nvPr>
        </p:nvGraphicFramePr>
        <p:xfrm>
          <a:off x="949570" y="2096378"/>
          <a:ext cx="10133738" cy="3667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180F3657-25C3-B752-14FD-00D14E81E040}"/>
              </a:ext>
            </a:extLst>
          </p:cNvPr>
          <p:cNvSpPr txBox="1"/>
          <p:nvPr/>
        </p:nvSpPr>
        <p:spPr>
          <a:xfrm>
            <a:off x="2788920" y="5988405"/>
            <a:ext cx="80425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/>
            <a:r>
              <a:rPr lang="ar-SA" sz="2400" b="1" kern="0" dirty="0">
                <a:solidFill>
                  <a:srgbClr val="C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من لا يكتب رواية أزمته بيده... ستُكتب له بأقلام الآخرين</a:t>
            </a:r>
            <a:r>
              <a:rPr lang="en-GB" sz="2400" b="1" dirty="0">
                <a:solidFill>
                  <a:srgbClr val="C00000"/>
                </a:solidFill>
                <a:effectLst/>
              </a:rPr>
              <a:t> </a:t>
            </a:r>
            <a:endParaRPr lang="en-US" sz="2400" b="1" dirty="0">
              <a:solidFill>
                <a:srgbClr val="C00000"/>
              </a:solidFill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F5D7C829-9C4C-44B5-34EF-98A7930A7E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2099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59473"/>
    </mc:Choice>
    <mc:Fallback xmlns="">
      <p:transition advTm="1594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8AB969-604D-BA35-4477-367FF0CB07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6FB035B-51DD-20FD-554A-E809E99CDFD3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1B7C90-1A3A-2EBC-23A5-F26B885799FA}"/>
              </a:ext>
            </a:extLst>
          </p:cNvPr>
          <p:cNvSpPr txBox="1"/>
          <p:nvPr/>
        </p:nvSpPr>
        <p:spPr>
          <a:xfrm>
            <a:off x="208009" y="1035640"/>
            <a:ext cx="94414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كيف تختلف استجابات القادة عن استجابات المتحدثين الرسميين؟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D755E4E-31B7-3D1C-7772-8291656876E7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649F5E-4246-590C-61FC-AFBE876BA361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DC1817-41A3-43EF-D23B-E145816DC3D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3BD7B65-81F4-021A-798B-3C2F2140601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C8554D5-BB52-638C-03FC-46312F9FD2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3748496"/>
              </p:ext>
            </p:extLst>
          </p:nvPr>
        </p:nvGraphicFramePr>
        <p:xfrm>
          <a:off x="899160" y="2436567"/>
          <a:ext cx="10347960" cy="4025194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926080">
                  <a:extLst>
                    <a:ext uri="{9D8B030D-6E8A-4147-A177-3AD203B41FA5}">
                      <a16:colId xmlns:a16="http://schemas.microsoft.com/office/drawing/2014/main" val="3209592482"/>
                    </a:ext>
                  </a:extLst>
                </a:gridCol>
                <a:gridCol w="3550920">
                  <a:extLst>
                    <a:ext uri="{9D8B030D-6E8A-4147-A177-3AD203B41FA5}">
                      <a16:colId xmlns:a16="http://schemas.microsoft.com/office/drawing/2014/main" val="3042301093"/>
                    </a:ext>
                  </a:extLst>
                </a:gridCol>
                <a:gridCol w="3870960">
                  <a:extLst>
                    <a:ext uri="{9D8B030D-6E8A-4147-A177-3AD203B41FA5}">
                      <a16:colId xmlns:a16="http://schemas.microsoft.com/office/drawing/2014/main" val="1022581293"/>
                    </a:ext>
                  </a:extLst>
                </a:gridCol>
              </a:tblGrid>
              <a:tr h="57488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العنصر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القائد الاتصالي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المتحدث الرسمي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981508601"/>
                  </a:ext>
                </a:extLst>
              </a:tr>
              <a:tr h="57505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الغاية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بناء الثقة والقيادة في المشهد العام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تقديم معلومات رسمية وتوضيحات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03446226"/>
                  </a:ext>
                </a:extLst>
              </a:tr>
              <a:tr h="57505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التأثير العاطفي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مرتفع — يوجّه مشاعر الجمهور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محدود — يركز على الحقائق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051208847"/>
                  </a:ext>
                </a:extLst>
              </a:tr>
              <a:tr h="57505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مصدر الشرعية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دوره القيادي في المؤسسة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التفويض من القيادة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46763153"/>
                  </a:ext>
                </a:extLst>
              </a:tr>
              <a:tr h="57505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المصداقية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شخصية ومؤسسية معًا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مؤسسية بالدرجة الأولى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48519024"/>
                  </a:ext>
                </a:extLst>
              </a:tr>
              <a:tr h="57505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لغة الخطاب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خطاب تحفيزي، إنساني، قيادي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خطاب معلوماتي، منضبط، مهني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999598877"/>
                  </a:ext>
                </a:extLst>
              </a:tr>
              <a:tr h="57505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اللحظات المثلى للظهور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اللحظات الحرجة لطمأنة الجمهور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 dirty="0">
                          <a:effectLst/>
                        </a:rPr>
                        <a:t>مواكبة تطورات الموقف بشكل منتظم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403070424"/>
                  </a:ext>
                </a:extLst>
              </a:tr>
            </a:tbl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7B48C628-7E42-0E4C-6EC4-91A35B36CD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924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2746"/>
    </mc:Choice>
    <mc:Fallback xmlns="">
      <p:transition advTm="927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C01347-B88B-A283-EA18-050229AC28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727F3D1-C385-5E36-7535-807E17D05FF3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930F97-E567-B55A-93B0-F3051463B725}"/>
              </a:ext>
            </a:extLst>
          </p:cNvPr>
          <p:cNvSpPr txBox="1"/>
          <p:nvPr/>
        </p:nvSpPr>
        <p:spPr>
          <a:xfrm>
            <a:off x="1218251" y="918752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الفارق بين إدارة الأزمة واتصال الأزمة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E8DBD24-92FC-C4E4-94FB-49DB159CA54E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C7C256-7839-3ACC-8ECF-9067163696C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5722BE-C15C-8D53-4D55-2158269B2FFA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59F8BEB-746B-E25C-27DE-5E62FFFA2C8F}"/>
              </a:ext>
            </a:extLst>
          </p:cNvPr>
          <p:cNvSpPr txBox="1"/>
          <p:nvPr/>
        </p:nvSpPr>
        <p:spPr>
          <a:xfrm>
            <a:off x="3920647" y="2391844"/>
            <a:ext cx="7509352" cy="6123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200000"/>
              </a:lnSpc>
            </a:pPr>
            <a:endParaRPr lang="ar-SA" sz="2000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B22B00B-61D8-CE8B-C436-8041B0FB870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4D8D9E81-9591-D5F3-A932-E4A61C8B37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4145614"/>
              </p:ext>
            </p:extLst>
          </p:nvPr>
        </p:nvGraphicFramePr>
        <p:xfrm>
          <a:off x="762000" y="2196500"/>
          <a:ext cx="10488386" cy="29760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5C7C8A9-5768-C088-D12E-3FEA1E3DB449}"/>
              </a:ext>
            </a:extLst>
          </p:cNvPr>
          <p:cNvSpPr txBox="1"/>
          <p:nvPr/>
        </p:nvSpPr>
        <p:spPr>
          <a:xfrm>
            <a:off x="2586506" y="5452677"/>
            <a:ext cx="86638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sz="2400" b="1" kern="1200" dirty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</a:rPr>
              <a:t>نجاح إدارة الأزمة لا يُغني عن جودة اتصال الأزمة — والعكس صحيح</a:t>
            </a:r>
            <a:r>
              <a:rPr lang="en-GB" sz="2400" b="1" kern="1200" dirty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</a:rPr>
              <a:t>."</a:t>
            </a:r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F7041BAA-666A-215E-AF25-529FCE8731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362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4009"/>
    </mc:Choice>
    <mc:Fallback xmlns="">
      <p:transition advTm="940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2577C7-C7B3-712F-7554-270F252FF5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386D57A-3D55-A735-400B-66536218BE54}"/>
              </a:ext>
            </a:extLst>
          </p:cNvPr>
          <p:cNvSpPr/>
          <p:nvPr/>
        </p:nvSpPr>
        <p:spPr>
          <a:xfrm>
            <a:off x="617280" y="1685495"/>
            <a:ext cx="10812720" cy="4698976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87B0B1-1CBE-5090-4508-0093555EEC53}"/>
              </a:ext>
            </a:extLst>
          </p:cNvPr>
          <p:cNvSpPr txBox="1"/>
          <p:nvPr/>
        </p:nvSpPr>
        <p:spPr>
          <a:xfrm>
            <a:off x="2090057" y="1163525"/>
            <a:ext cx="7588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شركة </a:t>
            </a:r>
            <a:r>
              <a:rPr lang="en-GB" sz="3200" b="1" dirty="0">
                <a:latin typeface="Alexandria" charset="0"/>
                <a:cs typeface="Alexandria" charset="0"/>
              </a:rPr>
              <a:t>Toyota</a:t>
            </a:r>
            <a:r>
              <a:rPr lang="ar-SA" sz="3200" b="1" dirty="0">
                <a:latin typeface="Alexandria" charset="0"/>
                <a:cs typeface="Alexandria" charset="0"/>
              </a:rPr>
              <a:t> أزمة سحب السيارات ٢٠١٠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FAD9354-2ED2-24A1-2961-90004546B42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0FF577-4F81-F59C-1710-F626AE91727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08DD02-4964-7782-D5C0-19F3D330F224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2B8C4B1-1FA9-8528-B659-7304A0173B0D}"/>
              </a:ext>
            </a:extLst>
          </p:cNvPr>
          <p:cNvSpPr txBox="1"/>
          <p:nvPr/>
        </p:nvSpPr>
        <p:spPr>
          <a:xfrm>
            <a:off x="3634628" y="2393902"/>
            <a:ext cx="758879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400" dirty="0"/>
              <a:t>في ٢٠١٠، واجهت</a:t>
            </a:r>
            <a:r>
              <a:rPr lang="en-GB" sz="2400" dirty="0"/>
              <a:t> Toyota </a:t>
            </a:r>
            <a:r>
              <a:rPr lang="ar-SA" sz="2400" dirty="0"/>
              <a:t>أزمة كبرى حين اضطرت إلى سحب ملايين السيارات بسبب خلل في دواسات السرعة</a:t>
            </a:r>
            <a:r>
              <a:rPr lang="en-GB" sz="2400" dirty="0"/>
              <a:t>.</a:t>
            </a:r>
          </a:p>
          <a:p>
            <a:pPr algn="r" rtl="1"/>
            <a:r>
              <a:rPr lang="ar-SA" sz="2400" dirty="0"/>
              <a:t>رغم الضغوط الهائلة، ظهر</a:t>
            </a:r>
            <a:r>
              <a:rPr lang="en-GB" sz="2400" dirty="0"/>
              <a:t> CEO </a:t>
            </a:r>
            <a:r>
              <a:rPr lang="ar-SA" sz="2400" dirty="0"/>
              <a:t>الشركة </a:t>
            </a:r>
            <a:r>
              <a:rPr lang="ar-SA" sz="2400" dirty="0" err="1"/>
              <a:t>أكيو</a:t>
            </a:r>
            <a:r>
              <a:rPr lang="ar-SA" sz="2400" dirty="0"/>
              <a:t> </a:t>
            </a:r>
            <a:r>
              <a:rPr lang="ar-SA" sz="2400" dirty="0" err="1"/>
              <a:t>تويودا</a:t>
            </a:r>
            <a:r>
              <a:rPr lang="ar-SA" sz="2400" dirty="0"/>
              <a:t> بنفسه أمام الإعلام، وقدم اعتذارًا شخصيًا</a:t>
            </a:r>
            <a:r>
              <a:rPr lang="en-GB" sz="2400" dirty="0"/>
              <a:t>.</a:t>
            </a:r>
          </a:p>
          <a:p>
            <a:pPr algn="r" rtl="1"/>
            <a:r>
              <a:rPr lang="en-GB" sz="2400" b="1" dirty="0">
                <a:solidFill>
                  <a:srgbClr val="FF0000"/>
                </a:solidFill>
              </a:rPr>
              <a:t>✅ </a:t>
            </a:r>
            <a:r>
              <a:rPr lang="ar-SA" sz="2400" b="1" dirty="0">
                <a:solidFill>
                  <a:srgbClr val="FF0000"/>
                </a:solidFill>
              </a:rPr>
              <a:t>دروس مستخلصة</a:t>
            </a:r>
            <a:r>
              <a:rPr lang="en-GB" sz="2400" b="1" dirty="0">
                <a:solidFill>
                  <a:srgbClr val="FF0000"/>
                </a:solidFill>
              </a:rPr>
              <a:t>:</a:t>
            </a:r>
          </a:p>
          <a:p>
            <a:pPr lvl="0" algn="r" rtl="1"/>
            <a:r>
              <a:rPr lang="ar-SA" sz="2400" dirty="0"/>
              <a:t>ظهور القيادة العليا يمنح الرسالة وزنًا خاصًا</a:t>
            </a:r>
            <a:r>
              <a:rPr lang="en-GB" sz="2400" dirty="0"/>
              <a:t>.</a:t>
            </a:r>
          </a:p>
          <a:p>
            <a:pPr lvl="0" algn="r" rtl="1"/>
            <a:r>
              <a:rPr lang="ar-SA" sz="2400" dirty="0"/>
              <a:t>الاعتذار الشخصي الصادق يُعيد بناء الثقة</a:t>
            </a:r>
            <a:r>
              <a:rPr lang="en-GB" sz="2400" dirty="0"/>
              <a:t>.</a:t>
            </a:r>
          </a:p>
          <a:p>
            <a:pPr lvl="0" algn="r" rtl="1"/>
            <a:r>
              <a:rPr lang="ar-SA" sz="2400" dirty="0"/>
              <a:t>التحدث بلغات متعددة (اليابانية والإنجليزية) أظهر احترامًا لمختلف الأسواق</a:t>
            </a:r>
            <a:r>
              <a:rPr lang="en-GB" sz="2400" dirty="0"/>
              <a:t>.</a:t>
            </a:r>
          </a:p>
          <a:p>
            <a:pPr lvl="0" algn="r" rtl="1"/>
            <a:r>
              <a:rPr lang="ar-SA" sz="2400" dirty="0"/>
              <a:t>خطاب القائد ركّز على المسؤولية، التعاطف، وخطة العمل</a:t>
            </a:r>
            <a:r>
              <a:rPr lang="en-GB" sz="2400" dirty="0"/>
              <a:t>.</a:t>
            </a:r>
          </a:p>
          <a:p>
            <a:pPr algn="r" rtl="1"/>
            <a:r>
              <a:rPr lang="en-GB" sz="2400" dirty="0"/>
              <a:t>"</a:t>
            </a:r>
            <a:r>
              <a:rPr lang="ar-SA" sz="2400" dirty="0"/>
              <a:t>في الأزمات، الجمهور يحتاج أن يرى القائد لا أن يسمع عنه فقط</a:t>
            </a:r>
            <a:r>
              <a:rPr lang="en-GB" sz="2400" dirty="0"/>
              <a:t>."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212FE4E-F5A3-A199-E428-F11C3751D439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194" name="Picture 2" descr="Toyota Logo PNG Image for Download Free PNG - PNGate">
            <a:extLst>
              <a:ext uri="{FF2B5EF4-FFF2-40B4-BE49-F238E27FC236}">
                <a16:creationId xmlns:a16="http://schemas.microsoft.com/office/drawing/2014/main" id="{1E2F0E39-6FCF-A212-B5CA-F3ED44A349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42862"/>
            <a:ext cx="3778529" cy="2833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Audio 11">
            <a:extLst>
              <a:ext uri="{FF2B5EF4-FFF2-40B4-BE49-F238E27FC236}">
                <a16:creationId xmlns:a16="http://schemas.microsoft.com/office/drawing/2014/main" id="{AB9F4F25-AC9F-61CA-F20B-784FB4DB98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375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05120"/>
    </mc:Choice>
    <mc:Fallback xmlns="">
      <p:transition advTm="105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B4FF3F-9D6C-B5F5-44FF-07CDD54518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47CFAEE-B31C-62E0-1CCA-86BF5F8E2FC6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233DA9-7CC7-7A87-1D28-2621F955DF0E}"/>
              </a:ext>
            </a:extLst>
          </p:cNvPr>
          <p:cNvSpPr txBox="1"/>
          <p:nvPr/>
        </p:nvSpPr>
        <p:spPr>
          <a:xfrm>
            <a:off x="617280" y="1120157"/>
            <a:ext cx="91697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لماذا يفشل بعض القادة في الاتصال أثناء الأزمات؟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F6A6A39-FEFC-7D34-DC1B-3AF6A02C1745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C32664-90C5-796E-5BC2-547EDE80F56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B7D6D6-8720-7985-374D-7ED605C73B90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D90B4C6-F68E-987A-93C5-D99CD5ECF9C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601FCCC2-D8F3-1632-E497-45A4D5D986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63831232"/>
              </p:ext>
            </p:extLst>
          </p:nvPr>
        </p:nvGraphicFramePr>
        <p:xfrm>
          <a:off x="914400" y="2196500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A8657444-96E7-8435-64BF-1F41B0B710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99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51509"/>
    </mc:Choice>
    <mc:Fallback xmlns="">
      <p:transition advTm="151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7F5886-9B8C-3861-5235-70B8A67286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DDA0C67-0478-AEE0-C4A1-FC14D511D95F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CDEE80-2330-474B-2DD4-9015F7F7B29B}"/>
              </a:ext>
            </a:extLst>
          </p:cNvPr>
          <p:cNvSpPr txBox="1"/>
          <p:nvPr/>
        </p:nvSpPr>
        <p:spPr>
          <a:xfrm>
            <a:off x="1108692" y="1120157"/>
            <a:ext cx="86783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المهارات الأساسية المطلوبة للقائد الاتصالي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FD87ED-3952-17FE-838A-0726976A17F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FA5776-BD17-580F-CB73-906FAF0EAF8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BD9A1E-ED7D-7877-29A1-3E0EBCE08CF6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410DB9C-B959-5641-E95F-1178B9B6328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455261C-33E4-1CEA-AF3B-683A19FF3A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2631430"/>
              </p:ext>
            </p:extLst>
          </p:nvPr>
        </p:nvGraphicFramePr>
        <p:xfrm>
          <a:off x="914400" y="2196500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55D31609-8AB7-0746-6C5C-D8CEF8B2B5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469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17738"/>
    </mc:Choice>
    <mc:Fallback xmlns="">
      <p:transition advTm="1177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5C4C1D-5BA4-9112-45A9-ADFC4E0B53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9AAFEAC-6021-54AD-9084-8299FBAD9EB2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C3AA77-F16A-FE2D-C16A-F85DDD973653}"/>
              </a:ext>
            </a:extLst>
          </p:cNvPr>
          <p:cNvSpPr txBox="1"/>
          <p:nvPr/>
        </p:nvSpPr>
        <p:spPr>
          <a:xfrm>
            <a:off x="617279" y="1037548"/>
            <a:ext cx="906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 الذكاء العاطفي أثناء الأزمات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8C74826-FD28-098E-88B2-79BEA892FDB2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A575D8-50C1-2642-9CA5-DA7CD1F410F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1613E3-5668-A8DE-3BC8-99EF0C16970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68A8D6C-09A9-E1B7-4057-624C41EB8CD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6B27589-B463-0992-0E82-4F97CFA2A4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49201199"/>
              </p:ext>
            </p:extLst>
          </p:nvPr>
        </p:nvGraphicFramePr>
        <p:xfrm>
          <a:off x="935182" y="1762540"/>
          <a:ext cx="9929009" cy="4852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838C3403-3E33-80C6-9824-41D153DC8A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387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33354"/>
    </mc:Choice>
    <mc:Fallback xmlns="">
      <p:transition advTm="1333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A9CE12-7B0F-6BDC-E7D1-516AB3BAA0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5A391DC-0746-B731-3595-D99AB64C8482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6561A7-73E9-DBFC-B753-41F811FC8B17}"/>
              </a:ext>
            </a:extLst>
          </p:cNvPr>
          <p:cNvSpPr txBox="1"/>
          <p:nvPr/>
        </p:nvSpPr>
        <p:spPr>
          <a:xfrm>
            <a:off x="617279" y="1037548"/>
            <a:ext cx="906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القدرة على اتخاذ القرارات الاتصالية تحت الضغط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F3EC51A-A42D-177F-6263-ED192BFD2096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B4DE08-E6CE-E02D-45EA-CC5FD195E32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F5BDD6-3A0F-0F15-1606-19D93B92513F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B3FB3D5-221C-D10A-BACD-EE40545C28F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F82D52B-9E9F-5C61-6B09-7F17F194FB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9698288"/>
              </p:ext>
            </p:extLst>
          </p:nvPr>
        </p:nvGraphicFramePr>
        <p:xfrm>
          <a:off x="1398609" y="1762540"/>
          <a:ext cx="8730582" cy="4852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DF70C1A8-D7CD-CC00-9B4A-F02AC3ABB6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748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12554"/>
    </mc:Choice>
    <mc:Fallback xmlns="">
      <p:transition advTm="1125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D7891A-70CB-F336-5B3A-BFCDE0AEB6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A9CBB91-3808-6E56-87AC-E5900C05353C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931AEF-295B-340A-EA73-34F8A3BD0ABE}"/>
              </a:ext>
            </a:extLst>
          </p:cNvPr>
          <p:cNvSpPr txBox="1"/>
          <p:nvPr/>
        </p:nvSpPr>
        <p:spPr>
          <a:xfrm>
            <a:off x="1108692" y="1120157"/>
            <a:ext cx="86783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بناء الثقة الشخصية والمؤسسية أثناء الخطاب </a:t>
            </a:r>
            <a:endParaRPr lang="en-US" sz="36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E3BC30D-F0BB-99D1-A35E-EA02D865CF10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B29BA1-7C29-290C-D653-ED0320586E0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996AAF-4C07-16E1-4B52-5B0978C4B681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B5C2394-04E6-B89F-D747-E78E246EFD2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0D2C33BD-4F4F-A0D0-F368-FA79A15AF2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9893820"/>
              </p:ext>
            </p:extLst>
          </p:nvPr>
        </p:nvGraphicFramePr>
        <p:xfrm>
          <a:off x="928007" y="1746061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0A69E146-C84C-23E8-6C4A-1DA46A0AA9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240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08384"/>
    </mc:Choice>
    <mc:Fallback xmlns="">
      <p:transition advTm="1083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9715E-22C8-D8EF-4917-F078E9A33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256CCDE-1FD4-1FD1-5AC2-4F22BE3CE397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29F2FE-D6B9-3C92-7506-F83284298EA8}"/>
              </a:ext>
            </a:extLst>
          </p:cNvPr>
          <p:cNvSpPr txBox="1"/>
          <p:nvPr/>
        </p:nvSpPr>
        <p:spPr>
          <a:xfrm>
            <a:off x="617280" y="1120157"/>
            <a:ext cx="9169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التحكم في لغة الجسد أمام الإعلام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17B86A1-7BD2-748D-5644-65135F1150F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96D1DE-2A2B-8630-052E-EE698502560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F92D55-3034-EC01-A6C0-CD1A7EE74E47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01C60FB-2EFE-ABFF-033D-82341B7E99F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5A0962F-74BF-2E18-4C31-E536A34AED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2809011"/>
              </p:ext>
            </p:extLst>
          </p:nvPr>
        </p:nvGraphicFramePr>
        <p:xfrm>
          <a:off x="914400" y="2196500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8365F976-5156-6507-ED0E-71A45271D9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090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51338"/>
    </mc:Choice>
    <mc:Fallback xmlns="">
      <p:transition advTm="1513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4E14C5-75D6-8E66-3682-315B3FABE3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813DEA9-0490-7C57-D9EC-1F521CA4B83B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8A202-48E9-51B5-1FCD-0D2B5E885B30}"/>
              </a:ext>
            </a:extLst>
          </p:cNvPr>
          <p:cNvSpPr txBox="1"/>
          <p:nvPr/>
        </p:nvSpPr>
        <p:spPr>
          <a:xfrm>
            <a:off x="448887" y="1163525"/>
            <a:ext cx="92299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التعامل مع الأسئلة الصعبة والعدائية</a:t>
            </a:r>
          </a:p>
          <a:p>
            <a:pPr algn="r" rtl="1"/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35A76B-C89A-E6FA-269F-B4EF8FEDA4A6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3C0563-56EA-7C4F-59AE-EC28E74A22B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170833-6A46-7D88-18D5-2D81AE847B8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B807400-0D16-0A2D-EE9F-69B6387E3A3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880A8B3-09C9-3A9A-F0F8-4A9C678B07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5596995"/>
              </p:ext>
            </p:extLst>
          </p:nvPr>
        </p:nvGraphicFramePr>
        <p:xfrm>
          <a:off x="762000" y="2494028"/>
          <a:ext cx="10530840" cy="3387999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609817">
                  <a:extLst>
                    <a:ext uri="{9D8B030D-6E8A-4147-A177-3AD203B41FA5}">
                      <a16:colId xmlns:a16="http://schemas.microsoft.com/office/drawing/2014/main" val="1420007190"/>
                    </a:ext>
                  </a:extLst>
                </a:gridCol>
                <a:gridCol w="7921023">
                  <a:extLst>
                    <a:ext uri="{9D8B030D-6E8A-4147-A177-3AD203B41FA5}">
                      <a16:colId xmlns:a16="http://schemas.microsoft.com/office/drawing/2014/main" val="1641558023"/>
                    </a:ext>
                  </a:extLst>
                </a:gridCol>
              </a:tblGrid>
              <a:tr h="564529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نوع السؤال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طريقة التعامل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22520664"/>
                  </a:ext>
                </a:extLst>
              </a:tr>
              <a:tr h="564694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سؤال عدائي مباشر (اتهامي)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الرد بهدوء</a:t>
                      </a:r>
                      <a:r>
                        <a:rPr lang="en-GB" sz="2000" kern="0">
                          <a:effectLst/>
                        </a:rPr>
                        <a:t> — "</a:t>
                      </a:r>
                      <a:r>
                        <a:rPr lang="ar-SA" sz="2000" kern="0">
                          <a:effectLst/>
                        </a:rPr>
                        <a:t>أفهم قلقكم... لنُوضّح الحقائق</a:t>
                      </a:r>
                      <a:r>
                        <a:rPr lang="en-GB" sz="2000" kern="0">
                          <a:effectLst/>
                        </a:rPr>
                        <a:t>."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29231155"/>
                  </a:ext>
                </a:extLst>
              </a:tr>
              <a:tr h="564694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سؤال غامض أو ملغوم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طلب توضيح السؤال ثم الرد بدقة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446263552"/>
                  </a:ext>
                </a:extLst>
              </a:tr>
              <a:tr h="564694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سؤال متكرّر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إعادة الرسالة الأساسية دون الانفعال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40679750"/>
                  </a:ext>
                </a:extLst>
              </a:tr>
              <a:tr h="564694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سؤال يُخرج عن سياق المؤتمر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الالتزام بالرسائل المحورية — "اليوم نحن هنا للحديث عن</a:t>
                      </a:r>
                      <a:r>
                        <a:rPr lang="en-GB" sz="2000" kern="0">
                          <a:effectLst/>
                        </a:rPr>
                        <a:t>..."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758817662"/>
                  </a:ext>
                </a:extLst>
              </a:tr>
              <a:tr h="564694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سؤال شخصي موجه للقائد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تحويل الجواب إلى منظور مؤسسي — التركيز على موقف المؤسسة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448485935"/>
                  </a:ext>
                </a:extLst>
              </a:tr>
            </a:tbl>
          </a:graphicData>
        </a:graphic>
      </p:graphicFrame>
      <p:pic>
        <p:nvPicPr>
          <p:cNvPr id="20" name="Audio 19">
            <a:extLst>
              <a:ext uri="{FF2B5EF4-FFF2-40B4-BE49-F238E27FC236}">
                <a16:creationId xmlns:a16="http://schemas.microsoft.com/office/drawing/2014/main" id="{CD269AB8-ED29-7B83-A9AE-1434FA8567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477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29322"/>
    </mc:Choice>
    <mc:Fallback xmlns="">
      <p:transition advTm="1293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931F71-60B9-C896-3B05-B4A50E8F4A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8D721FD-BC18-6E7D-43A4-640F89FAEA24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0A704E-3E89-42E9-7546-E0AF8607B8D2}"/>
              </a:ext>
            </a:extLst>
          </p:cNvPr>
          <p:cNvSpPr txBox="1"/>
          <p:nvPr/>
        </p:nvSpPr>
        <p:spPr>
          <a:xfrm>
            <a:off x="617279" y="1037548"/>
            <a:ext cx="906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القدرة على الاعتراف بالخطأ دون فقدان الهيبة المؤسسية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7192E2-9E16-D528-0D4A-5BAC357FB7B3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4E9024-1489-23B9-7E5E-FC7F7706A4AA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89151A-CC29-FC6C-7C43-05ED2A971CB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761FBC7-5EE1-8F2A-87E4-780C187ECAD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AE1725-6BBB-85E0-4350-B7B44FC17B5E}"/>
              </a:ext>
            </a:extLst>
          </p:cNvPr>
          <p:cNvSpPr txBox="1"/>
          <p:nvPr/>
        </p:nvSpPr>
        <p:spPr>
          <a:xfrm>
            <a:off x="1108693" y="2183928"/>
            <a:ext cx="9974613" cy="42219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🗨️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"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لقد ارتكبنا خطأ... وأنا أتحمل مسؤوليته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."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🔎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التعليق: الاعتراف المباشر يُعيد بناء الثقة ويُظهر شجاعة قيادية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🗨️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"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نحن لا نهرب من مسؤولياتنا... بل </a:t>
            </a:r>
            <a:r>
              <a:rPr lang="ar-SA" sz="2400" kern="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نواجهها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ونتعلم منها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."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🔎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التعليق: وضع الاعتراف ضمن إطار التعلم والنضج المؤسسي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🗨️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"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أعتذر لكل من تأثّر... وسنعمل على ألا يتكرر ذلك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."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🔎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التعليق: الاعتذار المرتبط بالتزام عملي يُقنع الجمهور بصدق المؤسسة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"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القائد الذي يُخشى أن يفقد هيبته بالاعتراف بالخطأ... يفقدها حقًا حين يُنكر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."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18" name="Picture 2" descr="خليك مرن.. أكتشف أهمية الاعتراف بالخطأ والاعتذار عنه">
            <a:extLst>
              <a:ext uri="{FF2B5EF4-FFF2-40B4-BE49-F238E27FC236}">
                <a16:creationId xmlns:a16="http://schemas.microsoft.com/office/drawing/2014/main" id="{8B76634A-6751-8224-7032-A422C62582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93655"/>
            <a:ext cx="4251960" cy="237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extLst>
              <a:ext uri="{FF2B5EF4-FFF2-40B4-BE49-F238E27FC236}">
                <a16:creationId xmlns:a16="http://schemas.microsoft.com/office/drawing/2014/main" id="{6B52D9D4-AC94-CAB2-D696-D2974F7346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193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3226"/>
    </mc:Choice>
    <mc:Fallback xmlns="">
      <p:transition advTm="932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6DBE89-44E1-B8DC-05C6-0F47AA2367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FFBD831-F1E1-41A5-4345-F413FB9417FC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367AD3-CAC2-F651-F3D9-2FE23873DFFA}"/>
              </a:ext>
            </a:extLst>
          </p:cNvPr>
          <p:cNvSpPr txBox="1"/>
          <p:nvPr/>
        </p:nvSpPr>
        <p:spPr>
          <a:xfrm>
            <a:off x="617279" y="1037548"/>
            <a:ext cx="906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400" b="1" dirty="0">
                <a:latin typeface="Alexandria" charset="0"/>
                <a:cs typeface="Alexandria" charset="0"/>
              </a:rPr>
              <a:t> استخدام القصص والحكاية في خطاب الأزمات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C4894A-DD5E-0DC7-0EA7-81B367EA4372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CD8BF5-2C37-BA15-89BC-69961DA1BCD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87AB02-E88E-6AB0-23D4-2A80A7D6888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C34D4DC-BC4A-CA2C-19F9-69755391EF4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6321DA7-FA50-C0FA-735C-B9D48E8F97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3513868"/>
              </p:ext>
            </p:extLst>
          </p:nvPr>
        </p:nvGraphicFramePr>
        <p:xfrm>
          <a:off x="1398609" y="1762540"/>
          <a:ext cx="8730582" cy="4852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4EE8032D-BBE0-76ED-C90E-4F054C7940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280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5398"/>
    </mc:Choice>
    <mc:Fallback xmlns="">
      <p:transition advTm="853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CCE7C6-1601-4A9C-C6AA-A48F1B3794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4207012-A438-EC5B-F9D2-CB7ED16EF481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A9F919-D953-7EAD-00DA-BD0F95A42DF3}"/>
              </a:ext>
            </a:extLst>
          </p:cNvPr>
          <p:cNvSpPr txBox="1"/>
          <p:nvPr/>
        </p:nvSpPr>
        <p:spPr>
          <a:xfrm>
            <a:off x="1108693" y="1163525"/>
            <a:ext cx="85701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كاريزما القائد الاتصالي — كيف تُبنى؟ كيف تُدرَّب؟ 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F2F4A83-64AC-5071-63C2-DBE34F040E0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C8D530-D8DC-0C22-9BC0-4E661C3D31EF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529D8A-84F8-A69C-FBC1-A32233A8928C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6567BB3-1F0E-E5C0-F585-931D5D409CA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C3AED9D-0D9F-BA35-0451-EF83204E09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0125702"/>
              </p:ext>
            </p:extLst>
          </p:nvPr>
        </p:nvGraphicFramePr>
        <p:xfrm>
          <a:off x="762000" y="2436568"/>
          <a:ext cx="10530840" cy="3964232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529840">
                  <a:extLst>
                    <a:ext uri="{9D8B030D-6E8A-4147-A177-3AD203B41FA5}">
                      <a16:colId xmlns:a16="http://schemas.microsoft.com/office/drawing/2014/main" val="1735623804"/>
                    </a:ext>
                  </a:extLst>
                </a:gridCol>
                <a:gridCol w="3566160">
                  <a:extLst>
                    <a:ext uri="{9D8B030D-6E8A-4147-A177-3AD203B41FA5}">
                      <a16:colId xmlns:a16="http://schemas.microsoft.com/office/drawing/2014/main" val="2209000271"/>
                    </a:ext>
                  </a:extLst>
                </a:gridCol>
                <a:gridCol w="4434840">
                  <a:extLst>
                    <a:ext uri="{9D8B030D-6E8A-4147-A177-3AD203B41FA5}">
                      <a16:colId xmlns:a16="http://schemas.microsoft.com/office/drawing/2014/main" val="865362175"/>
                    </a:ext>
                  </a:extLst>
                </a:gridCol>
              </a:tblGrid>
              <a:tr h="792660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جانب الكاريزما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كيف يُبنى؟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كيف يُدرَّب؟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620893047"/>
                  </a:ext>
                </a:extLst>
              </a:tr>
              <a:tr h="792893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الحضور الشخصي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إتقان لغة الجسد ونبرة الصوت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التدريب العملي أمام الكاميرا والجمهور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06211655"/>
                  </a:ext>
                </a:extLst>
              </a:tr>
              <a:tr h="792893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التواصل العاطفي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تطوير الذكاء العاطفي والتعاطف الحقيقي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تمارين في استماع نشط وصياغة رسائل عاطفية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700001013"/>
                  </a:ext>
                </a:extLst>
              </a:tr>
              <a:tr h="792893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الثقة بالنفس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بناء معرفة متعمّقة بالموضوع + تمرين على المواقف الصعبة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محاكاة مؤتمرات الأزمات مع تقييم الأداء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908279869"/>
                  </a:ext>
                </a:extLst>
              </a:tr>
              <a:tr h="792893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الإقناع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تحسين مهارات السرد القصصي وبناء الرواية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ورش عمل في</a:t>
                      </a:r>
                      <a:r>
                        <a:rPr lang="en-GB" sz="2000" kern="0" dirty="0">
                          <a:effectLst/>
                        </a:rPr>
                        <a:t> storytelling </a:t>
                      </a:r>
                      <a:r>
                        <a:rPr lang="ar-SA" sz="2000" kern="0" dirty="0">
                          <a:effectLst/>
                        </a:rPr>
                        <a:t>وصياغة الرسائل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47444618"/>
                  </a:ext>
                </a:extLst>
              </a:tr>
            </a:tbl>
          </a:graphicData>
        </a:graphic>
      </p:graphicFrame>
      <p:pic>
        <p:nvPicPr>
          <p:cNvPr id="17" name="Audio 16">
            <a:extLst>
              <a:ext uri="{FF2B5EF4-FFF2-40B4-BE49-F238E27FC236}">
                <a16:creationId xmlns:a16="http://schemas.microsoft.com/office/drawing/2014/main" id="{90B709B9-F01E-D2EB-2E76-5195E89CB1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51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34282"/>
    </mc:Choice>
    <mc:Fallback xmlns="">
      <p:transition advTm="1342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4EEDAD-907E-923A-95CE-D4FC21159C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C29DFD4-587E-8E23-2ADB-82C4535B5B1E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485E51-A1FC-6428-6F9F-70C6D367078E}"/>
              </a:ext>
            </a:extLst>
          </p:cNvPr>
          <p:cNvSpPr txBox="1"/>
          <p:nvPr/>
        </p:nvSpPr>
        <p:spPr>
          <a:xfrm>
            <a:off x="617279" y="1037548"/>
            <a:ext cx="906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التواصل غير اللفظي كجزء من القيادة الاتصالية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95854EE-92FE-C074-7F11-57DACE97AAFC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5738A8-F041-77A1-31DF-72C0218DE4F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23CF44D-FAEF-66A9-4ED0-617C90EBDCCE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6A3BEA9-1632-64A3-6303-7C161D98037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7C0347C-3B2E-6626-BE85-3CA2FB01C7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4353783"/>
              </p:ext>
            </p:extLst>
          </p:nvPr>
        </p:nvGraphicFramePr>
        <p:xfrm>
          <a:off x="935182" y="1762540"/>
          <a:ext cx="9929009" cy="4852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9" name="Audio 8">
            <a:extLst>
              <a:ext uri="{FF2B5EF4-FFF2-40B4-BE49-F238E27FC236}">
                <a16:creationId xmlns:a16="http://schemas.microsoft.com/office/drawing/2014/main" id="{D59F391B-A2DA-496C-952B-175AE350B2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811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25472"/>
    </mc:Choice>
    <mc:Fallback xmlns="">
      <p:transition advTm="1254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6D7510-2B1C-6A43-832E-2F1B41BDB3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BEA46AE-F641-E86D-D051-0236919E0976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594A70-39D0-7521-52FD-A628EE9CB448}"/>
              </a:ext>
            </a:extLst>
          </p:cNvPr>
          <p:cNvSpPr txBox="1"/>
          <p:nvPr/>
        </p:nvSpPr>
        <p:spPr>
          <a:xfrm>
            <a:off x="448887" y="1163525"/>
            <a:ext cx="9229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خلق شعور بالاتساق بين الرسالة والشخصية القيادية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2E6D55D-AFCB-22B0-10BE-BD3FB0204096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91DBBC-CAA1-9B86-0B87-6602E5FB4E0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C72851-87A5-323C-5613-367FC915BB75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70EACB8-192C-43B5-AFBA-A37DA038C269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CDC3C0F-A7F5-F58F-8FCB-F6FC65B9A3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97296447"/>
              </p:ext>
            </p:extLst>
          </p:nvPr>
        </p:nvGraphicFramePr>
        <p:xfrm>
          <a:off x="1108693" y="4284199"/>
          <a:ext cx="10181256" cy="15229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7CF7DEAC-9751-A086-C3CE-32BB6A2103E3}"/>
              </a:ext>
            </a:extLst>
          </p:cNvPr>
          <p:cNvSpPr txBox="1"/>
          <p:nvPr/>
        </p:nvSpPr>
        <p:spPr>
          <a:xfrm>
            <a:off x="1601457" y="2260563"/>
            <a:ext cx="9229963" cy="18979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spcAft>
                <a:spcPts val="800"/>
              </a:spcAft>
              <a:buNone/>
            </a:pP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مشهد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قائد يعتذر عن خطأ مؤسسي كبير... لكن نبرته جافة، عيناه مُشتّتة، وصوته مرتفع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🎭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النتيجة: فقدان الثقة — الجمهور يشعر أن الرسالة غير متّسقة مع سلوك القائد</a:t>
            </a:r>
          </a:p>
          <a:p>
            <a:pPr algn="r" rtl="1">
              <a:spcAft>
                <a:spcPts val="800"/>
              </a:spcAft>
            </a:pPr>
            <a:r>
              <a:rPr lang="ar-SA" sz="2400" b="1" dirty="0"/>
              <a:t>اقتباسات تحليلية</a:t>
            </a:r>
            <a:r>
              <a:rPr lang="en-GB" sz="3200" dirty="0"/>
              <a:t> 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45D16226-8C9B-9970-EA97-23BC5E8A18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560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7290"/>
    </mc:Choice>
    <mc:Fallback xmlns="">
      <p:transition advTm="972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1BF792-E410-95FF-8E03-E00CBBB7C1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6D41C0F-20BF-D073-189B-B00666EEC169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B82617-1970-BFA8-0C49-99F2A925637C}"/>
              </a:ext>
            </a:extLst>
          </p:cNvPr>
          <p:cNvSpPr txBox="1"/>
          <p:nvPr/>
        </p:nvSpPr>
        <p:spPr>
          <a:xfrm>
            <a:off x="1000500" y="949529"/>
            <a:ext cx="86783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الحفاظ على الشفافية والمصداقية دون كشف كل التفاصيل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C79A49-09C4-C3C8-4B54-3D0EB0BDD604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FC97FC-E9F4-2D35-D133-E1E4E3A3E95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4DD151F-B18C-B665-D5C1-85D4360BB76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B94EFCB-DBAE-14A7-96CD-6C697C7F5FC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F40F45E-CB85-A176-F0EA-EE97C64136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8983770"/>
              </p:ext>
            </p:extLst>
          </p:nvPr>
        </p:nvGraphicFramePr>
        <p:xfrm>
          <a:off x="914400" y="2196500"/>
          <a:ext cx="10515600" cy="3711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2FBF2F07-2066-3B34-3320-8EA434177BF2}"/>
              </a:ext>
            </a:extLst>
          </p:cNvPr>
          <p:cNvSpPr txBox="1"/>
          <p:nvPr/>
        </p:nvSpPr>
        <p:spPr>
          <a:xfrm>
            <a:off x="1524000" y="6021515"/>
            <a:ext cx="8857078" cy="4932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2400" b="1" kern="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"</a:t>
            </a:r>
            <a:r>
              <a:rPr lang="ar-SA" sz="2400" b="1" kern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الشفافية لا تعني أن نقول كل شيء... بل أن نُظهر أننا لا نخفي ما يجب قوله</a:t>
            </a:r>
            <a:r>
              <a:rPr lang="en-GB" sz="2400" b="1" kern="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."</a:t>
            </a:r>
            <a:endParaRPr lang="en-GB" sz="2400" b="1" kern="100" dirty="0">
              <a:solidFill>
                <a:srgbClr val="FF000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Audio 14">
            <a:extLst>
              <a:ext uri="{FF2B5EF4-FFF2-40B4-BE49-F238E27FC236}">
                <a16:creationId xmlns:a16="http://schemas.microsoft.com/office/drawing/2014/main" id="{B5AD6715-F59F-6E9D-2534-47C867C32C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794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5946"/>
    </mc:Choice>
    <mc:Fallback xmlns="">
      <p:transition advTm="959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EE937C-A570-83F2-75CE-2567085680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797EFC3-A0B4-DD48-5AC9-424FC41823FA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593FD6-C6DB-218C-239D-664D494F9A66}"/>
              </a:ext>
            </a:extLst>
          </p:cNvPr>
          <p:cNvSpPr txBox="1"/>
          <p:nvPr/>
        </p:nvSpPr>
        <p:spPr>
          <a:xfrm>
            <a:off x="1108693" y="1163525"/>
            <a:ext cx="85701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إدارة التواصل في البيئات متعددة الثقافات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C6497CE-3838-58DB-D154-EEEA64FF2690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7A83A5-5CA4-19D7-199A-2E55CCCEDFD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0FBE45-EFEC-A712-3BC2-64270C7AC507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C7B6B84-F259-8737-083E-6F5C3C021D0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0DEE293-5831-3395-9F24-CD38CBF6ED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1804085"/>
              </p:ext>
            </p:extLst>
          </p:nvPr>
        </p:nvGraphicFramePr>
        <p:xfrm>
          <a:off x="762000" y="2436568"/>
          <a:ext cx="10530840" cy="3903271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529840">
                  <a:extLst>
                    <a:ext uri="{9D8B030D-6E8A-4147-A177-3AD203B41FA5}">
                      <a16:colId xmlns:a16="http://schemas.microsoft.com/office/drawing/2014/main" val="4249992903"/>
                    </a:ext>
                  </a:extLst>
                </a:gridCol>
                <a:gridCol w="3916680">
                  <a:extLst>
                    <a:ext uri="{9D8B030D-6E8A-4147-A177-3AD203B41FA5}">
                      <a16:colId xmlns:a16="http://schemas.microsoft.com/office/drawing/2014/main" val="233170568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3778248427"/>
                    </a:ext>
                  </a:extLst>
                </a:gridCol>
              </a:tblGrid>
              <a:tr h="780471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العنصر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ثقافات ذات توجه فردي</a:t>
                      </a:r>
                      <a:r>
                        <a:rPr lang="en-GB" sz="2000" kern="0">
                          <a:effectLst/>
                        </a:rPr>
                        <a:t> (Individualistic)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ثقافات ذات توجه جماعي</a:t>
                      </a:r>
                      <a:r>
                        <a:rPr lang="en-GB" sz="2000" kern="0">
                          <a:effectLst/>
                        </a:rPr>
                        <a:t> (Collectivistic)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974732921"/>
                  </a:ext>
                </a:extLst>
              </a:tr>
              <a:tr h="780700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أسلوب الخطاب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مباشر، صريح، يركّز على الحقوق الفردية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غير مباشر، يركّز على الانسجام الجماعي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079871889"/>
                  </a:ext>
                </a:extLst>
              </a:tr>
              <a:tr h="780700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التعامل مع الاعتذار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يُتوقع اعتذار صريح وشخصي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يُفضل الاعتذار الذي يحفظ ماء الوجه للجماعة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80345766"/>
                  </a:ext>
                </a:extLst>
              </a:tr>
              <a:tr h="780700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لغة الجسد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واضحة وصريحة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أكثر تحفظًا وحيادية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996254267"/>
                  </a:ext>
                </a:extLst>
              </a:tr>
              <a:tr h="780700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الحديث عن الخطأ المؤسسي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تشجيع الشفافية الكاملة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التركيز على إصلاح الوضع مع تقليل الإحراج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829955352"/>
                  </a:ext>
                </a:extLst>
              </a:tr>
            </a:tbl>
          </a:graphicData>
        </a:graphic>
      </p:graphicFrame>
      <p:pic>
        <p:nvPicPr>
          <p:cNvPr id="9" name="Audio 8">
            <a:extLst>
              <a:ext uri="{FF2B5EF4-FFF2-40B4-BE49-F238E27FC236}">
                <a16:creationId xmlns:a16="http://schemas.microsoft.com/office/drawing/2014/main" id="{AC5895C2-6686-FB3E-991D-7E6A9E61C4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478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01024"/>
    </mc:Choice>
    <mc:Fallback xmlns="">
      <p:transition advTm="101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F74930-8D63-5130-49AB-1F0B184D71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8676DFA-52C3-FE98-3DA9-FEA83021596F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6F7F4-348D-DDE2-217E-5D897D31C6F1}"/>
              </a:ext>
            </a:extLst>
          </p:cNvPr>
          <p:cNvSpPr txBox="1"/>
          <p:nvPr/>
        </p:nvSpPr>
        <p:spPr>
          <a:xfrm>
            <a:off x="642159" y="1163525"/>
            <a:ext cx="90366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كيفية دعم فرق الاتصال داخليًا كقائد أثناء الأزمات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C24E9CA-5440-E4F3-57DB-ED60F1107A00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E3327E-12E2-5107-DD75-77CD3DB29D2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9036E7-7175-7E1C-68CC-516C64DEC18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330288A-EABA-42ED-AD7C-8F2E2891457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497C9A0-8418-B09E-6B61-42888E4509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20122689"/>
              </p:ext>
            </p:extLst>
          </p:nvPr>
        </p:nvGraphicFramePr>
        <p:xfrm>
          <a:off x="779447" y="2436567"/>
          <a:ext cx="10488386" cy="3445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9" name="Audio 18">
            <a:extLst>
              <a:ext uri="{FF2B5EF4-FFF2-40B4-BE49-F238E27FC236}">
                <a16:creationId xmlns:a16="http://schemas.microsoft.com/office/drawing/2014/main" id="{D91503B4-564E-B8B7-89B5-2D5B1946AC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10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12704"/>
    </mc:Choice>
    <mc:Fallback xmlns="">
      <p:transition advTm="112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24EB71-3962-CD55-294F-B853FBB1B6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E8D91C2-877E-97A2-E024-D3F200F41BAC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DE6FA9-AC7F-402E-13E4-6B098B1240FD}"/>
              </a:ext>
            </a:extLst>
          </p:cNvPr>
          <p:cNvSpPr txBox="1"/>
          <p:nvPr/>
        </p:nvSpPr>
        <p:spPr>
          <a:xfrm>
            <a:off x="1108692" y="1120157"/>
            <a:ext cx="86783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أمثلة تطبيقية: قادة نجحوا في بناء ثقة عالية في الأزمات 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E51BE6F-015E-1D61-C706-656AB8B3B99F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3D0997-083F-27AE-B4C2-DEC8996B589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97D274-8706-9EAB-E75A-648DF4D690AB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AE50FA0-2AAE-1790-4EE4-C5F83ABA525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31EB930-69EC-D17C-442A-E56289FAD5EB}"/>
              </a:ext>
            </a:extLst>
          </p:cNvPr>
          <p:cNvSpPr txBox="1"/>
          <p:nvPr/>
        </p:nvSpPr>
        <p:spPr>
          <a:xfrm>
            <a:off x="2711026" y="2494028"/>
            <a:ext cx="8551333" cy="3466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Satya Nadella — Microsoft: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خلال تسريب بيانات كبرى، ظهر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Nadella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برسالة هادئة، شفافة، وأظهر التزامًا حقيقيًا بتحسين البنية الأمنية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✅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الدرس: الهدوء + التعاطف + خطة عمل واضحة = بناء ثقة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Arne Sorenson — CEO Marriott: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في أزمة اختراق بيانات ٥٠٠ مليون عميل، ظهر بنفسه في رسالة فيديو، قدّم اعتذارًا صريحًا وتحمل المسؤولية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✅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الدرس: الظهور الشخصي + الاعتذار الصادق = تعاطف الجمهور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Paul Polman — Unilever: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في مواجهة حملات بيئية ضد الشركة، اعتمد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Polman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على شفافية استباقية، ودخل في حوارات مفتوحة مع الأطراف المنتقدة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✅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الدرس: الشفافية الاستباقية + الحوار = بناء ثقة مستدامة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 descr="Satya Nadella's salary increased by 63 percent.. How much is it now..?">
            <a:extLst>
              <a:ext uri="{FF2B5EF4-FFF2-40B4-BE49-F238E27FC236}">
                <a16:creationId xmlns:a16="http://schemas.microsoft.com/office/drawing/2014/main" id="{209B595C-EE6F-F72A-5F44-692D398C9B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76842"/>
            <a:ext cx="2573867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Marriott CEO to begin pancreatic cancer treatment | Fox Business">
            <a:extLst>
              <a:ext uri="{FF2B5EF4-FFF2-40B4-BE49-F238E27FC236}">
                <a16:creationId xmlns:a16="http://schemas.microsoft.com/office/drawing/2014/main" id="{9DD841A2-60DD-DB2B-93DE-82F3AF8AD4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66759"/>
            <a:ext cx="2608988" cy="1304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Unilever CEO to Retire | Industrial Equipment News">
            <a:extLst>
              <a:ext uri="{FF2B5EF4-FFF2-40B4-BE49-F238E27FC236}">
                <a16:creationId xmlns:a16="http://schemas.microsoft.com/office/drawing/2014/main" id="{9C267CAD-BA5F-9ABF-DBDB-01E2D409FE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4821893"/>
            <a:ext cx="2608988" cy="1198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Audio 12">
            <a:extLst>
              <a:ext uri="{FF2B5EF4-FFF2-40B4-BE49-F238E27FC236}">
                <a16:creationId xmlns:a16="http://schemas.microsoft.com/office/drawing/2014/main" id="{E47AB2EA-5D27-6980-0719-6FC4497A67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8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53418"/>
    </mc:Choice>
    <mc:Fallback xmlns="">
      <p:transition advTm="1534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D85230-D62B-92BB-7D5A-68749F3AF0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F0549B1-9168-CEA2-1CE8-5E29CC0C9811}"/>
              </a:ext>
            </a:extLst>
          </p:cNvPr>
          <p:cNvSpPr/>
          <p:nvPr/>
        </p:nvSpPr>
        <p:spPr>
          <a:xfrm>
            <a:off x="689640" y="1849115"/>
            <a:ext cx="10812720" cy="489458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DD04E5-43DE-4052-7FD4-3EC561C792B1}"/>
              </a:ext>
            </a:extLst>
          </p:cNvPr>
          <p:cNvSpPr txBox="1"/>
          <p:nvPr/>
        </p:nvSpPr>
        <p:spPr>
          <a:xfrm>
            <a:off x="1108692" y="1120157"/>
            <a:ext cx="86783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بناء خطة اتصال شخصية للقائد المؤسسي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AAE2D55-901A-589C-7E96-20929BC84C36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3FDE67-AFD3-D619-FA7A-A8122AE6626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AE7AFA-5E42-7DA9-98AD-FF721C112465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B383369-A3D0-2903-8A3B-10808A24D55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1A5A020-1109-811F-41B5-BB99B8B94C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80222590"/>
              </p:ext>
            </p:extLst>
          </p:nvPr>
        </p:nvGraphicFramePr>
        <p:xfrm>
          <a:off x="928007" y="2391251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3" name="Audio 12">
            <a:extLst>
              <a:ext uri="{FF2B5EF4-FFF2-40B4-BE49-F238E27FC236}">
                <a16:creationId xmlns:a16="http://schemas.microsoft.com/office/drawing/2014/main" id="{D89C3931-2092-6BC6-7EBC-5A79A5EDD2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320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39829"/>
    </mc:Choice>
    <mc:Fallback xmlns="">
      <p:transition advTm="1398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93BC27-64EE-A229-F66A-D96446FD19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767BCE7-D02B-B10F-60E1-A928A39A9D99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F6C8EF-5879-DD37-816B-79DC344B2501}"/>
              </a:ext>
            </a:extLst>
          </p:cNvPr>
          <p:cNvSpPr txBox="1"/>
          <p:nvPr/>
        </p:nvSpPr>
        <p:spPr>
          <a:xfrm>
            <a:off x="1108692" y="1120157"/>
            <a:ext cx="86783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 تجهيز القائد للظهور الإعلامي أثناء الأزمات 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B49F78E-5C40-D649-BCE5-9AB55ED736A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9D5F4E-8094-F5D4-7AC8-901F6C6AA8F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E23CD5-8607-1D7F-A8C3-B10F4D57845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1D8DCE0-413F-6472-6FD7-9437233D10D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AA01347-5AF8-7D5D-0E0B-E7D7C65484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34395606"/>
              </p:ext>
            </p:extLst>
          </p:nvPr>
        </p:nvGraphicFramePr>
        <p:xfrm>
          <a:off x="762000" y="2638366"/>
          <a:ext cx="10488386" cy="382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8D2B3E4D-BBE0-890E-DA5F-6E93D5B7DF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331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05764"/>
    </mc:Choice>
    <mc:Fallback xmlns="">
      <p:transition advTm="105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19621E-A931-4AC8-CBAA-CB424D667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8353AEF-B9D7-F07F-4FBB-0BA70EE587D3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7C1C4C-717A-1D41-68C4-9581B3E3D596}"/>
              </a:ext>
            </a:extLst>
          </p:cNvPr>
          <p:cNvSpPr txBox="1"/>
          <p:nvPr/>
        </p:nvSpPr>
        <p:spPr>
          <a:xfrm>
            <a:off x="1108693" y="1163525"/>
            <a:ext cx="85701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إعداد المتحدثين المساعدين — كيف ينسجمون مع القيادة؟ 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D8CD744-23F1-F8C9-1B17-2649BB5EB40A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A0546A-C125-7A97-E032-D8B1E1F934B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38099E-2A59-A5A5-2A78-CAD6E0A8DEFF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17C6072-9C51-36B3-1281-46C15DB9362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BC70EDD-955B-4BC0-931A-71007D8650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070796"/>
              </p:ext>
            </p:extLst>
          </p:nvPr>
        </p:nvGraphicFramePr>
        <p:xfrm>
          <a:off x="762000" y="2494029"/>
          <a:ext cx="10485120" cy="3795025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529840">
                  <a:extLst>
                    <a:ext uri="{9D8B030D-6E8A-4147-A177-3AD203B41FA5}">
                      <a16:colId xmlns:a16="http://schemas.microsoft.com/office/drawing/2014/main" val="782118729"/>
                    </a:ext>
                  </a:extLst>
                </a:gridCol>
                <a:gridCol w="3931920">
                  <a:extLst>
                    <a:ext uri="{9D8B030D-6E8A-4147-A177-3AD203B41FA5}">
                      <a16:colId xmlns:a16="http://schemas.microsoft.com/office/drawing/2014/main" val="4263392598"/>
                    </a:ext>
                  </a:extLst>
                </a:gridCol>
                <a:gridCol w="4023360">
                  <a:extLst>
                    <a:ext uri="{9D8B030D-6E8A-4147-A177-3AD203B41FA5}">
                      <a16:colId xmlns:a16="http://schemas.microsoft.com/office/drawing/2014/main" val="4048513523"/>
                    </a:ext>
                  </a:extLst>
                </a:gridCol>
              </a:tblGrid>
              <a:tr h="530556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جانب التنسيق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 dirty="0">
                          <a:effectLst/>
                        </a:rPr>
                        <a:t>القائد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 dirty="0">
                          <a:effectLst/>
                        </a:rPr>
                        <a:t>المتحدثون المساعدون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404987865"/>
                  </a:ext>
                </a:extLst>
              </a:tr>
              <a:tr h="530711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الرسائل الجوهرية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يضع الإطار العام للرسائل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يلتزم بالرسائل المحورية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18885994"/>
                  </a:ext>
                </a:extLst>
              </a:tr>
              <a:tr h="530711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أسلوب الخطاب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يحدد النبرة العامة المطلوبة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يُنسّق نبرته مع خطاب القائد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50002868"/>
                  </a:ext>
                </a:extLst>
              </a:tr>
              <a:tr h="709161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توقيت الظهور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يظهر في اللحظات الحرجة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يظهر لدعم الرواية الاتصالية بشكل متواصل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34082653"/>
                  </a:ext>
                </a:extLst>
              </a:tr>
              <a:tr h="709161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التعامل مع التفاصيل الفنية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لا يخوض في التفاصيل الدقيقة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يُقدّم الشروحات التفصيلية عند الحاجة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806909901"/>
                  </a:ext>
                </a:extLst>
              </a:tr>
              <a:tr h="530711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إدارة الأسئلة الصعبة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يواجه الأسئلة الكبرى المتعلقة بالقيادة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 dirty="0">
                          <a:effectLst/>
                        </a:rPr>
                        <a:t>يتعامل مع الأسئلة التخصصية/الفنية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063458950"/>
                  </a:ext>
                </a:extLst>
              </a:tr>
            </a:tbl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5E0AC5A5-57E2-80FB-081E-47EF070FBC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812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10496"/>
    </mc:Choice>
    <mc:Fallback xmlns="">
      <p:transition advTm="1104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0EDF13-CB44-81BB-1FFC-D2DB28743C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63FF9CB-8CC7-D333-DE81-825AE4AB2801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1F7377-A018-44FF-3F10-B75CC0156B12}"/>
              </a:ext>
            </a:extLst>
          </p:cNvPr>
          <p:cNvSpPr txBox="1"/>
          <p:nvPr/>
        </p:nvSpPr>
        <p:spPr>
          <a:xfrm>
            <a:off x="1108692" y="1120157"/>
            <a:ext cx="86783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كيف تُدار المؤتمرات الصحفية بفعالية؟ </a:t>
            </a:r>
            <a:endParaRPr lang="en-US" sz="36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7E5D7EE-B3AD-E6E9-476D-852F2E3B42D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2D003E-288F-EDB9-9219-B4904CF2E87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5114B5-5885-4315-9047-19CE081170E7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01673C1-972F-8A79-748C-C03204C528C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64A59482-B885-CEA7-EE6C-18605E0D02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5452466"/>
              </p:ext>
            </p:extLst>
          </p:nvPr>
        </p:nvGraphicFramePr>
        <p:xfrm>
          <a:off x="928007" y="1746061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D992D1EF-71E6-34E4-EEEE-E91FFD351C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489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30294"/>
    </mc:Choice>
    <mc:Fallback xmlns="">
      <p:transition advTm="1302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25177D-8B37-92DD-5FEA-B143349EE7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AA3C7DD-AA58-3EA4-32C5-A9DC40A899CC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D78047-E3B6-5666-BA28-EB400ACA562A}"/>
              </a:ext>
            </a:extLst>
          </p:cNvPr>
          <p:cNvSpPr txBox="1"/>
          <p:nvPr/>
        </p:nvSpPr>
        <p:spPr>
          <a:xfrm>
            <a:off x="448887" y="1163525"/>
            <a:ext cx="92299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400" b="1" dirty="0"/>
              <a:t>متى يظهر القائد في المشهد العام؟ ومتى لا يظهر؟</a:t>
            </a:r>
            <a:r>
              <a:rPr lang="en-GB" sz="3600" dirty="0"/>
              <a:t> </a:t>
            </a:r>
            <a:endParaRPr lang="en-US" sz="36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0182C24-B82F-01C4-B18F-FB0F67A70ED5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0A1A1B-DC5F-2E99-8D8B-01BF4AAC38F0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A234B8-8361-D6CF-C9B8-3ACF96F8047E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DE75853-2B14-5B7D-21F8-F5042BFE65B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654739B-013F-C93C-0D4C-DAB9E23450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799749"/>
              </p:ext>
            </p:extLst>
          </p:nvPr>
        </p:nvGraphicFramePr>
        <p:xfrm>
          <a:off x="762000" y="2448114"/>
          <a:ext cx="10515600" cy="3473516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3886200">
                  <a:extLst>
                    <a:ext uri="{9D8B030D-6E8A-4147-A177-3AD203B41FA5}">
                      <a16:colId xmlns:a16="http://schemas.microsoft.com/office/drawing/2014/main" val="225189297"/>
                    </a:ext>
                  </a:extLst>
                </a:gridCol>
                <a:gridCol w="6629400">
                  <a:extLst>
                    <a:ext uri="{9D8B030D-6E8A-4147-A177-3AD203B41FA5}">
                      <a16:colId xmlns:a16="http://schemas.microsoft.com/office/drawing/2014/main" val="3224535657"/>
                    </a:ext>
                  </a:extLst>
                </a:gridCol>
              </a:tblGrid>
              <a:tr h="686621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حدة الأزمة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مستوى الظهور القيادي الموصى به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23508185"/>
                  </a:ext>
                </a:extLst>
              </a:tr>
              <a:tr h="686823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أزمة محدودة الأثر (داخلية أو فنية بحتة)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لا حاجة لظهور القائد — المتحدثين المختصين يكفون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297513881"/>
                  </a:ext>
                </a:extLst>
              </a:tr>
              <a:tr h="686823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أزمة متوسطة الأثر (إعلامية لكن تحت السيطرة)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ظهور مدروس للمتحدثين الرسميين — مع رسائل مدعومة من القيادة داخليًا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74854530"/>
                  </a:ext>
                </a:extLst>
              </a:tr>
              <a:tr h="686823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أزمة ذات تأثير عام واسع (تهديد السمعة أو ثقة السوق)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ظهور القائد ضروري — في خطاب مسجّل أو مؤتمر صحفي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183456508"/>
                  </a:ext>
                </a:extLst>
              </a:tr>
              <a:tr h="686823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أزمة كبرى (كارثة كبرى، خطر على بقاء المؤسسة)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ظهور متكرر ومباشر للقائد — قيادة المشهد الاتصالي بالكامل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876715480"/>
                  </a:ext>
                </a:extLst>
              </a:tr>
            </a:tbl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57C1E6B9-D990-AA4F-BFF4-A0DB05F5C1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251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6256"/>
    </mc:Choice>
    <mc:Fallback xmlns="">
      <p:transition advTm="962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E726E3-0799-5CAC-BABB-4C2E3896AE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2FCD67C-7246-2205-4DBC-1363989481B8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9A1889-C799-D021-6278-B7A240DDF6FD}"/>
              </a:ext>
            </a:extLst>
          </p:cNvPr>
          <p:cNvSpPr txBox="1"/>
          <p:nvPr/>
        </p:nvSpPr>
        <p:spPr>
          <a:xfrm>
            <a:off x="986991" y="991363"/>
            <a:ext cx="85701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4000" b="1" dirty="0">
                <a:latin typeface="Alexandria" charset="0"/>
                <a:cs typeface="Alexandria" charset="0"/>
              </a:rPr>
              <a:t> </a:t>
            </a:r>
            <a:r>
              <a:rPr lang="ar-SA" sz="2400" b="1" dirty="0"/>
              <a:t>ضبط مستوى الظهور القيادي وفقًا لحدة الأزمة</a:t>
            </a:r>
            <a:r>
              <a:rPr lang="en-GB" sz="4000" dirty="0"/>
              <a:t> </a:t>
            </a:r>
            <a:endParaRPr lang="ar-SA" sz="40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D424581-0554-1E5B-4BAF-B71B4339290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22C002-AD33-CD21-891F-07892DDD357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B91EB3-5087-3087-383B-8AF7BAF256FA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62537C9-1CE3-4804-630B-F6C5548EB89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F77524-BA60-54FE-4DA5-9D59D2D58006}"/>
              </a:ext>
            </a:extLst>
          </p:cNvPr>
          <p:cNvSpPr txBox="1"/>
          <p:nvPr/>
        </p:nvSpPr>
        <p:spPr>
          <a:xfrm>
            <a:off x="3886200" y="2524849"/>
            <a:ext cx="7376160" cy="3354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r" rtl="1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منخفض الحدة + منخفض الظهور → دعم داخلي ورسائل من المتحدثين الرسميين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متوسط الحدة + متوسط الظهور → ظهور القائد برسائل مسجّلة أو محدودة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عالي الحدة + عالٍ في الظهور → القائد يقود المشهد برسائل متكررة ومؤتمرات صحفية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spcAft>
                <a:spcPts val="800"/>
              </a:spcAft>
            </a:pP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"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ليس المهم فقط متى يظهر القائد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...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بل كيف يتدرج ظهوره مع تطور الأزمة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."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266" name="Picture 2" descr="5 مهارات مهمة للقيادة الناجحة">
            <a:extLst>
              <a:ext uri="{FF2B5EF4-FFF2-40B4-BE49-F238E27FC236}">
                <a16:creationId xmlns:a16="http://schemas.microsoft.com/office/drawing/2014/main" id="{C347F56B-7BD3-7FAB-E59D-5D3121FDC1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65716"/>
            <a:ext cx="4191000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042AE712-EBA8-C2D8-DA5B-3326707440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72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03370"/>
    </mc:Choice>
    <mc:Fallback xmlns="">
      <p:transition advTm="103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4A3312-7227-7498-8AEB-F247903A7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8AC7E79-8B37-010F-D1C1-DDAFF0E14023}"/>
              </a:ext>
            </a:extLst>
          </p:cNvPr>
          <p:cNvSpPr/>
          <p:nvPr/>
        </p:nvSpPr>
        <p:spPr>
          <a:xfrm>
            <a:off x="689640" y="1849115"/>
            <a:ext cx="10812720" cy="489458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9C42FB-ECE0-04BD-49A1-190BD2D1BC6B}"/>
              </a:ext>
            </a:extLst>
          </p:cNvPr>
          <p:cNvSpPr txBox="1"/>
          <p:nvPr/>
        </p:nvSpPr>
        <p:spPr>
          <a:xfrm>
            <a:off x="1108692" y="1120157"/>
            <a:ext cx="86783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التعامل مع الضغوط النفسية للقائد أثناء الأزمات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C6AA68C-3AAA-895D-353E-4F0642BE8054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788EDD-4F3E-3968-F536-FFD0D332D82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9DF78B-71E5-4A4D-DDF8-09D08326FBEE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09D8E18-3CA9-B54E-D0F3-DCEB0318852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C75D7FE-3784-51E9-47DF-253D865B3D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72523506"/>
              </p:ext>
            </p:extLst>
          </p:nvPr>
        </p:nvGraphicFramePr>
        <p:xfrm>
          <a:off x="928007" y="2391251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0C7FE950-2FC9-7EE1-E1B6-B053A393FF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77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31093"/>
    </mc:Choice>
    <mc:Fallback xmlns="">
      <p:transition advTm="131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458130-7060-D2AA-9958-3AFBF57CA7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92A0586-0CB2-BFE7-8A1C-70B3C3F63AD1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71819C-3EFD-892E-071B-D1B7C28D2639}"/>
              </a:ext>
            </a:extLst>
          </p:cNvPr>
          <p:cNvSpPr txBox="1"/>
          <p:nvPr/>
        </p:nvSpPr>
        <p:spPr>
          <a:xfrm>
            <a:off x="448887" y="1163525"/>
            <a:ext cx="9229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dirty="0">
                <a:latin typeface="Alexandria" charset="0"/>
                <a:cs typeface="Alexandria" charset="0"/>
              </a:rPr>
              <a:t> </a:t>
            </a:r>
            <a:r>
              <a:rPr lang="ar-SA" sz="2800" b="1" dirty="0">
                <a:latin typeface="Alexandria" charset="0"/>
                <a:cs typeface="Alexandria" charset="0"/>
              </a:rPr>
              <a:t>أهمية تحضير الإجابات المحورية مسبقًا 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CF62883-C370-5FE4-4976-B26A1B26BC5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4A2E7E-EBED-3701-CC28-70713BC1BEA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DD8221-DD72-39AE-1966-886A3D43F76C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2671D11-FAEA-3FBF-85DE-1EE72934D54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E9F388A-A5B0-6EBC-94EC-91FE3214E4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53721057"/>
              </p:ext>
            </p:extLst>
          </p:nvPr>
        </p:nvGraphicFramePr>
        <p:xfrm>
          <a:off x="914400" y="2457310"/>
          <a:ext cx="9949792" cy="3306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3" name="Audio 12">
            <a:extLst>
              <a:ext uri="{FF2B5EF4-FFF2-40B4-BE49-F238E27FC236}">
                <a16:creationId xmlns:a16="http://schemas.microsoft.com/office/drawing/2014/main" id="{06BB9F80-E88E-D782-2971-8CC191E91E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553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08501"/>
    </mc:Choice>
    <mc:Fallback xmlns="">
      <p:transition advTm="1085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AB4884-E3B8-C6FF-0285-CBC352367F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8883978-EB73-1D0F-E3A5-B458F7D700CD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9A5E6A-4EC1-5F15-AF72-CBDC2996EA5D}"/>
              </a:ext>
            </a:extLst>
          </p:cNvPr>
          <p:cNvSpPr txBox="1"/>
          <p:nvPr/>
        </p:nvSpPr>
        <p:spPr>
          <a:xfrm>
            <a:off x="617280" y="1120157"/>
            <a:ext cx="9169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إدارة العلاقة مع كبار الإعلاميين والمؤثرين أثناء الأزمات </a:t>
            </a:r>
            <a:endParaRPr lang="en-US" sz="36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9102F52-DCE7-28C8-3372-5701B9C86A33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8E4897-4ECB-A839-6283-5EF2F26C5AA2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F32CC2-BB83-5D36-A78E-C22705A9C835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1121DD9-0F07-D416-60E1-C9D32CDB787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BACB1C5-9110-86BB-243B-F356C107F3C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63949279"/>
              </p:ext>
            </p:extLst>
          </p:nvPr>
        </p:nvGraphicFramePr>
        <p:xfrm>
          <a:off x="762000" y="2196500"/>
          <a:ext cx="10488386" cy="38877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5B76442B-81F2-EE0F-5B2E-569EDE3290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274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15605"/>
    </mc:Choice>
    <mc:Fallback xmlns="">
      <p:transition advTm="1156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CFBC3C-C388-B77A-0BC1-6415029969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B57ECE0-22D9-3D59-1CC7-7D97549577EB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5F34D1-8306-4167-475B-EC9ED9BD7135}"/>
              </a:ext>
            </a:extLst>
          </p:cNvPr>
          <p:cNvSpPr txBox="1"/>
          <p:nvPr/>
        </p:nvSpPr>
        <p:spPr>
          <a:xfrm>
            <a:off x="617279" y="1037548"/>
            <a:ext cx="906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dirty="0">
                <a:latin typeface="Alexandria" charset="0"/>
                <a:cs typeface="Alexandria" charset="0"/>
              </a:rPr>
              <a:t> </a:t>
            </a:r>
            <a:r>
              <a:rPr lang="ar-SA" sz="2800" b="1" dirty="0">
                <a:latin typeface="Alexandria" charset="0"/>
                <a:cs typeface="Alexandria" charset="0"/>
              </a:rPr>
              <a:t>صناعة صورة "القيادة المسؤولة" في تغطية الإعلام الجديد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C2727A2-AE8E-DFD9-9B6B-F1A83B5BDEC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878E3D-556E-D82E-C482-464B98C81171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583146E-DE86-7E9D-C44C-891FFCA15BB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1166A51-1F90-B65B-CAC1-1D4AD2CAE5B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CF43505A-214E-C060-8839-8144D0831B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7006331"/>
              </p:ext>
            </p:extLst>
          </p:nvPr>
        </p:nvGraphicFramePr>
        <p:xfrm>
          <a:off x="1398609" y="1762540"/>
          <a:ext cx="8730582" cy="4852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1AD57B07-E8E2-A14C-C077-D26C4496E2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513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17322"/>
    </mc:Choice>
    <mc:Fallback xmlns="">
      <p:transition advTm="1173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3C264F-5318-2130-4004-1B14080773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70C62B1-DD6D-DC4C-195C-F907CDB03D7A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ACA8F3-8A1F-529A-AF2E-6733406831E1}"/>
              </a:ext>
            </a:extLst>
          </p:cNvPr>
          <p:cNvSpPr txBox="1"/>
          <p:nvPr/>
        </p:nvSpPr>
        <p:spPr>
          <a:xfrm>
            <a:off x="617280" y="1120157"/>
            <a:ext cx="916976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كيف تتابع القيادة الاتصالية ما بعد ظهورها الإعلامي؟</a:t>
            </a:r>
          </a:p>
          <a:p>
            <a:pPr algn="r" rtl="1"/>
            <a:endParaRPr lang="en-US" sz="36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09B7124-71E9-3D92-AC75-F1C666B021EF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B60621-F774-4664-1579-93EE275378A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C38A48-8D4C-A5C3-DEF4-A13C0F4267F3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2E93939-038D-296F-39B2-17150457999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C69581A7-7667-C05F-02D5-888E5E1877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47555241"/>
              </p:ext>
            </p:extLst>
          </p:nvPr>
        </p:nvGraphicFramePr>
        <p:xfrm>
          <a:off x="914400" y="2436566"/>
          <a:ext cx="10335986" cy="4152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3" name="Audio 12">
            <a:extLst>
              <a:ext uri="{FF2B5EF4-FFF2-40B4-BE49-F238E27FC236}">
                <a16:creationId xmlns:a16="http://schemas.microsoft.com/office/drawing/2014/main" id="{2D0D8BC6-9445-6565-3158-6178630834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89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4986"/>
    </mc:Choice>
    <mc:Fallback xmlns="">
      <p:transition advTm="94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B41639-6978-DFDB-D1E3-47C930749A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619071B-B8A2-ECC4-66B4-65E6279CF536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D4CD76-48D7-DDAE-28C7-1BD6AB3FC237}"/>
              </a:ext>
            </a:extLst>
          </p:cNvPr>
          <p:cNvSpPr txBox="1"/>
          <p:nvPr/>
        </p:nvSpPr>
        <p:spPr>
          <a:xfrm>
            <a:off x="1108693" y="1163525"/>
            <a:ext cx="85701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كيفية بناء "رصيد الاتصالية القيادية" بعد انتهاء الأزمة</a:t>
            </a:r>
          </a:p>
          <a:p>
            <a:pPr algn="r" rtl="1"/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8E2A1EC-5262-5E27-106F-205E6CF3992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E9A678-ED49-D6ED-11C8-031CCA14C1C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4BB611-D3A6-59B8-E8A9-F59811A7FDF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67FD61C-A793-8860-4D38-4AA5645802C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0270136-2C68-068E-FF70-1C1E9E9F1B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0863639"/>
              </p:ext>
            </p:extLst>
          </p:nvPr>
        </p:nvGraphicFramePr>
        <p:xfrm>
          <a:off x="762000" y="2494028"/>
          <a:ext cx="10469880" cy="3708651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1957412">
                  <a:extLst>
                    <a:ext uri="{9D8B030D-6E8A-4147-A177-3AD203B41FA5}">
                      <a16:colId xmlns:a16="http://schemas.microsoft.com/office/drawing/2014/main" val="3582878816"/>
                    </a:ext>
                  </a:extLst>
                </a:gridCol>
                <a:gridCol w="4370037">
                  <a:extLst>
                    <a:ext uri="{9D8B030D-6E8A-4147-A177-3AD203B41FA5}">
                      <a16:colId xmlns:a16="http://schemas.microsoft.com/office/drawing/2014/main" val="1322791577"/>
                    </a:ext>
                  </a:extLst>
                </a:gridCol>
                <a:gridCol w="4142431">
                  <a:extLst>
                    <a:ext uri="{9D8B030D-6E8A-4147-A177-3AD203B41FA5}">
                      <a16:colId xmlns:a16="http://schemas.microsoft.com/office/drawing/2014/main" val="63235875"/>
                    </a:ext>
                  </a:extLst>
                </a:gridCol>
              </a:tblGrid>
              <a:tr h="741555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عنصر الرصيد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كيف يُبنى؟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متى يُفعّل؟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729322315"/>
                  </a:ext>
                </a:extLst>
              </a:tr>
              <a:tr h="741774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الثقة الشخصية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الظهور المتّزن والصادق أثناء الأزمات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في أي أزمة مستقبلية — تُستدعى صورة القائد الموثوق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24698263"/>
                  </a:ext>
                </a:extLst>
              </a:tr>
              <a:tr h="741774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خبرة إدارة الأزمات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توثيق النجاحات الاتصالية وتعلّم الدروس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لتعزيز صورة القائد كمُحترف في إدارة الأزمات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232646789"/>
                  </a:ext>
                </a:extLst>
              </a:tr>
              <a:tr h="741774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العلاقات الإعلامية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صيانة علاقات قوية مع الإعلاميين بعد الأزمة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لبناء رأس مال اتصالي مستدام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758589373"/>
                  </a:ext>
                </a:extLst>
              </a:tr>
              <a:tr h="741774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دعم الموظفين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تعزيز العلاقة مع فرق العمل بعد الأزمة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لتعزيز الولاء الداخلي وفعالية الاتصالات المستقبلية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87970385"/>
                  </a:ext>
                </a:extLst>
              </a:tr>
            </a:tbl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5D59D9DA-A3DB-2562-85D3-8EE3293078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426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10538"/>
    </mc:Choice>
    <mc:Fallback xmlns="">
      <p:transition advTm="1105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3971CE-549B-4474-8811-F4202168AA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03FD73A-168E-9D6B-5FDC-73C24C9FAF97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E1034C-1E37-5B32-4716-E1264FBEFBD5}"/>
              </a:ext>
            </a:extLst>
          </p:cNvPr>
          <p:cNvSpPr txBox="1"/>
          <p:nvPr/>
        </p:nvSpPr>
        <p:spPr>
          <a:xfrm>
            <a:off x="617279" y="1037548"/>
            <a:ext cx="906157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dirty="0">
                <a:latin typeface="Alexandria" charset="0"/>
                <a:cs typeface="Alexandria" charset="0"/>
              </a:rPr>
              <a:t> </a:t>
            </a:r>
            <a:r>
              <a:rPr lang="ar-SA" sz="2800" b="1" dirty="0">
                <a:latin typeface="Alexandria" charset="0"/>
                <a:cs typeface="Alexandria" charset="0"/>
              </a:rPr>
              <a:t>أخطاء القيادة الاتصالية التي يجب تجنبها بأي ثمن</a:t>
            </a:r>
          </a:p>
          <a:p>
            <a:pPr algn="r" rtl="1"/>
            <a:endParaRPr lang="ar-SA" sz="2800" b="1" dirty="0">
              <a:latin typeface="Alexandria" charset="0"/>
              <a:cs typeface="Alexandria" charset="0"/>
            </a:endParaRPr>
          </a:p>
          <a:p>
            <a:pPr algn="r" rtl="1"/>
            <a:endParaRPr lang="ar-SA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88E5585-57D6-48AB-766F-ECD5FDA42E52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44A1F2-2F4A-8725-409D-8E6E0FB8EE0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716003-F6CB-6DE6-7915-F4F570A34D99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0AE4528-E250-0D88-88C1-390437E5228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680E754A-0ECD-418D-7077-0243B0932F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79115254"/>
              </p:ext>
            </p:extLst>
          </p:nvPr>
        </p:nvGraphicFramePr>
        <p:xfrm>
          <a:off x="1398609" y="1762540"/>
          <a:ext cx="8730582" cy="4852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54F383BA-CD00-5A8A-8974-9F7E3DE5BD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230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00107"/>
    </mc:Choice>
    <mc:Fallback xmlns="">
      <p:transition advTm="1001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BF6735-6861-DA9B-1AC3-EB93FD2867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3CFEB1F-2FA8-C1EB-E57D-F4EEBC882E3C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5AC0E2-3F3C-5EA2-681E-DDFB1C1CCEA3}"/>
              </a:ext>
            </a:extLst>
          </p:cNvPr>
          <p:cNvSpPr txBox="1"/>
          <p:nvPr/>
        </p:nvSpPr>
        <p:spPr>
          <a:xfrm>
            <a:off x="1108693" y="1163525"/>
            <a:ext cx="85701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dirty="0">
                <a:latin typeface="Alexandria" charset="0"/>
                <a:cs typeface="Alexandria" charset="0"/>
              </a:rPr>
              <a:t> </a:t>
            </a:r>
            <a:r>
              <a:rPr lang="ar-SA" sz="2800" b="1" dirty="0">
                <a:latin typeface="Alexandria" charset="0"/>
                <a:cs typeface="Alexandria" charset="0"/>
              </a:rPr>
              <a:t>دراسة حالة: قيادة الاتصالية في أزمة </a:t>
            </a:r>
            <a:r>
              <a:rPr lang="en-GB" sz="2800" b="1" dirty="0">
                <a:latin typeface="Alexandria" charset="0"/>
                <a:cs typeface="Alexandria" charset="0"/>
              </a:rPr>
              <a:t> Facebook </a:t>
            </a:r>
            <a:r>
              <a:rPr lang="ar-SA" sz="2800" b="1" dirty="0">
                <a:latin typeface="Alexandria" charset="0"/>
                <a:cs typeface="Alexandria" charset="0"/>
              </a:rPr>
              <a:t>كامبريدج </a:t>
            </a:r>
            <a:r>
              <a:rPr lang="ar-SA" sz="2800" b="1" dirty="0" err="1">
                <a:latin typeface="Alexandria" charset="0"/>
                <a:cs typeface="Alexandria" charset="0"/>
              </a:rPr>
              <a:t>أناليتيكا</a:t>
            </a:r>
            <a:endParaRPr lang="ar-SA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B45BF37-40B0-C2A9-874E-82DC568D6612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92FBD7-2840-CFCA-0589-4DC3E57A8AF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F174F8-5303-53E3-BC93-1A921A2D735A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AB318E1-8859-DFCD-462E-A7987CCDACC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0CE448F-A9EB-B4FA-541D-B03CF738F418}"/>
              </a:ext>
            </a:extLst>
          </p:cNvPr>
          <p:cNvSpPr txBox="1"/>
          <p:nvPr/>
        </p:nvSpPr>
        <p:spPr>
          <a:xfrm>
            <a:off x="3048000" y="2436567"/>
            <a:ext cx="8382000" cy="40786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📅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مارس ٢٠١٨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تسريب معلومات حول استخدام بيانات المستخدمين من قبل كامبريدج </a:t>
            </a:r>
            <a:r>
              <a:rPr lang="ar-SA" sz="2000" kern="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أناليتيكا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📅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تأخر ظهور مارك </a:t>
            </a:r>
            <a:r>
              <a:rPr lang="ar-SA" sz="2000" b="1" kern="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زوكربيرغ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غياب استمر عدة أيام — استياء واسع النطاق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📅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ظهور </a:t>
            </a:r>
            <a:r>
              <a:rPr lang="ar-SA" sz="2000" b="1" kern="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زوكربيرغ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خطاب متأخر، اعتذار محدود، لغة تقنية جافة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📅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النتيجة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فقدان ثقة جزئي في القيادة — أزمة صورة طويلة الأمد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✅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الدروس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ضرورة الظهور السريع والشفاف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أهمية الحضور الإنساني وليس التقني فقط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قوة الاستجابة في الساعات الأولى لا تُعوّض لاحقًا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"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غياب القيادة في اللحظات الأولى من الأزمة يُطارد المؤسسة طويلاً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."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290" name="Picture 2" descr="كامبريدج أناليتيكا&quot; بطلة &quot;فضيحة فيسبوك&quot; تشهر إفلاسها">
            <a:extLst>
              <a:ext uri="{FF2B5EF4-FFF2-40B4-BE49-F238E27FC236}">
                <a16:creationId xmlns:a16="http://schemas.microsoft.com/office/drawing/2014/main" id="{1DA416DB-BAF8-E72C-5F0B-BC96A3308D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83242"/>
            <a:ext cx="4434840" cy="2494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Audio 12">
            <a:extLst>
              <a:ext uri="{FF2B5EF4-FFF2-40B4-BE49-F238E27FC236}">
                <a16:creationId xmlns:a16="http://schemas.microsoft.com/office/drawing/2014/main" id="{A581D2B3-4996-0C1D-5C69-3237E21A7B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16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31509"/>
    </mc:Choice>
    <mc:Fallback xmlns="">
      <p:transition advTm="131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90BC5-12BE-5EFE-5B90-8772B3D7DF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93D2108-50C1-E94D-4C7F-78BA7DA849DA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98FA4E-67DD-C4EC-5DC5-F9081CF139DA}"/>
              </a:ext>
            </a:extLst>
          </p:cNvPr>
          <p:cNvSpPr txBox="1"/>
          <p:nvPr/>
        </p:nvSpPr>
        <p:spPr>
          <a:xfrm>
            <a:off x="642159" y="1163525"/>
            <a:ext cx="90366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dirty="0">
                <a:latin typeface="Alexandria" charset="0"/>
                <a:cs typeface="Alexandria" charset="0"/>
              </a:rPr>
              <a:t> </a:t>
            </a:r>
            <a:r>
              <a:rPr lang="ar-SA" sz="2800" b="1" dirty="0">
                <a:latin typeface="Alexandria" charset="0"/>
                <a:cs typeface="Alexandria" charset="0"/>
              </a:rPr>
              <a:t>دراسة حالة: قيادة الاتصالية في أزمة </a:t>
            </a:r>
            <a:r>
              <a:rPr lang="en-GB" sz="2800" b="1" dirty="0">
                <a:latin typeface="Alexandria" charset="0"/>
                <a:cs typeface="Alexandria" charset="0"/>
              </a:rPr>
              <a:t>Samsung Galaxy Note 7</a:t>
            </a:r>
          </a:p>
          <a:p>
            <a:pPr algn="r" rtl="1"/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5D3AEDD-0968-8BE5-278B-E9896B78177F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B6FE03-45DF-5211-9B3D-D8CF95D0F3A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078DA1-6AC5-C05B-9BB1-FE925D08E2A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9ACA33A-B1A8-5FAB-E647-0F6B59D8762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44DDE85-AB1F-F0B9-8B8D-2D0791A9BA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29724372"/>
              </p:ext>
            </p:extLst>
          </p:nvPr>
        </p:nvGraphicFramePr>
        <p:xfrm>
          <a:off x="762001" y="2260564"/>
          <a:ext cx="10488386" cy="3621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8D7A2365-7631-54E5-22CD-CCDE680048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579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00110"/>
    </mc:Choice>
    <mc:Fallback xmlns="">
      <p:transition advTm="1001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6DBE89-44E1-B8DC-05C6-0F47AA2367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FFBD831-F1E1-41A5-4345-F413FB9417FC}"/>
              </a:ext>
            </a:extLst>
          </p:cNvPr>
          <p:cNvSpPr/>
          <p:nvPr/>
        </p:nvSpPr>
        <p:spPr>
          <a:xfrm>
            <a:off x="617279" y="1794233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367AD3-CAC2-F651-F3D9-2FE23873DFFA}"/>
              </a:ext>
            </a:extLst>
          </p:cNvPr>
          <p:cNvSpPr txBox="1"/>
          <p:nvPr/>
        </p:nvSpPr>
        <p:spPr>
          <a:xfrm>
            <a:off x="617279" y="1037548"/>
            <a:ext cx="906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دراسة حالة: قيادة الاتصالية في قطاع السيارات  </a:t>
            </a:r>
            <a:r>
              <a:rPr lang="en-GB" sz="2800" b="1" dirty="0">
                <a:latin typeface="Alexandria" charset="0"/>
                <a:cs typeface="Alexandria" charset="0"/>
              </a:rPr>
              <a:t>Toyota recall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C4894A-DD5E-0DC7-0EA7-81B367EA4372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CD8BF5-2C37-BA15-89BC-69961DA1BCD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87AB02-E88E-6AB0-23D4-2A80A7D6888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C34D4DC-BC4A-CA2C-19F9-69755391EF4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F1723E7-1CA6-2F22-6415-A8C11B192851}"/>
              </a:ext>
            </a:extLst>
          </p:cNvPr>
          <p:cNvSpPr txBox="1"/>
          <p:nvPr/>
        </p:nvSpPr>
        <p:spPr>
          <a:xfrm>
            <a:off x="3048000" y="2260563"/>
            <a:ext cx="8199120" cy="46044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📅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٢٠٠٩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–</a:t>
            </a:r>
            <a:r>
              <a:rPr lang="ar-SA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٢٠١٠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سحب أكثر من ٨ ملايين سيارة بسبب مشكلات في دواسات السرعة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📅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الأيام الأولى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تأخر ظهور القيادة العليا — تصاعد الغضب والإعلام السلبي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📅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بعد الضغط العام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ظهور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CEO </a:t>
            </a:r>
            <a:r>
              <a:rPr lang="ar-SA" sz="1800" kern="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أكيو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1800" kern="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تويودا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— اعتذار علني، مؤتمر صحفي مؤثر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📅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الخطاب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اعتراف بالخطأ المؤسسي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التزام بإصلاح الأنظمة الداخلية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تعبير صادق عن الحزن الشخصي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📅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النتيجة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رغم البداية البطيئة، استعادة تدريجية للثقة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مثال يُدرَّس على أهمية الاعتذار الشخصي والقيادة الشجاعة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"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أفضل وقت للاعتذار هو فورًا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...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وثاني أفضل وقت هو الآن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."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314" name="Picture 2" descr="Toyota Recall &amp; Safety Information | See Any Recall Information Here">
            <a:extLst>
              <a:ext uri="{FF2B5EF4-FFF2-40B4-BE49-F238E27FC236}">
                <a16:creationId xmlns:a16="http://schemas.microsoft.com/office/drawing/2014/main" id="{4F30BE55-98E9-9C56-CA93-2445BF4B9C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29000"/>
            <a:ext cx="4757845" cy="231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extLst>
              <a:ext uri="{FF2B5EF4-FFF2-40B4-BE49-F238E27FC236}">
                <a16:creationId xmlns:a16="http://schemas.microsoft.com/office/drawing/2014/main" id="{3A9F68C0-525E-0A4A-CE69-C288A1CE46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773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5221"/>
    </mc:Choice>
    <mc:Fallback xmlns="">
      <p:transition advTm="952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7B223B-3C0B-5F43-E65E-4B8D533D18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CB372BB-EC9F-ED11-02D9-79CF7633D538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2D7313-3670-267B-3187-7155F73BD936}"/>
              </a:ext>
            </a:extLst>
          </p:cNvPr>
          <p:cNvSpPr txBox="1"/>
          <p:nvPr/>
        </p:nvSpPr>
        <p:spPr>
          <a:xfrm>
            <a:off x="617280" y="1120157"/>
            <a:ext cx="916976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kern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مقارنة بين قيادة اتصالية ناجحة وفاشلة لنفس نوع الأزمة</a:t>
            </a:r>
          </a:p>
          <a:p>
            <a:pPr algn="r" rtl="1"/>
            <a:endParaRPr lang="en-US" sz="36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BD9B1C1-CC67-1C54-E21A-F15D751D45B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1D1EC2-CBCE-1B0D-30EA-84AE6D7F938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6F64D5-F280-E2ED-382E-A10562FEE91B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6715E7E-FD49-12E7-B0CE-1A2CABD3061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4B94C31-188C-E237-7965-7EFBC60A37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9836243"/>
              </p:ext>
            </p:extLst>
          </p:nvPr>
        </p:nvGraphicFramePr>
        <p:xfrm>
          <a:off x="762000" y="2436566"/>
          <a:ext cx="10500360" cy="3827074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209800">
                  <a:extLst>
                    <a:ext uri="{9D8B030D-6E8A-4147-A177-3AD203B41FA5}">
                      <a16:colId xmlns:a16="http://schemas.microsoft.com/office/drawing/2014/main" val="4255084609"/>
                    </a:ext>
                  </a:extLst>
                </a:gridCol>
                <a:gridCol w="3627120">
                  <a:extLst>
                    <a:ext uri="{9D8B030D-6E8A-4147-A177-3AD203B41FA5}">
                      <a16:colId xmlns:a16="http://schemas.microsoft.com/office/drawing/2014/main" val="3371506250"/>
                    </a:ext>
                  </a:extLst>
                </a:gridCol>
                <a:gridCol w="4663440">
                  <a:extLst>
                    <a:ext uri="{9D8B030D-6E8A-4147-A177-3AD203B41FA5}">
                      <a16:colId xmlns:a16="http://schemas.microsoft.com/office/drawing/2014/main" val="3852482422"/>
                    </a:ext>
                  </a:extLst>
                </a:gridCol>
              </a:tblGrid>
              <a:tr h="637689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جانب المقارنة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قيادة ناجحة</a:t>
                      </a:r>
                      <a:r>
                        <a:rPr lang="en-GB" sz="2000" kern="0">
                          <a:effectLst/>
                        </a:rPr>
                        <a:t> (Toyota recall)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قيادة فاشلة</a:t>
                      </a:r>
                      <a:r>
                        <a:rPr lang="en-GB" sz="2000" kern="0">
                          <a:effectLst/>
                        </a:rPr>
                        <a:t> (Volkswagen emissions scandal)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935498144"/>
                  </a:ext>
                </a:extLst>
              </a:tr>
              <a:tr h="637877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سرعة الاستجابة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متأخرة لكن تم تداركها بخطاب قوي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تأخر طويل جدًا في الاعتراف بالمشكلة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650681"/>
                  </a:ext>
                </a:extLst>
              </a:tr>
              <a:tr h="637877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أسلوب الاعتذار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اعتذار شخصي صادق من</a:t>
                      </a:r>
                      <a:r>
                        <a:rPr lang="en-GB" sz="2000" kern="0">
                          <a:effectLst/>
                        </a:rPr>
                        <a:t> CEO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إنكار طويل ثم اعتذار محدود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97650367"/>
                  </a:ext>
                </a:extLst>
              </a:tr>
              <a:tr h="637877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الشفافية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شرح تفاصيل المشكلة وخطة الإصلاح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غموض وإخفاء تفاصيل جوهرية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9651003"/>
                  </a:ext>
                </a:extLst>
              </a:tr>
              <a:tr h="637877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الحضور القيادي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ظهور شخصي مؤثر للقائد الأعلى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غياب شبه كامل للقيادة العليا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39638115"/>
                  </a:ext>
                </a:extLst>
              </a:tr>
              <a:tr h="637877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النتيجة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استعادة تدريجية للثقة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أزمة ثقة مستمرة وضرر طويل الأمد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454511407"/>
                  </a:ext>
                </a:extLst>
              </a:tr>
            </a:tbl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9B1A4466-EF0B-4AD6-3732-9D8E807864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4676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01088"/>
    </mc:Choice>
    <mc:Fallback xmlns="">
      <p:transition advTm="1010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9715E-22C8-D8EF-4917-F078E9A33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256CCDE-1FD4-1FD1-5AC2-4F22BE3CE397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29F2FE-D6B9-3C92-7506-F83284298EA8}"/>
              </a:ext>
            </a:extLst>
          </p:cNvPr>
          <p:cNvSpPr txBox="1"/>
          <p:nvPr/>
        </p:nvSpPr>
        <p:spPr>
          <a:xfrm>
            <a:off x="617280" y="1120157"/>
            <a:ext cx="91697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ماذا تُعلّمنا الأزمات الأخيرة عن مستقبل القيادة الاتصالية؟ </a:t>
            </a:r>
          </a:p>
          <a:p>
            <a:pPr algn="r" rtl="1"/>
            <a:endParaRPr lang="en-US" sz="40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17B86A1-7BD2-748D-5644-65135F1150F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96D1DE-2A2B-8630-052E-EE698502560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F92D55-3034-EC01-A6C0-CD1A7EE74E47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01C60FB-2EFE-ABFF-033D-82341B7E99F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5A0962F-74BF-2E18-4C31-E536A34AED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230732"/>
              </p:ext>
            </p:extLst>
          </p:nvPr>
        </p:nvGraphicFramePr>
        <p:xfrm>
          <a:off x="914400" y="2196500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D88B7650-83C4-9DF0-E581-614612C878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970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4650"/>
    </mc:Choice>
    <mc:Fallback xmlns="">
      <p:transition advTm="846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198195-498C-1BE5-6E02-86BE0F1C1C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0C6E170-8430-8343-6846-12F414BE9A9C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0BEB1B-BE2D-A903-E90F-6A0D82E01EE3}"/>
              </a:ext>
            </a:extLst>
          </p:cNvPr>
          <p:cNvSpPr txBox="1"/>
          <p:nvPr/>
        </p:nvSpPr>
        <p:spPr>
          <a:xfrm>
            <a:off x="1108692" y="1120157"/>
            <a:ext cx="86783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أهم النصائح المهنية لبناء قيادة اتصالية مؤثرة </a:t>
            </a:r>
            <a:endParaRPr lang="en-US" sz="40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4BF495F-EED4-2448-FC95-1D9561779FAB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89F85E-7656-E553-365A-5211A2B891B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B9C1D2-FB3B-E463-A8E7-5F83FBEE5A4C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2B350A1-AC54-FE50-597D-397722C7FAD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F6FEFE4A-D9B8-E3BB-BB60-A775D20855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84880835"/>
              </p:ext>
            </p:extLst>
          </p:nvPr>
        </p:nvGraphicFramePr>
        <p:xfrm>
          <a:off x="928007" y="1746061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1C4695EC-0CB9-41FC-5B11-5B789EB49E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036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5706"/>
    </mc:Choice>
    <mc:Fallback xmlns="">
      <p:transition advTm="857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4" name="Audio 3">
            <a:extLst>
              <a:ext uri="{FF2B5EF4-FFF2-40B4-BE49-F238E27FC236}">
                <a16:creationId xmlns:a16="http://schemas.microsoft.com/office/drawing/2014/main" id="{30F03150-C27A-06B8-96E5-FE425B56E4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997"/>
    </mc:Choice>
    <mc:Fallback xmlns="">
      <p:transition spd="slow" advTm="14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6e64d47f71d2a9ba87fe3cd7a346a88d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daa90b9493292b7dd7fda0f2404ecac5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fbce9ccb-a055-48b1-a76c-139ecd114ee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D703A02-3823-4C9C-BBCF-227980F219B2}"/>
</file>

<file path=customXml/itemProps2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10113</TotalTime>
  <Words>3553</Words>
  <Application>Microsoft Macintosh PowerPoint</Application>
  <PresentationFormat>Widescreen</PresentationFormat>
  <Paragraphs>630</Paragraphs>
  <Slides>43</Slides>
  <Notes>43</Notes>
  <HiddenSlides>0</HiddenSlides>
  <MMClips>43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4" baseType="lpstr">
      <vt:lpstr>Alexandria</vt:lpstr>
      <vt:lpstr>Apple Color Emoji</vt:lpstr>
      <vt:lpstr>Aptos</vt:lpstr>
      <vt:lpstr>Arial</vt:lpstr>
      <vt:lpstr>Calibri</vt:lpstr>
      <vt:lpstr>Calibri Light</vt:lpstr>
      <vt:lpstr>Courier New</vt:lpstr>
      <vt:lpstr>Roboto Light</vt:lpstr>
      <vt:lpstr>Symbol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m adel</cp:lastModifiedBy>
  <cp:revision>65</cp:revision>
  <dcterms:created xsi:type="dcterms:W3CDTF">2023-04-29T09:08:00Z</dcterms:created>
  <dcterms:modified xsi:type="dcterms:W3CDTF">2025-06-25T05:24:59Z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