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494" r:id="rId2"/>
    <p:sldId id="495" r:id="rId3"/>
    <p:sldId id="496" r:id="rId4"/>
    <p:sldId id="497" r:id="rId5"/>
    <p:sldId id="534" r:id="rId6"/>
    <p:sldId id="546" r:id="rId7"/>
    <p:sldId id="545" r:id="rId8"/>
    <p:sldId id="548" r:id="rId9"/>
    <p:sldId id="547" r:id="rId10"/>
    <p:sldId id="550" r:id="rId11"/>
    <p:sldId id="551" r:id="rId12"/>
    <p:sldId id="570" r:id="rId13"/>
    <p:sldId id="552" r:id="rId14"/>
    <p:sldId id="536" r:id="rId15"/>
    <p:sldId id="565" r:id="rId16"/>
    <p:sldId id="520" r:id="rId17"/>
    <p:sldId id="544" r:id="rId18"/>
    <p:sldId id="554" r:id="rId19"/>
    <p:sldId id="559" r:id="rId20"/>
    <p:sldId id="560" r:id="rId21"/>
    <p:sldId id="574" r:id="rId22"/>
    <p:sldId id="563" r:id="rId23"/>
    <p:sldId id="553" r:id="rId24"/>
    <p:sldId id="549" r:id="rId25"/>
    <p:sldId id="564" r:id="rId26"/>
    <p:sldId id="566" r:id="rId27"/>
    <p:sldId id="567" r:id="rId28"/>
    <p:sldId id="541" r:id="rId29"/>
    <p:sldId id="568" r:id="rId30"/>
    <p:sldId id="542" r:id="rId31"/>
    <p:sldId id="569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495"/>
            <p14:sldId id="496"/>
            <p14:sldId id="497"/>
            <p14:sldId id="534"/>
            <p14:sldId id="546"/>
            <p14:sldId id="545"/>
            <p14:sldId id="548"/>
            <p14:sldId id="547"/>
            <p14:sldId id="550"/>
            <p14:sldId id="551"/>
            <p14:sldId id="570"/>
            <p14:sldId id="552"/>
            <p14:sldId id="536"/>
            <p14:sldId id="565"/>
            <p14:sldId id="520"/>
            <p14:sldId id="544"/>
            <p14:sldId id="554"/>
            <p14:sldId id="559"/>
            <p14:sldId id="560"/>
            <p14:sldId id="574"/>
            <p14:sldId id="563"/>
            <p14:sldId id="553"/>
            <p14:sldId id="549"/>
            <p14:sldId id="564"/>
            <p14:sldId id="566"/>
            <p14:sldId id="567"/>
            <p14:sldId id="541"/>
            <p14:sldId id="568"/>
            <p14:sldId id="542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0000"/>
    <a:srgbClr val="669BBC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</a:t>
          </a:r>
          <a:r>
            <a:rPr lang="en-US" sz="4400" dirty="0">
              <a:highlight>
                <a:srgbClr val="00FFFF"/>
              </a:highlight>
            </a:rPr>
            <a:t>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 sz="1600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 sz="1600"/>
        </a:p>
      </dgm:t>
    </dgm:pt>
    <dgm:pt modelId="{D3DAE159-AC70-4C41-A3C3-74626C2B9F5E}">
      <dgm:prSet phldrT="[Text]" custT="1"/>
      <dgm:spPr/>
      <dgm:t>
        <a:bodyPr/>
        <a:lstStyle/>
        <a:p>
          <a:r>
            <a:rPr lang="en-US" sz="3600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 sz="1600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 sz="1600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 sz="1600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 sz="1600"/>
        </a:p>
      </dgm:t>
    </dgm:pt>
    <dgm:pt modelId="{1F670127-CDF4-47DA-8537-7B865BA57E67}">
      <dgm:prSet phldrT="[Text]" custT="1"/>
      <dgm:spPr/>
      <dgm:t>
        <a:bodyPr/>
        <a:lstStyle/>
        <a:p>
          <a:r>
            <a:rPr lang="en-US" sz="3600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 sz="1600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 sz="1600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/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 sz="1600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 sz="1600"/>
        </a:p>
      </dgm:t>
    </dgm:pt>
    <dgm:pt modelId="{412BE777-7D04-4ECB-A8E0-5E68E2731100}">
      <dgm:prSet phldrT="[Text]" custT="1"/>
      <dgm:spPr/>
      <dgm:t>
        <a:bodyPr/>
        <a:lstStyle/>
        <a:p>
          <a:r>
            <a:rPr lang="en-US" sz="3600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 sz="1600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 sz="1600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3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3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3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/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3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3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3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/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/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/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/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/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/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/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/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/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/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/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/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/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/>
            <a:t>Delivered in week 11</a:t>
          </a: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/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/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3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3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3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2C045A-1965-413D-A035-1C4D63D093A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A0A4747-409F-4E52-876A-C12718859CF0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1</a:t>
          </a:r>
        </a:p>
      </dgm:t>
    </dgm:pt>
    <dgm:pt modelId="{A62C9EC9-60B2-4D17-B57C-E6C4BF6C9D00}" type="parTrans" cxnId="{81AD63C2-7278-42D4-9466-089EFD3E4BC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16917BE8-56A4-41A2-BB38-E9E0F99A4CF7}" type="sibTrans" cxnId="{81AD63C2-7278-42D4-9466-089EFD3E4BC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D3DAE159-AC70-4C41-A3C3-74626C2B9F5E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4</a:t>
          </a:r>
        </a:p>
      </dgm:t>
    </dgm:pt>
    <dgm:pt modelId="{E45FCD0E-53E1-48F4-B228-66E42992D887}" type="parTrans" cxnId="{36267ACB-A651-4B7A-BCD8-D0A6DD5EF305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877CE6CF-4546-4999-926B-2C3031C7C239}" type="sibTrans" cxnId="{36267ACB-A651-4B7A-BCD8-D0A6DD5EF305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518DA1B7-440E-4FB7-85F7-3DFC6AE5390A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2</a:t>
          </a:r>
        </a:p>
      </dgm:t>
    </dgm:pt>
    <dgm:pt modelId="{CF115CBE-9BEC-4D95-8603-F820DCACA1A5}" type="parTrans" cxnId="{86178C52-A213-4829-93B1-CCB86918CF7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E349BF1E-3D06-45D5-AB14-56339F295F40}" type="sibTrans" cxnId="{86178C52-A213-4829-93B1-CCB86918CF7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1F670127-CDF4-47DA-8537-7B865BA57E67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8</a:t>
          </a:r>
        </a:p>
      </dgm:t>
    </dgm:pt>
    <dgm:pt modelId="{88B50000-7C64-449B-9F1A-CC708231F9DF}" type="parTrans" cxnId="{375138C5-7F0A-401C-9C7A-7D9B20E6AFDA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970DCFFA-0205-4D96-8306-A203982CA3C7}" type="sibTrans" cxnId="{375138C5-7F0A-401C-9C7A-7D9B20E6AFDA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C3A6D725-9385-454A-8BA6-DD73D603A8D9}">
      <dgm:prSet phldrT="[Text]" custT="1"/>
      <dgm:spPr/>
      <dgm:t>
        <a:bodyPr/>
        <a:lstStyle/>
        <a:p>
          <a:r>
            <a:rPr lang="en-US" sz="4000" dirty="0">
              <a:highlight>
                <a:srgbClr val="00FFFF"/>
              </a:highlight>
            </a:rPr>
            <a:t>Assignment 3</a:t>
          </a:r>
        </a:p>
      </dgm:t>
    </dgm:pt>
    <dgm:pt modelId="{5D1943C2-0257-401E-9DE4-FD4656E2ED4E}" type="parTrans" cxnId="{2F080E04-31AE-48A8-AE14-8BBBC208C4F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0323EB34-6A19-4A4C-9F87-AA9864FAE81B}" type="sibTrans" cxnId="{2F080E04-31AE-48A8-AE14-8BBBC208C4F2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412BE777-7D04-4ECB-A8E0-5E68E2731100}">
      <dgm:prSet phldrT="[Text]"/>
      <dgm:spPr/>
      <dgm:t>
        <a:bodyPr/>
        <a:lstStyle/>
        <a:p>
          <a:r>
            <a:rPr lang="en-US" dirty="0">
              <a:highlight>
                <a:srgbClr val="00FFFF"/>
              </a:highlight>
            </a:rPr>
            <a:t>Delivered in week 11</a:t>
          </a:r>
        </a:p>
      </dgm:t>
    </dgm:pt>
    <dgm:pt modelId="{FC941E30-5D11-4D1D-B661-761C37714572}" type="sibTrans" cxnId="{10D7B1E1-B67E-4A75-A704-69166BF050D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96E94A5E-1DD0-431C-8635-883D1FED1BB7}" type="parTrans" cxnId="{10D7B1E1-B67E-4A75-A704-69166BF050DE}">
      <dgm:prSet/>
      <dgm:spPr/>
      <dgm:t>
        <a:bodyPr/>
        <a:lstStyle/>
        <a:p>
          <a:endParaRPr lang="en-US">
            <a:highlight>
              <a:srgbClr val="00FFFF"/>
            </a:highlight>
          </a:endParaRPr>
        </a:p>
      </dgm:t>
    </dgm:pt>
    <dgm:pt modelId="{7205EE44-DB23-41A7-919E-A60058ADFEC7}" type="pres">
      <dgm:prSet presAssocID="{6D2C045A-1965-413D-A035-1C4D63D093AD}" presName="Name0" presStyleCnt="0">
        <dgm:presLayoutVars>
          <dgm:dir/>
          <dgm:animLvl val="lvl"/>
          <dgm:resizeHandles val="exact"/>
        </dgm:presLayoutVars>
      </dgm:prSet>
      <dgm:spPr/>
    </dgm:pt>
    <dgm:pt modelId="{B1EC06BB-DA11-43A1-B3C3-ADC3723F057F}" type="pres">
      <dgm:prSet presAssocID="{CA0A4747-409F-4E52-876A-C12718859CF0}" presName="linNode" presStyleCnt="0"/>
      <dgm:spPr/>
    </dgm:pt>
    <dgm:pt modelId="{1C732F65-33B2-4F57-8FDC-61D66378D4A2}" type="pres">
      <dgm:prSet presAssocID="{CA0A4747-409F-4E52-876A-C12718859CF0}" presName="parentText" presStyleLbl="node1" presStyleIdx="0" presStyleCnt="3" custScaleX="125380">
        <dgm:presLayoutVars>
          <dgm:chMax val="1"/>
          <dgm:bulletEnabled val="1"/>
        </dgm:presLayoutVars>
      </dgm:prSet>
      <dgm:spPr/>
    </dgm:pt>
    <dgm:pt modelId="{C4276DE1-8201-4BC6-9813-110E4B139E4B}" type="pres">
      <dgm:prSet presAssocID="{CA0A4747-409F-4E52-876A-C12718859CF0}" presName="descendantText" presStyleLbl="alignAccFollowNode1" presStyleIdx="0" presStyleCnt="3">
        <dgm:presLayoutVars>
          <dgm:bulletEnabled val="1"/>
        </dgm:presLayoutVars>
      </dgm:prSet>
      <dgm:spPr/>
    </dgm:pt>
    <dgm:pt modelId="{C7776C1D-F4A5-4218-894B-0139278EBA2A}" type="pres">
      <dgm:prSet presAssocID="{16917BE8-56A4-41A2-BB38-E9E0F99A4CF7}" presName="sp" presStyleCnt="0"/>
      <dgm:spPr/>
    </dgm:pt>
    <dgm:pt modelId="{270ED4F6-82C5-4EF7-AC19-D808C0F93C57}" type="pres">
      <dgm:prSet presAssocID="{518DA1B7-440E-4FB7-85F7-3DFC6AE5390A}" presName="linNode" presStyleCnt="0"/>
      <dgm:spPr/>
    </dgm:pt>
    <dgm:pt modelId="{0009250B-0495-46AC-854C-D03243418322}" type="pres">
      <dgm:prSet presAssocID="{518DA1B7-440E-4FB7-85F7-3DFC6AE5390A}" presName="parentText" presStyleLbl="node1" presStyleIdx="1" presStyleCnt="3" custScaleX="124780">
        <dgm:presLayoutVars>
          <dgm:chMax val="1"/>
          <dgm:bulletEnabled val="1"/>
        </dgm:presLayoutVars>
      </dgm:prSet>
      <dgm:spPr/>
    </dgm:pt>
    <dgm:pt modelId="{9276E62D-BE27-473F-96C6-9EF9D97B5F46}" type="pres">
      <dgm:prSet presAssocID="{518DA1B7-440E-4FB7-85F7-3DFC6AE5390A}" presName="descendantText" presStyleLbl="alignAccFollowNode1" presStyleIdx="1" presStyleCnt="3">
        <dgm:presLayoutVars>
          <dgm:bulletEnabled val="1"/>
        </dgm:presLayoutVars>
      </dgm:prSet>
      <dgm:spPr/>
    </dgm:pt>
    <dgm:pt modelId="{85059119-BE01-42E1-9407-CBDE93E02690}" type="pres">
      <dgm:prSet presAssocID="{E349BF1E-3D06-45D5-AB14-56339F295F40}" presName="sp" presStyleCnt="0"/>
      <dgm:spPr/>
    </dgm:pt>
    <dgm:pt modelId="{E4E0B993-7A6F-40F4-BB13-96FAF83A608F}" type="pres">
      <dgm:prSet presAssocID="{C3A6D725-9385-454A-8BA6-DD73D603A8D9}" presName="linNode" presStyleCnt="0"/>
      <dgm:spPr/>
    </dgm:pt>
    <dgm:pt modelId="{5632668B-C17F-4390-8145-C3ACDCFE8FF4}" type="pres">
      <dgm:prSet presAssocID="{C3A6D725-9385-454A-8BA6-DD73D603A8D9}" presName="parentText" presStyleLbl="node1" presStyleIdx="2" presStyleCnt="3" custScaleX="124427">
        <dgm:presLayoutVars>
          <dgm:chMax val="1"/>
          <dgm:bulletEnabled val="1"/>
        </dgm:presLayoutVars>
      </dgm:prSet>
      <dgm:spPr/>
    </dgm:pt>
    <dgm:pt modelId="{3AC66E88-CA27-4171-980D-F59DC7E057DC}" type="pres">
      <dgm:prSet presAssocID="{C3A6D725-9385-454A-8BA6-DD73D603A8D9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F080E04-31AE-48A8-AE14-8BBBC208C4F2}" srcId="{6D2C045A-1965-413D-A035-1C4D63D093AD}" destId="{C3A6D725-9385-454A-8BA6-DD73D603A8D9}" srcOrd="2" destOrd="0" parTransId="{5D1943C2-0257-401E-9DE4-FD4656E2ED4E}" sibTransId="{0323EB34-6A19-4A4C-9F87-AA9864FAE81B}"/>
    <dgm:cxn modelId="{74C1F405-34BB-439F-9629-EECA613F1E33}" type="presOf" srcId="{6D2C045A-1965-413D-A035-1C4D63D093AD}" destId="{7205EE44-DB23-41A7-919E-A60058ADFEC7}" srcOrd="0" destOrd="0" presId="urn:microsoft.com/office/officeart/2005/8/layout/vList5"/>
    <dgm:cxn modelId="{A26FBE08-2D93-4477-A853-3FB6F1C4585A}" type="presOf" srcId="{412BE777-7D04-4ECB-A8E0-5E68E2731100}" destId="{3AC66E88-CA27-4171-980D-F59DC7E057DC}" srcOrd="0" destOrd="0" presId="urn:microsoft.com/office/officeart/2005/8/layout/vList5"/>
    <dgm:cxn modelId="{F348C671-27AB-44CC-A76A-FBE35D9BDF60}" type="presOf" srcId="{D3DAE159-AC70-4C41-A3C3-74626C2B9F5E}" destId="{C4276DE1-8201-4BC6-9813-110E4B139E4B}" srcOrd="0" destOrd="0" presId="urn:microsoft.com/office/officeart/2005/8/layout/vList5"/>
    <dgm:cxn modelId="{86178C52-A213-4829-93B1-CCB86918CF72}" srcId="{6D2C045A-1965-413D-A035-1C4D63D093AD}" destId="{518DA1B7-440E-4FB7-85F7-3DFC6AE5390A}" srcOrd="1" destOrd="0" parTransId="{CF115CBE-9BEC-4D95-8603-F820DCACA1A5}" sibTransId="{E349BF1E-3D06-45D5-AB14-56339F295F40}"/>
    <dgm:cxn modelId="{582CE455-8864-49B0-AA98-711F0FB10598}" type="presOf" srcId="{CA0A4747-409F-4E52-876A-C12718859CF0}" destId="{1C732F65-33B2-4F57-8FDC-61D66378D4A2}" srcOrd="0" destOrd="0" presId="urn:microsoft.com/office/officeart/2005/8/layout/vList5"/>
    <dgm:cxn modelId="{9329A7B8-37E5-4ED2-B7D0-119EF76001A7}" type="presOf" srcId="{C3A6D725-9385-454A-8BA6-DD73D603A8D9}" destId="{5632668B-C17F-4390-8145-C3ACDCFE8FF4}" srcOrd="0" destOrd="0" presId="urn:microsoft.com/office/officeart/2005/8/layout/vList5"/>
    <dgm:cxn modelId="{81AD63C2-7278-42D4-9466-089EFD3E4BCE}" srcId="{6D2C045A-1965-413D-A035-1C4D63D093AD}" destId="{CA0A4747-409F-4E52-876A-C12718859CF0}" srcOrd="0" destOrd="0" parTransId="{A62C9EC9-60B2-4D17-B57C-E6C4BF6C9D00}" sibTransId="{16917BE8-56A4-41A2-BB38-E9E0F99A4CF7}"/>
    <dgm:cxn modelId="{375138C5-7F0A-401C-9C7A-7D9B20E6AFDA}" srcId="{518DA1B7-440E-4FB7-85F7-3DFC6AE5390A}" destId="{1F670127-CDF4-47DA-8537-7B865BA57E67}" srcOrd="0" destOrd="0" parTransId="{88B50000-7C64-449B-9F1A-CC708231F9DF}" sibTransId="{970DCFFA-0205-4D96-8306-A203982CA3C7}"/>
    <dgm:cxn modelId="{36267ACB-A651-4B7A-BCD8-D0A6DD5EF305}" srcId="{CA0A4747-409F-4E52-876A-C12718859CF0}" destId="{D3DAE159-AC70-4C41-A3C3-74626C2B9F5E}" srcOrd="0" destOrd="0" parTransId="{E45FCD0E-53E1-48F4-B228-66E42992D887}" sibTransId="{877CE6CF-4546-4999-926B-2C3031C7C239}"/>
    <dgm:cxn modelId="{DA8C6BD2-7E14-4BB4-81F3-A6FE7DE33D4F}" type="presOf" srcId="{518DA1B7-440E-4FB7-85F7-3DFC6AE5390A}" destId="{0009250B-0495-46AC-854C-D03243418322}" srcOrd="0" destOrd="0" presId="urn:microsoft.com/office/officeart/2005/8/layout/vList5"/>
    <dgm:cxn modelId="{171459D5-5AC3-4DCE-BF86-7DD8C2EB2A4A}" type="presOf" srcId="{1F670127-CDF4-47DA-8537-7B865BA57E67}" destId="{9276E62D-BE27-473F-96C6-9EF9D97B5F46}" srcOrd="0" destOrd="0" presId="urn:microsoft.com/office/officeart/2005/8/layout/vList5"/>
    <dgm:cxn modelId="{10D7B1E1-B67E-4A75-A704-69166BF050DE}" srcId="{C3A6D725-9385-454A-8BA6-DD73D603A8D9}" destId="{412BE777-7D04-4ECB-A8E0-5E68E2731100}" srcOrd="0" destOrd="0" parTransId="{96E94A5E-1DD0-431C-8635-883D1FED1BB7}" sibTransId="{FC941E30-5D11-4D1D-B661-761C37714572}"/>
    <dgm:cxn modelId="{8FA2AC3F-D02B-422A-8DFA-CB3C95CE2F80}" type="presParOf" srcId="{7205EE44-DB23-41A7-919E-A60058ADFEC7}" destId="{B1EC06BB-DA11-43A1-B3C3-ADC3723F057F}" srcOrd="0" destOrd="0" presId="urn:microsoft.com/office/officeart/2005/8/layout/vList5"/>
    <dgm:cxn modelId="{3E8D48D9-3EDA-4423-B91A-965E505D5D74}" type="presParOf" srcId="{B1EC06BB-DA11-43A1-B3C3-ADC3723F057F}" destId="{1C732F65-33B2-4F57-8FDC-61D66378D4A2}" srcOrd="0" destOrd="0" presId="urn:microsoft.com/office/officeart/2005/8/layout/vList5"/>
    <dgm:cxn modelId="{A9C7301D-870D-4B36-B5EF-1C3AA600F7BC}" type="presParOf" srcId="{B1EC06BB-DA11-43A1-B3C3-ADC3723F057F}" destId="{C4276DE1-8201-4BC6-9813-110E4B139E4B}" srcOrd="1" destOrd="0" presId="urn:microsoft.com/office/officeart/2005/8/layout/vList5"/>
    <dgm:cxn modelId="{A13A1136-3875-4D9E-89E2-76768D4D2F57}" type="presParOf" srcId="{7205EE44-DB23-41A7-919E-A60058ADFEC7}" destId="{C7776C1D-F4A5-4218-894B-0139278EBA2A}" srcOrd="1" destOrd="0" presId="urn:microsoft.com/office/officeart/2005/8/layout/vList5"/>
    <dgm:cxn modelId="{0F41C37E-B058-490D-89A4-60D41C8C1DCF}" type="presParOf" srcId="{7205EE44-DB23-41A7-919E-A60058ADFEC7}" destId="{270ED4F6-82C5-4EF7-AC19-D808C0F93C57}" srcOrd="2" destOrd="0" presId="urn:microsoft.com/office/officeart/2005/8/layout/vList5"/>
    <dgm:cxn modelId="{0F2EA185-7BF7-4E66-8D4B-068E8F239F98}" type="presParOf" srcId="{270ED4F6-82C5-4EF7-AC19-D808C0F93C57}" destId="{0009250B-0495-46AC-854C-D03243418322}" srcOrd="0" destOrd="0" presId="urn:microsoft.com/office/officeart/2005/8/layout/vList5"/>
    <dgm:cxn modelId="{1B5CA399-FDF0-4ECC-A9A4-77C2BD5221A8}" type="presParOf" srcId="{270ED4F6-82C5-4EF7-AC19-D808C0F93C57}" destId="{9276E62D-BE27-473F-96C6-9EF9D97B5F46}" srcOrd="1" destOrd="0" presId="urn:microsoft.com/office/officeart/2005/8/layout/vList5"/>
    <dgm:cxn modelId="{321A8844-39BB-4E42-B610-9BCF6DF03701}" type="presParOf" srcId="{7205EE44-DB23-41A7-919E-A60058ADFEC7}" destId="{85059119-BE01-42E1-9407-CBDE93E02690}" srcOrd="3" destOrd="0" presId="urn:microsoft.com/office/officeart/2005/8/layout/vList5"/>
    <dgm:cxn modelId="{49624E87-9B52-460C-8A60-9794027628D3}" type="presParOf" srcId="{7205EE44-DB23-41A7-919E-A60058ADFEC7}" destId="{E4E0B993-7A6F-40F4-BB13-96FAF83A608F}" srcOrd="4" destOrd="0" presId="urn:microsoft.com/office/officeart/2005/8/layout/vList5"/>
    <dgm:cxn modelId="{5ABC7A00-FF2D-49C2-8F9F-FB0506706EFD}" type="presParOf" srcId="{E4E0B993-7A6F-40F4-BB13-96FAF83A608F}" destId="{5632668B-C17F-4390-8145-C3ACDCFE8FF4}" srcOrd="0" destOrd="0" presId="urn:microsoft.com/office/officeart/2005/8/layout/vList5"/>
    <dgm:cxn modelId="{8CCACAA1-BA95-485D-96AE-5542D2F670BD}" type="presParOf" srcId="{E4E0B993-7A6F-40F4-BB13-96FAF83A608F}" destId="{3AC66E88-CA27-4171-980D-F59DC7E057D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314843" y="-1618599"/>
          <a:ext cx="1397000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4</a:t>
          </a:r>
        </a:p>
      </dsp:txBody>
      <dsp:txXfrm rot="-5400000">
        <a:off x="3518973" y="245467"/>
        <a:ext cx="4920545" cy="1260608"/>
      </dsp:txXfrm>
    </dsp:sp>
    <dsp:sp modelId="{1C732F65-33B2-4F57-8FDC-61D66378D4A2}">
      <dsp:nvSpPr>
        <dsp:cNvPr id="0" name=""/>
        <dsp:cNvSpPr/>
      </dsp:nvSpPr>
      <dsp:spPr>
        <a:xfrm>
          <a:off x="600" y="2645"/>
          <a:ext cx="3518372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</a:t>
          </a:r>
          <a:r>
            <a:rPr lang="en-US" sz="4400" kern="1200" dirty="0">
              <a:highlight>
                <a:srgbClr val="00FFFF"/>
              </a:highlight>
            </a:rPr>
            <a:t>1</a:t>
          </a:r>
        </a:p>
      </dsp:txBody>
      <dsp:txXfrm>
        <a:off x="85845" y="87890"/>
        <a:ext cx="3347882" cy="1575760"/>
      </dsp:txXfrm>
    </dsp:sp>
    <dsp:sp modelId="{9276E62D-BE27-473F-96C6-9EF9D97B5F46}">
      <dsp:nvSpPr>
        <dsp:cNvPr id="0" name=""/>
        <dsp:cNvSpPr/>
      </dsp:nvSpPr>
      <dsp:spPr>
        <a:xfrm rot="5400000">
          <a:off x="5310790" y="209644"/>
          <a:ext cx="1397000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8</a:t>
          </a:r>
        </a:p>
      </dsp:txBody>
      <dsp:txXfrm rot="-5400000">
        <a:off x="3509601" y="2079029"/>
        <a:ext cx="4931182" cy="1260608"/>
      </dsp:txXfrm>
    </dsp:sp>
    <dsp:sp modelId="{0009250B-0495-46AC-854C-D03243418322}">
      <dsp:nvSpPr>
        <dsp:cNvPr id="0" name=""/>
        <dsp:cNvSpPr/>
      </dsp:nvSpPr>
      <dsp:spPr>
        <a:xfrm>
          <a:off x="600" y="1836208"/>
          <a:ext cx="3509001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2</a:t>
          </a:r>
        </a:p>
      </dsp:txBody>
      <dsp:txXfrm>
        <a:off x="85845" y="1921453"/>
        <a:ext cx="3338511" cy="1575760"/>
      </dsp:txXfrm>
    </dsp:sp>
    <dsp:sp modelId="{3AC66E88-CA27-4171-980D-F59DC7E057DC}">
      <dsp:nvSpPr>
        <dsp:cNvPr id="0" name=""/>
        <dsp:cNvSpPr/>
      </dsp:nvSpPr>
      <dsp:spPr>
        <a:xfrm rot="5400000">
          <a:off x="5307245" y="2040547"/>
          <a:ext cx="1397000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600" kern="1200" dirty="0"/>
            <a:t>Delivered in week 11</a:t>
          </a:r>
        </a:p>
      </dsp:txBody>
      <dsp:txXfrm rot="-5400000">
        <a:off x="3503397" y="3912591"/>
        <a:ext cx="4936500" cy="1260608"/>
      </dsp:txXfrm>
    </dsp:sp>
    <dsp:sp modelId="{5632668B-C17F-4390-8145-C3ACDCFE8FF4}">
      <dsp:nvSpPr>
        <dsp:cNvPr id="0" name=""/>
        <dsp:cNvSpPr/>
      </dsp:nvSpPr>
      <dsp:spPr>
        <a:xfrm>
          <a:off x="600" y="3669771"/>
          <a:ext cx="3502796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3</a:t>
          </a:r>
        </a:p>
      </dsp:txBody>
      <dsp:txXfrm>
        <a:off x="85845" y="3755016"/>
        <a:ext cx="3332306" cy="15757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314843" y="-1618599"/>
          <a:ext cx="1397000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3" y="245467"/>
        <a:ext cx="4920545" cy="1260608"/>
      </dsp:txXfrm>
    </dsp:sp>
    <dsp:sp modelId="{1C732F65-33B2-4F57-8FDC-61D66378D4A2}">
      <dsp:nvSpPr>
        <dsp:cNvPr id="0" name=""/>
        <dsp:cNvSpPr/>
      </dsp:nvSpPr>
      <dsp:spPr>
        <a:xfrm>
          <a:off x="600" y="2645"/>
          <a:ext cx="3518372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1</a:t>
          </a:r>
        </a:p>
      </dsp:txBody>
      <dsp:txXfrm>
        <a:off x="85845" y="87890"/>
        <a:ext cx="3347882" cy="1575760"/>
      </dsp:txXfrm>
    </dsp:sp>
    <dsp:sp modelId="{9276E62D-BE27-473F-96C6-9EF9D97B5F46}">
      <dsp:nvSpPr>
        <dsp:cNvPr id="0" name=""/>
        <dsp:cNvSpPr/>
      </dsp:nvSpPr>
      <dsp:spPr>
        <a:xfrm rot="5400000">
          <a:off x="5310790" y="209644"/>
          <a:ext cx="1397000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2079029"/>
        <a:ext cx="4931182" cy="1260608"/>
      </dsp:txXfrm>
    </dsp:sp>
    <dsp:sp modelId="{0009250B-0495-46AC-854C-D03243418322}">
      <dsp:nvSpPr>
        <dsp:cNvPr id="0" name=""/>
        <dsp:cNvSpPr/>
      </dsp:nvSpPr>
      <dsp:spPr>
        <a:xfrm>
          <a:off x="600" y="1836208"/>
          <a:ext cx="3509001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2</a:t>
          </a:r>
        </a:p>
      </dsp:txBody>
      <dsp:txXfrm>
        <a:off x="85845" y="1921453"/>
        <a:ext cx="3338511" cy="1575760"/>
      </dsp:txXfrm>
    </dsp:sp>
    <dsp:sp modelId="{3AC66E88-CA27-4171-980D-F59DC7E057DC}">
      <dsp:nvSpPr>
        <dsp:cNvPr id="0" name=""/>
        <dsp:cNvSpPr/>
      </dsp:nvSpPr>
      <dsp:spPr>
        <a:xfrm rot="5400000">
          <a:off x="5307245" y="2040547"/>
          <a:ext cx="1397000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7" y="3912591"/>
        <a:ext cx="4936500" cy="1260608"/>
      </dsp:txXfrm>
    </dsp:sp>
    <dsp:sp modelId="{5632668B-C17F-4390-8145-C3ACDCFE8FF4}">
      <dsp:nvSpPr>
        <dsp:cNvPr id="0" name=""/>
        <dsp:cNvSpPr/>
      </dsp:nvSpPr>
      <dsp:spPr>
        <a:xfrm>
          <a:off x="600" y="3669771"/>
          <a:ext cx="3502796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85845" y="3755016"/>
        <a:ext cx="3332306" cy="15757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314843" y="-1618599"/>
          <a:ext cx="1397000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4</a:t>
          </a:r>
        </a:p>
      </dsp:txBody>
      <dsp:txXfrm rot="-5400000">
        <a:off x="3518973" y="245467"/>
        <a:ext cx="4920545" cy="1260608"/>
      </dsp:txXfrm>
    </dsp:sp>
    <dsp:sp modelId="{1C732F65-33B2-4F57-8FDC-61D66378D4A2}">
      <dsp:nvSpPr>
        <dsp:cNvPr id="0" name=""/>
        <dsp:cNvSpPr/>
      </dsp:nvSpPr>
      <dsp:spPr>
        <a:xfrm>
          <a:off x="600" y="2645"/>
          <a:ext cx="3518372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Assignment 1</a:t>
          </a:r>
        </a:p>
      </dsp:txBody>
      <dsp:txXfrm>
        <a:off x="85845" y="87890"/>
        <a:ext cx="3347882" cy="1575760"/>
      </dsp:txXfrm>
    </dsp:sp>
    <dsp:sp modelId="{9276E62D-BE27-473F-96C6-9EF9D97B5F46}">
      <dsp:nvSpPr>
        <dsp:cNvPr id="0" name=""/>
        <dsp:cNvSpPr/>
      </dsp:nvSpPr>
      <dsp:spPr>
        <a:xfrm rot="5400000">
          <a:off x="5310790" y="209644"/>
          <a:ext cx="1397000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8</a:t>
          </a:r>
        </a:p>
      </dsp:txBody>
      <dsp:txXfrm rot="-5400000">
        <a:off x="3509601" y="2079029"/>
        <a:ext cx="4931182" cy="1260608"/>
      </dsp:txXfrm>
    </dsp:sp>
    <dsp:sp modelId="{0009250B-0495-46AC-854C-D03243418322}">
      <dsp:nvSpPr>
        <dsp:cNvPr id="0" name=""/>
        <dsp:cNvSpPr/>
      </dsp:nvSpPr>
      <dsp:spPr>
        <a:xfrm>
          <a:off x="600" y="1836208"/>
          <a:ext cx="3509001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2</a:t>
          </a:r>
        </a:p>
      </dsp:txBody>
      <dsp:txXfrm>
        <a:off x="85845" y="1921453"/>
        <a:ext cx="3338511" cy="1575760"/>
      </dsp:txXfrm>
    </dsp:sp>
    <dsp:sp modelId="{3AC66E88-CA27-4171-980D-F59DC7E057DC}">
      <dsp:nvSpPr>
        <dsp:cNvPr id="0" name=""/>
        <dsp:cNvSpPr/>
      </dsp:nvSpPr>
      <dsp:spPr>
        <a:xfrm rot="5400000">
          <a:off x="5307245" y="2040547"/>
          <a:ext cx="1397000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/>
            <a:t>Delivered in week 11</a:t>
          </a:r>
        </a:p>
      </dsp:txBody>
      <dsp:txXfrm rot="-5400000">
        <a:off x="3503397" y="3912591"/>
        <a:ext cx="4936500" cy="1260608"/>
      </dsp:txXfrm>
    </dsp:sp>
    <dsp:sp modelId="{5632668B-C17F-4390-8145-C3ACDCFE8FF4}">
      <dsp:nvSpPr>
        <dsp:cNvPr id="0" name=""/>
        <dsp:cNvSpPr/>
      </dsp:nvSpPr>
      <dsp:spPr>
        <a:xfrm>
          <a:off x="600" y="3669771"/>
          <a:ext cx="3502796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85845" y="3755016"/>
        <a:ext cx="3332306" cy="15757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76DE1-8201-4BC6-9813-110E4B139E4B}">
      <dsp:nvSpPr>
        <dsp:cNvPr id="0" name=""/>
        <dsp:cNvSpPr/>
      </dsp:nvSpPr>
      <dsp:spPr>
        <a:xfrm rot="5400000">
          <a:off x="5314843" y="-1618599"/>
          <a:ext cx="1397000" cy="49887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4</a:t>
          </a:r>
        </a:p>
      </dsp:txBody>
      <dsp:txXfrm rot="-5400000">
        <a:off x="3518973" y="245467"/>
        <a:ext cx="4920545" cy="1260608"/>
      </dsp:txXfrm>
    </dsp:sp>
    <dsp:sp modelId="{1C732F65-33B2-4F57-8FDC-61D66378D4A2}">
      <dsp:nvSpPr>
        <dsp:cNvPr id="0" name=""/>
        <dsp:cNvSpPr/>
      </dsp:nvSpPr>
      <dsp:spPr>
        <a:xfrm>
          <a:off x="600" y="2645"/>
          <a:ext cx="3518372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1</a:t>
          </a:r>
        </a:p>
      </dsp:txBody>
      <dsp:txXfrm>
        <a:off x="85845" y="87890"/>
        <a:ext cx="3347882" cy="1575760"/>
      </dsp:txXfrm>
    </dsp:sp>
    <dsp:sp modelId="{9276E62D-BE27-473F-96C6-9EF9D97B5F46}">
      <dsp:nvSpPr>
        <dsp:cNvPr id="0" name=""/>
        <dsp:cNvSpPr/>
      </dsp:nvSpPr>
      <dsp:spPr>
        <a:xfrm rot="5400000">
          <a:off x="5310790" y="209644"/>
          <a:ext cx="1397000" cy="499937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8</a:t>
          </a:r>
        </a:p>
      </dsp:txBody>
      <dsp:txXfrm rot="-5400000">
        <a:off x="3509601" y="2079029"/>
        <a:ext cx="4931182" cy="1260608"/>
      </dsp:txXfrm>
    </dsp:sp>
    <dsp:sp modelId="{0009250B-0495-46AC-854C-D03243418322}">
      <dsp:nvSpPr>
        <dsp:cNvPr id="0" name=""/>
        <dsp:cNvSpPr/>
      </dsp:nvSpPr>
      <dsp:spPr>
        <a:xfrm>
          <a:off x="600" y="1836208"/>
          <a:ext cx="3509001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2</a:t>
          </a:r>
        </a:p>
      </dsp:txBody>
      <dsp:txXfrm>
        <a:off x="85845" y="1921453"/>
        <a:ext cx="3338511" cy="1575760"/>
      </dsp:txXfrm>
    </dsp:sp>
    <dsp:sp modelId="{3AC66E88-CA27-4171-980D-F59DC7E057DC}">
      <dsp:nvSpPr>
        <dsp:cNvPr id="0" name=""/>
        <dsp:cNvSpPr/>
      </dsp:nvSpPr>
      <dsp:spPr>
        <a:xfrm rot="5400000">
          <a:off x="5307245" y="2040547"/>
          <a:ext cx="1397000" cy="500469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0" kern="1200" dirty="0">
              <a:highlight>
                <a:srgbClr val="00FFFF"/>
              </a:highlight>
            </a:rPr>
            <a:t>Delivered in week 11</a:t>
          </a:r>
        </a:p>
      </dsp:txBody>
      <dsp:txXfrm rot="-5400000">
        <a:off x="3503397" y="3912591"/>
        <a:ext cx="4936500" cy="1260608"/>
      </dsp:txXfrm>
    </dsp:sp>
    <dsp:sp modelId="{5632668B-C17F-4390-8145-C3ACDCFE8FF4}">
      <dsp:nvSpPr>
        <dsp:cNvPr id="0" name=""/>
        <dsp:cNvSpPr/>
      </dsp:nvSpPr>
      <dsp:spPr>
        <a:xfrm>
          <a:off x="600" y="3669771"/>
          <a:ext cx="3502796" cy="17462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highlight>
                <a:srgbClr val="00FFFF"/>
              </a:highlight>
            </a:rPr>
            <a:t>Assignment 3</a:t>
          </a:r>
        </a:p>
      </dsp:txBody>
      <dsp:txXfrm>
        <a:off x="85845" y="3755016"/>
        <a:ext cx="3332306" cy="1575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263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57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62283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465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9493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05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68864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8759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7997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padlet.com/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" TargetMode="External"/><Relationship Id="rId2" Type="http://schemas.openxmlformats.org/officeDocument/2006/relationships/hyperlink" Target="https://www.mentimeter.com/" TargetMode="Externa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59141" y="4903313"/>
            <a:ext cx="2300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496-PMG496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Moustafa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199616"/>
            <a:ext cx="8417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Description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Method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Delivery Schedule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Delivery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Guide. Pdf.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D3956"/>
              </a:solidFill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5FEDC42-84C2-44A8-B07D-0ECB5C1460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A974B6F-F18B-42A7-AA9D-B7548330FF4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024FC1-462F-416D-A82C-DE48FCD0D2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9619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The Instructor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C3AD99FB-6E5C-4D3C-8615-2763F5758E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F444FB9-B4DE-4DE4-8BF5-B095D7046A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3112B-7C1D-4032-A720-5C6F84F9E8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214519" y="1485050"/>
            <a:ext cx="4794259" cy="4018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Education: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Doctorate of Business Administration2021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Master of Business Administration 2016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Postgraduate Diploma in Business Administration 2011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Bachelor degree in Economics 1999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Experiences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different courses in management</a:t>
            </a:r>
          </a:p>
          <a:p>
            <a:pPr marL="285750" marR="0" lvl="0" indent="-28575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Teaching research methodology &amp; Statistical Analysis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409280" y="4182487"/>
            <a:ext cx="60427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Name: Dr. Mona Mostafa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Elashry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Nationality: Egyptian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1D56DE0-F629-932C-7293-5101BA459F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76" b="24948"/>
          <a:stretch/>
        </p:blipFill>
        <p:spPr>
          <a:xfrm>
            <a:off x="7829331" y="1711003"/>
            <a:ext cx="2234900" cy="218755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BDC911A-4DB9-437F-9D03-140E6F3640C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A33C8-6452-4399-9F50-2986042EF50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FFB40D3-5A13-443B-8D55-D20B307B98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43438" y="3596792"/>
            <a:ext cx="55883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2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1" y="1488216"/>
            <a:ext cx="88131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course is designed for senior-level students pursuing a Bachelor's degree in faculty of Management.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focuses on developing the skills necessary to write effective research proposals in their chosen area of study.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Through a series of 10 lectures, students will learn the fundamental elements of a research proposal, including the objectives, methodology, literature review, and ethical considerations.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86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46103" y="3429000"/>
            <a:ext cx="51427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554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this course, students will be able to:</a:t>
            </a:r>
          </a:p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purpose and significance of writing a research proposal.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evaluate appropriate research topics in their field of study.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Conduct a thorough literature review and critically analyze existing research.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 research question and hypothesis.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a research methodology and timeline.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Uphold ethical standards in research.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Demonstrate effective academic writing and communication skills in the research proposal.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99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960148" y="3429000"/>
            <a:ext cx="4732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Outcome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5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285191"/>
            <a:ext cx="9677937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333000" y="1488216"/>
            <a:ext cx="937251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will have the skills and knowledge necessary to write a comprehensive and well-structured research proposal.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will understand the importance of conducting research in their field of study and demonstrate proficiency in choosing relevant research topics, conducting literature reviews, formulating research objectives and questions, developing a research methodology, and writing effectively.</a:t>
            </a:r>
          </a:p>
          <a:p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5911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91082" y="3429000"/>
            <a:ext cx="58705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08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209822" y="1285192"/>
            <a:ext cx="8661240" cy="3874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09822" y="1883432"/>
            <a:ext cx="8426547" cy="2772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assessed through a certain number of assignments that they will be given during the semester.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student must submit 3 required assignments during the semester, starting from the 4th week until the 11th week.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47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486487" y="1575559"/>
            <a:ext cx="8373426" cy="35892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33532" y="1896080"/>
            <a:ext cx="80793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Work:</a:t>
            </a:r>
          </a:p>
          <a:p>
            <a:pPr algn="ctr"/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Every student will be required to write and deliver all assignments individually; there will not be group assignments.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438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960148" y="3429000"/>
            <a:ext cx="44534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365776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4"/>
            <a:ext cx="8747747" cy="37229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6" y="1907929"/>
            <a:ext cx="7496740" cy="2340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Starting from week 4 student will be asked to submit the required assignments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will be asked to deliver 3 submissions for the project.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00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09280" y="2944940"/>
            <a:ext cx="52068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Delivery Schedule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3B8E6E-AC63-4EE7-A93B-9B5C67C218E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AC59D5-0264-469E-9CBE-C9476297873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A3BF728-3F55-4016-A7A0-DA253807C8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18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E1DE38-DCB7-48B9-A0BD-DB56F1B14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332" y="0"/>
            <a:ext cx="9903655" cy="6891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10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707007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692E3DC-9BA9-4211-924B-481E89C15498}"/>
              </a:ext>
            </a:extLst>
          </p:cNvPr>
          <p:cNvSpPr txBox="1"/>
          <p:nvPr/>
        </p:nvSpPr>
        <p:spPr>
          <a:xfrm>
            <a:off x="9340948" y="2743200"/>
            <a:ext cx="2616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highlight>
                  <a:srgbClr val="FF0000"/>
                </a:highlight>
              </a:rPr>
              <a:t>NF-Failed</a:t>
            </a:r>
          </a:p>
        </p:txBody>
      </p:sp>
    </p:spTree>
    <p:extLst>
      <p:ext uri="{BB962C8B-B14F-4D97-AF65-F5344CB8AC3E}">
        <p14:creationId xmlns:p14="http://schemas.microsoft.com/office/powerpoint/2010/main" val="164483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212679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82377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3935868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78194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4AADE85-3110-47F0-B51D-90F06F3513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4428522"/>
              </p:ext>
            </p:extLst>
          </p:nvPr>
        </p:nvGraphicFramePr>
        <p:xfrm>
          <a:off x="371908" y="719666"/>
          <a:ext cx="850958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7265BF3-2667-479C-AC8F-0A74FB904ACC}"/>
              </a:ext>
            </a:extLst>
          </p:cNvPr>
          <p:cNvSpPr txBox="1"/>
          <p:nvPr/>
        </p:nvSpPr>
        <p:spPr>
          <a:xfrm>
            <a:off x="9875520" y="2743200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NP-Pass</a:t>
            </a:r>
          </a:p>
        </p:txBody>
      </p:sp>
    </p:spTree>
    <p:extLst>
      <p:ext uri="{BB962C8B-B14F-4D97-AF65-F5344CB8AC3E}">
        <p14:creationId xmlns:p14="http://schemas.microsoft.com/office/powerpoint/2010/main" val="84730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A13171D-1139-4998-B2EC-A353999A4A0E}"/>
              </a:ext>
            </a:extLst>
          </p:cNvPr>
          <p:cNvSpPr txBox="1"/>
          <p:nvPr/>
        </p:nvSpPr>
        <p:spPr>
          <a:xfrm>
            <a:off x="5190980" y="253219"/>
            <a:ext cx="2082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highlight>
                  <a:srgbClr val="00FF00"/>
                </a:highlight>
              </a:rPr>
              <a:t>Pass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28DFBD-C76D-48F6-8A9B-10DC9AA18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9" y="481803"/>
            <a:ext cx="5415699" cy="324613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558418F-9A19-487D-8CA8-791BDD00F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735" y="3761185"/>
            <a:ext cx="5275386" cy="30968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76EF45-5352-4668-B518-5F2F317F9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7645" y="607162"/>
            <a:ext cx="5275386" cy="334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37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41841" y="1562993"/>
            <a:ext cx="87477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ensure the student's success, they should do one of the following: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Submit all the three assignments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	Submit the first and third assignments,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	Submit the second and third assignments.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highly recommended to submit all three assignments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096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7677946" y="3425483"/>
            <a:ext cx="32576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Attendance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76066B-F289-47E0-96F6-184651BA5A1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B52C78-F792-42AB-8BF1-52DCB75CCA8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7DD4137F-6D21-4D1F-A7B9-49A9ADC15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7343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325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253365" y="1907930"/>
            <a:ext cx="8747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 are required to watch all the recorded lectures.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it may not be mandatory for students to attend online lectures, it is still extremely important for them to do so in order to gain a complete understanding of the course material and to engage with the learning process.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Attending lectures can help students grasp important concepts, participate in discussions, and receive valuable clarification from the instructors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667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E33E98-7AC5-FE01-EE47-71C03FEF653B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FD2FCD-C0CD-B045-12F8-0A15CE0C9E3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6014376" y="3429000"/>
            <a:ext cx="634500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Delivery Rules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89903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860487" y="1436383"/>
            <a:ext cx="9533504" cy="47287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154891" y="1723264"/>
            <a:ext cx="87477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projects should follow the academic writing characteristics which are: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 and focused: Delivering research according to the guidance of the scientific research methodologies.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Structured: is coherent, written in scientific research methodologies, and brings together related points and material.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Evidenced: demonstrates knowledge of the scientific research steps, supports opinions and arguments with evidence, and is referenced accurately.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 in tone and style: uses appropriate scientific language and tenses and is clear, concise, and balanced.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299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0085" y="3635941"/>
            <a:ext cx="62919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Interactive Technology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0723FD4-9576-4184-8B27-1A6C9A60CAA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163656-5E1F-4C0C-B8D0-EB519110383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C0B73C9-D5A2-4B1B-9622-0E6997C73A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783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6528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736152" y="4878501"/>
            <a:ext cx="809707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4400" b="1" kern="0" dirty="0">
                <a:solidFill>
                  <a:prstClr val="black"/>
                </a:solidFill>
                <a:hlinkClick r:id="rId2"/>
              </a:rPr>
              <a:t>https://padlet.com/</a:t>
            </a:r>
            <a:r>
              <a:rPr lang="en-US" sz="4400" b="1" kern="0" dirty="0">
                <a:solidFill>
                  <a:prstClr val="black"/>
                </a:solidFill>
              </a:rPr>
              <a:t> 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13A2DC-A5AE-4D87-A81E-7493F18B8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F7E710-68C8-4B30-A74C-F68E53E8D98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D39385C-64E2-4E2A-9F66-DDD808E77E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F9E6218-DA3C-407B-9F22-E6C071E54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515" y="1925483"/>
            <a:ext cx="4965529" cy="252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76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44984" y="7574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Online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CE5C8E-3978-2665-DAB0-27E91CEB41A1}"/>
              </a:ext>
            </a:extLst>
          </p:cNvPr>
          <p:cNvSpPr txBox="1"/>
          <p:nvPr/>
        </p:nvSpPr>
        <p:spPr>
          <a:xfrm>
            <a:off x="2399268" y="4864158"/>
            <a:ext cx="8097078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2"/>
              </a:rPr>
              <a:t>https://www.mentimeter.com/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hlinkClick r:id="rId3"/>
              </a:rPr>
              <a:t>https://www.menti.com/</a:t>
            </a: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57B873-9E48-A260-BCAE-D927F5FB32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9213" y="1754413"/>
            <a:ext cx="6387875" cy="263603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CBB5E37-88CC-4197-8A3D-B2F80FCF73D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C0CD37-51C1-4345-8E2C-B9C1BC3B3A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C6E0E29-92F4-449D-BF4F-F09F4B2A4A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0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0A51DE7-41C6-4200-BAC0-57CDB6094B2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5330FB-0809-4745-8028-3A453206C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BB600-CDC9-4339-82D5-1FAE84D1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A4C04B8-8909-4B92-857B-F51CFE3DD923}"/>
              </a:ext>
            </a:extLst>
          </p:cNvPr>
          <p:cNvSpPr txBox="1"/>
          <p:nvPr/>
        </p:nvSpPr>
        <p:spPr>
          <a:xfrm>
            <a:off x="4993789" y="4014842"/>
            <a:ext cx="71691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4400" b="1" dirty="0">
                <a:solidFill>
                  <a:srgbClr val="00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Student Guide. Pdf.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51935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875</Words>
  <Application>Microsoft Office PowerPoint</Application>
  <PresentationFormat>Widescreen</PresentationFormat>
  <Paragraphs>168</Paragraphs>
  <Slides>32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57</cp:revision>
  <dcterms:created xsi:type="dcterms:W3CDTF">2023-04-29T09:08:00Z</dcterms:created>
  <dcterms:modified xsi:type="dcterms:W3CDTF">2024-05-24T15:25:37Z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</Properties>
</file>