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80" r:id="rId5"/>
    <p:sldId id="303" r:id="rId6"/>
    <p:sldId id="520" r:id="rId7"/>
    <p:sldId id="306" r:id="rId8"/>
    <p:sldId id="481" r:id="rId9"/>
    <p:sldId id="522" r:id="rId10"/>
    <p:sldId id="523" r:id="rId11"/>
    <p:sldId id="524" r:id="rId12"/>
    <p:sldId id="525" r:id="rId13"/>
    <p:sldId id="526" r:id="rId14"/>
    <p:sldId id="527" r:id="rId15"/>
    <p:sldId id="528" r:id="rId16"/>
    <p:sldId id="529" r:id="rId17"/>
    <p:sldId id="530" r:id="rId18"/>
    <p:sldId id="531" r:id="rId19"/>
    <p:sldId id="532" r:id="rId20"/>
    <p:sldId id="533" r:id="rId21"/>
    <p:sldId id="534" r:id="rId22"/>
    <p:sldId id="535" r:id="rId23"/>
    <p:sldId id="536" r:id="rId24"/>
    <p:sldId id="537" r:id="rId25"/>
    <p:sldId id="538" r:id="rId26"/>
    <p:sldId id="539" r:id="rId27"/>
    <p:sldId id="540" r:id="rId28"/>
    <p:sldId id="541" r:id="rId29"/>
    <p:sldId id="542" r:id="rId30"/>
    <p:sldId id="543" r:id="rId31"/>
    <p:sldId id="544" r:id="rId32"/>
    <p:sldId id="545" r:id="rId33"/>
    <p:sldId id="546" r:id="rId34"/>
    <p:sldId id="547" r:id="rId35"/>
    <p:sldId id="548" r:id="rId36"/>
    <p:sldId id="549" r:id="rId37"/>
    <p:sldId id="550" r:id="rId38"/>
    <p:sldId id="551" r:id="rId39"/>
    <p:sldId id="552" r:id="rId40"/>
    <p:sldId id="553" r:id="rId41"/>
    <p:sldId id="554" r:id="rId42"/>
    <p:sldId id="555" r:id="rId43"/>
    <p:sldId id="556" r:id="rId44"/>
    <p:sldId id="561" r:id="rId45"/>
    <p:sldId id="557" r:id="rId46"/>
    <p:sldId id="558" r:id="rId47"/>
    <p:sldId id="559" r:id="rId48"/>
    <p:sldId id="560" r:id="rId49"/>
    <p:sldId id="519"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20"/>
            <p14:sldId id="306"/>
            <p14:sldId id="481"/>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61"/>
            <p14:sldId id="557"/>
            <p14:sldId id="558"/>
            <p14:sldId id="559"/>
            <p14:sldId id="560"/>
            <p14:sldId id="51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8C444D"/>
    <a:srgbClr val="8E5A6D"/>
    <a:srgbClr val="203E5F"/>
    <a:srgbClr val="996633"/>
    <a:srgbClr val="00AEEF"/>
    <a:srgbClr val="FFD200"/>
    <a:srgbClr val="F58221"/>
    <a:srgbClr val="000000"/>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4CF155C-704C-471C-81C4-62C8959C6C32}" v="1" dt="2025-04-09T08:40:42.45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3557" autoAdjust="0"/>
  </p:normalViewPr>
  <p:slideViewPr>
    <p:cSldViewPr snapToGrid="0">
      <p:cViewPr varScale="1">
        <p:scale>
          <a:sx n="64" d="100"/>
          <a:sy n="64" d="100"/>
        </p:scale>
        <p:origin x="72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6/11/relationships/changesInfo" Target="changesInfos/changesInfo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E2015CFF-5737-4393-859F-D06F8E9066B9}"/>
    <pc:docChg chg="undo custSel addSld modSld">
      <pc:chgData name="Kareem Ahmed" userId="668b7c42-9793-4d96-80a6-ccc644a66bcf" providerId="ADAL" clId="{E2015CFF-5737-4393-859F-D06F8E9066B9}" dt="2025-01-29T13:01:05.892" v="195" actId="20577"/>
      <pc:docMkLst>
        <pc:docMk/>
      </pc:docMkLst>
      <pc:sldChg chg="addSp delSp modSp mod">
        <pc:chgData name="Kareem Ahmed" userId="668b7c42-9793-4d96-80a6-ccc644a66bcf" providerId="ADAL" clId="{E2015CFF-5737-4393-859F-D06F8E9066B9}" dt="2025-01-29T12:55:42.447" v="59" actId="20577"/>
        <pc:sldMkLst>
          <pc:docMk/>
          <pc:sldMk cId="0" sldId="306"/>
        </pc:sldMkLst>
        <pc:spChg chg="mod">
          <ac:chgData name="Kareem Ahmed" userId="668b7c42-9793-4d96-80a6-ccc644a66bcf" providerId="ADAL" clId="{E2015CFF-5737-4393-859F-D06F8E9066B9}" dt="2025-01-29T12:55:42.447" v="59" actId="20577"/>
          <ac:spMkLst>
            <pc:docMk/>
            <pc:sldMk cId="0" sldId="306"/>
            <ac:spMk id="3" creationId="{7B53571D-A004-8C53-A225-977B469DD658}"/>
          </ac:spMkLst>
        </pc:spChg>
      </pc:sldChg>
      <pc:sldChg chg="modSp mod">
        <pc:chgData name="Kareem Ahmed" userId="668b7c42-9793-4d96-80a6-ccc644a66bcf" providerId="ADAL" clId="{E2015CFF-5737-4393-859F-D06F8E9066B9}" dt="2025-01-29T12:57:35.260" v="142" actId="20577"/>
        <pc:sldMkLst>
          <pc:docMk/>
          <pc:sldMk cId="3373065567" sldId="481"/>
        </pc:sldMkLst>
        <pc:spChg chg="mod">
          <ac:chgData name="Kareem Ahmed" userId="668b7c42-9793-4d96-80a6-ccc644a66bcf" providerId="ADAL" clId="{E2015CFF-5737-4393-859F-D06F8E9066B9}" dt="2025-01-29T12:57:28.190" v="139" actId="1076"/>
          <ac:spMkLst>
            <pc:docMk/>
            <pc:sldMk cId="3373065567" sldId="481"/>
            <ac:spMk id="9" creationId="{C9F9222E-79E5-0B8E-6763-8243081E0122}"/>
          </ac:spMkLst>
        </pc:spChg>
        <pc:spChg chg="mod">
          <ac:chgData name="Kareem Ahmed" userId="668b7c42-9793-4d96-80a6-ccc644a66bcf" providerId="ADAL" clId="{E2015CFF-5737-4393-859F-D06F8E9066B9}" dt="2025-01-29T12:57:35.260" v="142" actId="20577"/>
          <ac:spMkLst>
            <pc:docMk/>
            <pc:sldMk cId="3373065567" sldId="481"/>
            <ac:spMk id="10" creationId="{F283AAF7-BFF2-D8AE-AC4B-F661CBCAF021}"/>
          </ac:spMkLst>
        </pc:spChg>
      </pc:sldChg>
      <pc:sldChg chg="modSp mod">
        <pc:chgData name="Kareem Ahmed" userId="668b7c42-9793-4d96-80a6-ccc644a66bcf" providerId="ADAL" clId="{E2015CFF-5737-4393-859F-D06F8E9066B9}" dt="2025-01-29T12:59:18.976" v="170" actId="113"/>
        <pc:sldMkLst>
          <pc:docMk/>
          <pc:sldMk cId="681969876" sldId="519"/>
        </pc:sldMkLst>
        <pc:spChg chg="mod">
          <ac:chgData name="Kareem Ahmed" userId="668b7c42-9793-4d96-80a6-ccc644a66bcf" providerId="ADAL" clId="{E2015CFF-5737-4393-859F-D06F8E9066B9}" dt="2025-01-29T12:59:18.976" v="170" actId="113"/>
          <ac:spMkLst>
            <pc:docMk/>
            <pc:sldMk cId="681969876" sldId="519"/>
            <ac:spMk id="10" creationId="{8FBEAC5C-4DEB-465E-3D4B-F487D1C48593}"/>
          </ac:spMkLst>
        </pc:spChg>
      </pc:sldChg>
      <pc:sldChg chg="modSp add mod">
        <pc:chgData name="Kareem Ahmed" userId="668b7c42-9793-4d96-80a6-ccc644a66bcf" providerId="ADAL" clId="{E2015CFF-5737-4393-859F-D06F8E9066B9}" dt="2025-01-29T13:01:05.892" v="195" actId="20577"/>
        <pc:sldMkLst>
          <pc:docMk/>
          <pc:sldMk cId="2246856297" sldId="555"/>
        </pc:sldMkLst>
      </pc:sldChg>
    </pc:docChg>
  </pc:docChgLst>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ldChg>
    </pc:docChg>
  </pc:docChgLst>
  <pc:docChgLst>
    <pc:chgData name="Kareem Ahmed" userId="668b7c42-9793-4d96-80a6-ccc644a66bcf" providerId="ADAL" clId="{27DB6DD8-9E6F-4000-A711-379FD347395D}"/>
    <pc:docChg chg="undo custSel addSld delSld modSld modSection">
      <pc:chgData name="Kareem Ahmed" userId="668b7c42-9793-4d96-80a6-ccc644a66bcf" providerId="ADAL" clId="{27DB6DD8-9E6F-4000-A711-379FD347395D}" dt="2025-01-16T14:17:22.862" v="717" actId="14100"/>
      <pc:docMkLst>
        <pc:docMk/>
      </pc:docMkLst>
      <pc:sldChg chg="addSp delSp modSp mod">
        <pc:chgData name="Kareem Ahmed" userId="668b7c42-9793-4d96-80a6-ccc644a66bcf" providerId="ADAL" clId="{27DB6DD8-9E6F-4000-A711-379FD347395D}" dt="2025-01-16T14:17:22.862" v="717" actId="14100"/>
        <pc:sldMkLst>
          <pc:docMk/>
          <pc:sldMk cId="0" sldId="256"/>
        </pc:sldMkLst>
      </pc:sldChg>
      <pc:sldChg chg="del">
        <pc:chgData name="Kareem Ahmed" userId="668b7c42-9793-4d96-80a6-ccc644a66bcf" providerId="ADAL" clId="{27DB6DD8-9E6F-4000-A711-379FD347395D}" dt="2025-01-16T13:07:36.098" v="172" actId="47"/>
        <pc:sldMkLst>
          <pc:docMk/>
          <pc:sldMk cId="0" sldId="271"/>
        </pc:sldMkLst>
      </pc:sldChg>
      <pc:sldChg chg="addSp delSp modSp mod">
        <pc:chgData name="Kareem Ahmed" userId="668b7c42-9793-4d96-80a6-ccc644a66bcf" providerId="ADAL" clId="{27DB6DD8-9E6F-4000-A711-379FD347395D}" dt="2025-01-16T13:12:06.473" v="189" actId="14100"/>
        <pc:sldMkLst>
          <pc:docMk/>
          <pc:sldMk cId="0" sldId="276"/>
        </pc:sldMkLst>
      </pc:sldChg>
      <pc:sldChg chg="addSp delSp modSp mod">
        <pc:chgData name="Kareem Ahmed" userId="668b7c42-9793-4d96-80a6-ccc644a66bcf" providerId="ADAL" clId="{27DB6DD8-9E6F-4000-A711-379FD347395D}" dt="2025-01-16T13:32:15.551" v="541" actId="1076"/>
        <pc:sldMkLst>
          <pc:docMk/>
          <pc:sldMk cId="0" sldId="303"/>
        </pc:sldMkLst>
        <pc:spChg chg="mod">
          <ac:chgData name="Kareem Ahmed" userId="668b7c42-9793-4d96-80a6-ccc644a66bcf" providerId="ADAL" clId="{27DB6DD8-9E6F-4000-A711-379FD347395D}" dt="2025-01-16T13:31:45.001" v="483" actId="1076"/>
          <ac:spMkLst>
            <pc:docMk/>
            <pc:sldMk cId="0" sldId="303"/>
            <ac:spMk id="2" creationId="{00000000-0000-0000-0000-000000000000}"/>
          </ac:spMkLst>
        </pc:spChg>
        <pc:spChg chg="add mod">
          <ac:chgData name="Kareem Ahmed" userId="668b7c42-9793-4d96-80a6-ccc644a66bcf" providerId="ADAL" clId="{27DB6DD8-9E6F-4000-A711-379FD347395D}" dt="2025-01-16T13:31:58.657" v="538" actId="1037"/>
          <ac:spMkLst>
            <pc:docMk/>
            <pc:sldMk cId="0" sldId="303"/>
            <ac:spMk id="3" creationId="{371306F5-476E-1B99-19DD-BBE1E03C9120}"/>
          </ac:spMkLst>
        </pc:spChg>
        <pc:spChg chg="add mod">
          <ac:chgData name="Kareem Ahmed" userId="668b7c42-9793-4d96-80a6-ccc644a66bcf" providerId="ADAL" clId="{27DB6DD8-9E6F-4000-A711-379FD347395D}" dt="2025-01-16T13:32:15.551" v="541" actId="1076"/>
          <ac:spMkLst>
            <pc:docMk/>
            <pc:sldMk cId="0" sldId="303"/>
            <ac:spMk id="7" creationId="{E6E5ABFF-1903-4C22-B095-BBD81AFC9327}"/>
          </ac:spMkLst>
        </pc:spChg>
        <pc:spChg chg="mod">
          <ac:chgData name="Kareem Ahmed" userId="668b7c42-9793-4d96-80a6-ccc644a66bcf" providerId="ADAL" clId="{27DB6DD8-9E6F-4000-A711-379FD347395D}" dt="2025-01-16T13:31:58.657" v="538" actId="1037"/>
          <ac:spMkLst>
            <pc:docMk/>
            <pc:sldMk cId="0" sldId="303"/>
            <ac:spMk id="9" creationId="{00000000-0000-0000-0000-000000000000}"/>
          </ac:spMkLst>
        </pc:spChg>
        <pc:spChg chg="mod">
          <ac:chgData name="Kareem Ahmed" userId="668b7c42-9793-4d96-80a6-ccc644a66bcf" providerId="ADAL" clId="{27DB6DD8-9E6F-4000-A711-379FD347395D}" dt="2025-01-16T13:31:58.657" v="538" actId="1037"/>
          <ac:spMkLst>
            <pc:docMk/>
            <pc:sldMk cId="0" sldId="303"/>
            <ac:spMk id="10" creationId="{00000000-0000-0000-0000-000000000000}"/>
          </ac:spMkLst>
        </pc:spChg>
        <pc:picChg chg="mod">
          <ac:chgData name="Kareem Ahmed" userId="668b7c42-9793-4d96-80a6-ccc644a66bcf" providerId="ADAL" clId="{27DB6DD8-9E6F-4000-A711-379FD347395D}" dt="2025-01-16T13:32:07.738" v="540" actId="1076"/>
          <ac:picMkLst>
            <pc:docMk/>
            <pc:sldMk cId="0" sldId="303"/>
            <ac:picMk id="4" creationId="{00000000-0000-0000-0000-000000000000}"/>
          </ac:picMkLst>
        </pc:picChg>
      </pc:sldChg>
      <pc:sldChg chg="addSp delSp modSp mod">
        <pc:chgData name="Kareem Ahmed" userId="668b7c42-9793-4d96-80a6-ccc644a66bcf" providerId="ADAL" clId="{27DB6DD8-9E6F-4000-A711-379FD347395D}" dt="2025-01-16T13:15:47.668" v="232" actId="2710"/>
        <pc:sldMkLst>
          <pc:docMk/>
          <pc:sldMk cId="0" sldId="306"/>
        </pc:sldMkLst>
        <pc:spChg chg="add mod">
          <ac:chgData name="Kareem Ahmed" userId="668b7c42-9793-4d96-80a6-ccc644a66bcf" providerId="ADAL" clId="{27DB6DD8-9E6F-4000-A711-379FD347395D}" dt="2025-01-16T13:14:31.377" v="226" actId="1076"/>
          <ac:spMkLst>
            <pc:docMk/>
            <pc:sldMk cId="0" sldId="306"/>
            <ac:spMk id="9" creationId="{B45C6ED8-3640-F959-B354-C96D1467A69F}"/>
          </ac:spMkLst>
        </pc:spChg>
        <pc:picChg chg="mod">
          <ac:chgData name="Kareem Ahmed" userId="668b7c42-9793-4d96-80a6-ccc644a66bcf" providerId="ADAL" clId="{27DB6DD8-9E6F-4000-A711-379FD347395D}" dt="2025-01-16T13:13:45.681" v="216" actId="1076"/>
          <ac:picMkLst>
            <pc:docMk/>
            <pc:sldMk cId="0" sldId="306"/>
            <ac:picMk id="8" creationId="{00000000-0000-0000-0000-000000000000}"/>
          </ac:picMkLst>
        </pc:picChg>
      </pc:sldChg>
      <pc:sldChg chg="del">
        <pc:chgData name="Kareem Ahmed" userId="668b7c42-9793-4d96-80a6-ccc644a66bcf" providerId="ADAL" clId="{27DB6DD8-9E6F-4000-A711-379FD347395D}" dt="2025-01-16T13:07:44.633" v="173" actId="47"/>
        <pc:sldMkLst>
          <pc:docMk/>
          <pc:sldMk cId="0" sldId="313"/>
        </pc:sldMkLst>
      </pc:sldChg>
      <pc:sldChg chg="addSp delSp modSp mod delAnim">
        <pc:chgData name="Kareem Ahmed" userId="668b7c42-9793-4d96-80a6-ccc644a66bcf" providerId="ADAL" clId="{27DB6DD8-9E6F-4000-A711-379FD347395D}" dt="2025-01-16T13:40:28.936" v="657" actId="478"/>
        <pc:sldMkLst>
          <pc:docMk/>
          <pc:sldMk cId="0" sldId="480"/>
        </pc:sldMkLst>
        <pc:spChg chg="mod">
          <ac:chgData name="Kareem Ahmed" userId="668b7c42-9793-4d96-80a6-ccc644a66bcf" providerId="ADAL" clId="{27DB6DD8-9E6F-4000-A711-379FD347395D}" dt="2025-01-16T13:02:12.643" v="24" actId="1076"/>
          <ac:spMkLst>
            <pc:docMk/>
            <pc:sldMk cId="0" sldId="480"/>
            <ac:spMk id="14" creationId="{00000000-0000-0000-0000-000000000000}"/>
          </ac:spMkLst>
        </pc:spChg>
        <pc:spChg chg="mod">
          <ac:chgData name="Kareem Ahmed" userId="668b7c42-9793-4d96-80a6-ccc644a66bcf" providerId="ADAL" clId="{27DB6DD8-9E6F-4000-A711-379FD347395D}" dt="2025-01-16T13:02:12.643" v="24" actId="1076"/>
          <ac:spMkLst>
            <pc:docMk/>
            <pc:sldMk cId="0" sldId="480"/>
            <ac:spMk id="18" creationId="{00000000-0000-0000-0000-000000000000}"/>
          </ac:spMkLst>
        </pc:spChg>
        <pc:spChg chg="mod">
          <ac:chgData name="Kareem Ahmed" userId="668b7c42-9793-4d96-80a6-ccc644a66bcf" providerId="ADAL" clId="{27DB6DD8-9E6F-4000-A711-379FD347395D}" dt="2025-01-16T13:31:27.733" v="480" actId="1076"/>
          <ac:spMkLst>
            <pc:docMk/>
            <pc:sldMk cId="0" sldId="480"/>
            <ac:spMk id="30" creationId="{00000000-0000-0000-0000-000000000000}"/>
          </ac:spMkLst>
        </pc:spChg>
        <pc:spChg chg="mod">
          <ac:chgData name="Kareem Ahmed" userId="668b7c42-9793-4d96-80a6-ccc644a66bcf" providerId="ADAL" clId="{27DB6DD8-9E6F-4000-A711-379FD347395D}" dt="2025-01-16T13:31:30.675" v="481" actId="1076"/>
          <ac:spMkLst>
            <pc:docMk/>
            <pc:sldMk cId="0" sldId="480"/>
            <ac:spMk id="46" creationId="{00000000-0000-0000-0000-000000000000}"/>
          </ac:spMkLst>
        </pc:spChg>
        <pc:picChg chg="mod">
          <ac:chgData name="Kareem Ahmed" userId="668b7c42-9793-4d96-80a6-ccc644a66bcf" providerId="ADAL" clId="{27DB6DD8-9E6F-4000-A711-379FD347395D}" dt="2025-01-16T13:02:19.058" v="25" actId="1076"/>
          <ac:picMkLst>
            <pc:docMk/>
            <pc:sldMk cId="0" sldId="480"/>
            <ac:picMk id="4" creationId="{00000000-0000-0000-0000-000000000000}"/>
          </ac:picMkLst>
        </pc:picChg>
      </pc:sldChg>
      <pc:sldChg chg="modSp add mod">
        <pc:chgData name="Kareem Ahmed" userId="668b7c42-9793-4d96-80a6-ccc644a66bcf" providerId="ADAL" clId="{27DB6DD8-9E6F-4000-A711-379FD347395D}" dt="2025-01-16T13:19:33.468" v="324" actId="20577"/>
        <pc:sldMkLst>
          <pc:docMk/>
          <pc:sldMk cId="3373065567" sldId="481"/>
        </pc:sldMkLst>
        <pc:spChg chg="mod">
          <ac:chgData name="Kareem Ahmed" userId="668b7c42-9793-4d96-80a6-ccc644a66bcf" providerId="ADAL" clId="{27DB6DD8-9E6F-4000-A711-379FD347395D}" dt="2025-01-16T13:17:05.345" v="242" actId="1076"/>
          <ac:spMkLst>
            <pc:docMk/>
            <pc:sldMk cId="3373065567" sldId="481"/>
            <ac:spMk id="9" creationId="{C9F9222E-79E5-0B8E-6763-8243081E0122}"/>
          </ac:spMkLst>
        </pc:spChg>
        <pc:spChg chg="mod">
          <ac:chgData name="Kareem Ahmed" userId="668b7c42-9793-4d96-80a6-ccc644a66bcf" providerId="ADAL" clId="{27DB6DD8-9E6F-4000-A711-379FD347395D}" dt="2025-01-16T13:19:33.468" v="324" actId="20577"/>
          <ac:spMkLst>
            <pc:docMk/>
            <pc:sldMk cId="3373065567" sldId="481"/>
            <ac:spMk id="10" creationId="{F283AAF7-BFF2-D8AE-AC4B-F661CBCAF021}"/>
          </ac:spMkLst>
        </pc:spChg>
      </pc:sldChg>
      <pc:sldChg chg="modSp add mod">
        <pc:chgData name="Kareem Ahmed" userId="668b7c42-9793-4d96-80a6-ccc644a66bcf" providerId="ADAL" clId="{27DB6DD8-9E6F-4000-A711-379FD347395D}" dt="2025-01-16T13:22:40.414" v="390" actId="20577"/>
        <pc:sldMkLst>
          <pc:docMk/>
          <pc:sldMk cId="3357453401" sldId="482"/>
        </pc:sldMkLst>
      </pc:sldChg>
      <pc:sldChg chg="modSp add mod">
        <pc:chgData name="Kareem Ahmed" userId="668b7c42-9793-4d96-80a6-ccc644a66bcf" providerId="ADAL" clId="{27DB6DD8-9E6F-4000-A711-379FD347395D}" dt="2025-01-16T13:22:47.005" v="391" actId="113"/>
        <pc:sldMkLst>
          <pc:docMk/>
          <pc:sldMk cId="3956556180" sldId="483"/>
        </pc:sldMkLst>
      </pc:sldChg>
      <pc:sldChg chg="addSp delSp modSp add mod">
        <pc:chgData name="Kareem Ahmed" userId="668b7c42-9793-4d96-80a6-ccc644a66bcf" providerId="ADAL" clId="{27DB6DD8-9E6F-4000-A711-379FD347395D}" dt="2025-01-16T13:23:39.918" v="409" actId="478"/>
        <pc:sldMkLst>
          <pc:docMk/>
          <pc:sldMk cId="1295638384" sldId="484"/>
        </pc:sldMkLst>
      </pc:sldChg>
      <pc:sldChg chg="modSp add mod">
        <pc:chgData name="Kareem Ahmed" userId="668b7c42-9793-4d96-80a6-ccc644a66bcf" providerId="ADAL" clId="{27DB6DD8-9E6F-4000-A711-379FD347395D}" dt="2025-01-16T13:25:17.103" v="440" actId="1076"/>
        <pc:sldMkLst>
          <pc:docMk/>
          <pc:sldMk cId="1855720593" sldId="485"/>
        </pc:sldMkLst>
      </pc:sldChg>
      <pc:sldChg chg="modSp add mod">
        <pc:chgData name="Kareem Ahmed" userId="668b7c42-9793-4d96-80a6-ccc644a66bcf" providerId="ADAL" clId="{27DB6DD8-9E6F-4000-A711-379FD347395D}" dt="2025-01-16T13:25:06.860" v="438" actId="255"/>
        <pc:sldMkLst>
          <pc:docMk/>
          <pc:sldMk cId="2060808458" sldId="486"/>
        </pc:sldMkLst>
      </pc:sldChg>
      <pc:sldChg chg="modSp add mod">
        <pc:chgData name="Kareem Ahmed" userId="668b7c42-9793-4d96-80a6-ccc644a66bcf" providerId="ADAL" clId="{27DB6DD8-9E6F-4000-A711-379FD347395D}" dt="2025-01-16T13:26:43.804" v="453" actId="20577"/>
        <pc:sldMkLst>
          <pc:docMk/>
          <pc:sldMk cId="1639239379" sldId="487"/>
        </pc:sldMkLst>
      </pc:sldChg>
      <pc:sldChg chg="modSp add mod">
        <pc:chgData name="Kareem Ahmed" userId="668b7c42-9793-4d96-80a6-ccc644a66bcf" providerId="ADAL" clId="{27DB6DD8-9E6F-4000-A711-379FD347395D}" dt="2025-01-16T13:27:29.562" v="463" actId="20577"/>
        <pc:sldMkLst>
          <pc:docMk/>
          <pc:sldMk cId="866858472" sldId="488"/>
        </pc:sldMkLst>
      </pc:sldChg>
      <pc:sldChg chg="del">
        <pc:chgData name="Kareem Ahmed" userId="668b7c42-9793-4d96-80a6-ccc644a66bcf" providerId="ADAL" clId="{27DB6DD8-9E6F-4000-A711-379FD347395D}" dt="2025-01-16T13:13:12.374" v="214" actId="47"/>
        <pc:sldMkLst>
          <pc:docMk/>
          <pc:sldMk cId="0" sldId="489"/>
        </pc:sldMkLst>
      </pc:sldChg>
      <pc:sldChg chg="modSp add mod">
        <pc:chgData name="Kareem Ahmed" userId="668b7c42-9793-4d96-80a6-ccc644a66bcf" providerId="ADAL" clId="{27DB6DD8-9E6F-4000-A711-379FD347395D}" dt="2025-01-16T13:28:16.067" v="469" actId="2710"/>
        <pc:sldMkLst>
          <pc:docMk/>
          <pc:sldMk cId="3320018200" sldId="489"/>
        </pc:sldMkLst>
      </pc:sldChg>
      <pc:sldChg chg="del">
        <pc:chgData name="Kareem Ahmed" userId="668b7c42-9793-4d96-80a6-ccc644a66bcf" providerId="ADAL" clId="{27DB6DD8-9E6F-4000-A711-379FD347395D}" dt="2025-01-16T13:13:12.374" v="214" actId="47"/>
        <pc:sldMkLst>
          <pc:docMk/>
          <pc:sldMk cId="0" sldId="490"/>
        </pc:sldMkLst>
      </pc:sldChg>
      <pc:sldChg chg="modSp add mod">
        <pc:chgData name="Kareem Ahmed" userId="668b7c42-9793-4d96-80a6-ccc644a66bcf" providerId="ADAL" clId="{27DB6DD8-9E6F-4000-A711-379FD347395D}" dt="2025-01-16T13:28:54.286" v="472" actId="255"/>
        <pc:sldMkLst>
          <pc:docMk/>
          <pc:sldMk cId="1846167774" sldId="490"/>
        </pc:sldMkLst>
      </pc:sldChg>
      <pc:sldChg chg="del">
        <pc:chgData name="Kareem Ahmed" userId="668b7c42-9793-4d96-80a6-ccc644a66bcf" providerId="ADAL" clId="{27DB6DD8-9E6F-4000-A711-379FD347395D}" dt="2025-01-16T13:13:12.374" v="214" actId="47"/>
        <pc:sldMkLst>
          <pc:docMk/>
          <pc:sldMk cId="0" sldId="491"/>
        </pc:sldMkLst>
      </pc:sldChg>
      <pc:sldChg chg="addSp modSp add mod">
        <pc:chgData name="Kareem Ahmed" userId="668b7c42-9793-4d96-80a6-ccc644a66bcf" providerId="ADAL" clId="{27DB6DD8-9E6F-4000-A711-379FD347395D}" dt="2025-01-16T13:35:36.195" v="547"/>
        <pc:sldMkLst>
          <pc:docMk/>
          <pc:sldMk cId="4081449117" sldId="491"/>
        </pc:sldMkLst>
      </pc:sldChg>
      <pc:sldChg chg="del">
        <pc:chgData name="Kareem Ahmed" userId="668b7c42-9793-4d96-80a6-ccc644a66bcf" providerId="ADAL" clId="{27DB6DD8-9E6F-4000-A711-379FD347395D}" dt="2025-01-16T13:13:12.374" v="214" actId="47"/>
        <pc:sldMkLst>
          <pc:docMk/>
          <pc:sldMk cId="0" sldId="492"/>
        </pc:sldMkLst>
      </pc:sldChg>
      <pc:sldChg chg="addSp delSp modSp add mod">
        <pc:chgData name="Kareem Ahmed" userId="668b7c42-9793-4d96-80a6-ccc644a66bcf" providerId="ADAL" clId="{27DB6DD8-9E6F-4000-A711-379FD347395D}" dt="2025-01-16T13:37:14.330" v="603" actId="115"/>
        <pc:sldMkLst>
          <pc:docMk/>
          <pc:sldMk cId="1563592099" sldId="492"/>
        </pc:sldMkLst>
      </pc:sldChg>
      <pc:sldChg chg="del">
        <pc:chgData name="Kareem Ahmed" userId="668b7c42-9793-4d96-80a6-ccc644a66bcf" providerId="ADAL" clId="{27DB6DD8-9E6F-4000-A711-379FD347395D}" dt="2025-01-16T13:13:12.374" v="214" actId="47"/>
        <pc:sldMkLst>
          <pc:docMk/>
          <pc:sldMk cId="0" sldId="493"/>
        </pc:sldMkLst>
      </pc:sldChg>
      <pc:sldChg chg="modSp add mod">
        <pc:chgData name="Kareem Ahmed" userId="668b7c42-9793-4d96-80a6-ccc644a66bcf" providerId="ADAL" clId="{27DB6DD8-9E6F-4000-A711-379FD347395D}" dt="2025-01-16T13:38:17.561" v="655" actId="20577"/>
        <pc:sldMkLst>
          <pc:docMk/>
          <pc:sldMk cId="1513669469" sldId="493"/>
        </pc:sldMkLst>
      </pc:sldChg>
      <pc:sldChg chg="del">
        <pc:chgData name="Kareem Ahmed" userId="668b7c42-9793-4d96-80a6-ccc644a66bcf" providerId="ADAL" clId="{27DB6DD8-9E6F-4000-A711-379FD347395D}" dt="2025-01-16T13:13:12.374" v="214" actId="47"/>
        <pc:sldMkLst>
          <pc:docMk/>
          <pc:sldMk cId="0" sldId="494"/>
        </pc:sldMkLst>
      </pc:sldChg>
      <pc:sldChg chg="del">
        <pc:chgData name="Kareem Ahmed" userId="668b7c42-9793-4d96-80a6-ccc644a66bcf" providerId="ADAL" clId="{27DB6DD8-9E6F-4000-A711-379FD347395D}" dt="2025-01-16T13:13:12.374" v="214" actId="47"/>
        <pc:sldMkLst>
          <pc:docMk/>
          <pc:sldMk cId="1389432737" sldId="495"/>
        </pc:sldMkLst>
      </pc:sldChg>
      <pc:sldMasterChg chg="delSldLayout">
        <pc:chgData name="Kareem Ahmed" userId="668b7c42-9793-4d96-80a6-ccc644a66bcf" providerId="ADAL" clId="{27DB6DD8-9E6F-4000-A711-379FD347395D}" dt="2025-01-16T13:07:44.633" v="173" actId="47"/>
        <pc:sldMasterMkLst>
          <pc:docMk/>
          <pc:sldMasterMk cId="0" sldId="2147483648"/>
        </pc:sldMasterMkLst>
        <pc:sldLayoutChg chg="del">
          <pc:chgData name="Kareem Ahmed" userId="668b7c42-9793-4d96-80a6-ccc644a66bcf" providerId="ADAL" clId="{27DB6DD8-9E6F-4000-A711-379FD347395D}" dt="2025-01-16T13:07:36.098" v="172" actId="47"/>
          <pc:sldLayoutMkLst>
            <pc:docMk/>
            <pc:sldMasterMk cId="0" sldId="2147483648"/>
            <pc:sldLayoutMk cId="0" sldId="2147483662"/>
          </pc:sldLayoutMkLst>
        </pc:sldLayoutChg>
        <pc:sldLayoutChg chg="del">
          <pc:chgData name="Kareem Ahmed" userId="668b7c42-9793-4d96-80a6-ccc644a66bcf" providerId="ADAL" clId="{27DB6DD8-9E6F-4000-A711-379FD347395D}" dt="2025-01-16T13:07:44.633" v="173" actId="47"/>
          <pc:sldLayoutMkLst>
            <pc:docMk/>
            <pc:sldMasterMk cId="0" sldId="2147483648"/>
            <pc:sldLayoutMk cId="0" sldId="2147483663"/>
          </pc:sldLayoutMkLst>
        </pc:sldLayoutChg>
      </pc:sldMaster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ldChg>
    </pc:docChg>
  </pc:docChgLst>
  <pc:docChgLst>
    <pc:chgData name="Kareem Ahmed" userId="668b7c42-9793-4d96-80a6-ccc644a66bcf" providerId="ADAL" clId="{84CF155C-704C-471C-81C4-62C8959C6C32}"/>
    <pc:docChg chg="custSel addSld modSld">
      <pc:chgData name="Kareem Ahmed" userId="668b7c42-9793-4d96-80a6-ccc644a66bcf" providerId="ADAL" clId="{84CF155C-704C-471C-81C4-62C8959C6C32}" dt="2025-04-09T08:40:46.637" v="1" actId="478"/>
      <pc:docMkLst>
        <pc:docMk/>
      </pc:docMkLst>
      <pc:sldChg chg="delSp add mod delAnim">
        <pc:chgData name="Kareem Ahmed" userId="668b7c42-9793-4d96-80a6-ccc644a66bcf" providerId="ADAL" clId="{84CF155C-704C-471C-81C4-62C8959C6C32}" dt="2025-04-09T08:40:46.637" v="1" actId="478"/>
        <pc:sldMkLst>
          <pc:docMk/>
          <pc:sldMk cId="4254132865" sldId="561"/>
        </pc:sldMkLst>
        <pc:picChg chg="del">
          <ac:chgData name="Kareem Ahmed" userId="668b7c42-9793-4d96-80a6-ccc644a66bcf" providerId="ADAL" clId="{84CF155C-704C-471C-81C4-62C8959C6C32}" dt="2025-04-09T08:40:46.637" v="1" actId="478"/>
          <ac:picMkLst>
            <pc:docMk/>
            <pc:sldMk cId="4254132865" sldId="561"/>
            <ac:picMk id="4" creationId="{C36C44F1-778E-BC56-5140-66E71BB07C36}"/>
          </ac:picMkLst>
        </pc:picChg>
      </pc:sldChg>
    </pc:docChg>
  </pc:docChgLst>
  <pc:docChgLst>
    <pc:chgData name="Kareem Ahmed" userId="668b7c42-9793-4d96-80a6-ccc644a66bcf" providerId="ADAL" clId="{BB13B25D-B914-4349-A1A8-82202ADEA0D6}"/>
    <pc:docChg chg="undo redo custSel addSld delSld modSld sldOrd modSection">
      <pc:chgData name="Kareem Ahmed" userId="668b7c42-9793-4d96-80a6-ccc644a66bcf" providerId="ADAL" clId="{BB13B25D-B914-4349-A1A8-82202ADEA0D6}" dt="2025-03-11T13:06:55.490" v="1589" actId="20577"/>
      <pc:docMkLst>
        <pc:docMk/>
      </pc:docMkLst>
      <pc:sldChg chg="addSp delSp modSp mod delAnim">
        <pc:chgData name="Kareem Ahmed" userId="668b7c42-9793-4d96-80a6-ccc644a66bcf" providerId="ADAL" clId="{BB13B25D-B914-4349-A1A8-82202ADEA0D6}" dt="2025-03-10T22:42:59.032" v="1543" actId="478"/>
        <pc:sldMkLst>
          <pc:docMk/>
          <pc:sldMk cId="0" sldId="303"/>
        </pc:sldMkLst>
        <pc:spChg chg="mod">
          <ac:chgData name="Kareem Ahmed" userId="668b7c42-9793-4d96-80a6-ccc644a66bcf" providerId="ADAL" clId="{BB13B25D-B914-4349-A1A8-82202ADEA0D6}" dt="2025-03-08T13:12:09.558" v="6" actId="20577"/>
          <ac:spMkLst>
            <pc:docMk/>
            <pc:sldMk cId="0" sldId="303"/>
            <ac:spMk id="10" creationId="{00000000-0000-0000-0000-000000000000}"/>
          </ac:spMkLst>
        </pc:spChg>
      </pc:sldChg>
      <pc:sldChg chg="addSp delSp modSp mod modTransition delAnim modAnim">
        <pc:chgData name="Kareem Ahmed" userId="668b7c42-9793-4d96-80a6-ccc644a66bcf" providerId="ADAL" clId="{BB13B25D-B914-4349-A1A8-82202ADEA0D6}" dt="2025-03-11T13:06:51.232" v="1588" actId="20577"/>
        <pc:sldMkLst>
          <pc:docMk/>
          <pc:sldMk cId="0" sldId="306"/>
        </pc:sldMkLst>
        <pc:spChg chg="mod">
          <ac:chgData name="Kareem Ahmed" userId="668b7c42-9793-4d96-80a6-ccc644a66bcf" providerId="ADAL" clId="{BB13B25D-B914-4349-A1A8-82202ADEA0D6}" dt="2025-03-11T13:06:51.232" v="1588" actId="20577"/>
          <ac:spMkLst>
            <pc:docMk/>
            <pc:sldMk cId="0" sldId="306"/>
            <ac:spMk id="2" creationId="{506FA6E5-3FCA-B93E-F43C-819162C011F8}"/>
          </ac:spMkLst>
        </pc:spChg>
        <pc:spChg chg="mod">
          <ac:chgData name="Kareem Ahmed" userId="668b7c42-9793-4d96-80a6-ccc644a66bcf" providerId="ADAL" clId="{BB13B25D-B914-4349-A1A8-82202ADEA0D6}" dt="2025-03-10T12:54:42.538" v="1359" actId="20577"/>
          <ac:spMkLst>
            <pc:docMk/>
            <pc:sldMk cId="0" sldId="306"/>
            <ac:spMk id="3" creationId="{7B53571D-A004-8C53-A225-977B469DD658}"/>
          </ac:spMkLst>
        </pc:spChg>
      </pc:sldChg>
      <pc:sldChg chg="addSp delSp modSp mod delAnim">
        <pc:chgData name="Kareem Ahmed" userId="668b7c42-9793-4d96-80a6-ccc644a66bcf" providerId="ADAL" clId="{BB13B25D-B914-4349-A1A8-82202ADEA0D6}" dt="2025-03-10T22:44:19.799" v="1586" actId="478"/>
        <pc:sldMkLst>
          <pc:docMk/>
          <pc:sldMk cId="0" sldId="349"/>
        </pc:sldMkLst>
      </pc:sldChg>
      <pc:sldChg chg="addSp delSp modSp mod delAnim">
        <pc:chgData name="Kareem Ahmed" userId="668b7c42-9793-4d96-80a6-ccc644a66bcf" providerId="ADAL" clId="{BB13B25D-B914-4349-A1A8-82202ADEA0D6}" dt="2025-03-10T22:42:56.796" v="1542" actId="478"/>
        <pc:sldMkLst>
          <pc:docMk/>
          <pc:sldMk cId="0" sldId="480"/>
        </pc:sldMkLst>
      </pc:sldChg>
      <pc:sldChg chg="addSp delSp modSp mod modTransition delAnim modAnim">
        <pc:chgData name="Kareem Ahmed" userId="668b7c42-9793-4d96-80a6-ccc644a66bcf" providerId="ADAL" clId="{BB13B25D-B914-4349-A1A8-82202ADEA0D6}" dt="2025-03-11T13:06:55.490" v="1589" actId="20577"/>
        <pc:sldMkLst>
          <pc:docMk/>
          <pc:sldMk cId="3373065567" sldId="481"/>
        </pc:sldMkLst>
        <pc:spChg chg="mod">
          <ac:chgData name="Kareem Ahmed" userId="668b7c42-9793-4d96-80a6-ccc644a66bcf" providerId="ADAL" clId="{BB13B25D-B914-4349-A1A8-82202ADEA0D6}" dt="2025-03-11T13:06:55.490" v="1589" actId="20577"/>
          <ac:spMkLst>
            <pc:docMk/>
            <pc:sldMk cId="3373065567" sldId="481"/>
            <ac:spMk id="2" creationId="{593B772D-0044-F565-2E9F-6DD8F89A5115}"/>
          </ac:spMkLst>
        </pc:spChg>
        <pc:spChg chg="mod">
          <ac:chgData name="Kareem Ahmed" userId="668b7c42-9793-4d96-80a6-ccc644a66bcf" providerId="ADAL" clId="{BB13B25D-B914-4349-A1A8-82202ADEA0D6}" dt="2025-03-10T12:55:56.258" v="1408" actId="1076"/>
          <ac:spMkLst>
            <pc:docMk/>
            <pc:sldMk cId="3373065567" sldId="481"/>
            <ac:spMk id="9" creationId="{C9F9222E-79E5-0B8E-6763-8243081E0122}"/>
          </ac:spMkLst>
        </pc:spChg>
        <pc:spChg chg="mod">
          <ac:chgData name="Kareem Ahmed" userId="668b7c42-9793-4d96-80a6-ccc644a66bcf" providerId="ADAL" clId="{BB13B25D-B914-4349-A1A8-82202ADEA0D6}" dt="2025-03-10T12:56:24.681" v="1423" actId="20577"/>
          <ac:spMkLst>
            <pc:docMk/>
            <pc:sldMk cId="3373065567" sldId="481"/>
            <ac:spMk id="10" creationId="{F283AAF7-BFF2-D8AE-AC4B-F661CBCAF021}"/>
          </ac:spMkLst>
        </pc:spChg>
      </pc:sldChg>
      <pc:sldChg chg="addSp delSp modSp mod delAnim modAnim">
        <pc:chgData name="Kareem Ahmed" userId="668b7c42-9793-4d96-80a6-ccc644a66bcf" providerId="ADAL" clId="{BB13B25D-B914-4349-A1A8-82202ADEA0D6}" dt="2025-03-10T22:43:09.857" v="1547" actId="478"/>
        <pc:sldMkLst>
          <pc:docMk/>
          <pc:sldMk cId="1621918960" sldId="482"/>
        </pc:sldMkLst>
      </pc:sldChg>
      <pc:sldChg chg="addSp delSp modSp mod delAnim">
        <pc:chgData name="Kareem Ahmed" userId="668b7c42-9793-4d96-80a6-ccc644a66bcf" providerId="ADAL" clId="{BB13B25D-B914-4349-A1A8-82202ADEA0D6}" dt="2025-03-10T22:44:17.955" v="1585" actId="478"/>
        <pc:sldMkLst>
          <pc:docMk/>
          <pc:sldMk cId="681969876" sldId="519"/>
        </pc:sldMkLst>
        <pc:spChg chg="mod">
          <ac:chgData name="Kareem Ahmed" userId="668b7c42-9793-4d96-80a6-ccc644a66bcf" providerId="ADAL" clId="{BB13B25D-B914-4349-A1A8-82202ADEA0D6}" dt="2025-03-10T12:40:11.447" v="1025" actId="113"/>
          <ac:spMkLst>
            <pc:docMk/>
            <pc:sldMk cId="681969876" sldId="519"/>
            <ac:spMk id="10" creationId="{8FBEAC5C-4DEB-465E-3D4B-F487D1C48593}"/>
          </ac:spMkLst>
        </pc:spChg>
      </pc:sldChg>
      <pc:sldChg chg="addSp delSp modSp mod modTransition delAnim modAnim">
        <pc:chgData name="Kareem Ahmed" userId="668b7c42-9793-4d96-80a6-ccc644a66bcf" providerId="ADAL" clId="{BB13B25D-B914-4349-A1A8-82202ADEA0D6}" dt="2025-03-11T13:06:46.966" v="1587" actId="20577"/>
        <pc:sldMkLst>
          <pc:docMk/>
          <pc:sldMk cId="649050000" sldId="520"/>
        </pc:sldMkLst>
        <pc:spChg chg="mod">
          <ac:chgData name="Kareem Ahmed" userId="668b7c42-9793-4d96-80a6-ccc644a66bcf" providerId="ADAL" clId="{BB13B25D-B914-4349-A1A8-82202ADEA0D6}" dt="2025-03-08T13:15:02.700" v="18" actId="2711"/>
          <ac:spMkLst>
            <pc:docMk/>
            <pc:sldMk cId="649050000" sldId="520"/>
            <ac:spMk id="2" creationId="{A73DF97C-BD30-CF17-D304-6E1C14C5658A}"/>
          </ac:spMkLst>
        </pc:spChg>
        <pc:spChg chg="mod">
          <ac:chgData name="Kareem Ahmed" userId="668b7c42-9793-4d96-80a6-ccc644a66bcf" providerId="ADAL" clId="{BB13B25D-B914-4349-A1A8-82202ADEA0D6}" dt="2025-03-11T13:06:46.966" v="1587" actId="20577"/>
          <ac:spMkLst>
            <pc:docMk/>
            <pc:sldMk cId="649050000" sldId="520"/>
            <ac:spMk id="3" creationId="{9D7DC17E-B322-8346-AE62-EB10AC665F11}"/>
          </ac:spMkLst>
        </pc:spChg>
      </pc:sldChg>
      <pc:sldChg chg="addSp delSp modSp add mod modTransition delAnim modAnim">
        <pc:chgData name="Kareem Ahmed" userId="668b7c42-9793-4d96-80a6-ccc644a66bcf" providerId="ADAL" clId="{BB13B25D-B914-4349-A1A8-82202ADEA0D6}" dt="2025-03-10T22:43:11.976" v="1548" actId="478"/>
        <pc:sldMkLst>
          <pc:docMk/>
          <pc:sldMk cId="1868816364" sldId="521"/>
        </pc:sldMkLst>
      </pc:sldChg>
      <pc:sldChg chg="addSp delSp modSp add mod modTransition delAnim modAnim">
        <pc:chgData name="Kareem Ahmed" userId="668b7c42-9793-4d96-80a6-ccc644a66bcf" providerId="ADAL" clId="{BB13B25D-B914-4349-A1A8-82202ADEA0D6}" dt="2025-03-10T22:43:14.019" v="1549" actId="478"/>
        <pc:sldMkLst>
          <pc:docMk/>
          <pc:sldMk cId="3547976496" sldId="522"/>
        </pc:sldMkLst>
      </pc:sldChg>
      <pc:sldChg chg="addSp delSp modSp add mod addAnim delAnim modAnim">
        <pc:chgData name="Kareem Ahmed" userId="668b7c42-9793-4d96-80a6-ccc644a66bcf" providerId="ADAL" clId="{BB13B25D-B914-4349-A1A8-82202ADEA0D6}" dt="2025-03-10T22:43:15.944" v="1550" actId="478"/>
        <pc:sldMkLst>
          <pc:docMk/>
          <pc:sldMk cId="1016454140" sldId="523"/>
        </pc:sldMkLst>
      </pc:sldChg>
      <pc:sldChg chg="modSp add del mod">
        <pc:chgData name="Kareem Ahmed" userId="668b7c42-9793-4d96-80a6-ccc644a66bcf" providerId="ADAL" clId="{BB13B25D-B914-4349-A1A8-82202ADEA0D6}" dt="2025-03-09T21:27:50.177" v="453" actId="47"/>
        <pc:sldMkLst>
          <pc:docMk/>
          <pc:sldMk cId="3933932765" sldId="524"/>
        </pc:sldMkLst>
      </pc:sldChg>
      <pc:sldChg chg="addSp delSp modSp add mod delAnim modAnim">
        <pc:chgData name="Kareem Ahmed" userId="668b7c42-9793-4d96-80a6-ccc644a66bcf" providerId="ADAL" clId="{BB13B25D-B914-4349-A1A8-82202ADEA0D6}" dt="2025-03-10T22:43:17.913" v="1551" actId="478"/>
        <pc:sldMkLst>
          <pc:docMk/>
          <pc:sldMk cId="1848690365" sldId="525"/>
        </pc:sldMkLst>
      </pc:sldChg>
      <pc:sldChg chg="addSp delSp modSp add mod delAnim modAnim">
        <pc:chgData name="Kareem Ahmed" userId="668b7c42-9793-4d96-80a6-ccc644a66bcf" providerId="ADAL" clId="{BB13B25D-B914-4349-A1A8-82202ADEA0D6}" dt="2025-03-10T22:43:19.823" v="1552" actId="478"/>
        <pc:sldMkLst>
          <pc:docMk/>
          <pc:sldMk cId="36043140" sldId="526"/>
        </pc:sldMkLst>
      </pc:sldChg>
      <pc:sldChg chg="addSp delSp modSp add mod delAnim modAnim">
        <pc:chgData name="Kareem Ahmed" userId="668b7c42-9793-4d96-80a6-ccc644a66bcf" providerId="ADAL" clId="{BB13B25D-B914-4349-A1A8-82202ADEA0D6}" dt="2025-03-10T22:43:23.064" v="1553" actId="478"/>
        <pc:sldMkLst>
          <pc:docMk/>
          <pc:sldMk cId="1343731334" sldId="527"/>
        </pc:sldMkLst>
      </pc:sldChg>
      <pc:sldChg chg="addSp delSp modSp add mod delAnim modAnim">
        <pc:chgData name="Kareem Ahmed" userId="668b7c42-9793-4d96-80a6-ccc644a66bcf" providerId="ADAL" clId="{BB13B25D-B914-4349-A1A8-82202ADEA0D6}" dt="2025-03-10T22:43:24.821" v="1554" actId="478"/>
        <pc:sldMkLst>
          <pc:docMk/>
          <pc:sldMk cId="2849611737" sldId="528"/>
        </pc:sldMkLst>
      </pc:sldChg>
      <pc:sldChg chg="addSp delSp modSp add mod delAnim modAnim">
        <pc:chgData name="Kareem Ahmed" userId="668b7c42-9793-4d96-80a6-ccc644a66bcf" providerId="ADAL" clId="{BB13B25D-B914-4349-A1A8-82202ADEA0D6}" dt="2025-03-10T22:43:26.494" v="1555" actId="478"/>
        <pc:sldMkLst>
          <pc:docMk/>
          <pc:sldMk cId="213752121" sldId="529"/>
        </pc:sldMkLst>
      </pc:sldChg>
      <pc:sldChg chg="addSp delSp modSp add mod delAnim modAnim">
        <pc:chgData name="Kareem Ahmed" userId="668b7c42-9793-4d96-80a6-ccc644a66bcf" providerId="ADAL" clId="{BB13B25D-B914-4349-A1A8-82202ADEA0D6}" dt="2025-03-10T22:43:28.165" v="1556" actId="478"/>
        <pc:sldMkLst>
          <pc:docMk/>
          <pc:sldMk cId="2582246999" sldId="530"/>
        </pc:sldMkLst>
      </pc:sldChg>
      <pc:sldChg chg="addSp delSp modSp add mod delAnim modAnim">
        <pc:chgData name="Kareem Ahmed" userId="668b7c42-9793-4d96-80a6-ccc644a66bcf" providerId="ADAL" clId="{BB13B25D-B914-4349-A1A8-82202ADEA0D6}" dt="2025-03-10T22:43:30.005" v="1557" actId="478"/>
        <pc:sldMkLst>
          <pc:docMk/>
          <pc:sldMk cId="3443894761" sldId="531"/>
        </pc:sldMkLst>
      </pc:sldChg>
      <pc:sldChg chg="addSp delSp modSp add mod delAnim modAnim">
        <pc:chgData name="Kareem Ahmed" userId="668b7c42-9793-4d96-80a6-ccc644a66bcf" providerId="ADAL" clId="{BB13B25D-B914-4349-A1A8-82202ADEA0D6}" dt="2025-03-10T22:43:31.764" v="1558" actId="478"/>
        <pc:sldMkLst>
          <pc:docMk/>
          <pc:sldMk cId="3315061497" sldId="532"/>
        </pc:sldMkLst>
      </pc:sldChg>
      <pc:sldChg chg="addSp delSp modSp add mod modTransition delAnim">
        <pc:chgData name="Kareem Ahmed" userId="668b7c42-9793-4d96-80a6-ccc644a66bcf" providerId="ADAL" clId="{BB13B25D-B914-4349-A1A8-82202ADEA0D6}" dt="2025-03-10T22:43:35.246" v="1560" actId="478"/>
        <pc:sldMkLst>
          <pc:docMk/>
          <pc:sldMk cId="4155938886" sldId="533"/>
        </pc:sldMkLst>
      </pc:sldChg>
      <pc:sldChg chg="addSp delSp modSp add mod ord delAnim">
        <pc:chgData name="Kareem Ahmed" userId="668b7c42-9793-4d96-80a6-ccc644a66bcf" providerId="ADAL" clId="{BB13B25D-B914-4349-A1A8-82202ADEA0D6}" dt="2025-03-10T22:43:33.527" v="1559" actId="478"/>
        <pc:sldMkLst>
          <pc:docMk/>
          <pc:sldMk cId="3274223257" sldId="534"/>
        </pc:sldMkLst>
      </pc:sldChg>
      <pc:sldChg chg="addSp delSp modSp add mod delAnim modAnim">
        <pc:chgData name="Kareem Ahmed" userId="668b7c42-9793-4d96-80a6-ccc644a66bcf" providerId="ADAL" clId="{BB13B25D-B914-4349-A1A8-82202ADEA0D6}" dt="2025-03-10T22:43:36.950" v="1561" actId="478"/>
        <pc:sldMkLst>
          <pc:docMk/>
          <pc:sldMk cId="2575425166" sldId="535"/>
        </pc:sldMkLst>
      </pc:sldChg>
      <pc:sldChg chg="addSp delSp modSp add mod delAnim modAnim">
        <pc:chgData name="Kareem Ahmed" userId="668b7c42-9793-4d96-80a6-ccc644a66bcf" providerId="ADAL" clId="{BB13B25D-B914-4349-A1A8-82202ADEA0D6}" dt="2025-03-10T22:43:38.977" v="1562" actId="478"/>
        <pc:sldMkLst>
          <pc:docMk/>
          <pc:sldMk cId="2746564892" sldId="536"/>
        </pc:sldMkLst>
      </pc:sldChg>
      <pc:sldChg chg="addSp delSp modSp add mod delAnim modAnim">
        <pc:chgData name="Kareem Ahmed" userId="668b7c42-9793-4d96-80a6-ccc644a66bcf" providerId="ADAL" clId="{BB13B25D-B914-4349-A1A8-82202ADEA0D6}" dt="2025-03-10T22:43:40.749" v="1563" actId="478"/>
        <pc:sldMkLst>
          <pc:docMk/>
          <pc:sldMk cId="4278621547" sldId="537"/>
        </pc:sldMkLst>
      </pc:sldChg>
      <pc:sldChg chg="addSp delSp modSp add mod delAnim modAnim">
        <pc:chgData name="Kareem Ahmed" userId="668b7c42-9793-4d96-80a6-ccc644a66bcf" providerId="ADAL" clId="{BB13B25D-B914-4349-A1A8-82202ADEA0D6}" dt="2025-03-10T22:43:42.540" v="1564" actId="478"/>
        <pc:sldMkLst>
          <pc:docMk/>
          <pc:sldMk cId="1463063792" sldId="538"/>
        </pc:sldMkLst>
      </pc:sldChg>
      <pc:sldChg chg="addSp delSp modSp add mod delAnim modAnim">
        <pc:chgData name="Kareem Ahmed" userId="668b7c42-9793-4d96-80a6-ccc644a66bcf" providerId="ADAL" clId="{BB13B25D-B914-4349-A1A8-82202ADEA0D6}" dt="2025-03-10T22:43:44.140" v="1565" actId="478"/>
        <pc:sldMkLst>
          <pc:docMk/>
          <pc:sldMk cId="1190210260" sldId="539"/>
        </pc:sldMkLst>
      </pc:sldChg>
      <pc:sldChg chg="addSp delSp modSp add mod delAnim modAnim">
        <pc:chgData name="Kareem Ahmed" userId="668b7c42-9793-4d96-80a6-ccc644a66bcf" providerId="ADAL" clId="{BB13B25D-B914-4349-A1A8-82202ADEA0D6}" dt="2025-03-10T22:43:45.842" v="1566" actId="478"/>
        <pc:sldMkLst>
          <pc:docMk/>
          <pc:sldMk cId="1421301234" sldId="540"/>
        </pc:sldMkLst>
      </pc:sldChg>
      <pc:sldChg chg="addSp delSp modSp add mod delAnim modAnim">
        <pc:chgData name="Kareem Ahmed" userId="668b7c42-9793-4d96-80a6-ccc644a66bcf" providerId="ADAL" clId="{BB13B25D-B914-4349-A1A8-82202ADEA0D6}" dt="2025-03-10T22:43:47.640" v="1567" actId="478"/>
        <pc:sldMkLst>
          <pc:docMk/>
          <pc:sldMk cId="2462674153" sldId="541"/>
        </pc:sldMkLst>
      </pc:sldChg>
      <pc:sldChg chg="addSp delSp modSp add mod delAnim modAnim">
        <pc:chgData name="Kareem Ahmed" userId="668b7c42-9793-4d96-80a6-ccc644a66bcf" providerId="ADAL" clId="{BB13B25D-B914-4349-A1A8-82202ADEA0D6}" dt="2025-03-10T22:43:49.240" v="1568" actId="478"/>
        <pc:sldMkLst>
          <pc:docMk/>
          <pc:sldMk cId="3431558691" sldId="542"/>
        </pc:sldMkLst>
      </pc:sldChg>
      <pc:sldChg chg="addSp delSp modSp add mod delAnim modAnim">
        <pc:chgData name="Kareem Ahmed" userId="668b7c42-9793-4d96-80a6-ccc644a66bcf" providerId="ADAL" clId="{BB13B25D-B914-4349-A1A8-82202ADEA0D6}" dt="2025-03-10T22:43:50.940" v="1569" actId="478"/>
        <pc:sldMkLst>
          <pc:docMk/>
          <pc:sldMk cId="3215548571" sldId="543"/>
        </pc:sldMkLst>
      </pc:sldChg>
      <pc:sldChg chg="addSp delSp modSp add mod delAnim modAnim">
        <pc:chgData name="Kareem Ahmed" userId="668b7c42-9793-4d96-80a6-ccc644a66bcf" providerId="ADAL" clId="{BB13B25D-B914-4349-A1A8-82202ADEA0D6}" dt="2025-03-10T22:43:52.546" v="1570" actId="478"/>
        <pc:sldMkLst>
          <pc:docMk/>
          <pc:sldMk cId="3244019524" sldId="544"/>
        </pc:sldMkLst>
      </pc:sldChg>
      <pc:sldChg chg="addSp delSp modSp add mod delAnim">
        <pc:chgData name="Kareem Ahmed" userId="668b7c42-9793-4d96-80a6-ccc644a66bcf" providerId="ADAL" clId="{BB13B25D-B914-4349-A1A8-82202ADEA0D6}" dt="2025-03-10T22:43:54.117" v="1571" actId="478"/>
        <pc:sldMkLst>
          <pc:docMk/>
          <pc:sldMk cId="264778323" sldId="545"/>
        </pc:sldMkLst>
      </pc:sldChg>
      <pc:sldChg chg="addSp delSp modSp add mod modTransition delAnim modAnim">
        <pc:chgData name="Kareem Ahmed" userId="668b7c42-9793-4d96-80a6-ccc644a66bcf" providerId="ADAL" clId="{BB13B25D-B914-4349-A1A8-82202ADEA0D6}" dt="2025-03-10T22:43:58.091" v="1573" actId="478"/>
        <pc:sldMkLst>
          <pc:docMk/>
          <pc:sldMk cId="3325726867" sldId="546"/>
        </pc:sldMkLst>
      </pc:sldChg>
      <pc:sldChg chg="addSp delSp modSp add mod delAnim modAnim">
        <pc:chgData name="Kareem Ahmed" userId="668b7c42-9793-4d96-80a6-ccc644a66bcf" providerId="ADAL" clId="{BB13B25D-B914-4349-A1A8-82202ADEA0D6}" dt="2025-03-10T22:44:00.070" v="1574" actId="478"/>
        <pc:sldMkLst>
          <pc:docMk/>
          <pc:sldMk cId="2030863312" sldId="547"/>
        </pc:sldMkLst>
      </pc:sldChg>
      <pc:sldChg chg="addSp delSp modSp add mod delAnim modAnim">
        <pc:chgData name="Kareem Ahmed" userId="668b7c42-9793-4d96-80a6-ccc644a66bcf" providerId="ADAL" clId="{BB13B25D-B914-4349-A1A8-82202ADEA0D6}" dt="2025-03-10T22:44:02.009" v="1575" actId="478"/>
        <pc:sldMkLst>
          <pc:docMk/>
          <pc:sldMk cId="919029111" sldId="548"/>
        </pc:sldMkLst>
      </pc:sldChg>
      <pc:sldChg chg="addSp delSp modSp add mod delAnim">
        <pc:chgData name="Kareem Ahmed" userId="668b7c42-9793-4d96-80a6-ccc644a66bcf" providerId="ADAL" clId="{BB13B25D-B914-4349-A1A8-82202ADEA0D6}" dt="2025-03-10T22:44:03.570" v="1576" actId="478"/>
        <pc:sldMkLst>
          <pc:docMk/>
          <pc:sldMk cId="3902575090" sldId="549"/>
        </pc:sldMkLst>
      </pc:sldChg>
      <pc:sldChg chg="addSp delSp modSp add mod delAnim modAnim">
        <pc:chgData name="Kareem Ahmed" userId="668b7c42-9793-4d96-80a6-ccc644a66bcf" providerId="ADAL" clId="{BB13B25D-B914-4349-A1A8-82202ADEA0D6}" dt="2025-03-10T22:44:05.036" v="1577" actId="478"/>
        <pc:sldMkLst>
          <pc:docMk/>
          <pc:sldMk cId="854590910" sldId="550"/>
        </pc:sldMkLst>
      </pc:sldChg>
      <pc:sldChg chg="addSp delSp modSp add mod delAnim modAnim">
        <pc:chgData name="Kareem Ahmed" userId="668b7c42-9793-4d96-80a6-ccc644a66bcf" providerId="ADAL" clId="{BB13B25D-B914-4349-A1A8-82202ADEA0D6}" dt="2025-03-10T22:44:08.874" v="1579" actId="478"/>
        <pc:sldMkLst>
          <pc:docMk/>
          <pc:sldMk cId="2310671213" sldId="551"/>
        </pc:sldMkLst>
      </pc:sldChg>
      <pc:sldChg chg="addSp delSp modSp add mod delAnim modAnim">
        <pc:chgData name="Kareem Ahmed" userId="668b7c42-9793-4d96-80a6-ccc644a66bcf" providerId="ADAL" clId="{BB13B25D-B914-4349-A1A8-82202ADEA0D6}" dt="2025-03-10T22:44:10.503" v="1580" actId="478"/>
        <pc:sldMkLst>
          <pc:docMk/>
          <pc:sldMk cId="200275630" sldId="552"/>
        </pc:sldMkLst>
      </pc:sldChg>
      <pc:sldChg chg="addSp delSp modSp add mod delAnim modAnim">
        <pc:chgData name="Kareem Ahmed" userId="668b7c42-9793-4d96-80a6-ccc644a66bcf" providerId="ADAL" clId="{BB13B25D-B914-4349-A1A8-82202ADEA0D6}" dt="2025-03-10T22:44:11.955" v="1581" actId="478"/>
        <pc:sldMkLst>
          <pc:docMk/>
          <pc:sldMk cId="828304038" sldId="553"/>
        </pc:sldMkLst>
      </pc:sldChg>
      <pc:sldChg chg="addSp delSp modSp add mod delAnim modAnim">
        <pc:chgData name="Kareem Ahmed" userId="668b7c42-9793-4d96-80a6-ccc644a66bcf" providerId="ADAL" clId="{BB13B25D-B914-4349-A1A8-82202ADEA0D6}" dt="2025-03-10T22:44:13.388" v="1582" actId="478"/>
        <pc:sldMkLst>
          <pc:docMk/>
          <pc:sldMk cId="2789099811" sldId="554"/>
        </pc:sldMkLst>
      </pc:sldChg>
      <pc:sldChg chg="addSp delSp modSp add mod delAnim modAnim">
        <pc:chgData name="Kareem Ahmed" userId="668b7c42-9793-4d96-80a6-ccc644a66bcf" providerId="ADAL" clId="{BB13B25D-B914-4349-A1A8-82202ADEA0D6}" dt="2025-03-10T22:44:14.870" v="1583" actId="478"/>
        <pc:sldMkLst>
          <pc:docMk/>
          <pc:sldMk cId="2076035214" sldId="555"/>
        </pc:sldMkLst>
      </pc:sldChg>
      <pc:sldChg chg="addSp delSp modSp add mod delAnim modAnim">
        <pc:chgData name="Kareem Ahmed" userId="668b7c42-9793-4d96-80a6-ccc644a66bcf" providerId="ADAL" clId="{BB13B25D-B914-4349-A1A8-82202ADEA0D6}" dt="2025-03-10T22:44:16.449" v="1584" actId="478"/>
        <pc:sldMkLst>
          <pc:docMk/>
          <pc:sldMk cId="3990456458" sldId="556"/>
        </pc:sldMkLst>
      </pc:sldChg>
      <pc:sldChg chg="addSp delSp modSp add mod delAnim modAnim">
        <pc:chgData name="Kareem Ahmed" userId="668b7c42-9793-4d96-80a6-ccc644a66bcf" providerId="ADAL" clId="{BB13B25D-B914-4349-A1A8-82202ADEA0D6}" dt="2025-03-10T22:44:06.465" v="1578" actId="478"/>
        <pc:sldMkLst>
          <pc:docMk/>
          <pc:sldMk cId="216359504" sldId="557"/>
        </pc:sldMkLst>
      </pc:sldChg>
      <pc:sldChg chg="del">
        <pc:chgData name="Kareem Ahmed" userId="668b7c42-9793-4d96-80a6-ccc644a66bcf" providerId="ADAL" clId="{BB13B25D-B914-4349-A1A8-82202ADEA0D6}" dt="2025-03-08T13:13:25.480" v="13" actId="47"/>
        <pc:sldMkLst>
          <pc:docMk/>
          <pc:sldMk cId="1229822033" sldId="597"/>
        </pc:sldMkLst>
      </pc:sldChg>
      <pc:sldChg chg="del">
        <pc:chgData name="Kareem Ahmed" userId="668b7c42-9793-4d96-80a6-ccc644a66bcf" providerId="ADAL" clId="{BB13B25D-B914-4349-A1A8-82202ADEA0D6}" dt="2025-03-08T13:13:25.480" v="13" actId="47"/>
        <pc:sldMkLst>
          <pc:docMk/>
          <pc:sldMk cId="3781229062" sldId="598"/>
        </pc:sldMkLst>
      </pc:sldChg>
      <pc:sldChg chg="del">
        <pc:chgData name="Kareem Ahmed" userId="668b7c42-9793-4d96-80a6-ccc644a66bcf" providerId="ADAL" clId="{BB13B25D-B914-4349-A1A8-82202ADEA0D6}" dt="2025-03-08T13:13:25.480" v="13" actId="47"/>
        <pc:sldMkLst>
          <pc:docMk/>
          <pc:sldMk cId="325635753" sldId="599"/>
        </pc:sldMkLst>
      </pc:sldChg>
      <pc:sldChg chg="del">
        <pc:chgData name="Kareem Ahmed" userId="668b7c42-9793-4d96-80a6-ccc644a66bcf" providerId="ADAL" clId="{BB13B25D-B914-4349-A1A8-82202ADEA0D6}" dt="2025-03-08T13:13:25.480" v="13" actId="47"/>
        <pc:sldMkLst>
          <pc:docMk/>
          <pc:sldMk cId="2725188777" sldId="600"/>
        </pc:sldMkLst>
      </pc:sldChg>
      <pc:sldChg chg="del">
        <pc:chgData name="Kareem Ahmed" userId="668b7c42-9793-4d96-80a6-ccc644a66bcf" providerId="ADAL" clId="{BB13B25D-B914-4349-A1A8-82202ADEA0D6}" dt="2025-03-08T13:13:25.480" v="13" actId="47"/>
        <pc:sldMkLst>
          <pc:docMk/>
          <pc:sldMk cId="2931949427" sldId="601"/>
        </pc:sldMkLst>
      </pc:sldChg>
      <pc:sldChg chg="del">
        <pc:chgData name="Kareem Ahmed" userId="668b7c42-9793-4d96-80a6-ccc644a66bcf" providerId="ADAL" clId="{BB13B25D-B914-4349-A1A8-82202ADEA0D6}" dt="2025-03-08T13:13:25.480" v="13" actId="47"/>
        <pc:sldMkLst>
          <pc:docMk/>
          <pc:sldMk cId="617590497" sldId="602"/>
        </pc:sldMkLst>
      </pc:sldChg>
      <pc:sldChg chg="del">
        <pc:chgData name="Kareem Ahmed" userId="668b7c42-9793-4d96-80a6-ccc644a66bcf" providerId="ADAL" clId="{BB13B25D-B914-4349-A1A8-82202ADEA0D6}" dt="2025-03-08T13:13:25.480" v="13" actId="47"/>
        <pc:sldMkLst>
          <pc:docMk/>
          <pc:sldMk cId="3477892367" sldId="603"/>
        </pc:sldMkLst>
      </pc:sldChg>
      <pc:sldChg chg="del">
        <pc:chgData name="Kareem Ahmed" userId="668b7c42-9793-4d96-80a6-ccc644a66bcf" providerId="ADAL" clId="{BB13B25D-B914-4349-A1A8-82202ADEA0D6}" dt="2025-03-08T13:13:25.480" v="13" actId="47"/>
        <pc:sldMkLst>
          <pc:docMk/>
          <pc:sldMk cId="731003957" sldId="604"/>
        </pc:sldMkLst>
      </pc:sldChg>
      <pc:sldChg chg="del">
        <pc:chgData name="Kareem Ahmed" userId="668b7c42-9793-4d96-80a6-ccc644a66bcf" providerId="ADAL" clId="{BB13B25D-B914-4349-A1A8-82202ADEA0D6}" dt="2025-03-08T13:13:25.480" v="13" actId="47"/>
        <pc:sldMkLst>
          <pc:docMk/>
          <pc:sldMk cId="4045124758" sldId="605"/>
        </pc:sldMkLst>
      </pc:sldChg>
      <pc:sldChg chg="del">
        <pc:chgData name="Kareem Ahmed" userId="668b7c42-9793-4d96-80a6-ccc644a66bcf" providerId="ADAL" clId="{BB13B25D-B914-4349-A1A8-82202ADEA0D6}" dt="2025-03-08T13:13:25.480" v="13" actId="47"/>
        <pc:sldMkLst>
          <pc:docMk/>
          <pc:sldMk cId="2266643549" sldId="606"/>
        </pc:sldMkLst>
      </pc:sldChg>
      <pc:sldChg chg="del">
        <pc:chgData name="Kareem Ahmed" userId="668b7c42-9793-4d96-80a6-ccc644a66bcf" providerId="ADAL" clId="{BB13B25D-B914-4349-A1A8-82202ADEA0D6}" dt="2025-03-08T13:13:25.480" v="13" actId="47"/>
        <pc:sldMkLst>
          <pc:docMk/>
          <pc:sldMk cId="3295778590" sldId="607"/>
        </pc:sldMkLst>
      </pc:sldChg>
      <pc:sldChg chg="del">
        <pc:chgData name="Kareem Ahmed" userId="668b7c42-9793-4d96-80a6-ccc644a66bcf" providerId="ADAL" clId="{BB13B25D-B914-4349-A1A8-82202ADEA0D6}" dt="2025-03-08T13:13:25.480" v="13" actId="47"/>
        <pc:sldMkLst>
          <pc:docMk/>
          <pc:sldMk cId="3691635399" sldId="608"/>
        </pc:sldMkLst>
      </pc:sldChg>
      <pc:sldChg chg="del">
        <pc:chgData name="Kareem Ahmed" userId="668b7c42-9793-4d96-80a6-ccc644a66bcf" providerId="ADAL" clId="{BB13B25D-B914-4349-A1A8-82202ADEA0D6}" dt="2025-03-08T13:13:25.480" v="13" actId="47"/>
        <pc:sldMkLst>
          <pc:docMk/>
          <pc:sldMk cId="2639809930" sldId="609"/>
        </pc:sldMkLst>
      </pc:sldChg>
      <pc:sldChg chg="del">
        <pc:chgData name="Kareem Ahmed" userId="668b7c42-9793-4d96-80a6-ccc644a66bcf" providerId="ADAL" clId="{BB13B25D-B914-4349-A1A8-82202ADEA0D6}" dt="2025-03-08T13:13:25.480" v="13" actId="47"/>
        <pc:sldMkLst>
          <pc:docMk/>
          <pc:sldMk cId="700742261" sldId="610"/>
        </pc:sldMkLst>
      </pc:sldChg>
      <pc:sldChg chg="del">
        <pc:chgData name="Kareem Ahmed" userId="668b7c42-9793-4d96-80a6-ccc644a66bcf" providerId="ADAL" clId="{BB13B25D-B914-4349-A1A8-82202ADEA0D6}" dt="2025-03-08T13:13:25.480" v="13" actId="47"/>
        <pc:sldMkLst>
          <pc:docMk/>
          <pc:sldMk cId="2726254631" sldId="611"/>
        </pc:sldMkLst>
      </pc:sldChg>
      <pc:sldChg chg="del">
        <pc:chgData name="Kareem Ahmed" userId="668b7c42-9793-4d96-80a6-ccc644a66bcf" providerId="ADAL" clId="{BB13B25D-B914-4349-A1A8-82202ADEA0D6}" dt="2025-03-08T13:13:25.480" v="13" actId="47"/>
        <pc:sldMkLst>
          <pc:docMk/>
          <pc:sldMk cId="2068730969" sldId="612"/>
        </pc:sldMkLst>
      </pc:sldChg>
      <pc:sldChg chg="del">
        <pc:chgData name="Kareem Ahmed" userId="668b7c42-9793-4d96-80a6-ccc644a66bcf" providerId="ADAL" clId="{BB13B25D-B914-4349-A1A8-82202ADEA0D6}" dt="2025-03-08T13:13:25.480" v="13" actId="47"/>
        <pc:sldMkLst>
          <pc:docMk/>
          <pc:sldMk cId="2101166806" sldId="613"/>
        </pc:sldMkLst>
      </pc:sldChg>
      <pc:sldChg chg="del">
        <pc:chgData name="Kareem Ahmed" userId="668b7c42-9793-4d96-80a6-ccc644a66bcf" providerId="ADAL" clId="{BB13B25D-B914-4349-A1A8-82202ADEA0D6}" dt="2025-03-08T13:13:25.480" v="13" actId="47"/>
        <pc:sldMkLst>
          <pc:docMk/>
          <pc:sldMk cId="2600899558" sldId="614"/>
        </pc:sldMkLst>
      </pc:sldChg>
      <pc:sldChg chg="del">
        <pc:chgData name="Kareem Ahmed" userId="668b7c42-9793-4d96-80a6-ccc644a66bcf" providerId="ADAL" clId="{BB13B25D-B914-4349-A1A8-82202ADEA0D6}" dt="2025-03-08T13:13:25.480" v="13" actId="47"/>
        <pc:sldMkLst>
          <pc:docMk/>
          <pc:sldMk cId="731662684" sldId="615"/>
        </pc:sldMkLst>
      </pc:sldChg>
      <pc:sldChg chg="del">
        <pc:chgData name="Kareem Ahmed" userId="668b7c42-9793-4d96-80a6-ccc644a66bcf" providerId="ADAL" clId="{BB13B25D-B914-4349-A1A8-82202ADEA0D6}" dt="2025-03-08T13:13:25.480" v="13" actId="47"/>
        <pc:sldMkLst>
          <pc:docMk/>
          <pc:sldMk cId="221964833" sldId="616"/>
        </pc:sldMkLst>
      </pc:sldChg>
      <pc:sldChg chg="del">
        <pc:chgData name="Kareem Ahmed" userId="668b7c42-9793-4d96-80a6-ccc644a66bcf" providerId="ADAL" clId="{BB13B25D-B914-4349-A1A8-82202ADEA0D6}" dt="2025-03-08T13:13:25.480" v="13" actId="47"/>
        <pc:sldMkLst>
          <pc:docMk/>
          <pc:sldMk cId="784360420" sldId="617"/>
        </pc:sldMkLst>
      </pc:sldChg>
      <pc:sldChg chg="del">
        <pc:chgData name="Kareem Ahmed" userId="668b7c42-9793-4d96-80a6-ccc644a66bcf" providerId="ADAL" clId="{BB13B25D-B914-4349-A1A8-82202ADEA0D6}" dt="2025-03-08T13:13:25.480" v="13" actId="47"/>
        <pc:sldMkLst>
          <pc:docMk/>
          <pc:sldMk cId="1954261528" sldId="618"/>
        </pc:sldMkLst>
      </pc:sldChg>
      <pc:sldChg chg="del">
        <pc:chgData name="Kareem Ahmed" userId="668b7c42-9793-4d96-80a6-ccc644a66bcf" providerId="ADAL" clId="{BB13B25D-B914-4349-A1A8-82202ADEA0D6}" dt="2025-03-08T13:13:25.480" v="13" actId="47"/>
        <pc:sldMkLst>
          <pc:docMk/>
          <pc:sldMk cId="108509589" sldId="619"/>
        </pc:sldMkLst>
      </pc:sldChg>
      <pc:sldChg chg="del">
        <pc:chgData name="Kareem Ahmed" userId="668b7c42-9793-4d96-80a6-ccc644a66bcf" providerId="ADAL" clId="{BB13B25D-B914-4349-A1A8-82202ADEA0D6}" dt="2025-03-08T13:13:25.480" v="13" actId="47"/>
        <pc:sldMkLst>
          <pc:docMk/>
          <pc:sldMk cId="2490673693" sldId="620"/>
        </pc:sldMkLst>
      </pc:sldChg>
      <pc:sldChg chg="del">
        <pc:chgData name="Kareem Ahmed" userId="668b7c42-9793-4d96-80a6-ccc644a66bcf" providerId="ADAL" clId="{BB13B25D-B914-4349-A1A8-82202ADEA0D6}" dt="2025-03-08T13:13:25.480" v="13" actId="47"/>
        <pc:sldMkLst>
          <pc:docMk/>
          <pc:sldMk cId="1387328468" sldId="621"/>
        </pc:sldMkLst>
      </pc:sldChg>
      <pc:sldChg chg="del">
        <pc:chgData name="Kareem Ahmed" userId="668b7c42-9793-4d96-80a6-ccc644a66bcf" providerId="ADAL" clId="{BB13B25D-B914-4349-A1A8-82202ADEA0D6}" dt="2025-03-08T13:13:25.480" v="13" actId="47"/>
        <pc:sldMkLst>
          <pc:docMk/>
          <pc:sldMk cId="3734894886" sldId="622"/>
        </pc:sldMkLst>
      </pc:sldChg>
      <pc:sldChg chg="del">
        <pc:chgData name="Kareem Ahmed" userId="668b7c42-9793-4d96-80a6-ccc644a66bcf" providerId="ADAL" clId="{BB13B25D-B914-4349-A1A8-82202ADEA0D6}" dt="2025-03-08T13:13:25.480" v="13" actId="47"/>
        <pc:sldMkLst>
          <pc:docMk/>
          <pc:sldMk cId="348853651" sldId="624"/>
        </pc:sldMkLst>
      </pc:sldChg>
      <pc:sldChg chg="del">
        <pc:chgData name="Kareem Ahmed" userId="668b7c42-9793-4d96-80a6-ccc644a66bcf" providerId="ADAL" clId="{BB13B25D-B914-4349-A1A8-82202ADEA0D6}" dt="2025-03-08T13:13:25.480" v="13" actId="47"/>
        <pc:sldMkLst>
          <pc:docMk/>
          <pc:sldMk cId="1496375242" sldId="625"/>
        </pc:sldMkLst>
      </pc:sldChg>
      <pc:sldChg chg="del">
        <pc:chgData name="Kareem Ahmed" userId="668b7c42-9793-4d96-80a6-ccc644a66bcf" providerId="ADAL" clId="{BB13B25D-B914-4349-A1A8-82202ADEA0D6}" dt="2025-03-08T13:13:25.480" v="13" actId="47"/>
        <pc:sldMkLst>
          <pc:docMk/>
          <pc:sldMk cId="2088271291" sldId="626"/>
        </pc:sldMkLst>
      </pc:sldChg>
      <pc:sldChg chg="del">
        <pc:chgData name="Kareem Ahmed" userId="668b7c42-9793-4d96-80a6-ccc644a66bcf" providerId="ADAL" clId="{BB13B25D-B914-4349-A1A8-82202ADEA0D6}" dt="2025-03-08T13:13:25.480" v="13" actId="47"/>
        <pc:sldMkLst>
          <pc:docMk/>
          <pc:sldMk cId="1755862227" sldId="627"/>
        </pc:sldMkLst>
      </pc:sldChg>
      <pc:sldChg chg="del">
        <pc:chgData name="Kareem Ahmed" userId="668b7c42-9793-4d96-80a6-ccc644a66bcf" providerId="ADAL" clId="{BB13B25D-B914-4349-A1A8-82202ADEA0D6}" dt="2025-03-08T13:13:25.480" v="13" actId="47"/>
        <pc:sldMkLst>
          <pc:docMk/>
          <pc:sldMk cId="3820177644" sldId="628"/>
        </pc:sldMkLst>
      </pc:sldChg>
      <pc:sldChg chg="del">
        <pc:chgData name="Kareem Ahmed" userId="668b7c42-9793-4d96-80a6-ccc644a66bcf" providerId="ADAL" clId="{BB13B25D-B914-4349-A1A8-82202ADEA0D6}" dt="2025-03-08T13:13:25.480" v="13" actId="47"/>
        <pc:sldMkLst>
          <pc:docMk/>
          <pc:sldMk cId="506690095" sldId="629"/>
        </pc:sldMkLst>
      </pc:sldChg>
      <pc:sldChg chg="del">
        <pc:chgData name="Kareem Ahmed" userId="668b7c42-9793-4d96-80a6-ccc644a66bcf" providerId="ADAL" clId="{BB13B25D-B914-4349-A1A8-82202ADEA0D6}" dt="2025-03-08T13:13:25.480" v="13" actId="47"/>
        <pc:sldMkLst>
          <pc:docMk/>
          <pc:sldMk cId="3656504418" sldId="630"/>
        </pc:sldMkLst>
      </pc:sldChg>
      <pc:sldChg chg="del">
        <pc:chgData name="Kareem Ahmed" userId="668b7c42-9793-4d96-80a6-ccc644a66bcf" providerId="ADAL" clId="{BB13B25D-B914-4349-A1A8-82202ADEA0D6}" dt="2025-03-08T13:13:25.480" v="13" actId="47"/>
        <pc:sldMkLst>
          <pc:docMk/>
          <pc:sldMk cId="2630552964" sldId="631"/>
        </pc:sldMkLst>
      </pc:sldChg>
      <pc:sldChg chg="del">
        <pc:chgData name="Kareem Ahmed" userId="668b7c42-9793-4d96-80a6-ccc644a66bcf" providerId="ADAL" clId="{BB13B25D-B914-4349-A1A8-82202ADEA0D6}" dt="2025-03-08T13:13:25.480" v="13" actId="47"/>
        <pc:sldMkLst>
          <pc:docMk/>
          <pc:sldMk cId="3184883198" sldId="632"/>
        </pc:sldMkLst>
      </pc:sldChg>
      <pc:sldChg chg="del">
        <pc:chgData name="Kareem Ahmed" userId="668b7c42-9793-4d96-80a6-ccc644a66bcf" providerId="ADAL" clId="{BB13B25D-B914-4349-A1A8-82202ADEA0D6}" dt="2025-03-08T13:13:25.480" v="13" actId="47"/>
        <pc:sldMkLst>
          <pc:docMk/>
          <pc:sldMk cId="3014305824" sldId="633"/>
        </pc:sldMkLst>
      </pc:sldChg>
      <pc:sldChg chg="del">
        <pc:chgData name="Kareem Ahmed" userId="668b7c42-9793-4d96-80a6-ccc644a66bcf" providerId="ADAL" clId="{BB13B25D-B914-4349-A1A8-82202ADEA0D6}" dt="2025-03-08T13:13:25.480" v="13" actId="47"/>
        <pc:sldMkLst>
          <pc:docMk/>
          <pc:sldMk cId="1253441963" sldId="634"/>
        </pc:sldMkLst>
      </pc:sldChg>
      <pc:sldChg chg="del">
        <pc:chgData name="Kareem Ahmed" userId="668b7c42-9793-4d96-80a6-ccc644a66bcf" providerId="ADAL" clId="{BB13B25D-B914-4349-A1A8-82202ADEA0D6}" dt="2025-03-08T13:13:25.480" v="13" actId="47"/>
        <pc:sldMkLst>
          <pc:docMk/>
          <pc:sldMk cId="1577303241" sldId="635"/>
        </pc:sldMkLst>
      </pc:sldChg>
      <pc:sldChg chg="del">
        <pc:chgData name="Kareem Ahmed" userId="668b7c42-9793-4d96-80a6-ccc644a66bcf" providerId="ADAL" clId="{BB13B25D-B914-4349-A1A8-82202ADEA0D6}" dt="2025-03-08T13:13:25.480" v="13" actId="47"/>
        <pc:sldMkLst>
          <pc:docMk/>
          <pc:sldMk cId="921725800" sldId="636"/>
        </pc:sldMkLst>
      </pc:sldChg>
      <pc:sldChg chg="del">
        <pc:chgData name="Kareem Ahmed" userId="668b7c42-9793-4d96-80a6-ccc644a66bcf" providerId="ADAL" clId="{BB13B25D-B914-4349-A1A8-82202ADEA0D6}" dt="2025-03-08T13:13:25.480" v="13" actId="47"/>
        <pc:sldMkLst>
          <pc:docMk/>
          <pc:sldMk cId="2011692661" sldId="637"/>
        </pc:sldMkLst>
      </pc:sldChg>
      <pc:sldChg chg="del">
        <pc:chgData name="Kareem Ahmed" userId="668b7c42-9793-4d96-80a6-ccc644a66bcf" providerId="ADAL" clId="{BB13B25D-B914-4349-A1A8-82202ADEA0D6}" dt="2025-03-08T13:13:25.480" v="13" actId="47"/>
        <pc:sldMkLst>
          <pc:docMk/>
          <pc:sldMk cId="3208909893" sldId="638"/>
        </pc:sldMkLst>
      </pc:sldChg>
      <pc:sldChg chg="del">
        <pc:chgData name="Kareem Ahmed" userId="668b7c42-9793-4d96-80a6-ccc644a66bcf" providerId="ADAL" clId="{BB13B25D-B914-4349-A1A8-82202ADEA0D6}" dt="2025-03-08T13:13:25.480" v="13" actId="47"/>
        <pc:sldMkLst>
          <pc:docMk/>
          <pc:sldMk cId="2646219636" sldId="639"/>
        </pc:sldMkLst>
      </pc:sldChg>
      <pc:sldChg chg="del">
        <pc:chgData name="Kareem Ahmed" userId="668b7c42-9793-4d96-80a6-ccc644a66bcf" providerId="ADAL" clId="{BB13B25D-B914-4349-A1A8-82202ADEA0D6}" dt="2025-03-08T13:13:25.480" v="13" actId="47"/>
        <pc:sldMkLst>
          <pc:docMk/>
          <pc:sldMk cId="2054350287" sldId="640"/>
        </pc:sldMkLst>
      </pc:sldChg>
      <pc:sldChg chg="del">
        <pc:chgData name="Kareem Ahmed" userId="668b7c42-9793-4d96-80a6-ccc644a66bcf" providerId="ADAL" clId="{BB13B25D-B914-4349-A1A8-82202ADEA0D6}" dt="2025-03-08T13:13:25.480" v="13" actId="47"/>
        <pc:sldMkLst>
          <pc:docMk/>
          <pc:sldMk cId="342855657" sldId="641"/>
        </pc:sldMkLst>
      </pc:sldChg>
      <pc:sldChg chg="del">
        <pc:chgData name="Kareem Ahmed" userId="668b7c42-9793-4d96-80a6-ccc644a66bcf" providerId="ADAL" clId="{BB13B25D-B914-4349-A1A8-82202ADEA0D6}" dt="2025-03-08T13:13:25.480" v="13" actId="47"/>
        <pc:sldMkLst>
          <pc:docMk/>
          <pc:sldMk cId="2585228013" sldId="642"/>
        </pc:sldMkLst>
      </pc:sldChg>
      <pc:sldChg chg="del">
        <pc:chgData name="Kareem Ahmed" userId="668b7c42-9793-4d96-80a6-ccc644a66bcf" providerId="ADAL" clId="{BB13B25D-B914-4349-A1A8-82202ADEA0D6}" dt="2025-03-08T13:13:25.480" v="13" actId="47"/>
        <pc:sldMkLst>
          <pc:docMk/>
          <pc:sldMk cId="2219607702" sldId="643"/>
        </pc:sldMkLst>
      </pc:sldChg>
    </pc:docChg>
  </pc:docChgLst>
  <pc:docChgLst>
    <pc:chgData name="Kareem Ahmed" userId="668b7c42-9793-4d96-80a6-ccc644a66bcf" providerId="ADAL" clId="{3592F7A2-CCFA-46E1-8EF4-7210C45CF723}"/>
    <pc:docChg chg="undo redo custSel delSld modSld modSection">
      <pc:chgData name="Kareem Ahmed" userId="668b7c42-9793-4d96-80a6-ccc644a66bcf" providerId="ADAL" clId="{3592F7A2-CCFA-46E1-8EF4-7210C45CF723}" dt="2025-03-03T10:30:11.022" v="525"/>
      <pc:docMkLst>
        <pc:docMk/>
      </pc:docMkLst>
      <pc:sldChg chg="addSp delSp modSp mod modTransition delAnim modAnim">
        <pc:chgData name="Kareem Ahmed" userId="668b7c42-9793-4d96-80a6-ccc644a66bcf" providerId="ADAL" clId="{3592F7A2-CCFA-46E1-8EF4-7210C45CF723}" dt="2025-03-03T10:30:11.022" v="525"/>
        <pc:sldMkLst>
          <pc:docMk/>
          <pc:sldMk cId="0" sldId="303"/>
        </pc:sldMkLst>
      </pc:sldChg>
      <pc:sldChg chg="addSp delSp modSp mod modTransition modAnim">
        <pc:chgData name="Kareem Ahmed" userId="668b7c42-9793-4d96-80a6-ccc644a66bcf" providerId="ADAL" clId="{3592F7A2-CCFA-46E1-8EF4-7210C45CF723}" dt="2025-03-03T10:30:11.022" v="525"/>
        <pc:sldMkLst>
          <pc:docMk/>
          <pc:sldMk cId="0" sldId="306"/>
        </pc:sldMkLst>
        <pc:spChg chg="mod">
          <ac:chgData name="Kareem Ahmed" userId="668b7c42-9793-4d96-80a6-ccc644a66bcf" providerId="ADAL" clId="{3592F7A2-CCFA-46E1-8EF4-7210C45CF723}" dt="2025-03-03T00:57:50.800" v="524" actId="13926"/>
          <ac:spMkLst>
            <pc:docMk/>
            <pc:sldMk cId="0" sldId="306"/>
            <ac:spMk id="3" creationId="{7B53571D-A004-8C53-A225-977B469DD658}"/>
          </ac:spMkLst>
        </pc:spChg>
      </pc:sldChg>
      <pc:sldChg chg="addSp delSp modSp modTransition modAnim">
        <pc:chgData name="Kareem Ahmed" userId="668b7c42-9793-4d96-80a6-ccc644a66bcf" providerId="ADAL" clId="{3592F7A2-CCFA-46E1-8EF4-7210C45CF723}" dt="2025-03-03T10:30:11.022" v="525"/>
        <pc:sldMkLst>
          <pc:docMk/>
          <pc:sldMk cId="0" sldId="349"/>
        </pc:sldMkLst>
      </pc:sldChg>
      <pc:sldChg chg="addSp delSp modSp modTransition modAnim">
        <pc:chgData name="Kareem Ahmed" userId="668b7c42-9793-4d96-80a6-ccc644a66bcf" providerId="ADAL" clId="{3592F7A2-CCFA-46E1-8EF4-7210C45CF723}" dt="2025-03-03T10:30:11.022" v="525"/>
        <pc:sldMkLst>
          <pc:docMk/>
          <pc:sldMk cId="0" sldId="480"/>
        </pc:sldMkLst>
      </pc:sldChg>
      <pc:sldChg chg="addSp delSp modSp mod modTransition modAnim">
        <pc:chgData name="Kareem Ahmed" userId="668b7c42-9793-4d96-80a6-ccc644a66bcf" providerId="ADAL" clId="{3592F7A2-CCFA-46E1-8EF4-7210C45CF723}" dt="2025-03-03T10:30:11.022" v="525"/>
        <pc:sldMkLst>
          <pc:docMk/>
          <pc:sldMk cId="3373065567" sldId="481"/>
        </pc:sldMkLst>
        <pc:spChg chg="mod">
          <ac:chgData name="Kareem Ahmed" userId="668b7c42-9793-4d96-80a6-ccc644a66bcf" providerId="ADAL" clId="{3592F7A2-CCFA-46E1-8EF4-7210C45CF723}" dt="2025-03-03T00:57:47.836" v="523" actId="13926"/>
          <ac:spMkLst>
            <pc:docMk/>
            <pc:sldMk cId="3373065567" sldId="481"/>
            <ac:spMk id="10" creationId="{F283AAF7-BFF2-D8AE-AC4B-F661CBCAF021}"/>
          </ac:spMkLst>
        </pc:spChg>
      </pc:sldChg>
      <pc:sldChg chg="addSp delSp modSp modTransition modAnim">
        <pc:chgData name="Kareem Ahmed" userId="668b7c42-9793-4d96-80a6-ccc644a66bcf" providerId="ADAL" clId="{3592F7A2-CCFA-46E1-8EF4-7210C45CF723}" dt="2025-03-03T10:30:11.022" v="525"/>
        <pc:sldMkLst>
          <pc:docMk/>
          <pc:sldMk cId="1621918960" sldId="482"/>
        </pc:sldMkLst>
      </pc:sldChg>
      <pc:sldChg chg="addSp delSp modSp mod modTransition modAnim">
        <pc:chgData name="Kareem Ahmed" userId="668b7c42-9793-4d96-80a6-ccc644a66bcf" providerId="ADAL" clId="{3592F7A2-CCFA-46E1-8EF4-7210C45CF723}" dt="2025-03-03T10:30:11.022" v="525"/>
        <pc:sldMkLst>
          <pc:docMk/>
          <pc:sldMk cId="681969876" sldId="519"/>
        </pc:sldMkLst>
        <pc:spChg chg="mod">
          <ac:chgData name="Kareem Ahmed" userId="668b7c42-9793-4d96-80a6-ccc644a66bcf" providerId="ADAL" clId="{3592F7A2-CCFA-46E1-8EF4-7210C45CF723}" dt="2025-03-03T00:56:20.193" v="501" actId="13926"/>
          <ac:spMkLst>
            <pc:docMk/>
            <pc:sldMk cId="681969876" sldId="519"/>
            <ac:spMk id="10" creationId="{8FBEAC5C-4DEB-465E-3D4B-F487D1C48593}"/>
          </ac:spMkLst>
        </pc:spChg>
      </pc:sldChg>
      <pc:sldChg chg="addSp delSp modSp mod modTransition delAnim modAnim">
        <pc:chgData name="Kareem Ahmed" userId="668b7c42-9793-4d96-80a6-ccc644a66bcf" providerId="ADAL" clId="{3592F7A2-CCFA-46E1-8EF4-7210C45CF723}" dt="2025-03-03T10:30:11.022" v="525"/>
        <pc:sldMkLst>
          <pc:docMk/>
          <pc:sldMk cId="649050000" sldId="520"/>
        </pc:sldMkLst>
        <pc:spChg chg="mod">
          <ac:chgData name="Kareem Ahmed" userId="668b7c42-9793-4d96-80a6-ccc644a66bcf" providerId="ADAL" clId="{3592F7A2-CCFA-46E1-8EF4-7210C45CF723}" dt="2025-03-02T23:43:59.283" v="431" actId="2710"/>
          <ac:spMkLst>
            <pc:docMk/>
            <pc:sldMk cId="649050000" sldId="520"/>
            <ac:spMk id="2" creationId="{A73DF97C-BD30-CF17-D304-6E1C14C5658A}"/>
          </ac:spMkLst>
        </pc:spChg>
      </pc:sldChg>
      <pc:sldChg chg="del">
        <pc:chgData name="Kareem Ahmed" userId="668b7c42-9793-4d96-80a6-ccc644a66bcf" providerId="ADAL" clId="{3592F7A2-CCFA-46E1-8EF4-7210C45CF723}" dt="2025-03-02T23:21:32.944" v="15" actId="47"/>
        <pc:sldMkLst>
          <pc:docMk/>
          <pc:sldMk cId="4094116552" sldId="596"/>
        </pc:sldMkLst>
      </pc:sldChg>
      <pc:sldChg chg="addSp modSp mod modTransition modAnim">
        <pc:chgData name="Kareem Ahmed" userId="668b7c42-9793-4d96-80a6-ccc644a66bcf" providerId="ADAL" clId="{3592F7A2-CCFA-46E1-8EF4-7210C45CF723}" dt="2025-03-03T10:30:11.022" v="525"/>
        <pc:sldMkLst>
          <pc:docMk/>
          <pc:sldMk cId="1229822033" sldId="597"/>
        </pc:sldMkLst>
      </pc:sldChg>
      <pc:sldChg chg="addSp delSp modSp modTransition modAnim">
        <pc:chgData name="Kareem Ahmed" userId="668b7c42-9793-4d96-80a6-ccc644a66bcf" providerId="ADAL" clId="{3592F7A2-CCFA-46E1-8EF4-7210C45CF723}" dt="2025-03-03T10:30:11.022" v="525"/>
        <pc:sldMkLst>
          <pc:docMk/>
          <pc:sldMk cId="3781229062" sldId="598"/>
        </pc:sldMkLst>
      </pc:sldChg>
      <pc:sldChg chg="addSp delSp modSp modTransition modAnim">
        <pc:chgData name="Kareem Ahmed" userId="668b7c42-9793-4d96-80a6-ccc644a66bcf" providerId="ADAL" clId="{3592F7A2-CCFA-46E1-8EF4-7210C45CF723}" dt="2025-03-03T10:30:11.022" v="525"/>
        <pc:sldMkLst>
          <pc:docMk/>
          <pc:sldMk cId="325635753" sldId="599"/>
        </pc:sldMkLst>
      </pc:sldChg>
      <pc:sldChg chg="addSp modSp modTransition modAnim">
        <pc:chgData name="Kareem Ahmed" userId="668b7c42-9793-4d96-80a6-ccc644a66bcf" providerId="ADAL" clId="{3592F7A2-CCFA-46E1-8EF4-7210C45CF723}" dt="2025-03-03T10:30:11.022" v="525"/>
        <pc:sldMkLst>
          <pc:docMk/>
          <pc:sldMk cId="2725188777" sldId="600"/>
        </pc:sldMkLst>
      </pc:sldChg>
      <pc:sldChg chg="addSp modSp modTransition modAnim">
        <pc:chgData name="Kareem Ahmed" userId="668b7c42-9793-4d96-80a6-ccc644a66bcf" providerId="ADAL" clId="{3592F7A2-CCFA-46E1-8EF4-7210C45CF723}" dt="2025-03-03T10:30:11.022" v="525"/>
        <pc:sldMkLst>
          <pc:docMk/>
          <pc:sldMk cId="2931949427" sldId="601"/>
        </pc:sldMkLst>
      </pc:sldChg>
      <pc:sldChg chg="addSp delSp modSp mod modTransition modAnim">
        <pc:chgData name="Kareem Ahmed" userId="668b7c42-9793-4d96-80a6-ccc644a66bcf" providerId="ADAL" clId="{3592F7A2-CCFA-46E1-8EF4-7210C45CF723}" dt="2025-03-03T10:30:11.022" v="525"/>
        <pc:sldMkLst>
          <pc:docMk/>
          <pc:sldMk cId="617590497" sldId="602"/>
        </pc:sldMkLst>
      </pc:sldChg>
      <pc:sldChg chg="addSp modSp modTransition modAnim">
        <pc:chgData name="Kareem Ahmed" userId="668b7c42-9793-4d96-80a6-ccc644a66bcf" providerId="ADAL" clId="{3592F7A2-CCFA-46E1-8EF4-7210C45CF723}" dt="2025-03-03T10:30:11.022" v="525"/>
        <pc:sldMkLst>
          <pc:docMk/>
          <pc:sldMk cId="3477892367" sldId="603"/>
        </pc:sldMkLst>
      </pc:sldChg>
      <pc:sldChg chg="addSp modSp modTransition modAnim">
        <pc:chgData name="Kareem Ahmed" userId="668b7c42-9793-4d96-80a6-ccc644a66bcf" providerId="ADAL" clId="{3592F7A2-CCFA-46E1-8EF4-7210C45CF723}" dt="2025-03-03T10:30:11.022" v="525"/>
        <pc:sldMkLst>
          <pc:docMk/>
          <pc:sldMk cId="731003957" sldId="604"/>
        </pc:sldMkLst>
      </pc:sldChg>
      <pc:sldChg chg="addSp modSp modTransition modAnim">
        <pc:chgData name="Kareem Ahmed" userId="668b7c42-9793-4d96-80a6-ccc644a66bcf" providerId="ADAL" clId="{3592F7A2-CCFA-46E1-8EF4-7210C45CF723}" dt="2025-03-03T10:30:11.022" v="525"/>
        <pc:sldMkLst>
          <pc:docMk/>
          <pc:sldMk cId="4045124758" sldId="605"/>
        </pc:sldMkLst>
      </pc:sldChg>
      <pc:sldChg chg="addSp modSp modTransition modAnim">
        <pc:chgData name="Kareem Ahmed" userId="668b7c42-9793-4d96-80a6-ccc644a66bcf" providerId="ADAL" clId="{3592F7A2-CCFA-46E1-8EF4-7210C45CF723}" dt="2025-03-03T10:30:11.022" v="525"/>
        <pc:sldMkLst>
          <pc:docMk/>
          <pc:sldMk cId="2266643549" sldId="606"/>
        </pc:sldMkLst>
      </pc:sldChg>
      <pc:sldChg chg="addSp delSp modSp mod modTransition modAnim">
        <pc:chgData name="Kareem Ahmed" userId="668b7c42-9793-4d96-80a6-ccc644a66bcf" providerId="ADAL" clId="{3592F7A2-CCFA-46E1-8EF4-7210C45CF723}" dt="2025-03-03T10:30:11.022" v="525"/>
        <pc:sldMkLst>
          <pc:docMk/>
          <pc:sldMk cId="3295778590" sldId="607"/>
        </pc:sldMkLst>
      </pc:sldChg>
      <pc:sldChg chg="addSp modSp modTransition modAnim">
        <pc:chgData name="Kareem Ahmed" userId="668b7c42-9793-4d96-80a6-ccc644a66bcf" providerId="ADAL" clId="{3592F7A2-CCFA-46E1-8EF4-7210C45CF723}" dt="2025-03-03T10:30:11.022" v="525"/>
        <pc:sldMkLst>
          <pc:docMk/>
          <pc:sldMk cId="3691635399" sldId="608"/>
        </pc:sldMkLst>
      </pc:sldChg>
      <pc:sldChg chg="addSp modSp modTransition modAnim">
        <pc:chgData name="Kareem Ahmed" userId="668b7c42-9793-4d96-80a6-ccc644a66bcf" providerId="ADAL" clId="{3592F7A2-CCFA-46E1-8EF4-7210C45CF723}" dt="2025-03-03T10:30:11.022" v="525"/>
        <pc:sldMkLst>
          <pc:docMk/>
          <pc:sldMk cId="2639809930" sldId="609"/>
        </pc:sldMkLst>
      </pc:sldChg>
      <pc:sldChg chg="addSp delSp modSp mod modTransition modAnim">
        <pc:chgData name="Kareem Ahmed" userId="668b7c42-9793-4d96-80a6-ccc644a66bcf" providerId="ADAL" clId="{3592F7A2-CCFA-46E1-8EF4-7210C45CF723}" dt="2025-03-03T10:30:11.022" v="525"/>
        <pc:sldMkLst>
          <pc:docMk/>
          <pc:sldMk cId="700742261" sldId="610"/>
        </pc:sldMkLst>
      </pc:sldChg>
      <pc:sldChg chg="addSp modSp modTransition modAnim">
        <pc:chgData name="Kareem Ahmed" userId="668b7c42-9793-4d96-80a6-ccc644a66bcf" providerId="ADAL" clId="{3592F7A2-CCFA-46E1-8EF4-7210C45CF723}" dt="2025-03-03T10:30:11.022" v="525"/>
        <pc:sldMkLst>
          <pc:docMk/>
          <pc:sldMk cId="2726254631" sldId="611"/>
        </pc:sldMkLst>
      </pc:sldChg>
      <pc:sldChg chg="addSp modSp mod modTransition modAnim">
        <pc:chgData name="Kareem Ahmed" userId="668b7c42-9793-4d96-80a6-ccc644a66bcf" providerId="ADAL" clId="{3592F7A2-CCFA-46E1-8EF4-7210C45CF723}" dt="2025-03-03T10:30:11.022" v="525"/>
        <pc:sldMkLst>
          <pc:docMk/>
          <pc:sldMk cId="2068730969" sldId="612"/>
        </pc:sldMkLst>
      </pc:sldChg>
      <pc:sldChg chg="addSp modSp modTransition modAnim">
        <pc:chgData name="Kareem Ahmed" userId="668b7c42-9793-4d96-80a6-ccc644a66bcf" providerId="ADAL" clId="{3592F7A2-CCFA-46E1-8EF4-7210C45CF723}" dt="2025-03-03T10:30:11.022" v="525"/>
        <pc:sldMkLst>
          <pc:docMk/>
          <pc:sldMk cId="2101166806" sldId="613"/>
        </pc:sldMkLst>
      </pc:sldChg>
      <pc:sldChg chg="addSp delSp modSp mod modTransition modAnim">
        <pc:chgData name="Kareem Ahmed" userId="668b7c42-9793-4d96-80a6-ccc644a66bcf" providerId="ADAL" clId="{3592F7A2-CCFA-46E1-8EF4-7210C45CF723}" dt="2025-03-03T10:30:11.022" v="525"/>
        <pc:sldMkLst>
          <pc:docMk/>
          <pc:sldMk cId="2600899558" sldId="614"/>
        </pc:sldMkLst>
      </pc:sldChg>
      <pc:sldChg chg="addSp modSp modTransition modAnim">
        <pc:chgData name="Kareem Ahmed" userId="668b7c42-9793-4d96-80a6-ccc644a66bcf" providerId="ADAL" clId="{3592F7A2-CCFA-46E1-8EF4-7210C45CF723}" dt="2025-03-03T10:30:11.022" v="525"/>
        <pc:sldMkLst>
          <pc:docMk/>
          <pc:sldMk cId="731662684" sldId="615"/>
        </pc:sldMkLst>
      </pc:sldChg>
      <pc:sldChg chg="addSp modSp modTransition modAnim">
        <pc:chgData name="Kareem Ahmed" userId="668b7c42-9793-4d96-80a6-ccc644a66bcf" providerId="ADAL" clId="{3592F7A2-CCFA-46E1-8EF4-7210C45CF723}" dt="2025-03-03T10:30:11.022" v="525"/>
        <pc:sldMkLst>
          <pc:docMk/>
          <pc:sldMk cId="221964833" sldId="616"/>
        </pc:sldMkLst>
      </pc:sldChg>
      <pc:sldChg chg="addSp modSp modTransition modAnim">
        <pc:chgData name="Kareem Ahmed" userId="668b7c42-9793-4d96-80a6-ccc644a66bcf" providerId="ADAL" clId="{3592F7A2-CCFA-46E1-8EF4-7210C45CF723}" dt="2025-03-03T10:30:11.022" v="525"/>
        <pc:sldMkLst>
          <pc:docMk/>
          <pc:sldMk cId="784360420" sldId="617"/>
        </pc:sldMkLst>
      </pc:sldChg>
      <pc:sldChg chg="addSp delSp modSp mod modTransition modAnim">
        <pc:chgData name="Kareem Ahmed" userId="668b7c42-9793-4d96-80a6-ccc644a66bcf" providerId="ADAL" clId="{3592F7A2-CCFA-46E1-8EF4-7210C45CF723}" dt="2025-03-03T10:30:11.022" v="525"/>
        <pc:sldMkLst>
          <pc:docMk/>
          <pc:sldMk cId="1954261528" sldId="618"/>
        </pc:sldMkLst>
      </pc:sldChg>
      <pc:sldChg chg="addSp delSp modSp mod modTransition modAnim">
        <pc:chgData name="Kareem Ahmed" userId="668b7c42-9793-4d96-80a6-ccc644a66bcf" providerId="ADAL" clId="{3592F7A2-CCFA-46E1-8EF4-7210C45CF723}" dt="2025-03-03T10:30:11.022" v="525"/>
        <pc:sldMkLst>
          <pc:docMk/>
          <pc:sldMk cId="108509589" sldId="619"/>
        </pc:sldMkLst>
      </pc:sldChg>
      <pc:sldChg chg="addSp modSp modTransition modAnim">
        <pc:chgData name="Kareem Ahmed" userId="668b7c42-9793-4d96-80a6-ccc644a66bcf" providerId="ADAL" clId="{3592F7A2-CCFA-46E1-8EF4-7210C45CF723}" dt="2025-03-03T10:30:11.022" v="525"/>
        <pc:sldMkLst>
          <pc:docMk/>
          <pc:sldMk cId="2490673693" sldId="620"/>
        </pc:sldMkLst>
      </pc:sldChg>
      <pc:sldChg chg="addSp modSp modTransition modAnim">
        <pc:chgData name="Kareem Ahmed" userId="668b7c42-9793-4d96-80a6-ccc644a66bcf" providerId="ADAL" clId="{3592F7A2-CCFA-46E1-8EF4-7210C45CF723}" dt="2025-03-03T10:30:11.022" v="525"/>
        <pc:sldMkLst>
          <pc:docMk/>
          <pc:sldMk cId="1387328468" sldId="621"/>
        </pc:sldMkLst>
      </pc:sldChg>
      <pc:sldChg chg="addSp modSp modTransition modAnim">
        <pc:chgData name="Kareem Ahmed" userId="668b7c42-9793-4d96-80a6-ccc644a66bcf" providerId="ADAL" clId="{3592F7A2-CCFA-46E1-8EF4-7210C45CF723}" dt="2025-03-03T10:30:11.022" v="525"/>
        <pc:sldMkLst>
          <pc:docMk/>
          <pc:sldMk cId="3734894886" sldId="622"/>
        </pc:sldMkLst>
      </pc:sldChg>
      <pc:sldChg chg="addSp delSp modSp mod modTransition modAnim">
        <pc:chgData name="Kareem Ahmed" userId="668b7c42-9793-4d96-80a6-ccc644a66bcf" providerId="ADAL" clId="{3592F7A2-CCFA-46E1-8EF4-7210C45CF723}" dt="2025-03-03T10:30:11.022" v="525"/>
        <pc:sldMkLst>
          <pc:docMk/>
          <pc:sldMk cId="348853651" sldId="624"/>
        </pc:sldMkLst>
      </pc:sldChg>
      <pc:sldChg chg="addSp delSp modSp mod modTransition modAnim">
        <pc:chgData name="Kareem Ahmed" userId="668b7c42-9793-4d96-80a6-ccc644a66bcf" providerId="ADAL" clId="{3592F7A2-CCFA-46E1-8EF4-7210C45CF723}" dt="2025-03-03T10:30:11.022" v="525"/>
        <pc:sldMkLst>
          <pc:docMk/>
          <pc:sldMk cId="1496375242" sldId="625"/>
        </pc:sldMkLst>
      </pc:sldChg>
      <pc:sldChg chg="addSp delSp modSp mod modTransition modAnim">
        <pc:chgData name="Kareem Ahmed" userId="668b7c42-9793-4d96-80a6-ccc644a66bcf" providerId="ADAL" clId="{3592F7A2-CCFA-46E1-8EF4-7210C45CF723}" dt="2025-03-03T10:30:11.022" v="525"/>
        <pc:sldMkLst>
          <pc:docMk/>
          <pc:sldMk cId="2088271291" sldId="626"/>
        </pc:sldMkLst>
      </pc:sldChg>
      <pc:sldChg chg="addSp delSp modSp mod modTransition modAnim">
        <pc:chgData name="Kareem Ahmed" userId="668b7c42-9793-4d96-80a6-ccc644a66bcf" providerId="ADAL" clId="{3592F7A2-CCFA-46E1-8EF4-7210C45CF723}" dt="2025-03-03T10:30:11.022" v="525"/>
        <pc:sldMkLst>
          <pc:docMk/>
          <pc:sldMk cId="1755862227" sldId="627"/>
        </pc:sldMkLst>
      </pc:sldChg>
      <pc:sldChg chg="addSp delSp modSp mod modTransition modAnim">
        <pc:chgData name="Kareem Ahmed" userId="668b7c42-9793-4d96-80a6-ccc644a66bcf" providerId="ADAL" clId="{3592F7A2-CCFA-46E1-8EF4-7210C45CF723}" dt="2025-03-03T10:30:11.022" v="525"/>
        <pc:sldMkLst>
          <pc:docMk/>
          <pc:sldMk cId="3820177644" sldId="628"/>
        </pc:sldMkLst>
      </pc:sldChg>
      <pc:sldChg chg="addSp delSp modSp mod modTransition modAnim">
        <pc:chgData name="Kareem Ahmed" userId="668b7c42-9793-4d96-80a6-ccc644a66bcf" providerId="ADAL" clId="{3592F7A2-CCFA-46E1-8EF4-7210C45CF723}" dt="2025-03-03T10:30:11.022" v="525"/>
        <pc:sldMkLst>
          <pc:docMk/>
          <pc:sldMk cId="506690095" sldId="629"/>
        </pc:sldMkLst>
      </pc:sldChg>
      <pc:sldChg chg="addSp delSp modSp mod modTransition modAnim">
        <pc:chgData name="Kareem Ahmed" userId="668b7c42-9793-4d96-80a6-ccc644a66bcf" providerId="ADAL" clId="{3592F7A2-CCFA-46E1-8EF4-7210C45CF723}" dt="2025-03-03T10:30:11.022" v="525"/>
        <pc:sldMkLst>
          <pc:docMk/>
          <pc:sldMk cId="3656504418" sldId="630"/>
        </pc:sldMkLst>
      </pc:sldChg>
      <pc:sldChg chg="addSp delSp modSp mod modTransition modAnim">
        <pc:chgData name="Kareem Ahmed" userId="668b7c42-9793-4d96-80a6-ccc644a66bcf" providerId="ADAL" clId="{3592F7A2-CCFA-46E1-8EF4-7210C45CF723}" dt="2025-03-03T10:30:11.022" v="525"/>
        <pc:sldMkLst>
          <pc:docMk/>
          <pc:sldMk cId="2630552964" sldId="631"/>
        </pc:sldMkLst>
      </pc:sldChg>
      <pc:sldChg chg="addSp delSp modSp mod modTransition modAnim">
        <pc:chgData name="Kareem Ahmed" userId="668b7c42-9793-4d96-80a6-ccc644a66bcf" providerId="ADAL" clId="{3592F7A2-CCFA-46E1-8EF4-7210C45CF723}" dt="2025-03-03T10:30:11.022" v="525"/>
        <pc:sldMkLst>
          <pc:docMk/>
          <pc:sldMk cId="3184883198" sldId="632"/>
        </pc:sldMkLst>
      </pc:sldChg>
      <pc:sldChg chg="addSp delSp modSp mod modTransition modAnim">
        <pc:chgData name="Kareem Ahmed" userId="668b7c42-9793-4d96-80a6-ccc644a66bcf" providerId="ADAL" clId="{3592F7A2-CCFA-46E1-8EF4-7210C45CF723}" dt="2025-03-03T10:30:11.022" v="525"/>
        <pc:sldMkLst>
          <pc:docMk/>
          <pc:sldMk cId="3014305824" sldId="633"/>
        </pc:sldMkLst>
      </pc:sldChg>
      <pc:sldChg chg="addSp delSp modSp mod modTransition modAnim">
        <pc:chgData name="Kareem Ahmed" userId="668b7c42-9793-4d96-80a6-ccc644a66bcf" providerId="ADAL" clId="{3592F7A2-CCFA-46E1-8EF4-7210C45CF723}" dt="2025-03-03T10:30:11.022" v="525"/>
        <pc:sldMkLst>
          <pc:docMk/>
          <pc:sldMk cId="1253441963" sldId="634"/>
        </pc:sldMkLst>
      </pc:sldChg>
      <pc:sldChg chg="addSp delSp modSp mod modTransition delAnim modAnim">
        <pc:chgData name="Kareem Ahmed" userId="668b7c42-9793-4d96-80a6-ccc644a66bcf" providerId="ADAL" clId="{3592F7A2-CCFA-46E1-8EF4-7210C45CF723}" dt="2025-03-03T10:30:11.022" v="525"/>
        <pc:sldMkLst>
          <pc:docMk/>
          <pc:sldMk cId="1577303241" sldId="635"/>
        </pc:sldMkLst>
      </pc:sldChg>
      <pc:sldChg chg="addSp modSp modTransition modAnim">
        <pc:chgData name="Kareem Ahmed" userId="668b7c42-9793-4d96-80a6-ccc644a66bcf" providerId="ADAL" clId="{3592F7A2-CCFA-46E1-8EF4-7210C45CF723}" dt="2025-03-03T10:30:11.022" v="525"/>
        <pc:sldMkLst>
          <pc:docMk/>
          <pc:sldMk cId="921725800" sldId="636"/>
        </pc:sldMkLst>
      </pc:sldChg>
      <pc:sldChg chg="addSp delSp modSp mod modTransition modAnim">
        <pc:chgData name="Kareem Ahmed" userId="668b7c42-9793-4d96-80a6-ccc644a66bcf" providerId="ADAL" clId="{3592F7A2-CCFA-46E1-8EF4-7210C45CF723}" dt="2025-03-03T10:30:11.022" v="525"/>
        <pc:sldMkLst>
          <pc:docMk/>
          <pc:sldMk cId="2011692661" sldId="637"/>
        </pc:sldMkLst>
      </pc:sldChg>
      <pc:sldChg chg="addSp delSp modSp mod modTransition modAnim">
        <pc:chgData name="Kareem Ahmed" userId="668b7c42-9793-4d96-80a6-ccc644a66bcf" providerId="ADAL" clId="{3592F7A2-CCFA-46E1-8EF4-7210C45CF723}" dt="2025-03-03T10:30:11.022" v="525"/>
        <pc:sldMkLst>
          <pc:docMk/>
          <pc:sldMk cId="3208909893" sldId="638"/>
        </pc:sldMkLst>
      </pc:sldChg>
      <pc:sldChg chg="addSp delSp modSp mod modTransition modAnim">
        <pc:chgData name="Kareem Ahmed" userId="668b7c42-9793-4d96-80a6-ccc644a66bcf" providerId="ADAL" clId="{3592F7A2-CCFA-46E1-8EF4-7210C45CF723}" dt="2025-03-03T10:30:11.022" v="525"/>
        <pc:sldMkLst>
          <pc:docMk/>
          <pc:sldMk cId="2646219636" sldId="639"/>
        </pc:sldMkLst>
      </pc:sldChg>
      <pc:sldChg chg="addSp delSp modSp mod modTransition modAnim">
        <pc:chgData name="Kareem Ahmed" userId="668b7c42-9793-4d96-80a6-ccc644a66bcf" providerId="ADAL" clId="{3592F7A2-CCFA-46E1-8EF4-7210C45CF723}" dt="2025-03-03T10:30:11.022" v="525"/>
        <pc:sldMkLst>
          <pc:docMk/>
          <pc:sldMk cId="2054350287" sldId="640"/>
        </pc:sldMkLst>
      </pc:sldChg>
      <pc:sldChg chg="addSp delSp modSp mod modTransition modAnim">
        <pc:chgData name="Kareem Ahmed" userId="668b7c42-9793-4d96-80a6-ccc644a66bcf" providerId="ADAL" clId="{3592F7A2-CCFA-46E1-8EF4-7210C45CF723}" dt="2025-03-03T10:30:11.022" v="525"/>
        <pc:sldMkLst>
          <pc:docMk/>
          <pc:sldMk cId="342855657" sldId="641"/>
        </pc:sldMkLst>
      </pc:sldChg>
      <pc:sldChg chg="addSp modSp modTransition modAnim">
        <pc:chgData name="Kareem Ahmed" userId="668b7c42-9793-4d96-80a6-ccc644a66bcf" providerId="ADAL" clId="{3592F7A2-CCFA-46E1-8EF4-7210C45CF723}" dt="2025-03-03T10:30:11.022" v="525"/>
        <pc:sldMkLst>
          <pc:docMk/>
          <pc:sldMk cId="2585228013" sldId="642"/>
        </pc:sldMkLst>
      </pc:sldChg>
      <pc:sldChg chg="addSp modSp modTransition modAnim">
        <pc:chgData name="Kareem Ahmed" userId="668b7c42-9793-4d96-80a6-ccc644a66bcf" providerId="ADAL" clId="{3592F7A2-CCFA-46E1-8EF4-7210C45CF723}" dt="2025-03-03T10:30:11.022" v="525"/>
        <pc:sldMkLst>
          <pc:docMk/>
          <pc:sldMk cId="2219607702" sldId="643"/>
        </pc:sldMkLst>
      </pc:sldChg>
    </pc:docChg>
  </pc:docChgLst>
  <pc:docChgLst>
    <pc:chgData name="Kareem Ahmed" userId="668b7c42-9793-4d96-80a6-ccc644a66bcf" providerId="ADAL" clId="{332E2B3F-522E-4AC5-9A05-C1971FF702C0}"/>
    <pc:docChg chg="undo redo custSel addSld delSld modSld modSection">
      <pc:chgData name="Kareem Ahmed" userId="668b7c42-9793-4d96-80a6-ccc644a66bcf" providerId="ADAL" clId="{332E2B3F-522E-4AC5-9A05-C1971FF702C0}" dt="2025-01-23T23:02:44.735" v="898"/>
      <pc:docMkLst>
        <pc:docMk/>
      </pc:docMkLst>
      <pc:sldChg chg="del">
        <pc:chgData name="Kareem Ahmed" userId="668b7c42-9793-4d96-80a6-ccc644a66bcf" providerId="ADAL" clId="{332E2B3F-522E-4AC5-9A05-C1971FF702C0}" dt="2025-01-16T14:40:39.094" v="203" actId="47"/>
        <pc:sldMkLst>
          <pc:docMk/>
          <pc:sldMk cId="0" sldId="256"/>
        </pc:sldMkLst>
      </pc:sldChg>
      <pc:sldChg chg="modSp del mod">
        <pc:chgData name="Kareem Ahmed" userId="668b7c42-9793-4d96-80a6-ccc644a66bcf" providerId="ADAL" clId="{332E2B3F-522E-4AC5-9A05-C1971FF702C0}" dt="2025-01-16T14:40:36.691" v="202" actId="47"/>
        <pc:sldMkLst>
          <pc:docMk/>
          <pc:sldMk cId="0" sldId="276"/>
        </pc:sldMkLst>
      </pc:sldChg>
      <pc:sldChg chg="addSp delSp modSp mod modTransition modAnim">
        <pc:chgData name="Kareem Ahmed" userId="668b7c42-9793-4d96-80a6-ccc644a66bcf" providerId="ADAL" clId="{332E2B3F-522E-4AC5-9A05-C1971FF702C0}" dt="2025-01-23T23:02:44.735" v="898"/>
        <pc:sldMkLst>
          <pc:docMk/>
          <pc:sldMk cId="0" sldId="303"/>
        </pc:sldMkLst>
        <pc:spChg chg="mod">
          <ac:chgData name="Kareem Ahmed" userId="668b7c42-9793-4d96-80a6-ccc644a66bcf" providerId="ADAL" clId="{332E2B3F-522E-4AC5-9A05-C1971FF702C0}" dt="2025-01-16T14:23:56.624" v="31" actId="20577"/>
          <ac:spMkLst>
            <pc:docMk/>
            <pc:sldMk cId="0" sldId="303"/>
            <ac:spMk id="10" creationId="{00000000-0000-0000-0000-000000000000}"/>
          </ac:spMkLst>
        </pc:spChg>
      </pc:sldChg>
      <pc:sldChg chg="addSp delSp modSp mod modTransition delAnim modAnim">
        <pc:chgData name="Kareem Ahmed" userId="668b7c42-9793-4d96-80a6-ccc644a66bcf" providerId="ADAL" clId="{332E2B3F-522E-4AC5-9A05-C1971FF702C0}" dt="2025-01-23T23:02:44.735" v="898"/>
        <pc:sldMkLst>
          <pc:docMk/>
          <pc:sldMk cId="0" sldId="306"/>
        </pc:sldMkLst>
        <pc:spChg chg="add mod">
          <ac:chgData name="Kareem Ahmed" userId="668b7c42-9793-4d96-80a6-ccc644a66bcf" providerId="ADAL" clId="{332E2B3F-522E-4AC5-9A05-C1971FF702C0}" dt="2025-01-23T19:45:45.872" v="858" actId="20577"/>
          <ac:spMkLst>
            <pc:docMk/>
            <pc:sldMk cId="0" sldId="306"/>
            <ac:spMk id="3" creationId="{7B53571D-A004-8C53-A225-977B469DD658}"/>
          </ac:spMkLst>
        </pc:spChg>
        <pc:spChg chg="mod">
          <ac:chgData name="Kareem Ahmed" userId="668b7c42-9793-4d96-80a6-ccc644a66bcf" providerId="ADAL" clId="{332E2B3F-522E-4AC5-9A05-C1971FF702C0}" dt="2025-01-16T14:40:52.583" v="206" actId="14100"/>
          <ac:spMkLst>
            <pc:docMk/>
            <pc:sldMk cId="0" sldId="306"/>
            <ac:spMk id="9" creationId="{B45C6ED8-3640-F959-B354-C96D1467A69F}"/>
          </ac:spMkLst>
        </pc:spChg>
      </pc:sldChg>
      <pc:sldChg chg="addSp delSp modSp modTransition modAnim">
        <pc:chgData name="Kareem Ahmed" userId="668b7c42-9793-4d96-80a6-ccc644a66bcf" providerId="ADAL" clId="{332E2B3F-522E-4AC5-9A05-C1971FF702C0}" dt="2025-01-23T23:02:44.735" v="898"/>
        <pc:sldMkLst>
          <pc:docMk/>
          <pc:sldMk cId="0" sldId="349"/>
        </pc:sldMkLst>
      </pc:sldChg>
      <pc:sldChg chg="addSp delSp modSp mod modTransition delAnim modAnim">
        <pc:chgData name="Kareem Ahmed" userId="668b7c42-9793-4d96-80a6-ccc644a66bcf" providerId="ADAL" clId="{332E2B3F-522E-4AC5-9A05-C1971FF702C0}" dt="2025-01-23T23:02:44.735" v="898"/>
        <pc:sldMkLst>
          <pc:docMk/>
          <pc:sldMk cId="0" sldId="480"/>
        </pc:sldMkLst>
      </pc:sldChg>
      <pc:sldChg chg="addSp delSp modSp mod modTransition modAnim">
        <pc:chgData name="Kareem Ahmed" userId="668b7c42-9793-4d96-80a6-ccc644a66bcf" providerId="ADAL" clId="{332E2B3F-522E-4AC5-9A05-C1971FF702C0}" dt="2025-01-23T23:02:44.735" v="898"/>
        <pc:sldMkLst>
          <pc:docMk/>
          <pc:sldMk cId="3373065567" sldId="481"/>
        </pc:sldMkLst>
        <pc:spChg chg="mod">
          <ac:chgData name="Kareem Ahmed" userId="668b7c42-9793-4d96-80a6-ccc644a66bcf" providerId="ADAL" clId="{332E2B3F-522E-4AC5-9A05-C1971FF702C0}" dt="2025-01-23T13:39:35.951" v="358" actId="1035"/>
          <ac:spMkLst>
            <pc:docMk/>
            <pc:sldMk cId="3373065567" sldId="481"/>
            <ac:spMk id="9" creationId="{C9F9222E-79E5-0B8E-6763-8243081E0122}"/>
          </ac:spMkLst>
        </pc:spChg>
        <pc:spChg chg="mod">
          <ac:chgData name="Kareem Ahmed" userId="668b7c42-9793-4d96-80a6-ccc644a66bcf" providerId="ADAL" clId="{332E2B3F-522E-4AC5-9A05-C1971FF702C0}" dt="2025-01-23T13:39:40.849" v="371" actId="1035"/>
          <ac:spMkLst>
            <pc:docMk/>
            <pc:sldMk cId="3373065567" sldId="481"/>
            <ac:spMk id="10" creationId="{F283AAF7-BFF2-D8AE-AC4B-F661CBCAF021}"/>
          </ac:spMkLst>
        </pc:spChg>
      </pc:sldChg>
      <pc:sldChg chg="addSp delSp modSp add mod modTransition modAnim">
        <pc:chgData name="Kareem Ahmed" userId="668b7c42-9793-4d96-80a6-ccc644a66bcf" providerId="ADAL" clId="{332E2B3F-522E-4AC5-9A05-C1971FF702C0}" dt="2025-01-23T23:02:44.735" v="898"/>
        <pc:sldMkLst>
          <pc:docMk/>
          <pc:sldMk cId="1621918960" sldId="482"/>
        </pc:sldMkLst>
      </pc:sldChg>
      <pc:sldChg chg="del">
        <pc:chgData name="Kareem Ahmed" userId="668b7c42-9793-4d96-80a6-ccc644a66bcf" providerId="ADAL" clId="{332E2B3F-522E-4AC5-9A05-C1971FF702C0}" dt="2025-01-16T14:42:04.168" v="243" actId="47"/>
        <pc:sldMkLst>
          <pc:docMk/>
          <pc:sldMk cId="3357453401" sldId="482"/>
        </pc:sldMkLst>
      </pc:sldChg>
      <pc:sldChg chg="addSp delSp modSp add mod modTransition modAnim">
        <pc:chgData name="Kareem Ahmed" userId="668b7c42-9793-4d96-80a6-ccc644a66bcf" providerId="ADAL" clId="{332E2B3F-522E-4AC5-9A05-C1971FF702C0}" dt="2025-01-23T23:02:44.735" v="898"/>
        <pc:sldMkLst>
          <pc:docMk/>
          <pc:sldMk cId="2409412776" sldId="483"/>
        </pc:sldMkLst>
      </pc:sldChg>
      <pc:sldChg chg="del">
        <pc:chgData name="Kareem Ahmed" userId="668b7c42-9793-4d96-80a6-ccc644a66bcf" providerId="ADAL" clId="{332E2B3F-522E-4AC5-9A05-C1971FF702C0}" dt="2025-01-16T14:42:04.168" v="243" actId="47"/>
        <pc:sldMkLst>
          <pc:docMk/>
          <pc:sldMk cId="3956556180" sldId="483"/>
        </pc:sldMkLst>
      </pc:sldChg>
      <pc:sldChg chg="addSp delSp modSp add mod modTransition modAnim">
        <pc:chgData name="Kareem Ahmed" userId="668b7c42-9793-4d96-80a6-ccc644a66bcf" providerId="ADAL" clId="{332E2B3F-522E-4AC5-9A05-C1971FF702C0}" dt="2025-01-23T23:02:44.735" v="898"/>
        <pc:sldMkLst>
          <pc:docMk/>
          <pc:sldMk cId="591812718" sldId="484"/>
        </pc:sldMkLst>
      </pc:sldChg>
      <pc:sldChg chg="del">
        <pc:chgData name="Kareem Ahmed" userId="668b7c42-9793-4d96-80a6-ccc644a66bcf" providerId="ADAL" clId="{332E2B3F-522E-4AC5-9A05-C1971FF702C0}" dt="2025-01-16T14:42:04.168" v="243" actId="47"/>
        <pc:sldMkLst>
          <pc:docMk/>
          <pc:sldMk cId="1295638384" sldId="484"/>
        </pc:sldMkLst>
      </pc:sldChg>
      <pc:sldChg chg="addSp delSp modSp add mod modTransition modAnim">
        <pc:chgData name="Kareem Ahmed" userId="668b7c42-9793-4d96-80a6-ccc644a66bcf" providerId="ADAL" clId="{332E2B3F-522E-4AC5-9A05-C1971FF702C0}" dt="2025-01-23T23:02:44.735" v="898"/>
        <pc:sldMkLst>
          <pc:docMk/>
          <pc:sldMk cId="1698208531" sldId="485"/>
        </pc:sldMkLst>
      </pc:sldChg>
      <pc:sldChg chg="del">
        <pc:chgData name="Kareem Ahmed" userId="668b7c42-9793-4d96-80a6-ccc644a66bcf" providerId="ADAL" clId="{332E2B3F-522E-4AC5-9A05-C1971FF702C0}" dt="2025-01-16T14:42:04.168" v="243" actId="47"/>
        <pc:sldMkLst>
          <pc:docMk/>
          <pc:sldMk cId="1855720593" sldId="485"/>
        </pc:sldMkLst>
      </pc:sldChg>
      <pc:sldChg chg="del">
        <pc:chgData name="Kareem Ahmed" userId="668b7c42-9793-4d96-80a6-ccc644a66bcf" providerId="ADAL" clId="{332E2B3F-522E-4AC5-9A05-C1971FF702C0}" dt="2025-01-16T14:42:04.168" v="243" actId="47"/>
        <pc:sldMkLst>
          <pc:docMk/>
          <pc:sldMk cId="2060808458" sldId="486"/>
        </pc:sldMkLst>
      </pc:sldChg>
      <pc:sldChg chg="addSp delSp modSp add mod modTransition modAnim">
        <pc:chgData name="Kareem Ahmed" userId="668b7c42-9793-4d96-80a6-ccc644a66bcf" providerId="ADAL" clId="{332E2B3F-522E-4AC5-9A05-C1971FF702C0}" dt="2025-01-23T23:02:44.735" v="898"/>
        <pc:sldMkLst>
          <pc:docMk/>
          <pc:sldMk cId="3579898567" sldId="486"/>
        </pc:sldMkLst>
      </pc:sldChg>
      <pc:sldChg chg="addSp delSp modSp add mod modTransition modAnim">
        <pc:chgData name="Kareem Ahmed" userId="668b7c42-9793-4d96-80a6-ccc644a66bcf" providerId="ADAL" clId="{332E2B3F-522E-4AC5-9A05-C1971FF702C0}" dt="2025-01-23T23:02:44.735" v="898"/>
        <pc:sldMkLst>
          <pc:docMk/>
          <pc:sldMk cId="130719627" sldId="487"/>
        </pc:sldMkLst>
      </pc:sldChg>
      <pc:sldChg chg="del">
        <pc:chgData name="Kareem Ahmed" userId="668b7c42-9793-4d96-80a6-ccc644a66bcf" providerId="ADAL" clId="{332E2B3F-522E-4AC5-9A05-C1971FF702C0}" dt="2025-01-16T14:42:04.168" v="243" actId="47"/>
        <pc:sldMkLst>
          <pc:docMk/>
          <pc:sldMk cId="1639239379" sldId="487"/>
        </pc:sldMkLst>
      </pc:sldChg>
      <pc:sldChg chg="del">
        <pc:chgData name="Kareem Ahmed" userId="668b7c42-9793-4d96-80a6-ccc644a66bcf" providerId="ADAL" clId="{332E2B3F-522E-4AC5-9A05-C1971FF702C0}" dt="2025-01-16T14:42:04.168" v="243" actId="47"/>
        <pc:sldMkLst>
          <pc:docMk/>
          <pc:sldMk cId="866858472" sldId="488"/>
        </pc:sldMkLst>
      </pc:sldChg>
      <pc:sldChg chg="addSp delSp modSp add mod modTransition modAnim">
        <pc:chgData name="Kareem Ahmed" userId="668b7c42-9793-4d96-80a6-ccc644a66bcf" providerId="ADAL" clId="{332E2B3F-522E-4AC5-9A05-C1971FF702C0}" dt="2025-01-23T23:02:44.735" v="898"/>
        <pc:sldMkLst>
          <pc:docMk/>
          <pc:sldMk cId="3794953167" sldId="488"/>
        </pc:sldMkLst>
      </pc:sldChg>
      <pc:sldChg chg="addSp delSp modSp add mod modTransition modAnim">
        <pc:chgData name="Kareem Ahmed" userId="668b7c42-9793-4d96-80a6-ccc644a66bcf" providerId="ADAL" clId="{332E2B3F-522E-4AC5-9A05-C1971FF702C0}" dt="2025-01-23T23:02:44.735" v="898"/>
        <pc:sldMkLst>
          <pc:docMk/>
          <pc:sldMk cId="2730796889" sldId="489"/>
        </pc:sldMkLst>
      </pc:sldChg>
      <pc:sldChg chg="del">
        <pc:chgData name="Kareem Ahmed" userId="668b7c42-9793-4d96-80a6-ccc644a66bcf" providerId="ADAL" clId="{332E2B3F-522E-4AC5-9A05-C1971FF702C0}" dt="2025-01-16T14:42:04.168" v="243" actId="47"/>
        <pc:sldMkLst>
          <pc:docMk/>
          <pc:sldMk cId="3320018200" sldId="489"/>
        </pc:sldMkLst>
      </pc:sldChg>
      <pc:sldChg chg="addSp delSp modSp add mod modTransition modAnim">
        <pc:chgData name="Kareem Ahmed" userId="668b7c42-9793-4d96-80a6-ccc644a66bcf" providerId="ADAL" clId="{332E2B3F-522E-4AC5-9A05-C1971FF702C0}" dt="2025-01-23T23:02:44.735" v="898"/>
        <pc:sldMkLst>
          <pc:docMk/>
          <pc:sldMk cId="152975352" sldId="490"/>
        </pc:sldMkLst>
      </pc:sldChg>
      <pc:sldChg chg="del">
        <pc:chgData name="Kareem Ahmed" userId="668b7c42-9793-4d96-80a6-ccc644a66bcf" providerId="ADAL" clId="{332E2B3F-522E-4AC5-9A05-C1971FF702C0}" dt="2025-01-16T14:42:04.168" v="243" actId="47"/>
        <pc:sldMkLst>
          <pc:docMk/>
          <pc:sldMk cId="1846167774" sldId="490"/>
        </pc:sldMkLst>
      </pc:sldChg>
      <pc:sldChg chg="addSp delSp modSp add mod modTransition modAnim">
        <pc:chgData name="Kareem Ahmed" userId="668b7c42-9793-4d96-80a6-ccc644a66bcf" providerId="ADAL" clId="{332E2B3F-522E-4AC5-9A05-C1971FF702C0}" dt="2025-01-23T23:02:44.735" v="898"/>
        <pc:sldMkLst>
          <pc:docMk/>
          <pc:sldMk cId="2556563351" sldId="491"/>
        </pc:sldMkLst>
      </pc:sldChg>
      <pc:sldChg chg="del">
        <pc:chgData name="Kareem Ahmed" userId="668b7c42-9793-4d96-80a6-ccc644a66bcf" providerId="ADAL" clId="{332E2B3F-522E-4AC5-9A05-C1971FF702C0}" dt="2025-01-16T14:42:04.168" v="243" actId="47"/>
        <pc:sldMkLst>
          <pc:docMk/>
          <pc:sldMk cId="4081449117" sldId="491"/>
        </pc:sldMkLst>
      </pc:sldChg>
      <pc:sldChg chg="addSp delSp modSp add mod modTransition modAnim">
        <pc:chgData name="Kareem Ahmed" userId="668b7c42-9793-4d96-80a6-ccc644a66bcf" providerId="ADAL" clId="{332E2B3F-522E-4AC5-9A05-C1971FF702C0}" dt="2025-01-23T23:02:44.735" v="898"/>
        <pc:sldMkLst>
          <pc:docMk/>
          <pc:sldMk cId="1452684714" sldId="492"/>
        </pc:sldMkLst>
      </pc:sldChg>
      <pc:sldChg chg="del">
        <pc:chgData name="Kareem Ahmed" userId="668b7c42-9793-4d96-80a6-ccc644a66bcf" providerId="ADAL" clId="{332E2B3F-522E-4AC5-9A05-C1971FF702C0}" dt="2025-01-16T14:42:04.168" v="243" actId="47"/>
        <pc:sldMkLst>
          <pc:docMk/>
          <pc:sldMk cId="1563592099" sldId="492"/>
        </pc:sldMkLst>
      </pc:sldChg>
      <pc:sldChg chg="del">
        <pc:chgData name="Kareem Ahmed" userId="668b7c42-9793-4d96-80a6-ccc644a66bcf" providerId="ADAL" clId="{332E2B3F-522E-4AC5-9A05-C1971FF702C0}" dt="2025-01-16T14:42:04.168" v="243" actId="47"/>
        <pc:sldMkLst>
          <pc:docMk/>
          <pc:sldMk cId="1513669469" sldId="493"/>
        </pc:sldMkLst>
      </pc:sldChg>
      <pc:sldChg chg="addSp delSp modSp add mod modTransition modAnim">
        <pc:chgData name="Kareem Ahmed" userId="668b7c42-9793-4d96-80a6-ccc644a66bcf" providerId="ADAL" clId="{332E2B3F-522E-4AC5-9A05-C1971FF702C0}" dt="2025-01-23T23:02:44.735" v="898"/>
        <pc:sldMkLst>
          <pc:docMk/>
          <pc:sldMk cId="3418343076" sldId="493"/>
        </pc:sldMkLst>
      </pc:sldChg>
      <pc:sldChg chg="addSp delSp modSp add mod modTransition modAnim">
        <pc:chgData name="Kareem Ahmed" userId="668b7c42-9793-4d96-80a6-ccc644a66bcf" providerId="ADAL" clId="{332E2B3F-522E-4AC5-9A05-C1971FF702C0}" dt="2025-01-23T23:02:44.735" v="898"/>
        <pc:sldMkLst>
          <pc:docMk/>
          <pc:sldMk cId="2962828051" sldId="494"/>
        </pc:sldMkLst>
      </pc:sldChg>
      <pc:sldChg chg="addSp delSp modSp add mod modTransition modAnim">
        <pc:chgData name="Kareem Ahmed" userId="668b7c42-9793-4d96-80a6-ccc644a66bcf" providerId="ADAL" clId="{332E2B3F-522E-4AC5-9A05-C1971FF702C0}" dt="2025-01-23T23:02:44.735" v="898"/>
        <pc:sldMkLst>
          <pc:docMk/>
          <pc:sldMk cId="3798016584" sldId="495"/>
        </pc:sldMkLst>
      </pc:sldChg>
      <pc:sldChg chg="addSp delSp modSp add mod modTransition modAnim">
        <pc:chgData name="Kareem Ahmed" userId="668b7c42-9793-4d96-80a6-ccc644a66bcf" providerId="ADAL" clId="{332E2B3F-522E-4AC5-9A05-C1971FF702C0}" dt="2025-01-23T23:02:44.735" v="898"/>
        <pc:sldMkLst>
          <pc:docMk/>
          <pc:sldMk cId="3248434486" sldId="496"/>
        </pc:sldMkLst>
      </pc:sldChg>
      <pc:sldChg chg="addSp delSp modSp add mod modTransition modAnim">
        <pc:chgData name="Kareem Ahmed" userId="668b7c42-9793-4d96-80a6-ccc644a66bcf" providerId="ADAL" clId="{332E2B3F-522E-4AC5-9A05-C1971FF702C0}" dt="2025-01-23T23:02:44.735" v="898"/>
        <pc:sldMkLst>
          <pc:docMk/>
          <pc:sldMk cId="1951186267" sldId="497"/>
        </pc:sldMkLst>
      </pc:sldChg>
      <pc:sldChg chg="addSp delSp modSp add mod modTransition delAnim modAnim">
        <pc:chgData name="Kareem Ahmed" userId="668b7c42-9793-4d96-80a6-ccc644a66bcf" providerId="ADAL" clId="{332E2B3F-522E-4AC5-9A05-C1971FF702C0}" dt="2025-01-23T23:02:44.735" v="898"/>
        <pc:sldMkLst>
          <pc:docMk/>
          <pc:sldMk cId="837719673" sldId="498"/>
        </pc:sldMkLst>
      </pc:sldChg>
      <pc:sldChg chg="addSp delSp modSp add mod modTransition modAnim">
        <pc:chgData name="Kareem Ahmed" userId="668b7c42-9793-4d96-80a6-ccc644a66bcf" providerId="ADAL" clId="{332E2B3F-522E-4AC5-9A05-C1971FF702C0}" dt="2025-01-23T23:02:44.735" v="898"/>
        <pc:sldMkLst>
          <pc:docMk/>
          <pc:sldMk cId="3915732912" sldId="499"/>
        </pc:sldMkLst>
      </pc:sldChg>
      <pc:sldChg chg="addSp delSp modSp add mod modTransition modAnim">
        <pc:chgData name="Kareem Ahmed" userId="668b7c42-9793-4d96-80a6-ccc644a66bcf" providerId="ADAL" clId="{332E2B3F-522E-4AC5-9A05-C1971FF702C0}" dt="2025-01-23T23:02:44.735" v="898"/>
        <pc:sldMkLst>
          <pc:docMk/>
          <pc:sldMk cId="1672745815" sldId="500"/>
        </pc:sldMkLst>
      </pc:sldChg>
      <pc:sldChg chg="addSp delSp modSp add mod modTransition modAnim">
        <pc:chgData name="Kareem Ahmed" userId="668b7c42-9793-4d96-80a6-ccc644a66bcf" providerId="ADAL" clId="{332E2B3F-522E-4AC5-9A05-C1971FF702C0}" dt="2025-01-23T23:02:44.735" v="898"/>
        <pc:sldMkLst>
          <pc:docMk/>
          <pc:sldMk cId="4182242280" sldId="501"/>
        </pc:sldMkLst>
      </pc:sldChg>
      <pc:sldChg chg="addSp delSp modSp add mod modTransition modAnim">
        <pc:chgData name="Kareem Ahmed" userId="668b7c42-9793-4d96-80a6-ccc644a66bcf" providerId="ADAL" clId="{332E2B3F-522E-4AC5-9A05-C1971FF702C0}" dt="2025-01-23T23:02:44.735" v="898"/>
        <pc:sldMkLst>
          <pc:docMk/>
          <pc:sldMk cId="1629537548" sldId="502"/>
        </pc:sldMkLst>
      </pc:sldChg>
      <pc:sldChg chg="addSp delSp modSp add mod modTransition modAnim">
        <pc:chgData name="Kareem Ahmed" userId="668b7c42-9793-4d96-80a6-ccc644a66bcf" providerId="ADAL" clId="{332E2B3F-522E-4AC5-9A05-C1971FF702C0}" dt="2025-01-23T23:02:44.735" v="898"/>
        <pc:sldMkLst>
          <pc:docMk/>
          <pc:sldMk cId="3918343021" sldId="503"/>
        </pc:sldMkLst>
      </pc:sldChg>
      <pc:sldChg chg="addSp delSp modSp add mod modTransition modAnim">
        <pc:chgData name="Kareem Ahmed" userId="668b7c42-9793-4d96-80a6-ccc644a66bcf" providerId="ADAL" clId="{332E2B3F-522E-4AC5-9A05-C1971FF702C0}" dt="2025-01-23T23:02:44.735" v="898"/>
        <pc:sldMkLst>
          <pc:docMk/>
          <pc:sldMk cId="2137145140" sldId="504"/>
        </pc:sldMkLst>
      </pc:sldChg>
      <pc:sldChg chg="addSp delSp modSp add mod modTransition modAnim">
        <pc:chgData name="Kareem Ahmed" userId="668b7c42-9793-4d96-80a6-ccc644a66bcf" providerId="ADAL" clId="{332E2B3F-522E-4AC5-9A05-C1971FF702C0}" dt="2025-01-23T23:02:44.735" v="898"/>
        <pc:sldMkLst>
          <pc:docMk/>
          <pc:sldMk cId="928479856" sldId="505"/>
        </pc:sldMkLst>
      </pc:sldChg>
      <pc:sldChg chg="addSp delSp modSp add mod modTransition modAnim">
        <pc:chgData name="Kareem Ahmed" userId="668b7c42-9793-4d96-80a6-ccc644a66bcf" providerId="ADAL" clId="{332E2B3F-522E-4AC5-9A05-C1971FF702C0}" dt="2025-01-23T23:02:44.735" v="898"/>
        <pc:sldMkLst>
          <pc:docMk/>
          <pc:sldMk cId="1490393460" sldId="506"/>
        </pc:sldMkLst>
      </pc:sldChg>
      <pc:sldChg chg="addSp delSp modSp add mod modTransition modAnim">
        <pc:chgData name="Kareem Ahmed" userId="668b7c42-9793-4d96-80a6-ccc644a66bcf" providerId="ADAL" clId="{332E2B3F-522E-4AC5-9A05-C1971FF702C0}" dt="2025-01-23T23:02:44.735" v="898"/>
        <pc:sldMkLst>
          <pc:docMk/>
          <pc:sldMk cId="680350296" sldId="507"/>
        </pc:sldMkLst>
      </pc:sldChg>
      <pc:sldChg chg="addSp delSp modSp add mod modTransition modAnim">
        <pc:chgData name="Kareem Ahmed" userId="668b7c42-9793-4d96-80a6-ccc644a66bcf" providerId="ADAL" clId="{332E2B3F-522E-4AC5-9A05-C1971FF702C0}" dt="2025-01-23T23:02:44.735" v="898"/>
        <pc:sldMkLst>
          <pc:docMk/>
          <pc:sldMk cId="1099217420" sldId="508"/>
        </pc:sldMkLst>
      </pc:sldChg>
      <pc:sldChg chg="addSp delSp modSp add mod modTransition modAnim">
        <pc:chgData name="Kareem Ahmed" userId="668b7c42-9793-4d96-80a6-ccc644a66bcf" providerId="ADAL" clId="{332E2B3F-522E-4AC5-9A05-C1971FF702C0}" dt="2025-01-23T23:02:44.735" v="898"/>
        <pc:sldMkLst>
          <pc:docMk/>
          <pc:sldMk cId="3824776927" sldId="509"/>
        </pc:sldMkLst>
      </pc:sldChg>
      <pc:sldChg chg="addSp delSp modSp add mod modTransition modAnim">
        <pc:chgData name="Kareem Ahmed" userId="668b7c42-9793-4d96-80a6-ccc644a66bcf" providerId="ADAL" clId="{332E2B3F-522E-4AC5-9A05-C1971FF702C0}" dt="2025-01-23T23:02:44.735" v="898"/>
        <pc:sldMkLst>
          <pc:docMk/>
          <pc:sldMk cId="1240365534" sldId="510"/>
        </pc:sldMkLst>
      </pc:sldChg>
      <pc:sldChg chg="addSp delSp modSp add mod modTransition modAnim">
        <pc:chgData name="Kareem Ahmed" userId="668b7c42-9793-4d96-80a6-ccc644a66bcf" providerId="ADAL" clId="{332E2B3F-522E-4AC5-9A05-C1971FF702C0}" dt="2025-01-23T23:02:44.735" v="898"/>
        <pc:sldMkLst>
          <pc:docMk/>
          <pc:sldMk cId="173497605" sldId="511"/>
        </pc:sldMkLst>
      </pc:sldChg>
      <pc:sldChg chg="addSp delSp modSp add mod modTransition modAnim">
        <pc:chgData name="Kareem Ahmed" userId="668b7c42-9793-4d96-80a6-ccc644a66bcf" providerId="ADAL" clId="{332E2B3F-522E-4AC5-9A05-C1971FF702C0}" dt="2025-01-23T23:02:44.735" v="898"/>
        <pc:sldMkLst>
          <pc:docMk/>
          <pc:sldMk cId="2483189357" sldId="512"/>
        </pc:sldMkLst>
      </pc:sldChg>
      <pc:sldChg chg="addSp delSp modSp add mod modTransition modAnim">
        <pc:chgData name="Kareem Ahmed" userId="668b7c42-9793-4d96-80a6-ccc644a66bcf" providerId="ADAL" clId="{332E2B3F-522E-4AC5-9A05-C1971FF702C0}" dt="2025-01-23T23:02:44.735" v="898"/>
        <pc:sldMkLst>
          <pc:docMk/>
          <pc:sldMk cId="2448854479" sldId="513"/>
        </pc:sldMkLst>
      </pc:sldChg>
      <pc:sldChg chg="addSp delSp modSp add mod modTransition modAnim">
        <pc:chgData name="Kareem Ahmed" userId="668b7c42-9793-4d96-80a6-ccc644a66bcf" providerId="ADAL" clId="{332E2B3F-522E-4AC5-9A05-C1971FF702C0}" dt="2025-01-23T23:02:44.735" v="898"/>
        <pc:sldMkLst>
          <pc:docMk/>
          <pc:sldMk cId="2149026051" sldId="514"/>
        </pc:sldMkLst>
      </pc:sldChg>
      <pc:sldChg chg="addSp delSp modSp add mod modTransition modAnim">
        <pc:chgData name="Kareem Ahmed" userId="668b7c42-9793-4d96-80a6-ccc644a66bcf" providerId="ADAL" clId="{332E2B3F-522E-4AC5-9A05-C1971FF702C0}" dt="2025-01-23T23:02:44.735" v="898"/>
        <pc:sldMkLst>
          <pc:docMk/>
          <pc:sldMk cId="3509956761" sldId="515"/>
        </pc:sldMkLst>
      </pc:sldChg>
      <pc:sldChg chg="addSp delSp modSp add mod modTransition modAnim">
        <pc:chgData name="Kareem Ahmed" userId="668b7c42-9793-4d96-80a6-ccc644a66bcf" providerId="ADAL" clId="{332E2B3F-522E-4AC5-9A05-C1971FF702C0}" dt="2025-01-23T23:02:44.735" v="898"/>
        <pc:sldMkLst>
          <pc:docMk/>
          <pc:sldMk cId="2689309896" sldId="516"/>
        </pc:sldMkLst>
      </pc:sldChg>
      <pc:sldChg chg="addSp delSp modSp add mod modTransition modAnim">
        <pc:chgData name="Kareem Ahmed" userId="668b7c42-9793-4d96-80a6-ccc644a66bcf" providerId="ADAL" clId="{332E2B3F-522E-4AC5-9A05-C1971FF702C0}" dt="2025-01-23T23:02:44.735" v="898"/>
        <pc:sldMkLst>
          <pc:docMk/>
          <pc:sldMk cId="2997527421" sldId="517"/>
        </pc:sldMkLst>
      </pc:sldChg>
      <pc:sldChg chg="addSp delSp modSp add mod modTransition modAnim">
        <pc:chgData name="Kareem Ahmed" userId="668b7c42-9793-4d96-80a6-ccc644a66bcf" providerId="ADAL" clId="{332E2B3F-522E-4AC5-9A05-C1971FF702C0}" dt="2025-01-23T23:02:44.735" v="898"/>
        <pc:sldMkLst>
          <pc:docMk/>
          <pc:sldMk cId="1118211796" sldId="518"/>
        </pc:sldMkLst>
      </pc:sldChg>
      <pc:sldChg chg="addSp delSp modSp add mod modTransition modAnim">
        <pc:chgData name="Kareem Ahmed" userId="668b7c42-9793-4d96-80a6-ccc644a66bcf" providerId="ADAL" clId="{332E2B3F-522E-4AC5-9A05-C1971FF702C0}" dt="2025-01-23T23:02:44.735" v="898"/>
        <pc:sldMkLst>
          <pc:docMk/>
          <pc:sldMk cId="681969876" sldId="519"/>
        </pc:sldMkLst>
        <pc:spChg chg="mod">
          <ac:chgData name="Kareem Ahmed" userId="668b7c42-9793-4d96-80a6-ccc644a66bcf" providerId="ADAL" clId="{332E2B3F-522E-4AC5-9A05-C1971FF702C0}" dt="2025-01-23T15:05:42.863" v="830" actId="20577"/>
          <ac:spMkLst>
            <pc:docMk/>
            <pc:sldMk cId="681969876" sldId="519"/>
            <ac:spMk id="10" creationId="{8FBEAC5C-4DEB-465E-3D4B-F487D1C48593}"/>
          </ac:spMkLst>
        </pc:spChg>
      </pc:sldChg>
      <pc:sldMasterChg chg="delSldLayout">
        <pc:chgData name="Kareem Ahmed" userId="668b7c42-9793-4d96-80a6-ccc644a66bcf" providerId="ADAL" clId="{332E2B3F-522E-4AC5-9A05-C1971FF702C0}" dt="2025-01-16T14:40:36.691" v="202" actId="47"/>
        <pc:sldMasterMkLst>
          <pc:docMk/>
          <pc:sldMasterMk cId="0" sldId="2147483648"/>
        </pc:sldMasterMkLst>
        <pc:sldLayoutChg chg="del">
          <pc:chgData name="Kareem Ahmed" userId="668b7c42-9793-4d96-80a6-ccc644a66bcf" providerId="ADAL" clId="{332E2B3F-522E-4AC5-9A05-C1971FF702C0}" dt="2025-01-16T14:40:36.691" v="202" actId="47"/>
          <pc:sldLayoutMkLst>
            <pc:docMk/>
            <pc:sldMasterMk cId="0" sldId="2147483648"/>
            <pc:sldLayoutMk cId="0" sldId="2147483664"/>
          </pc:sldLayoutMkLst>
        </pc:sldLayoutChg>
      </pc:sldMaster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sldChg>
    </pc:docChg>
  </pc:docChgLst>
  <pc:docChgLst>
    <pc:chgData name="Kareem Ahmed" userId="668b7c42-9793-4d96-80a6-ccc644a66bcf" providerId="ADAL" clId="{0DA43DAA-44F4-4D1E-815C-714408A3CB1C}"/>
    <pc:docChg chg="undo custSel addSld delSld modSld modSection">
      <pc:chgData name="Kareem Ahmed" userId="668b7c42-9793-4d96-80a6-ccc644a66bcf" providerId="ADAL" clId="{0DA43DAA-44F4-4D1E-815C-714408A3CB1C}" dt="2025-03-13T20:10:14.027" v="1254" actId="113"/>
      <pc:docMkLst>
        <pc:docMk/>
      </pc:docMkLst>
      <pc:sldChg chg="addSp delSp modSp mod modTransition delAnim">
        <pc:chgData name="Kareem Ahmed" userId="668b7c42-9793-4d96-80a6-ccc644a66bcf" providerId="ADAL" clId="{0DA43DAA-44F4-4D1E-815C-714408A3CB1C}" dt="2025-03-13T20:07:09.978" v="1200" actId="478"/>
        <pc:sldMkLst>
          <pc:docMk/>
          <pc:sldMk cId="0" sldId="303"/>
        </pc:sldMkLst>
      </pc:sldChg>
      <pc:sldChg chg="addSp delSp modSp mod modTransition delAnim">
        <pc:chgData name="Kareem Ahmed" userId="668b7c42-9793-4d96-80a6-ccc644a66bcf" providerId="ADAL" clId="{0DA43DAA-44F4-4D1E-815C-714408A3CB1C}" dt="2025-03-13T20:07:15.397" v="1202" actId="478"/>
        <pc:sldMkLst>
          <pc:docMk/>
          <pc:sldMk cId="0" sldId="306"/>
        </pc:sldMkLst>
        <pc:spChg chg="mod">
          <ac:chgData name="Kareem Ahmed" userId="668b7c42-9793-4d96-80a6-ccc644a66bcf" providerId="ADAL" clId="{0DA43DAA-44F4-4D1E-815C-714408A3CB1C}" dt="2025-03-12T12:57:33.728" v="402" actId="207"/>
          <ac:spMkLst>
            <pc:docMk/>
            <pc:sldMk cId="0" sldId="306"/>
            <ac:spMk id="3" creationId="{7B53571D-A004-8C53-A225-977B469DD658}"/>
          </ac:spMkLst>
        </pc:spChg>
      </pc:sldChg>
      <pc:sldChg chg="addSp delSp modSp mod modTransition delAnim">
        <pc:chgData name="Kareem Ahmed" userId="668b7c42-9793-4d96-80a6-ccc644a66bcf" providerId="ADAL" clId="{0DA43DAA-44F4-4D1E-815C-714408A3CB1C}" dt="2025-03-13T20:09:35.512" v="1251" actId="478"/>
        <pc:sldMkLst>
          <pc:docMk/>
          <pc:sldMk cId="0" sldId="349"/>
        </pc:sldMkLst>
      </pc:sldChg>
      <pc:sldChg chg="addSp delSp modSp mod modTransition delAnim modAnim">
        <pc:chgData name="Kareem Ahmed" userId="668b7c42-9793-4d96-80a6-ccc644a66bcf" providerId="ADAL" clId="{0DA43DAA-44F4-4D1E-815C-714408A3CB1C}" dt="2025-03-13T20:07:07.340" v="1199" actId="478"/>
        <pc:sldMkLst>
          <pc:docMk/>
          <pc:sldMk cId="0" sldId="480"/>
        </pc:sldMkLst>
      </pc:sldChg>
      <pc:sldChg chg="addSp delSp modSp mod modTransition delAnim">
        <pc:chgData name="Kareem Ahmed" userId="668b7c42-9793-4d96-80a6-ccc644a66bcf" providerId="ADAL" clId="{0DA43DAA-44F4-4D1E-815C-714408A3CB1C}" dt="2025-03-13T20:07:17.806" v="1203" actId="478"/>
        <pc:sldMkLst>
          <pc:docMk/>
          <pc:sldMk cId="3373065567" sldId="481"/>
        </pc:sldMkLst>
        <pc:spChg chg="mod">
          <ac:chgData name="Kareem Ahmed" userId="668b7c42-9793-4d96-80a6-ccc644a66bcf" providerId="ADAL" clId="{0DA43DAA-44F4-4D1E-815C-714408A3CB1C}" dt="2025-03-12T12:54:15.926" v="0"/>
          <ac:spMkLst>
            <pc:docMk/>
            <pc:sldMk cId="3373065567" sldId="481"/>
            <ac:spMk id="10" creationId="{F283AAF7-BFF2-D8AE-AC4B-F661CBCAF021}"/>
          </ac:spMkLst>
        </pc:spChg>
      </pc:sldChg>
      <pc:sldChg chg="addSp delSp modSp mod delAnim modAnim">
        <pc:chgData name="Kareem Ahmed" userId="668b7c42-9793-4d96-80a6-ccc644a66bcf" providerId="ADAL" clId="{0DA43DAA-44F4-4D1E-815C-714408A3CB1C}" dt="2025-03-13T20:07:23.504" v="1205" actId="478"/>
        <pc:sldMkLst>
          <pc:docMk/>
          <pc:sldMk cId="1621918960" sldId="482"/>
        </pc:sldMkLst>
      </pc:sldChg>
      <pc:sldChg chg="addSp delSp modSp mod modTransition delAnim">
        <pc:chgData name="Kareem Ahmed" userId="668b7c42-9793-4d96-80a6-ccc644a66bcf" providerId="ADAL" clId="{0DA43DAA-44F4-4D1E-815C-714408A3CB1C}" dt="2025-03-13T20:09:32.161" v="1250" actId="478"/>
        <pc:sldMkLst>
          <pc:docMk/>
          <pc:sldMk cId="681969876" sldId="519"/>
        </pc:sldMkLst>
        <pc:spChg chg="mod">
          <ac:chgData name="Kareem Ahmed" userId="668b7c42-9793-4d96-80a6-ccc644a66bcf" providerId="ADAL" clId="{0DA43DAA-44F4-4D1E-815C-714408A3CB1C}" dt="2025-03-12T15:02:47.573" v="1192" actId="113"/>
          <ac:spMkLst>
            <pc:docMk/>
            <pc:sldMk cId="681969876" sldId="519"/>
            <ac:spMk id="10" creationId="{8FBEAC5C-4DEB-465E-3D4B-F487D1C48593}"/>
          </ac:spMkLst>
        </pc:spChg>
      </pc:sldChg>
      <pc:sldChg chg="addSp delSp modSp mod modTransition delAnim">
        <pc:chgData name="Kareem Ahmed" userId="668b7c42-9793-4d96-80a6-ccc644a66bcf" providerId="ADAL" clId="{0DA43DAA-44F4-4D1E-815C-714408A3CB1C}" dt="2025-03-13T20:07:12.602" v="1201" actId="478"/>
        <pc:sldMkLst>
          <pc:docMk/>
          <pc:sldMk cId="649050000" sldId="520"/>
        </pc:sldMkLst>
      </pc:sldChg>
      <pc:sldChg chg="addSp delSp modSp mod delAnim modAnim">
        <pc:chgData name="Kareem Ahmed" userId="668b7c42-9793-4d96-80a6-ccc644a66bcf" providerId="ADAL" clId="{0DA43DAA-44F4-4D1E-815C-714408A3CB1C}" dt="2025-03-13T20:07:20.590" v="1204" actId="478"/>
        <pc:sldMkLst>
          <pc:docMk/>
          <pc:sldMk cId="3788932471" sldId="521"/>
        </pc:sldMkLst>
      </pc:sldChg>
      <pc:sldChg chg="addSp delSp modSp mod delAnim modAnim">
        <pc:chgData name="Kareem Ahmed" userId="668b7c42-9793-4d96-80a6-ccc644a66bcf" providerId="ADAL" clId="{0DA43DAA-44F4-4D1E-815C-714408A3CB1C}" dt="2025-03-13T20:07:25.610" v="1206" actId="478"/>
        <pc:sldMkLst>
          <pc:docMk/>
          <pc:sldMk cId="3798327338" sldId="522"/>
        </pc:sldMkLst>
      </pc:sldChg>
      <pc:sldChg chg="addSp delSp modSp mod delAnim modAnim">
        <pc:chgData name="Kareem Ahmed" userId="668b7c42-9793-4d96-80a6-ccc644a66bcf" providerId="ADAL" clId="{0DA43DAA-44F4-4D1E-815C-714408A3CB1C}" dt="2025-03-13T20:07:28.353" v="1207" actId="478"/>
        <pc:sldMkLst>
          <pc:docMk/>
          <pc:sldMk cId="1442749478" sldId="523"/>
        </pc:sldMkLst>
      </pc:sldChg>
      <pc:sldChg chg="addSp delSp modSp mod delAnim modAnim">
        <pc:chgData name="Kareem Ahmed" userId="668b7c42-9793-4d96-80a6-ccc644a66bcf" providerId="ADAL" clId="{0DA43DAA-44F4-4D1E-815C-714408A3CB1C}" dt="2025-03-13T20:07:30.784" v="1208" actId="478"/>
        <pc:sldMkLst>
          <pc:docMk/>
          <pc:sldMk cId="2972350508" sldId="524"/>
        </pc:sldMkLst>
      </pc:sldChg>
      <pc:sldChg chg="addSp delSp modSp mod delAnim modAnim">
        <pc:chgData name="Kareem Ahmed" userId="668b7c42-9793-4d96-80a6-ccc644a66bcf" providerId="ADAL" clId="{0DA43DAA-44F4-4D1E-815C-714408A3CB1C}" dt="2025-03-13T20:07:33.390" v="1209" actId="478"/>
        <pc:sldMkLst>
          <pc:docMk/>
          <pc:sldMk cId="3778538255" sldId="525"/>
        </pc:sldMkLst>
      </pc:sldChg>
      <pc:sldChg chg="addSp delSp modSp mod delAnim modAnim">
        <pc:chgData name="Kareem Ahmed" userId="668b7c42-9793-4d96-80a6-ccc644a66bcf" providerId="ADAL" clId="{0DA43DAA-44F4-4D1E-815C-714408A3CB1C}" dt="2025-03-13T20:07:36.179" v="1210" actId="478"/>
        <pc:sldMkLst>
          <pc:docMk/>
          <pc:sldMk cId="3337698833" sldId="526"/>
        </pc:sldMkLst>
      </pc:sldChg>
      <pc:sldChg chg="addSp delSp modSp mod modTransition delAnim modAnim">
        <pc:chgData name="Kareem Ahmed" userId="668b7c42-9793-4d96-80a6-ccc644a66bcf" providerId="ADAL" clId="{0DA43DAA-44F4-4D1E-815C-714408A3CB1C}" dt="2025-03-13T20:07:57.379" v="1214" actId="113"/>
        <pc:sldMkLst>
          <pc:docMk/>
          <pc:sldMk cId="1488343803" sldId="527"/>
        </pc:sldMkLst>
      </pc:sldChg>
      <pc:sldChg chg="addSp delSp modSp mod delAnim modAnim">
        <pc:chgData name="Kareem Ahmed" userId="668b7c42-9793-4d96-80a6-ccc644a66bcf" providerId="ADAL" clId="{0DA43DAA-44F4-4D1E-815C-714408A3CB1C}" dt="2025-03-13T20:08:11.148" v="1217" actId="478"/>
        <pc:sldMkLst>
          <pc:docMk/>
          <pc:sldMk cId="2146289136" sldId="528"/>
        </pc:sldMkLst>
      </pc:sldChg>
      <pc:sldChg chg="addSp delSp modSp mod delAnim modAnim">
        <pc:chgData name="Kareem Ahmed" userId="668b7c42-9793-4d96-80a6-ccc644a66bcf" providerId="ADAL" clId="{0DA43DAA-44F4-4D1E-815C-714408A3CB1C}" dt="2025-03-13T20:08:13.815" v="1218" actId="478"/>
        <pc:sldMkLst>
          <pc:docMk/>
          <pc:sldMk cId="3403566161" sldId="529"/>
        </pc:sldMkLst>
      </pc:sldChg>
      <pc:sldChg chg="addSp delSp modSp mod delAnim modAnim">
        <pc:chgData name="Kareem Ahmed" userId="668b7c42-9793-4d96-80a6-ccc644a66bcf" providerId="ADAL" clId="{0DA43DAA-44F4-4D1E-815C-714408A3CB1C}" dt="2025-03-13T20:08:16.279" v="1219" actId="478"/>
        <pc:sldMkLst>
          <pc:docMk/>
          <pc:sldMk cId="63315884" sldId="530"/>
        </pc:sldMkLst>
      </pc:sldChg>
      <pc:sldChg chg="addSp delSp modSp mod delAnim modAnim">
        <pc:chgData name="Kareem Ahmed" userId="668b7c42-9793-4d96-80a6-ccc644a66bcf" providerId="ADAL" clId="{0DA43DAA-44F4-4D1E-815C-714408A3CB1C}" dt="2025-03-13T20:08:18.772" v="1220" actId="478"/>
        <pc:sldMkLst>
          <pc:docMk/>
          <pc:sldMk cId="4181978053" sldId="531"/>
        </pc:sldMkLst>
      </pc:sldChg>
      <pc:sldChg chg="addSp delSp modSp mod delAnim modAnim">
        <pc:chgData name="Kareem Ahmed" userId="668b7c42-9793-4d96-80a6-ccc644a66bcf" providerId="ADAL" clId="{0DA43DAA-44F4-4D1E-815C-714408A3CB1C}" dt="2025-03-13T20:08:21.322" v="1221" actId="478"/>
        <pc:sldMkLst>
          <pc:docMk/>
          <pc:sldMk cId="3301554738" sldId="532"/>
        </pc:sldMkLst>
      </pc:sldChg>
      <pc:sldChg chg="modSp del mod">
        <pc:chgData name="Kareem Ahmed" userId="668b7c42-9793-4d96-80a6-ccc644a66bcf" providerId="ADAL" clId="{0DA43DAA-44F4-4D1E-815C-714408A3CB1C}" dt="2025-03-12T14:23:12.456" v="667" actId="47"/>
        <pc:sldMkLst>
          <pc:docMk/>
          <pc:sldMk cId="2563707357" sldId="533"/>
        </pc:sldMkLst>
      </pc:sldChg>
      <pc:sldChg chg="del">
        <pc:chgData name="Kareem Ahmed" userId="668b7c42-9793-4d96-80a6-ccc644a66bcf" providerId="ADAL" clId="{0DA43DAA-44F4-4D1E-815C-714408A3CB1C}" dt="2025-03-12T14:22:12.074" v="613" actId="47"/>
        <pc:sldMkLst>
          <pc:docMk/>
          <pc:sldMk cId="629658556" sldId="534"/>
        </pc:sldMkLst>
      </pc:sldChg>
      <pc:sldChg chg="del">
        <pc:chgData name="Kareem Ahmed" userId="668b7c42-9793-4d96-80a6-ccc644a66bcf" providerId="ADAL" clId="{0DA43DAA-44F4-4D1E-815C-714408A3CB1C}" dt="2025-03-12T14:22:13.710" v="614" actId="47"/>
        <pc:sldMkLst>
          <pc:docMk/>
          <pc:sldMk cId="231137370" sldId="535"/>
        </pc:sldMkLst>
      </pc:sldChg>
      <pc:sldChg chg="del">
        <pc:chgData name="Kareem Ahmed" userId="668b7c42-9793-4d96-80a6-ccc644a66bcf" providerId="ADAL" clId="{0DA43DAA-44F4-4D1E-815C-714408A3CB1C}" dt="2025-03-12T14:22:15.069" v="615" actId="47"/>
        <pc:sldMkLst>
          <pc:docMk/>
          <pc:sldMk cId="1890433905" sldId="536"/>
        </pc:sldMkLst>
      </pc:sldChg>
      <pc:sldChg chg="addSp delSp modSp mod delAnim">
        <pc:chgData name="Kareem Ahmed" userId="668b7c42-9793-4d96-80a6-ccc644a66bcf" providerId="ADAL" clId="{0DA43DAA-44F4-4D1E-815C-714408A3CB1C}" dt="2025-03-13T20:08:26.776" v="1223" actId="13926"/>
        <pc:sldMkLst>
          <pc:docMk/>
          <pc:sldMk cId="336636611" sldId="537"/>
        </pc:sldMkLst>
      </pc:sldChg>
      <pc:sldChg chg="addSp delSp modSp mod delAnim modAnim">
        <pc:chgData name="Kareem Ahmed" userId="668b7c42-9793-4d96-80a6-ccc644a66bcf" providerId="ADAL" clId="{0DA43DAA-44F4-4D1E-815C-714408A3CB1C}" dt="2025-03-13T20:08:38.822" v="1227" actId="478"/>
        <pc:sldMkLst>
          <pc:docMk/>
          <pc:sldMk cId="3093010022" sldId="538"/>
        </pc:sldMkLst>
      </pc:sldChg>
      <pc:sldChg chg="addSp delSp modSp mod delAnim modAnim">
        <pc:chgData name="Kareem Ahmed" userId="668b7c42-9793-4d96-80a6-ccc644a66bcf" providerId="ADAL" clId="{0DA43DAA-44F4-4D1E-815C-714408A3CB1C}" dt="2025-03-13T20:08:41.536" v="1228" actId="478"/>
        <pc:sldMkLst>
          <pc:docMk/>
          <pc:sldMk cId="2444897113" sldId="539"/>
        </pc:sldMkLst>
      </pc:sldChg>
      <pc:sldChg chg="addSp delSp modSp mod delAnim modAnim">
        <pc:chgData name="Kareem Ahmed" userId="668b7c42-9793-4d96-80a6-ccc644a66bcf" providerId="ADAL" clId="{0DA43DAA-44F4-4D1E-815C-714408A3CB1C}" dt="2025-03-13T20:10:14.027" v="1254" actId="113"/>
        <pc:sldMkLst>
          <pc:docMk/>
          <pc:sldMk cId="2111204602" sldId="540"/>
        </pc:sldMkLst>
      </pc:sldChg>
      <pc:sldChg chg="addSp delSp modSp mod delAnim modAnim">
        <pc:chgData name="Kareem Ahmed" userId="668b7c42-9793-4d96-80a6-ccc644a66bcf" providerId="ADAL" clId="{0DA43DAA-44F4-4D1E-815C-714408A3CB1C}" dt="2025-03-13T20:08:47.453" v="1230" actId="478"/>
        <pc:sldMkLst>
          <pc:docMk/>
          <pc:sldMk cId="2322278025" sldId="541"/>
        </pc:sldMkLst>
      </pc:sldChg>
      <pc:sldChg chg="addSp delSp modSp mod delAnim">
        <pc:chgData name="Kareem Ahmed" userId="668b7c42-9793-4d96-80a6-ccc644a66bcf" providerId="ADAL" clId="{0DA43DAA-44F4-4D1E-815C-714408A3CB1C}" dt="2025-03-13T20:08:53.103" v="1232" actId="13926"/>
        <pc:sldMkLst>
          <pc:docMk/>
          <pc:sldMk cId="1619039471" sldId="542"/>
        </pc:sldMkLst>
      </pc:sldChg>
      <pc:sldChg chg="addSp delSp modSp mod delAnim modAnim">
        <pc:chgData name="Kareem Ahmed" userId="668b7c42-9793-4d96-80a6-ccc644a66bcf" providerId="ADAL" clId="{0DA43DAA-44F4-4D1E-815C-714408A3CB1C}" dt="2025-03-13T20:08:56.425" v="1233" actId="478"/>
        <pc:sldMkLst>
          <pc:docMk/>
          <pc:sldMk cId="3384680826" sldId="543"/>
        </pc:sldMkLst>
      </pc:sldChg>
      <pc:sldChg chg="addSp delSp modSp mod delAnim modAnim">
        <pc:chgData name="Kareem Ahmed" userId="668b7c42-9793-4d96-80a6-ccc644a66bcf" providerId="ADAL" clId="{0DA43DAA-44F4-4D1E-815C-714408A3CB1C}" dt="2025-03-13T20:09:01.088" v="1235" actId="478"/>
        <pc:sldMkLst>
          <pc:docMk/>
          <pc:sldMk cId="2054005072" sldId="544"/>
        </pc:sldMkLst>
      </pc:sldChg>
      <pc:sldChg chg="addSp delSp modSp mod delAnim modAnim">
        <pc:chgData name="Kareem Ahmed" userId="668b7c42-9793-4d96-80a6-ccc644a66bcf" providerId="ADAL" clId="{0DA43DAA-44F4-4D1E-815C-714408A3CB1C}" dt="2025-03-13T20:08:58.771" v="1234" actId="478"/>
        <pc:sldMkLst>
          <pc:docMk/>
          <pc:sldMk cId="1434878541" sldId="545"/>
        </pc:sldMkLst>
      </pc:sldChg>
      <pc:sldChg chg="addSp delSp modSp mod delAnim modAnim">
        <pc:chgData name="Kareem Ahmed" userId="668b7c42-9793-4d96-80a6-ccc644a66bcf" providerId="ADAL" clId="{0DA43DAA-44F4-4D1E-815C-714408A3CB1C}" dt="2025-03-13T20:09:03.278" v="1236" actId="478"/>
        <pc:sldMkLst>
          <pc:docMk/>
          <pc:sldMk cId="3801260691" sldId="546"/>
        </pc:sldMkLst>
      </pc:sldChg>
      <pc:sldChg chg="addSp delSp modSp mod delAnim modAnim">
        <pc:chgData name="Kareem Ahmed" userId="668b7c42-9793-4d96-80a6-ccc644a66bcf" providerId="ADAL" clId="{0DA43DAA-44F4-4D1E-815C-714408A3CB1C}" dt="2025-03-13T20:09:05.368" v="1237" actId="478"/>
        <pc:sldMkLst>
          <pc:docMk/>
          <pc:sldMk cId="111157625" sldId="547"/>
        </pc:sldMkLst>
      </pc:sldChg>
      <pc:sldChg chg="addSp delSp modSp mod delAnim modAnim">
        <pc:chgData name="Kareem Ahmed" userId="668b7c42-9793-4d96-80a6-ccc644a66bcf" providerId="ADAL" clId="{0DA43DAA-44F4-4D1E-815C-714408A3CB1C}" dt="2025-03-13T20:09:07.297" v="1238" actId="478"/>
        <pc:sldMkLst>
          <pc:docMk/>
          <pc:sldMk cId="2474186933" sldId="548"/>
        </pc:sldMkLst>
      </pc:sldChg>
      <pc:sldChg chg="addSp delSp modSp mod delAnim modAnim">
        <pc:chgData name="Kareem Ahmed" userId="668b7c42-9793-4d96-80a6-ccc644a66bcf" providerId="ADAL" clId="{0DA43DAA-44F4-4D1E-815C-714408A3CB1C}" dt="2025-03-13T20:09:09.309" v="1239" actId="478"/>
        <pc:sldMkLst>
          <pc:docMk/>
          <pc:sldMk cId="2897844102" sldId="549"/>
        </pc:sldMkLst>
      </pc:sldChg>
      <pc:sldChg chg="addSp delSp modSp mod delAnim modAnim">
        <pc:chgData name="Kareem Ahmed" userId="668b7c42-9793-4d96-80a6-ccc644a66bcf" providerId="ADAL" clId="{0DA43DAA-44F4-4D1E-815C-714408A3CB1C}" dt="2025-03-13T20:09:11.291" v="1240" actId="478"/>
        <pc:sldMkLst>
          <pc:docMk/>
          <pc:sldMk cId="41478200" sldId="550"/>
        </pc:sldMkLst>
      </pc:sldChg>
      <pc:sldChg chg="addSp delSp modSp mod delAnim modAnim">
        <pc:chgData name="Kareem Ahmed" userId="668b7c42-9793-4d96-80a6-ccc644a66bcf" providerId="ADAL" clId="{0DA43DAA-44F4-4D1E-815C-714408A3CB1C}" dt="2025-03-13T20:09:13.423" v="1241" actId="478"/>
        <pc:sldMkLst>
          <pc:docMk/>
          <pc:sldMk cId="1110678290" sldId="551"/>
        </pc:sldMkLst>
      </pc:sldChg>
      <pc:sldChg chg="addSp delSp modSp mod delAnim modAnim">
        <pc:chgData name="Kareem Ahmed" userId="668b7c42-9793-4d96-80a6-ccc644a66bcf" providerId="ADAL" clId="{0DA43DAA-44F4-4D1E-815C-714408A3CB1C}" dt="2025-03-13T20:09:15.370" v="1242" actId="478"/>
        <pc:sldMkLst>
          <pc:docMk/>
          <pc:sldMk cId="3109680220" sldId="552"/>
        </pc:sldMkLst>
      </pc:sldChg>
      <pc:sldChg chg="addSp delSp modSp mod delAnim modAnim">
        <pc:chgData name="Kareem Ahmed" userId="668b7c42-9793-4d96-80a6-ccc644a66bcf" providerId="ADAL" clId="{0DA43DAA-44F4-4D1E-815C-714408A3CB1C}" dt="2025-03-13T20:09:17.553" v="1243" actId="478"/>
        <pc:sldMkLst>
          <pc:docMk/>
          <pc:sldMk cId="2472911467" sldId="553"/>
        </pc:sldMkLst>
      </pc:sldChg>
      <pc:sldChg chg="addSp delSp modSp mod delAnim modAnim">
        <pc:chgData name="Kareem Ahmed" userId="668b7c42-9793-4d96-80a6-ccc644a66bcf" providerId="ADAL" clId="{0DA43DAA-44F4-4D1E-815C-714408A3CB1C}" dt="2025-03-13T20:09:19.713" v="1244" actId="478"/>
        <pc:sldMkLst>
          <pc:docMk/>
          <pc:sldMk cId="3107776330" sldId="554"/>
        </pc:sldMkLst>
      </pc:sldChg>
      <pc:sldChg chg="addSp delSp modSp mod delAnim modAnim">
        <pc:chgData name="Kareem Ahmed" userId="668b7c42-9793-4d96-80a6-ccc644a66bcf" providerId="ADAL" clId="{0DA43DAA-44F4-4D1E-815C-714408A3CB1C}" dt="2025-03-13T20:09:21.702" v="1245" actId="478"/>
        <pc:sldMkLst>
          <pc:docMk/>
          <pc:sldMk cId="2144549687" sldId="555"/>
        </pc:sldMkLst>
      </pc:sldChg>
      <pc:sldChg chg="addSp delSp modSp mod delAnim modAnim">
        <pc:chgData name="Kareem Ahmed" userId="668b7c42-9793-4d96-80a6-ccc644a66bcf" providerId="ADAL" clId="{0DA43DAA-44F4-4D1E-815C-714408A3CB1C}" dt="2025-03-13T20:09:23.880" v="1246" actId="478"/>
        <pc:sldMkLst>
          <pc:docMk/>
          <pc:sldMk cId="4124500953" sldId="556"/>
        </pc:sldMkLst>
      </pc:sldChg>
      <pc:sldChg chg="addSp delSp modSp mod delAnim modAnim">
        <pc:chgData name="Kareem Ahmed" userId="668b7c42-9793-4d96-80a6-ccc644a66bcf" providerId="ADAL" clId="{0DA43DAA-44F4-4D1E-815C-714408A3CB1C}" dt="2025-03-13T20:09:25.795" v="1247" actId="478"/>
        <pc:sldMkLst>
          <pc:docMk/>
          <pc:sldMk cId="1442069556" sldId="557"/>
        </pc:sldMkLst>
      </pc:sldChg>
      <pc:sldChg chg="addSp delSp modSp mod delAnim modAnim">
        <pc:chgData name="Kareem Ahmed" userId="668b7c42-9793-4d96-80a6-ccc644a66bcf" providerId="ADAL" clId="{0DA43DAA-44F4-4D1E-815C-714408A3CB1C}" dt="2025-03-13T20:09:27.835" v="1248" actId="478"/>
        <pc:sldMkLst>
          <pc:docMk/>
          <pc:sldMk cId="1269828367" sldId="558"/>
        </pc:sldMkLst>
      </pc:sldChg>
      <pc:sldChg chg="addSp delSp modSp mod delAnim modAnim">
        <pc:chgData name="Kareem Ahmed" userId="668b7c42-9793-4d96-80a6-ccc644a66bcf" providerId="ADAL" clId="{0DA43DAA-44F4-4D1E-815C-714408A3CB1C}" dt="2025-03-13T20:09:29.787" v="1249" actId="478"/>
        <pc:sldMkLst>
          <pc:docMk/>
          <pc:sldMk cId="326658180" sldId="559"/>
        </pc:sldMkLst>
      </pc:sldChg>
      <pc:sldChg chg="addSp delSp modSp add mod delAnim">
        <pc:chgData name="Kareem Ahmed" userId="668b7c42-9793-4d96-80a6-ccc644a66bcf" providerId="ADAL" clId="{0DA43DAA-44F4-4D1E-815C-714408A3CB1C}" dt="2025-03-13T20:08:08.337" v="1216" actId="478"/>
        <pc:sldMkLst>
          <pc:docMk/>
          <pc:sldMk cId="3595681586" sldId="560"/>
        </pc:sldMkLst>
      </pc:sldChg>
      <pc:sldChg chg="addSp delSp modSp add mod delAnim">
        <pc:chgData name="Kareem Ahmed" userId="668b7c42-9793-4d96-80a6-ccc644a66bcf" providerId="ADAL" clId="{0DA43DAA-44F4-4D1E-815C-714408A3CB1C}" dt="2025-03-13T20:08:34.444" v="1225" actId="478"/>
        <pc:sldMkLst>
          <pc:docMk/>
          <pc:sldMk cId="645165638" sldId="561"/>
        </pc:sldMkLst>
      </pc:sldChg>
      <pc:sldChg chg="addSp delSp modSp add mod delAnim modAnim">
        <pc:chgData name="Kareem Ahmed" userId="668b7c42-9793-4d96-80a6-ccc644a66bcf" providerId="ADAL" clId="{0DA43DAA-44F4-4D1E-815C-714408A3CB1C}" dt="2025-03-13T20:08:36.616" v="1226" actId="478"/>
        <pc:sldMkLst>
          <pc:docMk/>
          <pc:sldMk cId="1336662108" sldId="562"/>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D0390B-2FF5-427B-B41E-93BDA425CB6E}"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US"/>
        </a:p>
      </dgm:t>
    </dgm:pt>
    <dgm:pt modelId="{594BF88E-23BC-474E-94E9-249C1E26C74C}">
      <dgm:prSet phldrT="[Text]"/>
      <dgm:spPr/>
      <dgm:t>
        <a:bodyPr/>
        <a:lstStyle/>
        <a:p>
          <a:r>
            <a:rPr lang="ar-EG" b="1" dirty="0"/>
            <a:t>الاختيار</a:t>
          </a:r>
          <a:endParaRPr lang="en-US" b="1" dirty="0"/>
        </a:p>
      </dgm:t>
    </dgm:pt>
    <dgm:pt modelId="{60FA4A3F-AFE1-4143-AAA8-205F6149557C}" type="parTrans" cxnId="{7240B01D-BA3C-484E-B1DE-F134169A3EEF}">
      <dgm:prSet/>
      <dgm:spPr/>
      <dgm:t>
        <a:bodyPr/>
        <a:lstStyle/>
        <a:p>
          <a:endParaRPr lang="en-US" b="1"/>
        </a:p>
      </dgm:t>
    </dgm:pt>
    <dgm:pt modelId="{DBE4BBF5-DDB9-4D13-A7D0-7D2B19C63586}" type="sibTrans" cxnId="{7240B01D-BA3C-484E-B1DE-F134169A3EEF}">
      <dgm:prSet/>
      <dgm:spPr/>
      <dgm:t>
        <a:bodyPr/>
        <a:lstStyle/>
        <a:p>
          <a:endParaRPr lang="en-US" b="1"/>
        </a:p>
      </dgm:t>
    </dgm:pt>
    <dgm:pt modelId="{BB710A9F-7A84-4320-97C9-35E8710A3BB9}">
      <dgm:prSet phldrT="[Text]"/>
      <dgm:spPr/>
      <dgm:t>
        <a:bodyPr/>
        <a:lstStyle/>
        <a:p>
          <a:r>
            <a:rPr lang="ar-EG" b="1" dirty="0"/>
            <a:t>الاستحواذ</a:t>
          </a:r>
          <a:endParaRPr lang="en-US" b="1" dirty="0"/>
        </a:p>
      </dgm:t>
    </dgm:pt>
    <dgm:pt modelId="{C6A944C7-E492-4334-8406-78E60870246E}" type="parTrans" cxnId="{38C831E6-7532-4049-8CAB-5737CC84FB46}">
      <dgm:prSet/>
      <dgm:spPr/>
      <dgm:t>
        <a:bodyPr/>
        <a:lstStyle/>
        <a:p>
          <a:endParaRPr lang="en-US" b="1"/>
        </a:p>
      </dgm:t>
    </dgm:pt>
    <dgm:pt modelId="{05265E03-2AAD-4510-AF7F-C571473524DB}" type="sibTrans" cxnId="{38C831E6-7532-4049-8CAB-5737CC84FB46}">
      <dgm:prSet/>
      <dgm:spPr/>
      <dgm:t>
        <a:bodyPr/>
        <a:lstStyle/>
        <a:p>
          <a:endParaRPr lang="en-US" b="1"/>
        </a:p>
      </dgm:t>
    </dgm:pt>
    <dgm:pt modelId="{83A1D606-8E0D-427C-A292-361E94368AFA}">
      <dgm:prSet phldrT="[Text]"/>
      <dgm:spPr/>
      <dgm:t>
        <a:bodyPr/>
        <a:lstStyle/>
        <a:p>
          <a:r>
            <a:rPr lang="ar-EG" b="1" dirty="0"/>
            <a:t>الاحتفاظ</a:t>
          </a:r>
          <a:endParaRPr lang="en-US" b="1" dirty="0"/>
        </a:p>
      </dgm:t>
    </dgm:pt>
    <dgm:pt modelId="{BE181885-3D2A-4921-9FCF-148634BE6F4C}" type="parTrans" cxnId="{4E13AB39-96BF-40DB-BFF6-32C80BE421B4}">
      <dgm:prSet/>
      <dgm:spPr/>
      <dgm:t>
        <a:bodyPr/>
        <a:lstStyle/>
        <a:p>
          <a:endParaRPr lang="en-US" b="1"/>
        </a:p>
      </dgm:t>
    </dgm:pt>
    <dgm:pt modelId="{466B96C5-31AC-45D3-887F-952E89D8118E}" type="sibTrans" cxnId="{4E13AB39-96BF-40DB-BFF6-32C80BE421B4}">
      <dgm:prSet/>
      <dgm:spPr/>
      <dgm:t>
        <a:bodyPr/>
        <a:lstStyle/>
        <a:p>
          <a:endParaRPr lang="en-US" b="1"/>
        </a:p>
      </dgm:t>
    </dgm:pt>
    <dgm:pt modelId="{0A8107CC-0D3D-46B8-81A0-A03BC3626FBB}">
      <dgm:prSet phldrT="[Text]"/>
      <dgm:spPr/>
      <dgm:t>
        <a:bodyPr/>
        <a:lstStyle/>
        <a:p>
          <a:r>
            <a:rPr lang="ar-EG" b="1" dirty="0"/>
            <a:t>التنمية</a:t>
          </a:r>
          <a:endParaRPr lang="en-US" b="1" dirty="0"/>
        </a:p>
      </dgm:t>
    </dgm:pt>
    <dgm:pt modelId="{E36C3B53-C664-431D-B4EC-4C320DA81FD5}" type="parTrans" cxnId="{A86E8674-0797-4FFE-80CE-17F8FEEADA2E}">
      <dgm:prSet/>
      <dgm:spPr/>
      <dgm:t>
        <a:bodyPr/>
        <a:lstStyle/>
        <a:p>
          <a:endParaRPr lang="en-US" b="1"/>
        </a:p>
      </dgm:t>
    </dgm:pt>
    <dgm:pt modelId="{54E00078-C344-4196-A9C7-B3EA9F8DCDC9}" type="sibTrans" cxnId="{A86E8674-0797-4FFE-80CE-17F8FEEADA2E}">
      <dgm:prSet/>
      <dgm:spPr/>
      <dgm:t>
        <a:bodyPr/>
        <a:lstStyle/>
        <a:p>
          <a:endParaRPr lang="en-US" b="1"/>
        </a:p>
      </dgm:t>
    </dgm:pt>
    <dgm:pt modelId="{68D09769-6B30-4228-8107-D245CDC548F9}" type="pres">
      <dgm:prSet presAssocID="{B1D0390B-2FF5-427B-B41E-93BDA425CB6E}" presName="cycle" presStyleCnt="0">
        <dgm:presLayoutVars>
          <dgm:dir/>
          <dgm:resizeHandles val="exact"/>
        </dgm:presLayoutVars>
      </dgm:prSet>
      <dgm:spPr/>
    </dgm:pt>
    <dgm:pt modelId="{5C9770A0-60D8-431B-9B97-26E59B5A75B9}" type="pres">
      <dgm:prSet presAssocID="{594BF88E-23BC-474E-94E9-249C1E26C74C}" presName="node" presStyleLbl="node1" presStyleIdx="0" presStyleCnt="4">
        <dgm:presLayoutVars>
          <dgm:bulletEnabled val="1"/>
        </dgm:presLayoutVars>
      </dgm:prSet>
      <dgm:spPr/>
    </dgm:pt>
    <dgm:pt modelId="{02A8E263-2803-461F-8FAB-BC540B2DA4A5}" type="pres">
      <dgm:prSet presAssocID="{DBE4BBF5-DDB9-4D13-A7D0-7D2B19C63586}" presName="sibTrans" presStyleLbl="sibTrans2D1" presStyleIdx="0" presStyleCnt="4"/>
      <dgm:spPr/>
    </dgm:pt>
    <dgm:pt modelId="{BBF4BE79-DC45-4968-99BD-577FFB9E39FB}" type="pres">
      <dgm:prSet presAssocID="{DBE4BBF5-DDB9-4D13-A7D0-7D2B19C63586}" presName="connectorText" presStyleLbl="sibTrans2D1" presStyleIdx="0" presStyleCnt="4"/>
      <dgm:spPr/>
    </dgm:pt>
    <dgm:pt modelId="{3B5A8B4D-8D2D-4535-8B1C-E975C3F09406}" type="pres">
      <dgm:prSet presAssocID="{BB710A9F-7A84-4320-97C9-35E8710A3BB9}" presName="node" presStyleLbl="node1" presStyleIdx="1" presStyleCnt="4">
        <dgm:presLayoutVars>
          <dgm:bulletEnabled val="1"/>
        </dgm:presLayoutVars>
      </dgm:prSet>
      <dgm:spPr/>
    </dgm:pt>
    <dgm:pt modelId="{990AC97F-BD7C-4F28-9A87-CF95DBEA3F17}" type="pres">
      <dgm:prSet presAssocID="{05265E03-2AAD-4510-AF7F-C571473524DB}" presName="sibTrans" presStyleLbl="sibTrans2D1" presStyleIdx="1" presStyleCnt="4"/>
      <dgm:spPr/>
    </dgm:pt>
    <dgm:pt modelId="{5A970CFD-D03B-4C63-9278-6D497CAA7851}" type="pres">
      <dgm:prSet presAssocID="{05265E03-2AAD-4510-AF7F-C571473524DB}" presName="connectorText" presStyleLbl="sibTrans2D1" presStyleIdx="1" presStyleCnt="4"/>
      <dgm:spPr/>
    </dgm:pt>
    <dgm:pt modelId="{A81F1ACD-8060-4801-B1E2-8D728E604345}" type="pres">
      <dgm:prSet presAssocID="{83A1D606-8E0D-427C-A292-361E94368AFA}" presName="node" presStyleLbl="node1" presStyleIdx="2" presStyleCnt="4">
        <dgm:presLayoutVars>
          <dgm:bulletEnabled val="1"/>
        </dgm:presLayoutVars>
      </dgm:prSet>
      <dgm:spPr/>
    </dgm:pt>
    <dgm:pt modelId="{A8A8441D-BADB-412A-A55A-D70F00E7BEF4}" type="pres">
      <dgm:prSet presAssocID="{466B96C5-31AC-45D3-887F-952E89D8118E}" presName="sibTrans" presStyleLbl="sibTrans2D1" presStyleIdx="2" presStyleCnt="4"/>
      <dgm:spPr/>
    </dgm:pt>
    <dgm:pt modelId="{E42F47AD-5D8B-4305-86F2-A69DC043074E}" type="pres">
      <dgm:prSet presAssocID="{466B96C5-31AC-45D3-887F-952E89D8118E}" presName="connectorText" presStyleLbl="sibTrans2D1" presStyleIdx="2" presStyleCnt="4"/>
      <dgm:spPr/>
    </dgm:pt>
    <dgm:pt modelId="{253E9015-94D5-4703-BC6B-27C22497B704}" type="pres">
      <dgm:prSet presAssocID="{0A8107CC-0D3D-46B8-81A0-A03BC3626FBB}" presName="node" presStyleLbl="node1" presStyleIdx="3" presStyleCnt="4">
        <dgm:presLayoutVars>
          <dgm:bulletEnabled val="1"/>
        </dgm:presLayoutVars>
      </dgm:prSet>
      <dgm:spPr/>
    </dgm:pt>
    <dgm:pt modelId="{06D104F8-B8BE-47B8-A5A9-0C43CA1E191B}" type="pres">
      <dgm:prSet presAssocID="{54E00078-C344-4196-A9C7-B3EA9F8DCDC9}" presName="sibTrans" presStyleLbl="sibTrans2D1" presStyleIdx="3" presStyleCnt="4"/>
      <dgm:spPr/>
    </dgm:pt>
    <dgm:pt modelId="{3C9B2811-F3C5-4574-A8E5-7B29F321DB69}" type="pres">
      <dgm:prSet presAssocID="{54E00078-C344-4196-A9C7-B3EA9F8DCDC9}" presName="connectorText" presStyleLbl="sibTrans2D1" presStyleIdx="3" presStyleCnt="4"/>
      <dgm:spPr/>
    </dgm:pt>
  </dgm:ptLst>
  <dgm:cxnLst>
    <dgm:cxn modelId="{5CD00C03-40E1-4635-A5B1-A227CFA509FC}" type="presOf" srcId="{466B96C5-31AC-45D3-887F-952E89D8118E}" destId="{A8A8441D-BADB-412A-A55A-D70F00E7BEF4}" srcOrd="0" destOrd="0" presId="urn:microsoft.com/office/officeart/2005/8/layout/cycle2"/>
    <dgm:cxn modelId="{1B322906-1EF1-449A-BDD7-68A1FD181F19}" type="presOf" srcId="{83A1D606-8E0D-427C-A292-361E94368AFA}" destId="{A81F1ACD-8060-4801-B1E2-8D728E604345}" srcOrd="0" destOrd="0" presId="urn:microsoft.com/office/officeart/2005/8/layout/cycle2"/>
    <dgm:cxn modelId="{D2C9E614-2C7A-4691-A402-F6D21CD11C87}" type="presOf" srcId="{594BF88E-23BC-474E-94E9-249C1E26C74C}" destId="{5C9770A0-60D8-431B-9B97-26E59B5A75B9}" srcOrd="0" destOrd="0" presId="urn:microsoft.com/office/officeart/2005/8/layout/cycle2"/>
    <dgm:cxn modelId="{CD1BD015-1C48-4B7B-A356-D56044A54539}" type="presOf" srcId="{54E00078-C344-4196-A9C7-B3EA9F8DCDC9}" destId="{3C9B2811-F3C5-4574-A8E5-7B29F321DB69}" srcOrd="1" destOrd="0" presId="urn:microsoft.com/office/officeart/2005/8/layout/cycle2"/>
    <dgm:cxn modelId="{D06A051D-D817-4944-9E6A-EF178920D6D4}" type="presOf" srcId="{B1D0390B-2FF5-427B-B41E-93BDA425CB6E}" destId="{68D09769-6B30-4228-8107-D245CDC548F9}" srcOrd="0" destOrd="0" presId="urn:microsoft.com/office/officeart/2005/8/layout/cycle2"/>
    <dgm:cxn modelId="{7240B01D-BA3C-484E-B1DE-F134169A3EEF}" srcId="{B1D0390B-2FF5-427B-B41E-93BDA425CB6E}" destId="{594BF88E-23BC-474E-94E9-249C1E26C74C}" srcOrd="0" destOrd="0" parTransId="{60FA4A3F-AFE1-4143-AAA8-205F6149557C}" sibTransId="{DBE4BBF5-DDB9-4D13-A7D0-7D2B19C63586}"/>
    <dgm:cxn modelId="{B8B29F24-6E69-4036-9B6F-4AEC3471C612}" type="presOf" srcId="{54E00078-C344-4196-A9C7-B3EA9F8DCDC9}" destId="{06D104F8-B8BE-47B8-A5A9-0C43CA1E191B}" srcOrd="0" destOrd="0" presId="urn:microsoft.com/office/officeart/2005/8/layout/cycle2"/>
    <dgm:cxn modelId="{4E13AB39-96BF-40DB-BFF6-32C80BE421B4}" srcId="{B1D0390B-2FF5-427B-B41E-93BDA425CB6E}" destId="{83A1D606-8E0D-427C-A292-361E94368AFA}" srcOrd="2" destOrd="0" parTransId="{BE181885-3D2A-4921-9FCF-148634BE6F4C}" sibTransId="{466B96C5-31AC-45D3-887F-952E89D8118E}"/>
    <dgm:cxn modelId="{3EB65B40-B208-4776-B017-92708D8D6BBD}" type="presOf" srcId="{BB710A9F-7A84-4320-97C9-35E8710A3BB9}" destId="{3B5A8B4D-8D2D-4535-8B1C-E975C3F09406}" srcOrd="0" destOrd="0" presId="urn:microsoft.com/office/officeart/2005/8/layout/cycle2"/>
    <dgm:cxn modelId="{6BF1E44A-C9FB-4E8F-ACF3-F7E17AA40E06}" type="presOf" srcId="{466B96C5-31AC-45D3-887F-952E89D8118E}" destId="{E42F47AD-5D8B-4305-86F2-A69DC043074E}" srcOrd="1" destOrd="0" presId="urn:microsoft.com/office/officeart/2005/8/layout/cycle2"/>
    <dgm:cxn modelId="{A86E8674-0797-4FFE-80CE-17F8FEEADA2E}" srcId="{B1D0390B-2FF5-427B-B41E-93BDA425CB6E}" destId="{0A8107CC-0D3D-46B8-81A0-A03BC3626FBB}" srcOrd="3" destOrd="0" parTransId="{E36C3B53-C664-431D-B4EC-4C320DA81FD5}" sibTransId="{54E00078-C344-4196-A9C7-B3EA9F8DCDC9}"/>
    <dgm:cxn modelId="{3D191A57-DB8E-445C-B37B-913EDFE66D4F}" type="presOf" srcId="{05265E03-2AAD-4510-AF7F-C571473524DB}" destId="{5A970CFD-D03B-4C63-9278-6D497CAA7851}" srcOrd="1" destOrd="0" presId="urn:microsoft.com/office/officeart/2005/8/layout/cycle2"/>
    <dgm:cxn modelId="{944FCFC4-4611-4285-8561-1A75888FDEB6}" type="presOf" srcId="{DBE4BBF5-DDB9-4D13-A7D0-7D2B19C63586}" destId="{BBF4BE79-DC45-4968-99BD-577FFB9E39FB}" srcOrd="1" destOrd="0" presId="urn:microsoft.com/office/officeart/2005/8/layout/cycle2"/>
    <dgm:cxn modelId="{697DAAC8-A1C1-4227-9496-47B84DA15237}" type="presOf" srcId="{0A8107CC-0D3D-46B8-81A0-A03BC3626FBB}" destId="{253E9015-94D5-4703-BC6B-27C22497B704}" srcOrd="0" destOrd="0" presId="urn:microsoft.com/office/officeart/2005/8/layout/cycle2"/>
    <dgm:cxn modelId="{AA1B22D8-2079-46E2-BB9C-72EE07D47348}" type="presOf" srcId="{DBE4BBF5-DDB9-4D13-A7D0-7D2B19C63586}" destId="{02A8E263-2803-461F-8FAB-BC540B2DA4A5}" srcOrd="0" destOrd="0" presId="urn:microsoft.com/office/officeart/2005/8/layout/cycle2"/>
    <dgm:cxn modelId="{2472B7E5-0354-4BA7-A1FF-AFCF411C6F66}" type="presOf" srcId="{05265E03-2AAD-4510-AF7F-C571473524DB}" destId="{990AC97F-BD7C-4F28-9A87-CF95DBEA3F17}" srcOrd="0" destOrd="0" presId="urn:microsoft.com/office/officeart/2005/8/layout/cycle2"/>
    <dgm:cxn modelId="{38C831E6-7532-4049-8CAB-5737CC84FB46}" srcId="{B1D0390B-2FF5-427B-B41E-93BDA425CB6E}" destId="{BB710A9F-7A84-4320-97C9-35E8710A3BB9}" srcOrd="1" destOrd="0" parTransId="{C6A944C7-E492-4334-8406-78E60870246E}" sibTransId="{05265E03-2AAD-4510-AF7F-C571473524DB}"/>
    <dgm:cxn modelId="{8CEB3616-C061-4CD5-979C-B7DAAB4FD398}" type="presParOf" srcId="{68D09769-6B30-4228-8107-D245CDC548F9}" destId="{5C9770A0-60D8-431B-9B97-26E59B5A75B9}" srcOrd="0" destOrd="0" presId="urn:microsoft.com/office/officeart/2005/8/layout/cycle2"/>
    <dgm:cxn modelId="{60D690A7-7FD6-4F15-81FD-5CD9BDAEA3A9}" type="presParOf" srcId="{68D09769-6B30-4228-8107-D245CDC548F9}" destId="{02A8E263-2803-461F-8FAB-BC540B2DA4A5}" srcOrd="1" destOrd="0" presId="urn:microsoft.com/office/officeart/2005/8/layout/cycle2"/>
    <dgm:cxn modelId="{CEB922D3-0986-4C68-BF59-6D48995C5367}" type="presParOf" srcId="{02A8E263-2803-461F-8FAB-BC540B2DA4A5}" destId="{BBF4BE79-DC45-4968-99BD-577FFB9E39FB}" srcOrd="0" destOrd="0" presId="urn:microsoft.com/office/officeart/2005/8/layout/cycle2"/>
    <dgm:cxn modelId="{42A0CF58-4B47-467C-8A75-41C4CB94721F}" type="presParOf" srcId="{68D09769-6B30-4228-8107-D245CDC548F9}" destId="{3B5A8B4D-8D2D-4535-8B1C-E975C3F09406}" srcOrd="2" destOrd="0" presId="urn:microsoft.com/office/officeart/2005/8/layout/cycle2"/>
    <dgm:cxn modelId="{94AA9281-F94D-4550-8E6B-B05E3569BD3E}" type="presParOf" srcId="{68D09769-6B30-4228-8107-D245CDC548F9}" destId="{990AC97F-BD7C-4F28-9A87-CF95DBEA3F17}" srcOrd="3" destOrd="0" presId="urn:microsoft.com/office/officeart/2005/8/layout/cycle2"/>
    <dgm:cxn modelId="{DE8C7951-33D2-4579-9351-5FA1B3688CB6}" type="presParOf" srcId="{990AC97F-BD7C-4F28-9A87-CF95DBEA3F17}" destId="{5A970CFD-D03B-4C63-9278-6D497CAA7851}" srcOrd="0" destOrd="0" presId="urn:microsoft.com/office/officeart/2005/8/layout/cycle2"/>
    <dgm:cxn modelId="{78D40F07-A91B-4C38-8CFC-DC47BF6BDB44}" type="presParOf" srcId="{68D09769-6B30-4228-8107-D245CDC548F9}" destId="{A81F1ACD-8060-4801-B1E2-8D728E604345}" srcOrd="4" destOrd="0" presId="urn:microsoft.com/office/officeart/2005/8/layout/cycle2"/>
    <dgm:cxn modelId="{A85146DE-B1E5-4D71-B978-664AA3C017C0}" type="presParOf" srcId="{68D09769-6B30-4228-8107-D245CDC548F9}" destId="{A8A8441D-BADB-412A-A55A-D70F00E7BEF4}" srcOrd="5" destOrd="0" presId="urn:microsoft.com/office/officeart/2005/8/layout/cycle2"/>
    <dgm:cxn modelId="{E7D032BA-8F8F-4BAD-8D0B-E04632427725}" type="presParOf" srcId="{A8A8441D-BADB-412A-A55A-D70F00E7BEF4}" destId="{E42F47AD-5D8B-4305-86F2-A69DC043074E}" srcOrd="0" destOrd="0" presId="urn:microsoft.com/office/officeart/2005/8/layout/cycle2"/>
    <dgm:cxn modelId="{869420AC-FB30-4521-ABDF-6703A3E68E24}" type="presParOf" srcId="{68D09769-6B30-4228-8107-D245CDC548F9}" destId="{253E9015-94D5-4703-BC6B-27C22497B704}" srcOrd="6" destOrd="0" presId="urn:microsoft.com/office/officeart/2005/8/layout/cycle2"/>
    <dgm:cxn modelId="{6E16982D-3B45-4B3E-88E2-866121C6375F}" type="presParOf" srcId="{68D09769-6B30-4228-8107-D245CDC548F9}" destId="{06D104F8-B8BE-47B8-A5A9-0C43CA1E191B}" srcOrd="7" destOrd="0" presId="urn:microsoft.com/office/officeart/2005/8/layout/cycle2"/>
    <dgm:cxn modelId="{F2581400-E4C6-4C90-9080-BCE9C4E907F7}" type="presParOf" srcId="{06D104F8-B8BE-47B8-A5A9-0C43CA1E191B}" destId="{3C9B2811-F3C5-4574-A8E5-7B29F321DB69}"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9770A0-60D8-431B-9B97-26E59B5A75B9}">
      <dsp:nvSpPr>
        <dsp:cNvPr id="0" name=""/>
        <dsp:cNvSpPr/>
      </dsp:nvSpPr>
      <dsp:spPr>
        <a:xfrm>
          <a:off x="2616211" y="194"/>
          <a:ext cx="816689" cy="81668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ar-EG" sz="1300" b="1" kern="1200" dirty="0"/>
            <a:t>الاختيار</a:t>
          </a:r>
          <a:endParaRPr lang="en-US" sz="1300" b="1" kern="1200" dirty="0"/>
        </a:p>
      </dsp:txBody>
      <dsp:txXfrm>
        <a:off x="2735812" y="119795"/>
        <a:ext cx="577487" cy="577487"/>
      </dsp:txXfrm>
    </dsp:sp>
    <dsp:sp modelId="{02A8E263-2803-461F-8FAB-BC540B2DA4A5}">
      <dsp:nvSpPr>
        <dsp:cNvPr id="0" name=""/>
        <dsp:cNvSpPr/>
      </dsp:nvSpPr>
      <dsp:spPr>
        <a:xfrm rot="2700000">
          <a:off x="3345300" y="700261"/>
          <a:ext cx="217589" cy="27563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b="1" kern="1200"/>
        </a:p>
      </dsp:txBody>
      <dsp:txXfrm>
        <a:off x="3354860" y="732308"/>
        <a:ext cx="152312" cy="165380"/>
      </dsp:txXfrm>
    </dsp:sp>
    <dsp:sp modelId="{3B5A8B4D-8D2D-4535-8B1C-E975C3F09406}">
      <dsp:nvSpPr>
        <dsp:cNvPr id="0" name=""/>
        <dsp:cNvSpPr/>
      </dsp:nvSpPr>
      <dsp:spPr>
        <a:xfrm>
          <a:off x="3483998" y="867981"/>
          <a:ext cx="816689" cy="81668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ar-EG" sz="1300" b="1" kern="1200" dirty="0"/>
            <a:t>الاستحواذ</a:t>
          </a:r>
          <a:endParaRPr lang="en-US" sz="1300" b="1" kern="1200" dirty="0"/>
        </a:p>
      </dsp:txBody>
      <dsp:txXfrm>
        <a:off x="3603599" y="987582"/>
        <a:ext cx="577487" cy="577487"/>
      </dsp:txXfrm>
    </dsp:sp>
    <dsp:sp modelId="{990AC97F-BD7C-4F28-9A87-CF95DBEA3F17}">
      <dsp:nvSpPr>
        <dsp:cNvPr id="0" name=""/>
        <dsp:cNvSpPr/>
      </dsp:nvSpPr>
      <dsp:spPr>
        <a:xfrm rot="8100000">
          <a:off x="3354009" y="1568048"/>
          <a:ext cx="217589" cy="27563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b="1" kern="1200"/>
        </a:p>
      </dsp:txBody>
      <dsp:txXfrm rot="10800000">
        <a:off x="3409726" y="1600095"/>
        <a:ext cx="152312" cy="165380"/>
      </dsp:txXfrm>
    </dsp:sp>
    <dsp:sp modelId="{A81F1ACD-8060-4801-B1E2-8D728E604345}">
      <dsp:nvSpPr>
        <dsp:cNvPr id="0" name=""/>
        <dsp:cNvSpPr/>
      </dsp:nvSpPr>
      <dsp:spPr>
        <a:xfrm>
          <a:off x="2616211" y="1735767"/>
          <a:ext cx="816689" cy="81668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ar-EG" sz="1300" b="1" kern="1200" dirty="0"/>
            <a:t>الاحتفاظ</a:t>
          </a:r>
          <a:endParaRPr lang="en-US" sz="1300" b="1" kern="1200" dirty="0"/>
        </a:p>
      </dsp:txBody>
      <dsp:txXfrm>
        <a:off x="2735812" y="1855368"/>
        <a:ext cx="577487" cy="577487"/>
      </dsp:txXfrm>
    </dsp:sp>
    <dsp:sp modelId="{A8A8441D-BADB-412A-A55A-D70F00E7BEF4}">
      <dsp:nvSpPr>
        <dsp:cNvPr id="0" name=""/>
        <dsp:cNvSpPr/>
      </dsp:nvSpPr>
      <dsp:spPr>
        <a:xfrm rot="13500000">
          <a:off x="2486223" y="1576757"/>
          <a:ext cx="217589" cy="27563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b="1" kern="1200"/>
        </a:p>
      </dsp:txBody>
      <dsp:txXfrm rot="10800000">
        <a:off x="2541940" y="1654962"/>
        <a:ext cx="152312" cy="165380"/>
      </dsp:txXfrm>
    </dsp:sp>
    <dsp:sp modelId="{253E9015-94D5-4703-BC6B-27C22497B704}">
      <dsp:nvSpPr>
        <dsp:cNvPr id="0" name=""/>
        <dsp:cNvSpPr/>
      </dsp:nvSpPr>
      <dsp:spPr>
        <a:xfrm>
          <a:off x="1748425" y="867981"/>
          <a:ext cx="816689" cy="81668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ar-EG" sz="1300" b="1" kern="1200" dirty="0"/>
            <a:t>التنمية</a:t>
          </a:r>
          <a:endParaRPr lang="en-US" sz="1300" b="1" kern="1200" dirty="0"/>
        </a:p>
      </dsp:txBody>
      <dsp:txXfrm>
        <a:off x="1868026" y="987582"/>
        <a:ext cx="577487" cy="577487"/>
      </dsp:txXfrm>
    </dsp:sp>
    <dsp:sp modelId="{06D104F8-B8BE-47B8-A5A9-0C43CA1E191B}">
      <dsp:nvSpPr>
        <dsp:cNvPr id="0" name=""/>
        <dsp:cNvSpPr/>
      </dsp:nvSpPr>
      <dsp:spPr>
        <a:xfrm rot="18900000">
          <a:off x="2477514" y="708970"/>
          <a:ext cx="217589" cy="27563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b="1" kern="1200"/>
        </a:p>
      </dsp:txBody>
      <dsp:txXfrm>
        <a:off x="2487074" y="787175"/>
        <a:ext cx="152312" cy="165380"/>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583991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4971" y="-400050"/>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30" name="TextBox 29"/>
          <p:cNvSpPr txBox="1"/>
          <p:nvPr/>
        </p:nvSpPr>
        <p:spPr>
          <a:xfrm>
            <a:off x="8310112" y="4083260"/>
            <a:ext cx="2049265" cy="830997"/>
          </a:xfrm>
          <a:prstGeom prst="rect">
            <a:avLst/>
          </a:prstGeom>
          <a:noFill/>
        </p:spPr>
        <p:txBody>
          <a:bodyPr wrap="square" rtlCol="0">
            <a:spAutoFit/>
          </a:bodyPr>
          <a:lstStyle/>
          <a:p>
            <a:pPr algn="ctr"/>
            <a:r>
              <a:rPr lang="ar-EG" sz="2400" b="1" dirty="0">
                <a:latin typeface="Alexandria" charset="0"/>
                <a:cs typeface="+mj-cs"/>
              </a:rPr>
              <a:t>إعداد </a:t>
            </a:r>
          </a:p>
          <a:p>
            <a:pPr algn="ctr"/>
            <a:r>
              <a:rPr lang="ar-EG" sz="2400" b="1" dirty="0">
                <a:latin typeface="Alexandria" charset="0"/>
                <a:cs typeface="+mj-cs"/>
              </a:rPr>
              <a:t>د. كريم أحمد </a:t>
            </a:r>
            <a:endParaRPr lang="en-US" sz="2400" b="1" dirty="0">
              <a:latin typeface="Alexandria" charset="0"/>
              <a:cs typeface="+mj-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mj-cs"/>
            </a:endParaRPr>
          </a:p>
        </p:txBody>
      </p:sp>
      <p:sp>
        <p:nvSpPr>
          <p:cNvPr id="46" name="TextBox 45"/>
          <p:cNvSpPr txBox="1"/>
          <p:nvPr/>
        </p:nvSpPr>
        <p:spPr>
          <a:xfrm>
            <a:off x="7905506" y="2774740"/>
            <a:ext cx="2858475" cy="830997"/>
          </a:xfrm>
          <a:prstGeom prst="rect">
            <a:avLst/>
          </a:prstGeom>
          <a:noFill/>
        </p:spPr>
        <p:txBody>
          <a:bodyPr wrap="none" rtlCol="0">
            <a:spAutoFit/>
          </a:bodyPr>
          <a:lstStyle/>
          <a:p>
            <a:pPr algn="ctr"/>
            <a:r>
              <a:rPr lang="en-US" sz="2400" b="1" dirty="0">
                <a:latin typeface="Alexandria" charset="0"/>
                <a:cs typeface="+mj-cs"/>
              </a:rPr>
              <a:t>MKT111</a:t>
            </a:r>
          </a:p>
          <a:p>
            <a:pPr algn="ctr"/>
            <a:r>
              <a:rPr lang="ar-EG" sz="2400" b="1" dirty="0">
                <a:latin typeface="Alexandria" charset="0"/>
                <a:cs typeface="+mj-cs"/>
              </a:rPr>
              <a:t>مقدمة في التسويق الرقمي </a:t>
            </a:r>
            <a:endParaRPr lang="en-US" sz="2400" b="1" dirty="0">
              <a:latin typeface="Alexandria" charset="0"/>
              <a:cs typeface="+mj-cs"/>
            </a:endParaRPr>
          </a:p>
        </p:txBody>
      </p:sp>
      <p:sp>
        <p:nvSpPr>
          <p:cNvPr id="14" name="Oval 13"/>
          <p:cNvSpPr/>
          <p:nvPr/>
        </p:nvSpPr>
        <p:spPr>
          <a:xfrm>
            <a:off x="-429057" y="0"/>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71135" y="180698"/>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916"/>
    </mc:Choice>
    <mc:Fallback xmlns="">
      <p:transition spd="slow" advTm="1091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cs typeface="+mj-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70923" y="2899911"/>
            <a:ext cx="5096267" cy="769441"/>
          </a:xfrm>
          <a:prstGeom prst="rect">
            <a:avLst/>
          </a:prstGeom>
          <a:noFill/>
        </p:spPr>
        <p:txBody>
          <a:bodyPr wrap="none" rtlCol="0">
            <a:spAutoFit/>
          </a:bodyPr>
          <a:lstStyle/>
          <a:p>
            <a:r>
              <a:rPr lang="ar-EG" sz="4400" b="1" dirty="0">
                <a:solidFill>
                  <a:srgbClr val="00B0F0"/>
                </a:solidFill>
                <a:latin typeface="Alexandria" charset="0"/>
                <a:cs typeface="+mj-cs"/>
              </a:rPr>
              <a:t>مقدمة في التسويق الرقمي </a:t>
            </a:r>
            <a:endParaRPr lang="en-US" sz="4400" b="1" dirty="0">
              <a:solidFill>
                <a:srgbClr val="00B0F0"/>
              </a:solidFill>
              <a:latin typeface="Alexandria" charset="0"/>
              <a:cs typeface="+mj-cs"/>
            </a:endParaRPr>
          </a:p>
        </p:txBody>
      </p:sp>
      <p:sp>
        <p:nvSpPr>
          <p:cNvPr id="10" name="Rectangle: Rounded Corners 9"/>
          <p:cNvSpPr/>
          <p:nvPr/>
        </p:nvSpPr>
        <p:spPr>
          <a:xfrm>
            <a:off x="7489638" y="39274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charset="0"/>
                <a:cs typeface="+mj-cs"/>
              </a:rPr>
              <a:t>المحاضرة التاسعة    </a:t>
            </a:r>
            <a:endParaRPr lang="en-US" sz="2800" b="1" dirty="0">
              <a:solidFill>
                <a:schemeClr val="tx1"/>
              </a:solidFill>
              <a:latin typeface="Alexandria" charset="0"/>
              <a:cs typeface="+mj-cs"/>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371306F5-476E-1B99-19DD-BBE1E03C9120}"/>
              </a:ext>
            </a:extLst>
          </p:cNvPr>
          <p:cNvSpPr txBox="1"/>
          <p:nvPr/>
        </p:nvSpPr>
        <p:spPr>
          <a:xfrm>
            <a:off x="8041522" y="4502115"/>
            <a:ext cx="2412840" cy="707886"/>
          </a:xfrm>
          <a:prstGeom prst="rect">
            <a:avLst/>
          </a:prstGeom>
          <a:noFill/>
        </p:spPr>
        <p:txBody>
          <a:bodyPr wrap="none" rtlCol="0">
            <a:spAutoFit/>
          </a:bodyPr>
          <a:lstStyle/>
          <a:p>
            <a:pPr algn="ctr"/>
            <a:r>
              <a:rPr lang="en-US" sz="2000" b="1" dirty="0">
                <a:latin typeface="Alexandria" charset="0"/>
                <a:cs typeface="+mj-cs"/>
              </a:rPr>
              <a:t>MKT111</a:t>
            </a:r>
          </a:p>
          <a:p>
            <a:pPr algn="ctr"/>
            <a:r>
              <a:rPr lang="ar-EG" sz="2000" b="1" dirty="0">
                <a:latin typeface="Alexandria" charset="0"/>
                <a:cs typeface="+mj-cs"/>
              </a:rPr>
              <a:t>مقدمة في التسويق الرقمي </a:t>
            </a:r>
            <a:endParaRPr lang="en-US" sz="2000" b="1" dirty="0">
              <a:latin typeface="Alexandria" charset="0"/>
              <a:cs typeface="+mj-cs"/>
            </a:endParaRPr>
          </a:p>
        </p:txBody>
      </p:sp>
      <p:sp>
        <p:nvSpPr>
          <p:cNvPr id="7" name="TextBox 6">
            <a:extLst>
              <a:ext uri="{FF2B5EF4-FFF2-40B4-BE49-F238E27FC236}">
                <a16:creationId xmlns:a16="http://schemas.microsoft.com/office/drawing/2014/main" id="{E6E5ABFF-1903-4C22-B095-BBD81AFC9327}"/>
              </a:ext>
            </a:extLst>
          </p:cNvPr>
          <p:cNvSpPr txBox="1"/>
          <p:nvPr/>
        </p:nvSpPr>
        <p:spPr>
          <a:xfrm>
            <a:off x="8223309" y="5807114"/>
            <a:ext cx="2049265" cy="707886"/>
          </a:xfrm>
          <a:prstGeom prst="rect">
            <a:avLst/>
          </a:prstGeom>
          <a:noFill/>
        </p:spPr>
        <p:txBody>
          <a:bodyPr wrap="square" rtlCol="0">
            <a:spAutoFit/>
          </a:bodyPr>
          <a:lstStyle/>
          <a:p>
            <a:pPr algn="ctr"/>
            <a:r>
              <a:rPr lang="ar-EG" sz="2000" b="1" dirty="0">
                <a:solidFill>
                  <a:schemeClr val="bg1"/>
                </a:solidFill>
                <a:latin typeface="Alexandria" charset="0"/>
                <a:cs typeface="+mj-cs"/>
              </a:rPr>
              <a:t>إعداد </a:t>
            </a:r>
          </a:p>
          <a:p>
            <a:pPr algn="ctr"/>
            <a:r>
              <a:rPr lang="ar-EG" sz="2000" b="1" dirty="0">
                <a:solidFill>
                  <a:schemeClr val="bg1"/>
                </a:solidFill>
                <a:latin typeface="Alexandria" charset="0"/>
                <a:cs typeface="+mj-cs"/>
              </a:rPr>
              <a:t>د. كريم أحمد </a:t>
            </a:r>
            <a:endParaRPr lang="en-US" sz="2000" b="1" dirty="0">
              <a:solidFill>
                <a:schemeClr val="bg1"/>
              </a:solidFill>
              <a:latin typeface="Alexandria" charset="0"/>
              <a:cs typeface="+mj-cs"/>
            </a:endParaRPr>
          </a:p>
        </p:txBody>
      </p:sp>
    </p:spTree>
  </p:cSld>
  <p:clrMapOvr>
    <a:masterClrMapping/>
  </p:clrMapOvr>
  <mc:AlternateContent xmlns:mc="http://schemas.openxmlformats.org/markup-compatibility/2006" xmlns:p14="http://schemas.microsoft.com/office/powerpoint/2010/main">
    <mc:Choice Requires="p14">
      <p:transition spd="slow" p14:dur="2000" advTm="8029"/>
    </mc:Choice>
    <mc:Fallback xmlns="">
      <p:transition spd="slow" advTm="802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EF06D9-0B64-55D8-9001-B44CDC4E45E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B7A8901-99AB-89E1-DAC2-163937AD645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2AB7845-4F78-B92A-C003-BD3C1E6662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Google Shape;115;p2">
            <a:extLst>
              <a:ext uri="{FF2B5EF4-FFF2-40B4-BE49-F238E27FC236}">
                <a16:creationId xmlns:a16="http://schemas.microsoft.com/office/drawing/2014/main" id="{A73DF97C-BD30-CF17-D304-6E1C14C5658A}"/>
              </a:ext>
            </a:extLst>
          </p:cNvPr>
          <p:cNvSpPr/>
          <p:nvPr/>
        </p:nvSpPr>
        <p:spPr>
          <a:xfrm>
            <a:off x="3100511" y="1891888"/>
            <a:ext cx="5568249" cy="2793419"/>
          </a:xfrm>
          <a:prstGeom prst="roundRect">
            <a:avLst>
              <a:gd name="adj" fmla="val 6140"/>
            </a:avLst>
          </a:prstGeom>
          <a:solidFill>
            <a:srgbClr val="FFD966">
              <a:alpha val="61960"/>
            </a:srgbClr>
          </a:solidFill>
          <a:ln w="19050">
            <a:solidFill>
              <a:schemeClr val="tx1"/>
            </a:solid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lnSpc>
                <a:spcPct val="150000"/>
              </a:lnSpc>
              <a:spcBef>
                <a:spcPts val="0"/>
              </a:spcBef>
              <a:spcAft>
                <a:spcPts val="0"/>
              </a:spcAft>
              <a:buNone/>
            </a:pPr>
            <a:r>
              <a:rPr lang="ar-EG" sz="3400" b="1" i="0" u="none" strike="noStrike" cap="none" dirty="0">
                <a:solidFill>
                  <a:schemeClr val="dk1"/>
                </a:solidFill>
                <a:latin typeface="Calibri"/>
                <a:ea typeface="Calibri"/>
                <a:cs typeface="+mj-cs"/>
                <a:sym typeface="Calibri"/>
              </a:rPr>
              <a:t>عنوان المحاضرة</a:t>
            </a:r>
            <a:br>
              <a:rPr lang="ar-EG" sz="3400" b="1" i="0" u="none" strike="noStrike" cap="none" dirty="0">
                <a:solidFill>
                  <a:schemeClr val="dk1"/>
                </a:solidFill>
                <a:latin typeface="Calibri"/>
                <a:ea typeface="Calibri"/>
                <a:cs typeface="+mj-cs"/>
                <a:sym typeface="Calibri"/>
              </a:rPr>
            </a:br>
            <a:r>
              <a:rPr lang="ar-EG" sz="3400" b="1" i="0" u="none" strike="noStrike" cap="none" dirty="0">
                <a:solidFill>
                  <a:schemeClr val="dk1"/>
                </a:solidFill>
                <a:latin typeface="Calibri"/>
                <a:ea typeface="Calibri"/>
                <a:cs typeface="+mj-cs"/>
                <a:sym typeface="Calibri"/>
              </a:rPr>
              <a:t>التسويق بالعلاقات </a:t>
            </a:r>
          </a:p>
          <a:p>
            <a:pPr marL="0" marR="0" lvl="0" indent="0" algn="ctr" rtl="1">
              <a:lnSpc>
                <a:spcPct val="150000"/>
              </a:lnSpc>
              <a:spcBef>
                <a:spcPts val="0"/>
              </a:spcBef>
              <a:spcAft>
                <a:spcPts val="0"/>
              </a:spcAft>
              <a:buNone/>
            </a:pPr>
            <a:r>
              <a:rPr lang="ar-EG" sz="3400" b="1" dirty="0">
                <a:solidFill>
                  <a:schemeClr val="dk1"/>
                </a:solidFill>
                <a:latin typeface="Calibri"/>
                <a:ea typeface="Calibri"/>
                <a:cs typeface="+mj-cs"/>
                <a:sym typeface="Calibri"/>
              </a:rPr>
              <a:t>من خلال المنصات الرقمية</a:t>
            </a:r>
            <a:endParaRPr lang="ar-EG" sz="3400" b="1" i="0" u="sng" strike="noStrike" cap="none" dirty="0">
              <a:solidFill>
                <a:schemeClr val="dk1"/>
              </a:solidFill>
              <a:latin typeface="Calibri"/>
              <a:ea typeface="Calibri"/>
              <a:cs typeface="+mj-cs"/>
              <a:sym typeface="Calibri"/>
            </a:endParaRPr>
          </a:p>
        </p:txBody>
      </p:sp>
      <p:sp>
        <p:nvSpPr>
          <p:cNvPr id="3" name="Rectangle 2">
            <a:extLst>
              <a:ext uri="{FF2B5EF4-FFF2-40B4-BE49-F238E27FC236}">
                <a16:creationId xmlns:a16="http://schemas.microsoft.com/office/drawing/2014/main" id="{9D7DC17E-B322-8346-AE62-EB10AC665F1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Tree>
    <p:extLst>
      <p:ext uri="{BB962C8B-B14F-4D97-AF65-F5344CB8AC3E}">
        <p14:creationId xmlns:p14="http://schemas.microsoft.com/office/powerpoint/2010/main" val="649050000"/>
      </p:ext>
    </p:extLst>
  </p:cSld>
  <p:clrMapOvr>
    <a:masterClrMapping/>
  </p:clrMapOvr>
  <p:transition spd="slow" advTm="9125">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45C6ED8-3640-F959-B354-C96D1467A69F}"/>
              </a:ext>
            </a:extLst>
          </p:cNvPr>
          <p:cNvSpPr txBox="1"/>
          <p:nvPr/>
        </p:nvSpPr>
        <p:spPr>
          <a:xfrm>
            <a:off x="9579935" y="894259"/>
            <a:ext cx="2169042" cy="523220"/>
          </a:xfrm>
          <a:prstGeom prst="rect">
            <a:avLst/>
          </a:prstGeom>
          <a:solidFill>
            <a:schemeClr val="accent2">
              <a:lumMod val="40000"/>
              <a:lumOff val="60000"/>
            </a:schemeClr>
          </a:solidFill>
        </p:spPr>
        <p:style>
          <a:lnRef idx="2">
            <a:schemeClr val="accent2"/>
          </a:lnRef>
          <a:fillRef idx="1">
            <a:schemeClr val="lt1"/>
          </a:fillRef>
          <a:effectRef idx="0">
            <a:schemeClr val="accent2"/>
          </a:effectRef>
          <a:fontRef idx="minor">
            <a:schemeClr val="dk1"/>
          </a:fontRef>
        </p:style>
        <p:txBody>
          <a:bodyPr wrap="square" rtlCol="0">
            <a:spAutoFit/>
          </a:bodyPr>
          <a:lstStyle/>
          <a:p>
            <a:r>
              <a:rPr lang="ar-EG" sz="2800" b="1" dirty="0">
                <a:latin typeface="Tajawal Medium" panose="00000600000000000000" pitchFamily="2" charset="-78"/>
                <a:cs typeface="+mj-cs"/>
              </a:rPr>
              <a:t>أهداف المحاضرة</a:t>
            </a:r>
            <a:endParaRPr lang="en-US" sz="2800" b="1" dirty="0">
              <a:latin typeface="Tajawal Medium" panose="00000600000000000000" pitchFamily="2" charset="-78"/>
              <a:cs typeface="+mj-cs"/>
            </a:endParaRPr>
          </a:p>
        </p:txBody>
      </p:sp>
      <p:sp>
        <p:nvSpPr>
          <p:cNvPr id="3" name="Rectangle 2">
            <a:extLst>
              <a:ext uri="{FF2B5EF4-FFF2-40B4-BE49-F238E27FC236}">
                <a16:creationId xmlns:a16="http://schemas.microsoft.com/office/drawing/2014/main" id="{7B53571D-A004-8C53-A225-977B469DD658}"/>
              </a:ext>
            </a:extLst>
          </p:cNvPr>
          <p:cNvSpPr>
            <a:spLocks noChangeArrowheads="1"/>
          </p:cNvSpPr>
          <p:nvPr/>
        </p:nvSpPr>
        <p:spPr bwMode="auto">
          <a:xfrm>
            <a:off x="645414" y="1947469"/>
            <a:ext cx="10901171" cy="3903954"/>
          </a:xfrm>
          <a:prstGeom prst="rect">
            <a:avLst/>
          </a:prstGeom>
          <a:ln w="19050"/>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tabLst/>
            </a:pPr>
            <a:r>
              <a:rPr lang="ar-EG" altLang="en-US" sz="2400" dirty="0">
                <a:solidFill>
                  <a:schemeClr val="tx1"/>
                </a:solidFill>
                <a:cs typeface="+mj-cs"/>
              </a:rPr>
              <a:t>تهدف هذه المحاضرة إلى تحقيق ما يلي:</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مقدمة. </a:t>
            </a:r>
            <a:r>
              <a:rPr lang="en-US" altLang="en-US" sz="2400" dirty="0">
                <a:solidFill>
                  <a:schemeClr val="tx1"/>
                </a:solidFill>
                <a:latin typeface="Times New Roman" panose="02020603050405020304" pitchFamily="18" charset="0"/>
                <a:cs typeface="+mj-cs"/>
              </a:rPr>
              <a:t> </a:t>
            </a:r>
            <a:endParaRPr lang="ar-EG" altLang="en-US" sz="2400" dirty="0">
              <a:solidFill>
                <a:schemeClr val="tx1"/>
              </a:solidFill>
              <a:latin typeface="Times New Roman" panose="02020603050405020304" pitchFamily="18" charset="0"/>
              <a:cs typeface="+mj-cs"/>
            </a:endParaRP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تحديد دور التكنولوجيا الرقمية في تطوير العلاقات مع الجماهير عبر الإنترنت.  </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سرد وتحليل مفاهيم التسويق بالعلاقات القائم على البيانات.  </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عرض فوائد استخدام أتمتة أنشطة التسويق لدعم تفاعل العملاء. </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تحليل مراحل دورة حياة العميل واستراتيجيات إدارتها. </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endParaRPr lang="ar-EG" altLang="en-US" sz="2400" dirty="0">
              <a:solidFill>
                <a:schemeClr val="tx1"/>
              </a:solidFill>
              <a:latin typeface="Times New Roman" panose="02020603050405020304" pitchFamily="18" charset="0"/>
              <a:cs typeface="+mj-cs"/>
            </a:endParaRPr>
          </a:p>
        </p:txBody>
      </p:sp>
      <p:sp>
        <p:nvSpPr>
          <p:cNvPr id="2" name="Rectangle 1">
            <a:extLst>
              <a:ext uri="{FF2B5EF4-FFF2-40B4-BE49-F238E27FC236}">
                <a16:creationId xmlns:a16="http://schemas.microsoft.com/office/drawing/2014/main" id="{506FA6E5-3FCA-B93E-F43C-819162C011F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Tree>
  </p:cSld>
  <p:clrMapOvr>
    <a:masterClrMapping/>
  </p:clrMapOvr>
  <p:transition spd="slow" advTm="101463">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2331F-F2FE-D408-B5A7-BBAC70F5739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3092B14-70E0-0A59-3DB5-F8924DF5604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9FEF3A2-A1C5-FA11-9C1B-39529DABF7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C9F9222E-79E5-0B8E-6763-8243081E0122}"/>
              </a:ext>
            </a:extLst>
          </p:cNvPr>
          <p:cNvSpPr txBox="1"/>
          <p:nvPr/>
        </p:nvSpPr>
        <p:spPr>
          <a:xfrm>
            <a:off x="8637772" y="796360"/>
            <a:ext cx="3136632" cy="523220"/>
          </a:xfrm>
          <a:prstGeom prst="rect">
            <a:avLst/>
          </a:prstGeom>
        </p:spPr>
        <p:style>
          <a:lnRef idx="3">
            <a:schemeClr val="lt1"/>
          </a:lnRef>
          <a:fillRef idx="1">
            <a:schemeClr val="accent5"/>
          </a:fillRef>
          <a:effectRef idx="1">
            <a:schemeClr val="accent5"/>
          </a:effectRef>
          <a:fontRef idx="minor">
            <a:schemeClr val="lt1"/>
          </a:fontRef>
        </p:style>
        <p:txBody>
          <a:bodyPr wrap="square" rtlCol="0">
            <a:spAutoFit/>
          </a:bodyPr>
          <a:lstStyle/>
          <a:p>
            <a:r>
              <a:rPr lang="ar-EG" sz="2800" b="1" dirty="0">
                <a:latin typeface="Tajawal Medium" panose="00000600000000000000" pitchFamily="2" charset="-78"/>
                <a:cs typeface="+mj-cs"/>
              </a:rPr>
              <a:t>موضوعات المحاضرة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F283AAF7-BFF2-D8AE-AC4B-F661CBCAF021}"/>
              </a:ext>
            </a:extLst>
          </p:cNvPr>
          <p:cNvSpPr txBox="1"/>
          <p:nvPr/>
        </p:nvSpPr>
        <p:spPr>
          <a:xfrm>
            <a:off x="520700" y="1576421"/>
            <a:ext cx="11150600" cy="279595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cs typeface="+mj-cs"/>
              </a:rPr>
              <a:t>تتناول المحاضرة الموضوعات التالية:</a:t>
            </a:r>
          </a:p>
          <a:p>
            <a:pPr algn="r" rtl="1">
              <a:lnSpc>
                <a:spcPct val="150000"/>
              </a:lnSpc>
            </a:pPr>
            <a:r>
              <a:rPr lang="ar-EG" sz="2400" dirty="0">
                <a:solidFill>
                  <a:schemeClr val="tx1"/>
                </a:solidFill>
                <a:cs typeface="+mj-cs"/>
              </a:rPr>
              <a:t>1- خيارات الاتصال الرقمي لدعم تطوير العلاقات مع الجماهير عبر الإنترنت </a:t>
            </a:r>
          </a:p>
          <a:p>
            <a:pPr algn="r" rtl="1">
              <a:lnSpc>
                <a:spcPct val="150000"/>
              </a:lnSpc>
            </a:pPr>
            <a:r>
              <a:rPr lang="ar-EG" sz="2400" dirty="0">
                <a:solidFill>
                  <a:schemeClr val="tx1"/>
                </a:solidFill>
                <a:cs typeface="+mj-cs"/>
              </a:rPr>
              <a:t>2- مفاهيم التسويق بالعلاقات القائم على البيانات </a:t>
            </a:r>
          </a:p>
          <a:p>
            <a:pPr algn="r" rtl="1">
              <a:lnSpc>
                <a:spcPct val="150000"/>
              </a:lnSpc>
            </a:pPr>
            <a:r>
              <a:rPr lang="ar-EG" sz="2400" dirty="0">
                <a:solidFill>
                  <a:schemeClr val="tx1"/>
                </a:solidFill>
                <a:cs typeface="+mj-cs"/>
              </a:rPr>
              <a:t>3- فوائد استخدام أتمتة أنشطة التسويق لدعم تفاعل العملاء</a:t>
            </a:r>
          </a:p>
          <a:p>
            <a:pPr algn="r" rtl="1">
              <a:lnSpc>
                <a:spcPct val="150000"/>
              </a:lnSpc>
            </a:pPr>
            <a:r>
              <a:rPr lang="ar-EG" sz="2400" dirty="0">
                <a:solidFill>
                  <a:schemeClr val="tx1"/>
                </a:solidFill>
                <a:cs typeface="+mj-cs"/>
              </a:rPr>
              <a:t>4- إدارة مراحل دورة حياة العميل</a:t>
            </a:r>
          </a:p>
        </p:txBody>
      </p:sp>
      <p:sp>
        <p:nvSpPr>
          <p:cNvPr id="2" name="Rectangle 1">
            <a:extLst>
              <a:ext uri="{FF2B5EF4-FFF2-40B4-BE49-F238E27FC236}">
                <a16:creationId xmlns:a16="http://schemas.microsoft.com/office/drawing/2014/main" id="{593B772D-0044-F565-2E9F-6DD8F89A511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Tree>
    <p:extLst>
      <p:ext uri="{BB962C8B-B14F-4D97-AF65-F5344CB8AC3E}">
        <p14:creationId xmlns:p14="http://schemas.microsoft.com/office/powerpoint/2010/main" val="3373065567"/>
      </p:ext>
    </p:extLst>
  </p:cSld>
  <p:clrMapOvr>
    <a:masterClrMapping/>
  </p:clrMapOvr>
  <p:transition spd="slow" advTm="27022">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7266C1-2F26-87E2-F3C1-46897610965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EFE5476-ADE6-AD90-56E3-0E1F70AE365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65B7A1D-7917-CC27-C1B8-0EB27E98A7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AE5AF85-20FE-902C-7B91-52AED9CD8ED1}"/>
              </a:ext>
            </a:extLst>
          </p:cNvPr>
          <p:cNvSpPr txBox="1"/>
          <p:nvPr/>
        </p:nvSpPr>
        <p:spPr>
          <a:xfrm>
            <a:off x="520700" y="1417479"/>
            <a:ext cx="11150600" cy="501156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إن بناء علاقات طويلة الأمد مع العملاء أمر أساسي لأي منظمة مستدامة. لذا، </a:t>
            </a:r>
            <a:r>
              <a:rPr lang="ar-EG" sz="2400" b="1" u="sng" dirty="0">
                <a:solidFill>
                  <a:schemeClr val="dk1"/>
                </a:solidFill>
                <a:latin typeface="Arial"/>
                <a:ea typeface="Arial"/>
                <a:cs typeface="+mj-cs"/>
                <a:sym typeface="Arial"/>
              </a:rPr>
              <a:t>ما هي تداعيات العصر الرقمي على ولاء العملاء؟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أدى انتشار التسويق الرقمي إلى تيسير مقارنة وتغيير المنتجات ومقدمي الخدمات بشكل كبير. ومع ذلك، يقدم التسويق الرقمي أيضًا للشركات فرصًا لأن تصبح أكثر صلة بعملائها باستخدام تقنيات تسويق مبتكرة مدفوعة بالبيانات. و</a:t>
            </a:r>
            <a:r>
              <a:rPr lang="ar-EG" sz="2400" dirty="0">
                <a:solidFill>
                  <a:schemeClr val="dk1"/>
                </a:solidFill>
                <a:latin typeface="Arial"/>
                <a:cs typeface="+mj-cs"/>
                <a:sym typeface="Arial"/>
              </a:rPr>
              <a:t>تزداد أهمية التسويق الرقمي عندما يتم دمجه مع قواعد بيانات إدارة علاقات العملاء </a:t>
            </a:r>
            <a:r>
              <a:rPr lang="en-US" sz="2400" dirty="0">
                <a:solidFill>
                  <a:schemeClr val="dk1"/>
                </a:solidFill>
                <a:latin typeface="Times New Roman" panose="02020603050405020304" pitchFamily="18" charset="0"/>
                <a:cs typeface="Times New Roman" panose="02020603050405020304" pitchFamily="18" charset="0"/>
                <a:sym typeface="Arial"/>
              </a:rPr>
              <a:t>CRM</a:t>
            </a:r>
            <a:r>
              <a:rPr lang="ar-EG" sz="2400" dirty="0">
                <a:solidFill>
                  <a:schemeClr val="dk1"/>
                </a:solidFill>
                <a:latin typeface="Arial"/>
                <a:cs typeface="+mj-cs"/>
                <a:sym typeface="Arial"/>
              </a:rPr>
              <a:t> لتطوير اتصالات دائمة ومتجددة تكون أكثر صلة مع العملاء الجدد والحاليين.</a:t>
            </a:r>
            <a:endParaRPr lang="en-US" sz="2400" dirty="0">
              <a:solidFill>
                <a:schemeClr val="dk1"/>
              </a:solidFill>
              <a:latin typeface="Arial"/>
              <a:cs typeface="+mj-cs"/>
              <a:sym typeface="Arial"/>
            </a:endParaRPr>
          </a:p>
          <a:p>
            <a:pPr marL="0" marR="0" lvl="0" indent="0" algn="just" rtl="1">
              <a:lnSpc>
                <a:spcPct val="150000"/>
              </a:lnSpc>
              <a:spcBef>
                <a:spcPts val="0"/>
              </a:spcBef>
              <a:spcAft>
                <a:spcPts val="0"/>
              </a:spcAft>
              <a:buNone/>
            </a:pPr>
            <a:r>
              <a:rPr lang="ar-EG" sz="2400" dirty="0">
                <a:solidFill>
                  <a:schemeClr val="dk1"/>
                </a:solidFill>
                <a:latin typeface="Arial"/>
                <a:cs typeface="+mj-cs"/>
                <a:sym typeface="Arial"/>
              </a:rPr>
              <a:t>يمكن أن تساعد تقنيات التسويق المدفوعة بالبيانات أيضًا في زيادة معدلات التحويل </a:t>
            </a:r>
            <a:r>
              <a:rPr lang="en-US" sz="2400" dirty="0">
                <a:latin typeface="Times New Roman" panose="02020603050405020304" pitchFamily="18" charset="0"/>
                <a:cs typeface="Times New Roman" panose="02020603050405020304" pitchFamily="18" charset="0"/>
              </a:rPr>
              <a:t>conversion rates</a:t>
            </a:r>
            <a:r>
              <a:rPr lang="ar-EG" sz="2400" dirty="0">
                <a:latin typeface="Times New Roman" panose="02020603050405020304" pitchFamily="18" charset="0"/>
                <a:cs typeface="Times New Roman" panose="02020603050405020304" pitchFamily="18" charset="0"/>
                <a:sym typeface="Arial"/>
              </a:rPr>
              <a:t> </a:t>
            </a:r>
            <a:r>
              <a:rPr lang="ar-EG" sz="2400" dirty="0">
                <a:solidFill>
                  <a:schemeClr val="dk1"/>
                </a:solidFill>
                <a:latin typeface="Arial"/>
                <a:cs typeface="+mj-cs"/>
                <a:sym typeface="Arial"/>
              </a:rPr>
              <a:t>(من عملاء محتملين إلى عملاء فعليين) حيث تتواصل الشركات مع العملاء المحتملين أو العملاء المهتمين بالشركة قبل عمليات الشراء لتحويلهم إلى عملاء فعليين (من خلال تشجيعهم على شراء المنتج).  </a:t>
            </a:r>
            <a:endParaRPr lang="en-US" sz="2400" dirty="0">
              <a:solidFill>
                <a:schemeClr val="dk1"/>
              </a:solidFill>
              <a:latin typeface="Arial"/>
              <a:cs typeface="+mj-cs"/>
              <a:sym typeface="Arial"/>
            </a:endParaRPr>
          </a:p>
        </p:txBody>
      </p:sp>
      <p:sp>
        <p:nvSpPr>
          <p:cNvPr id="2" name="Rectangle 1">
            <a:extLst>
              <a:ext uri="{FF2B5EF4-FFF2-40B4-BE49-F238E27FC236}">
                <a16:creationId xmlns:a16="http://schemas.microsoft.com/office/drawing/2014/main" id="{610FFEAB-32DC-E597-C7CC-BEBA7A44404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B6D1F68A-7B24-E4C5-0EE9-53F10FCE0A53}"/>
              </a:ext>
            </a:extLst>
          </p:cNvPr>
          <p:cNvSpPr txBox="1"/>
          <p:nvPr/>
        </p:nvSpPr>
        <p:spPr>
          <a:xfrm>
            <a:off x="10345479" y="725698"/>
            <a:ext cx="1325821"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imes New Roman" panose="02020603050405020304" pitchFamily="18" charset="0"/>
                <a:ea typeface="Tajawal Medium"/>
                <a:cs typeface="+mj-cs"/>
                <a:sym typeface="Tajawal Medium"/>
              </a:rPr>
              <a:t>مقدمة</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1468320246"/>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1A162B-6B64-2C7F-4057-4D611C2F465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14BF851-BDB6-1ABB-4091-510B06C0A6E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30EC8F0-FAB7-9610-6A88-A95E87F98D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3C644E72-18E5-00F2-3B8C-2BB8D2570189}"/>
              </a:ext>
            </a:extLst>
          </p:cNvPr>
          <p:cNvSpPr txBox="1"/>
          <p:nvPr/>
        </p:nvSpPr>
        <p:spPr>
          <a:xfrm>
            <a:off x="520700" y="141747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في المقابل، يؤدي عدم القدرة على بناء علاقات طويلة المدى مع العملاء إلى انهيار العديد من الشركات الناشئة عبر الإنترنت، حيث يتعين على هذه الشركات تكبد نفقات كبيرة في اكتساب العملاء.</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توضح الدراسات أن اكتساب العملاء عبر الإنترنت يكلف كثيرًا مقارنةً بالشركات التقليدية </a:t>
            </a:r>
            <a:br>
              <a:rPr lang="ar-EG" sz="2400" dirty="0">
                <a:solidFill>
                  <a:schemeClr val="dk1"/>
                </a:solidFill>
                <a:latin typeface="Arial"/>
                <a:ea typeface="Arial"/>
                <a:cs typeface="+mj-cs"/>
                <a:sym typeface="Arial"/>
              </a:rPr>
            </a:br>
            <a:r>
              <a:rPr lang="ar-EG" sz="2400" dirty="0">
                <a:solidFill>
                  <a:schemeClr val="dk1"/>
                </a:solidFill>
                <a:latin typeface="Arial"/>
                <a:ea typeface="Arial"/>
                <a:cs typeface="+mj-cs"/>
                <a:sym typeface="Arial"/>
              </a:rPr>
              <a:t>(</a:t>
            </a:r>
            <a:r>
              <a:rPr lang="ar-EG" sz="2400" b="0" i="0" dirty="0">
                <a:solidFill>
                  <a:srgbClr val="374151"/>
                </a:solidFill>
                <a:effectLst/>
                <a:latin typeface="Söhne"/>
                <a:cs typeface="+mj-cs"/>
              </a:rPr>
              <a:t>20-30 % أعلى من الشركات التقليدية</a:t>
            </a:r>
            <a:r>
              <a:rPr lang="ar-EG" sz="2400" dirty="0">
                <a:solidFill>
                  <a:schemeClr val="dk1"/>
                </a:solidFill>
                <a:latin typeface="Arial"/>
                <a:ea typeface="Arial"/>
                <a:cs typeface="+mj-cs"/>
                <a:sym typeface="Arial"/>
              </a:rPr>
              <a:t>)، وأن الشركات الناشئة قد تظل غير مربحة لفترة طويلة (2-3 سنوات) بسبب هذه التكاليف.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وتُشير الدراسات أيضًا إلى أن الاحتفاظ بنسبة صغيرة إضافية من العملاء (5%) يمكن أن يزيد من أرباح الشركات بشكل كبير (أكثر من 25%).</a:t>
            </a:r>
          </a:p>
        </p:txBody>
      </p:sp>
      <p:sp>
        <p:nvSpPr>
          <p:cNvPr id="2" name="Rectangle 1">
            <a:extLst>
              <a:ext uri="{FF2B5EF4-FFF2-40B4-BE49-F238E27FC236}">
                <a16:creationId xmlns:a16="http://schemas.microsoft.com/office/drawing/2014/main" id="{EA490740-5F1E-C3AB-08DD-B50B88F2717C}"/>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C392479C-F4D4-D710-4380-171E1D57DCA1}"/>
              </a:ext>
            </a:extLst>
          </p:cNvPr>
          <p:cNvSpPr txBox="1"/>
          <p:nvPr/>
        </p:nvSpPr>
        <p:spPr>
          <a:xfrm>
            <a:off x="10345479" y="725698"/>
            <a:ext cx="1325821"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imes New Roman" panose="02020603050405020304" pitchFamily="18" charset="0"/>
                <a:ea typeface="Tajawal Medium"/>
                <a:cs typeface="+mj-cs"/>
                <a:sym typeface="Tajawal Medium"/>
              </a:rPr>
              <a:t>مقدمة</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633172493"/>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FAB786-E068-CEBA-E77C-5B28CC5EA7C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ABB9E53-9D73-2E06-947D-1F0A70645D2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108C9A3-3386-1B27-0AFA-2C7D18DC86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DB945670-6C63-6BC1-B19F-48362563870B}"/>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BBD34FD4-D633-EF8C-8503-C82969F8F349}"/>
              </a:ext>
            </a:extLst>
          </p:cNvPr>
          <p:cNvSpPr txBox="1"/>
          <p:nvPr/>
        </p:nvSpPr>
        <p:spPr>
          <a:xfrm>
            <a:off x="10345479" y="725698"/>
            <a:ext cx="1325821"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imes New Roman" panose="02020603050405020304" pitchFamily="18" charset="0"/>
                <a:ea typeface="Tajawal Medium"/>
                <a:cs typeface="+mj-cs"/>
                <a:sym typeface="Tajawal Medium"/>
              </a:rPr>
              <a:t>مقدمة</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4" name="Picture 3">
            <a:extLst>
              <a:ext uri="{FF2B5EF4-FFF2-40B4-BE49-F238E27FC236}">
                <a16:creationId xmlns:a16="http://schemas.microsoft.com/office/drawing/2014/main" id="{81289702-65E5-2AFD-9A62-D8A5F892456D}"/>
              </a:ext>
            </a:extLst>
          </p:cNvPr>
          <p:cNvPicPr>
            <a:picLocks noChangeAspect="1"/>
          </p:cNvPicPr>
          <p:nvPr/>
        </p:nvPicPr>
        <p:blipFill rotWithShape="1">
          <a:blip r:embed="rId3"/>
          <a:srcRect l="33118" t="28464" r="29551" b="21648"/>
          <a:stretch/>
        </p:blipFill>
        <p:spPr>
          <a:xfrm>
            <a:off x="3035137" y="976946"/>
            <a:ext cx="6688475" cy="4769892"/>
          </a:xfrm>
          <a:prstGeom prst="rect">
            <a:avLst/>
          </a:prstGeom>
        </p:spPr>
      </p:pic>
      <p:sp>
        <p:nvSpPr>
          <p:cNvPr id="5" name="Google Shape;143;p4">
            <a:extLst>
              <a:ext uri="{FF2B5EF4-FFF2-40B4-BE49-F238E27FC236}">
                <a16:creationId xmlns:a16="http://schemas.microsoft.com/office/drawing/2014/main" id="{39B78B45-C125-3C9D-0C83-100901BAA0CC}"/>
              </a:ext>
            </a:extLst>
          </p:cNvPr>
          <p:cNvSpPr/>
          <p:nvPr/>
        </p:nvSpPr>
        <p:spPr>
          <a:xfrm>
            <a:off x="1543522" y="5665326"/>
            <a:ext cx="9608757" cy="507791"/>
          </a:xfrm>
          <a:prstGeom prst="rect">
            <a:avLst/>
          </a:prstGeom>
          <a:noFill/>
          <a:ln>
            <a:noFill/>
          </a:ln>
        </p:spPr>
        <p:txBody>
          <a:bodyPr spcFirstLastPara="1" wrap="square" lIns="91425" tIns="45700" rIns="91425" bIns="45700" anchor="ctr" anchorCtr="0">
            <a:spAutoFit/>
          </a:bodyPr>
          <a:lstStyle/>
          <a:p>
            <a:pPr marL="0" marR="0" lvl="0" indent="0" algn="ctr" rtl="1">
              <a:lnSpc>
                <a:spcPct val="150000"/>
              </a:lnSpc>
              <a:spcBef>
                <a:spcPts val="0"/>
              </a:spcBef>
              <a:spcAft>
                <a:spcPts val="0"/>
              </a:spcAft>
              <a:buNone/>
            </a:pPr>
            <a:r>
              <a:rPr lang="ar-EG" b="1" dirty="0">
                <a:solidFill>
                  <a:schemeClr val="dk1"/>
                </a:solidFill>
                <a:latin typeface="Arial"/>
                <a:ea typeface="Arial"/>
                <a:cs typeface="Arial"/>
                <a:sym typeface="Arial"/>
              </a:rPr>
              <a:t>خيارات الاتصال الرقمي لدعم تطوير العلاقات مع الجماهير عبر الإنترنت باستخدام رسائل مباشرة.</a:t>
            </a:r>
          </a:p>
        </p:txBody>
      </p:sp>
    </p:spTree>
    <p:extLst>
      <p:ext uri="{BB962C8B-B14F-4D97-AF65-F5344CB8AC3E}">
        <p14:creationId xmlns:p14="http://schemas.microsoft.com/office/powerpoint/2010/main" val="1430669132"/>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A07947-DCB8-91B8-3A23-F15883EEE96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407E947-5149-E331-A0C0-891348CE935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8DD8AD9-8A62-6E48-851E-B0A4435B1D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E083E79-36FB-9096-152C-35B38C4E0D35}"/>
              </a:ext>
            </a:extLst>
          </p:cNvPr>
          <p:cNvSpPr txBox="1"/>
          <p:nvPr/>
        </p:nvSpPr>
        <p:spPr>
          <a:xfrm>
            <a:off x="520700" y="1417479"/>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 يُلخص الشكل السابق أساليب الاتصال عبر الإنترنت المتاحة للشركات اليوم للتفاعل مباشرة مع الجماهير. يُمكن استخدام البريد المباشر التقليدي أيضًا لتكملة هذه الاتصالات. تُظهر الدوائر الداخلية وسائل التفاعل المستخدمة لتوصيل الرسائل إلى الأفراد. وتُظهر الدائرة الخارجية العديد من الأجهزة الرقمية المختلفة التي يمكن استخدامها لتوصيل الرسائل، مما يمنح الجماهير خيارات متعددة.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وبهذا يتضح أن هناك العديد من الخيارات لتوصيل الرسائل التسويقية. والتحدي الذي </a:t>
            </a:r>
            <a:r>
              <a:rPr lang="ar-EG" sz="2400" dirty="0" err="1">
                <a:solidFill>
                  <a:schemeClr val="dk1"/>
                </a:solidFill>
                <a:latin typeface="Arial"/>
                <a:ea typeface="Arial"/>
                <a:cs typeface="Arial"/>
                <a:sym typeface="Arial"/>
              </a:rPr>
              <a:t>يواجهه</a:t>
            </a:r>
            <a:r>
              <a:rPr lang="ar-EG" sz="2400" dirty="0">
                <a:solidFill>
                  <a:schemeClr val="dk1"/>
                </a:solidFill>
                <a:latin typeface="Arial"/>
                <a:ea typeface="Arial"/>
                <a:cs typeface="Arial"/>
                <a:sym typeface="Arial"/>
              </a:rPr>
              <a:t> المسوقون هو أنه مع زيادة عدد الخيارات والرسائل المرسلة أصبح من الأصعب أن تكون الرسائل لها تأثير على العملاء. على سبيل المثال، بالنسبة للبريد الإلكتروني، يصل إلى العميل في المتوسط حوالي 75 رسالة يوميًا، ولذا يتطلب </a:t>
            </a:r>
            <a:r>
              <a:rPr lang="ar-EG" sz="2400" u="sng" dirty="0">
                <a:solidFill>
                  <a:schemeClr val="dk1"/>
                </a:solidFill>
                <a:latin typeface="Arial"/>
                <a:ea typeface="Arial"/>
                <a:cs typeface="Arial"/>
                <a:sym typeface="Arial"/>
              </a:rPr>
              <a:t>تحقيق تأثير في "صندوق البريد المكتظ" </a:t>
            </a:r>
            <a:r>
              <a:rPr lang="ar-EG" sz="2400" dirty="0">
                <a:solidFill>
                  <a:schemeClr val="dk1"/>
                </a:solidFill>
                <a:latin typeface="Arial"/>
                <a:ea typeface="Arial"/>
                <a:cs typeface="Arial"/>
                <a:sym typeface="Arial"/>
              </a:rPr>
              <a:t>الإبداع والتوجيه لتقديم رسائل ذات صلة.</a:t>
            </a:r>
          </a:p>
        </p:txBody>
      </p:sp>
      <p:sp>
        <p:nvSpPr>
          <p:cNvPr id="2" name="Rectangle 1">
            <a:extLst>
              <a:ext uri="{FF2B5EF4-FFF2-40B4-BE49-F238E27FC236}">
                <a16:creationId xmlns:a16="http://schemas.microsoft.com/office/drawing/2014/main" id="{1A68ACE5-370C-38F4-C4FE-E4DE1DAAA83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134E2757-042B-2C0C-4889-157C5DEA7D8C}"/>
              </a:ext>
            </a:extLst>
          </p:cNvPr>
          <p:cNvSpPr txBox="1"/>
          <p:nvPr/>
        </p:nvSpPr>
        <p:spPr>
          <a:xfrm>
            <a:off x="10345479" y="725698"/>
            <a:ext cx="1325821"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imes New Roman" panose="02020603050405020304" pitchFamily="18" charset="0"/>
                <a:ea typeface="Tajawal Medium"/>
                <a:cs typeface="+mj-cs"/>
                <a:sym typeface="Tajawal Medium"/>
              </a:rPr>
              <a:t>مقدمة</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225029156"/>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28B69C-6CBE-159E-18A8-1C2B9DC71B3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6452FB1-D49A-5222-2F9F-3E515D8517C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1C02E8E-9FCA-30C6-CDBC-C158AF3139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CEC3D8DB-02B5-94DF-413B-6794095B8CB5}"/>
              </a:ext>
            </a:extLst>
          </p:cNvPr>
          <p:cNvSpPr txBox="1"/>
          <p:nvPr/>
        </p:nvSpPr>
        <p:spPr>
          <a:xfrm>
            <a:off x="520700" y="1417479"/>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وهنا نستطيع تعريف </a:t>
            </a:r>
            <a:r>
              <a:rPr lang="ar-EG" sz="2400" b="1" dirty="0">
                <a:solidFill>
                  <a:srgbClr val="0070C0"/>
                </a:solidFill>
                <a:latin typeface="Arial"/>
                <a:ea typeface="Arial"/>
                <a:cs typeface="+mj-cs"/>
                <a:sym typeface="Arial"/>
              </a:rPr>
              <a:t>التسويق بالعلاقات</a:t>
            </a:r>
            <a:r>
              <a:rPr lang="ar-EG" sz="2400" dirty="0">
                <a:solidFill>
                  <a:schemeClr val="dk1"/>
                </a:solidFill>
                <a:latin typeface="Arial"/>
                <a:ea typeface="Arial"/>
                <a:cs typeface="+mj-cs"/>
                <a:sym typeface="Arial"/>
              </a:rPr>
              <a:t> بأنه نهج تسويقي يركز على بناء وتطوير علاقات طويلة الأمد ومستدامة مع العملاء والشركاء والمجتمع. يهدف هذا النهج إلى فهم احتياجات ورغبات العملاء بشكل عميق، وتقديم قيمة مستدامة لهم من خلال تلبية تلك الاحتياجات، وبناء روابط قوية تعتمد على الثقة والتفاعل المستمر. يعتمد التسويق بالعلاقات على التواصل الفعال والاستماع للعملاء، وتوفير تجارب إيجابية تؤدي إلى الولاء والإشباع المستمر للعميل.</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من ناحية أخرى، فإن </a:t>
            </a:r>
            <a:r>
              <a:rPr lang="ar-EG" sz="2400" b="1" dirty="0">
                <a:solidFill>
                  <a:srgbClr val="0070C0"/>
                </a:solidFill>
                <a:latin typeface="Arial"/>
                <a:ea typeface="Arial"/>
                <a:cs typeface="+mj-cs"/>
                <a:sym typeface="Arial"/>
              </a:rPr>
              <a:t>التسويق بالعلاقات القائم على البيانات</a:t>
            </a:r>
            <a:r>
              <a:rPr lang="ar-EG" sz="2400" dirty="0">
                <a:solidFill>
                  <a:schemeClr val="dk1"/>
                </a:solidFill>
                <a:latin typeface="Arial"/>
                <a:ea typeface="Arial"/>
                <a:cs typeface="+mj-cs"/>
                <a:sym typeface="Arial"/>
              </a:rPr>
              <a:t> هو نهج حديث في مجال التسويق يستخدم البيانات والمعلومات الشخصية والتفاصيل الملموسة حول العملاء لتحسين تجربتهم وزيادة التفاعل معهم. يقوم هذا النهج على تحليل البيانات والاستفادة منها لتوجيه الجهود التسويقية بشكل أكثر دقة وفعالية. يعتمد التسويق بالعلاقات القائم على البيانات على استخدام تقنيات مثل تحليل البيانات الضخمة والذكاء الاصطناعي لتحقيق فهم أفضل للعملاء ورغباتهم. </a:t>
            </a:r>
          </a:p>
        </p:txBody>
      </p:sp>
      <p:sp>
        <p:nvSpPr>
          <p:cNvPr id="2" name="Rectangle 1">
            <a:extLst>
              <a:ext uri="{FF2B5EF4-FFF2-40B4-BE49-F238E27FC236}">
                <a16:creationId xmlns:a16="http://schemas.microsoft.com/office/drawing/2014/main" id="{B3D6B508-EE5E-A0F6-11B3-5E83F1F83170}"/>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484C991C-FD2B-98EE-11E6-F37475792FA1}"/>
              </a:ext>
            </a:extLst>
          </p:cNvPr>
          <p:cNvSpPr txBox="1"/>
          <p:nvPr/>
        </p:nvSpPr>
        <p:spPr>
          <a:xfrm>
            <a:off x="10345479" y="725698"/>
            <a:ext cx="1325821"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imes New Roman" panose="02020603050405020304" pitchFamily="18" charset="0"/>
                <a:ea typeface="Tajawal Medium"/>
                <a:cs typeface="+mj-cs"/>
                <a:sym typeface="Tajawal Medium"/>
              </a:rPr>
              <a:t>مقدمة</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1029779964"/>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54CDAA-9A32-3623-83A7-402B7FC73F7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5666118-F4EE-0BE2-0EBB-44441107939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9291CBC-ABC7-A07D-B474-69E12F4C48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0AC150A2-D8DE-3761-A27A-D1DC8F69B2BA}"/>
              </a:ext>
            </a:extLst>
          </p:cNvPr>
          <p:cNvSpPr txBox="1"/>
          <p:nvPr/>
        </p:nvSpPr>
        <p:spPr>
          <a:xfrm>
            <a:off x="520700" y="1417479"/>
            <a:ext cx="11150600" cy="519661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على مدى الثلاثة عقود الماضية، اندمجت مجالات التسويق بالعلاقات، والتسويق المباشر من خلال قواعد البيانات لتمكين إدارة علاقات العملاء.</a:t>
            </a:r>
            <a:r>
              <a:rPr lang="en-US" sz="2400" dirty="0">
                <a:solidFill>
                  <a:schemeClr val="dk1"/>
                </a:solidFill>
                <a:latin typeface="Arial"/>
                <a:ea typeface="Arial"/>
                <a:cs typeface="+mj-cs"/>
                <a:sym typeface="Arial"/>
              </a:rPr>
              <a:t> </a:t>
            </a:r>
            <a:r>
              <a:rPr lang="ar-EG" sz="2400" dirty="0">
                <a:solidFill>
                  <a:schemeClr val="dk1"/>
                </a:solidFill>
                <a:latin typeface="Arial"/>
                <a:ea typeface="Arial"/>
                <a:cs typeface="+mj-cs"/>
                <a:sym typeface="Arial"/>
              </a:rPr>
              <a:t>أصبحت أنظمة إدارة علاقات العملاء</a:t>
            </a:r>
            <a:r>
              <a:rPr lang="en-US" sz="2400" dirty="0">
                <a:solidFill>
                  <a:schemeClr val="dk1"/>
                </a:solidFill>
                <a:latin typeface="Times New Roman" panose="02020603050405020304" pitchFamily="18" charset="0"/>
                <a:ea typeface="Arial"/>
                <a:cs typeface="Times New Roman" panose="02020603050405020304" pitchFamily="18" charset="0"/>
                <a:sym typeface="Arial"/>
              </a:rPr>
              <a:t>CRM</a:t>
            </a:r>
            <a:r>
              <a:rPr lang="en-US" sz="2400" dirty="0">
                <a:solidFill>
                  <a:schemeClr val="dk1"/>
                </a:solidFill>
                <a:latin typeface="Arial"/>
                <a:ea typeface="Arial"/>
                <a:cs typeface="+mj-cs"/>
                <a:sym typeface="Arial"/>
              </a:rPr>
              <a:t> </a:t>
            </a:r>
            <a:r>
              <a:rPr lang="ar-EG" sz="2400" dirty="0">
                <a:solidFill>
                  <a:schemeClr val="dk1"/>
                </a:solidFill>
                <a:latin typeface="Arial"/>
                <a:ea typeface="Arial"/>
                <a:cs typeface="+mj-cs"/>
                <a:sym typeface="Arial"/>
              </a:rPr>
              <a:t> شائعة لدعم التطبيقات التي تطور العلاقات مع العملاء المحتملين والعملاء الحاليين، وخاصة في حالة التسويق بين الشركات </a:t>
            </a:r>
            <a:r>
              <a:rPr lang="ar-EG" sz="2400" dirty="0">
                <a:latin typeface="Times New Roman" panose="02020603050405020304" pitchFamily="18" charset="0"/>
                <a:cs typeface="Times New Roman" panose="02020603050405020304" pitchFamily="18" charset="0"/>
                <a:sym typeface="Arial"/>
              </a:rPr>
              <a:t>(</a:t>
            </a:r>
            <a:r>
              <a:rPr lang="en-US" sz="2400" dirty="0">
                <a:latin typeface="Times New Roman" panose="02020603050405020304" pitchFamily="18" charset="0"/>
                <a:cs typeface="Times New Roman" panose="02020603050405020304" pitchFamily="18" charset="0"/>
                <a:sym typeface="Arial"/>
              </a:rPr>
              <a:t>B2B</a:t>
            </a:r>
            <a:r>
              <a:rPr lang="ar-EG" sz="2400" dirty="0">
                <a:latin typeface="Times New Roman" panose="02020603050405020304" pitchFamily="18" charset="0"/>
                <a:cs typeface="Times New Roman" panose="02020603050405020304" pitchFamily="18" charset="0"/>
                <a:sym typeface="Arial"/>
              </a:rPr>
              <a:t>) </a:t>
            </a:r>
            <a:r>
              <a:rPr lang="ar-EG" sz="2400" dirty="0">
                <a:solidFill>
                  <a:schemeClr val="dk1"/>
                </a:solidFill>
                <a:latin typeface="Arial"/>
                <a:ea typeface="Arial"/>
                <a:cs typeface="+mj-cs"/>
                <a:sym typeface="Arial"/>
              </a:rPr>
              <a:t>كما يلي:</a:t>
            </a:r>
          </a:p>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1- أتمتة أنشطة التسويق</a:t>
            </a:r>
            <a:r>
              <a:rPr lang="en-US" sz="2800" b="1" i="0" dirty="0">
                <a:solidFill>
                  <a:srgbClr val="343541"/>
                </a:solidFill>
                <a:effectLst/>
                <a:latin typeface="Söhne"/>
                <a:cs typeface="+mj-cs"/>
              </a:rPr>
              <a:t> </a:t>
            </a:r>
            <a:r>
              <a:rPr lang="en-US" sz="2400" dirty="0">
                <a:latin typeface="Times New Roman" panose="02020603050405020304" pitchFamily="18" charset="0"/>
                <a:cs typeface="Times New Roman" panose="02020603050405020304" pitchFamily="18" charset="0"/>
              </a:rPr>
              <a:t>Marketing automation </a:t>
            </a:r>
            <a:endParaRPr lang="ar-EG" sz="2400" dirty="0">
              <a:latin typeface="Times New Roman" panose="02020603050405020304" pitchFamily="18" charset="0"/>
              <a:cs typeface="Times New Roman" panose="02020603050405020304" pitchFamily="18" charset="0"/>
              <a:sym typeface="Arial"/>
            </a:endParaRP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يمكن استخدام أتمتة أنشطة التسويق وأنظمة</a:t>
            </a:r>
            <a:r>
              <a:rPr lang="en-US" sz="2400" dirty="0">
                <a:latin typeface="Times New Roman" panose="02020603050405020304" pitchFamily="18" charset="0"/>
                <a:cs typeface="Times New Roman" panose="02020603050405020304" pitchFamily="18" charset="0"/>
                <a:sym typeface="Arial"/>
              </a:rPr>
              <a:t>CRM</a:t>
            </a:r>
            <a:r>
              <a:rPr lang="en-US" sz="2400" dirty="0">
                <a:solidFill>
                  <a:schemeClr val="dk1"/>
                </a:solidFill>
                <a:latin typeface="Arial"/>
                <a:ea typeface="Arial"/>
                <a:cs typeface="+mj-cs"/>
                <a:sym typeface="Arial"/>
              </a:rPr>
              <a:t> </a:t>
            </a:r>
            <a:r>
              <a:rPr lang="ar-EG" sz="2400" dirty="0">
                <a:solidFill>
                  <a:schemeClr val="dk1"/>
                </a:solidFill>
                <a:latin typeface="Arial"/>
                <a:ea typeface="Arial"/>
                <a:cs typeface="+mj-cs"/>
                <a:sym typeface="Arial"/>
              </a:rPr>
              <a:t> مثل </a:t>
            </a:r>
            <a:r>
              <a:rPr lang="en-US" sz="2400" dirty="0">
                <a:latin typeface="Times New Roman" panose="02020603050405020304" pitchFamily="18" charset="0"/>
                <a:cs typeface="Times New Roman" panose="02020603050405020304" pitchFamily="18" charset="0"/>
                <a:sym typeface="Arial"/>
              </a:rPr>
              <a:t>Salesforce</a:t>
            </a:r>
            <a:r>
              <a:rPr lang="ar-EG" sz="2400" dirty="0">
                <a:solidFill>
                  <a:schemeClr val="dk1"/>
                </a:solidFill>
                <a:latin typeface="Arial"/>
                <a:ea typeface="Arial"/>
                <a:cs typeface="+mj-cs"/>
                <a:sym typeface="Arial"/>
              </a:rPr>
              <a:t> لتغذية وتنمية العلاقات مع العملاء المحتملين من خلال إرسال سلسلة من الاتصالات المستهدفة عبر البريد الإلكتروني بعد أن يظهروا اهتمامًا أوليًا بخدمة معينة، مثل الضغط على إعلان أو حضور </a:t>
            </a:r>
            <a:r>
              <a:rPr lang="ar-EG" sz="2400" dirty="0" err="1">
                <a:solidFill>
                  <a:schemeClr val="dk1"/>
                </a:solidFill>
                <a:latin typeface="Arial"/>
                <a:ea typeface="Arial"/>
                <a:cs typeface="+mj-cs"/>
                <a:sym typeface="Arial"/>
              </a:rPr>
              <a:t>ويبينار</a:t>
            </a:r>
            <a:r>
              <a:rPr lang="ar-EG" sz="2400" dirty="0">
                <a:solidFill>
                  <a:schemeClr val="dk1"/>
                </a:solidFill>
                <a:latin typeface="Arial"/>
                <a:ea typeface="Arial"/>
                <a:cs typeface="+mj-cs"/>
                <a:sym typeface="Arial"/>
              </a:rPr>
              <a:t>.</a:t>
            </a:r>
            <a:endParaRPr lang="en-US" sz="2400" dirty="0">
              <a:solidFill>
                <a:schemeClr val="dk1"/>
              </a:solidFill>
              <a:latin typeface="Arial"/>
              <a:ea typeface="Arial"/>
              <a:cs typeface="+mj-cs"/>
              <a:sym typeface="Arial"/>
            </a:endParaRPr>
          </a:p>
          <a:p>
            <a:pPr marL="0" marR="0" lvl="0" indent="0" algn="just" rtl="1">
              <a:lnSpc>
                <a:spcPct val="150000"/>
              </a:lnSpc>
              <a:spcBef>
                <a:spcPts val="0"/>
              </a:spcBef>
              <a:spcAft>
                <a:spcPts val="0"/>
              </a:spcAft>
              <a:buNone/>
            </a:pPr>
            <a:r>
              <a:rPr lang="ar-EG" sz="2400" b="1" dirty="0">
                <a:solidFill>
                  <a:srgbClr val="0070C0"/>
                </a:solidFill>
                <a:latin typeface="Arial"/>
                <a:ea typeface="Arial"/>
                <a:cs typeface="+mj-cs"/>
                <a:sym typeface="Arial"/>
              </a:rPr>
              <a:t>أتمتة أنشطة التسويق</a:t>
            </a:r>
            <a:r>
              <a:rPr lang="en-US" sz="2800" b="1" i="0" dirty="0">
                <a:solidFill>
                  <a:srgbClr val="0070C0"/>
                </a:solidFill>
                <a:effectLst/>
                <a:latin typeface="Söhne"/>
                <a:cs typeface="+mj-cs"/>
              </a:rPr>
              <a:t> </a:t>
            </a:r>
            <a:r>
              <a:rPr lang="ar-EG" sz="2400" dirty="0">
                <a:solidFill>
                  <a:schemeClr val="dk1"/>
                </a:solidFill>
                <a:latin typeface="Arial"/>
                <a:ea typeface="Arial"/>
                <a:cs typeface="+mj-cs"/>
                <a:sym typeface="Arial"/>
              </a:rPr>
              <a:t>هي تقنية تستخدم لتنفيذ وإدارة عمليات التواصل مع العملاء بشكل آلي باستخدام البرمجيات والأدوات التكنولوجية. </a:t>
            </a:r>
          </a:p>
        </p:txBody>
      </p:sp>
      <p:sp>
        <p:nvSpPr>
          <p:cNvPr id="2" name="Rectangle 1">
            <a:extLst>
              <a:ext uri="{FF2B5EF4-FFF2-40B4-BE49-F238E27FC236}">
                <a16:creationId xmlns:a16="http://schemas.microsoft.com/office/drawing/2014/main" id="{69F34676-2672-1B74-B86F-16C8458648E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4A6845F2-4179-B856-A592-C00AE6950597}"/>
              </a:ext>
            </a:extLst>
          </p:cNvPr>
          <p:cNvSpPr txBox="1"/>
          <p:nvPr/>
        </p:nvSpPr>
        <p:spPr>
          <a:xfrm>
            <a:off x="6311901" y="776498"/>
            <a:ext cx="5359400"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مفاهيم التسويق بالعلاقات القائم على البيانات </a:t>
            </a:r>
            <a:endParaRPr lang="ar-EG" sz="2800" b="1"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544921536"/>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EA5077-3EFF-5B85-A8C0-D3F70BCB5AB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A16315D-FD98-1E02-F549-BF094E1A375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5519A11-3F5F-FCCA-A1E8-5B51C76460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4DA81A1-C517-05A0-AB79-744336F3C0DB}"/>
              </a:ext>
            </a:extLst>
          </p:cNvPr>
          <p:cNvSpPr txBox="1"/>
          <p:nvPr/>
        </p:nvSpPr>
        <p:spPr>
          <a:xfrm>
            <a:off x="520700" y="1417479"/>
            <a:ext cx="11150600" cy="399628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2- أتمتة قوى المبيعات </a:t>
            </a:r>
            <a:r>
              <a:rPr lang="en-US" sz="2800" b="1" i="0" dirty="0">
                <a:solidFill>
                  <a:srgbClr val="343541"/>
                </a:solidFill>
                <a:effectLst/>
                <a:latin typeface="Times New Roman" panose="02020603050405020304" pitchFamily="18" charset="0"/>
                <a:cs typeface="Times New Roman" panose="02020603050405020304" pitchFamily="18" charset="0"/>
              </a:rPr>
              <a:t>Sales force automation</a:t>
            </a:r>
            <a:endParaRPr lang="ar-EG" sz="2800" b="1" i="0" dirty="0">
              <a:solidFill>
                <a:srgbClr val="343541"/>
              </a:solidFill>
              <a:effectLst/>
              <a:latin typeface="Times New Roman" panose="02020603050405020304" pitchFamily="18" charset="0"/>
              <a:cs typeface="Times New Roman" panose="02020603050405020304" pitchFamily="18" charset="0"/>
            </a:endParaRP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يمكن استخدام مجموعة من الأدوات الرقمية لدعم مندوبي المبيعات في إدارة حسابات العملاء من خلال أتمتة ترتيب وتسجيل زيارات العملاء. وفي سياق </a:t>
            </a:r>
            <a:r>
              <a:rPr lang="en-US" sz="2400" dirty="0">
                <a:solidFill>
                  <a:schemeClr val="dk1"/>
                </a:solidFill>
                <a:latin typeface="Times New Roman" panose="02020603050405020304" pitchFamily="18" charset="0"/>
                <a:ea typeface="Arial"/>
                <a:cs typeface="Times New Roman" panose="02020603050405020304" pitchFamily="18" charset="0"/>
                <a:sym typeface="Arial"/>
              </a:rPr>
              <a:t>B2B</a:t>
            </a:r>
            <a:r>
              <a:rPr lang="ar-EG" sz="2400" dirty="0">
                <a:solidFill>
                  <a:schemeClr val="dk1"/>
                </a:solidFill>
                <a:latin typeface="Arial"/>
                <a:ea typeface="Arial"/>
                <a:cs typeface="+mj-cs"/>
                <a:sym typeface="Arial"/>
              </a:rPr>
              <a:t>، تتضمن هذه الأدوات دعمًا </a:t>
            </a:r>
            <a:r>
              <a:rPr lang="ar-EG" sz="2400" b="1" dirty="0">
                <a:solidFill>
                  <a:srgbClr val="0070C0"/>
                </a:solidFill>
                <a:latin typeface="Arial"/>
                <a:ea typeface="Arial"/>
                <a:cs typeface="+mj-cs"/>
                <a:sym typeface="Arial"/>
              </a:rPr>
              <a:t>للبيع الاجتماعي </a:t>
            </a:r>
            <a:r>
              <a:rPr lang="en-US" sz="2400" b="1" dirty="0">
                <a:solidFill>
                  <a:srgbClr val="0070C0"/>
                </a:solidFill>
                <a:latin typeface="Arial"/>
                <a:ea typeface="Arial"/>
                <a:cs typeface="+mj-cs"/>
                <a:sym typeface="Arial"/>
              </a:rPr>
              <a:t> </a:t>
            </a:r>
            <a:r>
              <a:rPr lang="en-US" sz="2400" b="1" i="0" dirty="0">
                <a:solidFill>
                  <a:srgbClr val="0070C0"/>
                </a:solidFill>
                <a:effectLst/>
                <a:latin typeface="Times New Roman" panose="02020603050405020304" pitchFamily="18" charset="0"/>
                <a:cs typeface="Times New Roman" panose="02020603050405020304" pitchFamily="18" charset="0"/>
              </a:rPr>
              <a:t>social selling</a:t>
            </a:r>
            <a:r>
              <a:rPr lang="ar-EG" sz="2400" dirty="0">
                <a:solidFill>
                  <a:schemeClr val="dk1"/>
                </a:solidFill>
                <a:latin typeface="Arial"/>
                <a:ea typeface="Arial"/>
                <a:cs typeface="+mj-cs"/>
                <a:sym typeface="Arial"/>
              </a:rPr>
              <a:t>من خلال خدمات مثل </a:t>
            </a:r>
            <a:r>
              <a:rPr lang="en-US" sz="2400" dirty="0">
                <a:solidFill>
                  <a:schemeClr val="dk1"/>
                </a:solidFill>
                <a:latin typeface="Times New Roman" panose="02020603050405020304" pitchFamily="18" charset="0"/>
                <a:ea typeface="Arial"/>
                <a:cs typeface="Times New Roman" panose="02020603050405020304" pitchFamily="18" charset="0"/>
                <a:sym typeface="Arial"/>
              </a:rPr>
              <a:t>LinkedIn Navigator</a:t>
            </a:r>
            <a:r>
              <a:rPr lang="en-US" sz="2400" dirty="0">
                <a:solidFill>
                  <a:schemeClr val="dk1"/>
                </a:solidFill>
                <a:latin typeface="Arial"/>
                <a:ea typeface="Arial"/>
                <a:cs typeface="+mj-cs"/>
                <a:sym typeface="Arial"/>
              </a:rPr>
              <a:t> </a:t>
            </a:r>
            <a:r>
              <a:rPr lang="ar-EG" sz="2400" dirty="0">
                <a:solidFill>
                  <a:schemeClr val="dk1"/>
                </a:solidFill>
                <a:latin typeface="Arial"/>
                <a:ea typeface="Arial"/>
                <a:cs typeface="+mj-cs"/>
                <a:sym typeface="Arial"/>
              </a:rPr>
              <a:t> </a:t>
            </a:r>
            <a:r>
              <a:rPr lang="ar-EG" sz="2400" b="1" dirty="0">
                <a:solidFill>
                  <a:srgbClr val="0070C0"/>
                </a:solidFill>
                <a:latin typeface="Arial"/>
                <a:ea typeface="Arial"/>
                <a:cs typeface="+mj-cs"/>
                <a:sym typeface="Arial"/>
              </a:rPr>
              <a:t>والتسويق الموجه للحسابات</a:t>
            </a:r>
            <a:r>
              <a:rPr lang="en-US" sz="2400" b="1" i="0" dirty="0">
                <a:solidFill>
                  <a:srgbClr val="0071BB"/>
                </a:solidFill>
                <a:effectLst/>
                <a:latin typeface="Times New Roman" panose="02020603050405020304" pitchFamily="18" charset="0"/>
                <a:cs typeface="Times New Roman" panose="02020603050405020304" pitchFamily="18" charset="0"/>
              </a:rPr>
              <a:t>account-based marketing (ABM</a:t>
            </a:r>
            <a:r>
              <a:rPr lang="en-US" sz="2000" b="1" i="0" dirty="0">
                <a:solidFill>
                  <a:srgbClr val="0071BB"/>
                </a:solidFill>
                <a:effectLst/>
                <a:latin typeface="HelveticaNeueLTW1G-Bd"/>
                <a:cs typeface="+mj-cs"/>
              </a:rPr>
              <a:t>) </a:t>
            </a:r>
            <a:br>
              <a:rPr lang="en-US" sz="2800" dirty="0">
                <a:cs typeface="+mj-cs"/>
              </a:rPr>
            </a:br>
            <a:r>
              <a:rPr lang="ar-EG" sz="2400" dirty="0">
                <a:solidFill>
                  <a:schemeClr val="dk1"/>
                </a:solidFill>
                <a:latin typeface="Arial"/>
                <a:ea typeface="Arial"/>
                <a:cs typeface="+mj-cs"/>
                <a:sym typeface="Arial"/>
              </a:rPr>
              <a:t>للمنظمات الكبيرة. تدعم أدوات الأتمتة أيضًا </a:t>
            </a:r>
            <a:r>
              <a:rPr lang="ar-EG" sz="2400" b="1" dirty="0">
                <a:solidFill>
                  <a:srgbClr val="0070C0"/>
                </a:solidFill>
                <a:latin typeface="Arial"/>
                <a:ea typeface="Arial"/>
                <a:cs typeface="+mj-cs"/>
                <a:sym typeface="Arial"/>
              </a:rPr>
              <a:t>تسلسلات المبيعات </a:t>
            </a:r>
            <a:r>
              <a:rPr lang="en-US" sz="2400" b="1" dirty="0">
                <a:solidFill>
                  <a:srgbClr val="0070C0"/>
                </a:solidFill>
                <a:latin typeface="Times New Roman" panose="02020603050405020304" pitchFamily="18" charset="0"/>
                <a:ea typeface="Arial"/>
                <a:cs typeface="Times New Roman" panose="02020603050405020304" pitchFamily="18" charset="0"/>
                <a:sym typeface="Arial"/>
              </a:rPr>
              <a:t>sales cadences</a:t>
            </a:r>
            <a:r>
              <a:rPr lang="ar-EG" sz="2400" dirty="0">
                <a:solidFill>
                  <a:schemeClr val="dk1"/>
                </a:solidFill>
                <a:latin typeface="Arial"/>
                <a:ea typeface="Arial"/>
                <a:cs typeface="+mj-cs"/>
                <a:sym typeface="Arial"/>
              </a:rPr>
              <a:t>، مما يجعل من السهل على مندوبي المبيعات إرسال تحديثات عبر البريد الإلكتروني و</a:t>
            </a:r>
            <a:r>
              <a:rPr lang="en-US" sz="2400" dirty="0">
                <a:latin typeface="Times New Roman" panose="02020603050405020304" pitchFamily="18" charset="0"/>
                <a:cs typeface="Times New Roman" panose="02020603050405020304" pitchFamily="18" charset="0"/>
                <a:sym typeface="Arial"/>
              </a:rPr>
              <a:t>LinkedIn</a:t>
            </a:r>
            <a:r>
              <a:rPr lang="en-US" sz="2400" dirty="0">
                <a:solidFill>
                  <a:schemeClr val="dk1"/>
                </a:solidFill>
                <a:latin typeface="Arial"/>
                <a:ea typeface="Arial"/>
                <a:cs typeface="+mj-cs"/>
                <a:sym typeface="Arial"/>
              </a:rPr>
              <a:t> </a:t>
            </a:r>
            <a:r>
              <a:rPr lang="ar-EG" sz="2400" dirty="0">
                <a:solidFill>
                  <a:schemeClr val="dk1"/>
                </a:solidFill>
                <a:latin typeface="Arial"/>
                <a:ea typeface="Arial"/>
                <a:cs typeface="+mj-cs"/>
                <a:sym typeface="Arial"/>
              </a:rPr>
              <a:t> لتنمية العلاقات مع العملاء المحتملين. </a:t>
            </a:r>
          </a:p>
          <a:p>
            <a:pPr marL="0" marR="0" lvl="0" indent="0" algn="just" rtl="1">
              <a:lnSpc>
                <a:spcPct val="150000"/>
              </a:lnSpc>
              <a:spcBef>
                <a:spcPts val="0"/>
              </a:spcBef>
              <a:spcAft>
                <a:spcPts val="0"/>
              </a:spcAft>
              <a:buNone/>
            </a:pPr>
            <a:endParaRPr lang="ar-EG" sz="2400" dirty="0">
              <a:solidFill>
                <a:schemeClr val="dk1"/>
              </a:solidFill>
              <a:latin typeface="Arial"/>
              <a:ea typeface="Arial"/>
              <a:cs typeface="+mj-cs"/>
              <a:sym typeface="Arial"/>
            </a:endParaRPr>
          </a:p>
        </p:txBody>
      </p:sp>
      <p:sp>
        <p:nvSpPr>
          <p:cNvPr id="2" name="Rectangle 1">
            <a:extLst>
              <a:ext uri="{FF2B5EF4-FFF2-40B4-BE49-F238E27FC236}">
                <a16:creationId xmlns:a16="http://schemas.microsoft.com/office/drawing/2014/main" id="{09001B40-7F3F-1CB8-218F-B4966F26444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307B6D4E-73FE-4069-B17C-C8598C0112A9}"/>
              </a:ext>
            </a:extLst>
          </p:cNvPr>
          <p:cNvSpPr txBox="1"/>
          <p:nvPr/>
        </p:nvSpPr>
        <p:spPr>
          <a:xfrm>
            <a:off x="6311901" y="776498"/>
            <a:ext cx="5359400"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مفاهيم التسويق بالعلاقات القائم على البيانات </a:t>
            </a:r>
            <a:endParaRPr lang="ar-EG" sz="2800" b="1"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2565725898"/>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C34092-5806-D844-849F-B135DA39355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6C504AD-1116-1D9F-B515-0A1F3A823ED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BDD1F81-B4D4-7EC2-756C-1B323FDBC4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20237A14-9080-4A95-335D-990706DC4805}"/>
              </a:ext>
            </a:extLst>
          </p:cNvPr>
          <p:cNvSpPr txBox="1"/>
          <p:nvPr/>
        </p:nvSpPr>
        <p:spPr>
          <a:xfrm>
            <a:off x="520700" y="1417479"/>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rgbClr val="0070C0"/>
                </a:solidFill>
                <a:latin typeface="Arial"/>
                <a:ea typeface="Arial"/>
                <a:cs typeface="+mj-cs"/>
                <a:sym typeface="Arial"/>
              </a:rPr>
              <a:t>البيع الاجتماعي (</a:t>
            </a:r>
            <a:r>
              <a:rPr lang="en-US" sz="2400" b="1" dirty="0">
                <a:solidFill>
                  <a:srgbClr val="0070C0"/>
                </a:solidFill>
                <a:latin typeface="Times New Roman" panose="02020603050405020304" pitchFamily="18" charset="0"/>
                <a:ea typeface="Arial"/>
                <a:cs typeface="Times New Roman" panose="02020603050405020304" pitchFamily="18" charset="0"/>
                <a:sym typeface="Arial"/>
              </a:rPr>
              <a:t>Social Selling</a:t>
            </a:r>
            <a:r>
              <a:rPr lang="ar-EG" sz="2400" b="1" dirty="0">
                <a:solidFill>
                  <a:srgbClr val="0070C0"/>
                </a:solidFill>
                <a:latin typeface="Arial"/>
                <a:ea typeface="Arial"/>
                <a:cs typeface="+mj-cs"/>
                <a:sym typeface="Arial"/>
              </a:rPr>
              <a:t>)</a:t>
            </a:r>
            <a:r>
              <a:rPr lang="en-US" sz="2400" b="1" dirty="0">
                <a:solidFill>
                  <a:srgbClr val="0070C0"/>
                </a:solidFill>
                <a:latin typeface="Arial"/>
                <a:ea typeface="Arial"/>
                <a:cs typeface="+mj-cs"/>
                <a:sym typeface="Arial"/>
              </a:rPr>
              <a:t> </a:t>
            </a:r>
            <a:endParaRPr lang="ar-EG" sz="2400" b="1" dirty="0">
              <a:solidFill>
                <a:srgbClr val="0070C0"/>
              </a:solidFill>
              <a:latin typeface="Arial"/>
              <a:ea typeface="Arial"/>
              <a:cs typeface="+mj-cs"/>
              <a:sym typeface="Arial"/>
            </a:endParaRP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هو نهج استباقي يستخدم وسائل التواصل الاجتماعي لتوليد عملاء محتملين وزيادة المبيعات، ويُطبق بشكل خاص في مجال التسويق بين الشركات (</a:t>
            </a:r>
            <a:r>
              <a:rPr lang="en-US" sz="2400" dirty="0">
                <a:solidFill>
                  <a:schemeClr val="dk1"/>
                </a:solidFill>
                <a:latin typeface="Times New Roman" panose="02020603050405020304" pitchFamily="18" charset="0"/>
                <a:ea typeface="Arial"/>
                <a:cs typeface="Times New Roman" panose="02020603050405020304" pitchFamily="18" charset="0"/>
                <a:sym typeface="Arial"/>
              </a:rPr>
              <a:t>B2B</a:t>
            </a:r>
            <a:r>
              <a:rPr lang="ar-EG" sz="2400" dirty="0">
                <a:solidFill>
                  <a:schemeClr val="dk1"/>
                </a:solidFill>
                <a:latin typeface="Arial"/>
                <a:ea typeface="Arial"/>
                <a:cs typeface="+mj-cs"/>
                <a:sym typeface="Arial"/>
              </a:rPr>
              <a:t>)</a:t>
            </a:r>
            <a:r>
              <a:rPr lang="en-US" sz="2400" dirty="0">
                <a:solidFill>
                  <a:schemeClr val="dk1"/>
                </a:solidFill>
                <a:latin typeface="Arial"/>
                <a:ea typeface="Arial"/>
                <a:cs typeface="+mj-cs"/>
                <a:sym typeface="Arial"/>
              </a:rPr>
              <a:t> </a:t>
            </a:r>
            <a:r>
              <a:rPr lang="ar-EG" sz="2400" dirty="0">
                <a:solidFill>
                  <a:schemeClr val="dk1"/>
                </a:solidFill>
                <a:latin typeface="Arial"/>
                <a:ea typeface="Arial"/>
                <a:cs typeface="+mj-cs"/>
                <a:sym typeface="Arial"/>
              </a:rPr>
              <a:t>على منصة </a:t>
            </a:r>
            <a:r>
              <a:rPr lang="en-US" sz="2400" dirty="0">
                <a:latin typeface="Times New Roman" panose="02020603050405020304" pitchFamily="18" charset="0"/>
                <a:cs typeface="Times New Roman" panose="02020603050405020304" pitchFamily="18" charset="0"/>
                <a:sym typeface="Arial"/>
              </a:rPr>
              <a:t>LinkedIn</a:t>
            </a:r>
            <a:r>
              <a:rPr lang="en-US" sz="2400" dirty="0">
                <a:solidFill>
                  <a:schemeClr val="dk1"/>
                </a:solidFill>
                <a:latin typeface="Arial"/>
                <a:ea typeface="Arial"/>
                <a:cs typeface="+mj-cs"/>
                <a:sym typeface="Arial"/>
              </a:rPr>
              <a:t> </a:t>
            </a:r>
            <a:r>
              <a:rPr lang="ar-EG" sz="2400" dirty="0">
                <a:solidFill>
                  <a:schemeClr val="dk1"/>
                </a:solidFill>
                <a:latin typeface="Arial"/>
                <a:ea typeface="Arial"/>
                <a:cs typeface="+mj-cs"/>
                <a:sym typeface="Arial"/>
              </a:rPr>
              <a:t> حيث يُمكن تحديد عملاء محتملين والتواصل معهم.</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في منصة </a:t>
            </a:r>
            <a:r>
              <a:rPr lang="en-US" sz="2400" dirty="0">
                <a:latin typeface="Times New Roman" panose="02020603050405020304" pitchFamily="18" charset="0"/>
                <a:cs typeface="Times New Roman" panose="02020603050405020304" pitchFamily="18" charset="0"/>
                <a:sym typeface="Arial"/>
              </a:rPr>
              <a:t>LinkedIn</a:t>
            </a:r>
            <a:r>
              <a:rPr lang="en-US" sz="2400" dirty="0">
                <a:solidFill>
                  <a:schemeClr val="dk1"/>
                </a:solidFill>
                <a:latin typeface="Arial"/>
                <a:ea typeface="Arial"/>
                <a:cs typeface="+mj-cs"/>
                <a:sym typeface="Arial"/>
              </a:rPr>
              <a:t>، </a:t>
            </a:r>
            <a:r>
              <a:rPr lang="ar-EG" sz="2400" dirty="0">
                <a:solidFill>
                  <a:schemeClr val="dk1"/>
                </a:solidFill>
                <a:latin typeface="Arial"/>
                <a:ea typeface="Arial"/>
                <a:cs typeface="+mj-cs"/>
                <a:sym typeface="Arial"/>
              </a:rPr>
              <a:t>يمكن للمتخصصين في البيع الاجتماعي أن يحددوا عملاء محتملين باستخدام مجموعة متنوعة من المعايير مثل المجال الصناعي، والمنصب الوظيفي، والموقع الجغرافي، والاهتمامات المهنية، وما إلى ذلك. من ثم، يُمكنهم بناء شبكة علاقات قوية من خلال الاتصال بهؤلاء العملاء المحتملين، والتفاعل مع محتوى العملاء المحتملين، وتقديم مشورة مفيدة وقيمة.</a:t>
            </a:r>
          </a:p>
        </p:txBody>
      </p:sp>
      <p:sp>
        <p:nvSpPr>
          <p:cNvPr id="2" name="Rectangle 1">
            <a:extLst>
              <a:ext uri="{FF2B5EF4-FFF2-40B4-BE49-F238E27FC236}">
                <a16:creationId xmlns:a16="http://schemas.microsoft.com/office/drawing/2014/main" id="{1E66FFA4-31FE-A738-8B70-DE9AFDE64700}"/>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B185C97A-45FA-1A84-212A-4BFA9F1C2128}"/>
              </a:ext>
            </a:extLst>
          </p:cNvPr>
          <p:cNvSpPr txBox="1"/>
          <p:nvPr/>
        </p:nvSpPr>
        <p:spPr>
          <a:xfrm>
            <a:off x="6311901" y="776498"/>
            <a:ext cx="5359400"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مفاهيم التسويق بالعلاقات القائم على البيانات </a:t>
            </a:r>
            <a:endParaRPr lang="ar-EG" sz="2800" b="1"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12296832"/>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25ADBD-9A13-E43F-BF8D-2190FD7E8BA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25BC746-AD6C-5460-C8F0-49A055F3F31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7F1207B-075A-25D6-7A3F-AC54DB9E1A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08AACEE2-02B9-0A53-5BEC-F1FBE39D9122}"/>
              </a:ext>
            </a:extLst>
          </p:cNvPr>
          <p:cNvSpPr txBox="1"/>
          <p:nvPr/>
        </p:nvSpPr>
        <p:spPr>
          <a:xfrm>
            <a:off x="520700" y="1417479"/>
            <a:ext cx="11150600" cy="48300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rgbClr val="0070C0"/>
                </a:solidFill>
                <a:latin typeface="Arial"/>
                <a:ea typeface="Arial"/>
                <a:cs typeface="+mj-cs"/>
                <a:sym typeface="Arial"/>
              </a:rPr>
              <a:t>التسويق الموجه للحسابات </a:t>
            </a:r>
            <a:r>
              <a:rPr lang="en-US" sz="2400" b="1" dirty="0">
                <a:solidFill>
                  <a:srgbClr val="0070C0"/>
                </a:solidFill>
                <a:latin typeface="Times New Roman" panose="02020603050405020304" pitchFamily="18" charset="0"/>
                <a:ea typeface="Arial"/>
                <a:cs typeface="Times New Roman" panose="02020603050405020304" pitchFamily="18" charset="0"/>
                <a:sym typeface="Arial"/>
              </a:rPr>
              <a:t>Account-based marketing </a:t>
            </a:r>
            <a:r>
              <a:rPr lang="en-US" sz="2400" b="1" dirty="0">
                <a:solidFill>
                  <a:srgbClr val="0070C0"/>
                </a:solidFill>
                <a:latin typeface="Arial"/>
                <a:ea typeface="Arial"/>
                <a:cs typeface="+mj-cs"/>
                <a:sym typeface="Arial"/>
              </a:rPr>
              <a:t>(</a:t>
            </a:r>
            <a:r>
              <a:rPr lang="en-US" sz="2400" b="1" dirty="0">
                <a:solidFill>
                  <a:srgbClr val="0070C0"/>
                </a:solidFill>
                <a:latin typeface="Times New Roman" panose="02020603050405020304" pitchFamily="18" charset="0"/>
                <a:ea typeface="Arial"/>
                <a:cs typeface="Times New Roman" panose="02020603050405020304" pitchFamily="18" charset="0"/>
                <a:sym typeface="Arial"/>
              </a:rPr>
              <a:t>ABM</a:t>
            </a:r>
            <a:r>
              <a:rPr lang="en-US" sz="2400" b="1" dirty="0">
                <a:solidFill>
                  <a:srgbClr val="0070C0"/>
                </a:solidFill>
                <a:latin typeface="Arial"/>
                <a:ea typeface="Arial"/>
                <a:cs typeface="+mj-cs"/>
                <a:sym typeface="Arial"/>
              </a:rPr>
              <a:t>) </a:t>
            </a:r>
            <a:endParaRPr lang="ar-EG" sz="2400" b="1" dirty="0">
              <a:solidFill>
                <a:srgbClr val="0070C0"/>
              </a:solidFill>
              <a:latin typeface="Arial"/>
              <a:ea typeface="Arial"/>
              <a:cs typeface="+mj-cs"/>
              <a:sym typeface="Arial"/>
            </a:endParaRPr>
          </a:p>
          <a:p>
            <a:pPr marL="0" marR="0" lvl="0" indent="0" algn="just" rtl="1">
              <a:lnSpc>
                <a:spcPct val="150000"/>
              </a:lnSpc>
              <a:spcBef>
                <a:spcPts val="0"/>
              </a:spcBef>
              <a:spcAft>
                <a:spcPts val="0"/>
              </a:spcAft>
              <a:buNone/>
            </a:pPr>
            <a:r>
              <a:rPr lang="ar-EG" sz="2300" dirty="0">
                <a:solidFill>
                  <a:schemeClr val="dk1"/>
                </a:solidFill>
                <a:latin typeface="Arial"/>
                <a:ea typeface="Arial"/>
                <a:cs typeface="+mj-cs"/>
                <a:sym typeface="Arial"/>
              </a:rPr>
              <a:t>هو استراتيجية تسويق تُستخدم بشكل رئيسي في مجال التسويق بين الشركات (</a:t>
            </a:r>
            <a:r>
              <a:rPr lang="en-US" sz="2300" dirty="0">
                <a:solidFill>
                  <a:schemeClr val="dk1"/>
                </a:solidFill>
                <a:latin typeface="Times New Roman" panose="02020603050405020304" pitchFamily="18" charset="0"/>
                <a:ea typeface="Arial"/>
                <a:cs typeface="Times New Roman" panose="02020603050405020304" pitchFamily="18" charset="0"/>
                <a:sym typeface="Arial"/>
              </a:rPr>
              <a:t>B2B</a:t>
            </a:r>
            <a:r>
              <a:rPr lang="ar-EG" sz="2300" dirty="0">
                <a:solidFill>
                  <a:schemeClr val="dk1"/>
                </a:solidFill>
                <a:latin typeface="Arial"/>
                <a:ea typeface="Arial"/>
                <a:cs typeface="+mj-cs"/>
                <a:sym typeface="Arial"/>
              </a:rPr>
              <a:t>)</a:t>
            </a:r>
            <a:r>
              <a:rPr lang="en-US" sz="2300" dirty="0">
                <a:solidFill>
                  <a:schemeClr val="dk1"/>
                </a:solidFill>
                <a:latin typeface="Arial"/>
                <a:ea typeface="Arial"/>
                <a:cs typeface="+mj-cs"/>
                <a:sym typeface="Arial"/>
              </a:rPr>
              <a:t>، </a:t>
            </a:r>
            <a:r>
              <a:rPr lang="ar-EG" sz="2300" dirty="0">
                <a:solidFill>
                  <a:schemeClr val="dk1"/>
                </a:solidFill>
                <a:latin typeface="Arial"/>
                <a:ea typeface="Arial"/>
                <a:cs typeface="+mj-cs"/>
                <a:sym typeface="Arial"/>
              </a:rPr>
              <a:t>حيث يتم توجيه الجهود التسويقية نحو الحسابات الهامة والعملاء المحتملين المحددين بدلاً من الجمهور العام. يهدف التسويق الموجه بالحسابات </a:t>
            </a:r>
            <a:r>
              <a:rPr lang="en-US" sz="2300" dirty="0">
                <a:latin typeface="Times New Roman" panose="02020603050405020304" pitchFamily="18" charset="0"/>
                <a:cs typeface="Times New Roman" panose="02020603050405020304" pitchFamily="18" charset="0"/>
                <a:sym typeface="Arial"/>
              </a:rPr>
              <a:t>ABM</a:t>
            </a:r>
            <a:r>
              <a:rPr lang="ar-EG" sz="2300" dirty="0">
                <a:solidFill>
                  <a:schemeClr val="dk1"/>
                </a:solidFill>
                <a:latin typeface="Arial"/>
                <a:ea typeface="Arial"/>
                <a:cs typeface="+mj-cs"/>
                <a:sym typeface="Arial"/>
              </a:rPr>
              <a:t> إلى بناء علاقات قوية ومستدامة مع هذه الحسابات من خلال تخصيص الرسائل والجهود لتلبية احتياجاتهم وتحقيق أهدافهم.</a:t>
            </a:r>
          </a:p>
          <a:p>
            <a:pPr marL="0" marR="0" lvl="0" indent="0" algn="just" rtl="1">
              <a:lnSpc>
                <a:spcPct val="150000"/>
              </a:lnSpc>
              <a:spcBef>
                <a:spcPts val="0"/>
              </a:spcBef>
              <a:spcAft>
                <a:spcPts val="0"/>
              </a:spcAft>
              <a:buNone/>
            </a:pPr>
            <a:r>
              <a:rPr lang="ar-EG" sz="2300" dirty="0">
                <a:solidFill>
                  <a:schemeClr val="dk1"/>
                </a:solidFill>
                <a:latin typeface="Arial"/>
                <a:ea typeface="Arial"/>
                <a:cs typeface="+mj-cs"/>
                <a:sym typeface="Arial"/>
              </a:rPr>
              <a:t>على سبيل المثال، لنفترض أن شركة تقنية تبيع حلاً برمجيًا متخصصًا لتحسين إدارة سلاسل الإمداد. تقوم الشركة بتحديد مجموعة من الشركات المستهدفة في صناعة معينة لتوجيه جهودها نحوها. تقوم الشركة بتحليل احتياجات كل شركة وتطور محتوى مخصص يستهدف تلك الاحتياجات بشكل دقيق. على سبيل المثال، قد تنشر الشركة مقالات وموارد تعليمية حول تحسين سلاسل الإمداد وتوفير التكلفة وزيادة الكفاءة، وتستهدف نشر هذه المحتويات للشركات المستهدفة عبر منصات التواصل الاجتماعي والبريد الإلكتروني.</a:t>
            </a:r>
          </a:p>
        </p:txBody>
      </p:sp>
      <p:sp>
        <p:nvSpPr>
          <p:cNvPr id="2" name="Rectangle 1">
            <a:extLst>
              <a:ext uri="{FF2B5EF4-FFF2-40B4-BE49-F238E27FC236}">
                <a16:creationId xmlns:a16="http://schemas.microsoft.com/office/drawing/2014/main" id="{96C19BCA-7871-9161-8F25-E98AD4206E8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17684B4D-C069-8C3C-CFE4-B19802ADF5BA}"/>
              </a:ext>
            </a:extLst>
          </p:cNvPr>
          <p:cNvSpPr txBox="1"/>
          <p:nvPr/>
        </p:nvSpPr>
        <p:spPr>
          <a:xfrm>
            <a:off x="6311901" y="776498"/>
            <a:ext cx="5359400"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مفاهيم التسويق بالعلاقات القائم على البيانات </a:t>
            </a:r>
            <a:endParaRPr lang="ar-EG" sz="2800" b="1"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900590042"/>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AAE81-9D1F-E757-EC2D-663B1E23922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33E7B9E-89CA-2C93-E4B3-A3DD65CF8AC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0826380-53E4-2115-2ED4-231595A9F8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7E3276D-CB19-74DF-F7D5-B920B2E8D8CC}"/>
              </a:ext>
            </a:extLst>
          </p:cNvPr>
          <p:cNvSpPr txBox="1"/>
          <p:nvPr/>
        </p:nvSpPr>
        <p:spPr>
          <a:xfrm>
            <a:off x="520700" y="1417479"/>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rgbClr val="0070C0"/>
                </a:solidFill>
                <a:latin typeface="Arial"/>
                <a:ea typeface="Arial"/>
                <a:cs typeface="+mj-cs"/>
                <a:sym typeface="Arial"/>
              </a:rPr>
              <a:t>تسلسلات المبيعات (</a:t>
            </a:r>
            <a:r>
              <a:rPr lang="en-US" sz="2400" b="1" dirty="0">
                <a:solidFill>
                  <a:srgbClr val="0070C0"/>
                </a:solidFill>
                <a:latin typeface="Times New Roman" panose="02020603050405020304" pitchFamily="18" charset="0"/>
                <a:ea typeface="Arial"/>
                <a:cs typeface="Times New Roman" panose="02020603050405020304" pitchFamily="18" charset="0"/>
                <a:sym typeface="Arial"/>
              </a:rPr>
              <a:t>Sales Cadences</a:t>
            </a:r>
            <a:r>
              <a:rPr lang="ar-EG" sz="2400" b="1" dirty="0">
                <a:solidFill>
                  <a:srgbClr val="0070C0"/>
                </a:solidFill>
                <a:latin typeface="Arial"/>
                <a:ea typeface="Arial"/>
                <a:cs typeface="+mj-cs"/>
                <a:sym typeface="Arial"/>
              </a:rPr>
              <a:t>)</a:t>
            </a:r>
            <a:r>
              <a:rPr lang="en-US" sz="2400" b="1" dirty="0">
                <a:solidFill>
                  <a:srgbClr val="0070C0"/>
                </a:solidFill>
                <a:latin typeface="Arial"/>
                <a:ea typeface="Arial"/>
                <a:cs typeface="+mj-cs"/>
                <a:sym typeface="Arial"/>
              </a:rPr>
              <a:t> </a:t>
            </a:r>
            <a:endParaRPr lang="ar-EG" sz="2400" b="1" dirty="0">
              <a:solidFill>
                <a:srgbClr val="0070C0"/>
              </a:solidFill>
              <a:latin typeface="Arial"/>
              <a:ea typeface="Arial"/>
              <a:cs typeface="+mj-cs"/>
              <a:sym typeface="Arial"/>
            </a:endParaRP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هي سلسلة من الاتصالات التي تستخدمها الشركات في مجال التسويق بين الشركات (</a:t>
            </a:r>
            <a:r>
              <a:rPr lang="en-US" sz="2400" dirty="0">
                <a:solidFill>
                  <a:schemeClr val="dk1"/>
                </a:solidFill>
                <a:latin typeface="Times New Roman" panose="02020603050405020304" pitchFamily="18" charset="0"/>
                <a:ea typeface="Arial"/>
                <a:cs typeface="Times New Roman" panose="02020603050405020304" pitchFamily="18" charset="0"/>
                <a:sym typeface="Arial"/>
              </a:rPr>
              <a:t>B2B</a:t>
            </a:r>
            <a:r>
              <a:rPr lang="ar-EG" sz="2400" dirty="0">
                <a:solidFill>
                  <a:schemeClr val="dk1"/>
                </a:solidFill>
                <a:latin typeface="Arial"/>
                <a:ea typeface="Arial"/>
                <a:cs typeface="+mj-cs"/>
                <a:sym typeface="Arial"/>
              </a:rPr>
              <a:t>)</a:t>
            </a:r>
            <a:r>
              <a:rPr lang="en-US" sz="2400" dirty="0">
                <a:solidFill>
                  <a:schemeClr val="dk1"/>
                </a:solidFill>
                <a:latin typeface="Arial"/>
                <a:ea typeface="Arial"/>
                <a:cs typeface="+mj-cs"/>
                <a:sym typeface="Arial"/>
              </a:rPr>
              <a:t> </a:t>
            </a:r>
            <a:r>
              <a:rPr lang="ar-EG" sz="2400" dirty="0">
                <a:solidFill>
                  <a:schemeClr val="dk1"/>
                </a:solidFill>
                <a:latin typeface="Arial"/>
                <a:ea typeface="Arial"/>
                <a:cs typeface="+mj-cs"/>
                <a:sym typeface="Arial"/>
              </a:rPr>
              <a:t>للتفاعل مع العملاء المحتملين وتحويلهم إلى عملاء فعليين. تُستخدم هذه التسلسلات للتواصل بشكل مستمر ومنسق مع العملاء المحتملين عبر مجموعة متنوعة من القنوات والوسائط. تهدف هذه التسلسلات إلى بناء علاقات تفاعلية ومستدامة مع العملاء المحتملين عبر عمليات التواصل المناسبة، مما يزيد من فرص تحويلهم إلى عملاء نهائيين.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على سبيل المثال، يمكن أن يشمل التسلسل عدة مراحل، مثل إرسال بريد إلكتروني تعريفي حول المنتج، ثم متابعته بمكالمة هاتفية لمناقشة المزيد من التفاصيل، وبعد ذلك إرسال رسالة عبر وسائل التواصل الاجتماعي للتفاعل المستمر وتقديم المزيد من المعلومات. تُبرمج هذه الاتصالات لتتمتع بالأتمتة، مما يسهل عملية التواصل المستمر والمنظم مع العملاء المحتملين ويزيد من فرص تحويلهم إلى عملاء نهائيين.</a:t>
            </a:r>
          </a:p>
        </p:txBody>
      </p:sp>
      <p:sp>
        <p:nvSpPr>
          <p:cNvPr id="2" name="Rectangle 1">
            <a:extLst>
              <a:ext uri="{FF2B5EF4-FFF2-40B4-BE49-F238E27FC236}">
                <a16:creationId xmlns:a16="http://schemas.microsoft.com/office/drawing/2014/main" id="{187D138F-04F1-F1E1-94E3-1628E769158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7ED1719D-6610-BDB6-732A-1EFC065DEB0B}"/>
              </a:ext>
            </a:extLst>
          </p:cNvPr>
          <p:cNvSpPr txBox="1"/>
          <p:nvPr/>
        </p:nvSpPr>
        <p:spPr>
          <a:xfrm>
            <a:off x="6311901" y="776498"/>
            <a:ext cx="5359400"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مفاهيم التسويق بالعلاقات القائم على البيانات </a:t>
            </a:r>
            <a:endParaRPr lang="ar-EG" sz="2800" b="1"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790168419"/>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8D4D18-60EB-8483-39AB-EE6E350828D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3399A6E-B829-31C3-D436-73FE317BA77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C3E6BE6-904C-8A7D-192A-6184E4B063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4AFA943D-6DBE-67C7-968C-4A15796EB1FA}"/>
              </a:ext>
            </a:extLst>
          </p:cNvPr>
          <p:cNvSpPr txBox="1"/>
          <p:nvPr/>
        </p:nvSpPr>
        <p:spPr>
          <a:xfrm>
            <a:off x="520700" y="1417479"/>
            <a:ext cx="11150600" cy="454816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3- إدارة خدمة العملاء   </a:t>
            </a:r>
            <a:r>
              <a:rPr lang="ar-EG" sz="2800" b="1" i="0" dirty="0">
                <a:solidFill>
                  <a:srgbClr val="343541"/>
                </a:solidFill>
                <a:effectLst/>
                <a:latin typeface="Söhne"/>
                <a:cs typeface="+mj-cs"/>
              </a:rPr>
              <a:t> </a:t>
            </a:r>
            <a:r>
              <a:rPr lang="en-US" sz="2800" b="1" i="0" dirty="0">
                <a:solidFill>
                  <a:srgbClr val="343541"/>
                </a:solidFill>
                <a:effectLst/>
                <a:latin typeface="Times New Roman" panose="02020603050405020304" pitchFamily="18" charset="0"/>
                <a:cs typeface="Times New Roman" panose="02020603050405020304" pitchFamily="18" charset="0"/>
              </a:rPr>
              <a:t>Customer service management</a:t>
            </a:r>
            <a:endParaRPr lang="ar-EG" sz="2800" b="1" i="0" dirty="0">
              <a:solidFill>
                <a:srgbClr val="343541"/>
              </a:solidFill>
              <a:effectLst/>
              <a:latin typeface="Times New Roman" panose="02020603050405020304" pitchFamily="18" charset="0"/>
              <a:cs typeface="Times New Roman" panose="02020603050405020304" pitchFamily="18" charset="0"/>
            </a:endParaRP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عندما يتصل العملاء بممثلي خدمة العملاء، يستخدم هؤلاء الممثلون الشبكة الداخلية للوصول إلى قواعد البيانات التي تحتوي على معلومات مفصلة حول العملاء والمنتجات التي اشتروها والاستفسارات السابقة التي قد قدمها العملاء. هذا يساعد ممثلي خدمة العملاء في تقديم مساعدة سريعة ودقيقة للعملاء.</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بالإضافة إلى ذلك، يمكن تحقيق تحسين كبير في كفاءة التواصل وراحة العملاء من خلال تقديم خيار </a:t>
            </a:r>
            <a:r>
              <a:rPr lang="ar-EG" sz="2400" b="1" dirty="0">
                <a:solidFill>
                  <a:srgbClr val="0070C0"/>
                </a:solidFill>
                <a:latin typeface="Arial"/>
                <a:ea typeface="Arial"/>
                <a:cs typeface="+mj-cs"/>
                <a:sym typeface="Arial"/>
              </a:rPr>
              <a:t>الخدمة الذاتية عبر الويب </a:t>
            </a:r>
            <a:r>
              <a:rPr lang="en-US" sz="2400" b="1" dirty="0">
                <a:solidFill>
                  <a:srgbClr val="0070C0"/>
                </a:solidFill>
                <a:latin typeface="Times New Roman" panose="02020603050405020304" pitchFamily="18" charset="0"/>
                <a:ea typeface="Arial"/>
                <a:cs typeface="Times New Roman" panose="02020603050405020304" pitchFamily="18" charset="0"/>
                <a:sym typeface="Arial"/>
              </a:rPr>
              <a:t>web self-service</a:t>
            </a:r>
            <a:r>
              <a:rPr lang="ar-EG" sz="2400" dirty="0">
                <a:solidFill>
                  <a:schemeClr val="dk1"/>
                </a:solidFill>
                <a:latin typeface="Arial"/>
                <a:ea typeface="Arial"/>
                <a:cs typeface="+mj-cs"/>
                <a:sym typeface="Arial"/>
              </a:rPr>
              <a:t>. عندما يقدم للعملاء إمكانية الدخول إلى بيانات الدعم والمعلومات من خلال واجهة ويب، يمكنهم حل مشكلاتهم والعثور على المعلومات التي يحتاجونها بأنفسهم. هذا يوفر للعملاء الوقت والجهد، ويجعل عملية الحصول على المساعدة أكثر سهولة وسرعة.</a:t>
            </a:r>
          </a:p>
        </p:txBody>
      </p:sp>
      <p:sp>
        <p:nvSpPr>
          <p:cNvPr id="2" name="Rectangle 1">
            <a:extLst>
              <a:ext uri="{FF2B5EF4-FFF2-40B4-BE49-F238E27FC236}">
                <a16:creationId xmlns:a16="http://schemas.microsoft.com/office/drawing/2014/main" id="{96A22578-204F-3C84-7F73-ADC9CB8E5F0A}"/>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69C9EFE3-7EFB-F95B-DC98-45924C596B53}"/>
              </a:ext>
            </a:extLst>
          </p:cNvPr>
          <p:cNvSpPr txBox="1"/>
          <p:nvPr/>
        </p:nvSpPr>
        <p:spPr>
          <a:xfrm>
            <a:off x="6311901" y="776498"/>
            <a:ext cx="5359400"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مفاهيم التسويق بالعلاقات القائم على البيانات </a:t>
            </a:r>
            <a:endParaRPr lang="ar-EG" sz="2800" b="1"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2709396152"/>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26EC6D-A22F-A552-B7D2-BD27D33A350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EE19A8B-BD52-13B0-0D0A-939EC54656D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69B74D3-73F4-3A4C-10EF-E4B86A7615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41ED0EEE-FD40-D9EE-0A18-DD35AE46C7C8}"/>
              </a:ext>
            </a:extLst>
          </p:cNvPr>
          <p:cNvSpPr txBox="1"/>
          <p:nvPr/>
        </p:nvSpPr>
        <p:spPr>
          <a:xfrm>
            <a:off x="520700" y="1417479"/>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rgbClr val="0070C0"/>
                </a:solidFill>
                <a:latin typeface="Arial"/>
                <a:ea typeface="Arial"/>
                <a:cs typeface="Arial"/>
                <a:sym typeface="Arial"/>
              </a:rPr>
              <a:t>الخدمة الذاتية عبر الويب </a:t>
            </a:r>
            <a:r>
              <a:rPr lang="en-US" sz="2400" b="1" dirty="0">
                <a:solidFill>
                  <a:srgbClr val="0070C0"/>
                </a:solidFill>
                <a:latin typeface="Times New Roman" panose="02020603050405020304" pitchFamily="18" charset="0"/>
                <a:ea typeface="Arial"/>
                <a:cs typeface="Times New Roman" panose="02020603050405020304" pitchFamily="18" charset="0"/>
                <a:sym typeface="Arial"/>
              </a:rPr>
              <a:t>web self-service</a:t>
            </a:r>
            <a:endParaRPr lang="ar-EG" sz="2400" b="1" dirty="0">
              <a:solidFill>
                <a:schemeClr val="dk1"/>
              </a:solidFill>
              <a:latin typeface="Times New Roman" panose="02020603050405020304" pitchFamily="18" charset="0"/>
              <a:ea typeface="Arial"/>
              <a:cs typeface="Times New Roman" panose="02020603050405020304" pitchFamily="18" charset="0"/>
              <a:sym typeface="Arial"/>
            </a:endParaRPr>
          </a:p>
          <a:p>
            <a:pPr marL="0" marR="0" lvl="0" indent="0" algn="just" rtl="1">
              <a:lnSpc>
                <a:spcPct val="150000"/>
              </a:lnSpc>
              <a:spcBef>
                <a:spcPts val="0"/>
              </a:spcBef>
              <a:spcAft>
                <a:spcPts val="0"/>
              </a:spcAft>
              <a:buNone/>
            </a:pPr>
            <a:r>
              <a:rPr lang="ar-EG" sz="2400" dirty="0">
                <a:latin typeface="Arial"/>
                <a:ea typeface="Arial"/>
                <a:cs typeface="Arial"/>
                <a:sym typeface="Arial"/>
              </a:rPr>
              <a:t>تعني تمكين العملاء من استخدام الموقع الإلكتروني للشركة أو منصة الويب الخاصة بها للبحث عن المعلومات التي يحتاجونها أو لإجراء معاملات مثل الشراء أو تحديث المعلومات الشخصية، دون الحاجة إلى التواصل مع فريق دعم العملاء عبر الهاتف أو البريد الإلكتروني.</a:t>
            </a:r>
          </a:p>
          <a:p>
            <a:pPr marL="0" marR="0" lvl="0" indent="0" algn="just" rtl="1">
              <a:lnSpc>
                <a:spcPct val="150000"/>
              </a:lnSpc>
              <a:spcBef>
                <a:spcPts val="0"/>
              </a:spcBef>
              <a:spcAft>
                <a:spcPts val="0"/>
              </a:spcAft>
              <a:buNone/>
            </a:pPr>
            <a:r>
              <a:rPr lang="ar-EG" sz="2400" dirty="0">
                <a:latin typeface="Arial"/>
                <a:ea typeface="Arial"/>
                <a:cs typeface="Arial"/>
                <a:sym typeface="Arial"/>
              </a:rPr>
              <a:t>هذا النمط من الخدمة يمنح العملاء مرونة وحرية أكبر في التفاعل مع الشركة والحصول على المعلومات وإجراء المعاملات في أوقات تناسبهم. وهو يسهم في تقديم تجربة أسهل وأكثر راحة للعملاء، ويمكن أن يساعد في تقليل حمل العمل على فريق دعم العملاء، حيث يتمكن العملاء من حل مشكلاتهم والحصول على المعلومات بأنفسهم.</a:t>
            </a:r>
          </a:p>
          <a:p>
            <a:pPr marL="0" marR="0" lvl="0" indent="0" algn="just" rtl="1">
              <a:lnSpc>
                <a:spcPct val="150000"/>
              </a:lnSpc>
              <a:spcBef>
                <a:spcPts val="0"/>
              </a:spcBef>
              <a:spcAft>
                <a:spcPts val="0"/>
              </a:spcAft>
              <a:buNone/>
            </a:pPr>
            <a:r>
              <a:rPr lang="ar-EG" sz="2400" dirty="0">
                <a:latin typeface="Arial"/>
                <a:ea typeface="Arial"/>
                <a:cs typeface="Arial"/>
                <a:sym typeface="Arial"/>
              </a:rPr>
              <a:t>على سبيل المثال، يمكن للعملاء استخدام الخدمة الذاتية عبر الويب للتحقق من حالة طلباتهم، تحديث بياناتهم الشخصية، إجراء دفعات، ومعالجة مشكلات بسيطة دون الحاجة إلى الاتصال بمركز دعم العملاء.</a:t>
            </a:r>
          </a:p>
        </p:txBody>
      </p:sp>
      <p:sp>
        <p:nvSpPr>
          <p:cNvPr id="2" name="Rectangle 1">
            <a:extLst>
              <a:ext uri="{FF2B5EF4-FFF2-40B4-BE49-F238E27FC236}">
                <a16:creationId xmlns:a16="http://schemas.microsoft.com/office/drawing/2014/main" id="{9CD14AE3-64A3-0043-B5A7-89734FA2F6B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D9AA10C0-B354-9DF1-CE4A-6184AF850269}"/>
              </a:ext>
            </a:extLst>
          </p:cNvPr>
          <p:cNvSpPr txBox="1"/>
          <p:nvPr/>
        </p:nvSpPr>
        <p:spPr>
          <a:xfrm>
            <a:off x="6311901" y="776498"/>
            <a:ext cx="5359400"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مفاهيم التسويق بالعلاقات القائم على البيانات </a:t>
            </a:r>
            <a:endParaRPr lang="ar-EG" sz="2800" b="1"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1638404785"/>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E6BD26-AF8F-0008-0F7E-E24EA894E00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1F114F7-9200-91E5-5AD6-273BC5DBAA3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6C643D1-9CAA-4781-3DF8-E1C92D925C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1FE2CC42-7060-A103-4F53-F0239601B169}"/>
              </a:ext>
            </a:extLst>
          </p:cNvPr>
          <p:cNvSpPr txBox="1"/>
          <p:nvPr/>
        </p:nvSpPr>
        <p:spPr>
          <a:xfrm>
            <a:off x="520700" y="141747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4- إدارة التواصل مع العملاء </a:t>
            </a:r>
            <a:r>
              <a:rPr lang="en-US" sz="2400" b="1" dirty="0">
                <a:solidFill>
                  <a:schemeClr val="dk1"/>
                </a:solidFill>
                <a:latin typeface="Times New Roman" panose="02020603050405020304" pitchFamily="18" charset="0"/>
                <a:ea typeface="Arial"/>
                <a:cs typeface="Times New Roman" panose="02020603050405020304" pitchFamily="18" charset="0"/>
                <a:sym typeface="Arial"/>
              </a:rPr>
              <a:t>Customer Communications Management</a:t>
            </a:r>
            <a:endParaRPr lang="ar-EG" sz="2800" b="1" i="0" dirty="0">
              <a:solidFill>
                <a:srgbClr val="343541"/>
              </a:solidFill>
              <a:effectLst/>
              <a:latin typeface="Times New Roman" panose="02020603050405020304" pitchFamily="18" charset="0"/>
              <a:cs typeface="Times New Roman" panose="02020603050405020304" pitchFamily="18" charset="0"/>
            </a:endParaRP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هي عملية تنظيم وإدارة عمليات التواصل مع العملاء بشكل متكامل عبر مجموعة متنوعة من القنوات. يتضمن هذا النوع من الإدارة عمليات التنسيق والتحكم في كيفية تقديم الرسائل والاتصالات للعملاء عبر قنوات مختلفة بهدف تحقيق تجربة تواصل متسقة وفعالة.</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من خلال إدارة التواصل مع العملاء، تقوم الشركات بالتنسيق بين مختلف وسائل التواصل مثل البريد المباشر، والبريد الإلكتروني، ورسائل الجوال، ورسائل الويب المخصصة، وشبكات التواصل الاجتماعي. الهدف الرئيسي هو تقديم رسائل متسقة وشخصية عبر هذه القنوات للتفاعل مع العملاء وتلبية احتياجاتهم وتوجيههم بشكل فعال.</a:t>
            </a:r>
          </a:p>
        </p:txBody>
      </p:sp>
      <p:sp>
        <p:nvSpPr>
          <p:cNvPr id="2" name="Rectangle 1">
            <a:extLst>
              <a:ext uri="{FF2B5EF4-FFF2-40B4-BE49-F238E27FC236}">
                <a16:creationId xmlns:a16="http://schemas.microsoft.com/office/drawing/2014/main" id="{B0DC9DE1-0CCE-8513-5167-C09B84D7A5F6}"/>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0DABDBFB-0050-D81C-2073-98D83757E0A1}"/>
              </a:ext>
            </a:extLst>
          </p:cNvPr>
          <p:cNvSpPr txBox="1"/>
          <p:nvPr/>
        </p:nvSpPr>
        <p:spPr>
          <a:xfrm>
            <a:off x="6311901" y="776498"/>
            <a:ext cx="5359400"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مفاهيم التسويق بالعلاقات القائم على البيانات </a:t>
            </a:r>
            <a:endParaRPr lang="ar-EG" sz="2800" b="1"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2922148976"/>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E4C8D8-C20F-387B-5CA7-9B880785D95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3778841-9DC4-9FA3-1680-5C71FA722E5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6EF92F2-6413-D7C2-D386-F8D33DD2C2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DFE71EF-3A5F-0F6C-6636-B054993D23FE}"/>
              </a:ext>
            </a:extLst>
          </p:cNvPr>
          <p:cNvSpPr txBox="1"/>
          <p:nvPr/>
        </p:nvSpPr>
        <p:spPr>
          <a:xfrm>
            <a:off x="520700" y="141747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4- إدارة التواصل مع العملاء </a:t>
            </a:r>
            <a:r>
              <a:rPr lang="en-US" sz="2400" b="1" dirty="0">
                <a:solidFill>
                  <a:schemeClr val="dk1"/>
                </a:solidFill>
                <a:latin typeface="Times New Roman" panose="02020603050405020304" pitchFamily="18" charset="0"/>
                <a:ea typeface="Arial"/>
                <a:cs typeface="Times New Roman" panose="02020603050405020304" pitchFamily="18" charset="0"/>
                <a:sym typeface="Arial"/>
              </a:rPr>
              <a:t>Customer Communications Management</a:t>
            </a:r>
            <a:endParaRPr lang="ar-EG" sz="2800" b="1" i="0" dirty="0">
              <a:solidFill>
                <a:srgbClr val="343541"/>
              </a:solidFill>
              <a:effectLst/>
              <a:latin typeface="Times New Roman" panose="02020603050405020304" pitchFamily="18" charset="0"/>
              <a:cs typeface="Times New Roman" panose="02020603050405020304" pitchFamily="18" charset="0"/>
            </a:endParaRPr>
          </a:p>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على سبيل المثال، فلنفترض أن شركة متخصصة في الخدمات المالية تستخدم إدارة التواصل مع العملاء لتحسين تجربة العملاء. عندما يتم إجراء عملية مالية معينة من قبل العميل، يمكن أن يقوم النظام الآلي في الشركة بإرسال بريد إلكتروني بتفاصيل العملية. كما يمكن أن يتم إرسال رسالة نصية على هاتفه المحمول تذكيرًا بالمعاملة. بعد ذلك بفترة، يمكن أن تتواصل الشركة مع العميل مجدداً من خلال البريد الإلكتروني للتعرف على تقييمه </a:t>
            </a:r>
            <a:r>
              <a:rPr lang="ar-EG" sz="2400" dirty="0" err="1">
                <a:solidFill>
                  <a:schemeClr val="dk1"/>
                </a:solidFill>
                <a:latin typeface="Arial"/>
                <a:ea typeface="Arial"/>
                <a:cs typeface="Arial"/>
                <a:sym typeface="Arial"/>
              </a:rPr>
              <a:t>ودجرة</a:t>
            </a:r>
            <a:r>
              <a:rPr lang="ar-EG" sz="2400" dirty="0">
                <a:solidFill>
                  <a:schemeClr val="dk1"/>
                </a:solidFill>
                <a:latin typeface="Arial"/>
                <a:ea typeface="Arial"/>
                <a:cs typeface="Arial"/>
                <a:sym typeface="Arial"/>
              </a:rPr>
              <a:t> رضاه عن العملية التي أجراها مع الشركة.  </a:t>
            </a:r>
            <a:endParaRPr lang="en-US" sz="2400" dirty="0">
              <a:solidFill>
                <a:schemeClr val="dk1"/>
              </a:solidFill>
              <a:latin typeface="Arial"/>
              <a:ea typeface="Arial"/>
              <a:cs typeface="Arial"/>
              <a:sym typeface="Arial"/>
            </a:endParaRPr>
          </a:p>
        </p:txBody>
      </p:sp>
      <p:sp>
        <p:nvSpPr>
          <p:cNvPr id="2" name="Rectangle 1">
            <a:extLst>
              <a:ext uri="{FF2B5EF4-FFF2-40B4-BE49-F238E27FC236}">
                <a16:creationId xmlns:a16="http://schemas.microsoft.com/office/drawing/2014/main" id="{10C3C754-09FF-9F27-6671-C0792145C650}"/>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F65AC881-B066-925A-DDE1-9B5B451C5458}"/>
              </a:ext>
            </a:extLst>
          </p:cNvPr>
          <p:cNvSpPr txBox="1"/>
          <p:nvPr/>
        </p:nvSpPr>
        <p:spPr>
          <a:xfrm>
            <a:off x="6311901" y="776498"/>
            <a:ext cx="5359400"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مفاهيم التسويق بالعلاقات القائم على البيانات </a:t>
            </a:r>
            <a:endParaRPr lang="ar-EG" sz="2800" b="1"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2879843591"/>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995688-A4F3-7264-2F7F-564C1E5A29D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55874E8-5068-E5EB-61A5-A2CA9268B3D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A58B26E-C07E-12C2-84B7-D9E62A7280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38C9F17-FED8-9219-148E-05F355EDBAB4}"/>
              </a:ext>
            </a:extLst>
          </p:cNvPr>
          <p:cNvSpPr txBox="1"/>
          <p:nvPr/>
        </p:nvSpPr>
        <p:spPr>
          <a:xfrm>
            <a:off x="520700" y="1417479"/>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solidFill>
                  <a:srgbClr val="0070C0"/>
                </a:solidFill>
                <a:latin typeface="Tajawal ExtraBold" panose="00000800000000000000" pitchFamily="2" charset="-78"/>
                <a:cs typeface="+mj-cs"/>
              </a:rPr>
              <a:t>تفاعل العملاء </a:t>
            </a:r>
          </a:p>
          <a:p>
            <a:pPr algn="just" rtl="1">
              <a:lnSpc>
                <a:spcPct val="150000"/>
              </a:lnSpc>
            </a:pPr>
            <a:r>
              <a:rPr lang="ar-EG" sz="2400" dirty="0">
                <a:latin typeface="Tajawal ExtraBold" panose="00000800000000000000" pitchFamily="2" charset="-78"/>
                <a:cs typeface="+mj-cs"/>
              </a:rPr>
              <a:t>يشير مفهوم تفاعل العملاء إلى مدى اشتراك وارتباط العملاء مع علامتك التجارية أو منتجاتك أو خدماتك. إنه يعبر عن مدى تفاعل العملاء ومشاركتهم معك، سواءً كان ذلك من خلال التفاعل على وسائل التواصل الاجتماعي، التفاعل مع محتوى موقع الويب، المشاركة في الأحداث وورش العمل، تقديم ملاحظات وتقييمات، وغيرها من الأنشطة التي تظهر التفاعل الفعّال والإشباع من قبل العملاء.</a:t>
            </a:r>
          </a:p>
          <a:p>
            <a:pPr algn="just" rtl="1">
              <a:lnSpc>
                <a:spcPct val="150000"/>
              </a:lnSpc>
            </a:pPr>
            <a:r>
              <a:rPr lang="ar-EG" sz="2400" dirty="0">
                <a:latin typeface="Tajawal ExtraBold" panose="00000800000000000000" pitchFamily="2" charset="-78"/>
                <a:cs typeface="+mj-cs"/>
              </a:rPr>
              <a:t>التفاعل الجيد مع العملاء يساعد في بناء علاقات قوية ومستدامة معهم، وزيادة التفاعل الإيجابي مع علامتك التجارية، وبالتالي زيادة فرص البقاء والولاء للعميل. تعزز استراتيجيات تفاعل العملاء من تجربة العملاء وتسهم في تحسين رضا العملاء ومعدل ولاء العملاء للعلامة التجارية وزيادة احتمالية إعادة الشراء ونسبة توصيات العملاء لآخرين.</a:t>
            </a:r>
          </a:p>
        </p:txBody>
      </p:sp>
      <p:sp>
        <p:nvSpPr>
          <p:cNvPr id="2" name="Rectangle 1">
            <a:extLst>
              <a:ext uri="{FF2B5EF4-FFF2-40B4-BE49-F238E27FC236}">
                <a16:creationId xmlns:a16="http://schemas.microsoft.com/office/drawing/2014/main" id="{521898FF-8526-BACA-E8F6-0EE78E15149D}"/>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638D0214-59A5-7280-E01D-DA8CD89D84F2}"/>
              </a:ext>
            </a:extLst>
          </p:cNvPr>
          <p:cNvSpPr txBox="1"/>
          <p:nvPr/>
        </p:nvSpPr>
        <p:spPr>
          <a:xfrm>
            <a:off x="5029200" y="776498"/>
            <a:ext cx="6642101" cy="523220"/>
          </a:xfrm>
          <a:prstGeom prst="rect">
            <a:avLst/>
          </a:prstGeom>
          <a:solidFill>
            <a:schemeClr val="accent4">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solidFill>
                  <a:schemeClr val="bg1"/>
                </a:solidFill>
                <a:latin typeface="Tajawal Medium" panose="00000600000000000000" pitchFamily="2" charset="-78"/>
                <a:cs typeface="+mj-cs"/>
              </a:rPr>
              <a:t>فوائد استخدام أتمتة أنشطة التسويق لدعم تفاعل العملاء</a:t>
            </a:r>
          </a:p>
        </p:txBody>
      </p:sp>
    </p:spTree>
    <p:extLst>
      <p:ext uri="{BB962C8B-B14F-4D97-AF65-F5344CB8AC3E}">
        <p14:creationId xmlns:p14="http://schemas.microsoft.com/office/powerpoint/2010/main" val="2102282705"/>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120006-C30F-EA29-FCC4-5F0FA216305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24C2DBC-BF49-3633-B1DA-22B19B4EB6D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3B8B390-6952-764F-6F88-DFFA6EC43E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D544FB4-1062-F97C-5694-7F6642F4A5ED}"/>
              </a:ext>
            </a:extLst>
          </p:cNvPr>
          <p:cNvSpPr txBox="1"/>
          <p:nvPr/>
        </p:nvSpPr>
        <p:spPr>
          <a:xfrm>
            <a:off x="520700" y="1417479"/>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latin typeface="Tajawal ExtraBold" panose="00000800000000000000" pitchFamily="2" charset="-78"/>
                <a:cs typeface="+mj-cs"/>
              </a:rPr>
              <a:t>على مدى السنوات الأخيرة، تزايد الاهتمام بتقييم تفاعل العملاء وتبني استراتيجيات لتعزيز هذا التفاعل. جاء هذا نتيجة لزيادة </a:t>
            </a:r>
            <a:r>
              <a:rPr lang="ar-EG" sz="2400" b="1" dirty="0">
                <a:solidFill>
                  <a:srgbClr val="0070C0"/>
                </a:solidFill>
                <a:latin typeface="Tajawal ExtraBold" panose="00000800000000000000" pitchFamily="2" charset="-78"/>
                <a:cs typeface="+mj-cs"/>
              </a:rPr>
              <a:t>تفكك وسائل الإعلام </a:t>
            </a:r>
            <a:r>
              <a:rPr lang="en-US" sz="2400" b="1" dirty="0">
                <a:solidFill>
                  <a:srgbClr val="0070C0"/>
                </a:solidFill>
                <a:latin typeface="Times New Roman" panose="02020603050405020304" pitchFamily="18" charset="0"/>
                <a:cs typeface="Times New Roman" panose="02020603050405020304" pitchFamily="18" charset="0"/>
              </a:rPr>
              <a:t>Media</a:t>
            </a:r>
            <a:r>
              <a:rPr lang="en-US" sz="2400" b="1" dirty="0">
                <a:solidFill>
                  <a:srgbClr val="0070C0"/>
                </a:solidFill>
                <a:latin typeface="Tajawal ExtraBold" panose="00000800000000000000" pitchFamily="2" charset="-78"/>
                <a:cs typeface="+mj-cs"/>
              </a:rPr>
              <a:t> </a:t>
            </a:r>
            <a:r>
              <a:rPr lang="en-US" sz="2400" b="1" dirty="0">
                <a:solidFill>
                  <a:srgbClr val="0070C0"/>
                </a:solidFill>
                <a:latin typeface="Times New Roman" panose="02020603050405020304" pitchFamily="18" charset="0"/>
                <a:cs typeface="Times New Roman" panose="02020603050405020304" pitchFamily="18" charset="0"/>
              </a:rPr>
              <a:t>fragmentation</a:t>
            </a:r>
            <a:r>
              <a:rPr lang="ar-EG" sz="2400" dirty="0">
                <a:latin typeface="Tajawal ExtraBold" panose="00000800000000000000" pitchFamily="2" charset="-78"/>
                <a:cs typeface="+mj-cs"/>
              </a:rPr>
              <a:t> وصعوبة الحفاظ على حالة تواصل العملاء مع العلامات التجارية بسبب تزايد الخيارات المتاحة لهم. منذ ذلك الوقت، أصبح من الضروري فهم أهمية هذا التفاعل ووضع استراتيجيات لقياسه وتحسينه لتحقيق تجربة عملاء مميزة وتعزيز التواصل المستدام مع الجمهور.</a:t>
            </a:r>
          </a:p>
          <a:p>
            <a:pPr algn="just" rtl="1">
              <a:lnSpc>
                <a:spcPct val="150000"/>
              </a:lnSpc>
            </a:pPr>
            <a:r>
              <a:rPr lang="ar-EG" sz="2400" b="1" dirty="0">
                <a:solidFill>
                  <a:srgbClr val="0070C0"/>
                </a:solidFill>
                <a:latin typeface="Tajawal ExtraBold" panose="00000800000000000000" pitchFamily="2" charset="-78"/>
                <a:cs typeface="+mj-cs"/>
              </a:rPr>
              <a:t>تفكك وسائل الإعلام </a:t>
            </a:r>
            <a:r>
              <a:rPr lang="en-US" sz="2400" b="1" dirty="0">
                <a:solidFill>
                  <a:srgbClr val="0070C0"/>
                </a:solidFill>
                <a:latin typeface="Times New Roman" panose="02020603050405020304" pitchFamily="18" charset="0"/>
                <a:cs typeface="Times New Roman" panose="02020603050405020304" pitchFamily="18" charset="0"/>
              </a:rPr>
              <a:t>Media</a:t>
            </a:r>
            <a:r>
              <a:rPr lang="en-US" sz="2400" b="1" dirty="0">
                <a:solidFill>
                  <a:srgbClr val="0070C0"/>
                </a:solidFill>
                <a:latin typeface="Tajawal ExtraBold" panose="00000800000000000000" pitchFamily="2" charset="-78"/>
                <a:cs typeface="+mj-cs"/>
              </a:rPr>
              <a:t> </a:t>
            </a:r>
            <a:r>
              <a:rPr lang="en-US" sz="2400" b="1" dirty="0">
                <a:solidFill>
                  <a:srgbClr val="0070C0"/>
                </a:solidFill>
                <a:latin typeface="Times New Roman" panose="02020603050405020304" pitchFamily="18" charset="0"/>
                <a:cs typeface="Times New Roman" panose="02020603050405020304" pitchFamily="18" charset="0"/>
              </a:rPr>
              <a:t>Fragmentation</a:t>
            </a:r>
            <a:r>
              <a:rPr lang="ar-EG" sz="2400" b="1" dirty="0">
                <a:solidFill>
                  <a:srgbClr val="0070C0"/>
                </a:solidFill>
                <a:latin typeface="Tajawal ExtraBold" panose="00000800000000000000" pitchFamily="2" charset="-78"/>
                <a:cs typeface="+mj-cs"/>
              </a:rPr>
              <a:t> </a:t>
            </a:r>
            <a:r>
              <a:rPr lang="ar-EG" sz="2400" dirty="0">
                <a:latin typeface="Tajawal ExtraBold" panose="00000800000000000000" pitchFamily="2" charset="-78"/>
                <a:cs typeface="+mj-cs"/>
              </a:rPr>
              <a:t>هو الظاهرة التي تصف الانتشار المتزايد لعدد كبير من وسائل الإعلام المختلفة، سواء على مستوى القنوات المختلفة مثل الويب والهواتف المحمولة، أو داخل القنوات، مثل زيادة عدد القنوات التلفزيونية، والمحطات الإذاعية، والمجلات، والمواقع الإلكترونية. وترجع هذه الظاهرة إلى التطور التكنولوجي والازدياد المتسارع في الوسائل الإعلامية، مما يؤدي إلى تفرق الجمهور بين مجموعة متنوعة من الخيارات والمحتوى.</a:t>
            </a:r>
          </a:p>
        </p:txBody>
      </p:sp>
      <p:sp>
        <p:nvSpPr>
          <p:cNvPr id="2" name="Rectangle 1">
            <a:extLst>
              <a:ext uri="{FF2B5EF4-FFF2-40B4-BE49-F238E27FC236}">
                <a16:creationId xmlns:a16="http://schemas.microsoft.com/office/drawing/2014/main" id="{2F000EE3-7B1E-8A82-27DA-69AC3530DCB7}"/>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69A83047-070F-08F0-68B4-8EB6CCA4EC6A}"/>
              </a:ext>
            </a:extLst>
          </p:cNvPr>
          <p:cNvSpPr txBox="1"/>
          <p:nvPr/>
        </p:nvSpPr>
        <p:spPr>
          <a:xfrm>
            <a:off x="5029200" y="776498"/>
            <a:ext cx="6642101" cy="523220"/>
          </a:xfrm>
          <a:prstGeom prst="rect">
            <a:avLst/>
          </a:prstGeom>
          <a:solidFill>
            <a:schemeClr val="accent4">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solidFill>
                  <a:schemeClr val="bg1"/>
                </a:solidFill>
                <a:latin typeface="Tajawal Medium" panose="00000600000000000000" pitchFamily="2" charset="-78"/>
                <a:cs typeface="+mj-cs"/>
              </a:rPr>
              <a:t>فوائد استخدام أتمتة أنشطة التسويق لدعم تفاعل العملاء</a:t>
            </a:r>
          </a:p>
        </p:txBody>
      </p:sp>
    </p:spTree>
    <p:extLst>
      <p:ext uri="{BB962C8B-B14F-4D97-AF65-F5344CB8AC3E}">
        <p14:creationId xmlns:p14="http://schemas.microsoft.com/office/powerpoint/2010/main" val="2526710037"/>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77A691-BAB9-3D8C-2229-7D4954236C5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D0E80A5-D21D-19B4-9D10-BA52F670DE8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CE49975-3248-2F90-4358-7C34F1176E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EA68668-272E-DFE5-4CF1-DD99FFC4CF86}"/>
              </a:ext>
            </a:extLst>
          </p:cNvPr>
          <p:cNvSpPr txBox="1"/>
          <p:nvPr/>
        </p:nvSpPr>
        <p:spPr>
          <a:xfrm>
            <a:off x="520700" y="1417479"/>
            <a:ext cx="11150600" cy="533787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300" dirty="0">
                <a:latin typeface="Tajawal ExtraBold" panose="00000800000000000000" pitchFamily="2" charset="-78"/>
                <a:cs typeface="+mj-cs"/>
              </a:rPr>
              <a:t>أدى تفكك وسائل الإعلام إلى تجزئة وتشتت الجمهور والمحتوى عبر مجموعة متنوعة من الوسائل، مما يخلق وضع أكثر تحديًا للشركات والمسوقين الوصول إلى الجمهور المستهدف وجذب انتباههم بفعالية. تتطلب هذه الظاهرة من المسوقين تطوير استراتيجيات تواصل مبتكرة ومتعددة لضمان وصول رسائلهم إلى الفئات المستهدفة في بيئة إعلامية تتميز بالتشتت والتنوع.</a:t>
            </a:r>
          </a:p>
          <a:p>
            <a:pPr algn="just" rtl="1">
              <a:lnSpc>
                <a:spcPct val="150000"/>
              </a:lnSpc>
            </a:pPr>
            <a:r>
              <a:rPr lang="ar-EG" sz="2300" dirty="0">
                <a:latin typeface="Tajawal ExtraBold" panose="00000800000000000000" pitchFamily="2" charset="-78"/>
                <a:cs typeface="+mj-cs"/>
              </a:rPr>
              <a:t>قد يركز تفاعل العملاء على جذب العملاء في المدى القصير لنقطة اتصال واحدة، مثل ما إذا كان شخصًا يقضي وقتًا معتبرًا على الموقع أو ما إذا تفاعل مع رسالة بريد إلكتروني. وفي أحيان أخرى قد يركز تفاعل العملاء على القدرة الطويلة الأمد للعلامة التجارية على جذب انتباه العميل بشكل مستمر.</a:t>
            </a:r>
          </a:p>
          <a:p>
            <a:pPr algn="just" rtl="1">
              <a:lnSpc>
                <a:spcPct val="150000"/>
              </a:lnSpc>
            </a:pPr>
            <a:r>
              <a:rPr lang="ar-EG" sz="2300" dirty="0">
                <a:latin typeface="Tajawal ExtraBold" panose="00000800000000000000" pitchFamily="2" charset="-78"/>
                <a:cs typeface="+mj-cs"/>
              </a:rPr>
              <a:t>الهدف الرئيسي لتعزيز تفاعل العملاء هو تعظيم قيمة العميل من خلال استخدام التفاعلات مع العملاء للوصول إلى علاقات أكثر ربحية. على سبيل المثال، يمكن أن يتضمن ذلك توجيه تفاعلات العميل نحو الأنشطة التي تزيد من فرص الشراء المتكرر، زيادة قيمة الطلبات، وتعزيز تفاعلات العميل مع المنتجات أو الخدمات المقدمة.</a:t>
            </a:r>
          </a:p>
        </p:txBody>
      </p:sp>
      <p:sp>
        <p:nvSpPr>
          <p:cNvPr id="2" name="Rectangle 1">
            <a:extLst>
              <a:ext uri="{FF2B5EF4-FFF2-40B4-BE49-F238E27FC236}">
                <a16:creationId xmlns:a16="http://schemas.microsoft.com/office/drawing/2014/main" id="{4DB52EC1-E191-B052-69F0-A98F20B0072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C8357116-BE18-F863-2A99-9D824ECE9B9B}"/>
              </a:ext>
            </a:extLst>
          </p:cNvPr>
          <p:cNvSpPr txBox="1"/>
          <p:nvPr/>
        </p:nvSpPr>
        <p:spPr>
          <a:xfrm>
            <a:off x="5029200" y="776498"/>
            <a:ext cx="6642101" cy="523220"/>
          </a:xfrm>
          <a:prstGeom prst="rect">
            <a:avLst/>
          </a:prstGeom>
          <a:solidFill>
            <a:schemeClr val="accent4">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solidFill>
                  <a:schemeClr val="bg1"/>
                </a:solidFill>
                <a:latin typeface="Tajawal Medium" panose="00000600000000000000" pitchFamily="2" charset="-78"/>
                <a:cs typeface="+mj-cs"/>
              </a:rPr>
              <a:t>فوائد استخدام أتمتة أنشطة التسويق لدعم تفاعل العملاء</a:t>
            </a:r>
          </a:p>
        </p:txBody>
      </p:sp>
    </p:spTree>
    <p:extLst>
      <p:ext uri="{BB962C8B-B14F-4D97-AF65-F5344CB8AC3E}">
        <p14:creationId xmlns:p14="http://schemas.microsoft.com/office/powerpoint/2010/main" val="73477681"/>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10ACD2-FB40-79F2-C212-613B21C7A87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46C0DF3-F078-F040-DA40-C8A1280F1F8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F79B9B7-A022-A8F7-AE4D-893723ED96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407A4383-1DB2-062F-0E7A-4EA27B875C95}"/>
              </a:ext>
            </a:extLst>
          </p:cNvPr>
          <p:cNvSpPr txBox="1"/>
          <p:nvPr/>
        </p:nvSpPr>
        <p:spPr>
          <a:xfrm>
            <a:off x="520700" y="1417479"/>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latin typeface="Tajawal ExtraBold" panose="00000800000000000000" pitchFamily="2" charset="-78"/>
                <a:cs typeface="+mj-cs"/>
              </a:rPr>
              <a:t>يمكن أن نقدم مثال على ضرورة تعزيز تفاعل العملاء وضرورة رسائل التذكير التلقائية لجذب المستهلكين للمشاركة من خلال دراسة شركة </a:t>
            </a:r>
            <a:r>
              <a:rPr lang="en-US" sz="2400" dirty="0">
                <a:latin typeface="Times New Roman" panose="02020603050405020304" pitchFamily="18" charset="0"/>
                <a:cs typeface="Times New Roman" panose="02020603050405020304" pitchFamily="18" charset="0"/>
              </a:rPr>
              <a:t>Airship™</a:t>
            </a:r>
            <a:r>
              <a:rPr lang="ar-EG" sz="2400" dirty="0">
                <a:latin typeface="Tajawal ExtraBold" panose="00000800000000000000" pitchFamily="2" charset="-78"/>
                <a:cs typeface="+mj-cs"/>
              </a:rPr>
              <a:t> في عام 2017.</a:t>
            </a:r>
            <a:r>
              <a:rPr lang="en-US" sz="2400" dirty="0">
                <a:latin typeface="Tajawal ExtraBold" panose="00000800000000000000" pitchFamily="2" charset="-78"/>
                <a:cs typeface="+mj-cs"/>
              </a:rPr>
              <a:t> </a:t>
            </a:r>
            <a:r>
              <a:rPr lang="ar-EG" sz="2400" dirty="0">
                <a:latin typeface="Tajawal ExtraBold" panose="00000800000000000000" pitchFamily="2" charset="-78"/>
                <a:cs typeface="+mj-cs"/>
              </a:rPr>
              <a:t>حيث أجرت الشركة دراسة حول تأثير إشعارات الدفع (الإشعارات التي تشجع المستخدمين على تنفيذ إجراء معين في التطبيق) على مستخدمي تطبيقات الهواتف المحمولة الجدد. وقد اكتشفت أنه في غضون 90 يومًا من أول مرة يفتح المستخدم فيها التطبيق، انقطع 95% من المستخدمين المشاركين الذين لم يتلقوا أي إشعارات دفع، أي أنهم حذفوا التطبيق أو توقفوا عن استخدامه. بالمقابل، كان لدى مستخدمي التطبيق الذين تلقوا إشعارات الدفع في الـ90 يومًا بعد أول فتح للتطبيق معدلات الاستبقاء أعلى بما يقرب من ثلاثة أضعاف من تلك الذين لم يتلقوها.</a:t>
            </a:r>
          </a:p>
        </p:txBody>
      </p:sp>
      <p:sp>
        <p:nvSpPr>
          <p:cNvPr id="2" name="Rectangle 1">
            <a:extLst>
              <a:ext uri="{FF2B5EF4-FFF2-40B4-BE49-F238E27FC236}">
                <a16:creationId xmlns:a16="http://schemas.microsoft.com/office/drawing/2014/main" id="{759AEBC2-2FB3-32C5-4C00-D84C9BB13CA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26639AC7-B3F0-6488-6DA1-4E8FB62FA588}"/>
              </a:ext>
            </a:extLst>
          </p:cNvPr>
          <p:cNvSpPr txBox="1"/>
          <p:nvPr/>
        </p:nvSpPr>
        <p:spPr>
          <a:xfrm>
            <a:off x="5029200" y="776498"/>
            <a:ext cx="6642101" cy="523220"/>
          </a:xfrm>
          <a:prstGeom prst="rect">
            <a:avLst/>
          </a:prstGeom>
          <a:solidFill>
            <a:schemeClr val="accent4">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solidFill>
                  <a:schemeClr val="bg1"/>
                </a:solidFill>
                <a:latin typeface="Tajawal Medium" panose="00000600000000000000" pitchFamily="2" charset="-78"/>
                <a:cs typeface="+mj-cs"/>
              </a:rPr>
              <a:t>فوائد استخدام أتمتة أنشطة التسويق لدعم تفاعل العملاء</a:t>
            </a:r>
          </a:p>
        </p:txBody>
      </p:sp>
    </p:spTree>
    <p:extLst>
      <p:ext uri="{BB962C8B-B14F-4D97-AF65-F5344CB8AC3E}">
        <p14:creationId xmlns:p14="http://schemas.microsoft.com/office/powerpoint/2010/main" val="510259300"/>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0C48DF-2F69-C269-57C3-1BE8E850523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68669B6-5805-1A50-5A8E-5FAFE2577FB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206AA63-3E98-91D7-1D41-867D40744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446C9465-0D1E-5D86-8181-F5E8FCC560E4}"/>
              </a:ext>
            </a:extLst>
          </p:cNvPr>
          <p:cNvSpPr txBox="1"/>
          <p:nvPr/>
        </p:nvSpPr>
        <p:spPr>
          <a:xfrm>
            <a:off x="520700" y="1417479"/>
            <a:ext cx="11150600" cy="533787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300" dirty="0">
                <a:latin typeface="Tajawal ExtraBold" panose="00000800000000000000" pitchFamily="2" charset="-78"/>
                <a:cs typeface="+mj-cs"/>
              </a:rPr>
              <a:t>يمكن الاعتماد على المنصات الرقمية لإدارة تفاعلات العملاء من خلال دمج قاعدة البيانات الخاصة بالعملاء مع المواقع الإلكترونية والرسائل لجعل العلاقة مستهدفة </a:t>
            </a:r>
            <a:r>
              <a:rPr lang="en-US" sz="2300" dirty="0">
                <a:latin typeface="Times New Roman" panose="02020603050405020304" pitchFamily="18" charset="0"/>
                <a:cs typeface="Times New Roman" panose="02020603050405020304" pitchFamily="18" charset="0"/>
              </a:rPr>
              <a:t>targeted</a:t>
            </a:r>
            <a:r>
              <a:rPr lang="ar-EG" sz="2300" dirty="0">
                <a:latin typeface="Tajawal ExtraBold" panose="00000800000000000000" pitchFamily="2" charset="-78"/>
                <a:cs typeface="+mj-cs"/>
              </a:rPr>
              <a:t> وشخصية </a:t>
            </a:r>
            <a:r>
              <a:rPr lang="en-US" sz="2300" dirty="0" err="1">
                <a:latin typeface="Times New Roman" panose="02020603050405020304" pitchFamily="18" charset="0"/>
                <a:cs typeface="Times New Roman" panose="02020603050405020304" pitchFamily="18" charset="0"/>
              </a:rPr>
              <a:t>personalised</a:t>
            </a:r>
            <a:r>
              <a:rPr lang="ar-EG" sz="2300" dirty="0">
                <a:latin typeface="Tajawal ExtraBold" panose="00000800000000000000" pitchFamily="2" charset="-78"/>
                <a:cs typeface="+mj-cs"/>
              </a:rPr>
              <a:t>. وهذا يؤدي إلى تحسين تفاعل العملاء من خلال عدة طرق كما يلي:</a:t>
            </a:r>
          </a:p>
          <a:p>
            <a:pPr algn="just" rtl="1">
              <a:lnSpc>
                <a:spcPct val="150000"/>
              </a:lnSpc>
            </a:pPr>
            <a:r>
              <a:rPr lang="ar-EG" sz="2300" b="1" dirty="0">
                <a:latin typeface="Tajawal ExtraBold" panose="00000800000000000000" pitchFamily="2" charset="-78"/>
                <a:cs typeface="+mj-cs"/>
              </a:rPr>
              <a:t>1- استهداف العملاء بطريقة أكثر فعالية من حيث التكلفة</a:t>
            </a:r>
          </a:p>
          <a:p>
            <a:pPr algn="just" rtl="1">
              <a:lnSpc>
                <a:spcPct val="150000"/>
              </a:lnSpc>
            </a:pPr>
            <a:r>
              <a:rPr lang="ar-EG" sz="2300" dirty="0">
                <a:latin typeface="Tajawal ExtraBold" panose="00000800000000000000" pitchFamily="2" charset="-78"/>
                <a:cs typeface="+mj-cs"/>
              </a:rPr>
              <a:t>في الاستهداف التقليدي، قد يتم استخدام قوائم بريدية عامة لإرسال الرسائل البريدية المباشرة. على سبيل المثال، إذا كانت شركة تستهدف عملاء ذوي دخل عالٍ، فقد تستخدم قائمة بريدية تستند إلى رموز بريدية تشير إلى مناطق تعيش فيها طبقة أغنياء. ومع ذلك، قد يكون سكان هذه المناطق متنوعين من حيث الدخل والاهتمامات.</a:t>
            </a:r>
          </a:p>
          <a:p>
            <a:pPr algn="just" rtl="1">
              <a:lnSpc>
                <a:spcPct val="150000"/>
              </a:lnSpc>
            </a:pPr>
            <a:r>
              <a:rPr lang="ar-EG" sz="2300" dirty="0">
                <a:latin typeface="Tajawal ExtraBold" panose="00000800000000000000" pitchFamily="2" charset="-78"/>
                <a:cs typeface="+mj-cs"/>
              </a:rPr>
              <a:t>في المقابل، من خلال استخدام أتمتة أنشطة التسويق التي تعتمد على بيانات العملاء يمكن استهداف العملاء بشكل أكثر تخصيصًا وتحسينًا، مثل استخدام التحليلات العميقة لفهم ميول الجمهور واحتياجاته، وتقديم رسائل مستهدفة وشخصية تعزز من فعالية حملات التسويق وزيادة معدلات الاستجابة ودعم تفاعل العملاء.</a:t>
            </a:r>
          </a:p>
        </p:txBody>
      </p:sp>
      <p:sp>
        <p:nvSpPr>
          <p:cNvPr id="2" name="Rectangle 1">
            <a:extLst>
              <a:ext uri="{FF2B5EF4-FFF2-40B4-BE49-F238E27FC236}">
                <a16:creationId xmlns:a16="http://schemas.microsoft.com/office/drawing/2014/main" id="{1F44F62D-EE42-5899-4B06-28D93F7201F2}"/>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3935F156-C400-ADF2-41B2-BC7CFC900044}"/>
              </a:ext>
            </a:extLst>
          </p:cNvPr>
          <p:cNvSpPr txBox="1"/>
          <p:nvPr/>
        </p:nvSpPr>
        <p:spPr>
          <a:xfrm>
            <a:off x="5029200" y="776498"/>
            <a:ext cx="6642101" cy="523220"/>
          </a:xfrm>
          <a:prstGeom prst="rect">
            <a:avLst/>
          </a:prstGeom>
          <a:solidFill>
            <a:schemeClr val="accent4">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solidFill>
                  <a:schemeClr val="bg1"/>
                </a:solidFill>
                <a:latin typeface="Tajawal Medium" panose="00000600000000000000" pitchFamily="2" charset="-78"/>
                <a:cs typeface="+mj-cs"/>
              </a:rPr>
              <a:t>فوائد استخدام أتمتة أنشطة التسويق لدعم تفاعل العملاء</a:t>
            </a:r>
          </a:p>
        </p:txBody>
      </p:sp>
    </p:spTree>
    <p:extLst>
      <p:ext uri="{BB962C8B-B14F-4D97-AF65-F5344CB8AC3E}">
        <p14:creationId xmlns:p14="http://schemas.microsoft.com/office/powerpoint/2010/main" val="3552852293"/>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3C56E7-145A-4A3D-10EB-77983EF486F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EC03221-B776-0966-5A3C-B39201DD998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898385B-90EB-BB02-6B52-DA00E0D9BA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41148A41-E0D7-CB8C-E3DB-86911059155A}"/>
              </a:ext>
            </a:extLst>
          </p:cNvPr>
          <p:cNvSpPr txBox="1"/>
          <p:nvPr/>
        </p:nvSpPr>
        <p:spPr>
          <a:xfrm>
            <a:off x="520700" y="1417479"/>
            <a:ext cx="11150600" cy="455028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latin typeface="Tajawal ExtraBold" panose="00000800000000000000" pitchFamily="2" charset="-78"/>
                <a:cs typeface="+mj-cs"/>
              </a:rPr>
              <a:t>2- التسويق الوارد   </a:t>
            </a:r>
            <a:r>
              <a:rPr lang="en-US" sz="2800" b="1" i="0" dirty="0">
                <a:solidFill>
                  <a:srgbClr val="343541"/>
                </a:solidFill>
                <a:effectLst/>
                <a:latin typeface="Times New Roman" panose="02020603050405020304" pitchFamily="18" charset="0"/>
                <a:cs typeface="Times New Roman" panose="02020603050405020304" pitchFamily="18" charset="0"/>
              </a:rPr>
              <a:t>Inbound marketing</a:t>
            </a:r>
            <a:endParaRPr lang="ar-EG" sz="2800" b="1" i="0" dirty="0">
              <a:solidFill>
                <a:srgbClr val="343541"/>
              </a:solidFill>
              <a:effectLst/>
              <a:latin typeface="Times New Roman" panose="02020603050405020304" pitchFamily="18" charset="0"/>
              <a:cs typeface="Times New Roman" panose="02020603050405020304" pitchFamily="18" charset="0"/>
            </a:endParaRPr>
          </a:p>
          <a:p>
            <a:pPr algn="just" rtl="1">
              <a:lnSpc>
                <a:spcPct val="150000"/>
              </a:lnSpc>
            </a:pPr>
            <a:r>
              <a:rPr lang="ar-EG" sz="2400" b="0" i="0" dirty="0">
                <a:solidFill>
                  <a:srgbClr val="343541"/>
                </a:solidFill>
                <a:effectLst/>
                <a:latin typeface="Söhne"/>
                <a:cs typeface="+mj-cs"/>
              </a:rPr>
              <a:t>تمثل هذه الاستراتيجية الحالة التي يتم فيها </a:t>
            </a:r>
            <a:r>
              <a:rPr lang="ar-EG" sz="2400" dirty="0">
                <a:latin typeface="Tajawal ExtraBold" panose="00000800000000000000" pitchFamily="2" charset="-78"/>
                <a:cs typeface="+mj-cs"/>
              </a:rPr>
              <a:t>السماح والموافقة من قبل العملاء المحتملين قبل توجيه أي رسائل تسويقية إليهم. في هذه الاستراتيجية، يقوم العملاء بتقديم إذن صريح للشركة للتواصل معهم وإرسال المعلومات والعروض التسويقية. يكون ذلك عادة من خلال تقديم بياناتهم الشخصية مثل الاسم والبريد الإلكتروني أو الرقم الهاتفي.</a:t>
            </a:r>
          </a:p>
          <a:p>
            <a:pPr algn="just" rtl="1">
              <a:lnSpc>
                <a:spcPct val="150000"/>
              </a:lnSpc>
            </a:pPr>
            <a:r>
              <a:rPr lang="ar-EG" sz="2400" dirty="0">
                <a:latin typeface="Tajawal ExtraBold" panose="00000800000000000000" pitchFamily="2" charset="-78"/>
                <a:cs typeface="+mj-cs"/>
              </a:rPr>
              <a:t>الفائدة الرئيسية التي تدعم تفاعل العملاء في هذه الحالة هي أن قائمة جهات الاتصال تكون مؤهلة ومستعدة للتفاعل مع العروض التي تقدمها الشركة، حيث أن الأشخاص الذين قدموا إذنًا للتواصل معهم عادة ما يكونون مهتمين بمنتجات أو خدمات الشركة. وهذا يؤدي إلى زيادة احتمالية استجابتهم للرسائل التسويقية وتحسين معدلات التحويل من عملاء محتملين إلى عملاء فعليين. </a:t>
            </a:r>
          </a:p>
        </p:txBody>
      </p:sp>
      <p:sp>
        <p:nvSpPr>
          <p:cNvPr id="2" name="Rectangle 1">
            <a:extLst>
              <a:ext uri="{FF2B5EF4-FFF2-40B4-BE49-F238E27FC236}">
                <a16:creationId xmlns:a16="http://schemas.microsoft.com/office/drawing/2014/main" id="{071A897F-5C91-E2C0-5C4B-881E685E8400}"/>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2F1225C8-0F2A-F942-F193-D5CDB6221F8E}"/>
              </a:ext>
            </a:extLst>
          </p:cNvPr>
          <p:cNvSpPr txBox="1"/>
          <p:nvPr/>
        </p:nvSpPr>
        <p:spPr>
          <a:xfrm>
            <a:off x="5029200" y="776498"/>
            <a:ext cx="6642101" cy="523220"/>
          </a:xfrm>
          <a:prstGeom prst="rect">
            <a:avLst/>
          </a:prstGeom>
          <a:solidFill>
            <a:schemeClr val="accent4">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solidFill>
                  <a:schemeClr val="bg1"/>
                </a:solidFill>
                <a:latin typeface="Tajawal Medium" panose="00000600000000000000" pitchFamily="2" charset="-78"/>
                <a:cs typeface="+mj-cs"/>
              </a:rPr>
              <a:t>فوائد استخدام أتمتة أنشطة التسويق لدعم تفاعل العملاء</a:t>
            </a:r>
          </a:p>
        </p:txBody>
      </p:sp>
    </p:spTree>
    <p:extLst>
      <p:ext uri="{BB962C8B-B14F-4D97-AF65-F5344CB8AC3E}">
        <p14:creationId xmlns:p14="http://schemas.microsoft.com/office/powerpoint/2010/main" val="2202465345"/>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D322AD-FF62-D810-324F-7253791247F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6A74E6D-B395-C100-2F17-B5CCDA5F7F5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2885442-43A1-4157-FF53-C6135A0300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8763F66-277D-FB27-D35C-31006EC24733}"/>
              </a:ext>
            </a:extLst>
          </p:cNvPr>
          <p:cNvSpPr txBox="1"/>
          <p:nvPr/>
        </p:nvSpPr>
        <p:spPr>
          <a:xfrm>
            <a:off x="520700" y="1417479"/>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latin typeface="Tajawal ExtraBold" panose="00000800000000000000" pitchFamily="2" charset="-78"/>
                <a:cs typeface="+mj-cs"/>
              </a:rPr>
              <a:t>3- تخصيص الرسائل التسويقية بشكل جماعي    </a:t>
            </a:r>
            <a:r>
              <a:rPr lang="en-US" sz="2400" b="1" dirty="0">
                <a:latin typeface="Times New Roman" panose="02020603050405020304" pitchFamily="18" charset="0"/>
                <a:cs typeface="Times New Roman" panose="02020603050405020304" pitchFamily="18" charset="0"/>
              </a:rPr>
              <a:t>Mass </a:t>
            </a:r>
            <a:r>
              <a:rPr lang="en-US" sz="2400" b="1" dirty="0" err="1">
                <a:latin typeface="Times New Roman" panose="02020603050405020304" pitchFamily="18" charset="0"/>
                <a:cs typeface="Times New Roman" panose="02020603050405020304" pitchFamily="18" charset="0"/>
              </a:rPr>
              <a:t>customisation</a:t>
            </a:r>
            <a:endParaRPr lang="ar-EG" sz="2800" b="1" i="0" dirty="0">
              <a:solidFill>
                <a:srgbClr val="343541"/>
              </a:solidFill>
              <a:effectLst/>
              <a:latin typeface="Times New Roman" panose="02020603050405020304" pitchFamily="18" charset="0"/>
              <a:cs typeface="Times New Roman" panose="02020603050405020304" pitchFamily="18" charset="0"/>
            </a:endParaRPr>
          </a:p>
          <a:p>
            <a:pPr algn="just" rtl="1">
              <a:lnSpc>
                <a:spcPct val="150000"/>
              </a:lnSpc>
            </a:pPr>
            <a:r>
              <a:rPr lang="ar-EG" sz="2400" b="0" i="0" dirty="0">
                <a:solidFill>
                  <a:srgbClr val="343541"/>
                </a:solidFill>
                <a:effectLst/>
                <a:latin typeface="Söhne"/>
                <a:cs typeface="+mj-cs"/>
              </a:rPr>
              <a:t>يقوم هذا المفهوم على أساس توجيه الاتصالات التسويقية بشكل شخصي لمجموعات كبيرة من العملاء بناءً على اهتماماتهم واحتياجاتهم الفردية. هذا النوع من التخصيص يتيح للشركات استخدام التكنولوجيا لإرسال رسائل تسويقية مخصصة بشكل أكبر بتكلفة أقل من الطرق التقليدية مثل البريد المباشر. على سبيل المثال، يمكن استخدام البريد الإلكتروني لإرسال رسائل تسويقية تحتوي على محتوى مخصص لكل مستلم بناءً على تفضيلاته وسجلات تفاعله السابقة.</a:t>
            </a:r>
          </a:p>
          <a:p>
            <a:pPr algn="just" rtl="1">
              <a:lnSpc>
                <a:spcPct val="150000"/>
              </a:lnSpc>
            </a:pPr>
            <a:r>
              <a:rPr lang="ar-EG" sz="2400" b="0" i="0" dirty="0">
                <a:solidFill>
                  <a:srgbClr val="343541"/>
                </a:solidFill>
                <a:effectLst/>
                <a:latin typeface="Söhne"/>
                <a:cs typeface="+mj-cs"/>
              </a:rPr>
              <a:t>هذه الأساليب تساعد الشركات على تعزيز تفاعل العملاء وربما زيادة فرص البيع والتحويل، حيث يشعر العملاء بأن المحتوى والعروض مصممة خصيصًا لهم، مما يؤدي إلى تحسين تجربتهم وربما تعزيز ولائهم للعلامة التجارية.</a:t>
            </a:r>
          </a:p>
          <a:p>
            <a:pPr algn="just" rtl="1">
              <a:lnSpc>
                <a:spcPct val="150000"/>
              </a:lnSpc>
            </a:pPr>
            <a:endParaRPr lang="ar-EG" sz="2400" dirty="0">
              <a:latin typeface="Tajawal ExtraBold" panose="00000800000000000000" pitchFamily="2" charset="-78"/>
              <a:cs typeface="+mj-cs"/>
            </a:endParaRPr>
          </a:p>
        </p:txBody>
      </p:sp>
      <p:sp>
        <p:nvSpPr>
          <p:cNvPr id="2" name="Rectangle 1">
            <a:extLst>
              <a:ext uri="{FF2B5EF4-FFF2-40B4-BE49-F238E27FC236}">
                <a16:creationId xmlns:a16="http://schemas.microsoft.com/office/drawing/2014/main" id="{3BC8D43C-D178-766D-268B-7DE9006D8EBC}"/>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2680831C-B717-FF16-54FA-0F2BFEE90186}"/>
              </a:ext>
            </a:extLst>
          </p:cNvPr>
          <p:cNvSpPr txBox="1"/>
          <p:nvPr/>
        </p:nvSpPr>
        <p:spPr>
          <a:xfrm>
            <a:off x="5029200" y="776498"/>
            <a:ext cx="6642101" cy="523220"/>
          </a:xfrm>
          <a:prstGeom prst="rect">
            <a:avLst/>
          </a:prstGeom>
          <a:solidFill>
            <a:schemeClr val="accent4">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solidFill>
                  <a:schemeClr val="bg1"/>
                </a:solidFill>
                <a:latin typeface="Tajawal Medium" panose="00000600000000000000" pitchFamily="2" charset="-78"/>
                <a:cs typeface="+mj-cs"/>
              </a:rPr>
              <a:t>فوائد استخدام أتمتة أنشطة التسويق لدعم تفاعل العملاء</a:t>
            </a:r>
          </a:p>
        </p:txBody>
      </p:sp>
    </p:spTree>
    <p:extLst>
      <p:ext uri="{BB962C8B-B14F-4D97-AF65-F5344CB8AC3E}">
        <p14:creationId xmlns:p14="http://schemas.microsoft.com/office/powerpoint/2010/main" val="3262847725"/>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A59FF2-94BD-43A5-46E7-DCF58513892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CD3DC52-8D06-4B2C-BBA2-F0323C27895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5568009-3A42-BA34-1EBC-CFBB23443A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200C01B0-79F1-4A98-689C-0F51B7BBA4DB}"/>
              </a:ext>
            </a:extLst>
          </p:cNvPr>
          <p:cNvSpPr txBox="1"/>
          <p:nvPr/>
        </p:nvSpPr>
        <p:spPr>
          <a:xfrm>
            <a:off x="520700" y="1417479"/>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latin typeface="Tajawal ExtraBold" panose="00000800000000000000" pitchFamily="2" charset="-78"/>
                <a:cs typeface="+mj-cs"/>
              </a:rPr>
              <a:t>4- زيادة عمق واتساع المعلومات المقدمة للعملاء</a:t>
            </a:r>
            <a:endParaRPr lang="ar-EG" sz="2800" b="1" i="0" dirty="0">
              <a:solidFill>
                <a:srgbClr val="343541"/>
              </a:solidFill>
              <a:effectLst/>
              <a:latin typeface="Söhne"/>
            </a:endParaRPr>
          </a:p>
          <a:p>
            <a:pPr algn="just" rtl="1">
              <a:lnSpc>
                <a:spcPct val="150000"/>
              </a:lnSpc>
            </a:pPr>
            <a:r>
              <a:rPr lang="ar-EG" sz="2400" b="0" i="0" dirty="0">
                <a:solidFill>
                  <a:srgbClr val="343541"/>
                </a:solidFill>
                <a:effectLst/>
                <a:latin typeface="Söhne"/>
                <a:cs typeface="+mj-cs"/>
              </a:rPr>
              <a:t>مع التطور التكنولوجي وانتشار وسائط الإعلام الرقمية، أصبح بإمكان الشركات تقديم مزيد من المعلومات للعملاء بشكل أفضل وأوسع من خلال استراتيجيات التسويق بالمحتوى. بدلاً من الاعتماد على وسائل التواصل التقليدية التي تحد من عمق المعلومات المقدمة، يمكن للشركات الآن توفير محتوى غني ومتعمق يساعد العملاء على فهم المنتجات والخدمات بشكل أفضل.</a:t>
            </a:r>
          </a:p>
          <a:p>
            <a:pPr algn="just" rtl="1">
              <a:lnSpc>
                <a:spcPct val="150000"/>
              </a:lnSpc>
            </a:pPr>
            <a:r>
              <a:rPr lang="ar-EG" sz="2400" b="0" i="0" dirty="0">
                <a:solidFill>
                  <a:srgbClr val="343541"/>
                </a:solidFill>
                <a:effectLst/>
                <a:latin typeface="Söhne"/>
                <a:cs typeface="+mj-cs"/>
              </a:rPr>
              <a:t>مثلاً، شركة متخصصة في تكنولوجيا المعلومات قد تستخدم التسويق بالمحتوى لتقديم دليل شامل عبر الإنترنت حول كيفية استخدام منتجاتها. يمكنها تقديم مقالات تقنية مفصلة، وفيديوهات توضيحية، ودروس عملية للعملاء، مما يساعدهم على استخدام المنتجات بكفاءة وفعالية أكبر.</a:t>
            </a:r>
          </a:p>
        </p:txBody>
      </p:sp>
      <p:sp>
        <p:nvSpPr>
          <p:cNvPr id="2" name="Rectangle 1">
            <a:extLst>
              <a:ext uri="{FF2B5EF4-FFF2-40B4-BE49-F238E27FC236}">
                <a16:creationId xmlns:a16="http://schemas.microsoft.com/office/drawing/2014/main" id="{E11AA681-8415-2719-176D-74D9057D39B2}"/>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F1672578-7B41-0728-0122-F11C3962CA66}"/>
              </a:ext>
            </a:extLst>
          </p:cNvPr>
          <p:cNvSpPr txBox="1"/>
          <p:nvPr/>
        </p:nvSpPr>
        <p:spPr>
          <a:xfrm>
            <a:off x="5029200" y="776498"/>
            <a:ext cx="6642101" cy="523220"/>
          </a:xfrm>
          <a:prstGeom prst="rect">
            <a:avLst/>
          </a:prstGeom>
          <a:solidFill>
            <a:schemeClr val="accent4">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solidFill>
                  <a:schemeClr val="bg1"/>
                </a:solidFill>
                <a:latin typeface="Tajawal Medium" panose="00000600000000000000" pitchFamily="2" charset="-78"/>
                <a:cs typeface="+mj-cs"/>
              </a:rPr>
              <a:t>فوائد استخدام أتمتة أنشطة التسويق لدعم تفاعل العملاء</a:t>
            </a:r>
          </a:p>
        </p:txBody>
      </p:sp>
    </p:spTree>
    <p:extLst>
      <p:ext uri="{BB962C8B-B14F-4D97-AF65-F5344CB8AC3E}">
        <p14:creationId xmlns:p14="http://schemas.microsoft.com/office/powerpoint/2010/main" val="3144087822"/>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BADC22-B0F1-467B-0444-EA0AB237ABC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5156ED1-340A-816C-0D1C-2FA078462CB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3630119-80F7-FEED-65BF-CD6AC83656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65A83CF8-6541-382F-B3DE-8976CBB8E45B}"/>
              </a:ext>
            </a:extLst>
          </p:cNvPr>
          <p:cNvSpPr txBox="1"/>
          <p:nvPr/>
        </p:nvSpPr>
        <p:spPr>
          <a:xfrm>
            <a:off x="520700" y="1417479"/>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latin typeface="Tajawal ExtraBold" panose="00000800000000000000" pitchFamily="2" charset="-78"/>
                <a:cs typeface="+mj-cs"/>
              </a:rPr>
              <a:t>4- زيادة عمق واتساع المعلومات المقدمة للعملاء</a:t>
            </a:r>
            <a:endParaRPr lang="ar-EG" sz="2800" b="1" i="0" dirty="0">
              <a:solidFill>
                <a:srgbClr val="343541"/>
              </a:solidFill>
              <a:effectLst/>
              <a:latin typeface="Söhne"/>
            </a:endParaRPr>
          </a:p>
          <a:p>
            <a:pPr algn="just" rtl="1">
              <a:lnSpc>
                <a:spcPct val="150000"/>
              </a:lnSpc>
            </a:pPr>
            <a:r>
              <a:rPr lang="ar-EG" sz="2400" b="0" i="0" dirty="0">
                <a:solidFill>
                  <a:srgbClr val="343541"/>
                </a:solidFill>
                <a:effectLst/>
                <a:latin typeface="Söhne"/>
                <a:cs typeface="+mj-cs"/>
              </a:rPr>
              <a:t>من خلال وسائط الإعلام الرقمية، يمكن للشركات تغيير طبيعة العلاقة مع العملاء. بدلاً من التواصل المحدود والمنفصل، يمكن تحسين التواصل بشكل كبير وجعله أكثر تتابعاً واستمرارية. بالإضافة إلى ذلك، يمكن للعملاء تحديد معدل تتابع التواصل وأنواع المعلومات التي يفضلون استلامها. </a:t>
            </a:r>
          </a:p>
          <a:p>
            <a:pPr algn="just" rtl="1">
              <a:lnSpc>
                <a:spcPct val="150000"/>
              </a:lnSpc>
            </a:pPr>
            <a:r>
              <a:rPr lang="ar-EG" sz="2400" b="0" i="0" dirty="0">
                <a:solidFill>
                  <a:srgbClr val="343541"/>
                </a:solidFill>
                <a:effectLst/>
                <a:latin typeface="Söhne"/>
                <a:cs typeface="+mj-cs"/>
              </a:rPr>
              <a:t>على سبيل المثال، شركة تجزئة عبر الإنترنت قد تقوم بإنشاء منصة مخصصة لكل عميل يسمح له بتسجيل الدخول واستعراض تاريخ مشترياته وتفضيلاته. هذا يمكن أن يمكّن العميل من البقاء متصلاً بشكل مستمر مع تطورات المنتجات والعروض الجديدة.</a:t>
            </a:r>
          </a:p>
          <a:p>
            <a:pPr algn="just" rtl="1">
              <a:lnSpc>
                <a:spcPct val="150000"/>
              </a:lnSpc>
            </a:pPr>
            <a:r>
              <a:rPr lang="ar-EG" sz="2400" b="0" i="0" dirty="0">
                <a:solidFill>
                  <a:srgbClr val="343541"/>
                </a:solidFill>
                <a:effectLst/>
                <a:latin typeface="Söhne"/>
                <a:cs typeface="+mj-cs"/>
              </a:rPr>
              <a:t>كما يمكن للعملاء اختيار تلقي رسائل بريد إلكتروني دورية تحتوي على أحدث العروض والخصومات.</a:t>
            </a:r>
          </a:p>
        </p:txBody>
      </p:sp>
      <p:sp>
        <p:nvSpPr>
          <p:cNvPr id="2" name="Rectangle 1">
            <a:extLst>
              <a:ext uri="{FF2B5EF4-FFF2-40B4-BE49-F238E27FC236}">
                <a16:creationId xmlns:a16="http://schemas.microsoft.com/office/drawing/2014/main" id="{90E5B9C1-9CDF-7F55-6FA9-3E2177BCF83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B9F79668-E66A-19F3-813E-FB84E1C5E45B}"/>
              </a:ext>
            </a:extLst>
          </p:cNvPr>
          <p:cNvSpPr txBox="1"/>
          <p:nvPr/>
        </p:nvSpPr>
        <p:spPr>
          <a:xfrm>
            <a:off x="5029200" y="776498"/>
            <a:ext cx="6642101" cy="523220"/>
          </a:xfrm>
          <a:prstGeom prst="rect">
            <a:avLst/>
          </a:prstGeom>
          <a:solidFill>
            <a:schemeClr val="accent4">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solidFill>
                  <a:schemeClr val="bg1"/>
                </a:solidFill>
                <a:latin typeface="Tajawal Medium" panose="00000600000000000000" pitchFamily="2" charset="-78"/>
                <a:cs typeface="+mj-cs"/>
              </a:rPr>
              <a:t>فوائد استخدام أتمتة أنشطة التسويق لدعم تفاعل العملاء</a:t>
            </a:r>
          </a:p>
        </p:txBody>
      </p:sp>
    </p:spTree>
    <p:extLst>
      <p:ext uri="{BB962C8B-B14F-4D97-AF65-F5344CB8AC3E}">
        <p14:creationId xmlns:p14="http://schemas.microsoft.com/office/powerpoint/2010/main" val="3590256760"/>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C36341-332E-0EC0-4FC7-A8001449D41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58DAEFA-A5B4-BEE6-0222-D935FDD9849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2378E77-0791-B942-33E0-2133D76358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238AE74-CEC9-29E7-6959-E72D1E1E7308}"/>
              </a:ext>
            </a:extLst>
          </p:cNvPr>
          <p:cNvSpPr txBox="1"/>
          <p:nvPr/>
        </p:nvSpPr>
        <p:spPr>
          <a:xfrm>
            <a:off x="520700" y="1417479"/>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i="0" dirty="0">
                <a:solidFill>
                  <a:srgbClr val="343541"/>
                </a:solidFill>
                <a:effectLst/>
                <a:latin typeface="Söhne"/>
                <a:cs typeface="+mj-cs"/>
              </a:rPr>
              <a:t>5- فهم خصائص العملاء واحتياجاتهم بشكل أفضل</a:t>
            </a:r>
            <a:endParaRPr lang="ar-EG" sz="2800" b="1" i="0" dirty="0">
              <a:solidFill>
                <a:srgbClr val="343541"/>
              </a:solidFill>
              <a:effectLst/>
              <a:latin typeface="Söhne"/>
            </a:endParaRPr>
          </a:p>
          <a:p>
            <a:pPr algn="just" rtl="1">
              <a:lnSpc>
                <a:spcPct val="150000"/>
              </a:lnSpc>
            </a:pPr>
            <a:r>
              <a:rPr lang="ar-EG" sz="2400" b="0" i="0" dirty="0">
                <a:solidFill>
                  <a:srgbClr val="343541"/>
                </a:solidFill>
                <a:effectLst/>
                <a:latin typeface="Söhne"/>
                <a:cs typeface="+mj-cs"/>
              </a:rPr>
              <a:t>يمكن تحقيق فهم أعمق للعملاء وتقديم اتصالات أكثر ملاءمة من خلال </a:t>
            </a:r>
            <a:r>
              <a:rPr lang="ar-EG" sz="2400" b="1" i="0" dirty="0">
                <a:solidFill>
                  <a:srgbClr val="0070C0"/>
                </a:solidFill>
                <a:effectLst/>
                <a:latin typeface="Söhne"/>
                <a:cs typeface="+mj-cs"/>
              </a:rPr>
              <a:t>نهج الاستشعار والاستجابة</a:t>
            </a:r>
            <a:br>
              <a:rPr lang="ar-EG" sz="2400" b="1" i="0" dirty="0">
                <a:solidFill>
                  <a:srgbClr val="0070C0"/>
                </a:solidFill>
                <a:effectLst/>
                <a:latin typeface="Söhne"/>
                <a:cs typeface="+mj-cs"/>
              </a:rPr>
            </a:br>
            <a:r>
              <a:rPr lang="en-US" sz="2400" b="1" i="0" dirty="0">
                <a:solidFill>
                  <a:srgbClr val="0070C0"/>
                </a:solidFill>
                <a:effectLst/>
                <a:latin typeface="Times New Roman" panose="02020603050405020304" pitchFamily="18" charset="0"/>
                <a:cs typeface="Times New Roman" panose="02020603050405020304" pitchFamily="18" charset="0"/>
              </a:rPr>
              <a:t>sense-and-respond approach </a:t>
            </a:r>
            <a:r>
              <a:rPr lang="ar-EG" sz="2400" b="1" i="0" dirty="0">
                <a:solidFill>
                  <a:srgbClr val="0070C0"/>
                </a:solidFill>
                <a:effectLst/>
                <a:latin typeface="Söhne"/>
                <a:cs typeface="+mj-cs"/>
              </a:rPr>
              <a:t>. </a:t>
            </a:r>
            <a:endParaRPr lang="ar-EG" sz="2400" i="0" dirty="0">
              <a:effectLst/>
              <a:latin typeface="Söhne"/>
              <a:cs typeface="+mj-cs"/>
            </a:endParaRPr>
          </a:p>
          <a:p>
            <a:pPr algn="just" rtl="1">
              <a:lnSpc>
                <a:spcPct val="150000"/>
              </a:lnSpc>
            </a:pPr>
            <a:r>
              <a:rPr lang="ar-EG" sz="2400" b="1" i="0" dirty="0">
                <a:solidFill>
                  <a:srgbClr val="0070C0"/>
                </a:solidFill>
                <a:effectLst/>
                <a:latin typeface="Söhne"/>
                <a:cs typeface="+mj-cs"/>
              </a:rPr>
              <a:t>نهج الاستشعار والاستجابة: </a:t>
            </a:r>
            <a:r>
              <a:rPr lang="ar-EG" sz="2400" i="0" dirty="0">
                <a:effectLst/>
                <a:latin typeface="Söhne"/>
                <a:cs typeface="+mj-cs"/>
              </a:rPr>
              <a:t>هذا النهج يتمثل في توجيه اتصالات فورية وذات صلة للعملاء كجزء من استراتيجية الاتصال التلقائي، وذلك استنادًا إلى تقييم موقفهم في دورة حياة العميل ومراقبة التفاعلات المحددة مع موقع الشركة، ورسائل البريد الإلكتروني، وفريق العمل.</a:t>
            </a:r>
          </a:p>
          <a:p>
            <a:pPr algn="just" rtl="1">
              <a:lnSpc>
                <a:spcPct val="150000"/>
              </a:lnSpc>
            </a:pPr>
            <a:r>
              <a:rPr lang="ar-EG" sz="2400" i="0" dirty="0">
                <a:effectLst/>
                <a:latin typeface="Söhne"/>
                <a:cs typeface="+mj-cs"/>
              </a:rPr>
              <a:t>في هذا النهج، تتم مراقبة سلوك وتفاعل العملاء مع الشركة بشكل دقيق. تُحلل التقنيات والأدوات المتاحة تلك التفاعلات، مثل زيارات الموقع وفتح البريد الإلكتروني والتفاعل مع المحتوى. بناءً على هذه التحليلات، يتم تحديد موقع العميل في دورة حياة العميل، وبناءً عليه يتم تقديم اتصالات متناسبة وفعالة.</a:t>
            </a:r>
          </a:p>
        </p:txBody>
      </p:sp>
      <p:sp>
        <p:nvSpPr>
          <p:cNvPr id="2" name="Rectangle 1">
            <a:extLst>
              <a:ext uri="{FF2B5EF4-FFF2-40B4-BE49-F238E27FC236}">
                <a16:creationId xmlns:a16="http://schemas.microsoft.com/office/drawing/2014/main" id="{6A570DF8-F5B7-4E38-7E13-B66F1F72866D}"/>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1EEB59C7-78C3-F648-4BC5-D31A4DEB5564}"/>
              </a:ext>
            </a:extLst>
          </p:cNvPr>
          <p:cNvSpPr txBox="1"/>
          <p:nvPr/>
        </p:nvSpPr>
        <p:spPr>
          <a:xfrm>
            <a:off x="5029200" y="776498"/>
            <a:ext cx="6642101" cy="523220"/>
          </a:xfrm>
          <a:prstGeom prst="rect">
            <a:avLst/>
          </a:prstGeom>
          <a:solidFill>
            <a:schemeClr val="accent4">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solidFill>
                  <a:schemeClr val="bg1"/>
                </a:solidFill>
                <a:latin typeface="Tajawal Medium" panose="00000600000000000000" pitchFamily="2" charset="-78"/>
                <a:cs typeface="+mj-cs"/>
              </a:rPr>
              <a:t>فوائد استخدام أتمتة أنشطة التسويق لدعم تفاعل العملاء</a:t>
            </a:r>
          </a:p>
        </p:txBody>
      </p:sp>
    </p:spTree>
    <p:extLst>
      <p:ext uri="{BB962C8B-B14F-4D97-AF65-F5344CB8AC3E}">
        <p14:creationId xmlns:p14="http://schemas.microsoft.com/office/powerpoint/2010/main" val="2422382932"/>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C9F29A-F490-F37D-7996-124135471BB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8DECCB1-B542-DCFD-FF5F-194CC2AC2D5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845D244-464F-8BB1-F310-CB8CACFDCA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FD8C822-A135-9D59-998D-1BD5DCA44060}"/>
              </a:ext>
            </a:extLst>
          </p:cNvPr>
          <p:cNvSpPr txBox="1"/>
          <p:nvPr/>
        </p:nvSpPr>
        <p:spPr>
          <a:xfrm>
            <a:off x="520700" y="1417479"/>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i="0" dirty="0">
                <a:solidFill>
                  <a:srgbClr val="343541"/>
                </a:solidFill>
                <a:effectLst/>
                <a:latin typeface="Söhne"/>
                <a:cs typeface="+mj-cs"/>
              </a:rPr>
              <a:t>5- فهم خصائص العملاء واحتياجاتهم بشكل أفضل</a:t>
            </a:r>
            <a:endParaRPr lang="ar-EG" sz="2800" b="1" i="0" dirty="0">
              <a:solidFill>
                <a:srgbClr val="343541"/>
              </a:solidFill>
              <a:effectLst/>
              <a:latin typeface="Söhne"/>
            </a:endParaRPr>
          </a:p>
          <a:p>
            <a:pPr algn="just" rtl="1">
              <a:lnSpc>
                <a:spcPct val="150000"/>
              </a:lnSpc>
            </a:pPr>
            <a:r>
              <a:rPr lang="ar-EG" sz="2400" i="0" dirty="0">
                <a:effectLst/>
                <a:latin typeface="Söhne"/>
                <a:cs typeface="+mj-cs"/>
              </a:rPr>
              <a:t>على سبيل المثال، إذا اكتشفت الشركة أن العميل قد قام بزيارة متكررة لصفحة معينة على موقعها وفتح العديد من رسائل البريد الإلكتروني المتعلقة بمنتج معين، فقد يتم تقديم عرض خاص أو توجيه رسالة ترويجية لهذا المنتج. وهذا يسمح للشركة بالاستجابة لاهتمامات العميل بشكل سريع وملائم، مما يزيد من فرص الاستجابة والتحويل.</a:t>
            </a:r>
          </a:p>
          <a:p>
            <a:pPr algn="just" rtl="1">
              <a:lnSpc>
                <a:spcPct val="150000"/>
              </a:lnSpc>
            </a:pPr>
            <a:r>
              <a:rPr lang="ar-EG" sz="2400" i="0" dirty="0">
                <a:effectLst/>
                <a:latin typeface="Söhne"/>
                <a:cs typeface="+mj-cs"/>
              </a:rPr>
              <a:t>يمكن أن تقدم الشركات أيضًا استمارات ملاحظات عبر الإنترنت للعملاء للحصول على آرائهم حول الموقع أو المنتجات بعدما يقوم العميل بطلب معلومات مجانية. كما يمكن تلقي أسئلة من العملاء عبر نماذج أو رسائل بريد إلكتروني والاستجابة لها من خلال خدمة العملاء عبر الإنترنت. </a:t>
            </a:r>
          </a:p>
          <a:p>
            <a:pPr algn="just" rtl="1">
              <a:lnSpc>
                <a:spcPct val="150000"/>
              </a:lnSpc>
            </a:pPr>
            <a:r>
              <a:rPr lang="ar-EG" sz="2400" i="0" dirty="0">
                <a:effectLst/>
                <a:latin typeface="Söhne"/>
                <a:cs typeface="+mj-cs"/>
              </a:rPr>
              <a:t>بشكل عام، يساعد نهج "الاستشعار والاستجابة" الشركات على تحسين تواصلها مع العملاء وتقديم تجربة أكثر شخصية وتخصيصًا لهم، مما يسهم في تعزيز تفاعل العملاء. </a:t>
            </a:r>
          </a:p>
        </p:txBody>
      </p:sp>
      <p:sp>
        <p:nvSpPr>
          <p:cNvPr id="2" name="Rectangle 1">
            <a:extLst>
              <a:ext uri="{FF2B5EF4-FFF2-40B4-BE49-F238E27FC236}">
                <a16:creationId xmlns:a16="http://schemas.microsoft.com/office/drawing/2014/main" id="{F8BCAD3C-2E3A-9995-229C-A14A29DE85EB}"/>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3031F8B2-878A-659D-AEF4-F3C829EDAE78}"/>
              </a:ext>
            </a:extLst>
          </p:cNvPr>
          <p:cNvSpPr txBox="1"/>
          <p:nvPr/>
        </p:nvSpPr>
        <p:spPr>
          <a:xfrm>
            <a:off x="5029200" y="776498"/>
            <a:ext cx="6642101" cy="523220"/>
          </a:xfrm>
          <a:prstGeom prst="rect">
            <a:avLst/>
          </a:prstGeom>
          <a:solidFill>
            <a:schemeClr val="accent4">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solidFill>
                  <a:schemeClr val="bg1"/>
                </a:solidFill>
                <a:latin typeface="Tajawal Medium" panose="00000600000000000000" pitchFamily="2" charset="-78"/>
                <a:cs typeface="+mj-cs"/>
              </a:rPr>
              <a:t>فوائد استخدام أتمتة أنشطة التسويق لدعم تفاعل العملاء</a:t>
            </a:r>
          </a:p>
        </p:txBody>
      </p:sp>
    </p:spTree>
    <p:extLst>
      <p:ext uri="{BB962C8B-B14F-4D97-AF65-F5344CB8AC3E}">
        <p14:creationId xmlns:p14="http://schemas.microsoft.com/office/powerpoint/2010/main" val="2531634009"/>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02B9A1-00D0-224E-8CF7-2034F7BE57F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9675F1E-CE17-17CF-70E3-81537E077E7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4C748F1-4150-E21D-5AB6-305FF39440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04D11CE5-0837-5402-3390-AD64E036EAA6}"/>
              </a:ext>
            </a:extLst>
          </p:cNvPr>
          <p:cNvSpPr txBox="1"/>
          <p:nvPr/>
        </p:nvSpPr>
        <p:spPr>
          <a:xfrm>
            <a:off x="520700" y="1417479"/>
            <a:ext cx="11150600" cy="533787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300" b="1" i="0" dirty="0">
                <a:solidFill>
                  <a:srgbClr val="343541"/>
                </a:solidFill>
                <a:effectLst/>
                <a:latin typeface="Söhne"/>
                <a:cs typeface="+mj-cs"/>
              </a:rPr>
              <a:t>6- تقديم برامج الولاء للعملاء </a:t>
            </a:r>
            <a:r>
              <a:rPr lang="en-US" sz="2300" b="1" i="0" dirty="0">
                <a:solidFill>
                  <a:srgbClr val="343541"/>
                </a:solidFill>
                <a:effectLst/>
                <a:latin typeface="Söhne"/>
                <a:cs typeface="+mj-cs"/>
              </a:rPr>
              <a:t>loyalty programs</a:t>
            </a:r>
            <a:endParaRPr lang="ar-EG" sz="2300" b="1" i="0" dirty="0">
              <a:solidFill>
                <a:srgbClr val="343541"/>
              </a:solidFill>
              <a:effectLst/>
              <a:latin typeface="Söhne"/>
            </a:endParaRPr>
          </a:p>
          <a:p>
            <a:pPr algn="just" rtl="1">
              <a:lnSpc>
                <a:spcPct val="150000"/>
              </a:lnSpc>
            </a:pPr>
            <a:r>
              <a:rPr lang="ar-EG" sz="2300" i="0" dirty="0">
                <a:effectLst/>
                <a:latin typeface="Söhne"/>
                <a:cs typeface="+mj-cs"/>
              </a:rPr>
              <a:t>برامج الولاء تعني تقديم مجموعة من الفوائد والمكافآت للعملاء الدائمين والمتكررين، بهدف تشجيعهم على الاستمرار في التعامل مع الشركة وشراء منتجاتها أو استخدام خدماتها. تعتمد هذه البرامج على فكرة مكافأة العملاء عندما يظهرون ولاءً للعلامة التجارية ويختارونها مرارًا وتكرارًا.</a:t>
            </a:r>
          </a:p>
          <a:p>
            <a:pPr algn="just" rtl="1">
              <a:lnSpc>
                <a:spcPct val="150000"/>
              </a:lnSpc>
            </a:pPr>
            <a:r>
              <a:rPr lang="ar-EG" sz="2300" i="0" dirty="0">
                <a:effectLst/>
                <a:latin typeface="Söhne"/>
                <a:cs typeface="+mj-cs"/>
              </a:rPr>
              <a:t>على سبيل المثال، لنفترض أن شركة تجزئة تدير برنامج ولاء يعتمد على نظام نقاط. كلما قام العميل بشراء منتجات من المتجر، يتم منحه نقاطًا تجمع في حسابه. يمكن للعميل استخدام هذه النقاط في المستقبل للحصول على خصومات أو منتجات مجانية. وبالتالي، يتم تشجيع العميل على العودة إلى المتجر وشراء المزيد من المنتجات لكسب المزيد من النقاط والمكافآت.</a:t>
            </a:r>
          </a:p>
          <a:p>
            <a:pPr algn="just" rtl="1">
              <a:lnSpc>
                <a:spcPct val="150000"/>
              </a:lnSpc>
            </a:pPr>
            <a:r>
              <a:rPr lang="ar-EG" sz="2300" i="0" dirty="0">
                <a:effectLst/>
                <a:latin typeface="Söhne"/>
                <a:cs typeface="+mj-cs"/>
              </a:rPr>
              <a:t>بواسطة تقديم برامج الولاء، تسعى الشركات إلى تعزيز العلاقة مع العملاء وجعلهم يشعرون بالتقدير والاهتمام مما يزيد من تفاعل العملاء. </a:t>
            </a:r>
          </a:p>
        </p:txBody>
      </p:sp>
      <p:sp>
        <p:nvSpPr>
          <p:cNvPr id="2" name="Rectangle 1">
            <a:extLst>
              <a:ext uri="{FF2B5EF4-FFF2-40B4-BE49-F238E27FC236}">
                <a16:creationId xmlns:a16="http://schemas.microsoft.com/office/drawing/2014/main" id="{E53E45B2-3A6A-D253-D563-BF9B381777F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492533C4-441B-1241-2966-C42409DDFE50}"/>
              </a:ext>
            </a:extLst>
          </p:cNvPr>
          <p:cNvSpPr txBox="1"/>
          <p:nvPr/>
        </p:nvSpPr>
        <p:spPr>
          <a:xfrm>
            <a:off x="5029200" y="776498"/>
            <a:ext cx="6642101" cy="523220"/>
          </a:xfrm>
          <a:prstGeom prst="rect">
            <a:avLst/>
          </a:prstGeom>
          <a:solidFill>
            <a:schemeClr val="accent4">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solidFill>
                  <a:schemeClr val="bg1"/>
                </a:solidFill>
                <a:latin typeface="Tajawal Medium" panose="00000600000000000000" pitchFamily="2" charset="-78"/>
                <a:cs typeface="+mj-cs"/>
              </a:rPr>
              <a:t>فوائد استخدام أتمتة أنشطة التسويق لدعم تفاعل العملاء</a:t>
            </a:r>
          </a:p>
        </p:txBody>
      </p:sp>
    </p:spTree>
    <p:extLst>
      <p:ext uri="{BB962C8B-B14F-4D97-AF65-F5344CB8AC3E}">
        <p14:creationId xmlns:p14="http://schemas.microsoft.com/office/powerpoint/2010/main" val="1017301780"/>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9DDACC-6AA2-7CAA-E4AB-3F412F9418F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683005E-5AD6-CE6D-E69B-B841207EDCA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566F0EE-6089-B9BB-7CCF-354A837AE0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22EB0413-01A3-3901-7795-1A5E46AAEF47}"/>
              </a:ext>
            </a:extLst>
          </p:cNvPr>
          <p:cNvSpPr txBox="1"/>
          <p:nvPr/>
        </p:nvSpPr>
        <p:spPr>
          <a:xfrm>
            <a:off x="520700" y="1417479"/>
            <a:ext cx="11150600" cy="480695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300" b="1" i="0" dirty="0">
                <a:solidFill>
                  <a:srgbClr val="343541"/>
                </a:solidFill>
                <a:effectLst/>
                <a:latin typeface="Söhne"/>
                <a:cs typeface="+mj-cs"/>
              </a:rPr>
              <a:t>7- استخدام الألعاب التحفيزية </a:t>
            </a:r>
            <a:r>
              <a:rPr lang="en-US" sz="2300" b="1" i="0" dirty="0">
                <a:solidFill>
                  <a:srgbClr val="343541"/>
                </a:solidFill>
                <a:effectLst/>
                <a:latin typeface="Times New Roman" panose="02020603050405020304" pitchFamily="18" charset="0"/>
                <a:cs typeface="Times New Roman" panose="02020603050405020304" pitchFamily="18" charset="0"/>
              </a:rPr>
              <a:t>Gamification</a:t>
            </a:r>
            <a:r>
              <a:rPr lang="en-US" sz="2300" b="1" i="0" dirty="0">
                <a:solidFill>
                  <a:srgbClr val="343541"/>
                </a:solidFill>
                <a:effectLst/>
                <a:latin typeface="Söhne"/>
                <a:cs typeface="+mj-cs"/>
              </a:rPr>
              <a:t> </a:t>
            </a:r>
          </a:p>
          <a:p>
            <a:pPr algn="just" rtl="1">
              <a:lnSpc>
                <a:spcPct val="150000"/>
              </a:lnSpc>
            </a:pPr>
            <a:r>
              <a:rPr lang="ar-EG" sz="2300" b="1" i="0" dirty="0">
                <a:solidFill>
                  <a:srgbClr val="0070C0"/>
                </a:solidFill>
                <a:effectLst/>
                <a:latin typeface="Söhne"/>
                <a:cs typeface="+mj-cs"/>
              </a:rPr>
              <a:t>استخدام الألعاب التحفيزية (</a:t>
            </a:r>
            <a:r>
              <a:rPr lang="en-US" sz="2300" b="1" i="0" dirty="0">
                <a:solidFill>
                  <a:srgbClr val="0070C0"/>
                </a:solidFill>
                <a:effectLst/>
                <a:latin typeface="Times New Roman" panose="02020603050405020304" pitchFamily="18" charset="0"/>
                <a:cs typeface="Times New Roman" panose="02020603050405020304" pitchFamily="18" charset="0"/>
              </a:rPr>
              <a:t>Gamification</a:t>
            </a:r>
            <a:r>
              <a:rPr lang="ar-EG" sz="2300" b="1" i="0" dirty="0">
                <a:solidFill>
                  <a:srgbClr val="0070C0"/>
                </a:solidFill>
                <a:effectLst/>
                <a:latin typeface="Söhne"/>
                <a:cs typeface="+mj-cs"/>
              </a:rPr>
              <a:t>):</a:t>
            </a:r>
            <a:r>
              <a:rPr lang="en-US" sz="2300" b="1" i="0" dirty="0">
                <a:solidFill>
                  <a:srgbClr val="0070C0"/>
                </a:solidFill>
                <a:effectLst/>
                <a:latin typeface="Söhne"/>
                <a:cs typeface="+mj-cs"/>
              </a:rPr>
              <a:t> </a:t>
            </a:r>
            <a:r>
              <a:rPr lang="ar-EG" sz="2300" i="0" dirty="0">
                <a:effectLst/>
                <a:latin typeface="Söhne"/>
                <a:cs typeface="+mj-cs"/>
              </a:rPr>
              <a:t>هو عملية تطبيق تفكير وآليات الألعاب في تفاعل الجمهور من خلال مكافأتهم عند تحقيق إنجازات معينة ومشاركتهم.</a:t>
            </a:r>
          </a:p>
          <a:p>
            <a:pPr algn="just" rtl="1">
              <a:lnSpc>
                <a:spcPct val="150000"/>
              </a:lnSpc>
            </a:pPr>
            <a:r>
              <a:rPr lang="ar-EG" sz="2300" i="0" dirty="0">
                <a:effectLst/>
                <a:latin typeface="Söhne"/>
                <a:cs typeface="+mj-cs"/>
              </a:rPr>
              <a:t>لنفترض أن شركة خدمات تعليمية عبر الإنترنت ترغب في زيادة مشاركة الطلاب في منصتها التعليمية. من خلال تحديث الخدمة بألعاب، يمكنها تصميم نظام مكافآت يتيح للطلاب كسب نقاط أو شارات كلما أكملوا دروسًا أو حلوا تمارين بنجاح. بالإضافة إلى ذلك، يمكن أن تقوم الشركة بإنشاء تصنيفات وتحديات يمكن للطلاب المشاركة فيها وتحقيق مراكز متقدمة.</a:t>
            </a:r>
          </a:p>
          <a:p>
            <a:pPr algn="just" rtl="1">
              <a:lnSpc>
                <a:spcPct val="150000"/>
              </a:lnSpc>
            </a:pPr>
            <a:r>
              <a:rPr lang="ar-EG" sz="2300" i="0" dirty="0">
                <a:effectLst/>
                <a:latin typeface="Söhne"/>
                <a:cs typeface="+mj-cs"/>
              </a:rPr>
              <a:t>من خلال هذا النهج، سيشعر الطلاب بالحماس والتحفيز لإكمال المزيد من المهام وتحقيق الأهداف لكسب المزيد من النقاط أو الشارات. سيتم تعزيز التفاعل والمشاركة من خلال عنصر المتعة والتحدي الذي تتميز به الألعاب، مما يؤدي إلى تحقيق أهداف الشركة في زيادة الانخراط والمشاركة بين الطلاب على منصتها التعليمية.</a:t>
            </a:r>
          </a:p>
        </p:txBody>
      </p:sp>
      <p:sp>
        <p:nvSpPr>
          <p:cNvPr id="2" name="Rectangle 1">
            <a:extLst>
              <a:ext uri="{FF2B5EF4-FFF2-40B4-BE49-F238E27FC236}">
                <a16:creationId xmlns:a16="http://schemas.microsoft.com/office/drawing/2014/main" id="{42AA1165-892E-26EA-6637-051D8D9AEEA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91AA5595-4872-C372-25F2-6F5655F0617C}"/>
              </a:ext>
            </a:extLst>
          </p:cNvPr>
          <p:cNvSpPr txBox="1"/>
          <p:nvPr/>
        </p:nvSpPr>
        <p:spPr>
          <a:xfrm>
            <a:off x="5029200" y="776498"/>
            <a:ext cx="6642101" cy="523220"/>
          </a:xfrm>
          <a:prstGeom prst="rect">
            <a:avLst/>
          </a:prstGeom>
          <a:solidFill>
            <a:schemeClr val="accent4">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solidFill>
                  <a:schemeClr val="bg1"/>
                </a:solidFill>
                <a:latin typeface="Tajawal Medium" panose="00000600000000000000" pitchFamily="2" charset="-78"/>
                <a:cs typeface="+mj-cs"/>
              </a:rPr>
              <a:t>فوائد استخدام أتمتة أنشطة التسويق لدعم تفاعل العملاء</a:t>
            </a:r>
          </a:p>
        </p:txBody>
      </p:sp>
    </p:spTree>
    <p:extLst>
      <p:ext uri="{BB962C8B-B14F-4D97-AF65-F5344CB8AC3E}">
        <p14:creationId xmlns:p14="http://schemas.microsoft.com/office/powerpoint/2010/main" val="1269771586"/>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2E029E-6B68-6AD9-3B5F-21E8D2F326E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B9B65D5-5E69-2796-9A01-6B970C42C89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5299166-D484-F33D-B79D-7560E93C7F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2C239BA-4A82-B1DF-3BC5-F0DC334D8D68}"/>
              </a:ext>
            </a:extLst>
          </p:cNvPr>
          <p:cNvSpPr txBox="1"/>
          <p:nvPr/>
        </p:nvSpPr>
        <p:spPr>
          <a:xfrm>
            <a:off x="520700" y="1417479"/>
            <a:ext cx="11150600" cy="334995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i="0" dirty="0">
                <a:solidFill>
                  <a:srgbClr val="343541"/>
                </a:solidFill>
                <a:effectLst/>
                <a:latin typeface="Söhne"/>
                <a:cs typeface="+mj-cs"/>
              </a:rPr>
              <a:t>7- استخدام الألعاب التحفيزية </a:t>
            </a:r>
            <a:r>
              <a:rPr lang="en-US" sz="2400" b="1" i="0" dirty="0">
                <a:solidFill>
                  <a:srgbClr val="343541"/>
                </a:solidFill>
                <a:effectLst/>
                <a:latin typeface="Times New Roman" panose="02020603050405020304" pitchFamily="18" charset="0"/>
                <a:cs typeface="Times New Roman" panose="02020603050405020304" pitchFamily="18" charset="0"/>
              </a:rPr>
              <a:t>Gamification</a:t>
            </a:r>
            <a:r>
              <a:rPr lang="en-US" sz="2400" b="1" i="0" dirty="0">
                <a:solidFill>
                  <a:srgbClr val="343541"/>
                </a:solidFill>
                <a:effectLst/>
                <a:latin typeface="Söhne"/>
                <a:cs typeface="+mj-cs"/>
              </a:rPr>
              <a:t> </a:t>
            </a:r>
          </a:p>
          <a:p>
            <a:pPr algn="just" rtl="1">
              <a:lnSpc>
                <a:spcPct val="150000"/>
              </a:lnSpc>
            </a:pPr>
            <a:r>
              <a:rPr lang="ar-EG" sz="2400" dirty="0">
                <a:latin typeface="Söhne"/>
                <a:cs typeface="+mj-cs"/>
              </a:rPr>
              <a:t>تتمثل</a:t>
            </a:r>
            <a:r>
              <a:rPr lang="en-US" sz="2400" dirty="0">
                <a:latin typeface="Söhne"/>
                <a:cs typeface="+mj-cs"/>
              </a:rPr>
              <a:t> </a:t>
            </a:r>
            <a:r>
              <a:rPr lang="ar-EG" sz="2400" dirty="0">
                <a:latin typeface="Söhne"/>
                <a:cs typeface="+mj-cs"/>
              </a:rPr>
              <a:t>فكرة </a:t>
            </a:r>
            <a:r>
              <a:rPr lang="ar-EG" sz="2400" i="0" dirty="0">
                <a:effectLst/>
                <a:latin typeface="Söhne"/>
                <a:cs typeface="+mj-cs"/>
              </a:rPr>
              <a:t>استخدام الألعاب التحفيزية في تطبيق تفكير مستوحى من الألعاب والآليات المستخدمة فيها على العلامات التجارية والمنظمات، بهدف جذب انتباه الجمهور وتطوير الولاء للعلامة. الأبحاث أظهرت أن ممارسة الألعاب تحفز الدماغ البشري عن طريق إطلاق مادة الدوبامين. وبالتالي، يمكن استغلال آليات وعناصر الألعاب في مجال التسويق، وخصوصًا في التسويق الرقمي والتسويق عبر الهواتف المحمولة لزيادة تفاعل العملاء. </a:t>
            </a:r>
          </a:p>
          <a:p>
            <a:pPr algn="just" rtl="1">
              <a:lnSpc>
                <a:spcPct val="150000"/>
              </a:lnSpc>
            </a:pPr>
            <a:r>
              <a:rPr lang="ar-EG" sz="2400" dirty="0">
                <a:latin typeface="Söhne"/>
                <a:cs typeface="+mj-cs"/>
              </a:rPr>
              <a:t>مثل الألعاب التي يتيحها تطبيق "أنا فودافون" في مصر. </a:t>
            </a:r>
            <a:endParaRPr lang="ar-EG" sz="2400" i="0" dirty="0">
              <a:effectLst/>
              <a:latin typeface="Söhne"/>
              <a:cs typeface="+mj-cs"/>
            </a:endParaRPr>
          </a:p>
        </p:txBody>
      </p:sp>
      <p:sp>
        <p:nvSpPr>
          <p:cNvPr id="2" name="Rectangle 1">
            <a:extLst>
              <a:ext uri="{FF2B5EF4-FFF2-40B4-BE49-F238E27FC236}">
                <a16:creationId xmlns:a16="http://schemas.microsoft.com/office/drawing/2014/main" id="{DCD1645E-F557-E63C-8CE6-F4FD3CEE760B}"/>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FC681A1D-1FE2-A201-EE3E-612492B0013E}"/>
              </a:ext>
            </a:extLst>
          </p:cNvPr>
          <p:cNvSpPr txBox="1"/>
          <p:nvPr/>
        </p:nvSpPr>
        <p:spPr>
          <a:xfrm>
            <a:off x="5029200" y="776498"/>
            <a:ext cx="6642101" cy="523220"/>
          </a:xfrm>
          <a:prstGeom prst="rect">
            <a:avLst/>
          </a:prstGeom>
          <a:solidFill>
            <a:schemeClr val="accent4">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solidFill>
                  <a:schemeClr val="bg1"/>
                </a:solidFill>
                <a:latin typeface="Tajawal Medium" panose="00000600000000000000" pitchFamily="2" charset="-78"/>
                <a:cs typeface="+mj-cs"/>
              </a:rPr>
              <a:t>فوائد استخدام أتمتة أنشطة التسويق لدعم تفاعل العملاء</a:t>
            </a:r>
          </a:p>
        </p:txBody>
      </p:sp>
    </p:spTree>
    <p:extLst>
      <p:ext uri="{BB962C8B-B14F-4D97-AF65-F5344CB8AC3E}">
        <p14:creationId xmlns:p14="http://schemas.microsoft.com/office/powerpoint/2010/main" val="348788921"/>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EC817E-EFB7-46A2-45E0-361BA2C0554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1C2001A-B78D-67E2-4654-C80EC097E69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2C22880-8070-8DAA-76AE-0774400CCA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AE85967-FC58-B60E-5D28-80A7B029214C}"/>
              </a:ext>
            </a:extLst>
          </p:cNvPr>
          <p:cNvSpPr txBox="1"/>
          <p:nvPr/>
        </p:nvSpPr>
        <p:spPr>
          <a:xfrm>
            <a:off x="520700" y="1417479"/>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i="0" dirty="0">
                <a:solidFill>
                  <a:srgbClr val="343541"/>
                </a:solidFill>
                <a:effectLst/>
                <a:latin typeface="Söhne"/>
                <a:cs typeface="+mj-cs"/>
              </a:rPr>
              <a:t>7- استخدام الألعاب التحفيزية </a:t>
            </a:r>
            <a:r>
              <a:rPr lang="en-US" sz="2400" b="1" i="0" dirty="0">
                <a:solidFill>
                  <a:srgbClr val="343541"/>
                </a:solidFill>
                <a:effectLst/>
                <a:latin typeface="Times New Roman" panose="02020603050405020304" pitchFamily="18" charset="0"/>
                <a:cs typeface="Times New Roman" panose="02020603050405020304" pitchFamily="18" charset="0"/>
              </a:rPr>
              <a:t>Gamification</a:t>
            </a:r>
            <a:r>
              <a:rPr lang="en-US" sz="2400" b="1" i="0" dirty="0">
                <a:solidFill>
                  <a:srgbClr val="343541"/>
                </a:solidFill>
                <a:effectLst/>
                <a:latin typeface="Söhne"/>
                <a:cs typeface="+mj-cs"/>
              </a:rPr>
              <a:t> </a:t>
            </a:r>
          </a:p>
          <a:p>
            <a:pPr algn="just" rtl="1">
              <a:lnSpc>
                <a:spcPct val="150000"/>
              </a:lnSpc>
            </a:pPr>
            <a:r>
              <a:rPr lang="ar-EG" sz="2400" i="0" dirty="0">
                <a:effectLst/>
                <a:latin typeface="Söhne"/>
                <a:cs typeface="+mj-cs"/>
              </a:rPr>
              <a:t>بعض ملامح تطبيق الألعاب التحفيزية في التسويق الرقمي تتضمن:</a:t>
            </a:r>
          </a:p>
          <a:p>
            <a:pPr marL="342900" indent="-342900" algn="just" rtl="1">
              <a:lnSpc>
                <a:spcPct val="150000"/>
              </a:lnSpc>
              <a:buFont typeface="Arial" panose="020B0604020202020204" pitchFamily="34" charset="0"/>
              <a:buChar char="•"/>
            </a:pPr>
            <a:r>
              <a:rPr lang="ar-EG" sz="2400" i="0" dirty="0">
                <a:effectLst/>
                <a:latin typeface="Söhne"/>
                <a:cs typeface="+mj-cs"/>
              </a:rPr>
              <a:t>تطوير مفاهيم إبداعية لزيادة مشاركة الجمهور واستمتاعه.</a:t>
            </a:r>
          </a:p>
          <a:p>
            <a:pPr marL="342900" indent="-342900" algn="just" rtl="1">
              <a:lnSpc>
                <a:spcPct val="150000"/>
              </a:lnSpc>
              <a:buFont typeface="Arial" panose="020B0604020202020204" pitchFamily="34" charset="0"/>
              <a:buChar char="•"/>
            </a:pPr>
            <a:r>
              <a:rPr lang="ar-EG" sz="2400" i="0" dirty="0">
                <a:effectLst/>
                <a:latin typeface="Söhne"/>
                <a:cs typeface="+mj-cs"/>
              </a:rPr>
              <a:t>استخدام آليات الألعاب لتشجيع المشاركة واللعب، مثل استخدام شارات، ونقاط، ولوحات تصنيف القادة، ومستويات مختلفة، وتفاعلات متعددة.</a:t>
            </a:r>
          </a:p>
          <a:p>
            <a:pPr marL="342900" indent="-342900" algn="just" rtl="1">
              <a:lnSpc>
                <a:spcPct val="150000"/>
              </a:lnSpc>
              <a:buFont typeface="Arial" panose="020B0604020202020204" pitchFamily="34" charset="0"/>
              <a:buChar char="•"/>
            </a:pPr>
            <a:r>
              <a:rPr lang="ar-EG" sz="2400" i="0" dirty="0">
                <a:effectLst/>
                <a:latin typeface="Söhne"/>
                <a:cs typeface="+mj-cs"/>
              </a:rPr>
              <a:t>تغيير ديناميات اللعب لتقديم مكافآت للمشاركين أو حتى فرض عقوبات في حالة عدم الالتزام.</a:t>
            </a:r>
          </a:p>
          <a:p>
            <a:pPr marL="342900" indent="-342900" algn="just" rtl="1">
              <a:lnSpc>
                <a:spcPct val="150000"/>
              </a:lnSpc>
              <a:buFont typeface="Arial" panose="020B0604020202020204" pitchFamily="34" charset="0"/>
              <a:buChar char="•"/>
            </a:pPr>
            <a:r>
              <a:rPr lang="ar-EG" sz="2400" i="0" dirty="0">
                <a:effectLst/>
                <a:latin typeface="Söhne"/>
                <a:cs typeface="+mj-cs"/>
              </a:rPr>
              <a:t>استخدام "عملات اللعب" كوسيلة لتوفير دوافع للمشاركة، ويمكن أن تكون هذه العملات مالية أو تتعلق برغبة في فعل الخير أو تحقيق المتعة أو التأثير.</a:t>
            </a:r>
          </a:p>
        </p:txBody>
      </p:sp>
      <p:sp>
        <p:nvSpPr>
          <p:cNvPr id="2" name="Rectangle 1">
            <a:extLst>
              <a:ext uri="{FF2B5EF4-FFF2-40B4-BE49-F238E27FC236}">
                <a16:creationId xmlns:a16="http://schemas.microsoft.com/office/drawing/2014/main" id="{E8FAFA29-7327-B76D-D4A7-7B1E9FC9196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9081A67B-A3F8-0330-6739-91E4580F5B77}"/>
              </a:ext>
            </a:extLst>
          </p:cNvPr>
          <p:cNvSpPr txBox="1"/>
          <p:nvPr/>
        </p:nvSpPr>
        <p:spPr>
          <a:xfrm>
            <a:off x="5029200" y="776498"/>
            <a:ext cx="6642101" cy="523220"/>
          </a:xfrm>
          <a:prstGeom prst="rect">
            <a:avLst/>
          </a:prstGeom>
          <a:solidFill>
            <a:schemeClr val="accent4">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solidFill>
                  <a:schemeClr val="bg1"/>
                </a:solidFill>
                <a:latin typeface="Tajawal Medium" panose="00000600000000000000" pitchFamily="2" charset="-78"/>
                <a:cs typeface="+mj-cs"/>
              </a:rPr>
              <a:t>فوائد استخدام أتمتة أنشطة التسويق لدعم تفاعل العملاء</a:t>
            </a:r>
          </a:p>
        </p:txBody>
      </p:sp>
    </p:spTree>
    <p:extLst>
      <p:ext uri="{BB962C8B-B14F-4D97-AF65-F5344CB8AC3E}">
        <p14:creationId xmlns:p14="http://schemas.microsoft.com/office/powerpoint/2010/main" val="2226457150"/>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026532-77ED-CA82-B4C3-CD358AC7030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612D926-4C34-003F-77FF-E2FCEF3D691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55D2DBF-B6E4-4833-7D6C-49A3077391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62029505-39FE-A0BD-87F4-AF96B524E66D}"/>
              </a:ext>
            </a:extLst>
          </p:cNvPr>
          <p:cNvSpPr txBox="1"/>
          <p:nvPr/>
        </p:nvSpPr>
        <p:spPr>
          <a:xfrm>
            <a:off x="520700" y="1417479"/>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i="0" dirty="0">
                <a:solidFill>
                  <a:schemeClr val="accent5">
                    <a:lumMod val="75000"/>
                  </a:schemeClr>
                </a:solidFill>
                <a:effectLst/>
                <a:latin typeface="Söhne"/>
                <a:cs typeface="+mj-cs"/>
              </a:rPr>
              <a:t>دورة حياة العميل </a:t>
            </a:r>
            <a:r>
              <a:rPr lang="en-US" sz="2400" b="1" i="0" dirty="0">
                <a:solidFill>
                  <a:schemeClr val="accent5">
                    <a:lumMod val="75000"/>
                  </a:schemeClr>
                </a:solidFill>
                <a:effectLst/>
                <a:latin typeface="Times New Roman" panose="02020603050405020304" pitchFamily="18" charset="0"/>
                <a:cs typeface="Times New Roman" panose="02020603050405020304" pitchFamily="18" charset="0"/>
              </a:rPr>
              <a:t>Customer Lifecycle</a:t>
            </a:r>
            <a:r>
              <a:rPr lang="en-US" sz="2400" b="1" i="0" dirty="0">
                <a:solidFill>
                  <a:schemeClr val="accent5">
                    <a:lumMod val="75000"/>
                  </a:schemeClr>
                </a:solidFill>
                <a:effectLst/>
                <a:latin typeface="Söhne"/>
                <a:cs typeface="+mj-cs"/>
              </a:rPr>
              <a:t>)</a:t>
            </a:r>
            <a:r>
              <a:rPr lang="ar-EG" sz="2400" b="1" i="0" dirty="0">
                <a:solidFill>
                  <a:schemeClr val="accent5">
                    <a:lumMod val="75000"/>
                  </a:schemeClr>
                </a:solidFill>
                <a:effectLst/>
                <a:latin typeface="Söhne"/>
                <a:cs typeface="+mj-cs"/>
              </a:rPr>
              <a:t>)</a:t>
            </a:r>
            <a:r>
              <a:rPr lang="en-US" sz="2400" b="1" i="0" dirty="0">
                <a:solidFill>
                  <a:schemeClr val="accent5">
                    <a:lumMod val="75000"/>
                  </a:schemeClr>
                </a:solidFill>
                <a:effectLst/>
                <a:latin typeface="Söhne"/>
                <a:cs typeface="+mj-cs"/>
              </a:rPr>
              <a:t> </a:t>
            </a:r>
            <a:r>
              <a:rPr lang="ar-EG" sz="2400" b="0" i="0" dirty="0">
                <a:solidFill>
                  <a:schemeClr val="tx1"/>
                </a:solidFill>
                <a:effectLst/>
                <a:latin typeface="Söhne"/>
                <a:cs typeface="+mj-cs"/>
              </a:rPr>
              <a:t>هي سلسلة من المراحل التي يمر بها كل عميل خلال علاقته الطويلة الأمد مع منظمة معينة. تتضمن هذه المراحل عمليات متعددة تهدف إلى توجيه العميل منذ لحظة اكتشافه للمنتج أو الخدمة وحتى تحقيق الربط القوي معه والاستمرار في تقديم القيمة له. تُعزى هذه الدورة إلى التفاعلات الرقمية وغير الرقمية (نقاط التماس) بين العميل والمنظمة.</a:t>
            </a:r>
          </a:p>
          <a:p>
            <a:pPr algn="just" rtl="1">
              <a:lnSpc>
                <a:spcPct val="150000"/>
              </a:lnSpc>
            </a:pPr>
            <a:r>
              <a:rPr lang="ar-EG" sz="2400" b="0" i="0" dirty="0">
                <a:solidFill>
                  <a:schemeClr val="tx1"/>
                </a:solidFill>
                <a:effectLst/>
                <a:latin typeface="Söhne"/>
                <a:cs typeface="+mj-cs"/>
              </a:rPr>
              <a:t>تسعى المنظمة إلى تخطيط عمليات التواصل مع العملاء لبناء ولاء العميل في كل مرحلة من مراحل دورة حياة العميل الأربعة وهي:</a:t>
            </a:r>
          </a:p>
          <a:p>
            <a:pPr algn="just" rtl="1">
              <a:lnSpc>
                <a:spcPct val="150000"/>
              </a:lnSpc>
            </a:pPr>
            <a:endParaRPr lang="ar-EG" sz="2400" b="0" i="0" dirty="0">
              <a:solidFill>
                <a:schemeClr val="tx1"/>
              </a:solidFill>
              <a:effectLst/>
              <a:latin typeface="Söhne"/>
              <a:cs typeface="+mj-cs"/>
            </a:endParaRPr>
          </a:p>
          <a:p>
            <a:pPr algn="just" rtl="1">
              <a:lnSpc>
                <a:spcPct val="150000"/>
              </a:lnSpc>
            </a:pPr>
            <a:endParaRPr lang="ar-EG" sz="2400" b="0" i="0" dirty="0">
              <a:solidFill>
                <a:schemeClr val="tx1"/>
              </a:solidFill>
              <a:effectLst/>
              <a:latin typeface="Söhne"/>
              <a:cs typeface="+mj-cs"/>
            </a:endParaRPr>
          </a:p>
          <a:p>
            <a:pPr algn="just" rtl="1">
              <a:lnSpc>
                <a:spcPct val="150000"/>
              </a:lnSpc>
            </a:pPr>
            <a:endParaRPr lang="ar-EG" sz="2400" i="0" dirty="0">
              <a:solidFill>
                <a:schemeClr val="tx1"/>
              </a:solidFill>
              <a:effectLst/>
              <a:latin typeface="Söhne"/>
              <a:cs typeface="+mj-cs"/>
            </a:endParaRPr>
          </a:p>
        </p:txBody>
      </p:sp>
      <p:sp>
        <p:nvSpPr>
          <p:cNvPr id="2" name="Rectangle 1">
            <a:extLst>
              <a:ext uri="{FF2B5EF4-FFF2-40B4-BE49-F238E27FC236}">
                <a16:creationId xmlns:a16="http://schemas.microsoft.com/office/drawing/2014/main" id="{32EBC056-35B1-0320-A990-245E9F12AC43}"/>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8869E545-92FB-42AE-EEB3-EBFD725FD4A6}"/>
              </a:ext>
            </a:extLst>
          </p:cNvPr>
          <p:cNvSpPr txBox="1"/>
          <p:nvPr/>
        </p:nvSpPr>
        <p:spPr>
          <a:xfrm>
            <a:off x="7416800" y="776498"/>
            <a:ext cx="4254501" cy="523220"/>
          </a:xfrm>
          <a:prstGeom prst="rect">
            <a:avLst/>
          </a:prstGeom>
          <a:solidFill>
            <a:schemeClr val="accent2">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solidFill>
                  <a:schemeClr val="bg1"/>
                </a:solidFill>
                <a:latin typeface="Tajawal Medium" panose="00000600000000000000" pitchFamily="2" charset="-78"/>
                <a:cs typeface="+mj-cs"/>
              </a:rPr>
              <a:t>استراتيجية إدارة دورة حياة العميل </a:t>
            </a:r>
            <a:endParaRPr lang="en-US" sz="2800" b="1" dirty="0">
              <a:solidFill>
                <a:schemeClr val="bg1"/>
              </a:solidFill>
              <a:latin typeface="Tajawal Medium" panose="00000600000000000000" pitchFamily="2" charset="-78"/>
              <a:cs typeface="+mj-cs"/>
            </a:endParaRPr>
          </a:p>
        </p:txBody>
      </p:sp>
      <p:graphicFrame>
        <p:nvGraphicFramePr>
          <p:cNvPr id="4" name="Diagram 3">
            <a:extLst>
              <a:ext uri="{FF2B5EF4-FFF2-40B4-BE49-F238E27FC236}">
                <a16:creationId xmlns:a16="http://schemas.microsoft.com/office/drawing/2014/main" id="{66E7BA6B-98A5-0F19-4F3C-0F7E4BEE4020}"/>
              </a:ext>
            </a:extLst>
          </p:cNvPr>
          <p:cNvGraphicFramePr/>
          <p:nvPr>
            <p:extLst>
              <p:ext uri="{D42A27DB-BD31-4B8C-83A1-F6EECF244321}">
                <p14:modId xmlns:p14="http://schemas.microsoft.com/office/powerpoint/2010/main" val="3515041224"/>
              </p:ext>
            </p:extLst>
          </p:nvPr>
        </p:nvGraphicFramePr>
        <p:xfrm>
          <a:off x="3197485" y="4178346"/>
          <a:ext cx="6049113" cy="25526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56398963"/>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E15F0C-0E01-8ED0-13CC-C3F490F4041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FC99823-A0B2-82EB-9849-450F3C2BC46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10D189B-1246-5C92-6FB9-5D5AE961E3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2CFCEA8B-D69F-6B94-B8C3-84C91A4EBDA0}"/>
              </a:ext>
            </a:extLst>
          </p:cNvPr>
          <p:cNvSpPr txBox="1"/>
          <p:nvPr/>
        </p:nvSpPr>
        <p:spPr>
          <a:xfrm>
            <a:off x="520700" y="1417479"/>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latin typeface="Söhne"/>
                <a:cs typeface="+mj-cs"/>
              </a:rPr>
              <a:t>المرحلة الأولى: اختيار العملاء    </a:t>
            </a:r>
            <a:r>
              <a:rPr lang="en-US" sz="2400" b="1" dirty="0">
                <a:latin typeface="Times New Roman" panose="02020603050405020304" pitchFamily="18" charset="0"/>
                <a:cs typeface="Times New Roman" panose="02020603050405020304" pitchFamily="18" charset="0"/>
              </a:rPr>
              <a:t>Customer selection</a:t>
            </a:r>
          </a:p>
          <a:p>
            <a:pPr algn="just" rtl="1">
              <a:lnSpc>
                <a:spcPct val="150000"/>
              </a:lnSpc>
            </a:pPr>
            <a:r>
              <a:rPr lang="ar-EG" sz="2400" b="1" dirty="0">
                <a:solidFill>
                  <a:srgbClr val="0070C0"/>
                </a:solidFill>
                <a:latin typeface="Söhne"/>
                <a:cs typeface="+mj-cs"/>
              </a:rPr>
              <a:t>اختيار العملاء</a:t>
            </a:r>
            <a:r>
              <a:rPr lang="ar-EG" sz="2400" b="1" dirty="0">
                <a:latin typeface="Söhne"/>
                <a:cs typeface="+mj-cs"/>
              </a:rPr>
              <a:t> </a:t>
            </a:r>
            <a:r>
              <a:rPr lang="ar-EG" sz="2400" dirty="0">
                <a:latin typeface="Söhne"/>
                <a:cs typeface="+mj-cs"/>
              </a:rPr>
              <a:t>هو العملية التي يتم من خلالها تحديد شرائح العملاء الرئيسية واستهدافها لبناء العلاقات معهم. تركز هذه المرحلة على تحديد أنواع العملاء الذين ستستهدفهم الشركة في التسويق. يعني تحديد مجموعات مختلفة من العملاء لتطوير عروض الشركة بحيث تستهدفهم أثناء مراحل الاكتساب والاحتفاظ والتنمية. يتم مراجعة طرق مختلفة لتجزئة العملاء حسب القيمة وحسب دورتهم التفصيلية مع الشركة.</a:t>
            </a:r>
          </a:p>
          <a:p>
            <a:pPr algn="just" rtl="1">
              <a:lnSpc>
                <a:spcPct val="150000"/>
              </a:lnSpc>
            </a:pPr>
            <a:r>
              <a:rPr lang="ar-EG" sz="2400" dirty="0">
                <a:latin typeface="Söhne"/>
                <a:cs typeface="+mj-cs"/>
              </a:rPr>
              <a:t>تعني عملية اختيار العملاء اختيار أي فئات من العملاء ستكون هدفك الرئيسي لبيع منتجاتك أو خدماتك. عندما تقوم الشركة بتحديد شرائح محددة من العملاء، يمكنها تطوير استراتيجيات مختلفة للتواصل معهم وبناء علاقات مستدامة.</a:t>
            </a:r>
            <a:endParaRPr lang="ar-EG" sz="2400" b="0" i="0" dirty="0">
              <a:solidFill>
                <a:srgbClr val="374151"/>
              </a:solidFill>
              <a:effectLst/>
              <a:latin typeface="Söhne"/>
              <a:cs typeface="+mj-cs"/>
            </a:endParaRPr>
          </a:p>
          <a:p>
            <a:pPr algn="just" rtl="1">
              <a:lnSpc>
                <a:spcPct val="150000"/>
              </a:lnSpc>
            </a:pPr>
            <a:endParaRPr lang="ar-EG" sz="2400" b="0" i="0" dirty="0">
              <a:solidFill>
                <a:srgbClr val="374151"/>
              </a:solidFill>
              <a:effectLst/>
              <a:latin typeface="Söhne"/>
              <a:cs typeface="+mj-cs"/>
            </a:endParaRPr>
          </a:p>
        </p:txBody>
      </p:sp>
      <p:sp>
        <p:nvSpPr>
          <p:cNvPr id="2" name="Rectangle 1">
            <a:extLst>
              <a:ext uri="{FF2B5EF4-FFF2-40B4-BE49-F238E27FC236}">
                <a16:creationId xmlns:a16="http://schemas.microsoft.com/office/drawing/2014/main" id="{50366FF8-114A-84FD-62F6-6CDD1AC101B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525F7327-489A-C176-A8AE-EBE6F76B9A6C}"/>
              </a:ext>
            </a:extLst>
          </p:cNvPr>
          <p:cNvSpPr txBox="1"/>
          <p:nvPr/>
        </p:nvSpPr>
        <p:spPr>
          <a:xfrm>
            <a:off x="7416800" y="776498"/>
            <a:ext cx="4254501" cy="523220"/>
          </a:xfrm>
          <a:prstGeom prst="rect">
            <a:avLst/>
          </a:prstGeom>
          <a:solidFill>
            <a:schemeClr val="accent2">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solidFill>
                  <a:schemeClr val="bg1"/>
                </a:solidFill>
                <a:latin typeface="Tajawal Medium" panose="00000600000000000000" pitchFamily="2" charset="-78"/>
                <a:cs typeface="+mj-cs"/>
              </a:rPr>
              <a:t>استراتيجية إدارة دورة حياة العميل </a:t>
            </a:r>
            <a:endParaRPr lang="en-US" sz="2800" b="1" dirty="0">
              <a:solidFill>
                <a:schemeClr val="bg1"/>
              </a:solidFill>
              <a:latin typeface="Tajawal Medium" panose="00000600000000000000" pitchFamily="2" charset="-78"/>
              <a:cs typeface="+mj-cs"/>
            </a:endParaRPr>
          </a:p>
        </p:txBody>
      </p:sp>
    </p:spTree>
    <p:extLst>
      <p:ext uri="{BB962C8B-B14F-4D97-AF65-F5344CB8AC3E}">
        <p14:creationId xmlns:p14="http://schemas.microsoft.com/office/powerpoint/2010/main" val="2829527448"/>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A8B262-786F-E6A9-FCBC-A2D684B4630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F7BF3AE-2E95-0E78-0892-03D3EB91A8B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65219A8-1698-9B6E-7F88-7BA048EBB1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25B831F5-B3C3-D8A2-294A-813B748F614F}"/>
              </a:ext>
            </a:extLst>
          </p:cNvPr>
          <p:cNvSpPr txBox="1"/>
          <p:nvPr/>
        </p:nvSpPr>
        <p:spPr>
          <a:xfrm>
            <a:off x="520700" y="1417479"/>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latin typeface="Söhne"/>
                <a:cs typeface="+mj-cs"/>
              </a:rPr>
              <a:t>المرحلة الثانية: الاستحواذ على العملاء    </a:t>
            </a:r>
            <a:r>
              <a:rPr lang="en-US" sz="2400" b="1" dirty="0">
                <a:latin typeface="Times New Roman" panose="02020603050405020304" pitchFamily="18" charset="0"/>
                <a:cs typeface="Times New Roman" panose="02020603050405020304" pitchFamily="18" charset="0"/>
              </a:rPr>
              <a:t>Customer acquisition </a:t>
            </a:r>
          </a:p>
          <a:p>
            <a:pPr algn="just" rtl="1">
              <a:lnSpc>
                <a:spcPct val="150000"/>
              </a:lnSpc>
            </a:pPr>
            <a:r>
              <a:rPr lang="ar-EG" sz="2400" b="1" dirty="0">
                <a:solidFill>
                  <a:srgbClr val="0070C0"/>
                </a:solidFill>
                <a:latin typeface="Söhne"/>
                <a:cs typeface="+mj-cs"/>
              </a:rPr>
              <a:t>الاستحواذ على العملاء</a:t>
            </a:r>
            <a:r>
              <a:rPr lang="ar-EG" sz="2400" b="1" dirty="0">
                <a:latin typeface="Söhne"/>
                <a:cs typeface="+mj-cs"/>
              </a:rPr>
              <a:t> </a:t>
            </a:r>
            <a:r>
              <a:rPr lang="ar-EG" sz="2400" dirty="0">
                <a:latin typeface="Söhne"/>
                <a:cs typeface="+mj-cs"/>
              </a:rPr>
              <a:t>هي الآليات والاستراتيجيات التي تستخدمها المنظمة لجذب عملاء جدد لبدء التعامل مع المنظمة. الهدف الرئيسي من الاستحواذ على العملاء هو بناء علاقات مستدامة ومربحة مع عملاء جدد، وذلك من خلال تحقيق العوائد المرتفعة من هذه العلاقات مقارنة بتكاليف الجهود المبذولة للاستحواذ على هؤلاء العملاء.</a:t>
            </a:r>
          </a:p>
          <a:p>
            <a:pPr algn="just" rtl="1">
              <a:lnSpc>
                <a:spcPct val="150000"/>
              </a:lnSpc>
            </a:pPr>
            <a:r>
              <a:rPr lang="ar-EG" sz="2400" b="0" i="0" dirty="0">
                <a:solidFill>
                  <a:schemeClr val="tx1"/>
                </a:solidFill>
                <a:effectLst/>
                <a:latin typeface="Söhne"/>
                <a:cs typeface="+mj-cs"/>
              </a:rPr>
              <a:t>بالنسبة للأعمال التجارية عبر الإنترنت، قد يكون الاستحواذ على العملاء قائم على تحويل في خطوة واحدة فقط - على سبيل المثال، إذا زار زائر جديد موقعًا وأجرى عملية شراء في الزيارة الأولى. لكن الاستحواذ على العملاء بشكل دائم يتطلب عملية أطول ومتعددة الخطوات للتحويل إلى عملية بيع يعود فيها الزائر إلى الموقع. </a:t>
            </a:r>
          </a:p>
        </p:txBody>
      </p:sp>
      <p:sp>
        <p:nvSpPr>
          <p:cNvPr id="2" name="Rectangle 1">
            <a:extLst>
              <a:ext uri="{FF2B5EF4-FFF2-40B4-BE49-F238E27FC236}">
                <a16:creationId xmlns:a16="http://schemas.microsoft.com/office/drawing/2014/main" id="{1AF27022-6278-C382-1786-5F52BBB14937}"/>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418D236B-0EED-B34B-4EB9-B9D247065CF0}"/>
              </a:ext>
            </a:extLst>
          </p:cNvPr>
          <p:cNvSpPr txBox="1"/>
          <p:nvPr/>
        </p:nvSpPr>
        <p:spPr>
          <a:xfrm>
            <a:off x="7416800" y="776498"/>
            <a:ext cx="4254501" cy="523220"/>
          </a:xfrm>
          <a:prstGeom prst="rect">
            <a:avLst/>
          </a:prstGeom>
          <a:solidFill>
            <a:schemeClr val="accent2">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solidFill>
                  <a:schemeClr val="bg1"/>
                </a:solidFill>
                <a:latin typeface="Tajawal Medium" panose="00000600000000000000" pitchFamily="2" charset="-78"/>
                <a:cs typeface="+mj-cs"/>
              </a:rPr>
              <a:t>استراتيجية إدارة دورة حياة العميل </a:t>
            </a:r>
            <a:endParaRPr lang="en-US" sz="2800" b="1" dirty="0">
              <a:solidFill>
                <a:schemeClr val="bg1"/>
              </a:solidFill>
              <a:latin typeface="Tajawal Medium" panose="00000600000000000000" pitchFamily="2" charset="-78"/>
              <a:cs typeface="+mj-cs"/>
            </a:endParaRPr>
          </a:p>
        </p:txBody>
      </p:sp>
    </p:spTree>
    <p:extLst>
      <p:ext uri="{BB962C8B-B14F-4D97-AF65-F5344CB8AC3E}">
        <p14:creationId xmlns:p14="http://schemas.microsoft.com/office/powerpoint/2010/main" val="2084328877"/>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240873-32CE-3420-ADC2-F1618476673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2B0A733-34AF-D762-AD06-A1F472C52C6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C97041A-8429-B945-3259-BE105027D0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F07ABB1-6F0C-4F30-5872-CF2A3A09C8DA}"/>
              </a:ext>
            </a:extLst>
          </p:cNvPr>
          <p:cNvSpPr txBox="1"/>
          <p:nvPr/>
        </p:nvSpPr>
        <p:spPr>
          <a:xfrm>
            <a:off x="520700" y="1417479"/>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latin typeface="Söhne"/>
                <a:cs typeface="+mj-cs"/>
              </a:rPr>
              <a:t>المرحلة الثالثة: الاحتفاظ بالعملاء    </a:t>
            </a:r>
            <a:r>
              <a:rPr lang="en-US" sz="2400" b="1" dirty="0">
                <a:latin typeface="Times New Roman" panose="02020603050405020304" pitchFamily="18" charset="0"/>
                <a:cs typeface="Times New Roman" panose="02020603050405020304" pitchFamily="18" charset="0"/>
              </a:rPr>
              <a:t>Customer retention  </a:t>
            </a:r>
          </a:p>
          <a:p>
            <a:pPr algn="just" rtl="1">
              <a:lnSpc>
                <a:spcPct val="150000"/>
              </a:lnSpc>
            </a:pPr>
            <a:r>
              <a:rPr lang="ar-EG" sz="2400" b="1" dirty="0">
                <a:solidFill>
                  <a:srgbClr val="0070C0"/>
                </a:solidFill>
                <a:latin typeface="Söhne"/>
                <a:cs typeface="+mj-cs"/>
              </a:rPr>
              <a:t>الاحتفاظ بالعملاء</a:t>
            </a:r>
            <a:r>
              <a:rPr lang="ar-EG" sz="2400" b="1" dirty="0">
                <a:latin typeface="Söhne"/>
                <a:cs typeface="+mj-cs"/>
              </a:rPr>
              <a:t> </a:t>
            </a:r>
            <a:r>
              <a:rPr lang="ar-EG" sz="2400" dirty="0">
                <a:latin typeface="Söhne"/>
                <a:cs typeface="+mj-cs"/>
              </a:rPr>
              <a:t>يشير إلى الأنشطة التسويقية التي تنفذها المنظمة للحفاظ على عملائها الحاليين، أي لتشجيعهم على إجراء عمليات شراء جديدة أو متابعة عقد مستمر لخدمة معينة. يهدف الاحتفاظ بالعملاء إلى تعزيز الارتباط والتفاعل مع العملاء الحاليين وتشجيعهم على البقاء مع العلامة التجارية على المدى الطويل بدلاً من التحول إلى منافسين آخرين.</a:t>
            </a:r>
          </a:p>
          <a:p>
            <a:pPr algn="just" rtl="1">
              <a:lnSpc>
                <a:spcPct val="150000"/>
              </a:lnSpc>
            </a:pPr>
            <a:r>
              <a:rPr lang="ar-EG" sz="2400" b="0" i="0" dirty="0">
                <a:solidFill>
                  <a:schemeClr val="tx1"/>
                </a:solidFill>
                <a:effectLst/>
                <a:latin typeface="Söhne"/>
                <a:cs typeface="+mj-cs"/>
              </a:rPr>
              <a:t>يمكن أن </a:t>
            </a:r>
            <a:r>
              <a:rPr lang="ar-EG" sz="2400" dirty="0">
                <a:solidFill>
                  <a:schemeClr val="tx1"/>
                </a:solidFill>
                <a:latin typeface="Söhne"/>
                <a:cs typeface="+mj-cs"/>
              </a:rPr>
              <a:t>تركز الشركة على الاحتفاظ بالعملاء من خلال تقديم العروض الملائمة، استخدام برامج الولاء، والاتصال المستمر. </a:t>
            </a:r>
            <a:endParaRPr lang="ar-EG" sz="2400" b="0" i="0" dirty="0">
              <a:solidFill>
                <a:schemeClr val="tx1"/>
              </a:solidFill>
              <a:effectLst/>
              <a:latin typeface="Söhne"/>
              <a:cs typeface="+mj-cs"/>
            </a:endParaRPr>
          </a:p>
        </p:txBody>
      </p:sp>
      <p:sp>
        <p:nvSpPr>
          <p:cNvPr id="2" name="Rectangle 1">
            <a:extLst>
              <a:ext uri="{FF2B5EF4-FFF2-40B4-BE49-F238E27FC236}">
                <a16:creationId xmlns:a16="http://schemas.microsoft.com/office/drawing/2014/main" id="{EF3716B4-9FDA-0FE0-D072-0972020ACA9B}"/>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0FD2C970-43E8-AA91-D622-2157A10E1909}"/>
              </a:ext>
            </a:extLst>
          </p:cNvPr>
          <p:cNvSpPr txBox="1"/>
          <p:nvPr/>
        </p:nvSpPr>
        <p:spPr>
          <a:xfrm>
            <a:off x="7416800" y="776498"/>
            <a:ext cx="4254501" cy="523220"/>
          </a:xfrm>
          <a:prstGeom prst="rect">
            <a:avLst/>
          </a:prstGeom>
          <a:solidFill>
            <a:schemeClr val="accent2">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solidFill>
                  <a:schemeClr val="bg1"/>
                </a:solidFill>
                <a:latin typeface="Tajawal Medium" panose="00000600000000000000" pitchFamily="2" charset="-78"/>
                <a:cs typeface="+mj-cs"/>
              </a:rPr>
              <a:t>استراتيجية إدارة دورة حياة العميل </a:t>
            </a:r>
            <a:endParaRPr lang="en-US" sz="2800" b="1" dirty="0">
              <a:solidFill>
                <a:schemeClr val="bg1"/>
              </a:solidFill>
              <a:latin typeface="Tajawal Medium" panose="00000600000000000000" pitchFamily="2" charset="-78"/>
              <a:cs typeface="+mj-cs"/>
            </a:endParaRPr>
          </a:p>
        </p:txBody>
      </p:sp>
    </p:spTree>
    <p:extLst>
      <p:ext uri="{BB962C8B-B14F-4D97-AF65-F5344CB8AC3E}">
        <p14:creationId xmlns:p14="http://schemas.microsoft.com/office/powerpoint/2010/main" val="3130773680"/>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8EA5BF-296F-7336-102C-8B11DC2C3BC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F6C1EFA-ABD5-A08B-1EEB-FD71302F89B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1C92E2F-0E07-9B23-E778-80B8AAF646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314E46A-C6CD-ACD8-586A-DCEDB95A513E}"/>
              </a:ext>
            </a:extLst>
          </p:cNvPr>
          <p:cNvSpPr txBox="1"/>
          <p:nvPr/>
        </p:nvSpPr>
        <p:spPr>
          <a:xfrm>
            <a:off x="520700" y="1417479"/>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latin typeface="Söhne"/>
                <a:cs typeface="+mj-cs"/>
              </a:rPr>
              <a:t>المرحلة الرابعة: تنمية العملاء    </a:t>
            </a:r>
            <a:r>
              <a:rPr lang="en-US" sz="2400" b="1" dirty="0">
                <a:latin typeface="Times New Roman" panose="02020603050405020304" pitchFamily="18" charset="0"/>
                <a:cs typeface="Times New Roman" panose="02020603050405020304" pitchFamily="18" charset="0"/>
              </a:rPr>
              <a:t>Customer development</a:t>
            </a:r>
            <a:r>
              <a:rPr lang="en-US" sz="2400" b="1" dirty="0">
                <a:latin typeface="Söhne"/>
                <a:cs typeface="+mj-cs"/>
              </a:rPr>
              <a:t>  </a:t>
            </a:r>
          </a:p>
          <a:p>
            <a:pPr algn="just" rtl="1">
              <a:lnSpc>
                <a:spcPct val="150000"/>
              </a:lnSpc>
            </a:pPr>
            <a:r>
              <a:rPr lang="ar-EG" sz="2400" b="1" dirty="0">
                <a:solidFill>
                  <a:srgbClr val="0070C0"/>
                </a:solidFill>
                <a:latin typeface="Söhne"/>
                <a:cs typeface="+mj-cs"/>
              </a:rPr>
              <a:t>تنمية العملاء</a:t>
            </a:r>
            <a:r>
              <a:rPr lang="ar-EG" sz="2400" b="1" dirty="0">
                <a:latin typeface="Söhne"/>
                <a:cs typeface="+mj-cs"/>
              </a:rPr>
              <a:t> </a:t>
            </a:r>
            <a:r>
              <a:rPr lang="ar-EG" sz="2400" dirty="0">
                <a:latin typeface="Söhne"/>
                <a:cs typeface="+mj-cs"/>
              </a:rPr>
              <a:t>هو مفهوم يرتبط بزيادة مشاركة وتفاعل العملاء مع منظمة معينة. يهدف هذا المفهوم إلى تحفيز العملاء الحاليين للمشاركة بشكل أكبر وزيادة تفاعلهم مع منتجات أو خدمات المنظمة. ببساطة، يتعلق تمديد العملاء بجعل العملاء يشتركون أو يشتركون بشكل أعمق في تجربة وعلاقتهم مع الشركة.</a:t>
            </a:r>
          </a:p>
          <a:p>
            <a:pPr algn="just" rtl="1">
              <a:lnSpc>
                <a:spcPct val="150000"/>
              </a:lnSpc>
            </a:pPr>
            <a:r>
              <a:rPr lang="ar-EG" sz="2400" dirty="0">
                <a:latin typeface="Söhne"/>
                <a:cs typeface="+mj-cs"/>
              </a:rPr>
              <a:t>تشير تنمية العملاء إلى زيادة عمق أو نطاق المنتجات التي يشتريها العميل من الشركة. يعني ذلك توسيع تجربة العميل بحيث يقوم بشراء مجموعة متنوعة أو مجموعة أكبر من المنتجات أو الخدمات المقدمة من الشركة. قد يطلق عليه أيضًا "تطوير العميل".</a:t>
            </a:r>
          </a:p>
        </p:txBody>
      </p:sp>
      <p:sp>
        <p:nvSpPr>
          <p:cNvPr id="2" name="Rectangle 1">
            <a:extLst>
              <a:ext uri="{FF2B5EF4-FFF2-40B4-BE49-F238E27FC236}">
                <a16:creationId xmlns:a16="http://schemas.microsoft.com/office/drawing/2014/main" id="{C134A523-8AA7-AD93-E0A0-C5EA80B32786}"/>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ECD90ED2-2788-B95A-E215-74C9C232ACE6}"/>
              </a:ext>
            </a:extLst>
          </p:cNvPr>
          <p:cNvSpPr txBox="1"/>
          <p:nvPr/>
        </p:nvSpPr>
        <p:spPr>
          <a:xfrm>
            <a:off x="7416800" y="776498"/>
            <a:ext cx="4254501" cy="523220"/>
          </a:xfrm>
          <a:prstGeom prst="rect">
            <a:avLst/>
          </a:prstGeom>
          <a:solidFill>
            <a:schemeClr val="accent2">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solidFill>
                  <a:schemeClr val="bg1"/>
                </a:solidFill>
                <a:latin typeface="Tajawal Medium" panose="00000600000000000000" pitchFamily="2" charset="-78"/>
                <a:cs typeface="+mj-cs"/>
              </a:rPr>
              <a:t>استراتيجية إدارة دورة حياة العميل </a:t>
            </a:r>
            <a:endParaRPr lang="en-US" sz="2800" b="1" dirty="0">
              <a:solidFill>
                <a:schemeClr val="bg1"/>
              </a:solidFill>
              <a:latin typeface="Tajawal Medium" panose="00000600000000000000" pitchFamily="2" charset="-78"/>
              <a:cs typeface="+mj-cs"/>
            </a:endParaRPr>
          </a:p>
        </p:txBody>
      </p:sp>
    </p:spTree>
    <p:extLst>
      <p:ext uri="{BB962C8B-B14F-4D97-AF65-F5344CB8AC3E}">
        <p14:creationId xmlns:p14="http://schemas.microsoft.com/office/powerpoint/2010/main" val="3115358341"/>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ECCACD-4746-466F-25CA-952402C4A88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CDB6841-6836-6C3B-A138-719C14580D0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6E4766D-2F9C-5EAE-E857-44161783B4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AAFF4C06-8F98-E17F-0AE0-7D83999438BE}"/>
              </a:ext>
            </a:extLst>
          </p:cNvPr>
          <p:cNvSpPr txBox="1"/>
          <p:nvPr/>
        </p:nvSpPr>
        <p:spPr>
          <a:xfrm>
            <a:off x="520700" y="1417479"/>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latin typeface="Söhne"/>
                <a:cs typeface="+mj-cs"/>
              </a:rPr>
              <a:t>المرحلة الرابعة: تنمية العملاء    </a:t>
            </a:r>
            <a:r>
              <a:rPr lang="en-US" sz="2400" b="1" dirty="0">
                <a:latin typeface="Times New Roman" panose="02020603050405020304" pitchFamily="18" charset="0"/>
                <a:cs typeface="Times New Roman" panose="02020603050405020304" pitchFamily="18" charset="0"/>
              </a:rPr>
              <a:t>Customer development</a:t>
            </a:r>
            <a:r>
              <a:rPr lang="en-US" sz="2400" b="1" dirty="0">
                <a:latin typeface="Söhne"/>
                <a:cs typeface="+mj-cs"/>
              </a:rPr>
              <a:t>  </a:t>
            </a:r>
          </a:p>
          <a:p>
            <a:pPr algn="just" rtl="1">
              <a:lnSpc>
                <a:spcPct val="150000"/>
              </a:lnSpc>
            </a:pPr>
            <a:r>
              <a:rPr lang="ar-EG" sz="2400" dirty="0">
                <a:latin typeface="Söhne"/>
                <a:cs typeface="+mj-cs"/>
              </a:rPr>
              <a:t>نذكر مجموعة من تقنيات تنمية العملاء التي تكون ذات أهمية خاصة لبائعي التجزئة عبر الإنترنت:</a:t>
            </a:r>
          </a:p>
          <a:p>
            <a:pPr algn="just" rtl="1">
              <a:lnSpc>
                <a:spcPct val="150000"/>
              </a:lnSpc>
            </a:pPr>
            <a:r>
              <a:rPr lang="ar-EG" sz="2400" b="1" dirty="0">
                <a:latin typeface="Söhne"/>
                <a:cs typeface="+mj-cs"/>
              </a:rPr>
              <a:t>1- إعادة البيع (</a:t>
            </a:r>
            <a:r>
              <a:rPr lang="en-US" sz="2400" b="1" dirty="0">
                <a:latin typeface="Times New Roman" panose="02020603050405020304" pitchFamily="18" charset="0"/>
                <a:cs typeface="Times New Roman" panose="02020603050405020304" pitchFamily="18" charset="0"/>
              </a:rPr>
              <a:t>Re-sell</a:t>
            </a:r>
            <a:r>
              <a:rPr lang="ar-EG" sz="2400" b="1" dirty="0">
                <a:latin typeface="Söhne"/>
                <a:cs typeface="+mj-cs"/>
              </a:rPr>
              <a:t>)</a:t>
            </a:r>
            <a:endParaRPr lang="en-US" sz="2400" b="1" dirty="0">
              <a:latin typeface="Söhne"/>
              <a:cs typeface="+mj-cs"/>
            </a:endParaRPr>
          </a:p>
          <a:p>
            <a:pPr algn="just" rtl="1">
              <a:lnSpc>
                <a:spcPct val="150000"/>
              </a:lnSpc>
            </a:pPr>
            <a:r>
              <a:rPr lang="ar-EG" sz="2400" dirty="0">
                <a:latin typeface="Söhne"/>
                <a:cs typeface="+mj-cs"/>
              </a:rPr>
              <a:t>في هذه الحالة، يقوم البائع ببيع منتجات مماثلة للعملاء الحاليين. مثلاً، إذا قام العميل بشراء هاتف ذكي من شركة معينة، يمكن أن يتم تنفيذ تنمية العميل من خلال عرض تخفيض على شراء هاتف ذكي إضافي. </a:t>
            </a:r>
          </a:p>
          <a:p>
            <a:pPr algn="just" rtl="1">
              <a:lnSpc>
                <a:spcPct val="150000"/>
              </a:lnSpc>
            </a:pPr>
            <a:r>
              <a:rPr lang="ar-EG" sz="2400" b="1" dirty="0">
                <a:latin typeface="Söhne"/>
                <a:cs typeface="+mj-cs"/>
              </a:rPr>
              <a:t>2- البيع المتقاطع (</a:t>
            </a:r>
            <a:r>
              <a:rPr lang="en-US" sz="2400" b="1" dirty="0">
                <a:latin typeface="Times New Roman" panose="02020603050405020304" pitchFamily="18" charset="0"/>
                <a:cs typeface="Times New Roman" panose="02020603050405020304" pitchFamily="18" charset="0"/>
              </a:rPr>
              <a:t>Cross-sell</a:t>
            </a:r>
            <a:r>
              <a:rPr lang="ar-EG" sz="2400" b="1" dirty="0">
                <a:latin typeface="Söhne"/>
                <a:cs typeface="+mj-cs"/>
              </a:rPr>
              <a:t>)</a:t>
            </a:r>
            <a:endParaRPr lang="en-US" sz="2400" b="1" dirty="0">
              <a:latin typeface="Söhne"/>
              <a:cs typeface="+mj-cs"/>
            </a:endParaRPr>
          </a:p>
          <a:p>
            <a:pPr algn="just" rtl="1">
              <a:lnSpc>
                <a:spcPct val="150000"/>
              </a:lnSpc>
            </a:pPr>
            <a:r>
              <a:rPr lang="ar-EG" sz="2400" dirty="0">
                <a:latin typeface="Söhne"/>
                <a:cs typeface="+mj-cs"/>
              </a:rPr>
              <a:t>في هذه الحالة، يتم بيع منتجات إضافية تكون ذات علاقة وثيقة بالمنتج الأصلي لكن ليست أساسية فيه. على سبيل المثال، إذا اشترى العميل جهاز كمبيوتر محمول، يمكن أن يتم عرض لوحة مفاتيح خارجية أو حقيبة للحمل مع الجهاز.</a:t>
            </a:r>
          </a:p>
        </p:txBody>
      </p:sp>
      <p:sp>
        <p:nvSpPr>
          <p:cNvPr id="2" name="Rectangle 1">
            <a:extLst>
              <a:ext uri="{FF2B5EF4-FFF2-40B4-BE49-F238E27FC236}">
                <a16:creationId xmlns:a16="http://schemas.microsoft.com/office/drawing/2014/main" id="{A05082CF-8D1E-EA70-F58C-4D55E81A3622}"/>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99B92DFC-8191-C5F5-ACAC-FCE71FFE3AAA}"/>
              </a:ext>
            </a:extLst>
          </p:cNvPr>
          <p:cNvSpPr txBox="1"/>
          <p:nvPr/>
        </p:nvSpPr>
        <p:spPr>
          <a:xfrm>
            <a:off x="7416800" y="776498"/>
            <a:ext cx="4254501" cy="523220"/>
          </a:xfrm>
          <a:prstGeom prst="rect">
            <a:avLst/>
          </a:prstGeom>
          <a:solidFill>
            <a:schemeClr val="accent2">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solidFill>
                  <a:schemeClr val="bg1"/>
                </a:solidFill>
                <a:latin typeface="Tajawal Medium" panose="00000600000000000000" pitchFamily="2" charset="-78"/>
                <a:cs typeface="+mj-cs"/>
              </a:rPr>
              <a:t>استراتيجية إدارة دورة حياة العميل </a:t>
            </a:r>
            <a:endParaRPr lang="en-US" sz="2800" b="1" dirty="0">
              <a:solidFill>
                <a:schemeClr val="bg1"/>
              </a:solidFill>
              <a:latin typeface="Tajawal Medium" panose="00000600000000000000" pitchFamily="2" charset="-78"/>
              <a:cs typeface="+mj-cs"/>
            </a:endParaRPr>
          </a:p>
        </p:txBody>
      </p:sp>
    </p:spTree>
    <p:extLst>
      <p:ext uri="{BB962C8B-B14F-4D97-AF65-F5344CB8AC3E}">
        <p14:creationId xmlns:p14="http://schemas.microsoft.com/office/powerpoint/2010/main" val="2866818140"/>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3FEF86-214D-AA2D-A4E7-5FA32A23985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95853B4-AB8F-E95C-ED56-44F545C64A2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4A9E501-ED81-3FEB-27D2-5979C80AD7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5638AEC-5685-FD90-4265-DC963A17CB7F}"/>
              </a:ext>
            </a:extLst>
          </p:cNvPr>
          <p:cNvSpPr txBox="1"/>
          <p:nvPr/>
        </p:nvSpPr>
        <p:spPr>
          <a:xfrm>
            <a:off x="520700" y="1417479"/>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latin typeface="Söhne"/>
                <a:cs typeface="+mj-cs"/>
              </a:rPr>
              <a:t>المرحلة الرابعة: تنمية العملاء    </a:t>
            </a:r>
            <a:r>
              <a:rPr lang="en-US" sz="2400" b="1" dirty="0">
                <a:latin typeface="Times New Roman" panose="02020603050405020304" pitchFamily="18" charset="0"/>
                <a:cs typeface="Times New Roman" panose="02020603050405020304" pitchFamily="18" charset="0"/>
              </a:rPr>
              <a:t>Customer development</a:t>
            </a:r>
            <a:r>
              <a:rPr lang="en-US" sz="2400" b="1" dirty="0">
                <a:latin typeface="Söhne"/>
                <a:cs typeface="+mj-cs"/>
              </a:rPr>
              <a:t>  </a:t>
            </a:r>
          </a:p>
          <a:p>
            <a:pPr algn="just" rtl="1">
              <a:lnSpc>
                <a:spcPct val="150000"/>
              </a:lnSpc>
            </a:pPr>
            <a:r>
              <a:rPr lang="ar-EG" sz="2400" b="1" dirty="0">
                <a:latin typeface="Söhne"/>
                <a:cs typeface="+mj-cs"/>
              </a:rPr>
              <a:t>3- </a:t>
            </a:r>
            <a:r>
              <a:rPr lang="ar-EG" sz="2400" b="1" dirty="0">
                <a:latin typeface="Times New Roman" panose="02020603050405020304" pitchFamily="18" charset="0"/>
                <a:cs typeface="Times New Roman" panose="02020603050405020304" pitchFamily="18" charset="0"/>
              </a:rPr>
              <a:t>الترقية (</a:t>
            </a:r>
            <a:r>
              <a:rPr lang="en-US" sz="2400" b="1" dirty="0">
                <a:latin typeface="Times New Roman" panose="02020603050405020304" pitchFamily="18" charset="0"/>
                <a:cs typeface="Times New Roman" panose="02020603050405020304" pitchFamily="18" charset="0"/>
              </a:rPr>
              <a:t>Up-sell</a:t>
            </a:r>
            <a:r>
              <a:rPr lang="ar-EG" sz="2400" b="1" dirty="0">
                <a:latin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cs typeface="Times New Roman" panose="02020603050405020304" pitchFamily="18" charset="0"/>
            </a:endParaRPr>
          </a:p>
          <a:p>
            <a:pPr algn="just" rtl="1">
              <a:lnSpc>
                <a:spcPct val="150000"/>
              </a:lnSpc>
            </a:pPr>
            <a:r>
              <a:rPr lang="ar-EG" sz="2400" dirty="0">
                <a:latin typeface="Söhne"/>
                <a:cs typeface="+mj-cs"/>
              </a:rPr>
              <a:t>هنا، يتم تقديم منتج أغلى ثمنًا أو ميزات محسنة للعميل. فرضًا أن لديك شركة تقديم خدمات إنترنت، وتقدم خدمات اتصال بسرعة 50 ميجابايت في الثانية. يمكنك تقديم خطة ترقية للعملاء تتضمن فرصة لتحسين خدماتهم إلى سرعة 100 ميجابايت في الثانية، مع ميزات إضافية مثل دعم فني متميز 24/7، وإمكانية الاتصال المتعددة، وحماية إضافية من الفيروسات والهجمات عبر الإنترنت.</a:t>
            </a:r>
          </a:p>
          <a:p>
            <a:pPr algn="just" rtl="1">
              <a:lnSpc>
                <a:spcPct val="150000"/>
              </a:lnSpc>
            </a:pPr>
            <a:r>
              <a:rPr lang="ar-EG" sz="2400" b="1" dirty="0">
                <a:latin typeface="Söhne"/>
                <a:cs typeface="+mj-cs"/>
              </a:rPr>
              <a:t>4- إعادة التنشيط (</a:t>
            </a:r>
            <a:r>
              <a:rPr lang="en-US" sz="2400" b="1" dirty="0">
                <a:latin typeface="Times New Roman" panose="02020603050405020304" pitchFamily="18" charset="0"/>
                <a:cs typeface="Times New Roman" panose="02020603050405020304" pitchFamily="18" charset="0"/>
              </a:rPr>
              <a:t>Reactivation</a:t>
            </a:r>
            <a:r>
              <a:rPr lang="ar-EG" sz="2400" b="1" dirty="0">
                <a:latin typeface="Söhne"/>
                <a:cs typeface="+mj-cs"/>
              </a:rPr>
              <a:t>)</a:t>
            </a:r>
            <a:endParaRPr lang="en-US" sz="2400" b="1" dirty="0">
              <a:latin typeface="Söhne"/>
              <a:cs typeface="+mj-cs"/>
            </a:endParaRPr>
          </a:p>
          <a:p>
            <a:pPr algn="just" rtl="1">
              <a:lnSpc>
                <a:spcPct val="150000"/>
              </a:lnSpc>
            </a:pPr>
            <a:r>
              <a:rPr lang="ar-EG" sz="2400" dirty="0">
                <a:latin typeface="Söhne"/>
                <a:cs typeface="+mj-cs"/>
              </a:rPr>
              <a:t>يتم هنا استهداف العملاء الذين لم يقوموا بعملية بشراء لفترة طويلة أو قد انقطعوا عن الشراء. على سبيل المثال، يمكن إرسال عروض خاصة أو تخفيضات لإعادة جذب العملاء الذين لم يشتروا منذ فترة.</a:t>
            </a:r>
          </a:p>
        </p:txBody>
      </p:sp>
      <p:sp>
        <p:nvSpPr>
          <p:cNvPr id="2" name="Rectangle 1">
            <a:extLst>
              <a:ext uri="{FF2B5EF4-FFF2-40B4-BE49-F238E27FC236}">
                <a16:creationId xmlns:a16="http://schemas.microsoft.com/office/drawing/2014/main" id="{572B59EE-B8DB-9A6F-AD5A-57A418679E4D}"/>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5024E464-1270-567E-5C0F-236FB9600456}"/>
              </a:ext>
            </a:extLst>
          </p:cNvPr>
          <p:cNvSpPr txBox="1"/>
          <p:nvPr/>
        </p:nvSpPr>
        <p:spPr>
          <a:xfrm>
            <a:off x="7416800" y="776498"/>
            <a:ext cx="4254501" cy="523220"/>
          </a:xfrm>
          <a:prstGeom prst="rect">
            <a:avLst/>
          </a:prstGeom>
          <a:solidFill>
            <a:schemeClr val="accent2">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solidFill>
                  <a:schemeClr val="bg1"/>
                </a:solidFill>
                <a:latin typeface="Tajawal Medium" panose="00000600000000000000" pitchFamily="2" charset="-78"/>
                <a:cs typeface="+mj-cs"/>
              </a:rPr>
              <a:t>استراتيجية إدارة دورة حياة العميل </a:t>
            </a:r>
            <a:endParaRPr lang="en-US" sz="2800" b="1" dirty="0">
              <a:solidFill>
                <a:schemeClr val="bg1"/>
              </a:solidFill>
              <a:latin typeface="Tajawal Medium" panose="00000600000000000000" pitchFamily="2" charset="-78"/>
              <a:cs typeface="+mj-cs"/>
            </a:endParaRPr>
          </a:p>
        </p:txBody>
      </p:sp>
    </p:spTree>
    <p:extLst>
      <p:ext uri="{BB962C8B-B14F-4D97-AF65-F5344CB8AC3E}">
        <p14:creationId xmlns:p14="http://schemas.microsoft.com/office/powerpoint/2010/main" val="4254132865"/>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FF32F9-824F-3E39-A575-56726043170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7734938-3E9C-C40C-23E9-2540B9F3B9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FD5FC57-9741-6633-0D88-D903786435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D6BD10F5-514B-DD4D-8AA2-41D9ECE63ED9}"/>
              </a:ext>
            </a:extLst>
          </p:cNvPr>
          <p:cNvSpPr txBox="1"/>
          <p:nvPr/>
        </p:nvSpPr>
        <p:spPr>
          <a:xfrm>
            <a:off x="520700" y="1417479"/>
            <a:ext cx="11150600" cy="279595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latin typeface="Söhne"/>
                <a:cs typeface="+mj-cs"/>
              </a:rPr>
              <a:t>المرحلة الرابعة: تنمية العملاء    </a:t>
            </a:r>
            <a:r>
              <a:rPr lang="en-US" sz="2400" b="1" dirty="0">
                <a:latin typeface="Times New Roman" panose="02020603050405020304" pitchFamily="18" charset="0"/>
                <a:cs typeface="Times New Roman" panose="02020603050405020304" pitchFamily="18" charset="0"/>
              </a:rPr>
              <a:t>Customer development</a:t>
            </a:r>
            <a:r>
              <a:rPr lang="en-US" sz="2400" b="1" dirty="0">
                <a:latin typeface="Söhne"/>
                <a:cs typeface="+mj-cs"/>
              </a:rPr>
              <a:t>  </a:t>
            </a:r>
          </a:p>
          <a:p>
            <a:pPr algn="just" rtl="1">
              <a:lnSpc>
                <a:spcPct val="150000"/>
              </a:lnSpc>
            </a:pPr>
            <a:r>
              <a:rPr lang="ar-EG" sz="2400" b="1" dirty="0">
                <a:latin typeface="Söhne"/>
                <a:cs typeface="+mj-cs"/>
              </a:rPr>
              <a:t>5- الإحالات (</a:t>
            </a:r>
            <a:r>
              <a:rPr lang="en-US" sz="2400" b="1" dirty="0">
                <a:latin typeface="Times New Roman" panose="02020603050405020304" pitchFamily="18" charset="0"/>
                <a:cs typeface="Times New Roman" panose="02020603050405020304" pitchFamily="18" charset="0"/>
              </a:rPr>
              <a:t>Referrals</a:t>
            </a:r>
            <a:r>
              <a:rPr lang="ar-EG" sz="2400" b="1" dirty="0">
                <a:latin typeface="Söhne"/>
                <a:cs typeface="+mj-cs"/>
              </a:rPr>
              <a:t>)</a:t>
            </a:r>
            <a:endParaRPr lang="en-US" sz="2400" b="1" dirty="0">
              <a:latin typeface="Söhne"/>
              <a:cs typeface="+mj-cs"/>
            </a:endParaRPr>
          </a:p>
          <a:p>
            <a:pPr algn="just" rtl="1">
              <a:lnSpc>
                <a:spcPct val="150000"/>
              </a:lnSpc>
            </a:pPr>
            <a:r>
              <a:rPr lang="ar-EG" sz="2400" dirty="0">
                <a:latin typeface="Söhne"/>
                <a:cs typeface="+mj-cs"/>
              </a:rPr>
              <a:t>في هذه الحالة، يتم تشجيع العملاء الحاليين على الإشارة إلى أصدقائهم أو معارفهم للشراء من المنظمة. مثلاً، يمكن أن يقدم العميل خصمًا له ولصديقه إذا قام الصديق بشراء منتج أو خدمة. كما تقوم تطبيقات طلبات توصيل الطعام بتقديم كود للعملاء إذا استخدمه آخرون يحصل العميل الأول على خصم. </a:t>
            </a:r>
          </a:p>
        </p:txBody>
      </p:sp>
      <p:sp>
        <p:nvSpPr>
          <p:cNvPr id="2" name="Rectangle 1">
            <a:extLst>
              <a:ext uri="{FF2B5EF4-FFF2-40B4-BE49-F238E27FC236}">
                <a16:creationId xmlns:a16="http://schemas.microsoft.com/office/drawing/2014/main" id="{C3CE7934-7AC2-D13F-711A-E4D735450EE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FFE60825-061D-F559-9AFE-3B4B5D5DB757}"/>
              </a:ext>
            </a:extLst>
          </p:cNvPr>
          <p:cNvSpPr txBox="1"/>
          <p:nvPr/>
        </p:nvSpPr>
        <p:spPr>
          <a:xfrm>
            <a:off x="7416800" y="776498"/>
            <a:ext cx="4254501" cy="523220"/>
          </a:xfrm>
          <a:prstGeom prst="rect">
            <a:avLst/>
          </a:prstGeom>
          <a:solidFill>
            <a:schemeClr val="accent2">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solidFill>
                  <a:schemeClr val="bg1"/>
                </a:solidFill>
                <a:latin typeface="Tajawal Medium" panose="00000600000000000000" pitchFamily="2" charset="-78"/>
                <a:cs typeface="+mj-cs"/>
              </a:rPr>
              <a:t>استراتيجية إدارة دورة حياة العميل </a:t>
            </a:r>
            <a:endParaRPr lang="en-US" sz="2800" b="1" dirty="0">
              <a:solidFill>
                <a:schemeClr val="bg1"/>
              </a:solidFill>
              <a:latin typeface="Tajawal Medium" panose="00000600000000000000" pitchFamily="2" charset="-78"/>
              <a:cs typeface="+mj-cs"/>
            </a:endParaRPr>
          </a:p>
        </p:txBody>
      </p:sp>
    </p:spTree>
    <p:extLst>
      <p:ext uri="{BB962C8B-B14F-4D97-AF65-F5344CB8AC3E}">
        <p14:creationId xmlns:p14="http://schemas.microsoft.com/office/powerpoint/2010/main" val="2301152950"/>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678924-F544-BFC5-8B8B-0D3555AD134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D8DFF41-EC92-C3E9-F181-E688CD5B395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DC29127-EED6-165B-3A64-62C4557D6E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A751F1F1-37DD-64B9-6464-180DAA2A2413}"/>
              </a:ext>
            </a:extLst>
          </p:cNvPr>
          <p:cNvSpPr txBox="1"/>
          <p:nvPr/>
        </p:nvSpPr>
        <p:spPr>
          <a:xfrm>
            <a:off x="520700" y="1252379"/>
            <a:ext cx="11150600" cy="556594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latin typeface="Söhne"/>
                <a:cs typeface="+mj-cs"/>
              </a:rPr>
              <a:t>حتى تستطيع الشركة أن تحتفظ بالعميل في مراحل دورة حياته المختلفة، يجب على الشركة في تفاعلها مع العملاء أن تمر بالمراحل الخمسة التالية (</a:t>
            </a:r>
            <a:r>
              <a:rPr lang="en-US" sz="2400" dirty="0">
                <a:latin typeface="Times New Roman" panose="02020603050405020304" pitchFamily="18" charset="0"/>
                <a:cs typeface="Times New Roman" panose="02020603050405020304" pitchFamily="18" charset="0"/>
              </a:rPr>
              <a:t>5Is</a:t>
            </a:r>
            <a:r>
              <a:rPr lang="ar-EG" sz="2400" dirty="0">
                <a:latin typeface="Söhne"/>
                <a:cs typeface="+mj-cs"/>
              </a:rPr>
              <a:t>):</a:t>
            </a:r>
          </a:p>
          <a:p>
            <a:pPr algn="just" rtl="1">
              <a:lnSpc>
                <a:spcPct val="150000"/>
              </a:lnSpc>
            </a:pPr>
            <a:r>
              <a:rPr lang="ar-EG" sz="2400" b="1" dirty="0">
                <a:latin typeface="Söhne"/>
                <a:cs typeface="+mj-cs"/>
              </a:rPr>
              <a:t>1- التعرف (</a:t>
            </a:r>
            <a:r>
              <a:rPr lang="en-US" sz="2400" dirty="0">
                <a:latin typeface="Times New Roman" panose="02020603050405020304" pitchFamily="18" charset="0"/>
                <a:cs typeface="Times New Roman" panose="02020603050405020304" pitchFamily="18" charset="0"/>
              </a:rPr>
              <a:t>Identification</a:t>
            </a:r>
            <a:r>
              <a:rPr lang="ar-EG" sz="2400" b="1" dirty="0">
                <a:latin typeface="Söhne"/>
                <a:cs typeface="+mj-cs"/>
              </a:rPr>
              <a:t>)</a:t>
            </a:r>
            <a:endParaRPr lang="en-US" sz="2400" b="1" dirty="0">
              <a:latin typeface="Söhne"/>
              <a:cs typeface="+mj-cs"/>
            </a:endParaRPr>
          </a:p>
          <a:p>
            <a:pPr algn="just" rtl="1">
              <a:lnSpc>
                <a:spcPct val="150000"/>
              </a:lnSpc>
            </a:pPr>
            <a:r>
              <a:rPr lang="ar-EG" sz="2400" dirty="0">
                <a:latin typeface="Söhne"/>
                <a:cs typeface="+mj-cs"/>
              </a:rPr>
              <a:t>في هذه المرحلة، تقوم الشركة بجمع معلومات مفصلة عن العملاء وسماتهم واحتياجاتهم. ينطوي ذلك على جمع معلومات الاتصال مثل عناوين البريد الإلكتروني وأرقام الجوال. على سبيل المثال، شركة تجميل يمكنها جمع معلومات من العملاء حول أنواع البشرة وتفضيلات الماكياج لتكوين ملف شخصي دقيق.</a:t>
            </a:r>
          </a:p>
          <a:p>
            <a:pPr algn="just" rtl="1">
              <a:lnSpc>
                <a:spcPct val="150000"/>
              </a:lnSpc>
            </a:pPr>
            <a:r>
              <a:rPr lang="ar-EG" sz="2400" b="1" dirty="0">
                <a:latin typeface="Söhne"/>
                <a:cs typeface="+mj-cs"/>
              </a:rPr>
              <a:t>2- التفرد (</a:t>
            </a:r>
            <a:r>
              <a:rPr lang="en-US" sz="2400" dirty="0" err="1">
                <a:latin typeface="Times New Roman" panose="02020603050405020304" pitchFamily="18" charset="0"/>
                <a:cs typeface="Times New Roman" panose="02020603050405020304" pitchFamily="18" charset="0"/>
              </a:rPr>
              <a:t>Individualisation</a:t>
            </a:r>
            <a:r>
              <a:rPr lang="ar-EG" sz="2400" b="1" dirty="0">
                <a:latin typeface="Söhne"/>
                <a:cs typeface="+mj-cs"/>
              </a:rPr>
              <a:t>)</a:t>
            </a:r>
            <a:endParaRPr lang="en-US" sz="2400" b="1" dirty="0">
              <a:latin typeface="Söhne"/>
              <a:cs typeface="+mj-cs"/>
            </a:endParaRPr>
          </a:p>
          <a:p>
            <a:pPr algn="just" rtl="1">
              <a:lnSpc>
                <a:spcPct val="150000"/>
              </a:lnSpc>
            </a:pPr>
            <a:r>
              <a:rPr lang="ar-EG" sz="2400" dirty="0">
                <a:latin typeface="Söhne"/>
                <a:cs typeface="+mj-cs"/>
              </a:rPr>
              <a:t>في هذه المرحلة، تقوم الشركة بتقديم تجربة مخصصة لكل عميل بناءً على معرفة احتياجاتهم. تركز الشركة هنا على تقديم فائدة للعميل استنادًا إلى تحديد احتياجاته. مثلاً، إذا كان العميل يشتري منتجات غذائية من متجر عبر الإنترنت، يمكن أن يتم توفير توصيات مخصصة لوجبات طعام استنادًا إلى تفضيلات العميل واحتياجاته الغذائية.</a:t>
            </a:r>
          </a:p>
        </p:txBody>
      </p:sp>
      <p:sp>
        <p:nvSpPr>
          <p:cNvPr id="2" name="Rectangle 1">
            <a:extLst>
              <a:ext uri="{FF2B5EF4-FFF2-40B4-BE49-F238E27FC236}">
                <a16:creationId xmlns:a16="http://schemas.microsoft.com/office/drawing/2014/main" id="{72E4DAD0-39AA-CFF8-B6EB-4E7B6A807A9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420D11C6-C35A-3013-32BC-87DAFCFBC12B}"/>
              </a:ext>
            </a:extLst>
          </p:cNvPr>
          <p:cNvSpPr txBox="1"/>
          <p:nvPr/>
        </p:nvSpPr>
        <p:spPr>
          <a:xfrm>
            <a:off x="7416800" y="725698"/>
            <a:ext cx="4254501" cy="523220"/>
          </a:xfrm>
          <a:prstGeom prst="rect">
            <a:avLst/>
          </a:prstGeom>
          <a:solidFill>
            <a:schemeClr val="accent2">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solidFill>
                  <a:schemeClr val="bg1"/>
                </a:solidFill>
                <a:latin typeface="Tajawal Medium" panose="00000600000000000000" pitchFamily="2" charset="-78"/>
                <a:cs typeface="+mj-cs"/>
              </a:rPr>
              <a:t>استراتيجية إدارة دورة حياة العميل </a:t>
            </a:r>
            <a:endParaRPr lang="en-US" sz="2800" b="1" dirty="0">
              <a:solidFill>
                <a:schemeClr val="bg1"/>
              </a:solidFill>
              <a:latin typeface="Tajawal Medium" panose="00000600000000000000" pitchFamily="2" charset="-78"/>
              <a:cs typeface="+mj-cs"/>
            </a:endParaRPr>
          </a:p>
        </p:txBody>
      </p:sp>
    </p:spTree>
    <p:extLst>
      <p:ext uri="{BB962C8B-B14F-4D97-AF65-F5344CB8AC3E}">
        <p14:creationId xmlns:p14="http://schemas.microsoft.com/office/powerpoint/2010/main" val="3266115344"/>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46244-7A89-E466-B47C-9924240FEDB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4BC7FDC-5A79-A4E4-27C6-1BF4FDD5A2D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94115A0-8D4A-8BAD-975F-0567FD98BC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19E4230B-3129-0E40-A26F-0DA6C6F9B811}"/>
              </a:ext>
            </a:extLst>
          </p:cNvPr>
          <p:cNvSpPr txBox="1"/>
          <p:nvPr/>
        </p:nvSpPr>
        <p:spPr>
          <a:xfrm>
            <a:off x="520700" y="1252379"/>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latin typeface="Söhne"/>
                <a:cs typeface="+mj-cs"/>
              </a:rPr>
              <a:t>3- التفاعل (</a:t>
            </a:r>
            <a:r>
              <a:rPr lang="en-US" sz="2400" dirty="0">
                <a:latin typeface="Times New Roman" panose="02020603050405020304" pitchFamily="18" charset="0"/>
                <a:cs typeface="Times New Roman" panose="02020603050405020304" pitchFamily="18" charset="0"/>
              </a:rPr>
              <a:t>Interaction</a:t>
            </a:r>
            <a:r>
              <a:rPr lang="ar-EG" sz="2400" b="1" dirty="0">
                <a:latin typeface="Söhne"/>
                <a:cs typeface="+mj-cs"/>
              </a:rPr>
              <a:t>)</a:t>
            </a:r>
            <a:endParaRPr lang="en-US" sz="2400" b="1" dirty="0">
              <a:latin typeface="Söhne"/>
              <a:cs typeface="+mj-cs"/>
            </a:endParaRPr>
          </a:p>
          <a:p>
            <a:pPr algn="just" rtl="1">
              <a:lnSpc>
                <a:spcPct val="150000"/>
              </a:lnSpc>
            </a:pPr>
            <a:r>
              <a:rPr lang="ar-EG" sz="2400" dirty="0">
                <a:latin typeface="Söhne"/>
                <a:cs typeface="+mj-cs"/>
              </a:rPr>
              <a:t>في هذه المرحلة، يجب أن تتواصل الشركة بانتظام مع العملاء لفهم احتياجاتهم ومتطلباتهم المستقبلية. على سبيل المثال، شركة تكنولوجيا تقوم بإجراء استطلاعات دورية لاستطلاع رأي العملاء حول منتجاتها الحالية ومعرفة ما إذا كانوا يفضلون ميزات محددة في المستقبل.</a:t>
            </a:r>
          </a:p>
          <a:p>
            <a:pPr algn="just" rtl="1">
              <a:lnSpc>
                <a:spcPct val="150000"/>
              </a:lnSpc>
            </a:pPr>
            <a:r>
              <a:rPr lang="ar-EG" sz="2400" b="1" dirty="0">
                <a:latin typeface="Söhne"/>
                <a:cs typeface="+mj-cs"/>
              </a:rPr>
              <a:t>4- التكامل (</a:t>
            </a:r>
            <a:r>
              <a:rPr lang="en-US" sz="2400" dirty="0">
                <a:latin typeface="Times New Roman" panose="02020603050405020304" pitchFamily="18" charset="0"/>
                <a:cs typeface="Times New Roman" panose="02020603050405020304" pitchFamily="18" charset="0"/>
              </a:rPr>
              <a:t>Integration</a:t>
            </a:r>
            <a:r>
              <a:rPr lang="ar-EG" sz="2400" b="1" dirty="0">
                <a:latin typeface="Söhne"/>
                <a:cs typeface="+mj-cs"/>
              </a:rPr>
              <a:t>)</a:t>
            </a:r>
            <a:endParaRPr lang="en-US" sz="2400" b="1" dirty="0">
              <a:latin typeface="Söhne"/>
              <a:cs typeface="+mj-cs"/>
            </a:endParaRPr>
          </a:p>
          <a:p>
            <a:pPr algn="just" rtl="1">
              <a:lnSpc>
                <a:spcPct val="150000"/>
              </a:lnSpc>
            </a:pPr>
            <a:r>
              <a:rPr lang="ar-EG" sz="2400" dirty="0">
                <a:latin typeface="Söhne"/>
                <a:cs typeface="+mj-cs"/>
              </a:rPr>
              <a:t>في هذه المرحلة، تعمل الشركة على تمديد معرفتها بالعملاء عبر مختلف أقسامها، مثل المبيعات وخدمة العملاء والتسويق. على سبيل المثال، شركة تجارية يمكنها تكامل معلومات الشراء وتاريخ الاتصالات مع العملاء لتوفير تجربة متكاملة.</a:t>
            </a:r>
          </a:p>
        </p:txBody>
      </p:sp>
      <p:sp>
        <p:nvSpPr>
          <p:cNvPr id="2" name="Rectangle 1">
            <a:extLst>
              <a:ext uri="{FF2B5EF4-FFF2-40B4-BE49-F238E27FC236}">
                <a16:creationId xmlns:a16="http://schemas.microsoft.com/office/drawing/2014/main" id="{ECF32917-A2B4-95B3-FBBA-819275EE468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29178D7F-3419-4381-A2CF-0D35BFBA3832}"/>
              </a:ext>
            </a:extLst>
          </p:cNvPr>
          <p:cNvSpPr txBox="1"/>
          <p:nvPr/>
        </p:nvSpPr>
        <p:spPr>
          <a:xfrm>
            <a:off x="7416800" y="725698"/>
            <a:ext cx="4254501" cy="523220"/>
          </a:xfrm>
          <a:prstGeom prst="rect">
            <a:avLst/>
          </a:prstGeom>
          <a:solidFill>
            <a:schemeClr val="accent2">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solidFill>
                  <a:schemeClr val="bg1"/>
                </a:solidFill>
                <a:latin typeface="Tajawal Medium" panose="00000600000000000000" pitchFamily="2" charset="-78"/>
                <a:cs typeface="+mj-cs"/>
              </a:rPr>
              <a:t>استراتيجية إدارة دورة حياة العميل </a:t>
            </a:r>
            <a:endParaRPr lang="en-US" sz="2800" b="1" dirty="0">
              <a:solidFill>
                <a:schemeClr val="bg1"/>
              </a:solidFill>
              <a:latin typeface="Tajawal Medium" panose="00000600000000000000" pitchFamily="2" charset="-78"/>
              <a:cs typeface="+mj-cs"/>
            </a:endParaRPr>
          </a:p>
        </p:txBody>
      </p:sp>
    </p:spTree>
    <p:extLst>
      <p:ext uri="{BB962C8B-B14F-4D97-AF65-F5344CB8AC3E}">
        <p14:creationId xmlns:p14="http://schemas.microsoft.com/office/powerpoint/2010/main" val="2010783773"/>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C6FD4D-8284-B7FF-E392-230067AFEED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88F20AB-F6DC-B354-3830-30E6D1798A2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D53812E-7B27-B4AD-1D4A-F2EDA08F74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DD45BD6C-71A7-C23D-64C5-0E052CC9DD36}"/>
              </a:ext>
            </a:extLst>
          </p:cNvPr>
          <p:cNvSpPr txBox="1"/>
          <p:nvPr/>
        </p:nvSpPr>
        <p:spPr>
          <a:xfrm>
            <a:off x="520700" y="1252379"/>
            <a:ext cx="11150600" cy="279595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latin typeface="Söhne"/>
                <a:cs typeface="+mj-cs"/>
              </a:rPr>
              <a:t>5- النزاهة (</a:t>
            </a:r>
            <a:r>
              <a:rPr lang="en-US" sz="2400" dirty="0">
                <a:solidFill>
                  <a:schemeClr val="tx1"/>
                </a:solidFill>
                <a:latin typeface="Times New Roman" panose="02020603050405020304" pitchFamily="18" charset="0"/>
                <a:cs typeface="Times New Roman" panose="02020603050405020304" pitchFamily="18" charset="0"/>
              </a:rPr>
              <a:t>Integrity</a:t>
            </a:r>
            <a:r>
              <a:rPr lang="ar-EG" sz="2400" b="1" dirty="0">
                <a:latin typeface="Söhne"/>
                <a:cs typeface="+mj-cs"/>
              </a:rPr>
              <a:t>)</a:t>
            </a:r>
            <a:endParaRPr lang="en-US" sz="2400" b="1" dirty="0">
              <a:latin typeface="Söhne"/>
              <a:cs typeface="+mj-cs"/>
            </a:endParaRPr>
          </a:p>
          <a:p>
            <a:pPr algn="just" rtl="1">
              <a:lnSpc>
                <a:spcPct val="150000"/>
              </a:lnSpc>
            </a:pPr>
            <a:r>
              <a:rPr lang="ar-EG" sz="2400" dirty="0">
                <a:latin typeface="Söhne"/>
                <a:cs typeface="+mj-cs"/>
              </a:rPr>
              <a:t>هنا، يجب أن تحافظ الشركة على ثقة العملاء من خلال احترام خصوصيتهم وعدم استخدام معلوماتهم بطرق غير مرغوب فيها. كما يجب أن تكون محاولات التعلم عن العميل وجمع معلومات عنه تتام بطريقة غير مزعجة. على سبيل المثال، شركة مالية يجب أن تتأكد من حماية معلومات العملاء الشخصية والمالية وعدم مشاركتها مع أطراف ثالثة بدون إذن صريح.</a:t>
            </a:r>
          </a:p>
        </p:txBody>
      </p:sp>
      <p:sp>
        <p:nvSpPr>
          <p:cNvPr id="2" name="Rectangle 1">
            <a:extLst>
              <a:ext uri="{FF2B5EF4-FFF2-40B4-BE49-F238E27FC236}">
                <a16:creationId xmlns:a16="http://schemas.microsoft.com/office/drawing/2014/main" id="{2C4DFD70-48F8-979F-BEBB-9BD89203DFC6}"/>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
        <p:nvSpPr>
          <p:cNvPr id="3" name="TextBox 2">
            <a:extLst>
              <a:ext uri="{FF2B5EF4-FFF2-40B4-BE49-F238E27FC236}">
                <a16:creationId xmlns:a16="http://schemas.microsoft.com/office/drawing/2014/main" id="{A31FD2A7-B922-5DCC-7030-34F496069185}"/>
              </a:ext>
            </a:extLst>
          </p:cNvPr>
          <p:cNvSpPr txBox="1"/>
          <p:nvPr/>
        </p:nvSpPr>
        <p:spPr>
          <a:xfrm>
            <a:off x="7416800" y="725698"/>
            <a:ext cx="4254501" cy="523220"/>
          </a:xfrm>
          <a:prstGeom prst="rect">
            <a:avLst/>
          </a:prstGeom>
          <a:solidFill>
            <a:schemeClr val="accent2">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solidFill>
                  <a:schemeClr val="bg1"/>
                </a:solidFill>
                <a:latin typeface="Tajawal Medium" panose="00000600000000000000" pitchFamily="2" charset="-78"/>
                <a:cs typeface="+mj-cs"/>
              </a:rPr>
              <a:t>استراتيجية إدارة دورة حياة العميل </a:t>
            </a:r>
            <a:endParaRPr lang="en-US" sz="2800" b="1" dirty="0">
              <a:solidFill>
                <a:schemeClr val="bg1"/>
              </a:solidFill>
              <a:latin typeface="Tajawal Medium" panose="00000600000000000000" pitchFamily="2" charset="-78"/>
              <a:cs typeface="+mj-cs"/>
            </a:endParaRPr>
          </a:p>
        </p:txBody>
      </p:sp>
    </p:spTree>
    <p:extLst>
      <p:ext uri="{BB962C8B-B14F-4D97-AF65-F5344CB8AC3E}">
        <p14:creationId xmlns:p14="http://schemas.microsoft.com/office/powerpoint/2010/main" val="1340501830"/>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85CCE6-7B9D-340E-61E9-14E28749FAD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7494623-F2C0-B225-97D1-5C062377005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45D7A5C-95FE-079F-847F-2CD2A7BCF0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FBEAC5C-4DEB-465E-3D4B-F487D1C48593}"/>
              </a:ext>
            </a:extLst>
          </p:cNvPr>
          <p:cNvSpPr txBox="1"/>
          <p:nvPr/>
        </p:nvSpPr>
        <p:spPr>
          <a:xfrm>
            <a:off x="520700" y="920973"/>
            <a:ext cx="11150600" cy="410073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200" dirty="0">
                <a:solidFill>
                  <a:schemeClr val="tx1"/>
                </a:solidFill>
                <a:cs typeface="+mj-cs"/>
              </a:rPr>
              <a:t>في هذه المحاضرة، ناقشنا الموضوعات التالية:</a:t>
            </a:r>
          </a:p>
          <a:p>
            <a:pPr marL="342900" indent="-342900" algn="r" rtl="1">
              <a:lnSpc>
                <a:spcPct val="150000"/>
              </a:lnSpc>
              <a:buFont typeface="Arial" panose="020B0604020202020204" pitchFamily="34" charset="0"/>
              <a:buChar char="•"/>
            </a:pPr>
            <a:r>
              <a:rPr lang="ar-EG" sz="2200" b="1" dirty="0">
                <a:solidFill>
                  <a:schemeClr val="tx1"/>
                </a:solidFill>
                <a:cs typeface="+mj-cs"/>
              </a:rPr>
              <a:t>خيارات الاتصال الرقمي لدعم تطوير العلاقات مع الجماهير عبر الإنترنت </a:t>
            </a:r>
          </a:p>
          <a:p>
            <a:pPr marL="342900" indent="-342900" algn="r" rtl="1">
              <a:lnSpc>
                <a:spcPct val="150000"/>
              </a:lnSpc>
              <a:buFont typeface="Arial" panose="020B0604020202020204" pitchFamily="34" charset="0"/>
              <a:buChar char="•"/>
            </a:pPr>
            <a:r>
              <a:rPr lang="ar-EG" sz="2200" b="1" dirty="0">
                <a:solidFill>
                  <a:schemeClr val="tx1"/>
                </a:solidFill>
                <a:cs typeface="+mj-cs"/>
              </a:rPr>
              <a:t>مفاهيم التسويق بالعلاقات القائم على البيانات </a:t>
            </a:r>
          </a:p>
          <a:p>
            <a:pPr algn="r" rtl="1">
              <a:lnSpc>
                <a:spcPct val="150000"/>
              </a:lnSpc>
            </a:pPr>
            <a:r>
              <a:rPr lang="en-US" sz="2200" dirty="0">
                <a:solidFill>
                  <a:schemeClr val="tx1"/>
                </a:solidFill>
                <a:cs typeface="+mj-cs"/>
              </a:rPr>
              <a:t>       </a:t>
            </a:r>
            <a:r>
              <a:rPr lang="ar-EG" sz="2200" dirty="0">
                <a:solidFill>
                  <a:schemeClr val="tx1"/>
                </a:solidFill>
                <a:cs typeface="+mj-cs"/>
              </a:rPr>
              <a:t>    البيع الاجتماعي – التسويق الموجه للحسابات – تسلسلات المبيعات</a:t>
            </a:r>
          </a:p>
          <a:p>
            <a:pPr marL="342900" indent="-342900" algn="r" rtl="1">
              <a:lnSpc>
                <a:spcPct val="150000"/>
              </a:lnSpc>
              <a:buFont typeface="Arial" panose="020B0604020202020204" pitchFamily="34" charset="0"/>
              <a:buChar char="•"/>
            </a:pPr>
            <a:r>
              <a:rPr lang="ar-EG" sz="2200" b="1" dirty="0">
                <a:solidFill>
                  <a:schemeClr val="tx1"/>
                </a:solidFill>
                <a:cs typeface="+mj-cs"/>
              </a:rPr>
              <a:t>فوائد استخدام أتمتة أنشطة التسويق لدعم تفاعل العملاء</a:t>
            </a:r>
          </a:p>
          <a:p>
            <a:pPr algn="r" rtl="1">
              <a:lnSpc>
                <a:spcPct val="150000"/>
              </a:lnSpc>
            </a:pPr>
            <a:r>
              <a:rPr lang="en-US" sz="2200" dirty="0">
                <a:solidFill>
                  <a:schemeClr val="tx1"/>
                </a:solidFill>
                <a:cs typeface="+mj-cs"/>
              </a:rPr>
              <a:t>        </a:t>
            </a:r>
            <a:r>
              <a:rPr lang="ar-EG" sz="2200" dirty="0">
                <a:solidFill>
                  <a:schemeClr val="tx1"/>
                </a:solidFill>
                <a:cs typeface="+mj-cs"/>
              </a:rPr>
              <a:t>    تفاعل العملاء</a:t>
            </a:r>
            <a:r>
              <a:rPr lang="en-US" sz="2200" dirty="0">
                <a:solidFill>
                  <a:schemeClr val="tx1"/>
                </a:solidFill>
                <a:cs typeface="+mj-cs"/>
              </a:rPr>
              <a:t> </a:t>
            </a:r>
          </a:p>
          <a:p>
            <a:pPr marL="342900" indent="-342900" algn="r" rtl="1">
              <a:lnSpc>
                <a:spcPct val="150000"/>
              </a:lnSpc>
              <a:buFont typeface="Arial" panose="020B0604020202020204" pitchFamily="34" charset="0"/>
              <a:buChar char="•"/>
            </a:pPr>
            <a:r>
              <a:rPr lang="ar-EG" sz="2200" b="1" dirty="0">
                <a:solidFill>
                  <a:schemeClr val="tx1"/>
                </a:solidFill>
                <a:cs typeface="+mj-cs"/>
              </a:rPr>
              <a:t>إدارة مراحل دورة حياة العميل</a:t>
            </a:r>
          </a:p>
          <a:p>
            <a:pPr algn="r" rtl="1">
              <a:lnSpc>
                <a:spcPct val="150000"/>
              </a:lnSpc>
            </a:pPr>
            <a:r>
              <a:rPr lang="en-US" sz="2200" dirty="0">
                <a:solidFill>
                  <a:schemeClr val="tx1"/>
                </a:solidFill>
                <a:cs typeface="+mj-cs"/>
              </a:rPr>
              <a:t>      </a:t>
            </a:r>
            <a:r>
              <a:rPr lang="ar-EG" sz="2200" dirty="0">
                <a:solidFill>
                  <a:schemeClr val="tx1"/>
                </a:solidFill>
                <a:cs typeface="+mj-cs"/>
              </a:rPr>
              <a:t>     تقنيات تنمية العملاء – المراحل الخمسة للتفاعل مع العملاء في دورة حياتهم</a:t>
            </a:r>
            <a:endParaRPr lang="en-US" sz="2200" dirty="0">
              <a:solidFill>
                <a:schemeClr val="tx1"/>
              </a:solidFill>
              <a:cs typeface="+mj-cs"/>
            </a:endParaRPr>
          </a:p>
        </p:txBody>
      </p:sp>
      <p:sp>
        <p:nvSpPr>
          <p:cNvPr id="2" name="Rectangle 1">
            <a:extLst>
              <a:ext uri="{FF2B5EF4-FFF2-40B4-BE49-F238E27FC236}">
                <a16:creationId xmlns:a16="http://schemas.microsoft.com/office/drawing/2014/main" id="{F491BB6D-83D9-82B0-65C6-C8C0BF87E11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9</a:t>
            </a:r>
          </a:p>
        </p:txBody>
      </p:sp>
    </p:spTree>
    <p:extLst>
      <p:ext uri="{BB962C8B-B14F-4D97-AF65-F5344CB8AC3E}">
        <p14:creationId xmlns:p14="http://schemas.microsoft.com/office/powerpoint/2010/main" val="681969876"/>
      </p:ext>
    </p:extLst>
  </p:cSld>
  <p:clrMapOvr>
    <a:masterClrMapping/>
  </p:clrMapOvr>
  <p:transition spd="slow" advTm="44230">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865"/>
    </mc:Choice>
    <mc:Fallback xmlns="">
      <p:transition spd="slow" advTm="11865"/>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525"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627CF914-C14D-4568-81A1-3757EC7FB406}">
  <we:reference id="b976bf9e-dd87-459f-840c-210c09b36273" version="3.0.0.2" store="EXCatalog" storeType="EXCatalog"/>
  <we:alternateReferences>
    <we:reference id="WA200005566" version="3.0.0.2" store="en-US"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568C43CD-8229-45BC-9BF8-80B6787B0A07}"/>
</file>

<file path=docProps/app.xml><?xml version="1.0" encoding="utf-8"?>
<Properties xmlns="http://schemas.openxmlformats.org/officeDocument/2006/extended-properties" xmlns:vt="http://schemas.openxmlformats.org/officeDocument/2006/docPropsVTypes">
  <TotalTime>8525</TotalTime>
  <Words>4973</Words>
  <Application>Microsoft Office PowerPoint</Application>
  <PresentationFormat>Widescreen</PresentationFormat>
  <Paragraphs>254</Paragraphs>
  <Slides>47</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47</vt:i4>
      </vt:variant>
    </vt:vector>
  </HeadingPairs>
  <TitlesOfParts>
    <vt:vector size="57" baseType="lpstr">
      <vt:lpstr>Alexandria</vt:lpstr>
      <vt:lpstr>Arial</vt:lpstr>
      <vt:lpstr>Calibri</vt:lpstr>
      <vt:lpstr>Calibri Light</vt:lpstr>
      <vt:lpstr>HelveticaNeueLTW1G-Bd</vt:lpstr>
      <vt:lpstr>Söhne</vt:lpstr>
      <vt:lpstr>Tajawal ExtraBold</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119</cp:revision>
  <dcterms:created xsi:type="dcterms:W3CDTF">2023-04-29T09:08:00Z</dcterms:created>
  <dcterms:modified xsi:type="dcterms:W3CDTF">2025-04-09T08:40:51Z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2025-01-16T13:00:31Z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77b602a2-0f2c-4981-afd7-db56f6887063</vt:lpwstr>
  </property>
  <property fmtid="{D5CDD505-2E9C-101B-9397-08002B2CF9AE}" pid="12" name="MSIP_Label_ea4c0c79-1302-4598-89cc-fc5f9b666c02_ContentBits">
    <vt:lpwstr>0</vt:lpwstr>
  </property>
</Properties>
</file>