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customXml" Target="../customXml/item3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E86C6-4FFD-1D67-1F3F-67E34FD12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F6A325-266F-6981-C236-764F8C603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F67CD-F668-4CAF-AD96-32FD83E97735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DB2C3D-6284-F55B-78CA-12BC26E87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A0BCEB-F2BA-01DE-6044-EA4D2A617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EDCFF-7F7F-4F53-AE08-7E460D53EC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980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7D4B38-66E3-136A-357A-A56B1505E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383A4B-9A11-A853-6A7B-EB83AD2DEB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D014AB-4F7D-54B2-4251-D5BF30BE4C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5F67CD-F668-4CAF-AD96-32FD83E97735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D8747F-E834-6A49-0C44-3558150750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3B97B3-38A0-1C47-3720-1DCB91E069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FEDCFF-7F7F-4F53-AE08-7E460D53EC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119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575F75-CDE3-8FED-34C0-15A12E110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B51DBF-42C7-6CAE-FD11-4DC13AEFDC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058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D783F4-DC64-8C94-E572-302D2FD1B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4CA228-DAD3-2149-D141-4D30A24ED5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64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E68D0B-01F0-F6DC-F9AC-F71BCC4C6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48F20F-1E2F-614F-ED96-EE5A4AE20F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1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988A9F-BA31-544D-C727-7BCC0BEBB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2637F9-0AA7-AF0D-5F4F-968055039B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49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7902B3-49B8-AFB5-9A33-3C8850C08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D8E0E7-FC80-B91A-0F67-1BB876A228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05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2BD5D3-89F7-4C63-8452-A0D145F42A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E50F13-D0AC-853F-30A9-2CB7AD9D33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91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247DF1-EF97-CA0C-F4FF-D5A93DF00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CE2349-C900-584C-B191-2A38D3894D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22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77A325-A210-09F2-BCEA-EC5A509D1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D0B5F1-04EF-5F83-719A-B97369347D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94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4C4B8D-6351-E2CE-4577-FB9275C7B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3C99F1-D5C2-DAFE-5A55-B9D77A1933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08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B1B9B0-BEDE-3553-EFA7-2DF0A4440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CEFBA1-9854-F557-1B3F-F3943B0C65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56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01A28B-7ADD-EF6B-8B67-6A97BEC58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7CF61E-8A0A-88B8-7054-F76928E418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32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4FFC82-FA6A-9AEC-9287-1B2BE4430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58D3F9-7238-E91B-65CC-E1E1885EFB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53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68FD82-32C7-F2F7-29D7-66724DBF1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9D79A3-2271-428F-62B5-8075584FE1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92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2553D6-49FB-247B-9122-1D36A3B6D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2CC73C-E350-CC75-5640-8257BADDB8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02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C035C9-A952-DF84-9A8C-5CAF293A8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9CD14B-D73B-88D1-59AA-8E5BE5390B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52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687DE5-4EA0-513E-20EE-E5A228A7A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5395F7-5E16-3DEF-4DE8-F4882D79AA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89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E99C5B-343D-0729-1DDB-C6DBBBB47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A5EF2E-941F-692F-AEEC-BCE1B23279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4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9BF4F0-20BE-64EE-FF2E-1031E8982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9D5910-9188-5902-C410-E8B7307861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8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F4CA4D-161A-0C6D-0669-A0968720F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E7C095-44CA-1DC2-D8ED-CDC8F72B87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06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16367B-D9CA-4E2C-F463-C49E15861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ABF11C-D514-A90A-B182-ED7E7ED72B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50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E15B6D-8109-E1F6-8233-5C3E01884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BC1325-6313-84E2-9101-4ED8C321CE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86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A972F2-1916-B620-DE27-C6997BBA8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264C5F-D798-40CA-8B28-F24F96CFC6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6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6E0AD7-D011-5CF0-01C2-F6022ACE8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8CE642-2066-5F3E-1E41-FD4EF215E0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50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AAB3ED-B6B7-26A7-1685-6A50D345C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B72BAE-A72F-2CEE-41CF-112AA6A827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792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C50ACB-59BC-019D-B57B-59AEA2259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879796-ACBE-7679-5CF8-68694DBE0C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49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F5C131-0078-00BD-456A-A24645EDA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CDBB1A-A7A3-4FB9-576D-33AB6775DD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65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B37BB5-5F2E-4327-819F-2C170A55F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9FAAE1-EDF8-6AC5-DDAF-B529DF8072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30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1616DF-0069-BAFD-5690-50CC8FD57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9C4E72-8C74-46A3-AA96-539254CDFC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53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FB0CEE-8A87-8B96-EB3C-4222A1370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A33403-20EC-D1A3-19E4-C261864382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04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14D28F-F051-BCAA-6618-4CD08A1A1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D92894-924E-9F1D-F6A0-3F04779C6B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29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DCC4C3-1E85-0B64-5069-D13764002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E531EE-73D8-C38D-A783-5FA7206C13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5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7138EA-B799-26CF-6CAD-BEE2C1A34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02D2D4-CF3F-9DC8-190E-E73638A446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46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A21F4A-5DBE-4C82-3858-A07A7103B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9B74CC-E1B1-A2B9-53B6-5C0BCD1C91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190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54B713-F456-2615-B69E-84CD3F2E0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EDE48D-ACF2-E4E6-027B-8FCF2BC65A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26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BCDBC3-F42D-7F38-8DC6-807B0F040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D2D88C-B5ED-182E-D8F8-6ABB33E318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22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3B58DE-71A7-EE71-2C84-C4D719572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0882E7-DD4E-8722-9DD2-3B279B8F6A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91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D32E6B-0ADC-FBAA-C572-43CE0AF2C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8E3CD3-CB3D-F591-26AD-6CDDA29CAE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3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905546-6DBD-BED0-7140-0425FE451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139CA5-6540-A625-F97A-E14D3CF5A1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6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48953E-9613-E4A9-EDD8-AB468E39B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344131-21E3-772E-7D7C-62A7DF0F5C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90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B41FBF-02A8-FCC6-8801-DE233F7DA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E5FE36-0934-7758-4F3A-EA7130F8BD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49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6F742E-F7CD-21C2-1CCE-A2BE99FA6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544764-2C72-F03E-D6D0-03C4017137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50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B8C8EA-09D6-C8CE-E977-3539A68AD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97319E-C58C-DEA2-88DF-14337DBD08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40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21118B-9330-DA8F-95AB-B206FF37C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FA48C5-1AD3-52AA-F89D-AC7060A60F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37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FD5840-175D-8917-A746-65E274CA1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DDC1A7-C059-3488-0D11-FE7EBCC366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31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B02EE7-F8FA-52A6-16D0-95165F714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3149B3-CF50-98FB-F0F8-1E9E748810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57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B2995F-1CFC-AA7F-116B-11CC64139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48D32A-F0A9-5D7D-73E5-9485A1EF83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92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B31E89-9020-2A35-34B7-60E452A22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9C1A9C-06EB-905C-BB8B-FE929A910A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98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5B4F60-B5A0-1B7B-B4E3-252CBE1D3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80BBE6-754D-E277-0EFC-9265691CFA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64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64FC7A-F59E-BA75-1509-740FC21E0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10DEA5-27AF-4873-A044-A5ED20F247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34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742848-C9F0-9ACC-A4F4-F3AA61AC5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D0805A-43C1-2110-C0F8-F96FA70FA9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05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70C543-42CD-51F4-8B3C-0134BFBE6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33E6E4-DAF5-22B3-9067-E08ED20537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50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A8815D-E880-3483-DC10-6A3ED50E6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048046-E403-9164-45C3-044C8DF611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91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5856DC-89DE-275D-222E-DA8E3B7AD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30590E-0AA0-FB00-8192-9EE22BDDF1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3552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1D25160-EFDC-4E6D-8611-8B9D1FF979D6}"/>
</file>

<file path=customXml/itemProps2.xml><?xml version="1.0" encoding="utf-8"?>
<ds:datastoreItem xmlns:ds="http://schemas.openxmlformats.org/officeDocument/2006/customXml" ds:itemID="{197935DF-FB48-4696-8D80-4DB47E146B3C}"/>
</file>

<file path=customXml/itemProps3.xml><?xml version="1.0" encoding="utf-8"?>
<ds:datastoreItem xmlns:ds="http://schemas.openxmlformats.org/officeDocument/2006/customXml" ds:itemID="{4294533F-BDCB-47C2-85AA-0B9C7FE98E23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2025-05-19T19:41:27Z</dcterms:created>
  <dcterms:modified xsi:type="dcterms:W3CDTF">2025-05-19T19:41:27Z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