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30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39872" y="4805634"/>
            <a:ext cx="46217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5: Number Systems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15D880-F8C9-D56C-447E-D6B5DCECF74F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Number Systems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8D383D8-0F25-1BE8-C6F6-D9D5102340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580" y="1549505"/>
            <a:ext cx="11580839" cy="3929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644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2C251E-AB83-DC3F-466B-BA854C9B3B70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3E8E503-193C-2B56-C606-104E6AAD2A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298" y="1503202"/>
            <a:ext cx="10013420" cy="493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712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353219-E2E1-E2E6-E4C1-286AE859283A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D76F30-0D68-A590-BBAA-F856E9B51F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461" y="1463009"/>
            <a:ext cx="10861077" cy="4696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68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1B55CF-A822-073C-5965-4E7B6938945C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1BBEE71-0612-E89A-BB9E-56D636228A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258" y="1416397"/>
            <a:ext cx="9902229" cy="508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2704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B9E0F2-0DFA-A90F-9E44-1DE397F01D20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13CF6EE-676C-61F6-8E05-2C96ECACD0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6672" y="1418878"/>
            <a:ext cx="9557646" cy="513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55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2A1B3F-CF15-335D-0F29-FF03CE26F46A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785193-6B14-997A-D63E-A5D5625DFE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123" y="1412360"/>
            <a:ext cx="10737053" cy="513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170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DE60CF-8E2F-D04F-6DA6-12CA73844534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45EE10A-C122-7465-D36F-C1A51D3B50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9284" y="1289107"/>
            <a:ext cx="9679398" cy="525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739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E64598-FBD6-7C3C-C11B-9D9426A49536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CDDF5A6-685B-37EE-4CB6-86597A3A1A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50" y="1503202"/>
            <a:ext cx="10835844" cy="488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0999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2022BE-12F4-D242-62BB-7EDC30942788}"/>
              </a:ext>
            </a:extLst>
          </p:cNvPr>
          <p:cNvSpPr txBox="1"/>
          <p:nvPr/>
        </p:nvSpPr>
        <p:spPr>
          <a:xfrm>
            <a:off x="243615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Hexadecimal Number System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77097A-F346-D661-B792-E2F6A63FFE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289" y="1418878"/>
            <a:ext cx="10291145" cy="523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1602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BB3F13-B5DA-62EC-E1E8-D7B153EBD615}"/>
              </a:ext>
            </a:extLst>
          </p:cNvPr>
          <p:cNvSpPr txBox="1"/>
          <p:nvPr/>
        </p:nvSpPr>
        <p:spPr>
          <a:xfrm>
            <a:off x="243615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Hexadecimal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58DA16B-90EF-C2BB-9C41-4804F17566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082" y="1379964"/>
            <a:ext cx="10413436" cy="5080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4450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12E9C7-E6CE-FC4A-13CD-53BA0B9C1CB9}"/>
              </a:ext>
            </a:extLst>
          </p:cNvPr>
          <p:cNvSpPr txBox="1"/>
          <p:nvPr/>
        </p:nvSpPr>
        <p:spPr>
          <a:xfrm>
            <a:off x="243615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Hexadecimal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671D96A-729B-F01E-2046-8A3E59D477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64838"/>
            <a:ext cx="10856259" cy="5383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080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5DEBD4-B385-8CCC-8E75-F91E72F47C15}"/>
              </a:ext>
            </a:extLst>
          </p:cNvPr>
          <p:cNvSpPr txBox="1"/>
          <p:nvPr/>
        </p:nvSpPr>
        <p:spPr>
          <a:xfrm>
            <a:off x="243615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Hexadecimal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C073A1F-BE4E-4CBA-DC8A-F8C44C8357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156" y="1418878"/>
            <a:ext cx="11820579" cy="586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0295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86</TotalTime>
  <Words>81</Words>
  <Application>Microsoft Office PowerPoint</Application>
  <PresentationFormat>Widescreen</PresentationFormat>
  <Paragraphs>28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2</cp:revision>
  <dcterms:created xsi:type="dcterms:W3CDTF">2023-05-23T22:37:13Z</dcterms:created>
  <dcterms:modified xsi:type="dcterms:W3CDTF">2023-06-06T00:40:37Z</dcterms:modified>
</cp:coreProperties>
</file>