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98875-95B1-54F8-586C-635D33B06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62D47A-E7B7-74D8-45BF-56399A7C2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0B80-8119-479C-A5F0-8E29EF40D75E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6732E2-4C95-11C3-66AD-4657D3D4B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D7D7DE-BD48-35E3-492F-5D7489670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907C3-4846-4DBB-B6BB-581FCFF62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583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73FBE2-8089-0E68-8CDC-FE3ED9AE4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B1486F-E833-D8AA-86B4-21605E369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A55E1-D83C-7B5D-A88E-5B393109F7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380B80-8119-479C-A5F0-8E29EF40D75E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3B899E-A32D-4BF5-4164-B1A6317849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E68CF0-FDA4-5EA3-F27E-772ED9C8ED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5907C3-4846-4DBB-B6BB-581FCFF62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750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F2B510-FAC0-6998-A34D-A7CE48FA8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A41D55-C10B-F4A5-4C9F-EDE957F37E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73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6838F6-CDE7-C3C4-CD74-E9E68C2D4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B4A8E3-B85D-550A-7876-0F28D47AFA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51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33A9F0-C996-C70A-0F92-B2D990ABE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i="0"/>
              <a:t>1-The decimal system (base 10)</a:t>
            </a:r>
            <a:endParaRPr lang="en-US" altLang="en-US" sz="4400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759696-8428-DE57-648F-8C00ABA291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533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ECE93E-05F7-2BD1-4445-35DDCCB07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62E626-FF4F-0853-3A27-47AD42B10E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695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6C57AF-6D80-5AD4-7E7D-7C0D669C1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591F65-9B5E-5274-4C89-74DD328D7B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158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6D09B9-E2A4-1612-65F9-2527E5C68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7C41EE-BD55-F59D-FD8E-A817672E77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100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B73BA3-6373-58B7-4E9E-83201313A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i="0"/>
              <a:t>2-The binary system (base 2)</a:t>
            </a:r>
            <a:endParaRPr lang="en-US" altLang="en-US" sz="4400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DFCA56-7CFE-950E-2F70-D5258396E3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893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5EF983-45C0-612F-C1C1-A9DC44D3C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2FEAC4-A62D-E5EA-07B5-17C87120E4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507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843FC2-41F0-CAC1-B290-4FB57C8E2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AB90C2-6435-C730-B501-6CFCD2D542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74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9E7F88-72D1-D824-6C83-C36123538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i="0"/>
              <a:t>3-The Hexadecimal system (base 16)</a:t>
            </a:r>
            <a:endParaRPr lang="en-US" altLang="en-US" sz="4400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4AB6A7-EC85-320A-3F6C-36DD98290F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429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854B02-5968-7F8C-0119-D1B5D81ED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81B7C-4DA1-4FCD-6432-249A630DC3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525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098FD-73EC-5B3B-CC07-FA2EE27EC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4</a:t>
            </a:r>
            <a:r>
              <a:rPr lang="en-US" altLang="en-US" sz="4400" i="0"/>
              <a:t>-The Octal system (base 8)</a:t>
            </a:r>
            <a:endParaRPr lang="en-US" altLang="en-US" sz="4400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CB2AFE-BF06-F1E9-F322-F055DB2296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6012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AB83C2-A444-ED59-8D46-C6A012EA1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B5D98A-D1B0-E4CD-D4DD-3208CEC9D0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1349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EAC606-182E-87B7-24EC-97866109B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AABE92-76D8-84D8-720D-4B22825C66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7509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314E29-F6F5-C4FE-75FE-661673DCC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C054F5-6E4C-6E74-F334-F2ACB3596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9482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1D219B-E4FA-F760-8FCB-3A4493BC8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7FBB72-6F36-8304-C2E5-124BF2916B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629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6D3390-C498-E426-653C-9F25285AE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28960D-A9A5-310D-EEF8-B052745B3F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304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E15F43-2566-4501-04B7-6CF8EFC3E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91AEE2-E01C-8B96-9424-3791E458E3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3135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CDEBFB-93BB-9A7D-E7C2-24ED72775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3CB5FF-48FC-21CB-B4BC-CB464D05D9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9083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5F1E85-3FD2-CB12-BD41-767F8A994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6C3624-534E-A4D2-9739-28D4AC1BA6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2625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B8D76D-87EA-ED87-B85C-F76B621A3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4FD471-BCE8-2227-1F5C-C3C056E1D2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2626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3F54F8-76FF-5E02-F414-301EDB439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0DED3E-F005-128E-BE7C-F8A04881EC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0893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20EFBB-0474-F956-F009-3E6647856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2064A2-9813-2CEE-E186-2CFC122438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6398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3FFE6C-A2D2-7FBD-D367-A0CF7EC40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450EF3-38B2-8DA4-81A8-6AB8698997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6147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C733B9-D6C2-D72A-F26A-89BE01155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9BBE27-96EA-9876-BD91-6205ECAA6A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8864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DB742A-06A6-4055-E060-18C8A4AAF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25AC6C-96EC-6CDF-3ECF-05D52EBBA6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6283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89E226-BA87-5577-A36C-06FE55A74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764979-C8FD-3855-7473-27DE44F89E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1120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8FEFA4-1F55-EBF4-AC67-F661242B3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57B097-E36D-B556-B753-C18906E00C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8223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95AD7D-6B98-72B6-D546-9B7A92BDD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1AF018-2401-950D-96C8-3A94AE1222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7623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C367E1-AFEF-A4E3-A402-095715E38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D66341-9466-8E4F-1592-7BD94C0CB4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3741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5B31E2-6FB4-7B5E-8461-EE2D95CBB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6FCB99-2AD2-CF36-0B22-EA87EB1BD9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872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4EBC90-C2CB-C97A-0813-14D6E8242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B45A2F-86FD-A726-1E1C-DFA98585BD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0817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A226E8-A270-ED20-E5BB-7602294B2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6600">
                <a:solidFill>
                  <a:srgbClr val="FFFFFF"/>
                </a:solidFill>
              </a:rPr>
              <a:t>Thank you</a:t>
            </a:r>
            <a:endParaRPr lang="en-US" sz="6600" dirty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485016-0F45-87B8-A95B-970DB0AA07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738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Widescreen</PresentationFormat>
  <Paragraphs>9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1-The decimal system (base 10)</vt:lpstr>
      <vt:lpstr>PowerPoint Presentation</vt:lpstr>
      <vt:lpstr>PowerPoint Presentation</vt:lpstr>
      <vt:lpstr>PowerPoint Presentation</vt:lpstr>
      <vt:lpstr>2-The binary system (base 2)</vt:lpstr>
      <vt:lpstr>PowerPoint Presentation</vt:lpstr>
      <vt:lpstr>PowerPoint Presentation</vt:lpstr>
      <vt:lpstr>3-The Hexadecimal system (base 16)</vt:lpstr>
      <vt:lpstr>PowerPoint Presentation</vt:lpstr>
      <vt:lpstr>4-The Octal system (base 8)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</vt:lpstr>
      <vt:lpstr>Examples</vt:lpstr>
      <vt:lpstr>Examples</vt:lpstr>
      <vt:lpstr>PowerPoint Presentation</vt:lpstr>
      <vt:lpstr>Examples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Eman Hamdy</dc:creator>
  <cp:lastModifiedBy>Eman Hamdy</cp:lastModifiedBy>
  <cp:revision>1</cp:revision>
  <dcterms:created xsi:type="dcterms:W3CDTF">2024-10-09T06:19:16Z</dcterms:created>
  <dcterms:modified xsi:type="dcterms:W3CDTF">2024-10-09T06:19:16Z</dcterms:modified>
</cp:coreProperties>
</file>