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7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8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9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0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1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2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3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4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5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6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17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18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21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26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27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28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notesSlides/notesSlide29.xml" ContentType="application/vnd.openxmlformats-officedocument.presentationml.notesSlide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notesSlides/notesSlide30.xml" ContentType="application/vnd.openxmlformats-officedocument.presentationml.notesSlide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notesSlides/notesSlide31.xml" ContentType="application/vnd.openxmlformats-officedocument.presentationml.notesSlide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notesSlides/notesSlide32.xml" ContentType="application/vnd.openxmlformats-officedocument.presentationml.notesSlide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notesSlides/notesSlide33.xml" ContentType="application/vnd.openxmlformats-officedocument.presentationml.notesSlide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notesSlides/notesSlide36.xml" ContentType="application/vnd.openxmlformats-officedocument.presentationml.notesSlide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notesSlides/notesSlide41.xml" ContentType="application/vnd.openxmlformats-officedocument.presentationml.notesSlide+xml"/>
  <Override PartName="/ppt/diagrams/data32.xml" ContentType="application/vnd.openxmlformats-officedocument.drawingml.diagramData+xml"/>
  <Override PartName="/ppt/diagrams/layout32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2.xml" ContentType="application/vnd.openxmlformats-officedocument.drawingml.diagramColors+xml"/>
  <Override PartName="/ppt/diagrams/drawing32.xml" ContentType="application/vnd.ms-office.drawingml.diagramDrawing+xml"/>
  <Override PartName="/ppt/notesSlides/notesSlide42.xml" ContentType="application/vnd.openxmlformats-officedocument.presentationml.notesSlide+xml"/>
  <Override PartName="/ppt/diagrams/data33.xml" ContentType="application/vnd.openxmlformats-officedocument.drawingml.diagramData+xml"/>
  <Override PartName="/ppt/diagrams/layout33.xml" ContentType="application/vnd.openxmlformats-officedocument.drawingml.diagramLayout+xml"/>
  <Override PartName="/ppt/diagrams/quickStyle33.xml" ContentType="application/vnd.openxmlformats-officedocument.drawingml.diagramStyle+xml"/>
  <Override PartName="/ppt/diagrams/colors33.xml" ContentType="application/vnd.openxmlformats-officedocument.drawingml.diagramColors+xml"/>
  <Override PartName="/ppt/diagrams/drawing33.xml" ContentType="application/vnd.ms-office.drawingml.diagramDrawing+xml"/>
  <Override PartName="/ppt/notesSlides/notesSlide4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8"/>
  </p:notesMasterIdLst>
  <p:sldIdLst>
    <p:sldId id="860" r:id="rId5"/>
    <p:sldId id="566" r:id="rId6"/>
    <p:sldId id="918" r:id="rId7"/>
    <p:sldId id="863" r:id="rId8"/>
    <p:sldId id="933" r:id="rId9"/>
    <p:sldId id="903" r:id="rId10"/>
    <p:sldId id="934" r:id="rId11"/>
    <p:sldId id="848" r:id="rId12"/>
    <p:sldId id="935" r:id="rId13"/>
    <p:sldId id="936" r:id="rId14"/>
    <p:sldId id="862" r:id="rId15"/>
    <p:sldId id="904" r:id="rId16"/>
    <p:sldId id="937" r:id="rId17"/>
    <p:sldId id="906" r:id="rId18"/>
    <p:sldId id="939" r:id="rId19"/>
    <p:sldId id="905" r:id="rId20"/>
    <p:sldId id="907" r:id="rId21"/>
    <p:sldId id="891" r:id="rId22"/>
    <p:sldId id="922" r:id="rId23"/>
    <p:sldId id="940" r:id="rId24"/>
    <p:sldId id="822" r:id="rId25"/>
    <p:sldId id="941" r:id="rId26"/>
    <p:sldId id="942" r:id="rId27"/>
    <p:sldId id="943" r:id="rId28"/>
    <p:sldId id="911" r:id="rId29"/>
    <p:sldId id="944" r:id="rId30"/>
    <p:sldId id="913" r:id="rId31"/>
    <p:sldId id="945" r:id="rId32"/>
    <p:sldId id="927" r:id="rId33"/>
    <p:sldId id="946" r:id="rId34"/>
    <p:sldId id="948" r:id="rId35"/>
    <p:sldId id="947" r:id="rId36"/>
    <p:sldId id="949" r:id="rId37"/>
    <p:sldId id="825" r:id="rId38"/>
    <p:sldId id="950" r:id="rId39"/>
    <p:sldId id="914" r:id="rId40"/>
    <p:sldId id="929" r:id="rId41"/>
    <p:sldId id="928" r:id="rId42"/>
    <p:sldId id="915" r:id="rId43"/>
    <p:sldId id="951" r:id="rId44"/>
    <p:sldId id="952" r:id="rId45"/>
    <p:sldId id="953" r:id="rId46"/>
    <p:sldId id="34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860"/>
            <p14:sldId id="566"/>
            <p14:sldId id="918"/>
            <p14:sldId id="863"/>
            <p14:sldId id="933"/>
            <p14:sldId id="903"/>
            <p14:sldId id="934"/>
            <p14:sldId id="848"/>
            <p14:sldId id="935"/>
            <p14:sldId id="936"/>
            <p14:sldId id="862"/>
            <p14:sldId id="904"/>
            <p14:sldId id="937"/>
            <p14:sldId id="906"/>
            <p14:sldId id="939"/>
            <p14:sldId id="905"/>
            <p14:sldId id="907"/>
            <p14:sldId id="891"/>
            <p14:sldId id="922"/>
            <p14:sldId id="940"/>
            <p14:sldId id="822"/>
            <p14:sldId id="941"/>
            <p14:sldId id="942"/>
            <p14:sldId id="943"/>
            <p14:sldId id="911"/>
            <p14:sldId id="944"/>
            <p14:sldId id="913"/>
            <p14:sldId id="945"/>
            <p14:sldId id="927"/>
            <p14:sldId id="946"/>
            <p14:sldId id="948"/>
            <p14:sldId id="947"/>
            <p14:sldId id="949"/>
            <p14:sldId id="825"/>
            <p14:sldId id="950"/>
            <p14:sldId id="914"/>
            <p14:sldId id="929"/>
            <p14:sldId id="928"/>
            <p14:sldId id="915"/>
            <p14:sldId id="951"/>
            <p14:sldId id="952"/>
            <p14:sldId id="95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–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–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–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660B408-B3CF-4A94-85FC-2B1E0A45F4A2}" styleName="Dark Style 2 –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Medium Style 1 –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FABFCF23-3B69-468F-B69F-88F6DE6A72F2}" styleName="Medium Style 1 –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A111915-BE36-4E01-A7E5-04B1672EAD32}" styleName="Light Style 2 –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16"/>
    <p:restoredTop sz="67048"/>
  </p:normalViewPr>
  <p:slideViewPr>
    <p:cSldViewPr snapToGrid="0">
      <p:cViewPr varScale="1">
        <p:scale>
          <a:sx n="96" d="100"/>
          <a:sy n="96" d="100"/>
        </p:scale>
        <p:origin x="221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shorts/uz3EDgJu8Zk" TargetMode="External"/><Relationship Id="rId2" Type="http://schemas.openxmlformats.org/officeDocument/2006/relationships/hyperlink" Target="https://www.youtube.com/watch?v=GYRLFJ469mg" TargetMode="External"/><Relationship Id="rId1" Type="http://schemas.openxmlformats.org/officeDocument/2006/relationships/hyperlink" Target="https://www.youtube.com/watch?v=JdmUu0txO3I" TargetMode="External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YRLFJ469mg" TargetMode="External"/><Relationship Id="rId2" Type="http://schemas.openxmlformats.org/officeDocument/2006/relationships/hyperlink" Target="https://www.youtube.com/watch?v=JdmUu0txO3I" TargetMode="External"/><Relationship Id="rId1" Type="http://schemas.openxmlformats.org/officeDocument/2006/relationships/hyperlink" Target="https://www.youtube.com/shorts/uz3EDgJu8Zk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vList2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سهولة الإطلاق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 rtl="1"/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 rtl="1"/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تغريدة، منشور، مقطع قصير يُمكن أن يُطلق شرارة الأزمة في دقائق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 rtl="1"/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 rtl="1"/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الانتشار الفيروسي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 rtl="1"/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 rtl="1"/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None/>
          </a:pPr>
          <a:r>
            <a:rPr lang="ar-SA" sz="2400" dirty="0"/>
            <a:t>منصات مثل تويتر وإنستغرام تُسرّع تصاعد التفاعل إلى ملايين المستخدمين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 rtl="1"/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 rtl="1"/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الجمهور بات صانعًا للرواية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 rtl="1"/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 rtl="1"/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لم يعد الإعلام التقليدي هو من يتحكم في سرد القصة</a:t>
          </a:r>
          <a:endParaRPr lang="en-GB" sz="24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 rtl="1"/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 rtl="1"/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٤- غياب الضوابط الزمنية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 rtl="1"/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 rtl="1"/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مواقع التواصل الاجتماعي تعمل ٢٤/٧ — لا تنتظر مواعيد نشر أو مؤتمرات</a:t>
          </a:r>
          <a:endParaRPr lang="en-GB" sz="24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 rtl="1"/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 rtl="1"/>
          <a:endParaRPr lang="en-GB" sz="2400"/>
        </a:p>
      </dgm:t>
    </dgm:pt>
    <dgm:pt modelId="{3A51C47B-6A1B-BC4C-9278-7B7AB2A3EDC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٥- قابلية التفاعل اللحظي</a:t>
          </a:r>
          <a:endParaRPr lang="en-GB" sz="2400" dirty="0"/>
        </a:p>
      </dgm:t>
    </dgm:pt>
    <dgm:pt modelId="{28E29305-DDE7-5E41-A399-34FB3874D1C4}" type="parTrans" cxnId="{C9D1EC37-6D14-C741-974B-E6CD5BEC4890}">
      <dgm:prSet/>
      <dgm:spPr/>
      <dgm:t>
        <a:bodyPr/>
        <a:lstStyle/>
        <a:p>
          <a:pPr algn="r" rtl="1"/>
          <a:endParaRPr lang="en-GB" sz="2400"/>
        </a:p>
      </dgm:t>
    </dgm:pt>
    <dgm:pt modelId="{E02C1A92-D8E3-B048-9437-51C5A45471B7}" type="sibTrans" cxnId="{C9D1EC37-6D14-C741-974B-E6CD5BEC4890}">
      <dgm:prSet/>
      <dgm:spPr/>
      <dgm:t>
        <a:bodyPr/>
        <a:lstStyle/>
        <a:p>
          <a:pPr algn="r" rtl="1"/>
          <a:endParaRPr lang="en-GB" sz="2400"/>
        </a:p>
      </dgm:t>
    </dgm:pt>
    <dgm:pt modelId="{E4C23BB4-4AB6-BD40-A32A-F513CB40F649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الجمهور يُشارك فورًا ويُعيد النشر ويُحرّك الموجة</a:t>
          </a:r>
          <a:endParaRPr lang="en-GB" sz="2400" b="1" dirty="0"/>
        </a:p>
      </dgm:t>
    </dgm:pt>
    <dgm:pt modelId="{8B25424E-13A0-A04B-997D-DEC83B521EF0}" type="parTrans" cxnId="{D790AD92-6C13-7F44-8D7A-6C42140A00D6}">
      <dgm:prSet/>
      <dgm:spPr/>
      <dgm:t>
        <a:bodyPr/>
        <a:lstStyle/>
        <a:p>
          <a:pPr algn="r" rtl="1"/>
          <a:endParaRPr lang="en-GB" sz="2400"/>
        </a:p>
      </dgm:t>
    </dgm:pt>
    <dgm:pt modelId="{7DCF89EF-4CD1-7F44-B78E-A11919AEE3B0}" type="sibTrans" cxnId="{D790AD92-6C13-7F44-8D7A-6C42140A00D6}">
      <dgm:prSet/>
      <dgm:spPr/>
      <dgm:t>
        <a:bodyPr/>
        <a:lstStyle/>
        <a:p>
          <a:pPr algn="r" rtl="1"/>
          <a:endParaRPr lang="en-GB" sz="2400"/>
        </a:p>
      </dgm:t>
    </dgm:pt>
    <dgm:pt modelId="{82AF91F4-F320-CE4F-8FAE-9D94BE7C012B}" type="pres">
      <dgm:prSet presAssocID="{BD09AEF8-F502-8F47-BA6A-B0FFAEB3008F}" presName="linear" presStyleCnt="0">
        <dgm:presLayoutVars>
          <dgm:animLvl val="lvl"/>
          <dgm:resizeHandles val="exact"/>
        </dgm:presLayoutVars>
      </dgm:prSet>
      <dgm:spPr/>
    </dgm:pt>
    <dgm:pt modelId="{D15E6BA2-523E-024D-A7A7-144DE90CAC7B}" type="pres">
      <dgm:prSet presAssocID="{4A11EF4C-C086-E642-9BB3-7F06E5C1290B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C385128F-E1BA-9944-9066-06F410057047}" type="pres">
      <dgm:prSet presAssocID="{4A11EF4C-C086-E642-9BB3-7F06E5C1290B}" presName="childText" presStyleLbl="revTx" presStyleIdx="0" presStyleCnt="5">
        <dgm:presLayoutVars>
          <dgm:bulletEnabled val="1"/>
        </dgm:presLayoutVars>
      </dgm:prSet>
      <dgm:spPr/>
    </dgm:pt>
    <dgm:pt modelId="{EC901102-69FF-D746-B258-D4EC988CF79C}" type="pres">
      <dgm:prSet presAssocID="{102A7D41-83D4-E04C-90C4-580B0FF7BC74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771F224A-FF5D-F548-8859-708CF2C73CC3}" type="pres">
      <dgm:prSet presAssocID="{102A7D41-83D4-E04C-90C4-580B0FF7BC74}" presName="childText" presStyleLbl="revTx" presStyleIdx="1" presStyleCnt="5">
        <dgm:presLayoutVars>
          <dgm:bulletEnabled val="1"/>
        </dgm:presLayoutVars>
      </dgm:prSet>
      <dgm:spPr/>
    </dgm:pt>
    <dgm:pt modelId="{C60E073A-882F-EC4B-9A5D-11E704900BCF}" type="pres">
      <dgm:prSet presAssocID="{ADD6F1E2-4AED-DA41-AAFA-764AE518E54B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2E171B1C-05CC-334A-B6B3-82F5EE024637}" type="pres">
      <dgm:prSet presAssocID="{ADD6F1E2-4AED-DA41-AAFA-764AE518E54B}" presName="childText" presStyleLbl="revTx" presStyleIdx="2" presStyleCnt="5">
        <dgm:presLayoutVars>
          <dgm:bulletEnabled val="1"/>
        </dgm:presLayoutVars>
      </dgm:prSet>
      <dgm:spPr/>
    </dgm:pt>
    <dgm:pt modelId="{FFD2B13C-035C-7346-8585-66A450E2D8EE}" type="pres">
      <dgm:prSet presAssocID="{62E37409-2A2A-FA47-83CE-3CEDEC3BC08D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C61F57D9-6B55-0743-B573-7F817B1046FB}" type="pres">
      <dgm:prSet presAssocID="{62E37409-2A2A-FA47-83CE-3CEDEC3BC08D}" presName="childText" presStyleLbl="revTx" presStyleIdx="3" presStyleCnt="5">
        <dgm:presLayoutVars>
          <dgm:bulletEnabled val="1"/>
        </dgm:presLayoutVars>
      </dgm:prSet>
      <dgm:spPr/>
    </dgm:pt>
    <dgm:pt modelId="{DB98B327-556A-7F41-96DF-DB4D27A0B17F}" type="pres">
      <dgm:prSet presAssocID="{3A51C47B-6A1B-BC4C-9278-7B7AB2A3EDCD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C2BD53F9-6BBB-D04C-ABEB-C70A9718B9F7}" type="pres">
      <dgm:prSet presAssocID="{3A51C47B-6A1B-BC4C-9278-7B7AB2A3EDCD}" presName="childText" presStyleLbl="revTx" presStyleIdx="4" presStyleCnt="5">
        <dgm:presLayoutVars>
          <dgm:bulletEnabled val="1"/>
        </dgm:presLayoutVars>
      </dgm:prSet>
      <dgm:spPr/>
    </dgm:pt>
  </dgm:ptLst>
  <dgm:cxnLst>
    <dgm:cxn modelId="{91CF9F16-90A5-8C43-ADD8-D7EF4BB089ED}" type="presOf" srcId="{BD09AEF8-F502-8F47-BA6A-B0FFAEB3008F}" destId="{82AF91F4-F320-CE4F-8FAE-9D94BE7C012B}" srcOrd="0" destOrd="0" presId="urn:microsoft.com/office/officeart/2005/8/layout/vList2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FFD53C1D-1518-FE45-B029-04109292D97A}" type="presOf" srcId="{3A51C47B-6A1B-BC4C-9278-7B7AB2A3EDCD}" destId="{DB98B327-556A-7F41-96DF-DB4D27A0B17F}" srcOrd="0" destOrd="0" presId="urn:microsoft.com/office/officeart/2005/8/layout/vList2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1945D836-10C3-7148-8EFC-72BF7DCC3B0D}" type="presOf" srcId="{ADD6F1E2-4AED-DA41-AAFA-764AE518E54B}" destId="{C60E073A-882F-EC4B-9A5D-11E704900BCF}" srcOrd="0" destOrd="0" presId="urn:microsoft.com/office/officeart/2005/8/layout/vList2"/>
    <dgm:cxn modelId="{C9D1EC37-6D14-C741-974B-E6CD5BEC4890}" srcId="{BD09AEF8-F502-8F47-BA6A-B0FFAEB3008F}" destId="{3A51C47B-6A1B-BC4C-9278-7B7AB2A3EDCD}" srcOrd="4" destOrd="0" parTransId="{28E29305-DDE7-5E41-A399-34FB3874D1C4}" sibTransId="{E02C1A92-D8E3-B048-9437-51C5A45471B7}"/>
    <dgm:cxn modelId="{BD7B5746-D454-C845-852A-DBB861492D1F}" type="presOf" srcId="{65387183-454B-F14D-A6F6-7DA8C5BFAE05}" destId="{771F224A-FF5D-F548-8859-708CF2C73CC3}" srcOrd="0" destOrd="0" presId="urn:microsoft.com/office/officeart/2005/8/layout/vList2"/>
    <dgm:cxn modelId="{3909C852-060C-FB4D-9827-3FD809F1181A}" type="presOf" srcId="{4A11EF4C-C086-E642-9BB3-7F06E5C1290B}" destId="{D15E6BA2-523E-024D-A7A7-144DE90CAC7B}" srcOrd="0" destOrd="0" presId="urn:microsoft.com/office/officeart/2005/8/layout/vList2"/>
    <dgm:cxn modelId="{EA0AF154-B6AE-E847-82F4-60E8F30EB9A9}" type="presOf" srcId="{B1994776-BB7E-AD4E-900E-8296E2C69C4F}" destId="{2E171B1C-05CC-334A-B6B3-82F5EE024637}" srcOrd="0" destOrd="0" presId="urn:microsoft.com/office/officeart/2005/8/layout/vList2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DAB8F675-B12D-4A49-B933-1A94519BBEF2}" type="presOf" srcId="{C88ED262-17EB-A64F-8186-B36DDD55690A}" destId="{C385128F-E1BA-9944-9066-06F410057047}" srcOrd="0" destOrd="0" presId="urn:microsoft.com/office/officeart/2005/8/layout/vList2"/>
    <dgm:cxn modelId="{D790AD92-6C13-7F44-8D7A-6C42140A00D6}" srcId="{3A51C47B-6A1B-BC4C-9278-7B7AB2A3EDCD}" destId="{E4C23BB4-4AB6-BD40-A32A-F513CB40F649}" srcOrd="0" destOrd="0" parTransId="{8B25424E-13A0-A04B-997D-DEC83B521EF0}" sibTransId="{7DCF89EF-4CD1-7F44-B78E-A11919AEE3B0}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2CCFAEA3-D7C1-9E49-BBF8-C91AB1514C4E}" type="presOf" srcId="{102A7D41-83D4-E04C-90C4-580B0FF7BC74}" destId="{EC901102-69FF-D746-B258-D4EC988CF79C}" srcOrd="0" destOrd="0" presId="urn:microsoft.com/office/officeart/2005/8/layout/vList2"/>
    <dgm:cxn modelId="{56CC1FB3-F9B9-CE4A-B622-AA90C7FF2779}" type="presOf" srcId="{83C71CD6-57CD-1345-AA65-E4449339D441}" destId="{C61F57D9-6B55-0743-B573-7F817B1046FB}" srcOrd="0" destOrd="0" presId="urn:microsoft.com/office/officeart/2005/8/layout/vList2"/>
    <dgm:cxn modelId="{BC37C6B8-9218-CD42-90AF-2184BD8A6584}" type="presOf" srcId="{62E37409-2A2A-FA47-83CE-3CEDEC3BC08D}" destId="{FFD2B13C-035C-7346-8585-66A450E2D8EE}" srcOrd="0" destOrd="0" presId="urn:microsoft.com/office/officeart/2005/8/layout/vList2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700CCBFA-05DE-9442-AB6F-1986E3DCCD0D}" type="presOf" srcId="{E4C23BB4-4AB6-BD40-A32A-F513CB40F649}" destId="{C2BD53F9-6BBB-D04C-ABEB-C70A9718B9F7}" srcOrd="0" destOrd="0" presId="urn:microsoft.com/office/officeart/2005/8/layout/vList2"/>
    <dgm:cxn modelId="{A2F92CAF-CD29-F548-ADEA-699C358A9F2D}" type="presParOf" srcId="{82AF91F4-F320-CE4F-8FAE-9D94BE7C012B}" destId="{D15E6BA2-523E-024D-A7A7-144DE90CAC7B}" srcOrd="0" destOrd="0" presId="urn:microsoft.com/office/officeart/2005/8/layout/vList2"/>
    <dgm:cxn modelId="{27BE60C6-D7C5-7142-963F-FA6BD81E242C}" type="presParOf" srcId="{82AF91F4-F320-CE4F-8FAE-9D94BE7C012B}" destId="{C385128F-E1BA-9944-9066-06F410057047}" srcOrd="1" destOrd="0" presId="urn:microsoft.com/office/officeart/2005/8/layout/vList2"/>
    <dgm:cxn modelId="{FF188197-5E33-0D40-A963-CD407F55DED2}" type="presParOf" srcId="{82AF91F4-F320-CE4F-8FAE-9D94BE7C012B}" destId="{EC901102-69FF-D746-B258-D4EC988CF79C}" srcOrd="2" destOrd="0" presId="urn:microsoft.com/office/officeart/2005/8/layout/vList2"/>
    <dgm:cxn modelId="{47827855-DDA1-8345-8AAB-19F3A22D1B56}" type="presParOf" srcId="{82AF91F4-F320-CE4F-8FAE-9D94BE7C012B}" destId="{771F224A-FF5D-F548-8859-708CF2C73CC3}" srcOrd="3" destOrd="0" presId="urn:microsoft.com/office/officeart/2005/8/layout/vList2"/>
    <dgm:cxn modelId="{BD81DC42-2BB1-C145-A6F5-BC1F16AF1D14}" type="presParOf" srcId="{82AF91F4-F320-CE4F-8FAE-9D94BE7C012B}" destId="{C60E073A-882F-EC4B-9A5D-11E704900BCF}" srcOrd="4" destOrd="0" presId="urn:microsoft.com/office/officeart/2005/8/layout/vList2"/>
    <dgm:cxn modelId="{F1E8989B-F652-8946-B149-441A4E3F7F60}" type="presParOf" srcId="{82AF91F4-F320-CE4F-8FAE-9D94BE7C012B}" destId="{2E171B1C-05CC-334A-B6B3-82F5EE024637}" srcOrd="5" destOrd="0" presId="urn:microsoft.com/office/officeart/2005/8/layout/vList2"/>
    <dgm:cxn modelId="{C7BC657A-6883-0443-821F-5EE6FAE2CD89}" type="presParOf" srcId="{82AF91F4-F320-CE4F-8FAE-9D94BE7C012B}" destId="{FFD2B13C-035C-7346-8585-66A450E2D8EE}" srcOrd="6" destOrd="0" presId="urn:microsoft.com/office/officeart/2005/8/layout/vList2"/>
    <dgm:cxn modelId="{B8428162-17AD-6C4A-ADFF-CE9B8BA51FA6}" type="presParOf" srcId="{82AF91F4-F320-CE4F-8FAE-9D94BE7C012B}" destId="{C61F57D9-6B55-0743-B573-7F817B1046FB}" srcOrd="7" destOrd="0" presId="urn:microsoft.com/office/officeart/2005/8/layout/vList2"/>
    <dgm:cxn modelId="{C54EC948-35C0-C044-986E-5C48612AD4F3}" type="presParOf" srcId="{82AF91F4-F320-CE4F-8FAE-9D94BE7C012B}" destId="{DB98B327-556A-7F41-96DF-DB4D27A0B17F}" srcOrd="8" destOrd="0" presId="urn:microsoft.com/office/officeart/2005/8/layout/vList2"/>
    <dgm:cxn modelId="{96710270-5DA4-8149-813E-E1758E4D32F2}" type="presParOf" srcId="{82AF91F4-F320-CE4F-8FAE-9D94BE7C012B}" destId="{C2BD53F9-6BBB-D04C-ABEB-C70A9718B9F7}" srcOrd="9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4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منشور فردي (0 ساعة)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كيف يرى الجمهور المؤسسة بعد الأزمة؟</a:t>
          </a:r>
          <a:endParaRPr lang="en-GB" sz="2400" dirty="0"/>
        </a:p>
        <a:p>
          <a:pPr>
            <a:buSzPts val="1000"/>
            <a:buFont typeface="Symbol" pitchFamily="2" charset="2"/>
            <a:buChar char=""/>
          </a:pPr>
          <a:r>
            <a:rPr lang="ar-SA" sz="2400" dirty="0"/>
            <a:t>ما هي العواطف السائدة؟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موجة تعليقات (١–٢ ساعة)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مستويات الثقة العامة — هل ارتفعت؟ انخفضت؟ توقّفت؟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بروز الوسم (٢–٤ ساعات)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ما الذي يتوقّعه الجمهور؟ هل نُدرك هذه التوقّعات بدقة؟</a:t>
          </a:r>
          <a:endParaRPr lang="en-GB" sz="24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تغطية إعلامية (٤–٦ ساعات)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ما الاتجاهات في وسائل التواصل؟ هل ما زالت الرسائل السلبية سائدة؟</a:t>
          </a:r>
          <a:endParaRPr lang="en-GB" sz="24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2CB59B76-53B3-004A-9FA5-517D0056954F}" type="pres">
      <dgm:prSet presAssocID="{BD09AEF8-F502-8F47-BA6A-B0FFAEB3008F}" presName="Name0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4C4771D3-7FF1-974E-A0AD-83F0DFDCD9F5}" type="pres">
      <dgm:prSet presAssocID="{4A11EF4C-C086-E642-9BB3-7F06E5C1290B}" presName="vertOne" presStyleCnt="0"/>
      <dgm:spPr/>
    </dgm:pt>
    <dgm:pt modelId="{B5B61B66-C339-A24A-B8E8-E29841171A6B}" type="pres">
      <dgm:prSet presAssocID="{4A11EF4C-C086-E642-9BB3-7F06E5C1290B}" presName="txOne" presStyleLbl="node0" presStyleIdx="0" presStyleCnt="4">
        <dgm:presLayoutVars>
          <dgm:chPref val="3"/>
        </dgm:presLayoutVars>
      </dgm:prSet>
      <dgm:spPr/>
    </dgm:pt>
    <dgm:pt modelId="{5A067DE7-DC51-9A47-BC90-BA9056F8293B}" type="pres">
      <dgm:prSet presAssocID="{4A11EF4C-C086-E642-9BB3-7F06E5C1290B}" presName="parTransOne" presStyleCnt="0"/>
      <dgm:spPr/>
    </dgm:pt>
    <dgm:pt modelId="{2DB55A44-B659-4048-AE03-27A821D8B657}" type="pres">
      <dgm:prSet presAssocID="{4A11EF4C-C086-E642-9BB3-7F06E5C1290B}" presName="horzOne" presStyleCnt="0"/>
      <dgm:spPr/>
    </dgm:pt>
    <dgm:pt modelId="{116141F4-C39C-9C46-9CDE-AAEB011C3938}" type="pres">
      <dgm:prSet presAssocID="{C88ED262-17EB-A64F-8186-B36DDD55690A}" presName="vertTwo" presStyleCnt="0"/>
      <dgm:spPr/>
    </dgm:pt>
    <dgm:pt modelId="{C9E7315B-E3FC-104C-BFF0-8B91872E5FE4}" type="pres">
      <dgm:prSet presAssocID="{C88ED262-17EB-A64F-8186-B36DDD55690A}" presName="txTwo" presStyleLbl="node2" presStyleIdx="0" presStyleCnt="4">
        <dgm:presLayoutVars>
          <dgm:chPref val="3"/>
        </dgm:presLayoutVars>
      </dgm:prSet>
      <dgm:spPr/>
    </dgm:pt>
    <dgm:pt modelId="{EC147837-087C-1640-B6BD-85E83FDE9DD9}" type="pres">
      <dgm:prSet presAssocID="{C88ED262-17EB-A64F-8186-B36DDD55690A}" presName="horzTwo" presStyleCnt="0"/>
      <dgm:spPr/>
    </dgm:pt>
    <dgm:pt modelId="{0AC07EAD-15BE-F445-83E4-1673BA017A81}" type="pres">
      <dgm:prSet presAssocID="{41E91CD4-8D46-734A-9F81-98BE45E9A506}" presName="sibSpaceOne" presStyleCnt="0"/>
      <dgm:spPr/>
    </dgm:pt>
    <dgm:pt modelId="{40348CDF-1AF6-8D4B-ABED-30E2D6E657E2}" type="pres">
      <dgm:prSet presAssocID="{102A7D41-83D4-E04C-90C4-580B0FF7BC74}" presName="vertOne" presStyleCnt="0"/>
      <dgm:spPr/>
    </dgm:pt>
    <dgm:pt modelId="{98876AAE-9B45-6842-B752-8A7B031D0A32}" type="pres">
      <dgm:prSet presAssocID="{102A7D41-83D4-E04C-90C4-580B0FF7BC74}" presName="txOne" presStyleLbl="node0" presStyleIdx="1" presStyleCnt="4">
        <dgm:presLayoutVars>
          <dgm:chPref val="3"/>
        </dgm:presLayoutVars>
      </dgm:prSet>
      <dgm:spPr/>
    </dgm:pt>
    <dgm:pt modelId="{5746C722-60B1-734F-8F61-2D2E8549D0AA}" type="pres">
      <dgm:prSet presAssocID="{102A7D41-83D4-E04C-90C4-580B0FF7BC74}" presName="parTransOne" presStyleCnt="0"/>
      <dgm:spPr/>
    </dgm:pt>
    <dgm:pt modelId="{E3A1CC5F-A701-6741-9A21-B0D920D1FF4A}" type="pres">
      <dgm:prSet presAssocID="{102A7D41-83D4-E04C-90C4-580B0FF7BC74}" presName="horzOne" presStyleCnt="0"/>
      <dgm:spPr/>
    </dgm:pt>
    <dgm:pt modelId="{3A2D1B0E-A931-E047-BE46-79F8780A0360}" type="pres">
      <dgm:prSet presAssocID="{65387183-454B-F14D-A6F6-7DA8C5BFAE05}" presName="vertTwo" presStyleCnt="0"/>
      <dgm:spPr/>
    </dgm:pt>
    <dgm:pt modelId="{467FD70A-22F5-B844-94FA-B5ADE57D03C7}" type="pres">
      <dgm:prSet presAssocID="{65387183-454B-F14D-A6F6-7DA8C5BFAE05}" presName="txTwo" presStyleLbl="node2" presStyleIdx="1" presStyleCnt="4">
        <dgm:presLayoutVars>
          <dgm:chPref val="3"/>
        </dgm:presLayoutVars>
      </dgm:prSet>
      <dgm:spPr/>
    </dgm:pt>
    <dgm:pt modelId="{EA674E1F-960E-5946-AE3A-F31F1F98F92B}" type="pres">
      <dgm:prSet presAssocID="{65387183-454B-F14D-A6F6-7DA8C5BFAE05}" presName="horzTwo" presStyleCnt="0"/>
      <dgm:spPr/>
    </dgm:pt>
    <dgm:pt modelId="{16D408E2-05C7-154B-8C09-34916067A1D4}" type="pres">
      <dgm:prSet presAssocID="{6652ED82-6B71-6543-A7FC-4590E5EB8DAC}" presName="sibSpaceOne" presStyleCnt="0"/>
      <dgm:spPr/>
    </dgm:pt>
    <dgm:pt modelId="{1569B22A-30DA-9B42-821A-6B8E2CCF01BB}" type="pres">
      <dgm:prSet presAssocID="{ADD6F1E2-4AED-DA41-AAFA-764AE518E54B}" presName="vertOne" presStyleCnt="0"/>
      <dgm:spPr/>
    </dgm:pt>
    <dgm:pt modelId="{FDCC2D76-2C91-284C-91EB-BCBCF7728B9F}" type="pres">
      <dgm:prSet presAssocID="{ADD6F1E2-4AED-DA41-AAFA-764AE518E54B}" presName="txOne" presStyleLbl="node0" presStyleIdx="2" presStyleCnt="4">
        <dgm:presLayoutVars>
          <dgm:chPref val="3"/>
        </dgm:presLayoutVars>
      </dgm:prSet>
      <dgm:spPr/>
    </dgm:pt>
    <dgm:pt modelId="{D107BFFE-9FE5-6049-A7E6-C843E082C163}" type="pres">
      <dgm:prSet presAssocID="{ADD6F1E2-4AED-DA41-AAFA-764AE518E54B}" presName="parTransOne" presStyleCnt="0"/>
      <dgm:spPr/>
    </dgm:pt>
    <dgm:pt modelId="{8C447F65-4579-6247-8BF6-1C4339292680}" type="pres">
      <dgm:prSet presAssocID="{ADD6F1E2-4AED-DA41-AAFA-764AE518E54B}" presName="horzOne" presStyleCnt="0"/>
      <dgm:spPr/>
    </dgm:pt>
    <dgm:pt modelId="{1E20AA91-AFC2-3E44-A46A-38CE03574518}" type="pres">
      <dgm:prSet presAssocID="{B1994776-BB7E-AD4E-900E-8296E2C69C4F}" presName="vertTwo" presStyleCnt="0"/>
      <dgm:spPr/>
    </dgm:pt>
    <dgm:pt modelId="{1FF06544-7C77-864F-9A57-3579AF72D9BF}" type="pres">
      <dgm:prSet presAssocID="{B1994776-BB7E-AD4E-900E-8296E2C69C4F}" presName="txTwo" presStyleLbl="node2" presStyleIdx="2" presStyleCnt="4">
        <dgm:presLayoutVars>
          <dgm:chPref val="3"/>
        </dgm:presLayoutVars>
      </dgm:prSet>
      <dgm:spPr/>
    </dgm:pt>
    <dgm:pt modelId="{01356EE8-4797-D84E-9B1F-FF87B57D101C}" type="pres">
      <dgm:prSet presAssocID="{B1994776-BB7E-AD4E-900E-8296E2C69C4F}" presName="horzTwo" presStyleCnt="0"/>
      <dgm:spPr/>
    </dgm:pt>
    <dgm:pt modelId="{F33A9F3C-841D-4D4C-BE9B-E2B9662B6C14}" type="pres">
      <dgm:prSet presAssocID="{0EBECCBF-32B3-7540-945E-6EAB29D7B1DA}" presName="sibSpaceOne" presStyleCnt="0"/>
      <dgm:spPr/>
    </dgm:pt>
    <dgm:pt modelId="{C339D8A7-9F34-A44A-B50A-18988E3D6AD6}" type="pres">
      <dgm:prSet presAssocID="{62E37409-2A2A-FA47-83CE-3CEDEC3BC08D}" presName="vertOne" presStyleCnt="0"/>
      <dgm:spPr/>
    </dgm:pt>
    <dgm:pt modelId="{EAA6AAF6-F48E-394A-AF6B-11C6AFBEA634}" type="pres">
      <dgm:prSet presAssocID="{62E37409-2A2A-FA47-83CE-3CEDEC3BC08D}" presName="txOne" presStyleLbl="node0" presStyleIdx="3" presStyleCnt="4">
        <dgm:presLayoutVars>
          <dgm:chPref val="3"/>
        </dgm:presLayoutVars>
      </dgm:prSet>
      <dgm:spPr/>
    </dgm:pt>
    <dgm:pt modelId="{F66470FA-CD55-7547-BB94-3BFF5BD2976F}" type="pres">
      <dgm:prSet presAssocID="{62E37409-2A2A-FA47-83CE-3CEDEC3BC08D}" presName="parTransOne" presStyleCnt="0"/>
      <dgm:spPr/>
    </dgm:pt>
    <dgm:pt modelId="{12C5FE8D-12C3-934B-9391-9C687CA4A7CB}" type="pres">
      <dgm:prSet presAssocID="{62E37409-2A2A-FA47-83CE-3CEDEC3BC08D}" presName="horzOne" presStyleCnt="0"/>
      <dgm:spPr/>
    </dgm:pt>
    <dgm:pt modelId="{AA5324EE-A8B1-2C44-A3D5-A7E355C40A35}" type="pres">
      <dgm:prSet presAssocID="{83C71CD6-57CD-1345-AA65-E4449339D441}" presName="vertTwo" presStyleCnt="0"/>
      <dgm:spPr/>
    </dgm:pt>
    <dgm:pt modelId="{E8DF993C-13F0-2140-936B-A00EC1CCA883}" type="pres">
      <dgm:prSet presAssocID="{83C71CD6-57CD-1345-AA65-E4449339D441}" presName="txTwo" presStyleLbl="node2" presStyleIdx="3" presStyleCnt="4">
        <dgm:presLayoutVars>
          <dgm:chPref val="3"/>
        </dgm:presLayoutVars>
      </dgm:prSet>
      <dgm:spPr/>
    </dgm:pt>
    <dgm:pt modelId="{78108AB7-C551-884C-BFD5-9E3B93C9DEC5}" type="pres">
      <dgm:prSet presAssocID="{83C71CD6-57CD-1345-AA65-E4449339D441}" presName="horzTwo" presStyleCnt="0"/>
      <dgm:spPr/>
    </dgm:pt>
  </dgm:ptLst>
  <dgm:cxnLst>
    <dgm:cxn modelId="{8274D614-FBF6-7645-8F3D-FBC3FAD7EE8C}" type="presOf" srcId="{65387183-454B-F14D-A6F6-7DA8C5BFAE05}" destId="{467FD70A-22F5-B844-94FA-B5ADE57D03C7}" srcOrd="0" destOrd="0" presId="urn:microsoft.com/office/officeart/2005/8/layout/hierarchy4"/>
    <dgm:cxn modelId="{BC965618-ABDC-7D48-B6D8-DEBDD65340A6}" type="presOf" srcId="{C88ED262-17EB-A64F-8186-B36DDD55690A}" destId="{C9E7315B-E3FC-104C-BFF0-8B91872E5FE4}" srcOrd="0" destOrd="0" presId="urn:microsoft.com/office/officeart/2005/8/layout/hierarchy4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83CCE92D-0D50-F644-92A1-8AC08050D94A}" type="presOf" srcId="{102A7D41-83D4-E04C-90C4-580B0FF7BC74}" destId="{98876AAE-9B45-6842-B752-8A7B031D0A32}" srcOrd="0" destOrd="0" presId="urn:microsoft.com/office/officeart/2005/8/layout/hierarchy4"/>
    <dgm:cxn modelId="{0672C333-D32B-9242-BEC9-204CC3A11AC4}" type="presOf" srcId="{83C71CD6-57CD-1345-AA65-E4449339D441}" destId="{E8DF993C-13F0-2140-936B-A00EC1CCA883}" srcOrd="0" destOrd="0" presId="urn:microsoft.com/office/officeart/2005/8/layout/hierarchy4"/>
    <dgm:cxn modelId="{87FB4541-D7D9-2C4F-94B2-47FE3FE3D3B7}" type="presOf" srcId="{ADD6F1E2-4AED-DA41-AAFA-764AE518E54B}" destId="{FDCC2D76-2C91-284C-91EB-BCBCF7728B9F}" srcOrd="0" destOrd="0" presId="urn:microsoft.com/office/officeart/2005/8/layout/hierarchy4"/>
    <dgm:cxn modelId="{01A39143-40EE-F444-9A36-D3044513B8E6}" type="presOf" srcId="{4A11EF4C-C086-E642-9BB3-7F06E5C1290B}" destId="{B5B61B66-C339-A24A-B8E8-E29841171A6B}" srcOrd="0" destOrd="0" presId="urn:microsoft.com/office/officeart/2005/8/layout/hierarchy4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A8051493-3768-FA4D-AD7F-2AC745F4FEEE}" type="presOf" srcId="{B1994776-BB7E-AD4E-900E-8296E2C69C4F}" destId="{1FF06544-7C77-864F-9A57-3579AF72D9BF}" srcOrd="0" destOrd="0" presId="urn:microsoft.com/office/officeart/2005/8/layout/hierarchy4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3223FA9E-A9D2-824F-9150-8D575A527BC2}" type="presOf" srcId="{BD09AEF8-F502-8F47-BA6A-B0FFAEB3008F}" destId="{2CB59B76-53B3-004A-9FA5-517D0056954F}" srcOrd="0" destOrd="0" presId="urn:microsoft.com/office/officeart/2005/8/layout/hierarchy4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B3E60EF2-558F-FB45-B555-580CFFDC5372}" type="presOf" srcId="{62E37409-2A2A-FA47-83CE-3CEDEC3BC08D}" destId="{EAA6AAF6-F48E-394A-AF6B-11C6AFBEA634}" srcOrd="0" destOrd="0" presId="urn:microsoft.com/office/officeart/2005/8/layout/hierarchy4"/>
    <dgm:cxn modelId="{0A76496F-4497-C64B-B816-5A80B3A36E2D}" type="presParOf" srcId="{2CB59B76-53B3-004A-9FA5-517D0056954F}" destId="{4C4771D3-7FF1-974E-A0AD-83F0DFDCD9F5}" srcOrd="0" destOrd="0" presId="urn:microsoft.com/office/officeart/2005/8/layout/hierarchy4"/>
    <dgm:cxn modelId="{94C1B1B7-7D54-CD4B-BFFC-B132AB211F74}" type="presParOf" srcId="{4C4771D3-7FF1-974E-A0AD-83F0DFDCD9F5}" destId="{B5B61B66-C339-A24A-B8E8-E29841171A6B}" srcOrd="0" destOrd="0" presId="urn:microsoft.com/office/officeart/2005/8/layout/hierarchy4"/>
    <dgm:cxn modelId="{BB3CC90C-22F0-8146-A615-F689DB6C88EF}" type="presParOf" srcId="{4C4771D3-7FF1-974E-A0AD-83F0DFDCD9F5}" destId="{5A067DE7-DC51-9A47-BC90-BA9056F8293B}" srcOrd="1" destOrd="0" presId="urn:microsoft.com/office/officeart/2005/8/layout/hierarchy4"/>
    <dgm:cxn modelId="{B0CDA88B-5A03-624D-A859-D2DE2503025E}" type="presParOf" srcId="{4C4771D3-7FF1-974E-A0AD-83F0DFDCD9F5}" destId="{2DB55A44-B659-4048-AE03-27A821D8B657}" srcOrd="2" destOrd="0" presId="urn:microsoft.com/office/officeart/2005/8/layout/hierarchy4"/>
    <dgm:cxn modelId="{499E0E68-3370-F04F-9B5C-AC79144AC8F5}" type="presParOf" srcId="{2DB55A44-B659-4048-AE03-27A821D8B657}" destId="{116141F4-C39C-9C46-9CDE-AAEB011C3938}" srcOrd="0" destOrd="0" presId="urn:microsoft.com/office/officeart/2005/8/layout/hierarchy4"/>
    <dgm:cxn modelId="{16B6CFF8-0967-2E4F-804B-8E52CDB2E1C2}" type="presParOf" srcId="{116141F4-C39C-9C46-9CDE-AAEB011C3938}" destId="{C9E7315B-E3FC-104C-BFF0-8B91872E5FE4}" srcOrd="0" destOrd="0" presId="urn:microsoft.com/office/officeart/2005/8/layout/hierarchy4"/>
    <dgm:cxn modelId="{B19B7888-1362-8942-8983-F8E22AEE52AA}" type="presParOf" srcId="{116141F4-C39C-9C46-9CDE-AAEB011C3938}" destId="{EC147837-087C-1640-B6BD-85E83FDE9DD9}" srcOrd="1" destOrd="0" presId="urn:microsoft.com/office/officeart/2005/8/layout/hierarchy4"/>
    <dgm:cxn modelId="{FC99EFDF-E49A-5B4D-A72B-8D0EE427DE48}" type="presParOf" srcId="{2CB59B76-53B3-004A-9FA5-517D0056954F}" destId="{0AC07EAD-15BE-F445-83E4-1673BA017A81}" srcOrd="1" destOrd="0" presId="urn:microsoft.com/office/officeart/2005/8/layout/hierarchy4"/>
    <dgm:cxn modelId="{8DE219D8-5D39-E442-BDD9-F3E9E5DE459A}" type="presParOf" srcId="{2CB59B76-53B3-004A-9FA5-517D0056954F}" destId="{40348CDF-1AF6-8D4B-ABED-30E2D6E657E2}" srcOrd="2" destOrd="0" presId="urn:microsoft.com/office/officeart/2005/8/layout/hierarchy4"/>
    <dgm:cxn modelId="{BF8075D1-D556-4543-BFE6-4E4970CEC76C}" type="presParOf" srcId="{40348CDF-1AF6-8D4B-ABED-30E2D6E657E2}" destId="{98876AAE-9B45-6842-B752-8A7B031D0A32}" srcOrd="0" destOrd="0" presId="urn:microsoft.com/office/officeart/2005/8/layout/hierarchy4"/>
    <dgm:cxn modelId="{9A6D29BD-F082-8841-B8E2-C0EE77249345}" type="presParOf" srcId="{40348CDF-1AF6-8D4B-ABED-30E2D6E657E2}" destId="{5746C722-60B1-734F-8F61-2D2E8549D0AA}" srcOrd="1" destOrd="0" presId="urn:microsoft.com/office/officeart/2005/8/layout/hierarchy4"/>
    <dgm:cxn modelId="{08D2FD7E-B668-C048-B3BF-D18CC8E298E4}" type="presParOf" srcId="{40348CDF-1AF6-8D4B-ABED-30E2D6E657E2}" destId="{E3A1CC5F-A701-6741-9A21-B0D920D1FF4A}" srcOrd="2" destOrd="0" presId="urn:microsoft.com/office/officeart/2005/8/layout/hierarchy4"/>
    <dgm:cxn modelId="{7129BE85-2BAB-C74D-A4E7-27ED68AD449B}" type="presParOf" srcId="{E3A1CC5F-A701-6741-9A21-B0D920D1FF4A}" destId="{3A2D1B0E-A931-E047-BE46-79F8780A0360}" srcOrd="0" destOrd="0" presId="urn:microsoft.com/office/officeart/2005/8/layout/hierarchy4"/>
    <dgm:cxn modelId="{81D32F53-D0AF-3343-BC00-0FDB33C4308D}" type="presParOf" srcId="{3A2D1B0E-A931-E047-BE46-79F8780A0360}" destId="{467FD70A-22F5-B844-94FA-B5ADE57D03C7}" srcOrd="0" destOrd="0" presId="urn:microsoft.com/office/officeart/2005/8/layout/hierarchy4"/>
    <dgm:cxn modelId="{43D1F208-FC72-A641-A993-BBE8EE920238}" type="presParOf" srcId="{3A2D1B0E-A931-E047-BE46-79F8780A0360}" destId="{EA674E1F-960E-5946-AE3A-F31F1F98F92B}" srcOrd="1" destOrd="0" presId="urn:microsoft.com/office/officeart/2005/8/layout/hierarchy4"/>
    <dgm:cxn modelId="{B3A6F89D-54E8-9047-8AD9-08C3C4F92552}" type="presParOf" srcId="{2CB59B76-53B3-004A-9FA5-517D0056954F}" destId="{16D408E2-05C7-154B-8C09-34916067A1D4}" srcOrd="3" destOrd="0" presId="urn:microsoft.com/office/officeart/2005/8/layout/hierarchy4"/>
    <dgm:cxn modelId="{A47DD8EF-6BC2-584D-83E0-6985CC0F1D77}" type="presParOf" srcId="{2CB59B76-53B3-004A-9FA5-517D0056954F}" destId="{1569B22A-30DA-9B42-821A-6B8E2CCF01BB}" srcOrd="4" destOrd="0" presId="urn:microsoft.com/office/officeart/2005/8/layout/hierarchy4"/>
    <dgm:cxn modelId="{710CE65C-EA81-2C45-BF7A-10C58EC311B5}" type="presParOf" srcId="{1569B22A-30DA-9B42-821A-6B8E2CCF01BB}" destId="{FDCC2D76-2C91-284C-91EB-BCBCF7728B9F}" srcOrd="0" destOrd="0" presId="urn:microsoft.com/office/officeart/2005/8/layout/hierarchy4"/>
    <dgm:cxn modelId="{C74F027B-6B1B-CC47-8D4D-D5DCEB70FCF1}" type="presParOf" srcId="{1569B22A-30DA-9B42-821A-6B8E2CCF01BB}" destId="{D107BFFE-9FE5-6049-A7E6-C843E082C163}" srcOrd="1" destOrd="0" presId="urn:microsoft.com/office/officeart/2005/8/layout/hierarchy4"/>
    <dgm:cxn modelId="{E12AAD17-1681-AC40-9DE4-0984D161644D}" type="presParOf" srcId="{1569B22A-30DA-9B42-821A-6B8E2CCF01BB}" destId="{8C447F65-4579-6247-8BF6-1C4339292680}" srcOrd="2" destOrd="0" presId="urn:microsoft.com/office/officeart/2005/8/layout/hierarchy4"/>
    <dgm:cxn modelId="{819424BA-ECAA-F74C-9D37-384542C7704D}" type="presParOf" srcId="{8C447F65-4579-6247-8BF6-1C4339292680}" destId="{1E20AA91-AFC2-3E44-A46A-38CE03574518}" srcOrd="0" destOrd="0" presId="urn:microsoft.com/office/officeart/2005/8/layout/hierarchy4"/>
    <dgm:cxn modelId="{F235AAD1-514D-0240-BE1B-BEAAF5EC3B74}" type="presParOf" srcId="{1E20AA91-AFC2-3E44-A46A-38CE03574518}" destId="{1FF06544-7C77-864F-9A57-3579AF72D9BF}" srcOrd="0" destOrd="0" presId="urn:microsoft.com/office/officeart/2005/8/layout/hierarchy4"/>
    <dgm:cxn modelId="{374AD832-AB0A-D54A-8FE4-E288B73C12EC}" type="presParOf" srcId="{1E20AA91-AFC2-3E44-A46A-38CE03574518}" destId="{01356EE8-4797-D84E-9B1F-FF87B57D101C}" srcOrd="1" destOrd="0" presId="urn:microsoft.com/office/officeart/2005/8/layout/hierarchy4"/>
    <dgm:cxn modelId="{AE8CD3F5-66CD-E54E-9AC9-9051DA612DE9}" type="presParOf" srcId="{2CB59B76-53B3-004A-9FA5-517D0056954F}" destId="{F33A9F3C-841D-4D4C-BE9B-E2B9662B6C14}" srcOrd="5" destOrd="0" presId="urn:microsoft.com/office/officeart/2005/8/layout/hierarchy4"/>
    <dgm:cxn modelId="{3FC628B3-645B-6346-A320-4A4D43A0EA66}" type="presParOf" srcId="{2CB59B76-53B3-004A-9FA5-517D0056954F}" destId="{C339D8A7-9F34-A44A-B50A-18988E3D6AD6}" srcOrd="6" destOrd="0" presId="urn:microsoft.com/office/officeart/2005/8/layout/hierarchy4"/>
    <dgm:cxn modelId="{CD6A9663-6880-134A-8A6F-4EA03438E21D}" type="presParOf" srcId="{C339D8A7-9F34-A44A-B50A-18988E3D6AD6}" destId="{EAA6AAF6-F48E-394A-AF6B-11C6AFBEA634}" srcOrd="0" destOrd="0" presId="urn:microsoft.com/office/officeart/2005/8/layout/hierarchy4"/>
    <dgm:cxn modelId="{66D96214-B0F8-6E4C-B16B-DF6434034005}" type="presParOf" srcId="{C339D8A7-9F34-A44A-B50A-18988E3D6AD6}" destId="{F66470FA-CD55-7547-BB94-3BFF5BD2976F}" srcOrd="1" destOrd="0" presId="urn:microsoft.com/office/officeart/2005/8/layout/hierarchy4"/>
    <dgm:cxn modelId="{0B868EF5-A52D-644F-A640-B62ACD1C0642}" type="presParOf" srcId="{C339D8A7-9F34-A44A-B50A-18988E3D6AD6}" destId="{12C5FE8D-12C3-934B-9391-9C687CA4A7CB}" srcOrd="2" destOrd="0" presId="urn:microsoft.com/office/officeart/2005/8/layout/hierarchy4"/>
    <dgm:cxn modelId="{7B522549-E4FA-F042-B0EA-921437CD9C1D}" type="presParOf" srcId="{12C5FE8D-12C3-934B-9391-9C687CA4A7CB}" destId="{AA5324EE-A8B1-2C44-A3D5-A7E355C40A35}" srcOrd="0" destOrd="0" presId="urn:microsoft.com/office/officeart/2005/8/layout/hierarchy4"/>
    <dgm:cxn modelId="{70FDAB75-A69D-8C4F-AC8B-1138D464190A}" type="presParOf" srcId="{AA5324EE-A8B1-2C44-A3D5-A7E355C40A35}" destId="{E8DF993C-13F0-2140-936B-A00EC1CCA883}" srcOrd="0" destOrd="0" presId="urn:microsoft.com/office/officeart/2005/8/layout/hierarchy4"/>
    <dgm:cxn modelId="{F808CD50-5928-D143-92F9-EC7EAE4D463E}" type="presParOf" srcId="{AA5324EE-A8B1-2C44-A3D5-A7E355C40A35}" destId="{78108AB7-C551-884C-BFD5-9E3B93C9DEC5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5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800" b="1" dirty="0"/>
            <a:t>١- الجمهور (40–50</a:t>
          </a:r>
          <a:r>
            <a:rPr lang="en-GB" sz="2800" b="1" dirty="0"/>
            <a:t>%</a:t>
          </a:r>
          <a:r>
            <a:rPr lang="ar-SA" sz="2800" b="1" dirty="0"/>
            <a:t>)</a:t>
          </a:r>
          <a:endParaRPr lang="en-GB" sz="28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الجمهور العادي هو من يُطلق الرواية في كثير من الأزمات — غالبًا دون انتظار رواية المؤسسة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800" b="1" dirty="0"/>
            <a:t>٢- المؤثرون (30–40</a:t>
          </a:r>
          <a:r>
            <a:rPr lang="en-GB" sz="2800" b="1" dirty="0"/>
            <a:t>%</a:t>
          </a:r>
          <a:r>
            <a:rPr lang="ar-SA" sz="2800" b="1" dirty="0"/>
            <a:t>)</a:t>
          </a:r>
          <a:endParaRPr lang="en-GB" sz="28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دور المؤثرين كبير جدًا في تضخيم أو تهدئة الرواية — قد يُغيروا مسار الأزمة بالكامل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800" b="1" dirty="0"/>
            <a:t>٣- المؤسسة (10–20</a:t>
          </a:r>
          <a:r>
            <a:rPr lang="en-GB" sz="2800" b="1" dirty="0"/>
            <a:t>%</a:t>
          </a:r>
          <a:r>
            <a:rPr lang="ar-SA" sz="2800" b="1" dirty="0"/>
            <a:t>)</a:t>
          </a:r>
          <a:endParaRPr lang="en-GB" sz="28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المؤسسة تبدأ أحيانًا متأخّرة في تقديم روايتها — وإن لم تُحسن توقيت الدخول، تُصبح طرفًا ضعيفًا في الرواية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A0E176CC-9FE7-744B-A753-6F99DA03FD93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8EA2BFF6-D834-9947-BB29-93B2B4171107}" type="pres">
      <dgm:prSet presAssocID="{1752099A-5FA7-5B42-9954-CCC2DC540A73}" presName="linNode" presStyleCnt="0"/>
      <dgm:spPr/>
    </dgm:pt>
    <dgm:pt modelId="{2D644AA8-B101-AB42-81EB-2D42B53CA4E5}" type="pres">
      <dgm:prSet presAssocID="{1752099A-5FA7-5B42-9954-CCC2DC540A73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4E27847A-2775-6A43-AA5A-C458CA170E66}" type="pres">
      <dgm:prSet presAssocID="{1752099A-5FA7-5B42-9954-CCC2DC540A73}" presName="descendantText" presStyleLbl="alignAccFollowNode1" presStyleIdx="0" presStyleCnt="3">
        <dgm:presLayoutVars>
          <dgm:bulletEnabled val="1"/>
        </dgm:presLayoutVars>
      </dgm:prSet>
      <dgm:spPr/>
    </dgm:pt>
    <dgm:pt modelId="{1486ABD6-6627-C044-8DB0-2ED410829741}" type="pres">
      <dgm:prSet presAssocID="{D82E5EC9-D48F-7543-B907-FBA1F99EA9C6}" presName="sp" presStyleCnt="0"/>
      <dgm:spPr/>
    </dgm:pt>
    <dgm:pt modelId="{F555D0EF-55D4-D647-BB63-7F974DBFB296}" type="pres">
      <dgm:prSet presAssocID="{33175CCB-1C8B-1C44-8A2A-276D69ED11D2}" presName="linNode" presStyleCnt="0"/>
      <dgm:spPr/>
    </dgm:pt>
    <dgm:pt modelId="{FB23362C-8FBC-FB44-B9DA-C9CF74B8C6EF}" type="pres">
      <dgm:prSet presAssocID="{33175CCB-1C8B-1C44-8A2A-276D69ED11D2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C6EE18F5-D4BB-2847-9241-8FA85CBCDC58}" type="pres">
      <dgm:prSet presAssocID="{33175CCB-1C8B-1C44-8A2A-276D69ED11D2}" presName="descendantText" presStyleLbl="alignAccFollowNode1" presStyleIdx="1" presStyleCnt="3">
        <dgm:presLayoutVars>
          <dgm:bulletEnabled val="1"/>
        </dgm:presLayoutVars>
      </dgm:prSet>
      <dgm:spPr/>
    </dgm:pt>
    <dgm:pt modelId="{9EB55AF6-74A0-0B46-988B-28AFA38BEFFA}" type="pres">
      <dgm:prSet presAssocID="{46CD5F3F-16F8-1443-AC0A-CECBDA2B0AE3}" presName="sp" presStyleCnt="0"/>
      <dgm:spPr/>
    </dgm:pt>
    <dgm:pt modelId="{62891214-9832-4C44-B9AC-1AD0B49A2609}" type="pres">
      <dgm:prSet presAssocID="{00BA3E18-A5E2-9140-B854-8729D59638C7}" presName="linNode" presStyleCnt="0"/>
      <dgm:spPr/>
    </dgm:pt>
    <dgm:pt modelId="{9959D325-8390-B94E-B5E8-7D41491FFA18}" type="pres">
      <dgm:prSet presAssocID="{00BA3E18-A5E2-9140-B854-8729D59638C7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3B9D189F-3DD9-F441-9D64-222893C28A99}" type="pres">
      <dgm:prSet presAssocID="{00BA3E18-A5E2-9140-B854-8729D59638C7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A537630-164D-834D-AE0C-0AC76466161E}" type="presOf" srcId="{2E7B7787-BF7C-304D-9F38-1C0AB771DD8B}" destId="{3B9D189F-3DD9-F441-9D64-222893C28A99}" srcOrd="0" destOrd="0" presId="urn:microsoft.com/office/officeart/2005/8/layout/vList5"/>
    <dgm:cxn modelId="{0D2FE133-4047-CC4A-8052-8989028EEF4F}" type="presOf" srcId="{00BA3E18-A5E2-9140-B854-8729D59638C7}" destId="{9959D325-8390-B94E-B5E8-7D41491FFA18}" srcOrd="0" destOrd="0" presId="urn:microsoft.com/office/officeart/2005/8/layout/vList5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10A1AB69-CCE8-C34A-960F-A7FAB230F645}" type="presOf" srcId="{F0B52F86-83AF-D945-9E33-5773BE9861C5}" destId="{4E27847A-2775-6A43-AA5A-C458CA170E66}" srcOrd="0" destOrd="0" presId="urn:microsoft.com/office/officeart/2005/8/layout/vList5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16E8EA84-BDCC-AE4F-8056-314495F340FF}" type="presOf" srcId="{33175CCB-1C8B-1C44-8A2A-276D69ED11D2}" destId="{FB23362C-8FBC-FB44-B9DA-C9CF74B8C6EF}" srcOrd="0" destOrd="0" presId="urn:microsoft.com/office/officeart/2005/8/layout/vList5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015A5BE-65A0-B042-9AEA-1950D99A18DE}" type="presOf" srcId="{5B0BFAD2-A999-3B41-82A1-CDF4A6E3F1DA}" destId="{A0E176CC-9FE7-744B-A753-6F99DA03FD93}" srcOrd="0" destOrd="0" presId="urn:microsoft.com/office/officeart/2005/8/layout/vList5"/>
    <dgm:cxn modelId="{371237C0-BE7E-8A49-9299-8BCDD0BCF4F7}" type="presOf" srcId="{8196662A-287F-234F-A077-9224702B5B77}" destId="{C6EE18F5-D4BB-2847-9241-8FA85CBCDC58}" srcOrd="0" destOrd="0" presId="urn:microsoft.com/office/officeart/2005/8/layout/vList5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E20EC5DC-392B-C344-AB7E-98E8B5A0D9CD}" type="presOf" srcId="{1752099A-5FA7-5B42-9954-CCC2DC540A73}" destId="{2D644AA8-B101-AB42-81EB-2D42B53CA4E5}" srcOrd="0" destOrd="0" presId="urn:microsoft.com/office/officeart/2005/8/layout/vList5"/>
    <dgm:cxn modelId="{019C520C-8920-B545-BDF6-07E96BA46992}" type="presParOf" srcId="{A0E176CC-9FE7-744B-A753-6F99DA03FD93}" destId="{8EA2BFF6-D834-9947-BB29-93B2B4171107}" srcOrd="0" destOrd="0" presId="urn:microsoft.com/office/officeart/2005/8/layout/vList5"/>
    <dgm:cxn modelId="{7C1538D5-B646-AA47-B88E-9B9692491E0A}" type="presParOf" srcId="{8EA2BFF6-D834-9947-BB29-93B2B4171107}" destId="{2D644AA8-B101-AB42-81EB-2D42B53CA4E5}" srcOrd="0" destOrd="0" presId="urn:microsoft.com/office/officeart/2005/8/layout/vList5"/>
    <dgm:cxn modelId="{F43F4813-2C23-DB41-80A3-48396222FC6B}" type="presParOf" srcId="{8EA2BFF6-D834-9947-BB29-93B2B4171107}" destId="{4E27847A-2775-6A43-AA5A-C458CA170E66}" srcOrd="1" destOrd="0" presId="urn:microsoft.com/office/officeart/2005/8/layout/vList5"/>
    <dgm:cxn modelId="{6C85923A-BF35-044E-B7AC-7BFEA80E6AA8}" type="presParOf" srcId="{A0E176CC-9FE7-744B-A753-6F99DA03FD93}" destId="{1486ABD6-6627-C044-8DB0-2ED410829741}" srcOrd="1" destOrd="0" presId="urn:microsoft.com/office/officeart/2005/8/layout/vList5"/>
    <dgm:cxn modelId="{69B21D5C-062A-924A-94C7-5FED0F5FA642}" type="presParOf" srcId="{A0E176CC-9FE7-744B-A753-6F99DA03FD93}" destId="{F555D0EF-55D4-D647-BB63-7F974DBFB296}" srcOrd="2" destOrd="0" presId="urn:microsoft.com/office/officeart/2005/8/layout/vList5"/>
    <dgm:cxn modelId="{D1ABEC8A-A686-FB4B-9DBA-36EEEE9020BA}" type="presParOf" srcId="{F555D0EF-55D4-D647-BB63-7F974DBFB296}" destId="{FB23362C-8FBC-FB44-B9DA-C9CF74B8C6EF}" srcOrd="0" destOrd="0" presId="urn:microsoft.com/office/officeart/2005/8/layout/vList5"/>
    <dgm:cxn modelId="{D940A201-6763-234B-BCF7-418ADE74F289}" type="presParOf" srcId="{F555D0EF-55D4-D647-BB63-7F974DBFB296}" destId="{C6EE18F5-D4BB-2847-9241-8FA85CBCDC58}" srcOrd="1" destOrd="0" presId="urn:microsoft.com/office/officeart/2005/8/layout/vList5"/>
    <dgm:cxn modelId="{A364C5A6-4650-DC41-9178-DC8ACEC23404}" type="presParOf" srcId="{A0E176CC-9FE7-744B-A753-6F99DA03FD93}" destId="{9EB55AF6-74A0-0B46-988B-28AFA38BEFFA}" srcOrd="3" destOrd="0" presId="urn:microsoft.com/office/officeart/2005/8/layout/vList5"/>
    <dgm:cxn modelId="{789C5D0F-5FCC-8B4D-B968-4AB76C6A7520}" type="presParOf" srcId="{A0E176CC-9FE7-744B-A753-6F99DA03FD93}" destId="{62891214-9832-4C44-B9AC-1AD0B49A2609}" srcOrd="4" destOrd="0" presId="urn:microsoft.com/office/officeart/2005/8/layout/vList5"/>
    <dgm:cxn modelId="{143D6E6E-5DD7-B545-9270-044F733BA0AB}" type="presParOf" srcId="{62891214-9832-4C44-B9AC-1AD0B49A2609}" destId="{9959D325-8390-B94E-B5E8-7D41491FFA18}" srcOrd="0" destOrd="0" presId="urn:microsoft.com/office/officeart/2005/8/layout/vList5"/>
    <dgm:cxn modelId="{182C177D-D3F8-CA4F-8546-3C716CDB6BE1}" type="presParOf" srcId="{62891214-9832-4C44-B9AC-1AD0B49A2609}" destId="{3B9D189F-3DD9-F441-9D64-222893C28A9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default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b="1" dirty="0"/>
            <a:t>١- أزمات أخلاقية وقيمية</a:t>
          </a:r>
          <a:endParaRPr lang="en-GB" sz="2200" dirty="0"/>
        </a:p>
        <a:p>
          <a:pPr algn="r" rtl="1">
            <a:buNone/>
          </a:pPr>
          <a:r>
            <a:rPr lang="ar-SA" sz="2200" dirty="0"/>
            <a:t>إعلان مسيء، موقف عنصري، انتهاك للهوية —  مثال </a:t>
          </a:r>
          <a:r>
            <a:rPr lang="en-GB" sz="2200" dirty="0"/>
            <a:t> H&amp;M</a:t>
          </a:r>
          <a:r>
            <a:rPr lang="ar-SA" sz="2200" dirty="0"/>
            <a:t>، </a:t>
          </a:r>
          <a:r>
            <a:rPr lang="en-GB" sz="2200" dirty="0"/>
            <a:t>Dove</a:t>
          </a:r>
          <a:endParaRPr lang="en-GB" sz="22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2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2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b="1" dirty="0"/>
            <a:t>٢- مشاكل خدمة العملاء الفاضحة</a:t>
          </a:r>
          <a:endParaRPr lang="en-GB" sz="2200" dirty="0"/>
        </a:p>
        <a:p>
          <a:pPr algn="r" rtl="1">
            <a:buNone/>
          </a:pPr>
          <a:r>
            <a:rPr lang="ar-SA" sz="2200" dirty="0"/>
            <a:t>فيديو يوثّق إساءة معاملة عميل</a:t>
          </a:r>
          <a:r>
            <a:rPr lang="en-GB" sz="2200" dirty="0"/>
            <a:t> —  </a:t>
          </a:r>
          <a:r>
            <a:rPr lang="ar-SA" sz="2200" dirty="0"/>
            <a:t>مثال </a:t>
          </a:r>
          <a:r>
            <a:rPr lang="en-GB" sz="2200" dirty="0"/>
            <a:t> United Airlines 2017</a:t>
          </a:r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2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2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b="1" dirty="0"/>
            <a:t>٣- تصريحات غير مسؤولة من مسؤول أو موظف</a:t>
          </a:r>
          <a:endParaRPr lang="en-GB" sz="2200" dirty="0"/>
        </a:p>
        <a:p>
          <a:pPr algn="r" rtl="1">
            <a:buNone/>
          </a:pPr>
          <a:r>
            <a:rPr lang="ar-SA" sz="2200" dirty="0"/>
            <a:t>تغريدة غير لائقة، تصريح يُثير الغضب —  مثال  </a:t>
          </a:r>
          <a:r>
            <a:rPr lang="en-GB" sz="2200" dirty="0"/>
            <a:t> Gillette</a:t>
          </a:r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2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2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dirty="0"/>
            <a:t>٤- </a:t>
          </a:r>
          <a:r>
            <a:rPr lang="ar-SA" sz="2200" b="1" dirty="0"/>
            <a:t>مشاكل تتعلّق بسلامة المنتجات</a:t>
          </a:r>
          <a:endParaRPr lang="en-GB" sz="2200" dirty="0"/>
        </a:p>
        <a:p>
          <a:pPr algn="r" rtl="1">
            <a:buSzPts val="1000"/>
            <a:buFont typeface="Symbol" pitchFamily="2" charset="2"/>
            <a:buChar char=""/>
          </a:pPr>
          <a:r>
            <a:rPr lang="ar-SA" sz="2200" dirty="0"/>
            <a:t>منتج معيب، خلل صحي —  مثال  </a:t>
          </a:r>
          <a:r>
            <a:rPr lang="en-GB" sz="2200" dirty="0"/>
            <a:t> Samsung Galaxy Note 7</a:t>
          </a:r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2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200"/>
        </a:p>
      </dgm:t>
    </dgm:pt>
    <dgm:pt modelId="{62AA7A32-4FF0-F140-8295-9C0D8BC2E055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dirty="0"/>
            <a:t>٥- </a:t>
          </a:r>
          <a:r>
            <a:rPr lang="ar-SA" sz="2200" b="1" dirty="0"/>
            <a:t>مواقف سياسية أو اجتماعية مثيرة للجدل</a:t>
          </a:r>
          <a:endParaRPr lang="en-GB" sz="2200" dirty="0"/>
        </a:p>
        <a:p>
          <a:pPr algn="r" rtl="1">
            <a:buNone/>
          </a:pPr>
          <a:r>
            <a:rPr lang="ar-SA" sz="2200" dirty="0"/>
            <a:t>حملة تتناول قضية خلافية —  مثال  </a:t>
          </a:r>
          <a:r>
            <a:rPr lang="en-GB" sz="2200" dirty="0"/>
            <a:t> Nike/Colin Kaepernick</a:t>
          </a:r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2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200"/>
        </a:p>
      </dgm:t>
    </dgm:pt>
    <dgm:pt modelId="{0EE15D80-8B51-3348-94DB-BC296FD9B5B6}" type="pres">
      <dgm:prSet presAssocID="{5B0BFAD2-A999-3B41-82A1-CDF4A6E3F1DA}" presName="diagram" presStyleCnt="0">
        <dgm:presLayoutVars>
          <dgm:dir val="rev"/>
          <dgm:resizeHandles val="exact"/>
        </dgm:presLayoutVars>
      </dgm:prSet>
      <dgm:spPr/>
    </dgm:pt>
    <dgm:pt modelId="{B5174F6B-7FC6-DA41-947B-277DBE715C1C}" type="pres">
      <dgm:prSet presAssocID="{1752099A-5FA7-5B42-9954-CCC2DC540A73}" presName="node" presStyleLbl="node1" presStyleIdx="0" presStyleCnt="5" custScaleX="108822">
        <dgm:presLayoutVars>
          <dgm:bulletEnabled val="1"/>
        </dgm:presLayoutVars>
      </dgm:prSet>
      <dgm:spPr/>
    </dgm:pt>
    <dgm:pt modelId="{FF9E85F7-BC28-7045-9125-549668C83E22}" type="pres">
      <dgm:prSet presAssocID="{D82E5EC9-D48F-7543-B907-FBA1F99EA9C6}" presName="sibTrans" presStyleCnt="0"/>
      <dgm:spPr/>
    </dgm:pt>
    <dgm:pt modelId="{13D75C33-BE60-824B-8A05-AD643078CE0E}" type="pres">
      <dgm:prSet presAssocID="{33175CCB-1C8B-1C44-8A2A-276D69ED11D2}" presName="node" presStyleLbl="node1" presStyleIdx="1" presStyleCnt="5">
        <dgm:presLayoutVars>
          <dgm:bulletEnabled val="1"/>
        </dgm:presLayoutVars>
      </dgm:prSet>
      <dgm:spPr/>
    </dgm:pt>
    <dgm:pt modelId="{F2AEBBFC-5EF7-CA48-BB7A-62B899AAE297}" type="pres">
      <dgm:prSet presAssocID="{46CD5F3F-16F8-1443-AC0A-CECBDA2B0AE3}" presName="sibTrans" presStyleCnt="0"/>
      <dgm:spPr/>
    </dgm:pt>
    <dgm:pt modelId="{D13297D6-26A5-4C42-8B11-B6DC6C12910D}" type="pres">
      <dgm:prSet presAssocID="{00BA3E18-A5E2-9140-B854-8729D59638C7}" presName="node" presStyleLbl="node1" presStyleIdx="2" presStyleCnt="5">
        <dgm:presLayoutVars>
          <dgm:bulletEnabled val="1"/>
        </dgm:presLayoutVars>
      </dgm:prSet>
      <dgm:spPr/>
    </dgm:pt>
    <dgm:pt modelId="{80DC629E-6D46-A64F-BCFD-2D52CBA7853E}" type="pres">
      <dgm:prSet presAssocID="{B1A7360D-8795-2F4E-ABEF-D0EA3753B07E}" presName="sibTrans" presStyleCnt="0"/>
      <dgm:spPr/>
    </dgm:pt>
    <dgm:pt modelId="{934C7D22-6A71-4445-AFA9-9B2B736F4B8D}" type="pres">
      <dgm:prSet presAssocID="{E8E95C23-E752-394B-B9B6-2A78136193D2}" presName="node" presStyleLbl="node1" presStyleIdx="3" presStyleCnt="5">
        <dgm:presLayoutVars>
          <dgm:bulletEnabled val="1"/>
        </dgm:presLayoutVars>
      </dgm:prSet>
      <dgm:spPr/>
    </dgm:pt>
    <dgm:pt modelId="{C44A91D1-A1D4-1B4D-9BEB-E736BE9C77D8}" type="pres">
      <dgm:prSet presAssocID="{942B23F3-0336-EF48-855C-CED43D6F351D}" presName="sibTrans" presStyleCnt="0"/>
      <dgm:spPr/>
    </dgm:pt>
    <dgm:pt modelId="{D6CA41D6-D8F6-2742-9B37-8B2518214906}" type="pres">
      <dgm:prSet presAssocID="{62AA7A32-4FF0-F140-8295-9C0D8BC2E055}" presName="node" presStyleLbl="node1" presStyleIdx="4" presStyleCnt="5">
        <dgm:presLayoutVars>
          <dgm:bulletEnabled val="1"/>
        </dgm:presLayoutVars>
      </dgm:prSet>
      <dgm:spPr/>
    </dgm:pt>
  </dgm:ptLst>
  <dgm:cxnLst>
    <dgm:cxn modelId="{6C202B21-F3A1-5349-9181-1B4C550A254C}" type="presOf" srcId="{1752099A-5FA7-5B42-9954-CCC2DC540A73}" destId="{B5174F6B-7FC6-DA41-947B-277DBE715C1C}" srcOrd="0" destOrd="0" presId="urn:microsoft.com/office/officeart/2005/8/layout/default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1F69276B-2A1F-A648-97F1-C02976EF42DB}" type="presOf" srcId="{62AA7A32-4FF0-F140-8295-9C0D8BC2E055}" destId="{D6CA41D6-D8F6-2742-9B37-8B2518214906}" srcOrd="0" destOrd="0" presId="urn:microsoft.com/office/officeart/2005/8/layout/default"/>
    <dgm:cxn modelId="{D929537D-BD8F-064C-A112-49D46B9C7904}" type="presOf" srcId="{5B0BFAD2-A999-3B41-82A1-CDF4A6E3F1DA}" destId="{0EE15D80-8B51-3348-94DB-BC296FD9B5B6}" srcOrd="0" destOrd="0" presId="urn:microsoft.com/office/officeart/2005/8/layout/default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A94CDED4-033B-3948-8353-761069026CCC}" type="presOf" srcId="{00BA3E18-A5E2-9140-B854-8729D59638C7}" destId="{D13297D6-26A5-4C42-8B11-B6DC6C12910D}" srcOrd="0" destOrd="0" presId="urn:microsoft.com/office/officeart/2005/8/layout/default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4DDB78F6-F9D2-5E4C-BF22-D0E6910A8A3E}" type="presOf" srcId="{33175CCB-1C8B-1C44-8A2A-276D69ED11D2}" destId="{13D75C33-BE60-824B-8A05-AD643078CE0E}" srcOrd="0" destOrd="0" presId="urn:microsoft.com/office/officeart/2005/8/layout/default"/>
    <dgm:cxn modelId="{817DE4FF-A0C3-6043-A9FA-49DF3D51F6EF}" type="presOf" srcId="{E8E95C23-E752-394B-B9B6-2A78136193D2}" destId="{934C7D22-6A71-4445-AFA9-9B2B736F4B8D}" srcOrd="0" destOrd="0" presId="urn:microsoft.com/office/officeart/2005/8/layout/default"/>
    <dgm:cxn modelId="{662D98E4-6AE2-BF42-89EE-EFF48F7C9EEA}" type="presParOf" srcId="{0EE15D80-8B51-3348-94DB-BC296FD9B5B6}" destId="{B5174F6B-7FC6-DA41-947B-277DBE715C1C}" srcOrd="0" destOrd="0" presId="urn:microsoft.com/office/officeart/2005/8/layout/default"/>
    <dgm:cxn modelId="{FC5D98BE-2530-DC44-A257-ABE4D96A8282}" type="presParOf" srcId="{0EE15D80-8B51-3348-94DB-BC296FD9B5B6}" destId="{FF9E85F7-BC28-7045-9125-549668C83E22}" srcOrd="1" destOrd="0" presId="urn:microsoft.com/office/officeart/2005/8/layout/default"/>
    <dgm:cxn modelId="{C81D532E-0770-954D-8B96-F469E56ADB7B}" type="presParOf" srcId="{0EE15D80-8B51-3348-94DB-BC296FD9B5B6}" destId="{13D75C33-BE60-824B-8A05-AD643078CE0E}" srcOrd="2" destOrd="0" presId="urn:microsoft.com/office/officeart/2005/8/layout/default"/>
    <dgm:cxn modelId="{707AE415-81CF-464F-8DB3-BEA83DC7A322}" type="presParOf" srcId="{0EE15D80-8B51-3348-94DB-BC296FD9B5B6}" destId="{F2AEBBFC-5EF7-CA48-BB7A-62B899AAE297}" srcOrd="3" destOrd="0" presId="urn:microsoft.com/office/officeart/2005/8/layout/default"/>
    <dgm:cxn modelId="{4F4566B6-771C-E045-8DFE-BE84DF33F736}" type="presParOf" srcId="{0EE15D80-8B51-3348-94DB-BC296FD9B5B6}" destId="{D13297D6-26A5-4C42-8B11-B6DC6C12910D}" srcOrd="4" destOrd="0" presId="urn:microsoft.com/office/officeart/2005/8/layout/default"/>
    <dgm:cxn modelId="{BAAE5110-78BF-9E4F-A2C3-A173FC57121B}" type="presParOf" srcId="{0EE15D80-8B51-3348-94DB-BC296FD9B5B6}" destId="{80DC629E-6D46-A64F-BCFD-2D52CBA7853E}" srcOrd="5" destOrd="0" presId="urn:microsoft.com/office/officeart/2005/8/layout/default"/>
    <dgm:cxn modelId="{5165783E-0C9F-B949-A507-7FF79701353B}" type="presParOf" srcId="{0EE15D80-8B51-3348-94DB-BC296FD9B5B6}" destId="{934C7D22-6A71-4445-AFA9-9B2B736F4B8D}" srcOrd="6" destOrd="0" presId="urn:microsoft.com/office/officeart/2005/8/layout/default"/>
    <dgm:cxn modelId="{C8256FE9-96A7-9E47-B361-41894AC426A8}" type="presParOf" srcId="{0EE15D80-8B51-3348-94DB-BC296FD9B5B6}" destId="{C44A91D1-A1D4-1B4D-9BEB-E736BE9C77D8}" srcOrd="7" destOrd="0" presId="urn:microsoft.com/office/officeart/2005/8/layout/default"/>
    <dgm:cxn modelId="{3868D1B8-4C47-4A44-9CB5-0A6271DD6B63}" type="presParOf" srcId="{0EE15D80-8B51-3348-94DB-BC296FD9B5B6}" destId="{D6CA41D6-D8F6-2742-9B37-8B2518214906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6FA3F63-3248-1941-86CB-FF9143BE3797}" type="doc">
      <dgm:prSet loTypeId="urn:microsoft.com/office/officeart/2005/8/layout/vList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A1AB5D0-9503-E34E-A437-5D8BB0A8DE81}">
      <dgm:prSet custT="1"/>
      <dgm:spPr/>
      <dgm:t>
        <a:bodyPr/>
        <a:lstStyle/>
        <a:p>
          <a:pPr algn="r" rtl="1"/>
          <a:r>
            <a:rPr lang="en-GB" sz="2000" b="1" dirty="0"/>
            <a:t>United Airlines 2017</a:t>
          </a:r>
          <a:endParaRPr lang="en-GB" sz="2000" dirty="0"/>
        </a:p>
      </dgm:t>
    </dgm:pt>
    <dgm:pt modelId="{6B9BDFA1-00B9-9048-B301-EAADAC173324}" type="parTrans" cxnId="{7B8661AC-562E-C042-96BE-9CDA575492EC}">
      <dgm:prSet/>
      <dgm:spPr/>
      <dgm:t>
        <a:bodyPr/>
        <a:lstStyle/>
        <a:p>
          <a:pPr algn="r" rtl="1"/>
          <a:endParaRPr lang="en-GB" sz="2000"/>
        </a:p>
      </dgm:t>
    </dgm:pt>
    <dgm:pt modelId="{A06AC6AF-AB6C-834D-A26C-67023D96B683}" type="sibTrans" cxnId="{7B8661AC-562E-C042-96BE-9CDA575492EC}">
      <dgm:prSet/>
      <dgm:spPr/>
      <dgm:t>
        <a:bodyPr/>
        <a:lstStyle/>
        <a:p>
          <a:pPr algn="r" rtl="1"/>
          <a:endParaRPr lang="en-GB" sz="2000"/>
        </a:p>
      </dgm:t>
    </dgm:pt>
    <dgm:pt modelId="{15AE242A-A208-ED48-81C5-B3A8D9A9B3D6}">
      <dgm:prSet custT="1"/>
      <dgm:spPr/>
      <dgm:t>
        <a:bodyPr/>
        <a:lstStyle/>
        <a:p>
          <a:pPr algn="r" rtl="1"/>
          <a:r>
            <a:rPr lang="en-GB" sz="2000" b="1" dirty="0"/>
            <a:t>Dove 2017</a:t>
          </a:r>
          <a:endParaRPr lang="en-GB" sz="2000" dirty="0"/>
        </a:p>
      </dgm:t>
    </dgm:pt>
    <dgm:pt modelId="{3BFA54A2-F392-5B4E-88ED-52E850C6E001}" type="parTrans" cxnId="{6F9C8C8B-E941-4B4A-AF39-8966AA0F0CC8}">
      <dgm:prSet/>
      <dgm:spPr/>
      <dgm:t>
        <a:bodyPr/>
        <a:lstStyle/>
        <a:p>
          <a:pPr algn="r" rtl="1"/>
          <a:endParaRPr lang="en-GB" sz="2000"/>
        </a:p>
      </dgm:t>
    </dgm:pt>
    <dgm:pt modelId="{88486D9C-C807-A542-8F6C-282AD3AB521B}" type="sibTrans" cxnId="{6F9C8C8B-E941-4B4A-AF39-8966AA0F0CC8}">
      <dgm:prSet/>
      <dgm:spPr/>
      <dgm:t>
        <a:bodyPr/>
        <a:lstStyle/>
        <a:p>
          <a:pPr algn="r" rtl="1"/>
          <a:endParaRPr lang="en-GB" sz="2000"/>
        </a:p>
      </dgm:t>
    </dgm:pt>
    <dgm:pt modelId="{C9021A69-95D1-2648-90BB-5179FCE63CB4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إعلان ظهر وكأنه عنصري — أدى إلى اعتذارات متكرّرة من الشركة </a:t>
          </a:r>
          <a:r>
            <a:rPr lang="en-GB" sz="2000" dirty="0">
              <a:hlinkClick xmlns:r="http://schemas.openxmlformats.org/officeDocument/2006/relationships" r:id="rId1"/>
            </a:rPr>
            <a:t>https://www.youtube.com/watch?v=JdmUu0txO3I</a:t>
          </a:r>
          <a:r>
            <a:rPr lang="ar-SA" sz="2000" dirty="0"/>
            <a:t> </a:t>
          </a:r>
          <a:endParaRPr lang="en-GB" sz="2000" dirty="0"/>
        </a:p>
      </dgm:t>
    </dgm:pt>
    <dgm:pt modelId="{ED63B28A-A9AE-194E-964E-BDC157C7B5E3}" type="parTrans" cxnId="{B7686E40-91C8-5D44-AFA1-A7434945AD79}">
      <dgm:prSet/>
      <dgm:spPr/>
      <dgm:t>
        <a:bodyPr/>
        <a:lstStyle/>
        <a:p>
          <a:pPr algn="r" rtl="1"/>
          <a:endParaRPr lang="en-GB" sz="2000"/>
        </a:p>
      </dgm:t>
    </dgm:pt>
    <dgm:pt modelId="{E12996E5-D7D0-0046-A0DB-58505116E969}" type="sibTrans" cxnId="{B7686E40-91C8-5D44-AFA1-A7434945AD79}">
      <dgm:prSet/>
      <dgm:spPr/>
      <dgm:t>
        <a:bodyPr/>
        <a:lstStyle/>
        <a:p>
          <a:pPr algn="r" rtl="1"/>
          <a:endParaRPr lang="en-GB" sz="2000"/>
        </a:p>
      </dgm:t>
    </dgm:pt>
    <dgm:pt modelId="{A4DBA61F-9431-704F-AEC7-A701C7F726E7}">
      <dgm:prSet custT="1"/>
      <dgm:spPr/>
      <dgm:t>
        <a:bodyPr/>
        <a:lstStyle/>
        <a:p>
          <a:pPr algn="r" rtl="1">
            <a:buFont typeface="Arial" panose="020B0604020202020204" pitchFamily="34" charset="0"/>
            <a:buNone/>
          </a:pPr>
          <a:r>
            <a:rPr lang="ar-SA" sz="2000" dirty="0"/>
            <a:t>فيديو يُظهر طرد راكب بالقوة — انتشر على تويتر خلال ساعات</a:t>
          </a:r>
          <a:endParaRPr lang="en-GB" sz="2000" dirty="0"/>
        </a:p>
      </dgm:t>
    </dgm:pt>
    <dgm:pt modelId="{6DE4BCB3-10E1-414E-BCBD-3A8698A1F214}" type="parTrans" cxnId="{49AF516C-E61C-B74C-919F-B6D0A3A6AB09}">
      <dgm:prSet/>
      <dgm:spPr/>
      <dgm:t>
        <a:bodyPr/>
        <a:lstStyle/>
        <a:p>
          <a:pPr algn="r" rtl="1"/>
          <a:endParaRPr lang="en-GB" sz="2000"/>
        </a:p>
      </dgm:t>
    </dgm:pt>
    <dgm:pt modelId="{A5CC289E-1823-D044-AF61-104CA8CFFBC5}" type="sibTrans" cxnId="{49AF516C-E61C-B74C-919F-B6D0A3A6AB09}">
      <dgm:prSet/>
      <dgm:spPr/>
      <dgm:t>
        <a:bodyPr/>
        <a:lstStyle/>
        <a:p>
          <a:pPr algn="r" rtl="1"/>
          <a:endParaRPr lang="en-GB" sz="2000"/>
        </a:p>
      </dgm:t>
    </dgm:pt>
    <dgm:pt modelId="{801EEF4E-7751-4E43-8577-B06455337076}">
      <dgm:prSet custT="1"/>
      <dgm:spPr/>
      <dgm:t>
        <a:bodyPr/>
        <a:lstStyle/>
        <a:p>
          <a:pPr algn="r" rtl="1"/>
          <a:r>
            <a:rPr lang="en-GB" sz="2000" b="1" dirty="0"/>
            <a:t>Pepsi/Kendall Jenner</a:t>
          </a:r>
          <a:endParaRPr lang="en-GB" sz="2000" dirty="0"/>
        </a:p>
      </dgm:t>
    </dgm:pt>
    <dgm:pt modelId="{985A383E-AD83-CB4C-8745-F57747C15CF5}" type="parTrans" cxnId="{7A1F2BF1-51B4-174D-98D7-EA63BE8AF8D6}">
      <dgm:prSet/>
      <dgm:spPr/>
      <dgm:t>
        <a:bodyPr/>
        <a:lstStyle/>
        <a:p>
          <a:pPr algn="r" rtl="1"/>
          <a:endParaRPr lang="en-GB" sz="2000"/>
        </a:p>
      </dgm:t>
    </dgm:pt>
    <dgm:pt modelId="{EF2F503E-D5C3-CB4F-A5E2-BE1A0D4FC76B}" type="sibTrans" cxnId="{7A1F2BF1-51B4-174D-98D7-EA63BE8AF8D6}">
      <dgm:prSet/>
      <dgm:spPr/>
      <dgm:t>
        <a:bodyPr/>
        <a:lstStyle/>
        <a:p>
          <a:pPr algn="r" rtl="1"/>
          <a:endParaRPr lang="en-GB" sz="2000"/>
        </a:p>
      </dgm:t>
    </dgm:pt>
    <dgm:pt modelId="{D10D69FB-EB86-7B40-AD4F-24887965D1DA}">
      <dgm:prSet custT="1"/>
      <dgm:spPr/>
      <dgm:t>
        <a:bodyPr/>
        <a:lstStyle/>
        <a:p>
          <a:pPr algn="r" rtl="1">
            <a:buNone/>
          </a:pPr>
          <a:r>
            <a:rPr lang="ar-SA" sz="2000" dirty="0"/>
            <a:t>إعلان اعتُبر مُقلّلاً من شأن قضايا العدالة الاجتماعية — واجه سيلًا من الانتقادات الرقمية</a:t>
          </a:r>
          <a:endParaRPr lang="en-GB" sz="2000" dirty="0"/>
        </a:p>
      </dgm:t>
    </dgm:pt>
    <dgm:pt modelId="{A2C7F354-E7B6-9E4C-939E-0070CEE60DFE}" type="parTrans" cxnId="{FC9BD06F-E33E-4D45-AB2A-5F646A183B1C}">
      <dgm:prSet/>
      <dgm:spPr/>
      <dgm:t>
        <a:bodyPr/>
        <a:lstStyle/>
        <a:p>
          <a:pPr algn="r" rtl="1"/>
          <a:endParaRPr lang="en-GB" sz="2000"/>
        </a:p>
      </dgm:t>
    </dgm:pt>
    <dgm:pt modelId="{899AEBAD-0A3E-6A42-A99D-8431DE06D727}" type="sibTrans" cxnId="{FC9BD06F-E33E-4D45-AB2A-5F646A183B1C}">
      <dgm:prSet/>
      <dgm:spPr/>
      <dgm:t>
        <a:bodyPr/>
        <a:lstStyle/>
        <a:p>
          <a:pPr algn="r" rtl="1"/>
          <a:endParaRPr lang="en-GB" sz="2000"/>
        </a:p>
      </dgm:t>
    </dgm:pt>
    <dgm:pt modelId="{5565A57F-228D-E34B-B777-AF9679C84641}">
      <dgm:prSet custT="1"/>
      <dgm:spPr/>
      <dgm:t>
        <a:bodyPr/>
        <a:lstStyle/>
        <a:p>
          <a:pPr algn="r" rtl="1"/>
          <a:r>
            <a:rPr lang="en-GB" sz="2800" b="1" dirty="0"/>
            <a:t>H&amp;M</a:t>
          </a:r>
          <a:endParaRPr lang="en-GB" sz="2800" dirty="0"/>
        </a:p>
      </dgm:t>
    </dgm:pt>
    <dgm:pt modelId="{4D111F77-D5FF-444A-B417-52D825ADD26D}" type="parTrans" cxnId="{7DF2A9F7-45FE-D64D-AB97-23B59221AA9B}">
      <dgm:prSet/>
      <dgm:spPr/>
      <dgm:t>
        <a:bodyPr/>
        <a:lstStyle/>
        <a:p>
          <a:endParaRPr lang="en-GB"/>
        </a:p>
      </dgm:t>
    </dgm:pt>
    <dgm:pt modelId="{2D807BBB-2BD7-6B4F-A03A-3BAC99026688}" type="sibTrans" cxnId="{7DF2A9F7-45FE-D64D-AB97-23B59221AA9B}">
      <dgm:prSet/>
      <dgm:spPr/>
      <dgm:t>
        <a:bodyPr/>
        <a:lstStyle/>
        <a:p>
          <a:endParaRPr lang="en-GB"/>
        </a:p>
      </dgm:t>
    </dgm:pt>
    <dgm:pt modelId="{8F4F31A1-A291-2944-9220-0A3585331D34}">
      <dgm:prSet/>
      <dgm:spPr/>
      <dgm:t>
        <a:bodyPr/>
        <a:lstStyle/>
        <a:p>
          <a:pPr rtl="1">
            <a:buNone/>
          </a:pPr>
          <a:r>
            <a:rPr lang="ar-SA" dirty="0"/>
            <a:t>قميص عنصري — الأزمة اندلعت بالكامل عبر مواقع التواصل الاجتماعي</a:t>
          </a:r>
          <a:r>
            <a:rPr lang="en-GB" dirty="0"/>
            <a:t> </a:t>
          </a:r>
          <a:r>
            <a:rPr lang="en-GB" dirty="0">
              <a:hlinkClick xmlns:r="http://schemas.openxmlformats.org/officeDocument/2006/relationships" r:id="rId2"/>
            </a:rPr>
            <a:t>https://www.youtube.com/watch?v=GYRLFJ469mg</a:t>
          </a:r>
          <a:r>
            <a:rPr lang="en-GB" dirty="0"/>
            <a:t> </a:t>
          </a:r>
        </a:p>
      </dgm:t>
    </dgm:pt>
    <dgm:pt modelId="{8F8D054B-9F42-DB4A-805E-C038BF9CD3EC}" type="parTrans" cxnId="{F27A84C3-05D0-A54E-9F98-BA3D6F9265AC}">
      <dgm:prSet/>
      <dgm:spPr/>
      <dgm:t>
        <a:bodyPr/>
        <a:lstStyle/>
        <a:p>
          <a:endParaRPr lang="en-GB"/>
        </a:p>
      </dgm:t>
    </dgm:pt>
    <dgm:pt modelId="{A1917ECD-56C2-2C44-8AD9-A6DC86F642EA}" type="sibTrans" cxnId="{F27A84C3-05D0-A54E-9F98-BA3D6F9265AC}">
      <dgm:prSet/>
      <dgm:spPr/>
      <dgm:t>
        <a:bodyPr/>
        <a:lstStyle/>
        <a:p>
          <a:endParaRPr lang="en-GB"/>
        </a:p>
      </dgm:t>
    </dgm:pt>
    <dgm:pt modelId="{F63C254F-7730-D147-B13A-C80A60DABE2D}">
      <dgm:prSet custT="1"/>
      <dgm:spPr/>
      <dgm:t>
        <a:bodyPr/>
        <a:lstStyle/>
        <a:p>
          <a:pPr algn="r" rtl="1">
            <a:buFont typeface="Arial" panose="020B0604020202020204" pitchFamily="34" charset="0"/>
            <a:buNone/>
          </a:pPr>
          <a:r>
            <a:rPr lang="en-GB" sz="1800" dirty="0">
              <a:hlinkClick xmlns:r="http://schemas.openxmlformats.org/officeDocument/2006/relationships" r:id="rId3"/>
            </a:rPr>
            <a:t>https://www.youtube.com/shorts/uz3EDgJu8Zk</a:t>
          </a:r>
          <a:r>
            <a:rPr lang="ar-SA" sz="1800" dirty="0"/>
            <a:t> </a:t>
          </a:r>
          <a:endParaRPr lang="en-GB" sz="1800" dirty="0"/>
        </a:p>
      </dgm:t>
    </dgm:pt>
    <dgm:pt modelId="{FE6D72B3-9989-9C40-A88D-164FB80541D2}" type="parTrans" cxnId="{1B4CF856-DB76-6448-971C-E3EAB7988BC4}">
      <dgm:prSet/>
      <dgm:spPr/>
      <dgm:t>
        <a:bodyPr/>
        <a:lstStyle/>
        <a:p>
          <a:endParaRPr lang="en-GB"/>
        </a:p>
      </dgm:t>
    </dgm:pt>
    <dgm:pt modelId="{CD61F03B-9B1D-0B45-AE47-D3F7B8F9AEF2}" type="sibTrans" cxnId="{1B4CF856-DB76-6448-971C-E3EAB7988BC4}">
      <dgm:prSet/>
      <dgm:spPr/>
      <dgm:t>
        <a:bodyPr/>
        <a:lstStyle/>
        <a:p>
          <a:endParaRPr lang="en-GB"/>
        </a:p>
      </dgm:t>
    </dgm:pt>
    <dgm:pt modelId="{F548C02E-72CA-B840-A2E7-8AE66B63123B}" type="pres">
      <dgm:prSet presAssocID="{26FA3F63-3248-1941-86CB-FF9143BE3797}" presName="Name0" presStyleCnt="0">
        <dgm:presLayoutVars>
          <dgm:dir val="rev"/>
          <dgm:animLvl val="lvl"/>
          <dgm:resizeHandles/>
        </dgm:presLayoutVars>
      </dgm:prSet>
      <dgm:spPr/>
    </dgm:pt>
    <dgm:pt modelId="{CB24A0F1-04F8-7547-890B-D15B7B2034E1}" type="pres">
      <dgm:prSet presAssocID="{3A1AB5D0-9503-E34E-A437-5D8BB0A8DE81}" presName="linNode" presStyleCnt="0"/>
      <dgm:spPr/>
    </dgm:pt>
    <dgm:pt modelId="{41297FAB-1534-0849-BA6E-7C25FAEB3C98}" type="pres">
      <dgm:prSet presAssocID="{3A1AB5D0-9503-E34E-A437-5D8BB0A8DE81}" presName="parentShp" presStyleLbl="node1" presStyleIdx="0" presStyleCnt="4" custScaleX="58182">
        <dgm:presLayoutVars>
          <dgm:bulletEnabled val="1"/>
        </dgm:presLayoutVars>
      </dgm:prSet>
      <dgm:spPr/>
    </dgm:pt>
    <dgm:pt modelId="{5A352237-508A-DF44-A240-F81CE14C6484}" type="pres">
      <dgm:prSet presAssocID="{3A1AB5D0-9503-E34E-A437-5D8BB0A8DE81}" presName="childShp" presStyleLbl="bgAccFollowNode1" presStyleIdx="0" presStyleCnt="4" custScaleX="117323">
        <dgm:presLayoutVars>
          <dgm:bulletEnabled val="1"/>
        </dgm:presLayoutVars>
      </dgm:prSet>
      <dgm:spPr/>
    </dgm:pt>
    <dgm:pt modelId="{D026B2CB-862E-E342-9E30-C9A3A10FFB95}" type="pres">
      <dgm:prSet presAssocID="{A06AC6AF-AB6C-834D-A26C-67023D96B683}" presName="spacing" presStyleCnt="0"/>
      <dgm:spPr/>
    </dgm:pt>
    <dgm:pt modelId="{E611ECBC-1D94-074C-90F6-E30624C4BB98}" type="pres">
      <dgm:prSet presAssocID="{15AE242A-A208-ED48-81C5-B3A8D9A9B3D6}" presName="linNode" presStyleCnt="0"/>
      <dgm:spPr/>
    </dgm:pt>
    <dgm:pt modelId="{FE1F3C02-12DD-E246-92E2-003A888D93A3}" type="pres">
      <dgm:prSet presAssocID="{15AE242A-A208-ED48-81C5-B3A8D9A9B3D6}" presName="parentShp" presStyleLbl="node1" presStyleIdx="1" presStyleCnt="4" custScaleX="58182">
        <dgm:presLayoutVars>
          <dgm:bulletEnabled val="1"/>
        </dgm:presLayoutVars>
      </dgm:prSet>
      <dgm:spPr/>
    </dgm:pt>
    <dgm:pt modelId="{88A360F8-435A-4441-821B-C5FDC162F8A3}" type="pres">
      <dgm:prSet presAssocID="{15AE242A-A208-ED48-81C5-B3A8D9A9B3D6}" presName="childShp" presStyleLbl="bgAccFollowNode1" presStyleIdx="1" presStyleCnt="4" custScaleX="117323">
        <dgm:presLayoutVars>
          <dgm:bulletEnabled val="1"/>
        </dgm:presLayoutVars>
      </dgm:prSet>
      <dgm:spPr/>
    </dgm:pt>
    <dgm:pt modelId="{35DB22F5-1696-3346-B6E3-6CB508E65F41}" type="pres">
      <dgm:prSet presAssocID="{88486D9C-C807-A542-8F6C-282AD3AB521B}" presName="spacing" presStyleCnt="0"/>
      <dgm:spPr/>
    </dgm:pt>
    <dgm:pt modelId="{4C122859-3C91-6442-9686-0420926ADD7A}" type="pres">
      <dgm:prSet presAssocID="{801EEF4E-7751-4E43-8577-B06455337076}" presName="linNode" presStyleCnt="0"/>
      <dgm:spPr/>
    </dgm:pt>
    <dgm:pt modelId="{CA4561A8-7573-BC48-9473-9E0AE3267321}" type="pres">
      <dgm:prSet presAssocID="{801EEF4E-7751-4E43-8577-B06455337076}" presName="parentShp" presStyleLbl="node1" presStyleIdx="2" presStyleCnt="4" custScaleX="58182">
        <dgm:presLayoutVars>
          <dgm:bulletEnabled val="1"/>
        </dgm:presLayoutVars>
      </dgm:prSet>
      <dgm:spPr/>
    </dgm:pt>
    <dgm:pt modelId="{7D24C9EE-3DAC-A241-986A-0383B911D100}" type="pres">
      <dgm:prSet presAssocID="{801EEF4E-7751-4E43-8577-B06455337076}" presName="childShp" presStyleLbl="bgAccFollowNode1" presStyleIdx="2" presStyleCnt="4" custScaleX="117323">
        <dgm:presLayoutVars>
          <dgm:bulletEnabled val="1"/>
        </dgm:presLayoutVars>
      </dgm:prSet>
      <dgm:spPr/>
    </dgm:pt>
    <dgm:pt modelId="{073256BE-7F87-594A-95CA-5ACAE3A22021}" type="pres">
      <dgm:prSet presAssocID="{EF2F503E-D5C3-CB4F-A5E2-BE1A0D4FC76B}" presName="spacing" presStyleCnt="0"/>
      <dgm:spPr/>
    </dgm:pt>
    <dgm:pt modelId="{0725D7E0-5107-D942-821C-296484977DBE}" type="pres">
      <dgm:prSet presAssocID="{5565A57F-228D-E34B-B777-AF9679C84641}" presName="linNode" presStyleCnt="0"/>
      <dgm:spPr/>
    </dgm:pt>
    <dgm:pt modelId="{C45C88E8-C781-7843-8934-39D4B6CC4F5A}" type="pres">
      <dgm:prSet presAssocID="{5565A57F-228D-E34B-B777-AF9679C84641}" presName="parentShp" presStyleLbl="node1" presStyleIdx="3" presStyleCnt="4" custScaleX="58182">
        <dgm:presLayoutVars>
          <dgm:bulletEnabled val="1"/>
        </dgm:presLayoutVars>
      </dgm:prSet>
      <dgm:spPr/>
    </dgm:pt>
    <dgm:pt modelId="{4FA1C5FF-B31D-DF48-91D7-C11A599DB4B9}" type="pres">
      <dgm:prSet presAssocID="{5565A57F-228D-E34B-B777-AF9679C84641}" presName="childShp" presStyleLbl="bgAccFollowNode1" presStyleIdx="3" presStyleCnt="4" custScaleX="117323">
        <dgm:presLayoutVars>
          <dgm:bulletEnabled val="1"/>
        </dgm:presLayoutVars>
      </dgm:prSet>
      <dgm:spPr/>
    </dgm:pt>
  </dgm:ptLst>
  <dgm:cxnLst>
    <dgm:cxn modelId="{0063CE0F-4A29-7B41-B847-B925087487A1}" type="presOf" srcId="{15AE242A-A208-ED48-81C5-B3A8D9A9B3D6}" destId="{FE1F3C02-12DD-E246-92E2-003A888D93A3}" srcOrd="0" destOrd="0" presId="urn:microsoft.com/office/officeart/2005/8/layout/vList6"/>
    <dgm:cxn modelId="{C0AF0612-6388-AB44-998B-76314E286075}" type="presOf" srcId="{F63C254F-7730-D147-B13A-C80A60DABE2D}" destId="{5A352237-508A-DF44-A240-F81CE14C6484}" srcOrd="0" destOrd="1" presId="urn:microsoft.com/office/officeart/2005/8/layout/vList6"/>
    <dgm:cxn modelId="{0298D021-AD71-F446-9BC0-DFFB1BAA4A9D}" type="presOf" srcId="{801EEF4E-7751-4E43-8577-B06455337076}" destId="{CA4561A8-7573-BC48-9473-9E0AE3267321}" srcOrd="0" destOrd="0" presId="urn:microsoft.com/office/officeart/2005/8/layout/vList6"/>
    <dgm:cxn modelId="{B7686E40-91C8-5D44-AFA1-A7434945AD79}" srcId="{15AE242A-A208-ED48-81C5-B3A8D9A9B3D6}" destId="{C9021A69-95D1-2648-90BB-5179FCE63CB4}" srcOrd="0" destOrd="0" parTransId="{ED63B28A-A9AE-194E-964E-BDC157C7B5E3}" sibTransId="{E12996E5-D7D0-0046-A0DB-58505116E969}"/>
    <dgm:cxn modelId="{2628C14E-3860-0A45-A00C-970F914EC678}" type="presOf" srcId="{5565A57F-228D-E34B-B777-AF9679C84641}" destId="{C45C88E8-C781-7843-8934-39D4B6CC4F5A}" srcOrd="0" destOrd="0" presId="urn:microsoft.com/office/officeart/2005/8/layout/vList6"/>
    <dgm:cxn modelId="{1B4CF856-DB76-6448-971C-E3EAB7988BC4}" srcId="{3A1AB5D0-9503-E34E-A437-5D8BB0A8DE81}" destId="{F63C254F-7730-D147-B13A-C80A60DABE2D}" srcOrd="1" destOrd="0" parTransId="{FE6D72B3-9989-9C40-A88D-164FB80541D2}" sibTransId="{CD61F03B-9B1D-0B45-AE47-D3F7B8F9AEF2}"/>
    <dgm:cxn modelId="{99A1D05A-2A62-D042-8AA8-D8BC2618C02F}" type="presOf" srcId="{A4DBA61F-9431-704F-AEC7-A701C7F726E7}" destId="{5A352237-508A-DF44-A240-F81CE14C6484}" srcOrd="0" destOrd="0" presId="urn:microsoft.com/office/officeart/2005/8/layout/vList6"/>
    <dgm:cxn modelId="{E855E45A-E198-6147-8C64-999192D10594}" type="presOf" srcId="{3A1AB5D0-9503-E34E-A437-5D8BB0A8DE81}" destId="{41297FAB-1534-0849-BA6E-7C25FAEB3C98}" srcOrd="0" destOrd="0" presId="urn:microsoft.com/office/officeart/2005/8/layout/vList6"/>
    <dgm:cxn modelId="{41F85364-9849-EA41-8250-95AC941563E6}" type="presOf" srcId="{C9021A69-95D1-2648-90BB-5179FCE63CB4}" destId="{88A360F8-435A-4441-821B-C5FDC162F8A3}" srcOrd="0" destOrd="0" presId="urn:microsoft.com/office/officeart/2005/8/layout/vList6"/>
    <dgm:cxn modelId="{49AF516C-E61C-B74C-919F-B6D0A3A6AB09}" srcId="{3A1AB5D0-9503-E34E-A437-5D8BB0A8DE81}" destId="{A4DBA61F-9431-704F-AEC7-A701C7F726E7}" srcOrd="0" destOrd="0" parTransId="{6DE4BCB3-10E1-414E-BCBD-3A8698A1F214}" sibTransId="{A5CC289E-1823-D044-AF61-104CA8CFFBC5}"/>
    <dgm:cxn modelId="{FC9BD06F-E33E-4D45-AB2A-5F646A183B1C}" srcId="{801EEF4E-7751-4E43-8577-B06455337076}" destId="{D10D69FB-EB86-7B40-AD4F-24887965D1DA}" srcOrd="0" destOrd="0" parTransId="{A2C7F354-E7B6-9E4C-939E-0070CEE60DFE}" sibTransId="{899AEBAD-0A3E-6A42-A99D-8431DE06D727}"/>
    <dgm:cxn modelId="{6F9C8C8B-E941-4B4A-AF39-8966AA0F0CC8}" srcId="{26FA3F63-3248-1941-86CB-FF9143BE3797}" destId="{15AE242A-A208-ED48-81C5-B3A8D9A9B3D6}" srcOrd="1" destOrd="0" parTransId="{3BFA54A2-F392-5B4E-88ED-52E850C6E001}" sibTransId="{88486D9C-C807-A542-8F6C-282AD3AB521B}"/>
    <dgm:cxn modelId="{B55ADBA2-6E32-7840-834A-0BDE3EE54408}" type="presOf" srcId="{26FA3F63-3248-1941-86CB-FF9143BE3797}" destId="{F548C02E-72CA-B840-A2E7-8AE66B63123B}" srcOrd="0" destOrd="0" presId="urn:microsoft.com/office/officeart/2005/8/layout/vList6"/>
    <dgm:cxn modelId="{7B8661AC-562E-C042-96BE-9CDA575492EC}" srcId="{26FA3F63-3248-1941-86CB-FF9143BE3797}" destId="{3A1AB5D0-9503-E34E-A437-5D8BB0A8DE81}" srcOrd="0" destOrd="0" parTransId="{6B9BDFA1-00B9-9048-B301-EAADAC173324}" sibTransId="{A06AC6AF-AB6C-834D-A26C-67023D96B683}"/>
    <dgm:cxn modelId="{F27A84C3-05D0-A54E-9F98-BA3D6F9265AC}" srcId="{5565A57F-228D-E34B-B777-AF9679C84641}" destId="{8F4F31A1-A291-2944-9220-0A3585331D34}" srcOrd="0" destOrd="0" parTransId="{8F8D054B-9F42-DB4A-805E-C038BF9CD3EC}" sibTransId="{A1917ECD-56C2-2C44-8AD9-A6DC86F642EA}"/>
    <dgm:cxn modelId="{FB74C3E4-779B-6446-ACF9-149038F97A6F}" type="presOf" srcId="{D10D69FB-EB86-7B40-AD4F-24887965D1DA}" destId="{7D24C9EE-3DAC-A241-986A-0383B911D100}" srcOrd="0" destOrd="0" presId="urn:microsoft.com/office/officeart/2005/8/layout/vList6"/>
    <dgm:cxn modelId="{7378AEF0-2ED9-9047-BC53-94F8DE595E14}" type="presOf" srcId="{8F4F31A1-A291-2944-9220-0A3585331D34}" destId="{4FA1C5FF-B31D-DF48-91D7-C11A599DB4B9}" srcOrd="0" destOrd="0" presId="urn:microsoft.com/office/officeart/2005/8/layout/vList6"/>
    <dgm:cxn modelId="{7A1F2BF1-51B4-174D-98D7-EA63BE8AF8D6}" srcId="{26FA3F63-3248-1941-86CB-FF9143BE3797}" destId="{801EEF4E-7751-4E43-8577-B06455337076}" srcOrd="2" destOrd="0" parTransId="{985A383E-AD83-CB4C-8745-F57747C15CF5}" sibTransId="{EF2F503E-D5C3-CB4F-A5E2-BE1A0D4FC76B}"/>
    <dgm:cxn modelId="{7DF2A9F7-45FE-D64D-AB97-23B59221AA9B}" srcId="{26FA3F63-3248-1941-86CB-FF9143BE3797}" destId="{5565A57F-228D-E34B-B777-AF9679C84641}" srcOrd="3" destOrd="0" parTransId="{4D111F77-D5FF-444A-B417-52D825ADD26D}" sibTransId="{2D807BBB-2BD7-6B4F-A03A-3BAC99026688}"/>
    <dgm:cxn modelId="{020E1840-A2F1-2447-84CD-FABB5D0233E7}" type="presParOf" srcId="{F548C02E-72CA-B840-A2E7-8AE66B63123B}" destId="{CB24A0F1-04F8-7547-890B-D15B7B2034E1}" srcOrd="0" destOrd="0" presId="urn:microsoft.com/office/officeart/2005/8/layout/vList6"/>
    <dgm:cxn modelId="{BBE565B1-0237-8444-862A-A325C2109680}" type="presParOf" srcId="{CB24A0F1-04F8-7547-890B-D15B7B2034E1}" destId="{41297FAB-1534-0849-BA6E-7C25FAEB3C98}" srcOrd="0" destOrd="0" presId="urn:microsoft.com/office/officeart/2005/8/layout/vList6"/>
    <dgm:cxn modelId="{24068894-6BF1-AC4E-8016-29DF5EDECBA2}" type="presParOf" srcId="{CB24A0F1-04F8-7547-890B-D15B7B2034E1}" destId="{5A352237-508A-DF44-A240-F81CE14C6484}" srcOrd="1" destOrd="0" presId="urn:microsoft.com/office/officeart/2005/8/layout/vList6"/>
    <dgm:cxn modelId="{9134D94A-502E-BC4D-81CB-5935879C9818}" type="presParOf" srcId="{F548C02E-72CA-B840-A2E7-8AE66B63123B}" destId="{D026B2CB-862E-E342-9E30-C9A3A10FFB95}" srcOrd="1" destOrd="0" presId="urn:microsoft.com/office/officeart/2005/8/layout/vList6"/>
    <dgm:cxn modelId="{C285795D-0A48-5840-8F05-F13EA7FCB6C5}" type="presParOf" srcId="{F548C02E-72CA-B840-A2E7-8AE66B63123B}" destId="{E611ECBC-1D94-074C-90F6-E30624C4BB98}" srcOrd="2" destOrd="0" presId="urn:microsoft.com/office/officeart/2005/8/layout/vList6"/>
    <dgm:cxn modelId="{0211B462-FCD6-F543-89A8-73A7C90D1BD9}" type="presParOf" srcId="{E611ECBC-1D94-074C-90F6-E30624C4BB98}" destId="{FE1F3C02-12DD-E246-92E2-003A888D93A3}" srcOrd="0" destOrd="0" presId="urn:microsoft.com/office/officeart/2005/8/layout/vList6"/>
    <dgm:cxn modelId="{833F52D8-7B93-C946-B2A8-AEF53F5E872D}" type="presParOf" srcId="{E611ECBC-1D94-074C-90F6-E30624C4BB98}" destId="{88A360F8-435A-4441-821B-C5FDC162F8A3}" srcOrd="1" destOrd="0" presId="urn:microsoft.com/office/officeart/2005/8/layout/vList6"/>
    <dgm:cxn modelId="{B01E28A9-AC9A-024E-80CC-B3C2F75060A8}" type="presParOf" srcId="{F548C02E-72CA-B840-A2E7-8AE66B63123B}" destId="{35DB22F5-1696-3346-B6E3-6CB508E65F41}" srcOrd="3" destOrd="0" presId="urn:microsoft.com/office/officeart/2005/8/layout/vList6"/>
    <dgm:cxn modelId="{8C9F5F6E-B1E4-2544-A92E-7C22E466BC7F}" type="presParOf" srcId="{F548C02E-72CA-B840-A2E7-8AE66B63123B}" destId="{4C122859-3C91-6442-9686-0420926ADD7A}" srcOrd="4" destOrd="0" presId="urn:microsoft.com/office/officeart/2005/8/layout/vList6"/>
    <dgm:cxn modelId="{21A55B6A-79A9-FC42-9C13-3B1D229DA412}" type="presParOf" srcId="{4C122859-3C91-6442-9686-0420926ADD7A}" destId="{CA4561A8-7573-BC48-9473-9E0AE3267321}" srcOrd="0" destOrd="0" presId="urn:microsoft.com/office/officeart/2005/8/layout/vList6"/>
    <dgm:cxn modelId="{BED58980-5D0C-FF4E-99DF-2CE14D17714B}" type="presParOf" srcId="{4C122859-3C91-6442-9686-0420926ADD7A}" destId="{7D24C9EE-3DAC-A241-986A-0383B911D100}" srcOrd="1" destOrd="0" presId="urn:microsoft.com/office/officeart/2005/8/layout/vList6"/>
    <dgm:cxn modelId="{D616035A-99D5-D946-AE40-200AE7088B2A}" type="presParOf" srcId="{F548C02E-72CA-B840-A2E7-8AE66B63123B}" destId="{073256BE-7F87-594A-95CA-5ACAE3A22021}" srcOrd="5" destOrd="0" presId="urn:microsoft.com/office/officeart/2005/8/layout/vList6"/>
    <dgm:cxn modelId="{13A21F0E-7E2B-D942-AC4D-71119C9C30AE}" type="presParOf" srcId="{F548C02E-72CA-B840-A2E7-8AE66B63123B}" destId="{0725D7E0-5107-D942-821C-296484977DBE}" srcOrd="6" destOrd="0" presId="urn:microsoft.com/office/officeart/2005/8/layout/vList6"/>
    <dgm:cxn modelId="{617518BC-B072-A840-9743-0413D7F3B752}" type="presParOf" srcId="{0725D7E0-5107-D942-821C-296484977DBE}" destId="{C45C88E8-C781-7843-8934-39D4B6CC4F5A}" srcOrd="0" destOrd="0" presId="urn:microsoft.com/office/officeart/2005/8/layout/vList6"/>
    <dgm:cxn modelId="{5469C444-3461-B342-ABEB-78F99BC9C162}" type="presParOf" srcId="{0725D7E0-5107-D942-821C-296484977DBE}" destId="{4FA1C5FF-B31D-DF48-91D7-C11A599DB4B9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process4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منشور فردي</a:t>
          </a:r>
          <a:r>
            <a:rPr lang="en-GB" sz="2400" b="1" dirty="0"/>
            <a:t> (Post):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شكوى شخصية، صورة، فيديو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تعليقات أولية</a:t>
          </a:r>
          <a:r>
            <a:rPr lang="en-GB" sz="2400" b="1" dirty="0"/>
            <a:t> (Replies):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000" dirty="0"/>
            <a:t>تفاعل مباشر من أصدقاء المتابعين</a:t>
          </a:r>
          <a:endParaRPr lang="en-GB" sz="20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إعادة النشر</a:t>
          </a:r>
          <a:r>
            <a:rPr lang="en-GB" sz="2400" b="1" dirty="0"/>
            <a:t> (Shares/Retweets):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انتقال المنشور إلى دوائر أوسع</a:t>
          </a:r>
          <a:endParaRPr lang="en-GB" sz="20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ظهور أول وسم</a:t>
          </a:r>
          <a:r>
            <a:rPr lang="en-GB" sz="2400" b="1" dirty="0"/>
            <a:t> (#):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1800" dirty="0"/>
            <a:t>الجمهور يبدأ باستخدام وسم موحّد</a:t>
          </a:r>
          <a:endParaRPr lang="en-GB" sz="18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٥- تصدر الوسم</a:t>
          </a:r>
          <a:r>
            <a:rPr lang="en-GB" sz="2400" b="1" dirty="0"/>
            <a:t> (Trending Hashtag):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الوسم يدخل قوائم </a:t>
          </a:r>
          <a:r>
            <a:rPr lang="ar-SA" sz="2000" dirty="0" err="1"/>
            <a:t>التريند</a:t>
          </a:r>
          <a:r>
            <a:rPr lang="ar-SA" sz="2000" dirty="0"/>
            <a:t> — بداية العاصفة الرقمية</a:t>
          </a:r>
          <a:endParaRPr lang="en-GB" sz="2000" b="1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endParaRPr lang="en-GB" sz="2400"/>
        </a:p>
      </dgm:t>
    </dgm:pt>
    <dgm:pt modelId="{16ADFE56-2DC0-8E40-91C0-567DBE62CEDB}" type="pres">
      <dgm:prSet presAssocID="{BD09AEF8-F502-8F47-BA6A-B0FFAEB3008F}" presName="Name0" presStyleCnt="0">
        <dgm:presLayoutVars>
          <dgm:dir/>
          <dgm:animLvl val="lvl"/>
          <dgm:resizeHandles val="exact"/>
        </dgm:presLayoutVars>
      </dgm:prSet>
      <dgm:spPr/>
    </dgm:pt>
    <dgm:pt modelId="{CA224645-A6DC-4C47-8A4C-A0F16B53277D}" type="pres">
      <dgm:prSet presAssocID="{EB93C60F-79C9-9349-89CF-6ABA334F3BEC}" presName="boxAndChildren" presStyleCnt="0"/>
      <dgm:spPr/>
    </dgm:pt>
    <dgm:pt modelId="{1FD14F1A-3627-FD42-91EF-4CA03A6C3AB8}" type="pres">
      <dgm:prSet presAssocID="{EB93C60F-79C9-9349-89CF-6ABA334F3BEC}" presName="parentTextBox" presStyleLbl="node1" presStyleIdx="0" presStyleCnt="5"/>
      <dgm:spPr/>
    </dgm:pt>
    <dgm:pt modelId="{C4808302-3498-7342-9942-6E1F9B2A503D}" type="pres">
      <dgm:prSet presAssocID="{EB93C60F-79C9-9349-89CF-6ABA334F3BEC}" presName="entireBox" presStyleLbl="node1" presStyleIdx="0" presStyleCnt="5"/>
      <dgm:spPr/>
    </dgm:pt>
    <dgm:pt modelId="{E94DD54D-81FB-3743-9537-C2827816B348}" type="pres">
      <dgm:prSet presAssocID="{EB93C60F-79C9-9349-89CF-6ABA334F3BEC}" presName="descendantBox" presStyleCnt="0"/>
      <dgm:spPr/>
    </dgm:pt>
    <dgm:pt modelId="{90EBF4FB-B0E0-1F4B-8BAA-767D23DE7F5A}" type="pres">
      <dgm:prSet presAssocID="{82920FBD-2102-0047-97E2-7857CA93701D}" presName="childTextBox" presStyleLbl="fgAccFollowNode1" presStyleIdx="0" presStyleCnt="5">
        <dgm:presLayoutVars>
          <dgm:bulletEnabled val="1"/>
        </dgm:presLayoutVars>
      </dgm:prSet>
      <dgm:spPr/>
    </dgm:pt>
    <dgm:pt modelId="{909AD466-EEFE-9643-96FB-3BE8799092FC}" type="pres">
      <dgm:prSet presAssocID="{54F14A74-F921-E644-A257-E979929ACF14}" presName="sp" presStyleCnt="0"/>
      <dgm:spPr/>
    </dgm:pt>
    <dgm:pt modelId="{F059B6D5-FB87-A64C-8C5D-24CE828870A5}" type="pres">
      <dgm:prSet presAssocID="{62E37409-2A2A-FA47-83CE-3CEDEC3BC08D}" presName="arrowAndChildren" presStyleCnt="0"/>
      <dgm:spPr/>
    </dgm:pt>
    <dgm:pt modelId="{6F118AAE-C8BF-C740-A209-460F81AA059A}" type="pres">
      <dgm:prSet presAssocID="{62E37409-2A2A-FA47-83CE-3CEDEC3BC08D}" presName="parentTextArrow" presStyleLbl="node1" presStyleIdx="0" presStyleCnt="5"/>
      <dgm:spPr/>
    </dgm:pt>
    <dgm:pt modelId="{7C45FD19-24CE-7849-9CE0-4D1F8D5DB96F}" type="pres">
      <dgm:prSet presAssocID="{62E37409-2A2A-FA47-83CE-3CEDEC3BC08D}" presName="arrow" presStyleLbl="node1" presStyleIdx="1" presStyleCnt="5"/>
      <dgm:spPr/>
    </dgm:pt>
    <dgm:pt modelId="{E6742E99-1364-9A42-839A-42DC2FA5907A}" type="pres">
      <dgm:prSet presAssocID="{62E37409-2A2A-FA47-83CE-3CEDEC3BC08D}" presName="descendantArrow" presStyleCnt="0"/>
      <dgm:spPr/>
    </dgm:pt>
    <dgm:pt modelId="{7D0A2CAD-A5CE-BB4B-9260-EB7F4CDA68E2}" type="pres">
      <dgm:prSet presAssocID="{83C71CD6-57CD-1345-AA65-E4449339D441}" presName="childTextArrow" presStyleLbl="fgAccFollowNode1" presStyleIdx="1" presStyleCnt="5">
        <dgm:presLayoutVars>
          <dgm:bulletEnabled val="1"/>
        </dgm:presLayoutVars>
      </dgm:prSet>
      <dgm:spPr/>
    </dgm:pt>
    <dgm:pt modelId="{BA0A79B7-63C3-1F4F-AEC0-DD9F6F1CE208}" type="pres">
      <dgm:prSet presAssocID="{0EBECCBF-32B3-7540-945E-6EAB29D7B1DA}" presName="sp" presStyleCnt="0"/>
      <dgm:spPr/>
    </dgm:pt>
    <dgm:pt modelId="{611E2F96-E6CE-1346-A26C-3AD681160EE0}" type="pres">
      <dgm:prSet presAssocID="{ADD6F1E2-4AED-DA41-AAFA-764AE518E54B}" presName="arrowAndChildren" presStyleCnt="0"/>
      <dgm:spPr/>
    </dgm:pt>
    <dgm:pt modelId="{4DB69F7A-F2B8-F542-9598-6634DFCEB753}" type="pres">
      <dgm:prSet presAssocID="{ADD6F1E2-4AED-DA41-AAFA-764AE518E54B}" presName="parentTextArrow" presStyleLbl="node1" presStyleIdx="1" presStyleCnt="5"/>
      <dgm:spPr/>
    </dgm:pt>
    <dgm:pt modelId="{09BF973A-01B9-1146-977B-3B5E54BE58B9}" type="pres">
      <dgm:prSet presAssocID="{ADD6F1E2-4AED-DA41-AAFA-764AE518E54B}" presName="arrow" presStyleLbl="node1" presStyleIdx="2" presStyleCnt="5"/>
      <dgm:spPr/>
    </dgm:pt>
    <dgm:pt modelId="{3DED6531-4B92-F24B-8AC4-5BD1F0201A84}" type="pres">
      <dgm:prSet presAssocID="{ADD6F1E2-4AED-DA41-AAFA-764AE518E54B}" presName="descendantArrow" presStyleCnt="0"/>
      <dgm:spPr/>
    </dgm:pt>
    <dgm:pt modelId="{04A85EBB-03FB-1E42-A919-B826C8F5FF19}" type="pres">
      <dgm:prSet presAssocID="{B1994776-BB7E-AD4E-900E-8296E2C69C4F}" presName="childTextArrow" presStyleLbl="fgAccFollowNode1" presStyleIdx="2" presStyleCnt="5">
        <dgm:presLayoutVars>
          <dgm:bulletEnabled val="1"/>
        </dgm:presLayoutVars>
      </dgm:prSet>
      <dgm:spPr/>
    </dgm:pt>
    <dgm:pt modelId="{37F2679C-B32E-C347-9D84-0823959E4F27}" type="pres">
      <dgm:prSet presAssocID="{6652ED82-6B71-6543-A7FC-4590E5EB8DAC}" presName="sp" presStyleCnt="0"/>
      <dgm:spPr/>
    </dgm:pt>
    <dgm:pt modelId="{CCB05373-029F-3C43-8B6E-59F084A7A70F}" type="pres">
      <dgm:prSet presAssocID="{102A7D41-83D4-E04C-90C4-580B0FF7BC74}" presName="arrowAndChildren" presStyleCnt="0"/>
      <dgm:spPr/>
    </dgm:pt>
    <dgm:pt modelId="{8ECFF12A-0B41-0E4E-999A-BD8E8CB5BD7D}" type="pres">
      <dgm:prSet presAssocID="{102A7D41-83D4-E04C-90C4-580B0FF7BC74}" presName="parentTextArrow" presStyleLbl="node1" presStyleIdx="2" presStyleCnt="5"/>
      <dgm:spPr/>
    </dgm:pt>
    <dgm:pt modelId="{7D7F3BEF-812B-B34E-BA96-50713E3EEE02}" type="pres">
      <dgm:prSet presAssocID="{102A7D41-83D4-E04C-90C4-580B0FF7BC74}" presName="arrow" presStyleLbl="node1" presStyleIdx="3" presStyleCnt="5"/>
      <dgm:spPr/>
    </dgm:pt>
    <dgm:pt modelId="{1BC54FAD-B0B1-1A43-8751-42548156DEE0}" type="pres">
      <dgm:prSet presAssocID="{102A7D41-83D4-E04C-90C4-580B0FF7BC74}" presName="descendantArrow" presStyleCnt="0"/>
      <dgm:spPr/>
    </dgm:pt>
    <dgm:pt modelId="{8FD20E75-B356-364D-9A89-3D1919E929D2}" type="pres">
      <dgm:prSet presAssocID="{65387183-454B-F14D-A6F6-7DA8C5BFAE05}" presName="childTextArrow" presStyleLbl="fgAccFollowNode1" presStyleIdx="3" presStyleCnt="5">
        <dgm:presLayoutVars>
          <dgm:bulletEnabled val="1"/>
        </dgm:presLayoutVars>
      </dgm:prSet>
      <dgm:spPr/>
    </dgm:pt>
    <dgm:pt modelId="{7C4C2C85-4947-AE42-AD75-C64D7EAC95A1}" type="pres">
      <dgm:prSet presAssocID="{41E91CD4-8D46-734A-9F81-98BE45E9A506}" presName="sp" presStyleCnt="0"/>
      <dgm:spPr/>
    </dgm:pt>
    <dgm:pt modelId="{A300CC2F-F732-ED46-BD87-2CEF8EAEC029}" type="pres">
      <dgm:prSet presAssocID="{4A11EF4C-C086-E642-9BB3-7F06E5C1290B}" presName="arrowAndChildren" presStyleCnt="0"/>
      <dgm:spPr/>
    </dgm:pt>
    <dgm:pt modelId="{32AD72A4-D569-5A44-9A05-F0FF5FD9450C}" type="pres">
      <dgm:prSet presAssocID="{4A11EF4C-C086-E642-9BB3-7F06E5C1290B}" presName="parentTextArrow" presStyleLbl="node1" presStyleIdx="3" presStyleCnt="5"/>
      <dgm:spPr/>
    </dgm:pt>
    <dgm:pt modelId="{833EC799-8D0C-0246-B395-EB629C8B6E03}" type="pres">
      <dgm:prSet presAssocID="{4A11EF4C-C086-E642-9BB3-7F06E5C1290B}" presName="arrow" presStyleLbl="node1" presStyleIdx="4" presStyleCnt="5"/>
      <dgm:spPr/>
    </dgm:pt>
    <dgm:pt modelId="{12E21FE0-2C61-674E-AA8D-BF75868AEAF4}" type="pres">
      <dgm:prSet presAssocID="{4A11EF4C-C086-E642-9BB3-7F06E5C1290B}" presName="descendantArrow" presStyleCnt="0"/>
      <dgm:spPr/>
    </dgm:pt>
    <dgm:pt modelId="{8ECF66BE-9F3B-634A-AC32-6653A9835EF7}" type="pres">
      <dgm:prSet presAssocID="{C88ED262-17EB-A64F-8186-B36DDD55690A}" presName="childTextArrow" presStyleLbl="fgAccFollowNode1" presStyleIdx="4" presStyleCnt="5">
        <dgm:presLayoutVars>
          <dgm:bulletEnabled val="1"/>
        </dgm:presLayoutVars>
      </dgm:prSet>
      <dgm:spPr/>
    </dgm:pt>
  </dgm:ptLst>
  <dgm:cxnLst>
    <dgm:cxn modelId="{03778704-B3D6-0D4E-9B33-D67CE28A3DD1}" type="presOf" srcId="{62E37409-2A2A-FA47-83CE-3CEDEC3BC08D}" destId="{6F118AAE-C8BF-C740-A209-460F81AA059A}" srcOrd="0" destOrd="0" presId="urn:microsoft.com/office/officeart/2005/8/layout/process4"/>
    <dgm:cxn modelId="{9289390A-A878-F340-80D5-E919DF1E3612}" type="presOf" srcId="{EB93C60F-79C9-9349-89CF-6ABA334F3BEC}" destId="{1FD14F1A-3627-FD42-91EF-4CA03A6C3AB8}" srcOrd="0" destOrd="0" presId="urn:microsoft.com/office/officeart/2005/8/layout/process4"/>
    <dgm:cxn modelId="{FCD68613-250E-AA46-9365-A16E0FF7F251}" type="presOf" srcId="{ADD6F1E2-4AED-DA41-AAFA-764AE518E54B}" destId="{4DB69F7A-F2B8-F542-9598-6634DFCEB753}" srcOrd="0" destOrd="0" presId="urn:microsoft.com/office/officeart/2005/8/layout/process4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73F89620-7FEF-C645-86A4-F5827F91CAFD}" type="presOf" srcId="{83C71CD6-57CD-1345-AA65-E4449339D441}" destId="{7D0A2CAD-A5CE-BB4B-9260-EB7F4CDA68E2}" srcOrd="0" destOrd="0" presId="urn:microsoft.com/office/officeart/2005/8/layout/process4"/>
    <dgm:cxn modelId="{16DFD320-0564-EC4E-B229-CEE7A9303310}" type="presOf" srcId="{4A11EF4C-C086-E642-9BB3-7F06E5C1290B}" destId="{833EC799-8D0C-0246-B395-EB629C8B6E03}" srcOrd="1" destOrd="0" presId="urn:microsoft.com/office/officeart/2005/8/layout/process4"/>
    <dgm:cxn modelId="{1642BA25-6214-8447-A596-6EEA7A8833F6}" type="presOf" srcId="{102A7D41-83D4-E04C-90C4-580B0FF7BC74}" destId="{8ECFF12A-0B41-0E4E-999A-BD8E8CB5BD7D}" srcOrd="0" destOrd="0" presId="urn:microsoft.com/office/officeart/2005/8/layout/process4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61612A3A-0396-3D4A-AB14-E53893C9903B}" type="presOf" srcId="{102A7D41-83D4-E04C-90C4-580B0FF7BC74}" destId="{7D7F3BEF-812B-B34E-BA96-50713E3EEE02}" srcOrd="1" destOrd="0" presId="urn:microsoft.com/office/officeart/2005/8/layout/process4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93DF0540-1D51-8A4D-BE1B-53EAB3FA0921}" type="presOf" srcId="{82920FBD-2102-0047-97E2-7857CA93701D}" destId="{90EBF4FB-B0E0-1F4B-8BAA-767D23DE7F5A}" srcOrd="0" destOrd="0" presId="urn:microsoft.com/office/officeart/2005/8/layout/process4"/>
    <dgm:cxn modelId="{735A6F41-7D78-2A49-BE2D-37D4B3C10A49}" type="presOf" srcId="{C88ED262-17EB-A64F-8186-B36DDD55690A}" destId="{8ECF66BE-9F3B-634A-AC32-6653A9835EF7}" srcOrd="0" destOrd="0" presId="urn:microsoft.com/office/officeart/2005/8/layout/process4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1E4B25E-289D-D64D-8831-D91AA6933CDF}" type="presOf" srcId="{62E37409-2A2A-FA47-83CE-3CEDEC3BC08D}" destId="{7C45FD19-24CE-7849-9CE0-4D1F8D5DB96F}" srcOrd="1" destOrd="0" presId="urn:microsoft.com/office/officeart/2005/8/layout/process4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96D43B77-CBE6-A343-96C1-2CCE8D16EF0C}" type="presOf" srcId="{4A11EF4C-C086-E642-9BB3-7F06E5C1290B}" destId="{32AD72A4-D569-5A44-9A05-F0FF5FD9450C}" srcOrd="0" destOrd="0" presId="urn:microsoft.com/office/officeart/2005/8/layout/process4"/>
    <dgm:cxn modelId="{8B9FDC7C-BE55-8E4C-A90C-3493E829805A}" type="presOf" srcId="{EB93C60F-79C9-9349-89CF-6ABA334F3BEC}" destId="{C4808302-3498-7342-9942-6E1F9B2A503D}" srcOrd="1" destOrd="0" presId="urn:microsoft.com/office/officeart/2005/8/layout/process4"/>
    <dgm:cxn modelId="{B3025993-15BD-8E4F-BF3C-8F27E522A7F9}" type="presOf" srcId="{B1994776-BB7E-AD4E-900E-8296E2C69C4F}" destId="{04A85EBB-03FB-1E42-A919-B826C8F5FF19}" srcOrd="0" destOrd="0" presId="urn:microsoft.com/office/officeart/2005/8/layout/process4"/>
    <dgm:cxn modelId="{1A382796-D8BB-7B4E-8E4A-86C7EFEAB25A}" type="presOf" srcId="{ADD6F1E2-4AED-DA41-AAFA-764AE518E54B}" destId="{09BF973A-01B9-1146-977B-3B5E54BE58B9}" srcOrd="1" destOrd="0" presId="urn:microsoft.com/office/officeart/2005/8/layout/process4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726FABA6-FB22-B541-AFD1-A4BCE42F26A9}" type="presOf" srcId="{65387183-454B-F14D-A6F6-7DA8C5BFAE05}" destId="{8FD20E75-B356-364D-9A89-3D1919E929D2}" srcOrd="0" destOrd="0" presId="urn:microsoft.com/office/officeart/2005/8/layout/process4"/>
    <dgm:cxn modelId="{F04D46C7-C49D-1F4E-AA33-E527EA2E4B41}" type="presOf" srcId="{BD09AEF8-F502-8F47-BA6A-B0FFAEB3008F}" destId="{16ADFE56-2DC0-8E40-91C0-567DBE62CEDB}" srcOrd="0" destOrd="0" presId="urn:microsoft.com/office/officeart/2005/8/layout/process4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9C69CE4-4BB8-6A47-9A15-7E4ED79A05D2}" type="presParOf" srcId="{16ADFE56-2DC0-8E40-91C0-567DBE62CEDB}" destId="{CA224645-A6DC-4C47-8A4C-A0F16B53277D}" srcOrd="0" destOrd="0" presId="urn:microsoft.com/office/officeart/2005/8/layout/process4"/>
    <dgm:cxn modelId="{07205AAB-0B2A-714C-93FB-45224353472E}" type="presParOf" srcId="{CA224645-A6DC-4C47-8A4C-A0F16B53277D}" destId="{1FD14F1A-3627-FD42-91EF-4CA03A6C3AB8}" srcOrd="0" destOrd="0" presId="urn:microsoft.com/office/officeart/2005/8/layout/process4"/>
    <dgm:cxn modelId="{1545D57C-407E-3449-B618-22EF2687CA43}" type="presParOf" srcId="{CA224645-A6DC-4C47-8A4C-A0F16B53277D}" destId="{C4808302-3498-7342-9942-6E1F9B2A503D}" srcOrd="1" destOrd="0" presId="urn:microsoft.com/office/officeart/2005/8/layout/process4"/>
    <dgm:cxn modelId="{19792443-A2CD-C649-9A4A-A3132960E208}" type="presParOf" srcId="{CA224645-A6DC-4C47-8A4C-A0F16B53277D}" destId="{E94DD54D-81FB-3743-9537-C2827816B348}" srcOrd="2" destOrd="0" presId="urn:microsoft.com/office/officeart/2005/8/layout/process4"/>
    <dgm:cxn modelId="{97DA1855-BBAF-7B4D-BE33-2C8339111F43}" type="presParOf" srcId="{E94DD54D-81FB-3743-9537-C2827816B348}" destId="{90EBF4FB-B0E0-1F4B-8BAA-767D23DE7F5A}" srcOrd="0" destOrd="0" presId="urn:microsoft.com/office/officeart/2005/8/layout/process4"/>
    <dgm:cxn modelId="{1E56F420-8618-B248-8519-648F0C6427A9}" type="presParOf" srcId="{16ADFE56-2DC0-8E40-91C0-567DBE62CEDB}" destId="{909AD466-EEFE-9643-96FB-3BE8799092FC}" srcOrd="1" destOrd="0" presId="urn:microsoft.com/office/officeart/2005/8/layout/process4"/>
    <dgm:cxn modelId="{D42FDA38-EEA1-824A-ADC1-3C7EE57E3E33}" type="presParOf" srcId="{16ADFE56-2DC0-8E40-91C0-567DBE62CEDB}" destId="{F059B6D5-FB87-A64C-8C5D-24CE828870A5}" srcOrd="2" destOrd="0" presId="urn:microsoft.com/office/officeart/2005/8/layout/process4"/>
    <dgm:cxn modelId="{00EC576D-E145-1345-AEA8-63706126527C}" type="presParOf" srcId="{F059B6D5-FB87-A64C-8C5D-24CE828870A5}" destId="{6F118AAE-C8BF-C740-A209-460F81AA059A}" srcOrd="0" destOrd="0" presId="urn:microsoft.com/office/officeart/2005/8/layout/process4"/>
    <dgm:cxn modelId="{63CBE7CC-70C0-2343-BD2D-E284F35AF5D7}" type="presParOf" srcId="{F059B6D5-FB87-A64C-8C5D-24CE828870A5}" destId="{7C45FD19-24CE-7849-9CE0-4D1F8D5DB96F}" srcOrd="1" destOrd="0" presId="urn:microsoft.com/office/officeart/2005/8/layout/process4"/>
    <dgm:cxn modelId="{9A482D96-403C-724A-B385-59E976703051}" type="presParOf" srcId="{F059B6D5-FB87-A64C-8C5D-24CE828870A5}" destId="{E6742E99-1364-9A42-839A-42DC2FA5907A}" srcOrd="2" destOrd="0" presId="urn:microsoft.com/office/officeart/2005/8/layout/process4"/>
    <dgm:cxn modelId="{76844435-AFE7-F046-B5AA-3138F33F1E18}" type="presParOf" srcId="{E6742E99-1364-9A42-839A-42DC2FA5907A}" destId="{7D0A2CAD-A5CE-BB4B-9260-EB7F4CDA68E2}" srcOrd="0" destOrd="0" presId="urn:microsoft.com/office/officeart/2005/8/layout/process4"/>
    <dgm:cxn modelId="{EA51187B-718C-344E-B598-E348A36C9170}" type="presParOf" srcId="{16ADFE56-2DC0-8E40-91C0-567DBE62CEDB}" destId="{BA0A79B7-63C3-1F4F-AEC0-DD9F6F1CE208}" srcOrd="3" destOrd="0" presId="urn:microsoft.com/office/officeart/2005/8/layout/process4"/>
    <dgm:cxn modelId="{CCE7DDEA-0114-9342-8E45-C8CDE35C3173}" type="presParOf" srcId="{16ADFE56-2DC0-8E40-91C0-567DBE62CEDB}" destId="{611E2F96-E6CE-1346-A26C-3AD681160EE0}" srcOrd="4" destOrd="0" presId="urn:microsoft.com/office/officeart/2005/8/layout/process4"/>
    <dgm:cxn modelId="{2B088D0E-67C8-454D-8561-9DA7D7BF0763}" type="presParOf" srcId="{611E2F96-E6CE-1346-A26C-3AD681160EE0}" destId="{4DB69F7A-F2B8-F542-9598-6634DFCEB753}" srcOrd="0" destOrd="0" presId="urn:microsoft.com/office/officeart/2005/8/layout/process4"/>
    <dgm:cxn modelId="{2267DC2F-3030-7A47-891C-12BD71E65F67}" type="presParOf" srcId="{611E2F96-E6CE-1346-A26C-3AD681160EE0}" destId="{09BF973A-01B9-1146-977B-3B5E54BE58B9}" srcOrd="1" destOrd="0" presId="urn:microsoft.com/office/officeart/2005/8/layout/process4"/>
    <dgm:cxn modelId="{41E20FD8-97D7-644F-8434-1DB71FE75524}" type="presParOf" srcId="{611E2F96-E6CE-1346-A26C-3AD681160EE0}" destId="{3DED6531-4B92-F24B-8AC4-5BD1F0201A84}" srcOrd="2" destOrd="0" presId="urn:microsoft.com/office/officeart/2005/8/layout/process4"/>
    <dgm:cxn modelId="{5B7DCC8A-8B10-F94F-8DA8-90FD35E7A2F6}" type="presParOf" srcId="{3DED6531-4B92-F24B-8AC4-5BD1F0201A84}" destId="{04A85EBB-03FB-1E42-A919-B826C8F5FF19}" srcOrd="0" destOrd="0" presId="urn:microsoft.com/office/officeart/2005/8/layout/process4"/>
    <dgm:cxn modelId="{5183A59F-4EF3-964C-984E-951F40432422}" type="presParOf" srcId="{16ADFE56-2DC0-8E40-91C0-567DBE62CEDB}" destId="{37F2679C-B32E-C347-9D84-0823959E4F27}" srcOrd="5" destOrd="0" presId="urn:microsoft.com/office/officeart/2005/8/layout/process4"/>
    <dgm:cxn modelId="{2414FF59-FD0F-5C4A-8044-267FF09C97B3}" type="presParOf" srcId="{16ADFE56-2DC0-8E40-91C0-567DBE62CEDB}" destId="{CCB05373-029F-3C43-8B6E-59F084A7A70F}" srcOrd="6" destOrd="0" presId="urn:microsoft.com/office/officeart/2005/8/layout/process4"/>
    <dgm:cxn modelId="{C400846D-5779-7347-BE63-7E13174C695A}" type="presParOf" srcId="{CCB05373-029F-3C43-8B6E-59F084A7A70F}" destId="{8ECFF12A-0B41-0E4E-999A-BD8E8CB5BD7D}" srcOrd="0" destOrd="0" presId="urn:microsoft.com/office/officeart/2005/8/layout/process4"/>
    <dgm:cxn modelId="{B85D0EB9-AD3E-6C4C-9D15-CC012A9A1B91}" type="presParOf" srcId="{CCB05373-029F-3C43-8B6E-59F084A7A70F}" destId="{7D7F3BEF-812B-B34E-BA96-50713E3EEE02}" srcOrd="1" destOrd="0" presId="urn:microsoft.com/office/officeart/2005/8/layout/process4"/>
    <dgm:cxn modelId="{109B02A2-548C-CF4F-96D7-8D633E7391D5}" type="presParOf" srcId="{CCB05373-029F-3C43-8B6E-59F084A7A70F}" destId="{1BC54FAD-B0B1-1A43-8751-42548156DEE0}" srcOrd="2" destOrd="0" presId="urn:microsoft.com/office/officeart/2005/8/layout/process4"/>
    <dgm:cxn modelId="{5863FE37-7CCB-6E49-8688-A894FC09BDD8}" type="presParOf" srcId="{1BC54FAD-B0B1-1A43-8751-42548156DEE0}" destId="{8FD20E75-B356-364D-9A89-3D1919E929D2}" srcOrd="0" destOrd="0" presId="urn:microsoft.com/office/officeart/2005/8/layout/process4"/>
    <dgm:cxn modelId="{5B9B8820-60F5-C141-9941-B31383F6A539}" type="presParOf" srcId="{16ADFE56-2DC0-8E40-91C0-567DBE62CEDB}" destId="{7C4C2C85-4947-AE42-AD75-C64D7EAC95A1}" srcOrd="7" destOrd="0" presId="urn:microsoft.com/office/officeart/2005/8/layout/process4"/>
    <dgm:cxn modelId="{4DB0C10C-A3BE-164B-8A99-43CBBC28E7F8}" type="presParOf" srcId="{16ADFE56-2DC0-8E40-91C0-567DBE62CEDB}" destId="{A300CC2F-F732-ED46-BD87-2CEF8EAEC029}" srcOrd="8" destOrd="0" presId="urn:microsoft.com/office/officeart/2005/8/layout/process4"/>
    <dgm:cxn modelId="{A0008B13-0615-0A4D-B2AF-2F2EA83BCD6D}" type="presParOf" srcId="{A300CC2F-F732-ED46-BD87-2CEF8EAEC029}" destId="{32AD72A4-D569-5A44-9A05-F0FF5FD9450C}" srcOrd="0" destOrd="0" presId="urn:microsoft.com/office/officeart/2005/8/layout/process4"/>
    <dgm:cxn modelId="{5D696946-FAF7-F74B-9414-EB90976A2D25}" type="presParOf" srcId="{A300CC2F-F732-ED46-BD87-2CEF8EAEC029}" destId="{833EC799-8D0C-0246-B395-EB629C8B6E03}" srcOrd="1" destOrd="0" presId="urn:microsoft.com/office/officeart/2005/8/layout/process4"/>
    <dgm:cxn modelId="{147B4D4B-F069-1B4F-9789-7977E24B567F}" type="presParOf" srcId="{A300CC2F-F732-ED46-BD87-2CEF8EAEC029}" destId="{12E21FE0-2C61-674E-AA8D-BF75868AEAF4}" srcOrd="2" destOrd="0" presId="urn:microsoft.com/office/officeart/2005/8/layout/process4"/>
    <dgm:cxn modelId="{1916FD2A-527C-5B40-9F14-3155307FA1B6}" type="presParOf" srcId="{12E21FE0-2C61-674E-AA8D-BF75868AEAF4}" destId="{8ECF66BE-9F3B-634A-AC32-6653A9835EF7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process5" loCatId="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مرحلة الصعود البطيء</a:t>
          </a:r>
          <a:endParaRPr lang="en-GB" sz="24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4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4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المنشور ينتشر تدريجيًا</a:t>
          </a:r>
          <a:endParaRPr lang="en-GB" sz="2400" b="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4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4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الانفجار اللحظي</a:t>
          </a:r>
          <a:endParaRPr lang="en-GB" sz="24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4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4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400" dirty="0"/>
            <a:t>الوسم يبدأ في </a:t>
          </a:r>
          <a:r>
            <a:rPr lang="ar-SA" sz="2400" dirty="0" err="1"/>
            <a:t>التريند</a:t>
          </a:r>
          <a:r>
            <a:rPr lang="ar-SA" sz="2400" dirty="0"/>
            <a:t> — وسائل الإعلام تُلاحق القصة</a:t>
          </a:r>
          <a:endParaRPr lang="en-GB" sz="2400" b="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4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4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مرحلة الذروة</a:t>
          </a:r>
          <a:endParaRPr lang="en-GB" sz="24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4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4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التفاعل في أعلى مستوياته — صعوبة السيطرة</a:t>
          </a:r>
          <a:endParaRPr lang="en-GB" sz="2400" b="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4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4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٤- </a:t>
          </a:r>
          <a:r>
            <a:rPr lang="ar-SA" sz="2400" b="1" dirty="0"/>
            <a:t>مرحلة الانقسام</a:t>
          </a:r>
          <a:endParaRPr lang="en-GB" sz="24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4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4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جمهور مؤيد/معارض — زيادة الحدة</a:t>
          </a:r>
          <a:endParaRPr lang="en-GB" sz="2400" b="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4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400"/>
        </a:p>
      </dgm:t>
    </dgm:pt>
    <dgm:pt modelId="{7D760E27-280D-2A4B-B959-CFD7BC6CC1C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dirty="0"/>
            <a:t>٥- </a:t>
          </a:r>
          <a:r>
            <a:rPr lang="ar-SA" sz="2400" b="1" dirty="0"/>
            <a:t>مرحلة التهدئة التدريجية</a:t>
          </a:r>
          <a:endParaRPr lang="en-GB" sz="2400" dirty="0"/>
        </a:p>
      </dgm:t>
    </dgm:pt>
    <dgm:pt modelId="{CEB5071F-5DE7-8D48-BF03-C41B8A85DA80}" type="parTrans" cxnId="{1B42AA15-D0F3-9B48-B2DC-0C9027E0CC3B}">
      <dgm:prSet/>
      <dgm:spPr/>
      <dgm:t>
        <a:bodyPr/>
        <a:lstStyle/>
        <a:p>
          <a:endParaRPr lang="en-GB" sz="2400"/>
        </a:p>
      </dgm:t>
    </dgm:pt>
    <dgm:pt modelId="{BF5A7DF4-0CF2-E14A-872B-69D71F8DE03C}" type="sibTrans" cxnId="{1B42AA15-D0F3-9B48-B2DC-0C9027E0CC3B}">
      <dgm:prSet custT="1"/>
      <dgm:spPr/>
      <dgm:t>
        <a:bodyPr/>
        <a:lstStyle/>
        <a:p>
          <a:endParaRPr lang="en-GB" sz="2400"/>
        </a:p>
      </dgm:t>
    </dgm:pt>
    <dgm:pt modelId="{3F593408-F3FD-0546-A54D-46490D77181F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تخفّ حدة التفاعل، لكن بعض الأثر يبقى</a:t>
          </a:r>
          <a:endParaRPr lang="en-GB" sz="2400" b="0" dirty="0"/>
        </a:p>
      </dgm:t>
    </dgm:pt>
    <dgm:pt modelId="{B06EF9A7-A81C-5E4B-BFED-68A4D818EC01}" type="parTrans" cxnId="{B9B35A18-8AE0-6F4C-8F3C-11380E849FA7}">
      <dgm:prSet/>
      <dgm:spPr/>
      <dgm:t>
        <a:bodyPr/>
        <a:lstStyle/>
        <a:p>
          <a:endParaRPr lang="en-GB" sz="2400"/>
        </a:p>
      </dgm:t>
    </dgm:pt>
    <dgm:pt modelId="{A8A6672F-BD19-1247-9CF5-B6C181B62B1D}" type="sibTrans" cxnId="{B9B35A18-8AE0-6F4C-8F3C-11380E849FA7}">
      <dgm:prSet/>
      <dgm:spPr/>
      <dgm:t>
        <a:bodyPr/>
        <a:lstStyle/>
        <a:p>
          <a:endParaRPr lang="en-GB" sz="2400"/>
        </a:p>
      </dgm:t>
    </dgm:pt>
    <dgm:pt modelId="{03DD3F36-D750-0E47-BAAF-981A95589E10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dirty="0"/>
            <a:t>٦- </a:t>
          </a:r>
          <a:r>
            <a:rPr lang="ar-SA" sz="2400" b="1" dirty="0"/>
            <a:t>مرحلة التوثيق الإعلامي</a:t>
          </a:r>
          <a:endParaRPr lang="en-GB" sz="2400" dirty="0"/>
        </a:p>
      </dgm:t>
    </dgm:pt>
    <dgm:pt modelId="{EF4EC346-B7DE-204D-BC76-439BB7426451}" type="parTrans" cxnId="{EEAD5956-2FF9-3045-AF12-26756C8ED415}">
      <dgm:prSet/>
      <dgm:spPr/>
      <dgm:t>
        <a:bodyPr/>
        <a:lstStyle/>
        <a:p>
          <a:endParaRPr lang="en-GB" sz="2400"/>
        </a:p>
      </dgm:t>
    </dgm:pt>
    <dgm:pt modelId="{37E8A209-1413-9B40-A862-37AE43B8A75B}" type="sibTrans" cxnId="{EEAD5956-2FF9-3045-AF12-26756C8ED415}">
      <dgm:prSet/>
      <dgm:spPr/>
      <dgm:t>
        <a:bodyPr/>
        <a:lstStyle/>
        <a:p>
          <a:endParaRPr lang="en-GB" sz="2400"/>
        </a:p>
      </dgm:t>
    </dgm:pt>
    <dgm:pt modelId="{AE21FEB4-6C7A-6943-990A-8A89888D02B4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القصة تنتقل إلى المقالات والتقارير الطويلة</a:t>
          </a:r>
          <a:endParaRPr lang="en-GB" sz="2400" b="0" dirty="0"/>
        </a:p>
      </dgm:t>
    </dgm:pt>
    <dgm:pt modelId="{35DB0618-D116-8A40-8A87-DD92DAB66D69}" type="parTrans" cxnId="{05951FF5-6BC8-7D4F-8BEA-10FAB34E4E4A}">
      <dgm:prSet/>
      <dgm:spPr/>
      <dgm:t>
        <a:bodyPr/>
        <a:lstStyle/>
        <a:p>
          <a:endParaRPr lang="en-GB" sz="2400"/>
        </a:p>
      </dgm:t>
    </dgm:pt>
    <dgm:pt modelId="{F53267F1-BD5D-D14A-B0B1-129139D1E0CB}" type="sibTrans" cxnId="{05951FF5-6BC8-7D4F-8BEA-10FAB34E4E4A}">
      <dgm:prSet/>
      <dgm:spPr/>
      <dgm:t>
        <a:bodyPr/>
        <a:lstStyle/>
        <a:p>
          <a:endParaRPr lang="en-GB" sz="2400"/>
        </a:p>
      </dgm:t>
    </dgm:pt>
    <dgm:pt modelId="{20947796-BD40-6C48-A533-BF78BC6A9EF4}" type="pres">
      <dgm:prSet presAssocID="{5B0BFAD2-A999-3B41-82A1-CDF4A6E3F1DA}" presName="diagram" presStyleCnt="0">
        <dgm:presLayoutVars>
          <dgm:dir val="rev"/>
          <dgm:resizeHandles val="exact"/>
        </dgm:presLayoutVars>
      </dgm:prSet>
      <dgm:spPr/>
    </dgm:pt>
    <dgm:pt modelId="{4073E889-EE04-0B4C-989B-E83475AA6B2E}" type="pres">
      <dgm:prSet presAssocID="{1752099A-5FA7-5B42-9954-CCC2DC540A73}" presName="node" presStyleLbl="node1" presStyleIdx="0" presStyleCnt="6">
        <dgm:presLayoutVars>
          <dgm:bulletEnabled val="1"/>
        </dgm:presLayoutVars>
      </dgm:prSet>
      <dgm:spPr/>
    </dgm:pt>
    <dgm:pt modelId="{C63B4E10-C37E-DC43-9CF1-83A88EDD172D}" type="pres">
      <dgm:prSet presAssocID="{D82E5EC9-D48F-7543-B907-FBA1F99EA9C6}" presName="sibTrans" presStyleLbl="sibTrans2D1" presStyleIdx="0" presStyleCnt="5"/>
      <dgm:spPr/>
    </dgm:pt>
    <dgm:pt modelId="{7B8D2B99-444A-364D-8D39-1596152FFC48}" type="pres">
      <dgm:prSet presAssocID="{D82E5EC9-D48F-7543-B907-FBA1F99EA9C6}" presName="connectorText" presStyleLbl="sibTrans2D1" presStyleIdx="0" presStyleCnt="5"/>
      <dgm:spPr/>
    </dgm:pt>
    <dgm:pt modelId="{5BCA5F87-451D-C14D-8A3C-1BC718F745E3}" type="pres">
      <dgm:prSet presAssocID="{33175CCB-1C8B-1C44-8A2A-276D69ED11D2}" presName="node" presStyleLbl="node1" presStyleIdx="1" presStyleCnt="6">
        <dgm:presLayoutVars>
          <dgm:bulletEnabled val="1"/>
        </dgm:presLayoutVars>
      </dgm:prSet>
      <dgm:spPr/>
    </dgm:pt>
    <dgm:pt modelId="{2637275A-0AEC-1542-956A-BC17A0ED865C}" type="pres">
      <dgm:prSet presAssocID="{46CD5F3F-16F8-1443-AC0A-CECBDA2B0AE3}" presName="sibTrans" presStyleLbl="sibTrans2D1" presStyleIdx="1" presStyleCnt="5"/>
      <dgm:spPr/>
    </dgm:pt>
    <dgm:pt modelId="{A0907849-FA17-DA40-B293-FA3134D74AF4}" type="pres">
      <dgm:prSet presAssocID="{46CD5F3F-16F8-1443-AC0A-CECBDA2B0AE3}" presName="connectorText" presStyleLbl="sibTrans2D1" presStyleIdx="1" presStyleCnt="5"/>
      <dgm:spPr/>
    </dgm:pt>
    <dgm:pt modelId="{A4B10E5C-FE64-B646-989A-5F3B9C32D5DD}" type="pres">
      <dgm:prSet presAssocID="{00BA3E18-A5E2-9140-B854-8729D59638C7}" presName="node" presStyleLbl="node1" presStyleIdx="2" presStyleCnt="6">
        <dgm:presLayoutVars>
          <dgm:bulletEnabled val="1"/>
        </dgm:presLayoutVars>
      </dgm:prSet>
      <dgm:spPr/>
    </dgm:pt>
    <dgm:pt modelId="{38F1D360-1E05-7E45-BB6C-2CDD513D466D}" type="pres">
      <dgm:prSet presAssocID="{B1A7360D-8795-2F4E-ABEF-D0EA3753B07E}" presName="sibTrans" presStyleLbl="sibTrans2D1" presStyleIdx="2" presStyleCnt="5"/>
      <dgm:spPr/>
    </dgm:pt>
    <dgm:pt modelId="{C9A2B45F-FD16-1848-89F9-8BF251A19858}" type="pres">
      <dgm:prSet presAssocID="{B1A7360D-8795-2F4E-ABEF-D0EA3753B07E}" presName="connectorText" presStyleLbl="sibTrans2D1" presStyleIdx="2" presStyleCnt="5"/>
      <dgm:spPr/>
    </dgm:pt>
    <dgm:pt modelId="{28C823F1-7F6C-0641-AEA4-183CD92C4065}" type="pres">
      <dgm:prSet presAssocID="{E8E95C23-E752-394B-B9B6-2A78136193D2}" presName="node" presStyleLbl="node1" presStyleIdx="3" presStyleCnt="6">
        <dgm:presLayoutVars>
          <dgm:bulletEnabled val="1"/>
        </dgm:presLayoutVars>
      </dgm:prSet>
      <dgm:spPr/>
    </dgm:pt>
    <dgm:pt modelId="{398758D3-8D2F-B146-8DF2-AB355CD52F7D}" type="pres">
      <dgm:prSet presAssocID="{942B23F3-0336-EF48-855C-CED43D6F351D}" presName="sibTrans" presStyleLbl="sibTrans2D1" presStyleIdx="3" presStyleCnt="5"/>
      <dgm:spPr/>
    </dgm:pt>
    <dgm:pt modelId="{FACF10DB-0FE4-F144-858B-A7E821B0C800}" type="pres">
      <dgm:prSet presAssocID="{942B23F3-0336-EF48-855C-CED43D6F351D}" presName="connectorText" presStyleLbl="sibTrans2D1" presStyleIdx="3" presStyleCnt="5"/>
      <dgm:spPr/>
    </dgm:pt>
    <dgm:pt modelId="{46CEABD7-36ED-4B4E-8420-C62141E2881E}" type="pres">
      <dgm:prSet presAssocID="{7D760E27-280D-2A4B-B959-CFD7BC6CC1CD}" presName="node" presStyleLbl="node1" presStyleIdx="4" presStyleCnt="6">
        <dgm:presLayoutVars>
          <dgm:bulletEnabled val="1"/>
        </dgm:presLayoutVars>
      </dgm:prSet>
      <dgm:spPr/>
    </dgm:pt>
    <dgm:pt modelId="{EB090C6F-CF67-D441-9414-FFBF152B7A5F}" type="pres">
      <dgm:prSet presAssocID="{BF5A7DF4-0CF2-E14A-872B-69D71F8DE03C}" presName="sibTrans" presStyleLbl="sibTrans2D1" presStyleIdx="4" presStyleCnt="5"/>
      <dgm:spPr/>
    </dgm:pt>
    <dgm:pt modelId="{E43D6EBC-9ED4-954A-82B1-D1AC0A894969}" type="pres">
      <dgm:prSet presAssocID="{BF5A7DF4-0CF2-E14A-872B-69D71F8DE03C}" presName="connectorText" presStyleLbl="sibTrans2D1" presStyleIdx="4" presStyleCnt="5"/>
      <dgm:spPr/>
    </dgm:pt>
    <dgm:pt modelId="{CA9AFFC5-EFFE-444B-9EBB-4C2FE5484144}" type="pres">
      <dgm:prSet presAssocID="{03DD3F36-D750-0E47-BAAF-981A95589E10}" presName="node" presStyleLbl="node1" presStyleIdx="5" presStyleCnt="6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37C9D304-FF12-834B-A2BE-23428CF94554}" type="presOf" srcId="{03DD3F36-D750-0E47-BAAF-981A95589E10}" destId="{CA9AFFC5-EFFE-444B-9EBB-4C2FE5484144}" srcOrd="0" destOrd="0" presId="urn:microsoft.com/office/officeart/2005/8/layout/process5"/>
    <dgm:cxn modelId="{E19C3107-EA5C-2844-A0D0-D494F83F1DAE}" type="presOf" srcId="{D82E5EC9-D48F-7543-B907-FBA1F99EA9C6}" destId="{C63B4E10-C37E-DC43-9CF1-83A88EDD172D}" srcOrd="0" destOrd="0" presId="urn:microsoft.com/office/officeart/2005/8/layout/process5"/>
    <dgm:cxn modelId="{B5921F15-50F4-794B-90AF-544C2468A475}" type="presOf" srcId="{00BA3E18-A5E2-9140-B854-8729D59638C7}" destId="{A4B10E5C-FE64-B646-989A-5F3B9C32D5DD}" srcOrd="0" destOrd="0" presId="urn:microsoft.com/office/officeart/2005/8/layout/process5"/>
    <dgm:cxn modelId="{1B42AA15-D0F3-9B48-B2DC-0C9027E0CC3B}" srcId="{5B0BFAD2-A999-3B41-82A1-CDF4A6E3F1DA}" destId="{7D760E27-280D-2A4B-B959-CFD7BC6CC1CD}" srcOrd="4" destOrd="0" parTransId="{CEB5071F-5DE7-8D48-BF03-C41B8A85DA80}" sibTransId="{BF5A7DF4-0CF2-E14A-872B-69D71F8DE03C}"/>
    <dgm:cxn modelId="{B9B35A18-8AE0-6F4C-8F3C-11380E849FA7}" srcId="{7D760E27-280D-2A4B-B959-CFD7BC6CC1CD}" destId="{3F593408-F3FD-0546-A54D-46490D77181F}" srcOrd="0" destOrd="0" parTransId="{B06EF9A7-A81C-5E4B-BFED-68A4D818EC01}" sibTransId="{A8A6672F-BD19-1247-9CF5-B6C181B62B1D}"/>
    <dgm:cxn modelId="{FE864B27-1201-6044-97B0-A9BEBC6FBF57}" type="presOf" srcId="{942B23F3-0336-EF48-855C-CED43D6F351D}" destId="{398758D3-8D2F-B146-8DF2-AB355CD52F7D}" srcOrd="0" destOrd="0" presId="urn:microsoft.com/office/officeart/2005/8/layout/process5"/>
    <dgm:cxn modelId="{E651712B-4677-5546-A141-EB5C319BEF48}" type="presOf" srcId="{B1A7360D-8795-2F4E-ABEF-D0EA3753B07E}" destId="{C9A2B45F-FD16-1848-89F9-8BF251A19858}" srcOrd="1" destOrd="0" presId="urn:microsoft.com/office/officeart/2005/8/layout/process5"/>
    <dgm:cxn modelId="{34CA6D46-B7DB-2B44-8D58-6B9D7BA0DF3C}" type="presOf" srcId="{5B0BFAD2-A999-3B41-82A1-CDF4A6E3F1DA}" destId="{20947796-BD40-6C48-A533-BF78BC6A9EF4}" srcOrd="0" destOrd="0" presId="urn:microsoft.com/office/officeart/2005/8/layout/process5"/>
    <dgm:cxn modelId="{B2BAC447-CC0D-5C47-A841-C70981DD2868}" type="presOf" srcId="{2EE28272-E03F-FE41-917F-9CFA55EACE13}" destId="{28C823F1-7F6C-0641-AEA4-183CD92C4065}" srcOrd="0" destOrd="1" presId="urn:microsoft.com/office/officeart/2005/8/layout/process5"/>
    <dgm:cxn modelId="{32725049-03C0-5642-B0EB-94675E9B5131}" type="presOf" srcId="{F0B52F86-83AF-D945-9E33-5773BE9861C5}" destId="{4073E889-EE04-0B4C-989B-E83475AA6B2E}" srcOrd="0" destOrd="1" presId="urn:microsoft.com/office/officeart/2005/8/layout/process5"/>
    <dgm:cxn modelId="{17D18B4C-7746-C840-8E8B-36C855E20ACF}" type="presOf" srcId="{942B23F3-0336-EF48-855C-CED43D6F351D}" destId="{FACF10DB-0FE4-F144-858B-A7E821B0C800}" srcOrd="1" destOrd="0" presId="urn:microsoft.com/office/officeart/2005/8/layout/process5"/>
    <dgm:cxn modelId="{EEAD5956-2FF9-3045-AF12-26756C8ED415}" srcId="{5B0BFAD2-A999-3B41-82A1-CDF4A6E3F1DA}" destId="{03DD3F36-D750-0E47-BAAF-981A95589E10}" srcOrd="5" destOrd="0" parTransId="{EF4EC346-B7DE-204D-BC76-439BB7426451}" sibTransId="{37E8A209-1413-9B40-A862-37AE43B8A75B}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30E18663-430B-E844-A407-4439144E68B0}" type="presOf" srcId="{46CD5F3F-16F8-1443-AC0A-CECBDA2B0AE3}" destId="{2637275A-0AEC-1542-956A-BC17A0ED865C}" srcOrd="0" destOrd="0" presId="urn:microsoft.com/office/officeart/2005/8/layout/process5"/>
    <dgm:cxn modelId="{CAACD469-06B3-E24C-AC66-CCE883470A38}" type="presOf" srcId="{46CD5F3F-16F8-1443-AC0A-CECBDA2B0AE3}" destId="{A0907849-FA17-DA40-B293-FA3134D74AF4}" srcOrd="1" destOrd="0" presId="urn:microsoft.com/office/officeart/2005/8/layout/process5"/>
    <dgm:cxn modelId="{A5336F6D-1DC6-0847-93BC-E216BDA280E1}" type="presOf" srcId="{1752099A-5FA7-5B42-9954-CCC2DC540A73}" destId="{4073E889-EE04-0B4C-989B-E83475AA6B2E}" srcOrd="0" destOrd="0" presId="urn:microsoft.com/office/officeart/2005/8/layout/process5"/>
    <dgm:cxn modelId="{E4D0BD77-8A2C-3148-B3F4-5889EA54A5AB}" type="presOf" srcId="{7D760E27-280D-2A4B-B959-CFD7BC6CC1CD}" destId="{46CEABD7-36ED-4B4E-8420-C62141E2881E}" srcOrd="0" destOrd="0" presId="urn:microsoft.com/office/officeart/2005/8/layout/process5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9DE75D8B-79DB-1F43-A029-36EA81C023DF}" type="presOf" srcId="{AE21FEB4-6C7A-6943-990A-8A89888D02B4}" destId="{CA9AFFC5-EFFE-444B-9EBB-4C2FE5484144}" srcOrd="0" destOrd="1" presId="urn:microsoft.com/office/officeart/2005/8/layout/process5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31A50295-9400-EA47-8413-D61806DD4723}" type="presOf" srcId="{BF5A7DF4-0CF2-E14A-872B-69D71F8DE03C}" destId="{EB090C6F-CF67-D441-9414-FFBF152B7A5F}" srcOrd="0" destOrd="0" presId="urn:microsoft.com/office/officeart/2005/8/layout/process5"/>
    <dgm:cxn modelId="{94C11A9C-9844-6443-B1A8-CCE32C78B7EC}" type="presOf" srcId="{B1A7360D-8795-2F4E-ABEF-D0EA3753B07E}" destId="{38F1D360-1E05-7E45-BB6C-2CDD513D466D}" srcOrd="0" destOrd="0" presId="urn:microsoft.com/office/officeart/2005/8/layout/process5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14ECE79E-1E5E-BF4B-9A2D-845E11514D12}" type="presOf" srcId="{E8E95C23-E752-394B-B9B6-2A78136193D2}" destId="{28C823F1-7F6C-0641-AEA4-183CD92C4065}" srcOrd="0" destOrd="0" presId="urn:microsoft.com/office/officeart/2005/8/layout/process5"/>
    <dgm:cxn modelId="{19A6769F-99E4-6440-8D42-48C82735002C}" type="presOf" srcId="{8196662A-287F-234F-A077-9224702B5B77}" destId="{5BCA5F87-451D-C14D-8A3C-1BC718F745E3}" srcOrd="0" destOrd="1" presId="urn:microsoft.com/office/officeart/2005/8/layout/process5"/>
    <dgm:cxn modelId="{23DABABA-1587-7A40-AA69-B6CF25B14F0B}" type="presOf" srcId="{3F593408-F3FD-0546-A54D-46490D77181F}" destId="{46CEABD7-36ED-4B4E-8420-C62141E2881E}" srcOrd="0" destOrd="1" presId="urn:microsoft.com/office/officeart/2005/8/layout/process5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03D6CD8-F4B0-424B-9FAF-815166598A9A}" type="presOf" srcId="{D82E5EC9-D48F-7543-B907-FBA1F99EA9C6}" destId="{7B8D2B99-444A-364D-8D39-1596152FFC48}" srcOrd="1" destOrd="0" presId="urn:microsoft.com/office/officeart/2005/8/layout/process5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9A1C29E9-92FE-C64D-928F-A12CA9CD5214}" type="presOf" srcId="{33175CCB-1C8B-1C44-8A2A-276D69ED11D2}" destId="{5BCA5F87-451D-C14D-8A3C-1BC718F745E3}" srcOrd="0" destOrd="0" presId="urn:microsoft.com/office/officeart/2005/8/layout/process5"/>
    <dgm:cxn modelId="{05951FF5-6BC8-7D4F-8BEA-10FAB34E4E4A}" srcId="{03DD3F36-D750-0E47-BAAF-981A95589E10}" destId="{AE21FEB4-6C7A-6943-990A-8A89888D02B4}" srcOrd="0" destOrd="0" parTransId="{35DB0618-D116-8A40-8A87-DD92DAB66D69}" sibTransId="{F53267F1-BD5D-D14A-B0B1-129139D1E0CB}"/>
    <dgm:cxn modelId="{182E28F6-6606-C047-919E-B9AC450B01B8}" type="presOf" srcId="{2E7B7787-BF7C-304D-9F38-1C0AB771DD8B}" destId="{A4B10E5C-FE64-B646-989A-5F3B9C32D5DD}" srcOrd="0" destOrd="1" presId="urn:microsoft.com/office/officeart/2005/8/layout/process5"/>
    <dgm:cxn modelId="{235092F8-15CB-3D48-8256-3CE870D3F47C}" type="presOf" srcId="{BF5A7DF4-0CF2-E14A-872B-69D71F8DE03C}" destId="{E43D6EBC-9ED4-954A-82B1-D1AC0A894969}" srcOrd="1" destOrd="0" presId="urn:microsoft.com/office/officeart/2005/8/layout/process5"/>
    <dgm:cxn modelId="{DCFB3AD4-4348-D747-96F6-E64F74F4EC43}" type="presParOf" srcId="{20947796-BD40-6C48-A533-BF78BC6A9EF4}" destId="{4073E889-EE04-0B4C-989B-E83475AA6B2E}" srcOrd="0" destOrd="0" presId="urn:microsoft.com/office/officeart/2005/8/layout/process5"/>
    <dgm:cxn modelId="{D42D0FFD-EB54-A944-8B94-54369CCCA957}" type="presParOf" srcId="{20947796-BD40-6C48-A533-BF78BC6A9EF4}" destId="{C63B4E10-C37E-DC43-9CF1-83A88EDD172D}" srcOrd="1" destOrd="0" presId="urn:microsoft.com/office/officeart/2005/8/layout/process5"/>
    <dgm:cxn modelId="{08A905E4-DEC7-EA47-B0D6-1F82A8DAD3D7}" type="presParOf" srcId="{C63B4E10-C37E-DC43-9CF1-83A88EDD172D}" destId="{7B8D2B99-444A-364D-8D39-1596152FFC48}" srcOrd="0" destOrd="0" presId="urn:microsoft.com/office/officeart/2005/8/layout/process5"/>
    <dgm:cxn modelId="{2DF74B23-3CEA-0142-84A4-E7F5799F64A4}" type="presParOf" srcId="{20947796-BD40-6C48-A533-BF78BC6A9EF4}" destId="{5BCA5F87-451D-C14D-8A3C-1BC718F745E3}" srcOrd="2" destOrd="0" presId="urn:microsoft.com/office/officeart/2005/8/layout/process5"/>
    <dgm:cxn modelId="{8742F515-F318-5F47-A31B-33642EF799DE}" type="presParOf" srcId="{20947796-BD40-6C48-A533-BF78BC6A9EF4}" destId="{2637275A-0AEC-1542-956A-BC17A0ED865C}" srcOrd="3" destOrd="0" presId="urn:microsoft.com/office/officeart/2005/8/layout/process5"/>
    <dgm:cxn modelId="{9ECF4A65-C239-7747-8C6A-BECEB012DD37}" type="presParOf" srcId="{2637275A-0AEC-1542-956A-BC17A0ED865C}" destId="{A0907849-FA17-DA40-B293-FA3134D74AF4}" srcOrd="0" destOrd="0" presId="urn:microsoft.com/office/officeart/2005/8/layout/process5"/>
    <dgm:cxn modelId="{BDDB70FC-08CB-A241-9F6B-261893AC2539}" type="presParOf" srcId="{20947796-BD40-6C48-A533-BF78BC6A9EF4}" destId="{A4B10E5C-FE64-B646-989A-5F3B9C32D5DD}" srcOrd="4" destOrd="0" presId="urn:microsoft.com/office/officeart/2005/8/layout/process5"/>
    <dgm:cxn modelId="{DB28A282-1756-6B46-B0A5-B550490BBAE8}" type="presParOf" srcId="{20947796-BD40-6C48-A533-BF78BC6A9EF4}" destId="{38F1D360-1E05-7E45-BB6C-2CDD513D466D}" srcOrd="5" destOrd="0" presId="urn:microsoft.com/office/officeart/2005/8/layout/process5"/>
    <dgm:cxn modelId="{BC2E1961-9A16-A841-8BE0-EB1F20BCD831}" type="presParOf" srcId="{38F1D360-1E05-7E45-BB6C-2CDD513D466D}" destId="{C9A2B45F-FD16-1848-89F9-8BF251A19858}" srcOrd="0" destOrd="0" presId="urn:microsoft.com/office/officeart/2005/8/layout/process5"/>
    <dgm:cxn modelId="{A1E48CDB-C6AB-C142-8AA9-5709480D5BC3}" type="presParOf" srcId="{20947796-BD40-6C48-A533-BF78BC6A9EF4}" destId="{28C823F1-7F6C-0641-AEA4-183CD92C4065}" srcOrd="6" destOrd="0" presId="urn:microsoft.com/office/officeart/2005/8/layout/process5"/>
    <dgm:cxn modelId="{D6E7EBFD-C7C8-7645-8855-7D765C849522}" type="presParOf" srcId="{20947796-BD40-6C48-A533-BF78BC6A9EF4}" destId="{398758D3-8D2F-B146-8DF2-AB355CD52F7D}" srcOrd="7" destOrd="0" presId="urn:microsoft.com/office/officeart/2005/8/layout/process5"/>
    <dgm:cxn modelId="{965F048D-3578-5D42-B775-74CF1702F066}" type="presParOf" srcId="{398758D3-8D2F-B146-8DF2-AB355CD52F7D}" destId="{FACF10DB-0FE4-F144-858B-A7E821B0C800}" srcOrd="0" destOrd="0" presId="urn:microsoft.com/office/officeart/2005/8/layout/process5"/>
    <dgm:cxn modelId="{11AC7EBB-1D3A-4443-B510-F3CECFC0A9AF}" type="presParOf" srcId="{20947796-BD40-6C48-A533-BF78BC6A9EF4}" destId="{46CEABD7-36ED-4B4E-8420-C62141E2881E}" srcOrd="8" destOrd="0" presId="urn:microsoft.com/office/officeart/2005/8/layout/process5"/>
    <dgm:cxn modelId="{56026D47-7646-B54A-8DE5-6DDB4872586E}" type="presParOf" srcId="{20947796-BD40-6C48-A533-BF78BC6A9EF4}" destId="{EB090C6F-CF67-D441-9414-FFBF152B7A5F}" srcOrd="9" destOrd="0" presId="urn:microsoft.com/office/officeart/2005/8/layout/process5"/>
    <dgm:cxn modelId="{1DA9A0A0-EFE3-404D-9CEE-E56A8D5BC528}" type="presParOf" srcId="{EB090C6F-CF67-D441-9414-FFBF152B7A5F}" destId="{E43D6EBC-9ED4-954A-82B1-D1AC0A894969}" srcOrd="0" destOrd="0" presId="urn:microsoft.com/office/officeart/2005/8/layout/process5"/>
    <dgm:cxn modelId="{9D9C33CA-373E-9F4E-A476-428DD7B9474E}" type="presParOf" srcId="{20947796-BD40-6C48-A533-BF78BC6A9EF4}" destId="{CA9AFFC5-EFFE-444B-9EBB-4C2FE5484144}" srcOrd="10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enn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١- </a:t>
          </a:r>
          <a:r>
            <a:rPr lang="en-GB" sz="2400" dirty="0"/>
            <a:t>🟢 </a:t>
          </a:r>
          <a:r>
            <a:rPr lang="ar-SA" sz="2400" dirty="0"/>
            <a:t> </a:t>
          </a:r>
          <a:r>
            <a:rPr lang="ar-SA" sz="2400" b="1" dirty="0"/>
            <a:t>مرحلة البداية</a:t>
          </a:r>
          <a:r>
            <a:rPr lang="en-GB" sz="2400" b="1" dirty="0"/>
            <a:t>:</a:t>
          </a:r>
          <a:endParaRPr lang="en-GB" sz="2400" dirty="0"/>
        </a:p>
        <a:p>
          <a:pPr algn="ctr">
            <a:buNone/>
          </a:pPr>
          <a:r>
            <a:rPr lang="ar-SA" sz="2400" dirty="0"/>
            <a:t>فرصة مثالية للتدخل السريع</a:t>
          </a:r>
          <a:endParaRPr lang="en-GB" sz="24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ctr" rtl="1"/>
          <a:endParaRPr lang="en-GB" sz="24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ctr" rtl="1"/>
          <a:endParaRPr lang="en-GB" sz="2400"/>
        </a:p>
      </dgm:t>
    </dgm:pt>
    <dgm:pt modelId="{33175CCB-1C8B-1C44-8A2A-276D69ED11D2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٢- </a:t>
          </a:r>
          <a:r>
            <a:rPr lang="en-GB" sz="2400" dirty="0"/>
            <a:t>🟡  </a:t>
          </a:r>
          <a:r>
            <a:rPr lang="ar-SA" sz="2400" dirty="0"/>
            <a:t> </a:t>
          </a:r>
          <a:r>
            <a:rPr lang="ar-SA" sz="2400" b="1" dirty="0"/>
            <a:t>مرحلة التسارع</a:t>
          </a:r>
          <a:r>
            <a:rPr lang="en-GB" sz="2400" b="1" dirty="0"/>
            <a:t>:</a:t>
          </a:r>
          <a:endParaRPr lang="en-GB" sz="2400" dirty="0"/>
        </a:p>
        <a:p>
          <a:pPr algn="ctr">
            <a:buNone/>
          </a:pPr>
          <a:r>
            <a:rPr lang="ar-SA" sz="2400" dirty="0"/>
            <a:t>سرعة التفاعل تتزايد — كل دقيقة تهم</a:t>
          </a:r>
          <a:endParaRPr lang="en-GB" sz="24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ctr" rtl="1"/>
          <a:endParaRPr lang="en-GB" sz="24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ctr" rtl="1"/>
          <a:endParaRPr lang="en-GB" sz="2400"/>
        </a:p>
      </dgm:t>
    </dgm:pt>
    <dgm:pt modelId="{00BA3E18-A5E2-9140-B854-8729D59638C7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٣- </a:t>
          </a:r>
          <a:r>
            <a:rPr lang="en-GB" sz="2400" dirty="0"/>
            <a:t>🔵</a:t>
          </a:r>
          <a:r>
            <a:rPr lang="ar-SA" sz="2400" dirty="0"/>
            <a:t> </a:t>
          </a:r>
          <a:r>
            <a:rPr lang="en-GB" sz="2400" dirty="0"/>
            <a:t> </a:t>
          </a:r>
          <a:r>
            <a:rPr lang="ar-SA" sz="2400" b="1" dirty="0"/>
            <a:t>مرحلة الذروة</a:t>
          </a:r>
          <a:r>
            <a:rPr lang="en-GB" sz="2400" b="1" dirty="0"/>
            <a:t>:</a:t>
          </a:r>
          <a:endParaRPr lang="en-GB" sz="2400" dirty="0"/>
        </a:p>
        <a:p>
          <a:pPr algn="ctr">
            <a:buNone/>
          </a:pPr>
          <a:r>
            <a:rPr lang="ar-SA" sz="2400" dirty="0"/>
            <a:t>صعوبة التأثير — الأهم هنا هو ضبط الرسائل وليس محاولة السيطرة الكاملة</a:t>
          </a:r>
          <a:endParaRPr lang="en-GB" sz="24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ctr" rtl="1"/>
          <a:endParaRPr lang="en-GB" sz="24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ctr" rtl="1"/>
          <a:endParaRPr lang="en-GB" sz="2400"/>
        </a:p>
      </dgm:t>
    </dgm:pt>
    <dgm:pt modelId="{8288C6FB-05A4-2843-B223-9613C40B26B0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٤- </a:t>
          </a:r>
          <a:r>
            <a:rPr lang="en-GB" sz="2400" dirty="0"/>
            <a:t>🟠 </a:t>
          </a:r>
          <a:r>
            <a:rPr lang="ar-SA" sz="2400" b="1" dirty="0"/>
            <a:t>مرحلة ما بعد الذروة</a:t>
          </a:r>
          <a:r>
            <a:rPr lang="en-GB" sz="2400" b="1" dirty="0"/>
            <a:t>:</a:t>
          </a:r>
          <a:endParaRPr lang="en-GB" sz="2400" dirty="0"/>
        </a:p>
        <a:p>
          <a:pPr algn="ctr">
            <a:buNone/>
          </a:pPr>
          <a:r>
            <a:rPr lang="ar-SA" sz="2400" dirty="0"/>
            <a:t>فرصة لإطلاق رسائل التهدئة والشفافية</a:t>
          </a:r>
          <a:endParaRPr lang="en-GB" sz="2400" dirty="0"/>
        </a:p>
      </dgm:t>
    </dgm:pt>
    <dgm:pt modelId="{D3B5CEFB-6329-D24B-9116-813F95BE39A3}" type="parTrans" cxnId="{16B0352D-6AF9-3646-B130-2D79F94F1778}">
      <dgm:prSet/>
      <dgm:spPr/>
      <dgm:t>
        <a:bodyPr/>
        <a:lstStyle/>
        <a:p>
          <a:pPr algn="ctr"/>
          <a:endParaRPr lang="en-GB" sz="2400"/>
        </a:p>
      </dgm:t>
    </dgm:pt>
    <dgm:pt modelId="{45EE7593-5E58-3D44-8791-E03095D52F52}" type="sibTrans" cxnId="{16B0352D-6AF9-3646-B130-2D79F94F1778}">
      <dgm:prSet/>
      <dgm:spPr/>
      <dgm:t>
        <a:bodyPr/>
        <a:lstStyle/>
        <a:p>
          <a:pPr algn="ctr"/>
          <a:endParaRPr lang="en-GB" sz="2400"/>
        </a:p>
      </dgm:t>
    </dgm:pt>
    <dgm:pt modelId="{74D90DA3-04BE-5D40-8F30-E472EB20EAED}" type="pres">
      <dgm:prSet presAssocID="{5B0BFAD2-A999-3B41-82A1-CDF4A6E3F1DA}" presName="Name0" presStyleCnt="0">
        <dgm:presLayoutVars>
          <dgm:dir val="rev"/>
          <dgm:resizeHandles val="exact"/>
        </dgm:presLayoutVars>
      </dgm:prSet>
      <dgm:spPr/>
    </dgm:pt>
    <dgm:pt modelId="{6BCF4C1D-749F-2048-A463-91C4935B2F24}" type="pres">
      <dgm:prSet presAssocID="{1752099A-5FA7-5B42-9954-CCC2DC540A73}" presName="Name5" presStyleLbl="vennNode1" presStyleIdx="0" presStyleCnt="4">
        <dgm:presLayoutVars>
          <dgm:bulletEnabled val="1"/>
        </dgm:presLayoutVars>
      </dgm:prSet>
      <dgm:spPr/>
    </dgm:pt>
    <dgm:pt modelId="{011EDA2D-4B06-974F-8356-82D1C5FFF4B2}" type="pres">
      <dgm:prSet presAssocID="{D82E5EC9-D48F-7543-B907-FBA1F99EA9C6}" presName="space" presStyleCnt="0"/>
      <dgm:spPr/>
    </dgm:pt>
    <dgm:pt modelId="{4B505C07-F448-534A-B5F5-66B604FFDD9D}" type="pres">
      <dgm:prSet presAssocID="{33175CCB-1C8B-1C44-8A2A-276D69ED11D2}" presName="Name5" presStyleLbl="vennNode1" presStyleIdx="1" presStyleCnt="4">
        <dgm:presLayoutVars>
          <dgm:bulletEnabled val="1"/>
        </dgm:presLayoutVars>
      </dgm:prSet>
      <dgm:spPr/>
    </dgm:pt>
    <dgm:pt modelId="{E56B259A-8A7D-1E40-8E9B-A4E6EEF59B42}" type="pres">
      <dgm:prSet presAssocID="{46CD5F3F-16F8-1443-AC0A-CECBDA2B0AE3}" presName="space" presStyleCnt="0"/>
      <dgm:spPr/>
    </dgm:pt>
    <dgm:pt modelId="{6494E510-BF71-424F-960E-81104342AFEC}" type="pres">
      <dgm:prSet presAssocID="{00BA3E18-A5E2-9140-B854-8729D59638C7}" presName="Name5" presStyleLbl="vennNode1" presStyleIdx="2" presStyleCnt="4">
        <dgm:presLayoutVars>
          <dgm:bulletEnabled val="1"/>
        </dgm:presLayoutVars>
      </dgm:prSet>
      <dgm:spPr/>
    </dgm:pt>
    <dgm:pt modelId="{27025A4B-67D1-4045-AF99-2497CC03C031}" type="pres">
      <dgm:prSet presAssocID="{B1A7360D-8795-2F4E-ABEF-D0EA3753B07E}" presName="space" presStyleCnt="0"/>
      <dgm:spPr/>
    </dgm:pt>
    <dgm:pt modelId="{1754D6F0-81A3-4849-AB48-2F0F0BEEB981}" type="pres">
      <dgm:prSet presAssocID="{8288C6FB-05A4-2843-B223-9613C40B26B0}" presName="Name5" presStyleLbl="vennNode1" presStyleIdx="3" presStyleCnt="4">
        <dgm:presLayoutVars>
          <dgm:bulletEnabled val="1"/>
        </dgm:presLayoutVars>
      </dgm:prSet>
      <dgm:spPr/>
    </dgm:pt>
  </dgm:ptLst>
  <dgm:cxnLst>
    <dgm:cxn modelId="{B7B69F11-E17B-8049-9842-6C620D1F81B6}" type="presOf" srcId="{1752099A-5FA7-5B42-9954-CCC2DC540A73}" destId="{6BCF4C1D-749F-2048-A463-91C4935B2F24}" srcOrd="0" destOrd="0" presId="urn:microsoft.com/office/officeart/2005/8/layout/venn3"/>
    <dgm:cxn modelId="{16B0352D-6AF9-3646-B130-2D79F94F1778}" srcId="{5B0BFAD2-A999-3B41-82A1-CDF4A6E3F1DA}" destId="{8288C6FB-05A4-2843-B223-9613C40B26B0}" srcOrd="3" destOrd="0" parTransId="{D3B5CEFB-6329-D24B-9116-813F95BE39A3}" sibTransId="{45EE7593-5E58-3D44-8791-E03095D52F52}"/>
    <dgm:cxn modelId="{A5FCB936-70CA-9A4A-A9EC-537E1EAB159B}" type="presOf" srcId="{5B0BFAD2-A999-3B41-82A1-CDF4A6E3F1DA}" destId="{74D90DA3-04BE-5D40-8F30-E472EB20EAED}" srcOrd="0" destOrd="0" presId="urn:microsoft.com/office/officeart/2005/8/layout/venn3"/>
    <dgm:cxn modelId="{9B311A3B-B916-5D40-A682-5AA88ECB5D1B}" type="presOf" srcId="{00BA3E18-A5E2-9140-B854-8729D59638C7}" destId="{6494E510-BF71-424F-960E-81104342AFEC}" srcOrd="0" destOrd="0" presId="urn:microsoft.com/office/officeart/2005/8/layout/venn3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92DFEE8F-2192-534A-BC19-DDA27AE29199}" type="presOf" srcId="{8288C6FB-05A4-2843-B223-9613C40B26B0}" destId="{1754D6F0-81A3-4849-AB48-2F0F0BEEB981}" srcOrd="0" destOrd="0" presId="urn:microsoft.com/office/officeart/2005/8/layout/venn3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A17A68A1-9DF7-304C-BDCF-C137CA2F2F77}" type="presOf" srcId="{33175CCB-1C8B-1C44-8A2A-276D69ED11D2}" destId="{4B505C07-F448-534A-B5F5-66B604FFDD9D}" srcOrd="0" destOrd="0" presId="urn:microsoft.com/office/officeart/2005/8/layout/venn3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32C8EF40-9E23-B94D-B789-786DB63341DF}" type="presParOf" srcId="{74D90DA3-04BE-5D40-8F30-E472EB20EAED}" destId="{6BCF4C1D-749F-2048-A463-91C4935B2F24}" srcOrd="0" destOrd="0" presId="urn:microsoft.com/office/officeart/2005/8/layout/venn3"/>
    <dgm:cxn modelId="{FB55D731-AA35-384E-8030-34C7FE211FF6}" type="presParOf" srcId="{74D90DA3-04BE-5D40-8F30-E472EB20EAED}" destId="{011EDA2D-4B06-974F-8356-82D1C5FFF4B2}" srcOrd="1" destOrd="0" presId="urn:microsoft.com/office/officeart/2005/8/layout/venn3"/>
    <dgm:cxn modelId="{24A404C5-FCD6-6445-A443-E14E1FB6307C}" type="presParOf" srcId="{74D90DA3-04BE-5D40-8F30-E472EB20EAED}" destId="{4B505C07-F448-534A-B5F5-66B604FFDD9D}" srcOrd="2" destOrd="0" presId="urn:microsoft.com/office/officeart/2005/8/layout/venn3"/>
    <dgm:cxn modelId="{6C576199-ACB5-734E-9B8A-C00B7B014E41}" type="presParOf" srcId="{74D90DA3-04BE-5D40-8F30-E472EB20EAED}" destId="{E56B259A-8A7D-1E40-8E9B-A4E6EEF59B42}" srcOrd="3" destOrd="0" presId="urn:microsoft.com/office/officeart/2005/8/layout/venn3"/>
    <dgm:cxn modelId="{C97854A5-3DAE-D548-94D3-F42211E71377}" type="presParOf" srcId="{74D90DA3-04BE-5D40-8F30-E472EB20EAED}" destId="{6494E510-BF71-424F-960E-81104342AFEC}" srcOrd="4" destOrd="0" presId="urn:microsoft.com/office/officeart/2005/8/layout/venn3"/>
    <dgm:cxn modelId="{54C81675-B17A-6E4D-8C3E-44D6B63874BF}" type="presParOf" srcId="{74D90DA3-04BE-5D40-8F30-E472EB20EAED}" destId="{27025A4B-67D1-4045-AF99-2497CC03C031}" srcOrd="5" destOrd="0" presId="urn:microsoft.com/office/officeart/2005/8/layout/venn3"/>
    <dgm:cxn modelId="{D41D305C-4430-734E-9830-82296CEFAB59}" type="presParOf" srcId="{74D90DA3-04BE-5D40-8F30-E472EB20EAED}" destId="{1754D6F0-81A3-4849-AB48-2F0F0BEEB981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default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b="1" dirty="0"/>
            <a:t>١- مضخّمون للأزمة</a:t>
          </a:r>
          <a:endParaRPr lang="en-GB" sz="2200" dirty="0"/>
        </a:p>
        <a:p>
          <a:pPr algn="r">
            <a:buNone/>
          </a:pPr>
          <a:r>
            <a:rPr lang="ar-SA" sz="2200" dirty="0"/>
            <a:t>بعض المؤثرين يُعيدون نشر الرواية بسرعة لجمهورهم الكبير، مما يُسرّع التصعيد</a:t>
          </a:r>
          <a:endParaRPr lang="en-GB" sz="22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2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2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b="1" dirty="0"/>
            <a:t>٢- صنّاع رأي مستقلون</a:t>
          </a:r>
          <a:endParaRPr lang="en-GB" sz="2200" dirty="0"/>
        </a:p>
        <a:p>
          <a:pPr algn="r">
            <a:buNone/>
          </a:pPr>
          <a:r>
            <a:rPr lang="ar-SA" sz="2200" dirty="0"/>
            <a:t>مؤثرون يقدّمون تحليلاتهم الخاصة، والتي قد تُشكّل رواية بديلة عن رواية المؤسسة</a:t>
          </a:r>
          <a:endParaRPr lang="en-GB" sz="22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2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2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b="1" dirty="0"/>
            <a:t>٣- مهدّئون للأزمة</a:t>
          </a:r>
          <a:endParaRPr lang="en-GB" sz="2200" dirty="0"/>
        </a:p>
        <a:p>
          <a:pPr algn="r">
            <a:buNone/>
          </a:pPr>
          <a:r>
            <a:rPr lang="ar-SA" sz="2200" dirty="0"/>
            <a:t>بعض المؤثرين قد يُدافعون عن المؤسسة أو يُطالبون بالهدوء — إذا أُديرت العلاقة معهم بحكمة</a:t>
          </a:r>
          <a:endParaRPr lang="en-GB" sz="22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2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2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200" dirty="0"/>
            <a:t>٤- </a:t>
          </a:r>
          <a:r>
            <a:rPr lang="ar-SA" sz="2200" b="1" dirty="0"/>
            <a:t>منشّطون متأخّرون</a:t>
          </a:r>
          <a:endParaRPr lang="en-GB" sz="2200" dirty="0"/>
        </a:p>
        <a:p>
          <a:pPr algn="r">
            <a:buSzPts val="1000"/>
            <a:buFont typeface="Symbol" pitchFamily="2" charset="2"/>
            <a:buChar char=""/>
          </a:pPr>
          <a:r>
            <a:rPr lang="ar-SA" sz="2200" dirty="0"/>
            <a:t>مؤثرون قد يُعيدون إحياء الأزمة بعد هدوئها — مما يتطلّب مراقبة مستمرة</a:t>
          </a:r>
          <a:endParaRPr lang="en-GB" sz="22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2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200"/>
        </a:p>
      </dgm:t>
    </dgm:pt>
    <dgm:pt modelId="{0EE15D80-8B51-3348-94DB-BC296FD9B5B6}" type="pres">
      <dgm:prSet presAssocID="{5B0BFAD2-A999-3B41-82A1-CDF4A6E3F1DA}" presName="diagram" presStyleCnt="0">
        <dgm:presLayoutVars>
          <dgm:dir val="rev"/>
          <dgm:resizeHandles val="exact"/>
        </dgm:presLayoutVars>
      </dgm:prSet>
      <dgm:spPr/>
    </dgm:pt>
    <dgm:pt modelId="{B5174F6B-7FC6-DA41-947B-277DBE715C1C}" type="pres">
      <dgm:prSet presAssocID="{1752099A-5FA7-5B42-9954-CCC2DC540A73}" presName="node" presStyleLbl="node1" presStyleIdx="0" presStyleCnt="4" custScaleX="108822">
        <dgm:presLayoutVars>
          <dgm:bulletEnabled val="1"/>
        </dgm:presLayoutVars>
      </dgm:prSet>
      <dgm:spPr/>
    </dgm:pt>
    <dgm:pt modelId="{FF9E85F7-BC28-7045-9125-549668C83E22}" type="pres">
      <dgm:prSet presAssocID="{D82E5EC9-D48F-7543-B907-FBA1F99EA9C6}" presName="sibTrans" presStyleCnt="0"/>
      <dgm:spPr/>
    </dgm:pt>
    <dgm:pt modelId="{13D75C33-BE60-824B-8A05-AD643078CE0E}" type="pres">
      <dgm:prSet presAssocID="{33175CCB-1C8B-1C44-8A2A-276D69ED11D2}" presName="node" presStyleLbl="node1" presStyleIdx="1" presStyleCnt="4">
        <dgm:presLayoutVars>
          <dgm:bulletEnabled val="1"/>
        </dgm:presLayoutVars>
      </dgm:prSet>
      <dgm:spPr/>
    </dgm:pt>
    <dgm:pt modelId="{F2AEBBFC-5EF7-CA48-BB7A-62B899AAE297}" type="pres">
      <dgm:prSet presAssocID="{46CD5F3F-16F8-1443-AC0A-CECBDA2B0AE3}" presName="sibTrans" presStyleCnt="0"/>
      <dgm:spPr/>
    </dgm:pt>
    <dgm:pt modelId="{D13297D6-26A5-4C42-8B11-B6DC6C12910D}" type="pres">
      <dgm:prSet presAssocID="{00BA3E18-A5E2-9140-B854-8729D59638C7}" presName="node" presStyleLbl="node1" presStyleIdx="2" presStyleCnt="4">
        <dgm:presLayoutVars>
          <dgm:bulletEnabled val="1"/>
        </dgm:presLayoutVars>
      </dgm:prSet>
      <dgm:spPr/>
    </dgm:pt>
    <dgm:pt modelId="{80DC629E-6D46-A64F-BCFD-2D52CBA7853E}" type="pres">
      <dgm:prSet presAssocID="{B1A7360D-8795-2F4E-ABEF-D0EA3753B07E}" presName="sibTrans" presStyleCnt="0"/>
      <dgm:spPr/>
    </dgm:pt>
    <dgm:pt modelId="{934C7D22-6A71-4445-AFA9-9B2B736F4B8D}" type="pres">
      <dgm:prSet presAssocID="{E8E95C23-E752-394B-B9B6-2A78136193D2}" presName="node" presStyleLbl="node1" presStyleIdx="3" presStyleCnt="4">
        <dgm:presLayoutVars>
          <dgm:bulletEnabled val="1"/>
        </dgm:presLayoutVars>
      </dgm:prSet>
      <dgm:spPr/>
    </dgm:pt>
  </dgm:ptLst>
  <dgm:cxnLst>
    <dgm:cxn modelId="{6C202B21-F3A1-5349-9181-1B4C550A254C}" type="presOf" srcId="{1752099A-5FA7-5B42-9954-CCC2DC540A73}" destId="{B5174F6B-7FC6-DA41-947B-277DBE715C1C}" srcOrd="0" destOrd="0" presId="urn:microsoft.com/office/officeart/2005/8/layout/default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D929537D-BD8F-064C-A112-49D46B9C7904}" type="presOf" srcId="{5B0BFAD2-A999-3B41-82A1-CDF4A6E3F1DA}" destId="{0EE15D80-8B51-3348-94DB-BC296FD9B5B6}" srcOrd="0" destOrd="0" presId="urn:microsoft.com/office/officeart/2005/8/layout/default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A94CDED4-033B-3948-8353-761069026CCC}" type="presOf" srcId="{00BA3E18-A5E2-9140-B854-8729D59638C7}" destId="{D13297D6-26A5-4C42-8B11-B6DC6C12910D}" srcOrd="0" destOrd="0" presId="urn:microsoft.com/office/officeart/2005/8/layout/default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4DDB78F6-F9D2-5E4C-BF22-D0E6910A8A3E}" type="presOf" srcId="{33175CCB-1C8B-1C44-8A2A-276D69ED11D2}" destId="{13D75C33-BE60-824B-8A05-AD643078CE0E}" srcOrd="0" destOrd="0" presId="urn:microsoft.com/office/officeart/2005/8/layout/default"/>
    <dgm:cxn modelId="{817DE4FF-A0C3-6043-A9FA-49DF3D51F6EF}" type="presOf" srcId="{E8E95C23-E752-394B-B9B6-2A78136193D2}" destId="{934C7D22-6A71-4445-AFA9-9B2B736F4B8D}" srcOrd="0" destOrd="0" presId="urn:microsoft.com/office/officeart/2005/8/layout/default"/>
    <dgm:cxn modelId="{662D98E4-6AE2-BF42-89EE-EFF48F7C9EEA}" type="presParOf" srcId="{0EE15D80-8B51-3348-94DB-BC296FD9B5B6}" destId="{B5174F6B-7FC6-DA41-947B-277DBE715C1C}" srcOrd="0" destOrd="0" presId="urn:microsoft.com/office/officeart/2005/8/layout/default"/>
    <dgm:cxn modelId="{FC5D98BE-2530-DC44-A257-ABE4D96A8282}" type="presParOf" srcId="{0EE15D80-8B51-3348-94DB-BC296FD9B5B6}" destId="{FF9E85F7-BC28-7045-9125-549668C83E22}" srcOrd="1" destOrd="0" presId="urn:microsoft.com/office/officeart/2005/8/layout/default"/>
    <dgm:cxn modelId="{C81D532E-0770-954D-8B96-F469E56ADB7B}" type="presParOf" srcId="{0EE15D80-8B51-3348-94DB-BC296FD9B5B6}" destId="{13D75C33-BE60-824B-8A05-AD643078CE0E}" srcOrd="2" destOrd="0" presId="urn:microsoft.com/office/officeart/2005/8/layout/default"/>
    <dgm:cxn modelId="{707AE415-81CF-464F-8DB3-BEA83DC7A322}" type="presParOf" srcId="{0EE15D80-8B51-3348-94DB-BC296FD9B5B6}" destId="{F2AEBBFC-5EF7-CA48-BB7A-62B899AAE297}" srcOrd="3" destOrd="0" presId="urn:microsoft.com/office/officeart/2005/8/layout/default"/>
    <dgm:cxn modelId="{4F4566B6-771C-E045-8DFE-BE84DF33F736}" type="presParOf" srcId="{0EE15D80-8B51-3348-94DB-BC296FD9B5B6}" destId="{D13297D6-26A5-4C42-8B11-B6DC6C12910D}" srcOrd="4" destOrd="0" presId="urn:microsoft.com/office/officeart/2005/8/layout/default"/>
    <dgm:cxn modelId="{BAAE5110-78BF-9E4F-A2C3-A173FC57121B}" type="presParOf" srcId="{0EE15D80-8B51-3348-94DB-BC296FD9B5B6}" destId="{80DC629E-6D46-A64F-BCFD-2D52CBA7853E}" srcOrd="5" destOrd="0" presId="urn:microsoft.com/office/officeart/2005/8/layout/default"/>
    <dgm:cxn modelId="{5165783E-0C9F-B949-A507-7FF79701353B}" type="presParOf" srcId="{0EE15D80-8B51-3348-94DB-BC296FD9B5B6}" destId="{934C7D22-6A71-4445-AFA9-9B2B736F4B8D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خلق زخم غير قابل للتحكّم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الحشود الرقمية تُنتج موجات تفاعل ضخمة تُفقد المؤسسة السيطرة على وتيرة النقاش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زيادة الضغط النفسي على المؤسسة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الحجم الهائل للتعليقات والهجوم قد يُربك فرق العمل ويُؤثّر على جودة الاستجابة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نشر معلومات غير دقيقة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ضمن الحشود الرقمية تنتشر الإشاعات والمعلومات الخاطئة بسرعة</a:t>
          </a:r>
          <a:endParaRPr lang="en-GB" sz="24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تشجيع الآخرين على المشاركة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مع كل تفاعل، يزداد شعور المستخدمين بأنهم جزء من "قضية جماعية</a:t>
          </a:r>
          <a:r>
            <a:rPr lang="en-GB" sz="2400" dirty="0"/>
            <a:t>".</a:t>
          </a:r>
          <a:endParaRPr lang="en-GB" sz="24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67B0895F-6B2F-2047-9656-DD588E875282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3E5F9800-E349-654D-A1B9-8F25B5DAE10C}" type="pres">
      <dgm:prSet presAssocID="{4A11EF4C-C086-E642-9BB3-7F06E5C1290B}" presName="root" presStyleCnt="0"/>
      <dgm:spPr/>
    </dgm:pt>
    <dgm:pt modelId="{A2979B7B-8C45-4246-9519-676DBC756F10}" type="pres">
      <dgm:prSet presAssocID="{4A11EF4C-C086-E642-9BB3-7F06E5C1290B}" presName="rootComposite" presStyleCnt="0"/>
      <dgm:spPr/>
    </dgm:pt>
    <dgm:pt modelId="{7F0577E2-2F02-FD47-B70B-1D3B068E373A}" type="pres">
      <dgm:prSet presAssocID="{4A11EF4C-C086-E642-9BB3-7F06E5C1290B}" presName="rootText" presStyleLbl="node1" presStyleIdx="0" presStyleCnt="4" custScaleX="107796" custScaleY="184411"/>
      <dgm:spPr/>
    </dgm:pt>
    <dgm:pt modelId="{729669AC-198F-0A4E-8142-945F20AAAB14}" type="pres">
      <dgm:prSet presAssocID="{4A11EF4C-C086-E642-9BB3-7F06E5C1290B}" presName="rootConnector" presStyleLbl="node1" presStyleIdx="0" presStyleCnt="4"/>
      <dgm:spPr/>
    </dgm:pt>
    <dgm:pt modelId="{D97C78E3-264C-8244-AAA0-FB3E291367BF}" type="pres">
      <dgm:prSet presAssocID="{4A11EF4C-C086-E642-9BB3-7F06E5C1290B}" presName="childShape" presStyleCnt="0"/>
      <dgm:spPr/>
    </dgm:pt>
    <dgm:pt modelId="{474E08C6-BF25-524D-BF09-D2E56798AA30}" type="pres">
      <dgm:prSet presAssocID="{0C3FAF49-7E15-F346-B5F7-74FAF3B60F5B}" presName="Name13" presStyleLbl="parChTrans1D2" presStyleIdx="0" presStyleCnt="4"/>
      <dgm:spPr/>
    </dgm:pt>
    <dgm:pt modelId="{1378A5B1-B6A8-9744-BA72-96CBE84953BC}" type="pres">
      <dgm:prSet presAssocID="{C88ED262-17EB-A64F-8186-B36DDD55690A}" presName="childText" presStyleLbl="bgAcc1" presStyleIdx="0" presStyleCnt="4" custScaleX="131499" custScaleY="336152">
        <dgm:presLayoutVars>
          <dgm:bulletEnabled val="1"/>
        </dgm:presLayoutVars>
      </dgm:prSet>
      <dgm:spPr/>
    </dgm:pt>
    <dgm:pt modelId="{821340F0-FBB0-0946-A403-0411EA1F44E9}" type="pres">
      <dgm:prSet presAssocID="{102A7D41-83D4-E04C-90C4-580B0FF7BC74}" presName="root" presStyleCnt="0"/>
      <dgm:spPr/>
    </dgm:pt>
    <dgm:pt modelId="{E7E709D4-ACDD-3E43-B86F-06E3170362C5}" type="pres">
      <dgm:prSet presAssocID="{102A7D41-83D4-E04C-90C4-580B0FF7BC74}" presName="rootComposite" presStyleCnt="0"/>
      <dgm:spPr/>
    </dgm:pt>
    <dgm:pt modelId="{1E59F680-4E82-2143-8417-50D78DDBE869}" type="pres">
      <dgm:prSet presAssocID="{102A7D41-83D4-E04C-90C4-580B0FF7BC74}" presName="rootText" presStyleLbl="node1" presStyleIdx="1" presStyleCnt="4" custScaleX="107796" custScaleY="184411"/>
      <dgm:spPr/>
    </dgm:pt>
    <dgm:pt modelId="{A43986A2-A81A-E442-ADD4-F56F66D111D5}" type="pres">
      <dgm:prSet presAssocID="{102A7D41-83D4-E04C-90C4-580B0FF7BC74}" presName="rootConnector" presStyleLbl="node1" presStyleIdx="1" presStyleCnt="4"/>
      <dgm:spPr/>
    </dgm:pt>
    <dgm:pt modelId="{78C185D1-A746-514A-BCE9-46B4C41F9499}" type="pres">
      <dgm:prSet presAssocID="{102A7D41-83D4-E04C-90C4-580B0FF7BC74}" presName="childShape" presStyleCnt="0"/>
      <dgm:spPr/>
    </dgm:pt>
    <dgm:pt modelId="{3F52908F-F3E2-1444-BEA9-F4716613E0BA}" type="pres">
      <dgm:prSet presAssocID="{A9DB0A45-BA50-9B41-9880-F5C4AAF131D7}" presName="Name13" presStyleLbl="parChTrans1D2" presStyleIdx="1" presStyleCnt="4"/>
      <dgm:spPr/>
    </dgm:pt>
    <dgm:pt modelId="{9BC437E5-D91C-4A4C-A707-6BB1598C0C55}" type="pres">
      <dgm:prSet presAssocID="{65387183-454B-F14D-A6F6-7DA8C5BFAE05}" presName="childText" presStyleLbl="bgAcc1" presStyleIdx="1" presStyleCnt="4" custScaleX="131499" custScaleY="336152">
        <dgm:presLayoutVars>
          <dgm:bulletEnabled val="1"/>
        </dgm:presLayoutVars>
      </dgm:prSet>
      <dgm:spPr/>
    </dgm:pt>
    <dgm:pt modelId="{73E98F26-BE43-514A-95B7-4C72FA4DA8B0}" type="pres">
      <dgm:prSet presAssocID="{ADD6F1E2-4AED-DA41-AAFA-764AE518E54B}" presName="root" presStyleCnt="0"/>
      <dgm:spPr/>
    </dgm:pt>
    <dgm:pt modelId="{CBACBC99-B86F-CF4D-8D54-1EDEFCB0AF4D}" type="pres">
      <dgm:prSet presAssocID="{ADD6F1E2-4AED-DA41-AAFA-764AE518E54B}" presName="rootComposite" presStyleCnt="0"/>
      <dgm:spPr/>
    </dgm:pt>
    <dgm:pt modelId="{FD7770DE-E48B-1A48-AB1E-8D3686CF1477}" type="pres">
      <dgm:prSet presAssocID="{ADD6F1E2-4AED-DA41-AAFA-764AE518E54B}" presName="rootText" presStyleLbl="node1" presStyleIdx="2" presStyleCnt="4" custScaleX="107796" custScaleY="184411"/>
      <dgm:spPr/>
    </dgm:pt>
    <dgm:pt modelId="{2F5AA950-5723-394D-A7E0-46C032A77146}" type="pres">
      <dgm:prSet presAssocID="{ADD6F1E2-4AED-DA41-AAFA-764AE518E54B}" presName="rootConnector" presStyleLbl="node1" presStyleIdx="2" presStyleCnt="4"/>
      <dgm:spPr/>
    </dgm:pt>
    <dgm:pt modelId="{2630D03E-1304-9542-98FD-93704BEA6365}" type="pres">
      <dgm:prSet presAssocID="{ADD6F1E2-4AED-DA41-AAFA-764AE518E54B}" presName="childShape" presStyleCnt="0"/>
      <dgm:spPr/>
    </dgm:pt>
    <dgm:pt modelId="{12943B04-FBB2-6F4C-87AA-89510E0340E7}" type="pres">
      <dgm:prSet presAssocID="{A6221FE1-B857-2448-A6B5-034DBE16CDA4}" presName="Name13" presStyleLbl="parChTrans1D2" presStyleIdx="2" presStyleCnt="4"/>
      <dgm:spPr/>
    </dgm:pt>
    <dgm:pt modelId="{4EB477BE-5C0C-074E-931E-E2AA83D37A68}" type="pres">
      <dgm:prSet presAssocID="{B1994776-BB7E-AD4E-900E-8296E2C69C4F}" presName="childText" presStyleLbl="bgAcc1" presStyleIdx="2" presStyleCnt="4" custScaleX="131499" custScaleY="336152">
        <dgm:presLayoutVars>
          <dgm:bulletEnabled val="1"/>
        </dgm:presLayoutVars>
      </dgm:prSet>
      <dgm:spPr/>
    </dgm:pt>
    <dgm:pt modelId="{4E271243-E968-6747-83DB-387B6A52F3B7}" type="pres">
      <dgm:prSet presAssocID="{62E37409-2A2A-FA47-83CE-3CEDEC3BC08D}" presName="root" presStyleCnt="0"/>
      <dgm:spPr/>
    </dgm:pt>
    <dgm:pt modelId="{768AF555-D904-984D-801C-453D9896E7FB}" type="pres">
      <dgm:prSet presAssocID="{62E37409-2A2A-FA47-83CE-3CEDEC3BC08D}" presName="rootComposite" presStyleCnt="0"/>
      <dgm:spPr/>
    </dgm:pt>
    <dgm:pt modelId="{58AD48F4-42FD-B845-9AF1-09F42F377880}" type="pres">
      <dgm:prSet presAssocID="{62E37409-2A2A-FA47-83CE-3CEDEC3BC08D}" presName="rootText" presStyleLbl="node1" presStyleIdx="3" presStyleCnt="4" custScaleX="107796" custScaleY="184411"/>
      <dgm:spPr/>
    </dgm:pt>
    <dgm:pt modelId="{57AB0473-D54D-F644-BB7C-E4A9AA0B477D}" type="pres">
      <dgm:prSet presAssocID="{62E37409-2A2A-FA47-83CE-3CEDEC3BC08D}" presName="rootConnector" presStyleLbl="node1" presStyleIdx="3" presStyleCnt="4"/>
      <dgm:spPr/>
    </dgm:pt>
    <dgm:pt modelId="{3F3B72A3-6DCF-AC43-95C8-16270D32A517}" type="pres">
      <dgm:prSet presAssocID="{62E37409-2A2A-FA47-83CE-3CEDEC3BC08D}" presName="childShape" presStyleCnt="0"/>
      <dgm:spPr/>
    </dgm:pt>
    <dgm:pt modelId="{4B36EB3F-BD60-9047-9F69-8C58C7038857}" type="pres">
      <dgm:prSet presAssocID="{99C57B0C-6DAF-2B4C-A3F6-2D14EAC7BAF5}" presName="Name13" presStyleLbl="parChTrans1D2" presStyleIdx="3" presStyleCnt="4"/>
      <dgm:spPr/>
    </dgm:pt>
    <dgm:pt modelId="{C5B5AAE0-F98A-0645-846B-6D4A41B54DCC}" type="pres">
      <dgm:prSet presAssocID="{83C71CD6-57CD-1345-AA65-E4449339D441}" presName="childText" presStyleLbl="bgAcc1" presStyleIdx="3" presStyleCnt="4" custScaleX="131499" custScaleY="336152">
        <dgm:presLayoutVars>
          <dgm:bulletEnabled val="1"/>
        </dgm:presLayoutVars>
      </dgm:prSet>
      <dgm:spPr/>
    </dgm:pt>
  </dgm:ptLst>
  <dgm:cxnLst>
    <dgm:cxn modelId="{73852C12-47E0-864B-9A06-2CDD72814508}" type="presOf" srcId="{99C57B0C-6DAF-2B4C-A3F6-2D14EAC7BAF5}" destId="{4B36EB3F-BD60-9047-9F69-8C58C7038857}" srcOrd="0" destOrd="0" presId="urn:microsoft.com/office/officeart/2005/8/layout/hierarchy3"/>
    <dgm:cxn modelId="{725E8013-B437-A64F-8B31-A71AEC3DEF2E}" type="presOf" srcId="{0C3FAF49-7E15-F346-B5F7-74FAF3B60F5B}" destId="{474E08C6-BF25-524D-BF09-D2E56798AA30}" srcOrd="0" destOrd="0" presId="urn:microsoft.com/office/officeart/2005/8/layout/hierarchy3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11C68C2F-6478-694A-AA6E-708A13D3802E}" type="presOf" srcId="{65387183-454B-F14D-A6F6-7DA8C5BFAE05}" destId="{9BC437E5-D91C-4A4C-A707-6BB1598C0C55}" srcOrd="0" destOrd="0" presId="urn:microsoft.com/office/officeart/2005/8/layout/hierarchy3"/>
    <dgm:cxn modelId="{371FEE47-0729-C742-822E-C0DC2EF6D48D}" type="presOf" srcId="{B1994776-BB7E-AD4E-900E-8296E2C69C4F}" destId="{4EB477BE-5C0C-074E-931E-E2AA83D37A68}" srcOrd="0" destOrd="0" presId="urn:microsoft.com/office/officeart/2005/8/layout/hierarchy3"/>
    <dgm:cxn modelId="{1823494C-D2D6-3D42-8DDD-B8F9F83EE1BD}" type="presOf" srcId="{ADD6F1E2-4AED-DA41-AAFA-764AE518E54B}" destId="{2F5AA950-5723-394D-A7E0-46C032A77146}" srcOrd="1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C963F5A-85A2-8B45-80B8-23F48933E044}" type="presOf" srcId="{62E37409-2A2A-FA47-83CE-3CEDEC3BC08D}" destId="{58AD48F4-42FD-B845-9AF1-09F42F377880}" srcOrd="0" destOrd="0" presId="urn:microsoft.com/office/officeart/2005/8/layout/hierarchy3"/>
    <dgm:cxn modelId="{E4695B5E-76B6-834C-8EAD-205C22E2D3CE}" type="presOf" srcId="{62E37409-2A2A-FA47-83CE-3CEDEC3BC08D}" destId="{57AB0473-D54D-F644-BB7C-E4A9AA0B477D}" srcOrd="1" destOrd="0" presId="urn:microsoft.com/office/officeart/2005/8/layout/hierarchy3"/>
    <dgm:cxn modelId="{22634D7E-2E9F-A747-A9AF-D13328CE3DBE}" type="presOf" srcId="{83C71CD6-57CD-1345-AA65-E4449339D441}" destId="{C5B5AAE0-F98A-0645-846B-6D4A41B54DCC}" srcOrd="0" destOrd="0" presId="urn:microsoft.com/office/officeart/2005/8/layout/hierarchy3"/>
    <dgm:cxn modelId="{EF6BFE84-887D-0D4B-81AA-1112C1006C65}" type="presOf" srcId="{A9DB0A45-BA50-9B41-9880-F5C4AAF131D7}" destId="{3F52908F-F3E2-1444-BEA9-F4716613E0BA}" srcOrd="0" destOrd="0" presId="urn:microsoft.com/office/officeart/2005/8/layout/hierarchy3"/>
    <dgm:cxn modelId="{8895F487-0B32-3842-8628-8D03B6AE874C}" type="presOf" srcId="{C88ED262-17EB-A64F-8186-B36DDD55690A}" destId="{1378A5B1-B6A8-9744-BA72-96CBE84953BC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9FE5F2B0-C2A0-9346-974A-22961FF84E03}" type="presOf" srcId="{A6221FE1-B857-2448-A6B5-034DBE16CDA4}" destId="{12943B04-FBB2-6F4C-87AA-89510E0340E7}" srcOrd="0" destOrd="0" presId="urn:microsoft.com/office/officeart/2005/8/layout/hierarchy3"/>
    <dgm:cxn modelId="{207452C5-B449-EB4F-BC53-10702369B0FC}" type="presOf" srcId="{ADD6F1E2-4AED-DA41-AAFA-764AE518E54B}" destId="{FD7770DE-E48B-1A48-AB1E-8D3686CF1477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6F824AE5-F67B-FA4A-9231-0D167D4D516E}" type="presOf" srcId="{BD09AEF8-F502-8F47-BA6A-B0FFAEB3008F}" destId="{67B0895F-6B2F-2047-9656-DD588E875282}" srcOrd="0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43D830EB-43AC-BF47-9B4C-69F6E8168782}" type="presOf" srcId="{4A11EF4C-C086-E642-9BB3-7F06E5C1290B}" destId="{729669AC-198F-0A4E-8142-945F20AAAB14}" srcOrd="1" destOrd="0" presId="urn:microsoft.com/office/officeart/2005/8/layout/hierarchy3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A2317F4-8689-F845-91A0-DCCC09B2A745}" type="presOf" srcId="{102A7D41-83D4-E04C-90C4-580B0FF7BC74}" destId="{A43986A2-A81A-E442-ADD4-F56F66D111D5}" srcOrd="1" destOrd="0" presId="urn:microsoft.com/office/officeart/2005/8/layout/hierarchy3"/>
    <dgm:cxn modelId="{E68EDFF4-5681-474A-888E-64FEF8F0DB80}" type="presOf" srcId="{102A7D41-83D4-E04C-90C4-580B0FF7BC74}" destId="{1E59F680-4E82-2143-8417-50D78DDBE869}" srcOrd="0" destOrd="0" presId="urn:microsoft.com/office/officeart/2005/8/layout/hierarchy3"/>
    <dgm:cxn modelId="{9CAB3FF8-161E-2F47-B3BB-A0A97B02B112}" type="presOf" srcId="{4A11EF4C-C086-E642-9BB3-7F06E5C1290B}" destId="{7F0577E2-2F02-FD47-B70B-1D3B068E373A}" srcOrd="0" destOrd="0" presId="urn:microsoft.com/office/officeart/2005/8/layout/hierarchy3"/>
    <dgm:cxn modelId="{53EDF5C8-24A7-1F4A-BB7A-451792F3482E}" type="presParOf" srcId="{67B0895F-6B2F-2047-9656-DD588E875282}" destId="{3E5F9800-E349-654D-A1B9-8F25B5DAE10C}" srcOrd="0" destOrd="0" presId="urn:microsoft.com/office/officeart/2005/8/layout/hierarchy3"/>
    <dgm:cxn modelId="{B4C8CF91-BA14-6849-9CD9-051438BFF4FA}" type="presParOf" srcId="{3E5F9800-E349-654D-A1B9-8F25B5DAE10C}" destId="{A2979B7B-8C45-4246-9519-676DBC756F10}" srcOrd="0" destOrd="0" presId="urn:microsoft.com/office/officeart/2005/8/layout/hierarchy3"/>
    <dgm:cxn modelId="{DF372616-664A-F545-BB20-69FDAFAAA4E0}" type="presParOf" srcId="{A2979B7B-8C45-4246-9519-676DBC756F10}" destId="{7F0577E2-2F02-FD47-B70B-1D3B068E373A}" srcOrd="0" destOrd="0" presId="urn:microsoft.com/office/officeart/2005/8/layout/hierarchy3"/>
    <dgm:cxn modelId="{E4C6A139-8D2D-D747-9A83-6CEBD15C39C7}" type="presParOf" srcId="{A2979B7B-8C45-4246-9519-676DBC756F10}" destId="{729669AC-198F-0A4E-8142-945F20AAAB14}" srcOrd="1" destOrd="0" presId="urn:microsoft.com/office/officeart/2005/8/layout/hierarchy3"/>
    <dgm:cxn modelId="{FDA8C7AA-848F-1A4F-ADA6-3A4E4AD7EF22}" type="presParOf" srcId="{3E5F9800-E349-654D-A1B9-8F25B5DAE10C}" destId="{D97C78E3-264C-8244-AAA0-FB3E291367BF}" srcOrd="1" destOrd="0" presId="urn:microsoft.com/office/officeart/2005/8/layout/hierarchy3"/>
    <dgm:cxn modelId="{C8265B24-1A34-9340-856D-B6E2F0B39180}" type="presParOf" srcId="{D97C78E3-264C-8244-AAA0-FB3E291367BF}" destId="{474E08C6-BF25-524D-BF09-D2E56798AA30}" srcOrd="0" destOrd="0" presId="urn:microsoft.com/office/officeart/2005/8/layout/hierarchy3"/>
    <dgm:cxn modelId="{5FB481E4-86B5-4045-A746-A302FD4594DB}" type="presParOf" srcId="{D97C78E3-264C-8244-AAA0-FB3E291367BF}" destId="{1378A5B1-B6A8-9744-BA72-96CBE84953BC}" srcOrd="1" destOrd="0" presId="urn:microsoft.com/office/officeart/2005/8/layout/hierarchy3"/>
    <dgm:cxn modelId="{5C7DA445-7D3D-B147-B424-4952B9B4A340}" type="presParOf" srcId="{67B0895F-6B2F-2047-9656-DD588E875282}" destId="{821340F0-FBB0-0946-A403-0411EA1F44E9}" srcOrd="1" destOrd="0" presId="urn:microsoft.com/office/officeart/2005/8/layout/hierarchy3"/>
    <dgm:cxn modelId="{A99BA29F-4F05-DD4E-932B-C18FD4341291}" type="presParOf" srcId="{821340F0-FBB0-0946-A403-0411EA1F44E9}" destId="{E7E709D4-ACDD-3E43-B86F-06E3170362C5}" srcOrd="0" destOrd="0" presId="urn:microsoft.com/office/officeart/2005/8/layout/hierarchy3"/>
    <dgm:cxn modelId="{F87F3617-AA20-D34B-BA76-B142A4B78B70}" type="presParOf" srcId="{E7E709D4-ACDD-3E43-B86F-06E3170362C5}" destId="{1E59F680-4E82-2143-8417-50D78DDBE869}" srcOrd="0" destOrd="0" presId="urn:microsoft.com/office/officeart/2005/8/layout/hierarchy3"/>
    <dgm:cxn modelId="{587F549A-46EB-7A4D-8885-599E0A65AD9F}" type="presParOf" srcId="{E7E709D4-ACDD-3E43-B86F-06E3170362C5}" destId="{A43986A2-A81A-E442-ADD4-F56F66D111D5}" srcOrd="1" destOrd="0" presId="urn:microsoft.com/office/officeart/2005/8/layout/hierarchy3"/>
    <dgm:cxn modelId="{495B3825-D0FD-4941-9BF6-CE8CDABBEED3}" type="presParOf" srcId="{821340F0-FBB0-0946-A403-0411EA1F44E9}" destId="{78C185D1-A746-514A-BCE9-46B4C41F9499}" srcOrd="1" destOrd="0" presId="urn:microsoft.com/office/officeart/2005/8/layout/hierarchy3"/>
    <dgm:cxn modelId="{E6C4F52F-9EFD-0B4C-B591-E89FAACFCF03}" type="presParOf" srcId="{78C185D1-A746-514A-BCE9-46B4C41F9499}" destId="{3F52908F-F3E2-1444-BEA9-F4716613E0BA}" srcOrd="0" destOrd="0" presId="urn:microsoft.com/office/officeart/2005/8/layout/hierarchy3"/>
    <dgm:cxn modelId="{12B5FBE0-2797-AC49-8FBD-441E4AA22B6D}" type="presParOf" srcId="{78C185D1-A746-514A-BCE9-46B4C41F9499}" destId="{9BC437E5-D91C-4A4C-A707-6BB1598C0C55}" srcOrd="1" destOrd="0" presId="urn:microsoft.com/office/officeart/2005/8/layout/hierarchy3"/>
    <dgm:cxn modelId="{D4110286-C693-1640-9205-EF878F75431A}" type="presParOf" srcId="{67B0895F-6B2F-2047-9656-DD588E875282}" destId="{73E98F26-BE43-514A-95B7-4C72FA4DA8B0}" srcOrd="2" destOrd="0" presId="urn:microsoft.com/office/officeart/2005/8/layout/hierarchy3"/>
    <dgm:cxn modelId="{3C77075E-86C5-B547-BAAF-E009C884A718}" type="presParOf" srcId="{73E98F26-BE43-514A-95B7-4C72FA4DA8B0}" destId="{CBACBC99-B86F-CF4D-8D54-1EDEFCB0AF4D}" srcOrd="0" destOrd="0" presId="urn:microsoft.com/office/officeart/2005/8/layout/hierarchy3"/>
    <dgm:cxn modelId="{9CBA401F-695A-5E42-8459-F70091F85D7F}" type="presParOf" srcId="{CBACBC99-B86F-CF4D-8D54-1EDEFCB0AF4D}" destId="{FD7770DE-E48B-1A48-AB1E-8D3686CF1477}" srcOrd="0" destOrd="0" presId="urn:microsoft.com/office/officeart/2005/8/layout/hierarchy3"/>
    <dgm:cxn modelId="{BAA2EEF5-92E3-6942-9FD7-278223A6C8A8}" type="presParOf" srcId="{CBACBC99-B86F-CF4D-8D54-1EDEFCB0AF4D}" destId="{2F5AA950-5723-394D-A7E0-46C032A77146}" srcOrd="1" destOrd="0" presId="urn:microsoft.com/office/officeart/2005/8/layout/hierarchy3"/>
    <dgm:cxn modelId="{2E6E19F8-0CBD-DC46-907D-D5B929CDE622}" type="presParOf" srcId="{73E98F26-BE43-514A-95B7-4C72FA4DA8B0}" destId="{2630D03E-1304-9542-98FD-93704BEA6365}" srcOrd="1" destOrd="0" presId="urn:microsoft.com/office/officeart/2005/8/layout/hierarchy3"/>
    <dgm:cxn modelId="{97FA5101-D78B-9D48-97B4-35ED09893D3A}" type="presParOf" srcId="{2630D03E-1304-9542-98FD-93704BEA6365}" destId="{12943B04-FBB2-6F4C-87AA-89510E0340E7}" srcOrd="0" destOrd="0" presId="urn:microsoft.com/office/officeart/2005/8/layout/hierarchy3"/>
    <dgm:cxn modelId="{012212ED-3D36-0542-B5C9-0E9D7E14B5C3}" type="presParOf" srcId="{2630D03E-1304-9542-98FD-93704BEA6365}" destId="{4EB477BE-5C0C-074E-931E-E2AA83D37A68}" srcOrd="1" destOrd="0" presId="urn:microsoft.com/office/officeart/2005/8/layout/hierarchy3"/>
    <dgm:cxn modelId="{A4C9CFF2-ED2B-8647-AC39-29688154E69B}" type="presParOf" srcId="{67B0895F-6B2F-2047-9656-DD588E875282}" destId="{4E271243-E968-6747-83DB-387B6A52F3B7}" srcOrd="3" destOrd="0" presId="urn:microsoft.com/office/officeart/2005/8/layout/hierarchy3"/>
    <dgm:cxn modelId="{4A8E8C82-B234-AE4D-A7DF-492C4A47A8ED}" type="presParOf" srcId="{4E271243-E968-6747-83DB-387B6A52F3B7}" destId="{768AF555-D904-984D-801C-453D9896E7FB}" srcOrd="0" destOrd="0" presId="urn:microsoft.com/office/officeart/2005/8/layout/hierarchy3"/>
    <dgm:cxn modelId="{44EF344F-C9D5-1C4D-9783-A6F3B9324C4D}" type="presParOf" srcId="{768AF555-D904-984D-801C-453D9896E7FB}" destId="{58AD48F4-42FD-B845-9AF1-09F42F377880}" srcOrd="0" destOrd="0" presId="urn:microsoft.com/office/officeart/2005/8/layout/hierarchy3"/>
    <dgm:cxn modelId="{720CA1DB-B2DF-9145-BF5B-DAF4063C001F}" type="presParOf" srcId="{768AF555-D904-984D-801C-453D9896E7FB}" destId="{57AB0473-D54D-F644-BB7C-E4A9AA0B477D}" srcOrd="1" destOrd="0" presId="urn:microsoft.com/office/officeart/2005/8/layout/hierarchy3"/>
    <dgm:cxn modelId="{9786EA1C-886E-744B-936B-DC3CF779C70B}" type="presParOf" srcId="{4E271243-E968-6747-83DB-387B6A52F3B7}" destId="{3F3B72A3-6DCF-AC43-95C8-16270D32A517}" srcOrd="1" destOrd="0" presId="urn:microsoft.com/office/officeart/2005/8/layout/hierarchy3"/>
    <dgm:cxn modelId="{C66556C4-4ADB-3842-8BBC-E71A443EDAE6}" type="presParOf" srcId="{3F3B72A3-6DCF-AC43-95C8-16270D32A517}" destId="{4B36EB3F-BD60-9047-9F69-8C58C7038857}" srcOrd="0" destOrd="0" presId="urn:microsoft.com/office/officeart/2005/8/layout/hierarchy3"/>
    <dgm:cxn modelId="{D4E6EE69-F05E-034B-99DE-ACE84098BE1F}" type="presParOf" srcId="{3F3B72A3-6DCF-AC43-95C8-16270D32A517}" destId="{C5B5AAE0-F98A-0645-846B-6D4A41B54DCC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process4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800" b="1" dirty="0"/>
            <a:t>١- المرحلة الأولى — التعبير الشخصي</a:t>
          </a:r>
          <a:endParaRPr lang="en-GB" sz="28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8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8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800" dirty="0"/>
            <a:t>تعليقات تُعبّر عن غضب شخصي تجاه المؤسسة</a:t>
          </a:r>
          <a:endParaRPr lang="en-GB" sz="28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8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8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800" b="1" dirty="0"/>
            <a:t>٢- المرحلة الثانية — الخطاب الجماعي</a:t>
          </a:r>
          <a:endParaRPr lang="en-GB" sz="28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8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8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يبدأ الجمهور باستخدام لغة "نحن" — شعور بالهجوم الجماعي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8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8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800" b="1" dirty="0"/>
            <a:t>٣- المرحلة الثالثة — تصعيد النبرة</a:t>
          </a:r>
          <a:endParaRPr lang="en-GB" sz="28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8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8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لغة الغضب تتحوّل إلى مقاطعة، تهديدات، مطالب قوية</a:t>
          </a:r>
          <a:endParaRPr lang="en-GB" sz="24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8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8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800" b="1" dirty="0"/>
            <a:t>٤- المرحلة الرابعة — الاستهزاء والسخرية</a:t>
          </a:r>
          <a:endParaRPr lang="en-GB" sz="28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8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8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استخدام الرسوم الساخرة والفكاهة السوداء لتقويض صورة المؤسسة</a:t>
          </a:r>
          <a:endParaRPr lang="en-GB" sz="20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8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800"/>
        </a:p>
      </dgm:t>
    </dgm:pt>
    <dgm:pt modelId="{EB93C60F-79C9-9349-89CF-6ABA334F3BEC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800" b="1" dirty="0"/>
            <a:t>٥- المرحلة الخامسة — التحوّل إلى حملات أوسع</a:t>
          </a:r>
          <a:endParaRPr lang="en-GB" sz="28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endParaRPr lang="en-GB" sz="28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endParaRPr lang="en-GB" sz="2800"/>
        </a:p>
      </dgm:t>
    </dgm:pt>
    <dgm:pt modelId="{82920FBD-2102-0047-97E2-7857CA93701D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ظهور مطالب تتجاوز الأزمة الأصلية — تتحوّل إلى حملة أوسع ضد المؤسسة</a:t>
          </a:r>
          <a:endParaRPr lang="en-GB" sz="2400" b="1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endParaRPr lang="en-GB" sz="28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endParaRPr lang="en-GB" sz="2800"/>
        </a:p>
      </dgm:t>
    </dgm:pt>
    <dgm:pt modelId="{16ADFE56-2DC0-8E40-91C0-567DBE62CEDB}" type="pres">
      <dgm:prSet presAssocID="{BD09AEF8-F502-8F47-BA6A-B0FFAEB3008F}" presName="Name0" presStyleCnt="0">
        <dgm:presLayoutVars>
          <dgm:dir/>
          <dgm:animLvl val="lvl"/>
          <dgm:resizeHandles val="exact"/>
        </dgm:presLayoutVars>
      </dgm:prSet>
      <dgm:spPr/>
    </dgm:pt>
    <dgm:pt modelId="{CA224645-A6DC-4C47-8A4C-A0F16B53277D}" type="pres">
      <dgm:prSet presAssocID="{EB93C60F-79C9-9349-89CF-6ABA334F3BEC}" presName="boxAndChildren" presStyleCnt="0"/>
      <dgm:spPr/>
    </dgm:pt>
    <dgm:pt modelId="{1FD14F1A-3627-FD42-91EF-4CA03A6C3AB8}" type="pres">
      <dgm:prSet presAssocID="{EB93C60F-79C9-9349-89CF-6ABA334F3BEC}" presName="parentTextBox" presStyleLbl="node1" presStyleIdx="0" presStyleCnt="5"/>
      <dgm:spPr/>
    </dgm:pt>
    <dgm:pt modelId="{C4808302-3498-7342-9942-6E1F9B2A503D}" type="pres">
      <dgm:prSet presAssocID="{EB93C60F-79C9-9349-89CF-6ABA334F3BEC}" presName="entireBox" presStyleLbl="node1" presStyleIdx="0" presStyleCnt="5"/>
      <dgm:spPr/>
    </dgm:pt>
    <dgm:pt modelId="{E94DD54D-81FB-3743-9537-C2827816B348}" type="pres">
      <dgm:prSet presAssocID="{EB93C60F-79C9-9349-89CF-6ABA334F3BEC}" presName="descendantBox" presStyleCnt="0"/>
      <dgm:spPr/>
    </dgm:pt>
    <dgm:pt modelId="{90EBF4FB-B0E0-1F4B-8BAA-767D23DE7F5A}" type="pres">
      <dgm:prSet presAssocID="{82920FBD-2102-0047-97E2-7857CA93701D}" presName="childTextBox" presStyleLbl="fgAccFollowNode1" presStyleIdx="0" presStyleCnt="5">
        <dgm:presLayoutVars>
          <dgm:bulletEnabled val="1"/>
        </dgm:presLayoutVars>
      </dgm:prSet>
      <dgm:spPr/>
    </dgm:pt>
    <dgm:pt modelId="{909AD466-EEFE-9643-96FB-3BE8799092FC}" type="pres">
      <dgm:prSet presAssocID="{54F14A74-F921-E644-A257-E979929ACF14}" presName="sp" presStyleCnt="0"/>
      <dgm:spPr/>
    </dgm:pt>
    <dgm:pt modelId="{F059B6D5-FB87-A64C-8C5D-24CE828870A5}" type="pres">
      <dgm:prSet presAssocID="{62E37409-2A2A-FA47-83CE-3CEDEC3BC08D}" presName="arrowAndChildren" presStyleCnt="0"/>
      <dgm:spPr/>
    </dgm:pt>
    <dgm:pt modelId="{6F118AAE-C8BF-C740-A209-460F81AA059A}" type="pres">
      <dgm:prSet presAssocID="{62E37409-2A2A-FA47-83CE-3CEDEC3BC08D}" presName="parentTextArrow" presStyleLbl="node1" presStyleIdx="0" presStyleCnt="5"/>
      <dgm:spPr/>
    </dgm:pt>
    <dgm:pt modelId="{7C45FD19-24CE-7849-9CE0-4D1F8D5DB96F}" type="pres">
      <dgm:prSet presAssocID="{62E37409-2A2A-FA47-83CE-3CEDEC3BC08D}" presName="arrow" presStyleLbl="node1" presStyleIdx="1" presStyleCnt="5"/>
      <dgm:spPr/>
    </dgm:pt>
    <dgm:pt modelId="{E6742E99-1364-9A42-839A-42DC2FA5907A}" type="pres">
      <dgm:prSet presAssocID="{62E37409-2A2A-FA47-83CE-3CEDEC3BC08D}" presName="descendantArrow" presStyleCnt="0"/>
      <dgm:spPr/>
    </dgm:pt>
    <dgm:pt modelId="{7D0A2CAD-A5CE-BB4B-9260-EB7F4CDA68E2}" type="pres">
      <dgm:prSet presAssocID="{83C71CD6-57CD-1345-AA65-E4449339D441}" presName="childTextArrow" presStyleLbl="fgAccFollowNode1" presStyleIdx="1" presStyleCnt="5">
        <dgm:presLayoutVars>
          <dgm:bulletEnabled val="1"/>
        </dgm:presLayoutVars>
      </dgm:prSet>
      <dgm:spPr/>
    </dgm:pt>
    <dgm:pt modelId="{BA0A79B7-63C3-1F4F-AEC0-DD9F6F1CE208}" type="pres">
      <dgm:prSet presAssocID="{0EBECCBF-32B3-7540-945E-6EAB29D7B1DA}" presName="sp" presStyleCnt="0"/>
      <dgm:spPr/>
    </dgm:pt>
    <dgm:pt modelId="{611E2F96-E6CE-1346-A26C-3AD681160EE0}" type="pres">
      <dgm:prSet presAssocID="{ADD6F1E2-4AED-DA41-AAFA-764AE518E54B}" presName="arrowAndChildren" presStyleCnt="0"/>
      <dgm:spPr/>
    </dgm:pt>
    <dgm:pt modelId="{4DB69F7A-F2B8-F542-9598-6634DFCEB753}" type="pres">
      <dgm:prSet presAssocID="{ADD6F1E2-4AED-DA41-AAFA-764AE518E54B}" presName="parentTextArrow" presStyleLbl="node1" presStyleIdx="1" presStyleCnt="5"/>
      <dgm:spPr/>
    </dgm:pt>
    <dgm:pt modelId="{09BF973A-01B9-1146-977B-3B5E54BE58B9}" type="pres">
      <dgm:prSet presAssocID="{ADD6F1E2-4AED-DA41-AAFA-764AE518E54B}" presName="arrow" presStyleLbl="node1" presStyleIdx="2" presStyleCnt="5"/>
      <dgm:spPr/>
    </dgm:pt>
    <dgm:pt modelId="{3DED6531-4B92-F24B-8AC4-5BD1F0201A84}" type="pres">
      <dgm:prSet presAssocID="{ADD6F1E2-4AED-DA41-AAFA-764AE518E54B}" presName="descendantArrow" presStyleCnt="0"/>
      <dgm:spPr/>
    </dgm:pt>
    <dgm:pt modelId="{04A85EBB-03FB-1E42-A919-B826C8F5FF19}" type="pres">
      <dgm:prSet presAssocID="{B1994776-BB7E-AD4E-900E-8296E2C69C4F}" presName="childTextArrow" presStyleLbl="fgAccFollowNode1" presStyleIdx="2" presStyleCnt="5">
        <dgm:presLayoutVars>
          <dgm:bulletEnabled val="1"/>
        </dgm:presLayoutVars>
      </dgm:prSet>
      <dgm:spPr/>
    </dgm:pt>
    <dgm:pt modelId="{37F2679C-B32E-C347-9D84-0823959E4F27}" type="pres">
      <dgm:prSet presAssocID="{6652ED82-6B71-6543-A7FC-4590E5EB8DAC}" presName="sp" presStyleCnt="0"/>
      <dgm:spPr/>
    </dgm:pt>
    <dgm:pt modelId="{CCB05373-029F-3C43-8B6E-59F084A7A70F}" type="pres">
      <dgm:prSet presAssocID="{102A7D41-83D4-E04C-90C4-580B0FF7BC74}" presName="arrowAndChildren" presStyleCnt="0"/>
      <dgm:spPr/>
    </dgm:pt>
    <dgm:pt modelId="{8ECFF12A-0B41-0E4E-999A-BD8E8CB5BD7D}" type="pres">
      <dgm:prSet presAssocID="{102A7D41-83D4-E04C-90C4-580B0FF7BC74}" presName="parentTextArrow" presStyleLbl="node1" presStyleIdx="2" presStyleCnt="5"/>
      <dgm:spPr/>
    </dgm:pt>
    <dgm:pt modelId="{7D7F3BEF-812B-B34E-BA96-50713E3EEE02}" type="pres">
      <dgm:prSet presAssocID="{102A7D41-83D4-E04C-90C4-580B0FF7BC74}" presName="arrow" presStyleLbl="node1" presStyleIdx="3" presStyleCnt="5"/>
      <dgm:spPr/>
    </dgm:pt>
    <dgm:pt modelId="{1BC54FAD-B0B1-1A43-8751-42548156DEE0}" type="pres">
      <dgm:prSet presAssocID="{102A7D41-83D4-E04C-90C4-580B0FF7BC74}" presName="descendantArrow" presStyleCnt="0"/>
      <dgm:spPr/>
    </dgm:pt>
    <dgm:pt modelId="{8FD20E75-B356-364D-9A89-3D1919E929D2}" type="pres">
      <dgm:prSet presAssocID="{65387183-454B-F14D-A6F6-7DA8C5BFAE05}" presName="childTextArrow" presStyleLbl="fgAccFollowNode1" presStyleIdx="3" presStyleCnt="5">
        <dgm:presLayoutVars>
          <dgm:bulletEnabled val="1"/>
        </dgm:presLayoutVars>
      </dgm:prSet>
      <dgm:spPr/>
    </dgm:pt>
    <dgm:pt modelId="{7C4C2C85-4947-AE42-AD75-C64D7EAC95A1}" type="pres">
      <dgm:prSet presAssocID="{41E91CD4-8D46-734A-9F81-98BE45E9A506}" presName="sp" presStyleCnt="0"/>
      <dgm:spPr/>
    </dgm:pt>
    <dgm:pt modelId="{A300CC2F-F732-ED46-BD87-2CEF8EAEC029}" type="pres">
      <dgm:prSet presAssocID="{4A11EF4C-C086-E642-9BB3-7F06E5C1290B}" presName="arrowAndChildren" presStyleCnt="0"/>
      <dgm:spPr/>
    </dgm:pt>
    <dgm:pt modelId="{32AD72A4-D569-5A44-9A05-F0FF5FD9450C}" type="pres">
      <dgm:prSet presAssocID="{4A11EF4C-C086-E642-9BB3-7F06E5C1290B}" presName="parentTextArrow" presStyleLbl="node1" presStyleIdx="3" presStyleCnt="5"/>
      <dgm:spPr/>
    </dgm:pt>
    <dgm:pt modelId="{833EC799-8D0C-0246-B395-EB629C8B6E03}" type="pres">
      <dgm:prSet presAssocID="{4A11EF4C-C086-E642-9BB3-7F06E5C1290B}" presName="arrow" presStyleLbl="node1" presStyleIdx="4" presStyleCnt="5"/>
      <dgm:spPr/>
    </dgm:pt>
    <dgm:pt modelId="{12E21FE0-2C61-674E-AA8D-BF75868AEAF4}" type="pres">
      <dgm:prSet presAssocID="{4A11EF4C-C086-E642-9BB3-7F06E5C1290B}" presName="descendantArrow" presStyleCnt="0"/>
      <dgm:spPr/>
    </dgm:pt>
    <dgm:pt modelId="{8ECF66BE-9F3B-634A-AC32-6653A9835EF7}" type="pres">
      <dgm:prSet presAssocID="{C88ED262-17EB-A64F-8186-B36DDD55690A}" presName="childTextArrow" presStyleLbl="fgAccFollowNode1" presStyleIdx="4" presStyleCnt="5">
        <dgm:presLayoutVars>
          <dgm:bulletEnabled val="1"/>
        </dgm:presLayoutVars>
      </dgm:prSet>
      <dgm:spPr/>
    </dgm:pt>
  </dgm:ptLst>
  <dgm:cxnLst>
    <dgm:cxn modelId="{03778704-B3D6-0D4E-9B33-D67CE28A3DD1}" type="presOf" srcId="{62E37409-2A2A-FA47-83CE-3CEDEC3BC08D}" destId="{6F118AAE-C8BF-C740-A209-460F81AA059A}" srcOrd="0" destOrd="0" presId="urn:microsoft.com/office/officeart/2005/8/layout/process4"/>
    <dgm:cxn modelId="{9289390A-A878-F340-80D5-E919DF1E3612}" type="presOf" srcId="{EB93C60F-79C9-9349-89CF-6ABA334F3BEC}" destId="{1FD14F1A-3627-FD42-91EF-4CA03A6C3AB8}" srcOrd="0" destOrd="0" presId="urn:microsoft.com/office/officeart/2005/8/layout/process4"/>
    <dgm:cxn modelId="{FCD68613-250E-AA46-9365-A16E0FF7F251}" type="presOf" srcId="{ADD6F1E2-4AED-DA41-AAFA-764AE518E54B}" destId="{4DB69F7A-F2B8-F542-9598-6634DFCEB753}" srcOrd="0" destOrd="0" presId="urn:microsoft.com/office/officeart/2005/8/layout/process4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73F89620-7FEF-C645-86A4-F5827F91CAFD}" type="presOf" srcId="{83C71CD6-57CD-1345-AA65-E4449339D441}" destId="{7D0A2CAD-A5CE-BB4B-9260-EB7F4CDA68E2}" srcOrd="0" destOrd="0" presId="urn:microsoft.com/office/officeart/2005/8/layout/process4"/>
    <dgm:cxn modelId="{16DFD320-0564-EC4E-B229-CEE7A9303310}" type="presOf" srcId="{4A11EF4C-C086-E642-9BB3-7F06E5C1290B}" destId="{833EC799-8D0C-0246-B395-EB629C8B6E03}" srcOrd="1" destOrd="0" presId="urn:microsoft.com/office/officeart/2005/8/layout/process4"/>
    <dgm:cxn modelId="{1642BA25-6214-8447-A596-6EEA7A8833F6}" type="presOf" srcId="{102A7D41-83D4-E04C-90C4-580B0FF7BC74}" destId="{8ECFF12A-0B41-0E4E-999A-BD8E8CB5BD7D}" srcOrd="0" destOrd="0" presId="urn:microsoft.com/office/officeart/2005/8/layout/process4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61612A3A-0396-3D4A-AB14-E53893C9903B}" type="presOf" srcId="{102A7D41-83D4-E04C-90C4-580B0FF7BC74}" destId="{7D7F3BEF-812B-B34E-BA96-50713E3EEE02}" srcOrd="1" destOrd="0" presId="urn:microsoft.com/office/officeart/2005/8/layout/process4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93DF0540-1D51-8A4D-BE1B-53EAB3FA0921}" type="presOf" srcId="{82920FBD-2102-0047-97E2-7857CA93701D}" destId="{90EBF4FB-B0E0-1F4B-8BAA-767D23DE7F5A}" srcOrd="0" destOrd="0" presId="urn:microsoft.com/office/officeart/2005/8/layout/process4"/>
    <dgm:cxn modelId="{735A6F41-7D78-2A49-BE2D-37D4B3C10A49}" type="presOf" srcId="{C88ED262-17EB-A64F-8186-B36DDD55690A}" destId="{8ECF66BE-9F3B-634A-AC32-6653A9835EF7}" srcOrd="0" destOrd="0" presId="urn:microsoft.com/office/officeart/2005/8/layout/process4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1E4B25E-289D-D64D-8831-D91AA6933CDF}" type="presOf" srcId="{62E37409-2A2A-FA47-83CE-3CEDEC3BC08D}" destId="{7C45FD19-24CE-7849-9CE0-4D1F8D5DB96F}" srcOrd="1" destOrd="0" presId="urn:microsoft.com/office/officeart/2005/8/layout/process4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96D43B77-CBE6-A343-96C1-2CCE8D16EF0C}" type="presOf" srcId="{4A11EF4C-C086-E642-9BB3-7F06E5C1290B}" destId="{32AD72A4-D569-5A44-9A05-F0FF5FD9450C}" srcOrd="0" destOrd="0" presId="urn:microsoft.com/office/officeart/2005/8/layout/process4"/>
    <dgm:cxn modelId="{8B9FDC7C-BE55-8E4C-A90C-3493E829805A}" type="presOf" srcId="{EB93C60F-79C9-9349-89CF-6ABA334F3BEC}" destId="{C4808302-3498-7342-9942-6E1F9B2A503D}" srcOrd="1" destOrd="0" presId="urn:microsoft.com/office/officeart/2005/8/layout/process4"/>
    <dgm:cxn modelId="{B3025993-15BD-8E4F-BF3C-8F27E522A7F9}" type="presOf" srcId="{B1994776-BB7E-AD4E-900E-8296E2C69C4F}" destId="{04A85EBB-03FB-1E42-A919-B826C8F5FF19}" srcOrd="0" destOrd="0" presId="urn:microsoft.com/office/officeart/2005/8/layout/process4"/>
    <dgm:cxn modelId="{1A382796-D8BB-7B4E-8E4A-86C7EFEAB25A}" type="presOf" srcId="{ADD6F1E2-4AED-DA41-AAFA-764AE518E54B}" destId="{09BF973A-01B9-1146-977B-3B5E54BE58B9}" srcOrd="1" destOrd="0" presId="urn:microsoft.com/office/officeart/2005/8/layout/process4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726FABA6-FB22-B541-AFD1-A4BCE42F26A9}" type="presOf" srcId="{65387183-454B-F14D-A6F6-7DA8C5BFAE05}" destId="{8FD20E75-B356-364D-9A89-3D1919E929D2}" srcOrd="0" destOrd="0" presId="urn:microsoft.com/office/officeart/2005/8/layout/process4"/>
    <dgm:cxn modelId="{F04D46C7-C49D-1F4E-AA33-E527EA2E4B41}" type="presOf" srcId="{BD09AEF8-F502-8F47-BA6A-B0FFAEB3008F}" destId="{16ADFE56-2DC0-8E40-91C0-567DBE62CEDB}" srcOrd="0" destOrd="0" presId="urn:microsoft.com/office/officeart/2005/8/layout/process4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9C69CE4-4BB8-6A47-9A15-7E4ED79A05D2}" type="presParOf" srcId="{16ADFE56-2DC0-8E40-91C0-567DBE62CEDB}" destId="{CA224645-A6DC-4C47-8A4C-A0F16B53277D}" srcOrd="0" destOrd="0" presId="urn:microsoft.com/office/officeart/2005/8/layout/process4"/>
    <dgm:cxn modelId="{07205AAB-0B2A-714C-93FB-45224353472E}" type="presParOf" srcId="{CA224645-A6DC-4C47-8A4C-A0F16B53277D}" destId="{1FD14F1A-3627-FD42-91EF-4CA03A6C3AB8}" srcOrd="0" destOrd="0" presId="urn:microsoft.com/office/officeart/2005/8/layout/process4"/>
    <dgm:cxn modelId="{1545D57C-407E-3449-B618-22EF2687CA43}" type="presParOf" srcId="{CA224645-A6DC-4C47-8A4C-A0F16B53277D}" destId="{C4808302-3498-7342-9942-6E1F9B2A503D}" srcOrd="1" destOrd="0" presId="urn:microsoft.com/office/officeart/2005/8/layout/process4"/>
    <dgm:cxn modelId="{19792443-A2CD-C649-9A4A-A3132960E208}" type="presParOf" srcId="{CA224645-A6DC-4C47-8A4C-A0F16B53277D}" destId="{E94DD54D-81FB-3743-9537-C2827816B348}" srcOrd="2" destOrd="0" presId="urn:microsoft.com/office/officeart/2005/8/layout/process4"/>
    <dgm:cxn modelId="{97DA1855-BBAF-7B4D-BE33-2C8339111F43}" type="presParOf" srcId="{E94DD54D-81FB-3743-9537-C2827816B348}" destId="{90EBF4FB-B0E0-1F4B-8BAA-767D23DE7F5A}" srcOrd="0" destOrd="0" presId="urn:microsoft.com/office/officeart/2005/8/layout/process4"/>
    <dgm:cxn modelId="{1E56F420-8618-B248-8519-648F0C6427A9}" type="presParOf" srcId="{16ADFE56-2DC0-8E40-91C0-567DBE62CEDB}" destId="{909AD466-EEFE-9643-96FB-3BE8799092FC}" srcOrd="1" destOrd="0" presId="urn:microsoft.com/office/officeart/2005/8/layout/process4"/>
    <dgm:cxn modelId="{D42FDA38-EEA1-824A-ADC1-3C7EE57E3E33}" type="presParOf" srcId="{16ADFE56-2DC0-8E40-91C0-567DBE62CEDB}" destId="{F059B6D5-FB87-A64C-8C5D-24CE828870A5}" srcOrd="2" destOrd="0" presId="urn:microsoft.com/office/officeart/2005/8/layout/process4"/>
    <dgm:cxn modelId="{00EC576D-E145-1345-AEA8-63706126527C}" type="presParOf" srcId="{F059B6D5-FB87-A64C-8C5D-24CE828870A5}" destId="{6F118AAE-C8BF-C740-A209-460F81AA059A}" srcOrd="0" destOrd="0" presId="urn:microsoft.com/office/officeart/2005/8/layout/process4"/>
    <dgm:cxn modelId="{63CBE7CC-70C0-2343-BD2D-E284F35AF5D7}" type="presParOf" srcId="{F059B6D5-FB87-A64C-8C5D-24CE828870A5}" destId="{7C45FD19-24CE-7849-9CE0-4D1F8D5DB96F}" srcOrd="1" destOrd="0" presId="urn:microsoft.com/office/officeart/2005/8/layout/process4"/>
    <dgm:cxn modelId="{9A482D96-403C-724A-B385-59E976703051}" type="presParOf" srcId="{F059B6D5-FB87-A64C-8C5D-24CE828870A5}" destId="{E6742E99-1364-9A42-839A-42DC2FA5907A}" srcOrd="2" destOrd="0" presId="urn:microsoft.com/office/officeart/2005/8/layout/process4"/>
    <dgm:cxn modelId="{76844435-AFE7-F046-B5AA-3138F33F1E18}" type="presParOf" srcId="{E6742E99-1364-9A42-839A-42DC2FA5907A}" destId="{7D0A2CAD-A5CE-BB4B-9260-EB7F4CDA68E2}" srcOrd="0" destOrd="0" presId="urn:microsoft.com/office/officeart/2005/8/layout/process4"/>
    <dgm:cxn modelId="{EA51187B-718C-344E-B598-E348A36C9170}" type="presParOf" srcId="{16ADFE56-2DC0-8E40-91C0-567DBE62CEDB}" destId="{BA0A79B7-63C3-1F4F-AEC0-DD9F6F1CE208}" srcOrd="3" destOrd="0" presId="urn:microsoft.com/office/officeart/2005/8/layout/process4"/>
    <dgm:cxn modelId="{CCE7DDEA-0114-9342-8E45-C8CDE35C3173}" type="presParOf" srcId="{16ADFE56-2DC0-8E40-91C0-567DBE62CEDB}" destId="{611E2F96-E6CE-1346-A26C-3AD681160EE0}" srcOrd="4" destOrd="0" presId="urn:microsoft.com/office/officeart/2005/8/layout/process4"/>
    <dgm:cxn modelId="{2B088D0E-67C8-454D-8561-9DA7D7BF0763}" type="presParOf" srcId="{611E2F96-E6CE-1346-A26C-3AD681160EE0}" destId="{4DB69F7A-F2B8-F542-9598-6634DFCEB753}" srcOrd="0" destOrd="0" presId="urn:microsoft.com/office/officeart/2005/8/layout/process4"/>
    <dgm:cxn modelId="{2267DC2F-3030-7A47-891C-12BD71E65F67}" type="presParOf" srcId="{611E2F96-E6CE-1346-A26C-3AD681160EE0}" destId="{09BF973A-01B9-1146-977B-3B5E54BE58B9}" srcOrd="1" destOrd="0" presId="urn:microsoft.com/office/officeart/2005/8/layout/process4"/>
    <dgm:cxn modelId="{41E20FD8-97D7-644F-8434-1DB71FE75524}" type="presParOf" srcId="{611E2F96-E6CE-1346-A26C-3AD681160EE0}" destId="{3DED6531-4B92-F24B-8AC4-5BD1F0201A84}" srcOrd="2" destOrd="0" presId="urn:microsoft.com/office/officeart/2005/8/layout/process4"/>
    <dgm:cxn modelId="{5B7DCC8A-8B10-F94F-8DA8-90FD35E7A2F6}" type="presParOf" srcId="{3DED6531-4B92-F24B-8AC4-5BD1F0201A84}" destId="{04A85EBB-03FB-1E42-A919-B826C8F5FF19}" srcOrd="0" destOrd="0" presId="urn:microsoft.com/office/officeart/2005/8/layout/process4"/>
    <dgm:cxn modelId="{5183A59F-4EF3-964C-984E-951F40432422}" type="presParOf" srcId="{16ADFE56-2DC0-8E40-91C0-567DBE62CEDB}" destId="{37F2679C-B32E-C347-9D84-0823959E4F27}" srcOrd="5" destOrd="0" presId="urn:microsoft.com/office/officeart/2005/8/layout/process4"/>
    <dgm:cxn modelId="{2414FF59-FD0F-5C4A-8044-267FF09C97B3}" type="presParOf" srcId="{16ADFE56-2DC0-8E40-91C0-567DBE62CEDB}" destId="{CCB05373-029F-3C43-8B6E-59F084A7A70F}" srcOrd="6" destOrd="0" presId="urn:microsoft.com/office/officeart/2005/8/layout/process4"/>
    <dgm:cxn modelId="{C400846D-5779-7347-BE63-7E13174C695A}" type="presParOf" srcId="{CCB05373-029F-3C43-8B6E-59F084A7A70F}" destId="{8ECFF12A-0B41-0E4E-999A-BD8E8CB5BD7D}" srcOrd="0" destOrd="0" presId="urn:microsoft.com/office/officeart/2005/8/layout/process4"/>
    <dgm:cxn modelId="{B85D0EB9-AD3E-6C4C-9D15-CC012A9A1B91}" type="presParOf" srcId="{CCB05373-029F-3C43-8B6E-59F084A7A70F}" destId="{7D7F3BEF-812B-B34E-BA96-50713E3EEE02}" srcOrd="1" destOrd="0" presId="urn:microsoft.com/office/officeart/2005/8/layout/process4"/>
    <dgm:cxn modelId="{109B02A2-548C-CF4F-96D7-8D633E7391D5}" type="presParOf" srcId="{CCB05373-029F-3C43-8B6E-59F084A7A70F}" destId="{1BC54FAD-B0B1-1A43-8751-42548156DEE0}" srcOrd="2" destOrd="0" presId="urn:microsoft.com/office/officeart/2005/8/layout/process4"/>
    <dgm:cxn modelId="{5863FE37-7CCB-6E49-8688-A894FC09BDD8}" type="presParOf" srcId="{1BC54FAD-B0B1-1A43-8751-42548156DEE0}" destId="{8FD20E75-B356-364D-9A89-3D1919E929D2}" srcOrd="0" destOrd="0" presId="urn:microsoft.com/office/officeart/2005/8/layout/process4"/>
    <dgm:cxn modelId="{5B9B8820-60F5-C141-9941-B31383F6A539}" type="presParOf" srcId="{16ADFE56-2DC0-8E40-91C0-567DBE62CEDB}" destId="{7C4C2C85-4947-AE42-AD75-C64D7EAC95A1}" srcOrd="7" destOrd="0" presId="urn:microsoft.com/office/officeart/2005/8/layout/process4"/>
    <dgm:cxn modelId="{4DB0C10C-A3BE-164B-8A99-43CBBC28E7F8}" type="presParOf" srcId="{16ADFE56-2DC0-8E40-91C0-567DBE62CEDB}" destId="{A300CC2F-F732-ED46-BD87-2CEF8EAEC029}" srcOrd="8" destOrd="0" presId="urn:microsoft.com/office/officeart/2005/8/layout/process4"/>
    <dgm:cxn modelId="{A0008B13-0615-0A4D-B2AF-2F2EA83BCD6D}" type="presParOf" srcId="{A300CC2F-F732-ED46-BD87-2CEF8EAEC029}" destId="{32AD72A4-D569-5A44-9A05-F0FF5FD9450C}" srcOrd="0" destOrd="0" presId="urn:microsoft.com/office/officeart/2005/8/layout/process4"/>
    <dgm:cxn modelId="{5D696946-FAF7-F74B-9414-EB90976A2D25}" type="presParOf" srcId="{A300CC2F-F732-ED46-BD87-2CEF8EAEC029}" destId="{833EC799-8D0C-0246-B395-EB629C8B6E03}" srcOrd="1" destOrd="0" presId="urn:microsoft.com/office/officeart/2005/8/layout/process4"/>
    <dgm:cxn modelId="{147B4D4B-F069-1B4F-9789-7977E24B567F}" type="presParOf" srcId="{A300CC2F-F732-ED46-BD87-2CEF8EAEC029}" destId="{12E21FE0-2C61-674E-AA8D-BF75868AEAF4}" srcOrd="2" destOrd="0" presId="urn:microsoft.com/office/officeart/2005/8/layout/process4"/>
    <dgm:cxn modelId="{1916FD2A-527C-5B40-9F14-3155307FA1B6}" type="presParOf" srcId="{12E21FE0-2C61-674E-AA8D-BF75868AEAF4}" destId="{8ECF66BE-9F3B-634A-AC32-6653A9835EF7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hList6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١- نزع الجدية عن رسائل المؤسسة</a:t>
          </a:r>
          <a:r>
            <a:rPr lang="en-GB" sz="2400" b="1" dirty="0"/>
            <a:t>:</a:t>
          </a:r>
          <a:endParaRPr lang="en-GB" sz="2400" dirty="0"/>
        </a:p>
        <a:p>
          <a:pPr algn="ctr">
            <a:buNone/>
          </a:pPr>
          <a:r>
            <a:rPr lang="ar-SA" sz="2400" dirty="0"/>
            <a:t>الرسوم الساخرة تُحوّل رسائل المؤسسة إلى مادة للسخرية، مما يُفقدها القوة والتأثير</a:t>
          </a:r>
          <a:endParaRPr lang="en-GB" sz="24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ctr" rtl="1"/>
          <a:endParaRPr lang="en-GB" sz="2400" b="1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33175CCB-1C8B-1C44-8A2A-276D69ED11D2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٢- تثبيت الصور السلبية</a:t>
          </a:r>
          <a:r>
            <a:rPr lang="en-GB" sz="2400" b="1" dirty="0"/>
            <a:t>:</a:t>
          </a:r>
          <a:endParaRPr lang="en-GB" sz="2400" dirty="0"/>
        </a:p>
        <a:p>
          <a:pPr algn="ctr">
            <a:buNone/>
          </a:pPr>
          <a:r>
            <a:rPr lang="ar-SA" sz="2400" dirty="0"/>
            <a:t>الصور الساخرة تُعيد إنتاج صورة سلبية للمؤسسة يصعب محوها</a:t>
          </a:r>
          <a:endParaRPr lang="en-GB" sz="2400" b="1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ctr" rtl="1"/>
          <a:endParaRPr lang="en-GB" sz="2400" b="1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00BA3E18-A5E2-9140-B854-8729D59638C7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٣- نشر الأزمة إلى جماهير جديدة</a:t>
          </a:r>
          <a:r>
            <a:rPr lang="en-GB" sz="2400" b="1" dirty="0"/>
            <a:t>:</a:t>
          </a:r>
          <a:endParaRPr lang="en-GB" sz="2400" dirty="0"/>
        </a:p>
        <a:p>
          <a:pPr algn="ctr">
            <a:buNone/>
          </a:pPr>
          <a:r>
            <a:rPr lang="ar-SA" sz="2400" dirty="0"/>
            <a:t>الرسوم الساخرة تنتقل بسهولة بين فئات لا تهتم عادة بالمحتوى الجاد، مما يُوسّع نطاق الأزمة</a:t>
          </a:r>
          <a:endParaRPr lang="en-GB" sz="2400" b="1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ctr" rtl="1"/>
          <a:endParaRPr lang="en-GB" sz="2400" b="1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E8E95C23-E752-394B-B9B6-2A78136193D2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٤- خلق سردية بديلة يصعب تفنيدها</a:t>
          </a:r>
          <a:r>
            <a:rPr lang="en-GB" sz="2400" b="1" dirty="0"/>
            <a:t>:</a:t>
          </a:r>
          <a:endParaRPr lang="en-GB" sz="2400" dirty="0"/>
        </a:p>
        <a:p>
          <a:pPr algn="ctr">
            <a:buNone/>
          </a:pPr>
          <a:r>
            <a:rPr lang="ar-SA" sz="2400" dirty="0"/>
            <a:t>الفكاهة السوداء تُبني سرديات يصعب على المؤسسة تفكيكها بالرسائل الرسمية</a:t>
          </a:r>
          <a:endParaRPr lang="en-GB" sz="2400" b="1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ctr" rtl="1"/>
          <a:endParaRPr lang="en-GB" sz="2400" b="1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36636429-6B91-8D4B-B3C0-2871CBA09AC5}" type="pres">
      <dgm:prSet presAssocID="{5B0BFAD2-A999-3B41-82A1-CDF4A6E3F1DA}" presName="Name0" presStyleCnt="0">
        <dgm:presLayoutVars>
          <dgm:dir val="rev"/>
          <dgm:resizeHandles val="exact"/>
        </dgm:presLayoutVars>
      </dgm:prSet>
      <dgm:spPr/>
    </dgm:pt>
    <dgm:pt modelId="{5A2DD403-4CA5-EF4D-BFA9-58C6BD339804}" type="pres">
      <dgm:prSet presAssocID="{1752099A-5FA7-5B42-9954-CCC2DC540A73}" presName="node" presStyleLbl="node1" presStyleIdx="0" presStyleCnt="4">
        <dgm:presLayoutVars>
          <dgm:bulletEnabled val="1"/>
        </dgm:presLayoutVars>
      </dgm:prSet>
      <dgm:spPr/>
    </dgm:pt>
    <dgm:pt modelId="{41F84DD5-1CC4-B941-AA0B-932D6CFD9E2D}" type="pres">
      <dgm:prSet presAssocID="{D82E5EC9-D48F-7543-B907-FBA1F99EA9C6}" presName="sibTrans" presStyleCnt="0"/>
      <dgm:spPr/>
    </dgm:pt>
    <dgm:pt modelId="{DC0786CE-B56F-1E40-9ECA-A54F8183CAB5}" type="pres">
      <dgm:prSet presAssocID="{33175CCB-1C8B-1C44-8A2A-276D69ED11D2}" presName="node" presStyleLbl="node1" presStyleIdx="1" presStyleCnt="4">
        <dgm:presLayoutVars>
          <dgm:bulletEnabled val="1"/>
        </dgm:presLayoutVars>
      </dgm:prSet>
      <dgm:spPr/>
    </dgm:pt>
    <dgm:pt modelId="{C7AB41BF-03B4-C249-AC1F-69EAC15A9CFB}" type="pres">
      <dgm:prSet presAssocID="{46CD5F3F-16F8-1443-AC0A-CECBDA2B0AE3}" presName="sibTrans" presStyleCnt="0"/>
      <dgm:spPr/>
    </dgm:pt>
    <dgm:pt modelId="{D229AB5C-ED82-CE46-81B8-AE6662733BF7}" type="pres">
      <dgm:prSet presAssocID="{00BA3E18-A5E2-9140-B854-8729D59638C7}" presName="node" presStyleLbl="node1" presStyleIdx="2" presStyleCnt="4">
        <dgm:presLayoutVars>
          <dgm:bulletEnabled val="1"/>
        </dgm:presLayoutVars>
      </dgm:prSet>
      <dgm:spPr/>
    </dgm:pt>
    <dgm:pt modelId="{0C9BFE62-ECD4-6D4B-9CA5-6D84909ECF5D}" type="pres">
      <dgm:prSet presAssocID="{B1A7360D-8795-2F4E-ABEF-D0EA3753B07E}" presName="sibTrans" presStyleCnt="0"/>
      <dgm:spPr/>
    </dgm:pt>
    <dgm:pt modelId="{131A6150-00E6-9A45-9F0E-CA2480B52E92}" type="pres">
      <dgm:prSet presAssocID="{E8E95C23-E752-394B-B9B6-2A78136193D2}" presName="node" presStyleLbl="node1" presStyleIdx="3" presStyleCnt="4">
        <dgm:presLayoutVars>
          <dgm:bulletEnabled val="1"/>
        </dgm:presLayoutVars>
      </dgm:prSet>
      <dgm:spPr/>
    </dgm:pt>
  </dgm:ptLst>
  <dgm:cxnLst>
    <dgm:cxn modelId="{1935FC34-70DB-7246-B88B-CC291C361523}" type="presOf" srcId="{33175CCB-1C8B-1C44-8A2A-276D69ED11D2}" destId="{DC0786CE-B56F-1E40-9ECA-A54F8183CAB5}" srcOrd="0" destOrd="0" presId="urn:microsoft.com/office/officeart/2005/8/layout/hList6"/>
    <dgm:cxn modelId="{E2773543-0A26-E949-9A49-34078F693478}" type="presOf" srcId="{1752099A-5FA7-5B42-9954-CCC2DC540A73}" destId="{5A2DD403-4CA5-EF4D-BFA9-58C6BD339804}" srcOrd="0" destOrd="0" presId="urn:microsoft.com/office/officeart/2005/8/layout/hList6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0179C1E1-9168-3948-9843-716A0ACAA7A3}" type="presOf" srcId="{5B0BFAD2-A999-3B41-82A1-CDF4A6E3F1DA}" destId="{36636429-6B91-8D4B-B3C0-2871CBA09AC5}" srcOrd="0" destOrd="0" presId="urn:microsoft.com/office/officeart/2005/8/layout/hList6"/>
    <dgm:cxn modelId="{2BE79BE2-92F7-2C4E-AAEB-13FF222644D1}" type="presOf" srcId="{E8E95C23-E752-394B-B9B6-2A78136193D2}" destId="{131A6150-00E6-9A45-9F0E-CA2480B52E92}" srcOrd="0" destOrd="0" presId="urn:microsoft.com/office/officeart/2005/8/layout/hList6"/>
    <dgm:cxn modelId="{83611BF0-9F52-2141-AE2C-1BBFCBEF9CAA}" type="presOf" srcId="{00BA3E18-A5E2-9140-B854-8729D59638C7}" destId="{D229AB5C-ED82-CE46-81B8-AE6662733BF7}" srcOrd="0" destOrd="0" presId="urn:microsoft.com/office/officeart/2005/8/layout/hList6"/>
    <dgm:cxn modelId="{1BAB7A64-451B-1B43-8883-6453CC4747AC}" type="presParOf" srcId="{36636429-6B91-8D4B-B3C0-2871CBA09AC5}" destId="{5A2DD403-4CA5-EF4D-BFA9-58C6BD339804}" srcOrd="0" destOrd="0" presId="urn:microsoft.com/office/officeart/2005/8/layout/hList6"/>
    <dgm:cxn modelId="{5A60EA6F-DADB-204C-AD42-10097FA026D9}" type="presParOf" srcId="{36636429-6B91-8D4B-B3C0-2871CBA09AC5}" destId="{41F84DD5-1CC4-B941-AA0B-932D6CFD9E2D}" srcOrd="1" destOrd="0" presId="urn:microsoft.com/office/officeart/2005/8/layout/hList6"/>
    <dgm:cxn modelId="{AF4E7522-B4E6-C844-914E-12AAE049371B}" type="presParOf" srcId="{36636429-6B91-8D4B-B3C0-2871CBA09AC5}" destId="{DC0786CE-B56F-1E40-9ECA-A54F8183CAB5}" srcOrd="2" destOrd="0" presId="urn:microsoft.com/office/officeart/2005/8/layout/hList6"/>
    <dgm:cxn modelId="{E46063FE-57FE-264F-9EBD-B956022BBB2E}" type="presParOf" srcId="{36636429-6B91-8D4B-B3C0-2871CBA09AC5}" destId="{C7AB41BF-03B4-C249-AC1F-69EAC15A9CFB}" srcOrd="3" destOrd="0" presId="urn:microsoft.com/office/officeart/2005/8/layout/hList6"/>
    <dgm:cxn modelId="{36C99F1B-954D-CD47-9626-D9F117879D8E}" type="presParOf" srcId="{36636429-6B91-8D4B-B3C0-2871CBA09AC5}" destId="{D229AB5C-ED82-CE46-81B8-AE6662733BF7}" srcOrd="4" destOrd="0" presId="urn:microsoft.com/office/officeart/2005/8/layout/hList6"/>
    <dgm:cxn modelId="{171A7DD9-8A99-DE4E-9E38-690CF756ADDD}" type="presParOf" srcId="{36636429-6B91-8D4B-B3C0-2871CBA09AC5}" destId="{0C9BFE62-ECD4-6D4B-9CA5-6D84909ECF5D}" srcOrd="5" destOrd="0" presId="urn:microsoft.com/office/officeart/2005/8/layout/hList6"/>
    <dgm:cxn modelId="{FF17E4DD-BF59-124C-BE1D-2C369E1B5DDB}" type="presParOf" srcId="{36636429-6B91-8D4B-B3C0-2871CBA09AC5}" destId="{131A6150-00E6-9A45-9F0E-CA2480B52E92}" srcOrd="6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target3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التقاط المحتوى الأكثر إثارة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وسائل الإعلام تُعيد نشر أكثر المحتوى جدلًا من مواقع التواصل الاجتماعي، مما يُضخّم الأزمة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استخدام المحتوى كمصدر خبري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يُصبح محتوى مواقع التواصل الاجتماعي مادة للتحليل في نشرات الأخبار والتقارير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تكثيف الرواية السلبية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في كثير من الحالات، تُضخّم وسائل الإعلام الرواية السلبية لجذب الجمهور</a:t>
          </a:r>
          <a:endParaRPr lang="en-GB" sz="24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إضفاء طابع رسمي على السرد الرقمي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حين تنقل وسائل الإعلام الرواية الرقمية، تكتسب القصة طابعًا رسميًا يصعّب احتوائها</a:t>
          </a:r>
          <a:endParaRPr lang="en-GB" sz="24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7F5F7D8D-0753-5E4A-8568-6A9B0F255A26}" type="pres">
      <dgm:prSet presAssocID="{BD09AEF8-F502-8F47-BA6A-B0FFAEB3008F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85621699-7E14-2C4F-B42B-EE9CAF32163B}" type="pres">
      <dgm:prSet presAssocID="{4A11EF4C-C086-E642-9BB3-7F06E5C1290B}" presName="circle1" presStyleLbl="node1" presStyleIdx="0" presStyleCnt="4"/>
      <dgm:spPr/>
    </dgm:pt>
    <dgm:pt modelId="{76D8DEED-B023-F746-92EF-6A56E0A388B5}" type="pres">
      <dgm:prSet presAssocID="{4A11EF4C-C086-E642-9BB3-7F06E5C1290B}" presName="space" presStyleCnt="0"/>
      <dgm:spPr/>
    </dgm:pt>
    <dgm:pt modelId="{CC7F9447-4B92-2F4B-B897-C411E6750E61}" type="pres">
      <dgm:prSet presAssocID="{4A11EF4C-C086-E642-9BB3-7F06E5C1290B}" presName="rect1" presStyleLbl="alignAcc1" presStyleIdx="0" presStyleCnt="4"/>
      <dgm:spPr/>
    </dgm:pt>
    <dgm:pt modelId="{1DF90D0C-F51C-FE42-A201-4EE6B2738CE6}" type="pres">
      <dgm:prSet presAssocID="{102A7D41-83D4-E04C-90C4-580B0FF7BC74}" presName="vertSpace2" presStyleLbl="node1" presStyleIdx="0" presStyleCnt="4"/>
      <dgm:spPr/>
    </dgm:pt>
    <dgm:pt modelId="{CA516FE7-31C2-394A-A3F1-1FACE534CE6C}" type="pres">
      <dgm:prSet presAssocID="{102A7D41-83D4-E04C-90C4-580B0FF7BC74}" presName="circle2" presStyleLbl="node1" presStyleIdx="1" presStyleCnt="4"/>
      <dgm:spPr/>
    </dgm:pt>
    <dgm:pt modelId="{01EDCCA4-3B8F-0E4B-8653-278B47BA2B85}" type="pres">
      <dgm:prSet presAssocID="{102A7D41-83D4-E04C-90C4-580B0FF7BC74}" presName="rect2" presStyleLbl="alignAcc1" presStyleIdx="1" presStyleCnt="4"/>
      <dgm:spPr/>
    </dgm:pt>
    <dgm:pt modelId="{75B0BEAF-0B93-A84E-BBF8-A2B128C8B6D4}" type="pres">
      <dgm:prSet presAssocID="{ADD6F1E2-4AED-DA41-AAFA-764AE518E54B}" presName="vertSpace3" presStyleLbl="node1" presStyleIdx="1" presStyleCnt="4"/>
      <dgm:spPr/>
    </dgm:pt>
    <dgm:pt modelId="{BBF38C59-FA5D-9E4A-BF13-A54CCD5F5C4E}" type="pres">
      <dgm:prSet presAssocID="{ADD6F1E2-4AED-DA41-AAFA-764AE518E54B}" presName="circle3" presStyleLbl="node1" presStyleIdx="2" presStyleCnt="4"/>
      <dgm:spPr/>
    </dgm:pt>
    <dgm:pt modelId="{F4AADF77-4E4C-8940-928F-499911736A86}" type="pres">
      <dgm:prSet presAssocID="{ADD6F1E2-4AED-DA41-AAFA-764AE518E54B}" presName="rect3" presStyleLbl="alignAcc1" presStyleIdx="2" presStyleCnt="4"/>
      <dgm:spPr/>
    </dgm:pt>
    <dgm:pt modelId="{D67468AE-A93F-A347-9D6F-8F15152DB8AB}" type="pres">
      <dgm:prSet presAssocID="{62E37409-2A2A-FA47-83CE-3CEDEC3BC08D}" presName="vertSpace4" presStyleLbl="node1" presStyleIdx="2" presStyleCnt="4"/>
      <dgm:spPr/>
    </dgm:pt>
    <dgm:pt modelId="{E90CF474-7F2B-B149-8AA0-E2000DCC5EBE}" type="pres">
      <dgm:prSet presAssocID="{62E37409-2A2A-FA47-83CE-3CEDEC3BC08D}" presName="circle4" presStyleLbl="node1" presStyleIdx="3" presStyleCnt="4"/>
      <dgm:spPr/>
    </dgm:pt>
    <dgm:pt modelId="{28F7D009-3680-614F-B9E7-0F35968EE14E}" type="pres">
      <dgm:prSet presAssocID="{62E37409-2A2A-FA47-83CE-3CEDEC3BC08D}" presName="rect4" presStyleLbl="alignAcc1" presStyleIdx="3" presStyleCnt="4"/>
      <dgm:spPr/>
    </dgm:pt>
    <dgm:pt modelId="{A7C87979-C54A-9841-B972-4415C3D3F793}" type="pres">
      <dgm:prSet presAssocID="{4A11EF4C-C086-E642-9BB3-7F06E5C1290B}" presName="rect1ParTx" presStyleLbl="alignAcc1" presStyleIdx="3" presStyleCnt="4">
        <dgm:presLayoutVars>
          <dgm:chMax val="1"/>
          <dgm:bulletEnabled val="1"/>
        </dgm:presLayoutVars>
      </dgm:prSet>
      <dgm:spPr/>
    </dgm:pt>
    <dgm:pt modelId="{D048ED19-227A-7847-A3AA-4849AF218891}" type="pres">
      <dgm:prSet presAssocID="{4A11EF4C-C086-E642-9BB3-7F06E5C1290B}" presName="rect1ChTx" presStyleLbl="alignAcc1" presStyleIdx="3" presStyleCnt="4">
        <dgm:presLayoutVars>
          <dgm:bulletEnabled val="1"/>
        </dgm:presLayoutVars>
      </dgm:prSet>
      <dgm:spPr/>
    </dgm:pt>
    <dgm:pt modelId="{E5968A45-BA6C-474A-AC10-AE631E04E75C}" type="pres">
      <dgm:prSet presAssocID="{102A7D41-83D4-E04C-90C4-580B0FF7BC74}" presName="rect2ParTx" presStyleLbl="alignAcc1" presStyleIdx="3" presStyleCnt="4">
        <dgm:presLayoutVars>
          <dgm:chMax val="1"/>
          <dgm:bulletEnabled val="1"/>
        </dgm:presLayoutVars>
      </dgm:prSet>
      <dgm:spPr/>
    </dgm:pt>
    <dgm:pt modelId="{95BD5562-FE46-1748-BD5D-682F1FF59B4C}" type="pres">
      <dgm:prSet presAssocID="{102A7D41-83D4-E04C-90C4-580B0FF7BC74}" presName="rect2ChTx" presStyleLbl="alignAcc1" presStyleIdx="3" presStyleCnt="4">
        <dgm:presLayoutVars>
          <dgm:bulletEnabled val="1"/>
        </dgm:presLayoutVars>
      </dgm:prSet>
      <dgm:spPr/>
    </dgm:pt>
    <dgm:pt modelId="{C43EC9F3-1D19-A248-9727-9E591DDEF650}" type="pres">
      <dgm:prSet presAssocID="{ADD6F1E2-4AED-DA41-AAFA-764AE518E54B}" presName="rect3ParTx" presStyleLbl="alignAcc1" presStyleIdx="3" presStyleCnt="4">
        <dgm:presLayoutVars>
          <dgm:chMax val="1"/>
          <dgm:bulletEnabled val="1"/>
        </dgm:presLayoutVars>
      </dgm:prSet>
      <dgm:spPr/>
    </dgm:pt>
    <dgm:pt modelId="{E33F1EB7-8C75-CC43-8CF9-094E3CAE49CD}" type="pres">
      <dgm:prSet presAssocID="{ADD6F1E2-4AED-DA41-AAFA-764AE518E54B}" presName="rect3ChTx" presStyleLbl="alignAcc1" presStyleIdx="3" presStyleCnt="4">
        <dgm:presLayoutVars>
          <dgm:bulletEnabled val="1"/>
        </dgm:presLayoutVars>
      </dgm:prSet>
      <dgm:spPr/>
    </dgm:pt>
    <dgm:pt modelId="{ACF97BBA-64B9-2244-A820-F3CABFF57035}" type="pres">
      <dgm:prSet presAssocID="{62E37409-2A2A-FA47-83CE-3CEDEC3BC08D}" presName="rect4ParTx" presStyleLbl="alignAcc1" presStyleIdx="3" presStyleCnt="4">
        <dgm:presLayoutVars>
          <dgm:chMax val="1"/>
          <dgm:bulletEnabled val="1"/>
        </dgm:presLayoutVars>
      </dgm:prSet>
      <dgm:spPr/>
    </dgm:pt>
    <dgm:pt modelId="{F02B4D6D-0795-A74B-ACC0-EE8C0BA5BA7F}" type="pres">
      <dgm:prSet presAssocID="{62E37409-2A2A-FA47-83CE-3CEDEC3BC08D}" presName="rect4ChTx" presStyleLbl="alignAcc1" presStyleIdx="3" presStyleCnt="4">
        <dgm:presLayoutVars>
          <dgm:bulletEnabled val="1"/>
        </dgm:presLayoutVars>
      </dgm:prSet>
      <dgm:spPr/>
    </dgm:pt>
  </dgm:ptLst>
  <dgm:cxnLst>
    <dgm:cxn modelId="{9552C000-E2D0-D44E-B092-1C5CD09348BF}" type="presOf" srcId="{C88ED262-17EB-A64F-8186-B36DDD55690A}" destId="{D048ED19-227A-7847-A3AA-4849AF218891}" srcOrd="0" destOrd="0" presId="urn:microsoft.com/office/officeart/2005/8/layout/target3"/>
    <dgm:cxn modelId="{33E0910E-46D7-6640-B5C1-6F071B602161}" type="presOf" srcId="{B1994776-BB7E-AD4E-900E-8296E2C69C4F}" destId="{E33F1EB7-8C75-CC43-8CF9-094E3CAE49CD}" srcOrd="0" destOrd="0" presId="urn:microsoft.com/office/officeart/2005/8/layout/target3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14FAB31-791B-8A4D-AEFC-B66D3362FCBB}" type="presOf" srcId="{102A7D41-83D4-E04C-90C4-580B0FF7BC74}" destId="{01EDCCA4-3B8F-0E4B-8653-278B47BA2B85}" srcOrd="0" destOrd="0" presId="urn:microsoft.com/office/officeart/2005/8/layout/target3"/>
    <dgm:cxn modelId="{D56D9A38-E9E2-994F-B051-86F6094C26C7}" type="presOf" srcId="{65387183-454B-F14D-A6F6-7DA8C5BFAE05}" destId="{95BD5562-FE46-1748-BD5D-682F1FF59B4C}" srcOrd="0" destOrd="0" presId="urn:microsoft.com/office/officeart/2005/8/layout/target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F6ACF568-1EFC-3E43-8AA9-756730D41DFF}" type="presOf" srcId="{ADD6F1E2-4AED-DA41-AAFA-764AE518E54B}" destId="{C43EC9F3-1D19-A248-9727-9E591DDEF650}" srcOrd="1" destOrd="0" presId="urn:microsoft.com/office/officeart/2005/8/layout/target3"/>
    <dgm:cxn modelId="{92FBCB69-43A9-9946-9A95-478B57B2BB32}" type="presOf" srcId="{4A11EF4C-C086-E642-9BB3-7F06E5C1290B}" destId="{A7C87979-C54A-9841-B972-4415C3D3F793}" srcOrd="1" destOrd="0" presId="urn:microsoft.com/office/officeart/2005/8/layout/target3"/>
    <dgm:cxn modelId="{2134296D-5810-A742-9B62-2B004E3502DC}" type="presOf" srcId="{4A11EF4C-C086-E642-9BB3-7F06E5C1290B}" destId="{CC7F9447-4B92-2F4B-B897-C411E6750E61}" srcOrd="0" destOrd="0" presId="urn:microsoft.com/office/officeart/2005/8/layout/target3"/>
    <dgm:cxn modelId="{2A061A75-31DB-1646-9E98-674F5D7FD10A}" type="presOf" srcId="{62E37409-2A2A-FA47-83CE-3CEDEC3BC08D}" destId="{28F7D009-3680-614F-B9E7-0F35968EE14E}" srcOrd="0" destOrd="0" presId="urn:microsoft.com/office/officeart/2005/8/layout/target3"/>
    <dgm:cxn modelId="{7CD88D94-F50F-AA41-BD5A-8F7912100DCF}" type="presOf" srcId="{ADD6F1E2-4AED-DA41-AAFA-764AE518E54B}" destId="{F4AADF77-4E4C-8940-928F-499911736A86}" srcOrd="0" destOrd="0" presId="urn:microsoft.com/office/officeart/2005/8/layout/target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BA8AA3A4-A7DE-0240-8090-7ACEAEBBA208}" type="presOf" srcId="{83C71CD6-57CD-1345-AA65-E4449339D441}" destId="{F02B4D6D-0795-A74B-ACC0-EE8C0BA5BA7F}" srcOrd="0" destOrd="0" presId="urn:microsoft.com/office/officeart/2005/8/layout/target3"/>
    <dgm:cxn modelId="{3AEB0DAB-44F4-C945-AFF2-ADD8D1CFA1F5}" type="presOf" srcId="{102A7D41-83D4-E04C-90C4-580B0FF7BC74}" destId="{E5968A45-BA6C-474A-AC10-AE631E04E75C}" srcOrd="1" destOrd="0" presId="urn:microsoft.com/office/officeart/2005/8/layout/target3"/>
    <dgm:cxn modelId="{0E442BCB-4D38-3541-A3ED-B3177FA29D36}" type="presOf" srcId="{BD09AEF8-F502-8F47-BA6A-B0FFAEB3008F}" destId="{7F5F7D8D-0753-5E4A-8568-6A9B0F255A26}" srcOrd="0" destOrd="0" presId="urn:microsoft.com/office/officeart/2005/8/layout/target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DE9155F8-E60A-4B41-9605-C0FAF8A1DFFF}" type="presOf" srcId="{62E37409-2A2A-FA47-83CE-3CEDEC3BC08D}" destId="{ACF97BBA-64B9-2244-A820-F3CABFF57035}" srcOrd="1" destOrd="0" presId="urn:microsoft.com/office/officeart/2005/8/layout/target3"/>
    <dgm:cxn modelId="{13763B1D-E42D-C84D-B0AA-B89D5C83C052}" type="presParOf" srcId="{7F5F7D8D-0753-5E4A-8568-6A9B0F255A26}" destId="{85621699-7E14-2C4F-B42B-EE9CAF32163B}" srcOrd="0" destOrd="0" presId="urn:microsoft.com/office/officeart/2005/8/layout/target3"/>
    <dgm:cxn modelId="{D9EAE183-6C62-BD4F-B4C2-8478316D57FC}" type="presParOf" srcId="{7F5F7D8D-0753-5E4A-8568-6A9B0F255A26}" destId="{76D8DEED-B023-F746-92EF-6A56E0A388B5}" srcOrd="1" destOrd="0" presId="urn:microsoft.com/office/officeart/2005/8/layout/target3"/>
    <dgm:cxn modelId="{65ADF1D3-46E0-3042-9ACD-5EA3E4E8A8E1}" type="presParOf" srcId="{7F5F7D8D-0753-5E4A-8568-6A9B0F255A26}" destId="{CC7F9447-4B92-2F4B-B897-C411E6750E61}" srcOrd="2" destOrd="0" presId="urn:microsoft.com/office/officeart/2005/8/layout/target3"/>
    <dgm:cxn modelId="{86237703-3E2B-2548-98AB-74A4BD95AAA2}" type="presParOf" srcId="{7F5F7D8D-0753-5E4A-8568-6A9B0F255A26}" destId="{1DF90D0C-F51C-FE42-A201-4EE6B2738CE6}" srcOrd="3" destOrd="0" presId="urn:microsoft.com/office/officeart/2005/8/layout/target3"/>
    <dgm:cxn modelId="{274D9FE6-B54F-F84C-9E56-651B126E450C}" type="presParOf" srcId="{7F5F7D8D-0753-5E4A-8568-6A9B0F255A26}" destId="{CA516FE7-31C2-394A-A3F1-1FACE534CE6C}" srcOrd="4" destOrd="0" presId="urn:microsoft.com/office/officeart/2005/8/layout/target3"/>
    <dgm:cxn modelId="{0FCCF635-7862-1444-9E9C-52033986AFB0}" type="presParOf" srcId="{7F5F7D8D-0753-5E4A-8568-6A9B0F255A26}" destId="{01EDCCA4-3B8F-0E4B-8653-278B47BA2B85}" srcOrd="5" destOrd="0" presId="urn:microsoft.com/office/officeart/2005/8/layout/target3"/>
    <dgm:cxn modelId="{855DA915-8FA5-4B47-8EBD-E48E5577FD77}" type="presParOf" srcId="{7F5F7D8D-0753-5E4A-8568-6A9B0F255A26}" destId="{75B0BEAF-0B93-A84E-BBF8-A2B128C8B6D4}" srcOrd="6" destOrd="0" presId="urn:microsoft.com/office/officeart/2005/8/layout/target3"/>
    <dgm:cxn modelId="{ED2E734D-05C4-5B49-95C5-8122638C07FF}" type="presParOf" srcId="{7F5F7D8D-0753-5E4A-8568-6A9B0F255A26}" destId="{BBF38C59-FA5D-9E4A-BF13-A54CCD5F5C4E}" srcOrd="7" destOrd="0" presId="urn:microsoft.com/office/officeart/2005/8/layout/target3"/>
    <dgm:cxn modelId="{D61708EF-A72A-B846-851D-075D81F6BB7A}" type="presParOf" srcId="{7F5F7D8D-0753-5E4A-8568-6A9B0F255A26}" destId="{F4AADF77-4E4C-8940-928F-499911736A86}" srcOrd="8" destOrd="0" presId="urn:microsoft.com/office/officeart/2005/8/layout/target3"/>
    <dgm:cxn modelId="{AEE7101A-C008-AD40-AEA9-4D4953631EF6}" type="presParOf" srcId="{7F5F7D8D-0753-5E4A-8568-6A9B0F255A26}" destId="{D67468AE-A93F-A347-9D6F-8F15152DB8AB}" srcOrd="9" destOrd="0" presId="urn:microsoft.com/office/officeart/2005/8/layout/target3"/>
    <dgm:cxn modelId="{B2C33360-8EFA-0B4C-B3A0-9F916C7D7F5A}" type="presParOf" srcId="{7F5F7D8D-0753-5E4A-8568-6A9B0F255A26}" destId="{E90CF474-7F2B-B149-8AA0-E2000DCC5EBE}" srcOrd="10" destOrd="0" presId="urn:microsoft.com/office/officeart/2005/8/layout/target3"/>
    <dgm:cxn modelId="{003094FD-33C5-EC47-950D-1EA009766903}" type="presParOf" srcId="{7F5F7D8D-0753-5E4A-8568-6A9B0F255A26}" destId="{28F7D009-3680-614F-B9E7-0F35968EE14E}" srcOrd="11" destOrd="0" presId="urn:microsoft.com/office/officeart/2005/8/layout/target3"/>
    <dgm:cxn modelId="{FEECF378-808D-914F-9CFC-CA79E3AF74FA}" type="presParOf" srcId="{7F5F7D8D-0753-5E4A-8568-6A9B0F255A26}" destId="{A7C87979-C54A-9841-B972-4415C3D3F793}" srcOrd="12" destOrd="0" presId="urn:microsoft.com/office/officeart/2005/8/layout/target3"/>
    <dgm:cxn modelId="{FCAC4339-5769-E844-943E-E0D4A3FCE9CF}" type="presParOf" srcId="{7F5F7D8D-0753-5E4A-8568-6A9B0F255A26}" destId="{D048ED19-227A-7847-A3AA-4849AF218891}" srcOrd="13" destOrd="0" presId="urn:microsoft.com/office/officeart/2005/8/layout/target3"/>
    <dgm:cxn modelId="{7EB90773-C0F4-BE45-A1A3-26AE28DB5A16}" type="presParOf" srcId="{7F5F7D8D-0753-5E4A-8568-6A9B0F255A26}" destId="{E5968A45-BA6C-474A-AC10-AE631E04E75C}" srcOrd="14" destOrd="0" presId="urn:microsoft.com/office/officeart/2005/8/layout/target3"/>
    <dgm:cxn modelId="{AC034741-4EA2-F249-B0BA-3C10FCCF6E8F}" type="presParOf" srcId="{7F5F7D8D-0753-5E4A-8568-6A9B0F255A26}" destId="{95BD5562-FE46-1748-BD5D-682F1FF59B4C}" srcOrd="15" destOrd="0" presId="urn:microsoft.com/office/officeart/2005/8/layout/target3"/>
    <dgm:cxn modelId="{5CCAF290-D722-0D45-81A7-168BFFE03AB4}" type="presParOf" srcId="{7F5F7D8D-0753-5E4A-8568-6A9B0F255A26}" destId="{C43EC9F3-1D19-A248-9727-9E591DDEF650}" srcOrd="16" destOrd="0" presId="urn:microsoft.com/office/officeart/2005/8/layout/target3"/>
    <dgm:cxn modelId="{F08B4825-DE70-9642-ACEC-DFEE24AFEDE7}" type="presParOf" srcId="{7F5F7D8D-0753-5E4A-8568-6A9B0F255A26}" destId="{E33F1EB7-8C75-CC43-8CF9-094E3CAE49CD}" srcOrd="17" destOrd="0" presId="urn:microsoft.com/office/officeart/2005/8/layout/target3"/>
    <dgm:cxn modelId="{D1059623-D260-8E4D-B489-6D86FE960CE0}" type="presParOf" srcId="{7F5F7D8D-0753-5E4A-8568-6A9B0F255A26}" destId="{ACF97BBA-64B9-2244-A820-F3CABFF57035}" srcOrd="18" destOrd="0" presId="urn:microsoft.com/office/officeart/2005/8/layout/target3"/>
    <dgm:cxn modelId="{46A76C06-69B8-F946-9FD6-4E51ADA1E2A9}" type="presParOf" srcId="{7F5F7D8D-0753-5E4A-8568-6A9B0F255A26}" destId="{F02B4D6D-0795-A74B-ACC0-EE8C0BA5BA7F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lProcess3" loCatId="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أدوات تحليل المشاعر</a:t>
          </a:r>
          <a:r>
            <a:rPr lang="en-GB" sz="2000" b="1" dirty="0"/>
            <a:t> (Sentiment Analysis):</a:t>
          </a:r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تُمكّنك من تتبّع تغيّر نبرة الحديث (إيجابي، سلبي، محايد) في الوقت الفعلي</a:t>
          </a:r>
          <a:endParaRPr lang="en-GB" sz="2000" b="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أدوات رصد الكلمات المفتاحية والوسوم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متابعة الوسوم والكلمات ذات الصلة لرصد تسارع الأزمة وانتقالها إلى منصات جديدة</a:t>
          </a:r>
          <a:endParaRPr lang="en-GB" sz="2000" b="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تحليل الشبكات</a:t>
          </a:r>
          <a:r>
            <a:rPr lang="en-GB" sz="2000" b="1" dirty="0"/>
            <a:t> (Network Analysis):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فهم من هم أبرز المؤثرين الذين يُضخّمون النقاش، وكيفية انتشار الرواية</a:t>
          </a:r>
          <a:endParaRPr lang="en-GB" sz="2000" b="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لوحات القيادة اللحظية</a:t>
          </a:r>
          <a:r>
            <a:rPr lang="en-GB" sz="2000" b="1" dirty="0"/>
            <a:t> (Real-time Dashboards):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لوحات تفاعلية تُعطي فرق العمل رؤية دقيقة عن حجم التفاعل واتجاهاته</a:t>
          </a:r>
          <a:endParaRPr lang="en-GB" sz="2000" b="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327F048C-A7DD-2148-B796-0738ADEE5285}" type="pres">
      <dgm:prSet presAssocID="{5B0BFAD2-A999-3B41-82A1-CDF4A6E3F1DA}" presName="Name0" presStyleCnt="0">
        <dgm:presLayoutVars>
          <dgm:chPref val="3"/>
          <dgm:dir val="rev"/>
          <dgm:animLvl val="lvl"/>
          <dgm:resizeHandles/>
        </dgm:presLayoutVars>
      </dgm:prSet>
      <dgm:spPr/>
    </dgm:pt>
    <dgm:pt modelId="{EB6D56E3-63B0-6C44-96D2-0EADA12B3DE9}" type="pres">
      <dgm:prSet presAssocID="{1752099A-5FA7-5B42-9954-CCC2DC540A73}" presName="horFlow" presStyleCnt="0"/>
      <dgm:spPr/>
    </dgm:pt>
    <dgm:pt modelId="{EF4EA917-56D7-6447-91AB-DB4B64EFDAA8}" type="pres">
      <dgm:prSet presAssocID="{1752099A-5FA7-5B42-9954-CCC2DC540A73}" presName="bigChev" presStyleLbl="node1" presStyleIdx="0" presStyleCnt="4" custScaleX="137611"/>
      <dgm:spPr/>
    </dgm:pt>
    <dgm:pt modelId="{7D1C0881-585C-2143-BB4E-E1D597062522}" type="pres">
      <dgm:prSet presAssocID="{AF3F40A8-F199-A743-B561-4B35277591F2}" presName="parTrans" presStyleCnt="0"/>
      <dgm:spPr/>
    </dgm:pt>
    <dgm:pt modelId="{D3D0B2D9-71B9-FC4B-BAEB-280F5A7DDC8C}" type="pres">
      <dgm:prSet presAssocID="{F0B52F86-83AF-D945-9E33-5773BE9861C5}" presName="node" presStyleLbl="alignAccFollowNode1" presStyleIdx="0" presStyleCnt="4" custScaleX="305445">
        <dgm:presLayoutVars>
          <dgm:bulletEnabled val="1"/>
        </dgm:presLayoutVars>
      </dgm:prSet>
      <dgm:spPr/>
    </dgm:pt>
    <dgm:pt modelId="{06300282-5755-5F4C-87AE-CA9721FD7AB0}" type="pres">
      <dgm:prSet presAssocID="{1752099A-5FA7-5B42-9954-CCC2DC540A73}" presName="vSp" presStyleCnt="0"/>
      <dgm:spPr/>
    </dgm:pt>
    <dgm:pt modelId="{C4E70E1E-7EF2-464F-A5B3-1E9DE393ED17}" type="pres">
      <dgm:prSet presAssocID="{33175CCB-1C8B-1C44-8A2A-276D69ED11D2}" presName="horFlow" presStyleCnt="0"/>
      <dgm:spPr/>
    </dgm:pt>
    <dgm:pt modelId="{0A1A6517-89C6-6043-9C9D-52278B29D43A}" type="pres">
      <dgm:prSet presAssocID="{33175CCB-1C8B-1C44-8A2A-276D69ED11D2}" presName="bigChev" presStyleLbl="node1" presStyleIdx="1" presStyleCnt="4" custScaleX="137611"/>
      <dgm:spPr/>
    </dgm:pt>
    <dgm:pt modelId="{1F1C57AB-48EF-A743-870F-519627245C9D}" type="pres">
      <dgm:prSet presAssocID="{FD4FE526-268F-0640-B0A0-18A1ACB0B79D}" presName="parTrans" presStyleCnt="0"/>
      <dgm:spPr/>
    </dgm:pt>
    <dgm:pt modelId="{9ACC1BEA-D3E5-C447-8CCF-05ECB19BC91D}" type="pres">
      <dgm:prSet presAssocID="{8196662A-287F-234F-A077-9224702B5B77}" presName="node" presStyleLbl="alignAccFollowNode1" presStyleIdx="1" presStyleCnt="4" custScaleX="305445">
        <dgm:presLayoutVars>
          <dgm:bulletEnabled val="1"/>
        </dgm:presLayoutVars>
      </dgm:prSet>
      <dgm:spPr/>
    </dgm:pt>
    <dgm:pt modelId="{F238377C-D268-7F4B-9EC6-0CCDCE9E3E0E}" type="pres">
      <dgm:prSet presAssocID="{33175CCB-1C8B-1C44-8A2A-276D69ED11D2}" presName="vSp" presStyleCnt="0"/>
      <dgm:spPr/>
    </dgm:pt>
    <dgm:pt modelId="{5CC23DDE-467B-5E48-9E92-1D85200541B8}" type="pres">
      <dgm:prSet presAssocID="{00BA3E18-A5E2-9140-B854-8729D59638C7}" presName="horFlow" presStyleCnt="0"/>
      <dgm:spPr/>
    </dgm:pt>
    <dgm:pt modelId="{6716B530-40E5-7D42-94FA-F13B2CAC777F}" type="pres">
      <dgm:prSet presAssocID="{00BA3E18-A5E2-9140-B854-8729D59638C7}" presName="bigChev" presStyleLbl="node1" presStyleIdx="2" presStyleCnt="4" custScaleX="137611"/>
      <dgm:spPr/>
    </dgm:pt>
    <dgm:pt modelId="{2C4730F8-8488-F34A-AE86-261558F0612C}" type="pres">
      <dgm:prSet presAssocID="{A334A644-A3B5-3D4E-B13B-652835867506}" presName="parTrans" presStyleCnt="0"/>
      <dgm:spPr/>
    </dgm:pt>
    <dgm:pt modelId="{19AB3FFF-8A4C-0648-A155-18EB9A65115C}" type="pres">
      <dgm:prSet presAssocID="{2E7B7787-BF7C-304D-9F38-1C0AB771DD8B}" presName="node" presStyleLbl="alignAccFollowNode1" presStyleIdx="2" presStyleCnt="4" custScaleX="305445">
        <dgm:presLayoutVars>
          <dgm:bulletEnabled val="1"/>
        </dgm:presLayoutVars>
      </dgm:prSet>
      <dgm:spPr/>
    </dgm:pt>
    <dgm:pt modelId="{ECB20703-4B42-9445-B356-1931FFDCE289}" type="pres">
      <dgm:prSet presAssocID="{00BA3E18-A5E2-9140-B854-8729D59638C7}" presName="vSp" presStyleCnt="0"/>
      <dgm:spPr/>
    </dgm:pt>
    <dgm:pt modelId="{574B361B-F6CC-4F4E-869F-4882C31A0549}" type="pres">
      <dgm:prSet presAssocID="{E8E95C23-E752-394B-B9B6-2A78136193D2}" presName="horFlow" presStyleCnt="0"/>
      <dgm:spPr/>
    </dgm:pt>
    <dgm:pt modelId="{ECC0D70B-8CD1-304E-8720-E22195B6920A}" type="pres">
      <dgm:prSet presAssocID="{E8E95C23-E752-394B-B9B6-2A78136193D2}" presName="bigChev" presStyleLbl="node1" presStyleIdx="3" presStyleCnt="4" custScaleX="137611"/>
      <dgm:spPr/>
    </dgm:pt>
    <dgm:pt modelId="{818A2C5C-0654-6042-BCFF-A5B25032A644}" type="pres">
      <dgm:prSet presAssocID="{740DBB5B-4558-1D49-BF1C-A80AF8347FFC}" presName="parTrans" presStyleCnt="0"/>
      <dgm:spPr/>
    </dgm:pt>
    <dgm:pt modelId="{B75A8030-61CD-0946-B48F-43F601ADBC09}" type="pres">
      <dgm:prSet presAssocID="{2EE28272-E03F-FE41-917F-9CFA55EACE13}" presName="node" presStyleLbl="alignAccFollowNode1" presStyleIdx="3" presStyleCnt="4" custScaleX="30544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DC4B1944-5CE8-AD4B-B14B-66AB3E6F7308}" type="presOf" srcId="{8196662A-287F-234F-A077-9224702B5B77}" destId="{9ACC1BEA-D3E5-C447-8CCF-05ECB19BC91D}" srcOrd="0" destOrd="0" presId="urn:microsoft.com/office/officeart/2005/8/layout/lProcess3"/>
    <dgm:cxn modelId="{D909324B-195C-8C4B-95FB-FB4DBB4AAD02}" type="presOf" srcId="{33175CCB-1C8B-1C44-8A2A-276D69ED11D2}" destId="{0A1A6517-89C6-6043-9C9D-52278B29D43A}" srcOrd="0" destOrd="0" presId="urn:microsoft.com/office/officeart/2005/8/layout/lProcess3"/>
    <dgm:cxn modelId="{BBD1FD4D-039C-E64F-A89A-9786ABC8A8EA}" type="presOf" srcId="{E8E95C23-E752-394B-B9B6-2A78136193D2}" destId="{ECC0D70B-8CD1-304E-8720-E22195B6920A}" srcOrd="0" destOrd="0" presId="urn:microsoft.com/office/officeart/2005/8/layout/lProcess3"/>
    <dgm:cxn modelId="{4A76D44E-4FDD-FB4F-8E30-6FB57DD7728A}" type="presOf" srcId="{F0B52F86-83AF-D945-9E33-5773BE9861C5}" destId="{D3D0B2D9-71B9-FC4B-BAEB-280F5A7DDC8C}" srcOrd="0" destOrd="0" presId="urn:microsoft.com/office/officeart/2005/8/layout/lProcess3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82C24C5D-5A29-A045-81BC-5A11607F282A}" type="presOf" srcId="{1752099A-5FA7-5B42-9954-CCC2DC540A73}" destId="{EF4EA917-56D7-6447-91AB-DB4B64EFDAA8}" srcOrd="0" destOrd="0" presId="urn:microsoft.com/office/officeart/2005/8/layout/lProcess3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4BD27196-67E0-9445-8F04-FF099244CE53}" type="presOf" srcId="{2E7B7787-BF7C-304D-9F38-1C0AB771DD8B}" destId="{19AB3FFF-8A4C-0648-A155-18EB9A65115C}" srcOrd="0" destOrd="0" presId="urn:microsoft.com/office/officeart/2005/8/layout/lProcess3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065EEF9D-9D77-C743-96C2-1B23593AF6A7}" type="presOf" srcId="{5B0BFAD2-A999-3B41-82A1-CDF4A6E3F1DA}" destId="{327F048C-A7DD-2148-B796-0738ADEE5285}" srcOrd="0" destOrd="0" presId="urn:microsoft.com/office/officeart/2005/8/layout/lProcess3"/>
    <dgm:cxn modelId="{974F33A9-E9E9-2D41-9EBA-9BFC0E969CF6}" type="presOf" srcId="{00BA3E18-A5E2-9140-B854-8729D59638C7}" destId="{6716B530-40E5-7D42-94FA-F13B2CAC777F}" srcOrd="0" destOrd="0" presId="urn:microsoft.com/office/officeart/2005/8/layout/lProcess3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142265F1-99D6-7949-AE67-4C879502746E}" type="presOf" srcId="{2EE28272-E03F-FE41-917F-9CFA55EACE13}" destId="{B75A8030-61CD-0946-B48F-43F601ADBC09}" srcOrd="0" destOrd="0" presId="urn:microsoft.com/office/officeart/2005/8/layout/lProcess3"/>
    <dgm:cxn modelId="{4AFB8A14-EFC0-4D45-819A-F1BAC67EBBA8}" type="presParOf" srcId="{327F048C-A7DD-2148-B796-0738ADEE5285}" destId="{EB6D56E3-63B0-6C44-96D2-0EADA12B3DE9}" srcOrd="0" destOrd="0" presId="urn:microsoft.com/office/officeart/2005/8/layout/lProcess3"/>
    <dgm:cxn modelId="{04369EF5-A06D-134C-8969-C48793E4E777}" type="presParOf" srcId="{EB6D56E3-63B0-6C44-96D2-0EADA12B3DE9}" destId="{EF4EA917-56D7-6447-91AB-DB4B64EFDAA8}" srcOrd="0" destOrd="0" presId="urn:microsoft.com/office/officeart/2005/8/layout/lProcess3"/>
    <dgm:cxn modelId="{285A5B1F-D77D-FC4D-9CF1-7B7F2B4D22E1}" type="presParOf" srcId="{EB6D56E3-63B0-6C44-96D2-0EADA12B3DE9}" destId="{7D1C0881-585C-2143-BB4E-E1D597062522}" srcOrd="1" destOrd="0" presId="urn:microsoft.com/office/officeart/2005/8/layout/lProcess3"/>
    <dgm:cxn modelId="{B999E663-3FDE-B046-A23B-0015BA02C790}" type="presParOf" srcId="{EB6D56E3-63B0-6C44-96D2-0EADA12B3DE9}" destId="{D3D0B2D9-71B9-FC4B-BAEB-280F5A7DDC8C}" srcOrd="2" destOrd="0" presId="urn:microsoft.com/office/officeart/2005/8/layout/lProcess3"/>
    <dgm:cxn modelId="{4A9EC891-B4E5-2145-B227-E4ABEC0A7F5C}" type="presParOf" srcId="{327F048C-A7DD-2148-B796-0738ADEE5285}" destId="{06300282-5755-5F4C-87AE-CA9721FD7AB0}" srcOrd="1" destOrd="0" presId="urn:microsoft.com/office/officeart/2005/8/layout/lProcess3"/>
    <dgm:cxn modelId="{41C4AB24-E96D-A342-B323-A1F2F2971C31}" type="presParOf" srcId="{327F048C-A7DD-2148-B796-0738ADEE5285}" destId="{C4E70E1E-7EF2-464F-A5B3-1E9DE393ED17}" srcOrd="2" destOrd="0" presId="urn:microsoft.com/office/officeart/2005/8/layout/lProcess3"/>
    <dgm:cxn modelId="{B643CBF1-A707-8E49-A60B-5B93ECB84730}" type="presParOf" srcId="{C4E70E1E-7EF2-464F-A5B3-1E9DE393ED17}" destId="{0A1A6517-89C6-6043-9C9D-52278B29D43A}" srcOrd="0" destOrd="0" presId="urn:microsoft.com/office/officeart/2005/8/layout/lProcess3"/>
    <dgm:cxn modelId="{053B2B9F-1676-0448-94F6-0405730D8D30}" type="presParOf" srcId="{C4E70E1E-7EF2-464F-A5B3-1E9DE393ED17}" destId="{1F1C57AB-48EF-A743-870F-519627245C9D}" srcOrd="1" destOrd="0" presId="urn:microsoft.com/office/officeart/2005/8/layout/lProcess3"/>
    <dgm:cxn modelId="{C60D7B4A-6571-4E40-9FEB-8A7CAE5110E6}" type="presParOf" srcId="{C4E70E1E-7EF2-464F-A5B3-1E9DE393ED17}" destId="{9ACC1BEA-D3E5-C447-8CCF-05ECB19BC91D}" srcOrd="2" destOrd="0" presId="urn:microsoft.com/office/officeart/2005/8/layout/lProcess3"/>
    <dgm:cxn modelId="{4831482E-E7E0-5241-A54F-9FF606A0A3B4}" type="presParOf" srcId="{327F048C-A7DD-2148-B796-0738ADEE5285}" destId="{F238377C-D268-7F4B-9EC6-0CCDCE9E3E0E}" srcOrd="3" destOrd="0" presId="urn:microsoft.com/office/officeart/2005/8/layout/lProcess3"/>
    <dgm:cxn modelId="{578D896E-D32A-A043-AFCD-B7D84DE6B668}" type="presParOf" srcId="{327F048C-A7DD-2148-B796-0738ADEE5285}" destId="{5CC23DDE-467B-5E48-9E92-1D85200541B8}" srcOrd="4" destOrd="0" presId="urn:microsoft.com/office/officeart/2005/8/layout/lProcess3"/>
    <dgm:cxn modelId="{535A5D28-2536-2845-A55B-A030FCA0CAE8}" type="presParOf" srcId="{5CC23DDE-467B-5E48-9E92-1D85200541B8}" destId="{6716B530-40E5-7D42-94FA-F13B2CAC777F}" srcOrd="0" destOrd="0" presId="urn:microsoft.com/office/officeart/2005/8/layout/lProcess3"/>
    <dgm:cxn modelId="{643322FC-027F-FA4E-84B9-0E7B1DF2A304}" type="presParOf" srcId="{5CC23DDE-467B-5E48-9E92-1D85200541B8}" destId="{2C4730F8-8488-F34A-AE86-261558F0612C}" srcOrd="1" destOrd="0" presId="urn:microsoft.com/office/officeart/2005/8/layout/lProcess3"/>
    <dgm:cxn modelId="{438B4BAF-C231-F041-B21D-87CBB7E219D7}" type="presParOf" srcId="{5CC23DDE-467B-5E48-9E92-1D85200541B8}" destId="{19AB3FFF-8A4C-0648-A155-18EB9A65115C}" srcOrd="2" destOrd="0" presId="urn:microsoft.com/office/officeart/2005/8/layout/lProcess3"/>
    <dgm:cxn modelId="{F4EF76C7-1650-C348-9226-6FBFEC50E838}" type="presParOf" srcId="{327F048C-A7DD-2148-B796-0738ADEE5285}" destId="{ECB20703-4B42-9445-B356-1931FFDCE289}" srcOrd="5" destOrd="0" presId="urn:microsoft.com/office/officeart/2005/8/layout/lProcess3"/>
    <dgm:cxn modelId="{D5531FE7-2680-244E-9852-1A2912B09ECF}" type="presParOf" srcId="{327F048C-A7DD-2148-B796-0738ADEE5285}" destId="{574B361B-F6CC-4F4E-869F-4882C31A0549}" srcOrd="6" destOrd="0" presId="urn:microsoft.com/office/officeart/2005/8/layout/lProcess3"/>
    <dgm:cxn modelId="{65A0DAC8-4BF9-B341-8A73-C7E1B5BD2E18}" type="presParOf" srcId="{574B361B-F6CC-4F4E-869F-4882C31A0549}" destId="{ECC0D70B-8CD1-304E-8720-E22195B6920A}" srcOrd="0" destOrd="0" presId="urn:microsoft.com/office/officeart/2005/8/layout/lProcess3"/>
    <dgm:cxn modelId="{22DB30AF-026F-5E4D-AFA9-6C7DFE81A076}" type="presParOf" srcId="{574B361B-F6CC-4F4E-869F-4882C31A0549}" destId="{818A2C5C-0654-6042-BCFF-A5B25032A644}" srcOrd="1" destOrd="0" presId="urn:microsoft.com/office/officeart/2005/8/layout/lProcess3"/>
    <dgm:cxn modelId="{CFBFAF9B-F071-7F4C-87F0-0DEC8369242C}" type="presParOf" srcId="{574B361B-F6CC-4F4E-869F-4882C31A0549}" destId="{B75A8030-61CD-0946-B48F-43F601ADBC09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5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ظهور أزمات خفيّة بلغات أخرى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قد تنتشر موجات غضب بلغات أخرى دون أن تنتبه لها المؤسسة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اختلاف نبرة الحديث بين اللغات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أحيانًا تكون الأزمة أكثر حدّة في لغة معيّنة بسبب خلفيات ثقافية مختلفة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نقل الأزمة بين الأسواق الدولية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تبدأ الأزمة في سوق معين ثم تنتقل لأسواق أخرى بلغات مختلفة — مما يوسّع نطاق الضرر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ضرورة إشراك فرق محليّة في الرصد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فرق العمل في مختلف الأسواق تساهم في رصد المؤشرات المبكرة بلغاتها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A0E176CC-9FE7-744B-A753-6F99DA03FD93}" type="pres">
      <dgm:prSet presAssocID="{5B0BFAD2-A999-3B41-82A1-CDF4A6E3F1DA}" presName="Name0" presStyleCnt="0">
        <dgm:presLayoutVars>
          <dgm:dir val="rev"/>
          <dgm:animLvl val="lvl"/>
          <dgm:resizeHandles val="exact"/>
        </dgm:presLayoutVars>
      </dgm:prSet>
      <dgm:spPr/>
    </dgm:pt>
    <dgm:pt modelId="{8EA2BFF6-D834-9947-BB29-93B2B4171107}" type="pres">
      <dgm:prSet presAssocID="{1752099A-5FA7-5B42-9954-CCC2DC540A73}" presName="linNode" presStyleCnt="0"/>
      <dgm:spPr/>
    </dgm:pt>
    <dgm:pt modelId="{2D644AA8-B101-AB42-81EB-2D42B53CA4E5}" type="pres">
      <dgm:prSet presAssocID="{1752099A-5FA7-5B42-9954-CCC2DC540A73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4E27847A-2775-6A43-AA5A-C458CA170E66}" type="pres">
      <dgm:prSet presAssocID="{1752099A-5FA7-5B42-9954-CCC2DC540A73}" presName="descendantText" presStyleLbl="alignAccFollowNode1" presStyleIdx="0" presStyleCnt="4">
        <dgm:presLayoutVars>
          <dgm:bulletEnabled val="1"/>
        </dgm:presLayoutVars>
      </dgm:prSet>
      <dgm:spPr/>
    </dgm:pt>
    <dgm:pt modelId="{1486ABD6-6627-C044-8DB0-2ED410829741}" type="pres">
      <dgm:prSet presAssocID="{D82E5EC9-D48F-7543-B907-FBA1F99EA9C6}" presName="sp" presStyleCnt="0"/>
      <dgm:spPr/>
    </dgm:pt>
    <dgm:pt modelId="{F555D0EF-55D4-D647-BB63-7F974DBFB296}" type="pres">
      <dgm:prSet presAssocID="{33175CCB-1C8B-1C44-8A2A-276D69ED11D2}" presName="linNode" presStyleCnt="0"/>
      <dgm:spPr/>
    </dgm:pt>
    <dgm:pt modelId="{FB23362C-8FBC-FB44-B9DA-C9CF74B8C6EF}" type="pres">
      <dgm:prSet presAssocID="{33175CCB-1C8B-1C44-8A2A-276D69ED11D2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C6EE18F5-D4BB-2847-9241-8FA85CBCDC58}" type="pres">
      <dgm:prSet presAssocID="{33175CCB-1C8B-1C44-8A2A-276D69ED11D2}" presName="descendantText" presStyleLbl="alignAccFollowNode1" presStyleIdx="1" presStyleCnt="4">
        <dgm:presLayoutVars>
          <dgm:bulletEnabled val="1"/>
        </dgm:presLayoutVars>
      </dgm:prSet>
      <dgm:spPr/>
    </dgm:pt>
    <dgm:pt modelId="{9EB55AF6-74A0-0B46-988B-28AFA38BEFFA}" type="pres">
      <dgm:prSet presAssocID="{46CD5F3F-16F8-1443-AC0A-CECBDA2B0AE3}" presName="sp" presStyleCnt="0"/>
      <dgm:spPr/>
    </dgm:pt>
    <dgm:pt modelId="{62891214-9832-4C44-B9AC-1AD0B49A2609}" type="pres">
      <dgm:prSet presAssocID="{00BA3E18-A5E2-9140-B854-8729D59638C7}" presName="linNode" presStyleCnt="0"/>
      <dgm:spPr/>
    </dgm:pt>
    <dgm:pt modelId="{9959D325-8390-B94E-B5E8-7D41491FFA18}" type="pres">
      <dgm:prSet presAssocID="{00BA3E18-A5E2-9140-B854-8729D59638C7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3B9D189F-3DD9-F441-9D64-222893C28A99}" type="pres">
      <dgm:prSet presAssocID="{00BA3E18-A5E2-9140-B854-8729D59638C7}" presName="descendantText" presStyleLbl="alignAccFollowNode1" presStyleIdx="2" presStyleCnt="4">
        <dgm:presLayoutVars>
          <dgm:bulletEnabled val="1"/>
        </dgm:presLayoutVars>
      </dgm:prSet>
      <dgm:spPr/>
    </dgm:pt>
    <dgm:pt modelId="{40997272-A830-194B-882E-4ABBACD8FFE0}" type="pres">
      <dgm:prSet presAssocID="{B1A7360D-8795-2F4E-ABEF-D0EA3753B07E}" presName="sp" presStyleCnt="0"/>
      <dgm:spPr/>
    </dgm:pt>
    <dgm:pt modelId="{77967253-8A62-1F43-82E0-487CE12A8000}" type="pres">
      <dgm:prSet presAssocID="{E8E95C23-E752-394B-B9B6-2A78136193D2}" presName="linNode" presStyleCnt="0"/>
      <dgm:spPr/>
    </dgm:pt>
    <dgm:pt modelId="{281E2A25-90C3-B34C-A297-12C5A844A3B5}" type="pres">
      <dgm:prSet presAssocID="{E8E95C23-E752-394B-B9B6-2A78136193D2}" presName="parentText" presStyleLbl="node1" presStyleIdx="3" presStyleCnt="4">
        <dgm:presLayoutVars>
          <dgm:chMax val="1"/>
          <dgm:bulletEnabled val="1"/>
        </dgm:presLayoutVars>
      </dgm:prSet>
      <dgm:spPr/>
    </dgm:pt>
    <dgm:pt modelId="{9CAF9328-8181-094B-BCE0-6AEE18A35D2B}" type="pres">
      <dgm:prSet presAssocID="{E8E95C23-E752-394B-B9B6-2A78136193D2}" presName="descendantText" presStyleLbl="alignAccFollowNode1" presStyleIdx="3" presStyleCnt="4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BA537630-164D-834D-AE0C-0AC76466161E}" type="presOf" srcId="{2E7B7787-BF7C-304D-9F38-1C0AB771DD8B}" destId="{3B9D189F-3DD9-F441-9D64-222893C28A99}" srcOrd="0" destOrd="0" presId="urn:microsoft.com/office/officeart/2005/8/layout/vList5"/>
    <dgm:cxn modelId="{0D2FE133-4047-CC4A-8052-8989028EEF4F}" type="presOf" srcId="{00BA3E18-A5E2-9140-B854-8729D59638C7}" destId="{9959D325-8390-B94E-B5E8-7D41491FFA18}" srcOrd="0" destOrd="0" presId="urn:microsoft.com/office/officeart/2005/8/layout/vList5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10A1AB69-CCE8-C34A-960F-A7FAB230F645}" type="presOf" srcId="{F0B52F86-83AF-D945-9E33-5773BE9861C5}" destId="{4E27847A-2775-6A43-AA5A-C458CA170E66}" srcOrd="0" destOrd="0" presId="urn:microsoft.com/office/officeart/2005/8/layout/vList5"/>
    <dgm:cxn modelId="{8D42D76F-F7D9-2B46-A6F5-C33A94C04EF9}" type="presOf" srcId="{E8E95C23-E752-394B-B9B6-2A78136193D2}" destId="{281E2A25-90C3-B34C-A297-12C5A844A3B5}" srcOrd="0" destOrd="0" presId="urn:microsoft.com/office/officeart/2005/8/layout/vList5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16E8EA84-BDCC-AE4F-8056-314495F340FF}" type="presOf" srcId="{33175CCB-1C8B-1C44-8A2A-276D69ED11D2}" destId="{FB23362C-8FBC-FB44-B9DA-C9CF74B8C6EF}" srcOrd="0" destOrd="0" presId="urn:microsoft.com/office/officeart/2005/8/layout/vList5"/>
    <dgm:cxn modelId="{BB458585-3487-324B-BC26-4B592CCA8421}" type="presOf" srcId="{2EE28272-E03F-FE41-917F-9CFA55EACE13}" destId="{9CAF9328-8181-094B-BCE0-6AEE18A35D2B}" srcOrd="0" destOrd="0" presId="urn:microsoft.com/office/officeart/2005/8/layout/vList5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7015A5BE-65A0-B042-9AEA-1950D99A18DE}" type="presOf" srcId="{5B0BFAD2-A999-3B41-82A1-CDF4A6E3F1DA}" destId="{A0E176CC-9FE7-744B-A753-6F99DA03FD93}" srcOrd="0" destOrd="0" presId="urn:microsoft.com/office/officeart/2005/8/layout/vList5"/>
    <dgm:cxn modelId="{371237C0-BE7E-8A49-9299-8BCDD0BCF4F7}" type="presOf" srcId="{8196662A-287F-234F-A077-9224702B5B77}" destId="{C6EE18F5-D4BB-2847-9241-8FA85CBCDC58}" srcOrd="0" destOrd="0" presId="urn:microsoft.com/office/officeart/2005/8/layout/vList5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E20EC5DC-392B-C344-AB7E-98E8B5A0D9CD}" type="presOf" srcId="{1752099A-5FA7-5B42-9954-CCC2DC540A73}" destId="{2D644AA8-B101-AB42-81EB-2D42B53CA4E5}" srcOrd="0" destOrd="0" presId="urn:microsoft.com/office/officeart/2005/8/layout/vList5"/>
    <dgm:cxn modelId="{019C520C-8920-B545-BDF6-07E96BA46992}" type="presParOf" srcId="{A0E176CC-9FE7-744B-A753-6F99DA03FD93}" destId="{8EA2BFF6-D834-9947-BB29-93B2B4171107}" srcOrd="0" destOrd="0" presId="urn:microsoft.com/office/officeart/2005/8/layout/vList5"/>
    <dgm:cxn modelId="{7C1538D5-B646-AA47-B88E-9B9692491E0A}" type="presParOf" srcId="{8EA2BFF6-D834-9947-BB29-93B2B4171107}" destId="{2D644AA8-B101-AB42-81EB-2D42B53CA4E5}" srcOrd="0" destOrd="0" presId="urn:microsoft.com/office/officeart/2005/8/layout/vList5"/>
    <dgm:cxn modelId="{F43F4813-2C23-DB41-80A3-48396222FC6B}" type="presParOf" srcId="{8EA2BFF6-D834-9947-BB29-93B2B4171107}" destId="{4E27847A-2775-6A43-AA5A-C458CA170E66}" srcOrd="1" destOrd="0" presId="urn:microsoft.com/office/officeart/2005/8/layout/vList5"/>
    <dgm:cxn modelId="{6C85923A-BF35-044E-B7AC-7BFEA80E6AA8}" type="presParOf" srcId="{A0E176CC-9FE7-744B-A753-6F99DA03FD93}" destId="{1486ABD6-6627-C044-8DB0-2ED410829741}" srcOrd="1" destOrd="0" presId="urn:microsoft.com/office/officeart/2005/8/layout/vList5"/>
    <dgm:cxn modelId="{69B21D5C-062A-924A-94C7-5FED0F5FA642}" type="presParOf" srcId="{A0E176CC-9FE7-744B-A753-6F99DA03FD93}" destId="{F555D0EF-55D4-D647-BB63-7F974DBFB296}" srcOrd="2" destOrd="0" presId="urn:microsoft.com/office/officeart/2005/8/layout/vList5"/>
    <dgm:cxn modelId="{D1ABEC8A-A686-FB4B-9DBA-36EEEE9020BA}" type="presParOf" srcId="{F555D0EF-55D4-D647-BB63-7F974DBFB296}" destId="{FB23362C-8FBC-FB44-B9DA-C9CF74B8C6EF}" srcOrd="0" destOrd="0" presId="urn:microsoft.com/office/officeart/2005/8/layout/vList5"/>
    <dgm:cxn modelId="{D940A201-6763-234B-BCF7-418ADE74F289}" type="presParOf" srcId="{F555D0EF-55D4-D647-BB63-7F974DBFB296}" destId="{C6EE18F5-D4BB-2847-9241-8FA85CBCDC58}" srcOrd="1" destOrd="0" presId="urn:microsoft.com/office/officeart/2005/8/layout/vList5"/>
    <dgm:cxn modelId="{A364C5A6-4650-DC41-9178-DC8ACEC23404}" type="presParOf" srcId="{A0E176CC-9FE7-744B-A753-6F99DA03FD93}" destId="{9EB55AF6-74A0-0B46-988B-28AFA38BEFFA}" srcOrd="3" destOrd="0" presId="urn:microsoft.com/office/officeart/2005/8/layout/vList5"/>
    <dgm:cxn modelId="{789C5D0F-5FCC-8B4D-B968-4AB76C6A7520}" type="presParOf" srcId="{A0E176CC-9FE7-744B-A753-6F99DA03FD93}" destId="{62891214-9832-4C44-B9AC-1AD0B49A2609}" srcOrd="4" destOrd="0" presId="urn:microsoft.com/office/officeart/2005/8/layout/vList5"/>
    <dgm:cxn modelId="{143D6E6E-5DD7-B545-9270-044F733BA0AB}" type="presParOf" srcId="{62891214-9832-4C44-B9AC-1AD0B49A2609}" destId="{9959D325-8390-B94E-B5E8-7D41491FFA18}" srcOrd="0" destOrd="0" presId="urn:microsoft.com/office/officeart/2005/8/layout/vList5"/>
    <dgm:cxn modelId="{182C177D-D3F8-CA4F-8546-3C716CDB6BE1}" type="presParOf" srcId="{62891214-9832-4C44-B9AC-1AD0B49A2609}" destId="{3B9D189F-3DD9-F441-9D64-222893C28A99}" srcOrd="1" destOrd="0" presId="urn:microsoft.com/office/officeart/2005/8/layout/vList5"/>
    <dgm:cxn modelId="{C2AA0645-8AF7-3642-92FE-8206453B7CC5}" type="presParOf" srcId="{A0E176CC-9FE7-744B-A753-6F99DA03FD93}" destId="{40997272-A830-194B-882E-4ABBACD8FFE0}" srcOrd="5" destOrd="0" presId="urn:microsoft.com/office/officeart/2005/8/layout/vList5"/>
    <dgm:cxn modelId="{A28C40E5-B929-5F47-BB95-7F24AE4F79C3}" type="presParOf" srcId="{A0E176CC-9FE7-744B-A753-6F99DA03FD93}" destId="{77967253-8A62-1F43-82E0-487CE12A8000}" srcOrd="6" destOrd="0" presId="urn:microsoft.com/office/officeart/2005/8/layout/vList5"/>
    <dgm:cxn modelId="{C7178BBB-DE82-9F4E-8CAA-93FA7C327841}" type="presParOf" srcId="{77967253-8A62-1F43-82E0-487CE12A8000}" destId="{281E2A25-90C3-B34C-A297-12C5A844A3B5}" srcOrd="0" destOrd="0" presId="urn:microsoft.com/office/officeart/2005/8/layout/vList5"/>
    <dgm:cxn modelId="{892AAD0C-17BC-DC4D-ADD4-3095660A94C6}" type="presParOf" srcId="{77967253-8A62-1F43-82E0-487CE12A8000}" destId="{9CAF9328-8181-094B-BCE0-6AEE18A35D2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process1" loCatId="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١- ظهور وسم أو مصطلح جديد غير معتاد</a:t>
          </a:r>
          <a:endParaRPr lang="en-GB" sz="24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ctr" rtl="1"/>
          <a:endParaRPr lang="en-GB" sz="24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ctr" rtl="1"/>
          <a:endParaRPr lang="en-GB" sz="2400"/>
        </a:p>
      </dgm:t>
    </dgm:pt>
    <dgm:pt modelId="{F0B52F86-83AF-D945-9E33-5773BE9861C5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أول إشارة بأن هناك حديثًا غير مألوف بدأ يظهر</a:t>
          </a:r>
          <a:endParaRPr lang="en-GB" sz="24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ctr" rtl="1"/>
          <a:endParaRPr lang="en-GB" sz="24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ctr" rtl="1"/>
          <a:endParaRPr lang="en-GB" sz="2400"/>
        </a:p>
      </dgm:t>
    </dgm:pt>
    <dgm:pt modelId="{33175CCB-1C8B-1C44-8A2A-276D69ED11D2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٢- زيادة غير طبيعية في حجم التفاعل</a:t>
          </a:r>
          <a:endParaRPr lang="en-GB" sz="24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ctr" rtl="1"/>
          <a:endParaRPr lang="en-GB" sz="24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ctr" rtl="1"/>
          <a:endParaRPr lang="en-GB" sz="2400"/>
        </a:p>
      </dgm:t>
    </dgm:pt>
    <dgm:pt modelId="{8196662A-287F-234F-A077-9224702B5B77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تزايد عدد التعليقات، </a:t>
          </a:r>
          <a:r>
            <a:rPr lang="ar-SA" sz="2400" dirty="0" err="1"/>
            <a:t>الإعجابات</a:t>
          </a:r>
          <a:r>
            <a:rPr lang="ar-SA" sz="2400" dirty="0"/>
            <a:t>، المشاركات بوتيرة غير اعتيادية</a:t>
          </a:r>
          <a:endParaRPr lang="en-GB" sz="24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ctr" rtl="1"/>
          <a:endParaRPr lang="en-GB" sz="24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ctr" rtl="1"/>
          <a:endParaRPr lang="en-GB" sz="2400"/>
        </a:p>
      </dgm:t>
    </dgm:pt>
    <dgm:pt modelId="{00BA3E18-A5E2-9140-B854-8729D59638C7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٣- تحوّل نبرة الحديث إلى سلبية</a:t>
          </a:r>
          <a:endParaRPr lang="en-GB" sz="24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ctr" rtl="1"/>
          <a:endParaRPr lang="en-GB" sz="24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ctr" rtl="1"/>
          <a:endParaRPr lang="en-GB" sz="2400"/>
        </a:p>
      </dgm:t>
    </dgm:pt>
    <dgm:pt modelId="{2E7B7787-BF7C-304D-9F38-1C0AB771DD8B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تحليل المشاعر يُظهر ميلًا متزايدًا نحو السلبية</a:t>
          </a:r>
          <a:endParaRPr lang="en-GB" sz="24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ctr" rtl="1"/>
          <a:endParaRPr lang="en-GB" sz="24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ctr" rtl="1"/>
          <a:endParaRPr lang="en-GB" sz="2400"/>
        </a:p>
      </dgm:t>
    </dgm:pt>
    <dgm:pt modelId="{FB3CB7D7-8F5F-2B4E-9409-E3CF7A67F25F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٤- دخول مؤثرين كبار على الخط</a:t>
          </a:r>
          <a:endParaRPr lang="en-GB" sz="2400" b="1" dirty="0"/>
        </a:p>
      </dgm:t>
    </dgm:pt>
    <dgm:pt modelId="{3E0102D0-A2CF-7644-B9F0-6765B94878F0}" type="parTrans" cxnId="{A41DAC70-A995-DB4A-B5BB-FA4EB5E318CF}">
      <dgm:prSet/>
      <dgm:spPr/>
      <dgm:t>
        <a:bodyPr/>
        <a:lstStyle/>
        <a:p>
          <a:pPr algn="ctr" rtl="1"/>
          <a:endParaRPr lang="en-GB" sz="2400"/>
        </a:p>
      </dgm:t>
    </dgm:pt>
    <dgm:pt modelId="{322464BB-B1AD-9344-8235-E91C4E4AE310}" type="sibTrans" cxnId="{A41DAC70-A995-DB4A-B5BB-FA4EB5E318CF}">
      <dgm:prSet/>
      <dgm:spPr/>
      <dgm:t>
        <a:bodyPr/>
        <a:lstStyle/>
        <a:p>
          <a:pPr algn="ctr" rtl="1"/>
          <a:endParaRPr lang="en-GB" sz="2400"/>
        </a:p>
      </dgm:t>
    </dgm:pt>
    <dgm:pt modelId="{FE4E9090-3BC2-E543-A199-4E35E9C26470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المؤثرون </a:t>
          </a:r>
          <a:r>
            <a:rPr lang="ar-SA" sz="2400" dirty="0" err="1"/>
            <a:t>يبدأون</a:t>
          </a:r>
          <a:r>
            <a:rPr lang="ar-SA" sz="2400" dirty="0"/>
            <a:t> في تبنّي الحديث عن الموضوع</a:t>
          </a:r>
          <a:endParaRPr lang="en-GB" sz="2400" dirty="0"/>
        </a:p>
      </dgm:t>
    </dgm:pt>
    <dgm:pt modelId="{4A52DCA2-8841-274C-88E3-681673A2EEFA}" type="parTrans" cxnId="{44D03729-67C4-384A-A27A-124A8FC926DE}">
      <dgm:prSet/>
      <dgm:spPr/>
      <dgm:t>
        <a:bodyPr/>
        <a:lstStyle/>
        <a:p>
          <a:pPr algn="ctr" rtl="1"/>
          <a:endParaRPr lang="en-GB" sz="2400"/>
        </a:p>
      </dgm:t>
    </dgm:pt>
    <dgm:pt modelId="{7F6D3EB1-AB5B-0D47-A2B3-9A67249F6EAA}" type="sibTrans" cxnId="{44D03729-67C4-384A-A27A-124A8FC926DE}">
      <dgm:prSet/>
      <dgm:spPr/>
      <dgm:t>
        <a:bodyPr/>
        <a:lstStyle/>
        <a:p>
          <a:pPr algn="ctr" rtl="1"/>
          <a:endParaRPr lang="en-GB" sz="2400"/>
        </a:p>
      </dgm:t>
    </dgm:pt>
    <dgm:pt modelId="{DB972613-28BB-AE46-9895-758006C96136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٥- بداية رصد اهتمام وسائل الإعلام</a:t>
          </a:r>
          <a:endParaRPr lang="en-GB" sz="2400" b="1" dirty="0"/>
        </a:p>
      </dgm:t>
    </dgm:pt>
    <dgm:pt modelId="{09F08019-5071-1748-A4FC-2192270F989E}" type="parTrans" cxnId="{67269ABB-5736-5149-888A-8C389F481CF9}">
      <dgm:prSet/>
      <dgm:spPr/>
      <dgm:t>
        <a:bodyPr/>
        <a:lstStyle/>
        <a:p>
          <a:pPr algn="ctr" rtl="1"/>
          <a:endParaRPr lang="en-GB" sz="2400"/>
        </a:p>
      </dgm:t>
    </dgm:pt>
    <dgm:pt modelId="{560E9822-6B60-D347-8620-AFD3A54F6211}" type="sibTrans" cxnId="{67269ABB-5736-5149-888A-8C389F481CF9}">
      <dgm:prSet/>
      <dgm:spPr/>
      <dgm:t>
        <a:bodyPr/>
        <a:lstStyle/>
        <a:p>
          <a:pPr algn="ctr" rtl="1"/>
          <a:endParaRPr lang="en-GB" sz="2400"/>
        </a:p>
      </dgm:t>
    </dgm:pt>
    <dgm:pt modelId="{2C4B3557-93FD-5341-90DC-6727C8EF7517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الإعلام يبدأ في مراقبة الحديث على المنصات — إشارة إلى أن القصة قد تنتقل إلى الرأي العام الأوسع</a:t>
          </a:r>
          <a:endParaRPr lang="en-GB" sz="2400" dirty="0"/>
        </a:p>
      </dgm:t>
    </dgm:pt>
    <dgm:pt modelId="{0DF7CDB1-5D74-3648-9CAF-21329BAA6542}" type="parTrans" cxnId="{DFE2EE41-74B8-3445-89DB-D40DE41B5B88}">
      <dgm:prSet/>
      <dgm:spPr/>
      <dgm:t>
        <a:bodyPr/>
        <a:lstStyle/>
        <a:p>
          <a:pPr algn="ctr" rtl="1"/>
          <a:endParaRPr lang="en-GB" sz="2400"/>
        </a:p>
      </dgm:t>
    </dgm:pt>
    <dgm:pt modelId="{3C487EB3-66AC-AA44-94B7-3224C0B54D25}" type="sibTrans" cxnId="{DFE2EE41-74B8-3445-89DB-D40DE41B5B88}">
      <dgm:prSet/>
      <dgm:spPr/>
      <dgm:t>
        <a:bodyPr/>
        <a:lstStyle/>
        <a:p>
          <a:pPr algn="ctr" rtl="1"/>
          <a:endParaRPr lang="en-GB" sz="2400"/>
        </a:p>
      </dgm:t>
    </dgm:pt>
    <dgm:pt modelId="{D33A18A5-8C08-2942-9C64-6AB033871030}" type="pres">
      <dgm:prSet presAssocID="{5B0BFAD2-A999-3B41-82A1-CDF4A6E3F1DA}" presName="Name0" presStyleCnt="0">
        <dgm:presLayoutVars>
          <dgm:dir val="rev"/>
          <dgm:resizeHandles val="exact"/>
        </dgm:presLayoutVars>
      </dgm:prSet>
      <dgm:spPr/>
    </dgm:pt>
    <dgm:pt modelId="{D1FBA05F-AF2F-0B4F-9B9B-CDA38273149C}" type="pres">
      <dgm:prSet presAssocID="{1752099A-5FA7-5B42-9954-CCC2DC540A73}" presName="node" presStyleLbl="node1" presStyleIdx="0" presStyleCnt="5">
        <dgm:presLayoutVars>
          <dgm:bulletEnabled val="1"/>
        </dgm:presLayoutVars>
      </dgm:prSet>
      <dgm:spPr/>
    </dgm:pt>
    <dgm:pt modelId="{8E6AC5F4-427C-4545-BD98-8A02615F918C}" type="pres">
      <dgm:prSet presAssocID="{D82E5EC9-D48F-7543-B907-FBA1F99EA9C6}" presName="sibTrans" presStyleLbl="sibTrans2D1" presStyleIdx="0" presStyleCnt="4"/>
      <dgm:spPr/>
    </dgm:pt>
    <dgm:pt modelId="{DF06F356-E2DB-BD4C-B347-A27A64FC556A}" type="pres">
      <dgm:prSet presAssocID="{D82E5EC9-D48F-7543-B907-FBA1F99EA9C6}" presName="connectorText" presStyleLbl="sibTrans2D1" presStyleIdx="0" presStyleCnt="4"/>
      <dgm:spPr/>
    </dgm:pt>
    <dgm:pt modelId="{D8C58B26-9003-8D47-B53E-8FC645078B69}" type="pres">
      <dgm:prSet presAssocID="{33175CCB-1C8B-1C44-8A2A-276D69ED11D2}" presName="node" presStyleLbl="node1" presStyleIdx="1" presStyleCnt="5">
        <dgm:presLayoutVars>
          <dgm:bulletEnabled val="1"/>
        </dgm:presLayoutVars>
      </dgm:prSet>
      <dgm:spPr/>
    </dgm:pt>
    <dgm:pt modelId="{578A77B8-F25A-2A42-B2FC-EC45544EB092}" type="pres">
      <dgm:prSet presAssocID="{46CD5F3F-16F8-1443-AC0A-CECBDA2B0AE3}" presName="sibTrans" presStyleLbl="sibTrans2D1" presStyleIdx="1" presStyleCnt="4"/>
      <dgm:spPr/>
    </dgm:pt>
    <dgm:pt modelId="{37CA9BFA-D78D-FF4B-B29A-7298904665F5}" type="pres">
      <dgm:prSet presAssocID="{46CD5F3F-16F8-1443-AC0A-CECBDA2B0AE3}" presName="connectorText" presStyleLbl="sibTrans2D1" presStyleIdx="1" presStyleCnt="4"/>
      <dgm:spPr/>
    </dgm:pt>
    <dgm:pt modelId="{E45CDD36-7547-A045-9324-BC4C5E162E3F}" type="pres">
      <dgm:prSet presAssocID="{00BA3E18-A5E2-9140-B854-8729D59638C7}" presName="node" presStyleLbl="node1" presStyleIdx="2" presStyleCnt="5">
        <dgm:presLayoutVars>
          <dgm:bulletEnabled val="1"/>
        </dgm:presLayoutVars>
      </dgm:prSet>
      <dgm:spPr/>
    </dgm:pt>
    <dgm:pt modelId="{C5547E0C-EC74-8E49-BB0A-BAADEBDE5B16}" type="pres">
      <dgm:prSet presAssocID="{B1A7360D-8795-2F4E-ABEF-D0EA3753B07E}" presName="sibTrans" presStyleLbl="sibTrans2D1" presStyleIdx="2" presStyleCnt="4"/>
      <dgm:spPr/>
    </dgm:pt>
    <dgm:pt modelId="{930D24A8-C2C2-5345-8B87-62531553897F}" type="pres">
      <dgm:prSet presAssocID="{B1A7360D-8795-2F4E-ABEF-D0EA3753B07E}" presName="connectorText" presStyleLbl="sibTrans2D1" presStyleIdx="2" presStyleCnt="4"/>
      <dgm:spPr/>
    </dgm:pt>
    <dgm:pt modelId="{D8C09918-14E2-D14E-AE47-309E8917DEC4}" type="pres">
      <dgm:prSet presAssocID="{FB3CB7D7-8F5F-2B4E-9409-E3CF7A67F25F}" presName="node" presStyleLbl="node1" presStyleIdx="3" presStyleCnt="5">
        <dgm:presLayoutVars>
          <dgm:bulletEnabled val="1"/>
        </dgm:presLayoutVars>
      </dgm:prSet>
      <dgm:spPr/>
    </dgm:pt>
    <dgm:pt modelId="{E8A3DFC8-7092-904A-BF4F-C2515872FB92}" type="pres">
      <dgm:prSet presAssocID="{322464BB-B1AD-9344-8235-E91C4E4AE310}" presName="sibTrans" presStyleLbl="sibTrans2D1" presStyleIdx="3" presStyleCnt="4"/>
      <dgm:spPr/>
    </dgm:pt>
    <dgm:pt modelId="{14C8C97E-5FE1-0E41-98F6-F8D062F45A8A}" type="pres">
      <dgm:prSet presAssocID="{322464BB-B1AD-9344-8235-E91C4E4AE310}" presName="connectorText" presStyleLbl="sibTrans2D1" presStyleIdx="3" presStyleCnt="4"/>
      <dgm:spPr/>
    </dgm:pt>
    <dgm:pt modelId="{55CBF816-C45F-2A41-BBFC-48097A867D02}" type="pres">
      <dgm:prSet presAssocID="{DB972613-28BB-AE46-9895-758006C96136}" presName="node" presStyleLbl="node1" presStyleIdx="4" presStyleCnt="5" custScaleX="120823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A9BCA70C-E1B4-A34B-87D6-0134B16939E6}" type="presOf" srcId="{5B0BFAD2-A999-3B41-82A1-CDF4A6E3F1DA}" destId="{D33A18A5-8C08-2942-9C64-6AB033871030}" srcOrd="0" destOrd="0" presId="urn:microsoft.com/office/officeart/2005/8/layout/process1"/>
    <dgm:cxn modelId="{3D20391A-D3BE-7C4C-A4A0-E51642B655D3}" type="presOf" srcId="{1752099A-5FA7-5B42-9954-CCC2DC540A73}" destId="{D1FBA05F-AF2F-0B4F-9B9B-CDA38273149C}" srcOrd="0" destOrd="0" presId="urn:microsoft.com/office/officeart/2005/8/layout/process1"/>
    <dgm:cxn modelId="{7CFEF01E-D8F2-5A41-9F55-A38CFDA6D9A0}" type="presOf" srcId="{322464BB-B1AD-9344-8235-E91C4E4AE310}" destId="{14C8C97E-5FE1-0E41-98F6-F8D062F45A8A}" srcOrd="1" destOrd="0" presId="urn:microsoft.com/office/officeart/2005/8/layout/process1"/>
    <dgm:cxn modelId="{59CC2E28-610D-9142-A34F-53A8564D6129}" type="presOf" srcId="{2E7B7787-BF7C-304D-9F38-1C0AB771DD8B}" destId="{E45CDD36-7547-A045-9324-BC4C5E162E3F}" srcOrd="0" destOrd="1" presId="urn:microsoft.com/office/officeart/2005/8/layout/process1"/>
    <dgm:cxn modelId="{44D03729-67C4-384A-A27A-124A8FC926DE}" srcId="{FB3CB7D7-8F5F-2B4E-9409-E3CF7A67F25F}" destId="{FE4E9090-3BC2-E543-A199-4E35E9C26470}" srcOrd="0" destOrd="0" parTransId="{4A52DCA2-8841-274C-88E3-681673A2EEFA}" sibTransId="{7F6D3EB1-AB5B-0D47-A2B3-9A67249F6EAA}"/>
    <dgm:cxn modelId="{C219422B-C371-234A-81D5-F13212F0DBFC}" type="presOf" srcId="{46CD5F3F-16F8-1443-AC0A-CECBDA2B0AE3}" destId="{578A77B8-F25A-2A42-B2FC-EC45544EB092}" srcOrd="0" destOrd="0" presId="urn:microsoft.com/office/officeart/2005/8/layout/process1"/>
    <dgm:cxn modelId="{7DF42533-2982-CC46-986D-D66E8FF84DCB}" type="presOf" srcId="{33175CCB-1C8B-1C44-8A2A-276D69ED11D2}" destId="{D8C58B26-9003-8D47-B53E-8FC645078B69}" srcOrd="0" destOrd="0" presId="urn:microsoft.com/office/officeart/2005/8/layout/process1"/>
    <dgm:cxn modelId="{7EF61E36-9B11-2840-98F1-5EB3A6663A6E}" type="presOf" srcId="{D82E5EC9-D48F-7543-B907-FBA1F99EA9C6}" destId="{8E6AC5F4-427C-4545-BD98-8A02615F918C}" srcOrd="0" destOrd="0" presId="urn:microsoft.com/office/officeart/2005/8/layout/process1"/>
    <dgm:cxn modelId="{DFE2EE41-74B8-3445-89DB-D40DE41B5B88}" srcId="{DB972613-28BB-AE46-9895-758006C96136}" destId="{2C4B3557-93FD-5341-90DC-6727C8EF7517}" srcOrd="0" destOrd="0" parTransId="{0DF7CDB1-5D74-3648-9CAF-21329BAA6542}" sibTransId="{3C487EB3-66AC-AA44-94B7-3224C0B54D25}"/>
    <dgm:cxn modelId="{C120B34B-1A0C-394B-B1DF-5F5FC359F0BB}" type="presOf" srcId="{F0B52F86-83AF-D945-9E33-5773BE9861C5}" destId="{D1FBA05F-AF2F-0B4F-9B9B-CDA38273149C}" srcOrd="0" destOrd="1" presId="urn:microsoft.com/office/officeart/2005/8/layout/process1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662B036D-B3FA-634A-B489-65AA433A6BDA}" type="presOf" srcId="{2C4B3557-93FD-5341-90DC-6727C8EF7517}" destId="{55CBF816-C45F-2A41-BBFC-48097A867D02}" srcOrd="0" destOrd="1" presId="urn:microsoft.com/office/officeart/2005/8/layout/process1"/>
    <dgm:cxn modelId="{A41DAC70-A995-DB4A-B5BB-FA4EB5E318CF}" srcId="{5B0BFAD2-A999-3B41-82A1-CDF4A6E3F1DA}" destId="{FB3CB7D7-8F5F-2B4E-9409-E3CF7A67F25F}" srcOrd="3" destOrd="0" parTransId="{3E0102D0-A2CF-7644-B9F0-6765B94878F0}" sibTransId="{322464BB-B1AD-9344-8235-E91C4E4AE310}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0000778A-1B33-8741-AA27-E8DE33D6D378}" type="presOf" srcId="{FB3CB7D7-8F5F-2B4E-9409-E3CF7A67F25F}" destId="{D8C09918-14E2-D14E-AE47-309E8917DEC4}" srcOrd="0" destOrd="0" presId="urn:microsoft.com/office/officeart/2005/8/layout/process1"/>
    <dgm:cxn modelId="{406FCA8D-A137-A946-9044-C454D0D751B9}" type="presOf" srcId="{322464BB-B1AD-9344-8235-E91C4E4AE310}" destId="{E8A3DFC8-7092-904A-BF4F-C2515872FB92}" srcOrd="0" destOrd="0" presId="urn:microsoft.com/office/officeart/2005/8/layout/process1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66426395-8B56-C343-91BD-3F30BBF56F3E}" type="presOf" srcId="{8196662A-287F-234F-A077-9224702B5B77}" destId="{D8C58B26-9003-8D47-B53E-8FC645078B69}" srcOrd="0" destOrd="1" presId="urn:microsoft.com/office/officeart/2005/8/layout/process1"/>
    <dgm:cxn modelId="{60691F9B-48D2-7D4A-8A56-6DAB39F2E184}" type="presOf" srcId="{B1A7360D-8795-2F4E-ABEF-D0EA3753B07E}" destId="{C5547E0C-EC74-8E49-BB0A-BAADEBDE5B16}" srcOrd="0" destOrd="0" presId="urn:microsoft.com/office/officeart/2005/8/layout/process1"/>
    <dgm:cxn modelId="{0809959E-7F45-4748-9420-3F7A87A04A42}" type="presOf" srcId="{46CD5F3F-16F8-1443-AC0A-CECBDA2B0AE3}" destId="{37CA9BFA-D78D-FF4B-B29A-7298904665F5}" srcOrd="1" destOrd="0" presId="urn:microsoft.com/office/officeart/2005/8/layout/process1"/>
    <dgm:cxn modelId="{E2AA44A2-1C18-5642-9EB9-2B7CC5C18327}" type="presOf" srcId="{FE4E9090-3BC2-E543-A199-4E35E9C26470}" destId="{D8C09918-14E2-D14E-AE47-309E8917DEC4}" srcOrd="0" destOrd="1" presId="urn:microsoft.com/office/officeart/2005/8/layout/process1"/>
    <dgm:cxn modelId="{11E873A4-7354-554C-8A1C-32D51A752453}" type="presOf" srcId="{00BA3E18-A5E2-9140-B854-8729D59638C7}" destId="{E45CDD36-7547-A045-9324-BC4C5E162E3F}" srcOrd="0" destOrd="0" presId="urn:microsoft.com/office/officeart/2005/8/layout/process1"/>
    <dgm:cxn modelId="{3F3A68A6-852C-8346-BB5F-67E597572AD2}" type="presOf" srcId="{D82E5EC9-D48F-7543-B907-FBA1F99EA9C6}" destId="{DF06F356-E2DB-BD4C-B347-A27A64FC556A}" srcOrd="1" destOrd="0" presId="urn:microsoft.com/office/officeart/2005/8/layout/process1"/>
    <dgm:cxn modelId="{67269ABB-5736-5149-888A-8C389F481CF9}" srcId="{5B0BFAD2-A999-3B41-82A1-CDF4A6E3F1DA}" destId="{DB972613-28BB-AE46-9895-758006C96136}" srcOrd="4" destOrd="0" parTransId="{09F08019-5071-1748-A4FC-2192270F989E}" sibTransId="{560E9822-6B60-D347-8620-AFD3A54F6211}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72EB5C4-2866-FA4C-A901-271CB2B839EA}" type="presOf" srcId="{DB972613-28BB-AE46-9895-758006C96136}" destId="{55CBF816-C45F-2A41-BBFC-48097A867D02}" srcOrd="0" destOrd="0" presId="urn:microsoft.com/office/officeart/2005/8/layout/process1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4CA6FEDD-32B9-A84F-AE1A-9D99A065DA00}" type="presOf" srcId="{B1A7360D-8795-2F4E-ABEF-D0EA3753B07E}" destId="{930D24A8-C2C2-5345-8B87-62531553897F}" srcOrd="1" destOrd="0" presId="urn:microsoft.com/office/officeart/2005/8/layout/process1"/>
    <dgm:cxn modelId="{86B2A91D-38D7-C047-9DCB-2036A545469E}" type="presParOf" srcId="{D33A18A5-8C08-2942-9C64-6AB033871030}" destId="{D1FBA05F-AF2F-0B4F-9B9B-CDA38273149C}" srcOrd="0" destOrd="0" presId="urn:microsoft.com/office/officeart/2005/8/layout/process1"/>
    <dgm:cxn modelId="{EEA1C52F-9844-6A44-8990-D50A49923F38}" type="presParOf" srcId="{D33A18A5-8C08-2942-9C64-6AB033871030}" destId="{8E6AC5F4-427C-4545-BD98-8A02615F918C}" srcOrd="1" destOrd="0" presId="urn:microsoft.com/office/officeart/2005/8/layout/process1"/>
    <dgm:cxn modelId="{32ED65A2-913F-9243-B1B4-E595B9BD1C75}" type="presParOf" srcId="{8E6AC5F4-427C-4545-BD98-8A02615F918C}" destId="{DF06F356-E2DB-BD4C-B347-A27A64FC556A}" srcOrd="0" destOrd="0" presId="urn:microsoft.com/office/officeart/2005/8/layout/process1"/>
    <dgm:cxn modelId="{275BD0CF-A887-934C-8B69-8FC4E7B4E33E}" type="presParOf" srcId="{D33A18A5-8C08-2942-9C64-6AB033871030}" destId="{D8C58B26-9003-8D47-B53E-8FC645078B69}" srcOrd="2" destOrd="0" presId="urn:microsoft.com/office/officeart/2005/8/layout/process1"/>
    <dgm:cxn modelId="{DE910811-B828-3947-81D7-ECA7029F25E9}" type="presParOf" srcId="{D33A18A5-8C08-2942-9C64-6AB033871030}" destId="{578A77B8-F25A-2A42-B2FC-EC45544EB092}" srcOrd="3" destOrd="0" presId="urn:microsoft.com/office/officeart/2005/8/layout/process1"/>
    <dgm:cxn modelId="{C1EF45AF-6567-094C-97A3-2E05E104EB7B}" type="presParOf" srcId="{578A77B8-F25A-2A42-B2FC-EC45544EB092}" destId="{37CA9BFA-D78D-FF4B-B29A-7298904665F5}" srcOrd="0" destOrd="0" presId="urn:microsoft.com/office/officeart/2005/8/layout/process1"/>
    <dgm:cxn modelId="{A1FB2AB7-A9C0-0644-8269-D1047D2DD1B1}" type="presParOf" srcId="{D33A18A5-8C08-2942-9C64-6AB033871030}" destId="{E45CDD36-7547-A045-9324-BC4C5E162E3F}" srcOrd="4" destOrd="0" presId="urn:microsoft.com/office/officeart/2005/8/layout/process1"/>
    <dgm:cxn modelId="{1BC6967F-AC45-D943-B836-418ABCC3E6A5}" type="presParOf" srcId="{D33A18A5-8C08-2942-9C64-6AB033871030}" destId="{C5547E0C-EC74-8E49-BB0A-BAADEBDE5B16}" srcOrd="5" destOrd="0" presId="urn:microsoft.com/office/officeart/2005/8/layout/process1"/>
    <dgm:cxn modelId="{723D5EAA-5F39-F64C-9473-7FCCF19705AF}" type="presParOf" srcId="{C5547E0C-EC74-8E49-BB0A-BAADEBDE5B16}" destId="{930D24A8-C2C2-5345-8B87-62531553897F}" srcOrd="0" destOrd="0" presId="urn:microsoft.com/office/officeart/2005/8/layout/process1"/>
    <dgm:cxn modelId="{AE6C260E-4756-EF48-B382-BE509BD645DA}" type="presParOf" srcId="{D33A18A5-8C08-2942-9C64-6AB033871030}" destId="{D8C09918-14E2-D14E-AE47-309E8917DEC4}" srcOrd="6" destOrd="0" presId="urn:microsoft.com/office/officeart/2005/8/layout/process1"/>
    <dgm:cxn modelId="{44B19FCE-2892-0F45-B0D6-7528C7BCBA9A}" type="presParOf" srcId="{D33A18A5-8C08-2942-9C64-6AB033871030}" destId="{E8A3DFC8-7092-904A-BF4F-C2515872FB92}" srcOrd="7" destOrd="0" presId="urn:microsoft.com/office/officeart/2005/8/layout/process1"/>
    <dgm:cxn modelId="{51FEE514-E82A-2444-A938-0FA9C1082252}" type="presParOf" srcId="{E8A3DFC8-7092-904A-BF4F-C2515872FB92}" destId="{14C8C97E-5FE1-0E41-98F6-F8D062F45A8A}" srcOrd="0" destOrd="0" presId="urn:microsoft.com/office/officeart/2005/8/layout/process1"/>
    <dgm:cxn modelId="{EC0BAB05-EA19-704A-A1E3-4264C5777A4D}" type="presParOf" srcId="{D33A18A5-8C08-2942-9C64-6AB033871030}" destId="{55CBF816-C45F-2A41-BBFC-48097A867D02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bProcess3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التجاهل التام في البداية</a:t>
          </a:r>
          <a:r>
            <a:rPr lang="en-GB" sz="2400" b="1" dirty="0"/>
            <a:t>:</a:t>
          </a:r>
          <a:endParaRPr lang="en-GB" sz="2400" dirty="0"/>
        </a:p>
        <a:p>
          <a:pPr>
            <a:buNone/>
          </a:pPr>
          <a:r>
            <a:rPr lang="ar-SA" sz="2400" dirty="0"/>
            <a:t>بعض المؤسسات تختار تجاهل الموجة الأولى ظنًا أنها ستهدأ — غالبًا تُفاقم هذا الخطوة الأزمة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الرد الدفاعي المفرط</a:t>
          </a:r>
          <a:r>
            <a:rPr lang="en-GB" sz="2400" b="1" dirty="0"/>
            <a:t>:</a:t>
          </a:r>
          <a:endParaRPr lang="en-GB" sz="2400" dirty="0"/>
        </a:p>
        <a:p>
          <a:pPr>
            <a:buNone/>
          </a:pPr>
          <a:r>
            <a:rPr lang="ar-SA" sz="2400" dirty="0"/>
            <a:t>الرد بغضب أو دفاع زائد يُؤجّج السخط الرقمي ويُحفّز المزيد من الهجوم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حذف التعليقات بشكل غير مدروس</a:t>
          </a:r>
          <a:r>
            <a:rPr lang="en-GB" sz="2400" b="1" dirty="0"/>
            <a:t>:</a:t>
          </a:r>
          <a:endParaRPr lang="en-GB" sz="2400" dirty="0"/>
        </a:p>
        <a:p>
          <a:pPr>
            <a:buNone/>
          </a:pPr>
          <a:r>
            <a:rPr lang="ar-SA" sz="2400" dirty="0"/>
            <a:t>حذف التعليقات السلبية بلا شفافية يُؤدي إلى اتهام المؤسسة بمحاولة قمع الجمهور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إطلاق رسائل تسويقية خلال الأزمة</a:t>
          </a:r>
          <a:r>
            <a:rPr lang="en-GB" sz="2400" b="1" dirty="0"/>
            <a:t>:</a:t>
          </a:r>
          <a:endParaRPr lang="en-GB" sz="2400" dirty="0"/>
        </a:p>
        <a:p>
          <a:pPr>
            <a:buNone/>
          </a:pPr>
          <a:r>
            <a:rPr lang="ar-SA" sz="2400" dirty="0"/>
            <a:t>الاستمرار في الحملات الترويجية أثناء الأزمة يُظهر المؤسسة كأنها غير مبالية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F9FAA297-B6D9-EE41-A0D9-16FE4A314FB3}" type="pres">
      <dgm:prSet presAssocID="{BD09AEF8-F502-8F47-BA6A-B0FFAEB3008F}" presName="Name0" presStyleCnt="0">
        <dgm:presLayoutVars>
          <dgm:dir val="rev"/>
          <dgm:resizeHandles val="exact"/>
        </dgm:presLayoutVars>
      </dgm:prSet>
      <dgm:spPr/>
    </dgm:pt>
    <dgm:pt modelId="{D6903E4F-B927-C447-BBD0-05C4E7A413A7}" type="pres">
      <dgm:prSet presAssocID="{4A11EF4C-C086-E642-9BB3-7F06E5C1290B}" presName="node" presStyleLbl="node1" presStyleIdx="0" presStyleCnt="4">
        <dgm:presLayoutVars>
          <dgm:bulletEnabled val="1"/>
        </dgm:presLayoutVars>
      </dgm:prSet>
      <dgm:spPr/>
    </dgm:pt>
    <dgm:pt modelId="{F64A1C13-9B3B-B142-AF13-3E26D7F1B31B}" type="pres">
      <dgm:prSet presAssocID="{41E91CD4-8D46-734A-9F81-98BE45E9A506}" presName="sibTrans" presStyleLbl="sibTrans1D1" presStyleIdx="0" presStyleCnt="3"/>
      <dgm:spPr/>
    </dgm:pt>
    <dgm:pt modelId="{E883CF4A-AFEF-C44F-BB6A-D434D6D0C2B1}" type="pres">
      <dgm:prSet presAssocID="{41E91CD4-8D46-734A-9F81-98BE45E9A506}" presName="connectorText" presStyleLbl="sibTrans1D1" presStyleIdx="0" presStyleCnt="3"/>
      <dgm:spPr/>
    </dgm:pt>
    <dgm:pt modelId="{4F6A6E4B-EB7C-D643-9337-F72725EF7FE1}" type="pres">
      <dgm:prSet presAssocID="{102A7D41-83D4-E04C-90C4-580B0FF7BC74}" presName="node" presStyleLbl="node1" presStyleIdx="1" presStyleCnt="4">
        <dgm:presLayoutVars>
          <dgm:bulletEnabled val="1"/>
        </dgm:presLayoutVars>
      </dgm:prSet>
      <dgm:spPr/>
    </dgm:pt>
    <dgm:pt modelId="{D58CB0EA-2380-7B4F-B2F5-DC46AEA6616E}" type="pres">
      <dgm:prSet presAssocID="{6652ED82-6B71-6543-A7FC-4590E5EB8DAC}" presName="sibTrans" presStyleLbl="sibTrans1D1" presStyleIdx="1" presStyleCnt="3"/>
      <dgm:spPr/>
    </dgm:pt>
    <dgm:pt modelId="{B818F804-5A72-0343-923B-B58C3B011834}" type="pres">
      <dgm:prSet presAssocID="{6652ED82-6B71-6543-A7FC-4590E5EB8DAC}" presName="connectorText" presStyleLbl="sibTrans1D1" presStyleIdx="1" presStyleCnt="3"/>
      <dgm:spPr/>
    </dgm:pt>
    <dgm:pt modelId="{F5D63118-ECBB-1B42-BB3D-EE8F57B3C486}" type="pres">
      <dgm:prSet presAssocID="{ADD6F1E2-4AED-DA41-AAFA-764AE518E54B}" presName="node" presStyleLbl="node1" presStyleIdx="2" presStyleCnt="4">
        <dgm:presLayoutVars>
          <dgm:bulletEnabled val="1"/>
        </dgm:presLayoutVars>
      </dgm:prSet>
      <dgm:spPr/>
    </dgm:pt>
    <dgm:pt modelId="{2C468CE1-1C3F-A24D-96FF-CB31552C7365}" type="pres">
      <dgm:prSet presAssocID="{0EBECCBF-32B3-7540-945E-6EAB29D7B1DA}" presName="sibTrans" presStyleLbl="sibTrans1D1" presStyleIdx="2" presStyleCnt="3"/>
      <dgm:spPr/>
    </dgm:pt>
    <dgm:pt modelId="{F0A5E9C2-DCAD-CB44-B0CF-D850FB9286BA}" type="pres">
      <dgm:prSet presAssocID="{0EBECCBF-32B3-7540-945E-6EAB29D7B1DA}" presName="connectorText" presStyleLbl="sibTrans1D1" presStyleIdx="2" presStyleCnt="3"/>
      <dgm:spPr/>
    </dgm:pt>
    <dgm:pt modelId="{75E26A91-EB9F-154D-913B-B15D37706725}" type="pres">
      <dgm:prSet presAssocID="{62E37409-2A2A-FA47-83CE-3CEDEC3BC08D}" presName="node" presStyleLbl="node1" presStyleIdx="3" presStyleCnt="4">
        <dgm:presLayoutVars>
          <dgm:bulletEnabled val="1"/>
        </dgm:presLayoutVars>
      </dgm:prSet>
      <dgm:spPr/>
    </dgm:pt>
  </dgm:ptLst>
  <dgm:cxnLst>
    <dgm:cxn modelId="{42C99915-7067-CD40-8045-8330C3F8D546}" type="presOf" srcId="{41E91CD4-8D46-734A-9F81-98BE45E9A506}" destId="{F64A1C13-9B3B-B142-AF13-3E26D7F1B31B}" srcOrd="0" destOrd="0" presId="urn:microsoft.com/office/officeart/2005/8/layout/bProcess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C838A233-ECBE-CD46-92CD-A8E81D988B59}" type="presOf" srcId="{ADD6F1E2-4AED-DA41-AAFA-764AE518E54B}" destId="{F5D63118-ECBB-1B42-BB3D-EE8F57B3C486}" srcOrd="0" destOrd="0" presId="urn:microsoft.com/office/officeart/2005/8/layout/bProcess3"/>
    <dgm:cxn modelId="{CDB5A541-878A-5643-94D8-F32BF932C2DC}" type="presOf" srcId="{6652ED82-6B71-6543-A7FC-4590E5EB8DAC}" destId="{B818F804-5A72-0343-923B-B58C3B011834}" srcOrd="1" destOrd="0" presId="urn:microsoft.com/office/officeart/2005/8/layout/bProcess3"/>
    <dgm:cxn modelId="{B0CD7746-8059-E34C-B81A-AF014E0BDFBE}" type="presOf" srcId="{62E37409-2A2A-FA47-83CE-3CEDEC3BC08D}" destId="{75E26A91-EB9F-154D-913B-B15D37706725}" srcOrd="0" destOrd="0" presId="urn:microsoft.com/office/officeart/2005/8/layout/bProcess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641FA158-02DB-144D-AB4A-3BB95A2440F6}" type="presOf" srcId="{102A7D41-83D4-E04C-90C4-580B0FF7BC74}" destId="{4F6A6E4B-EB7C-D643-9337-F72725EF7FE1}" srcOrd="0" destOrd="0" presId="urn:microsoft.com/office/officeart/2005/8/layout/bProcess3"/>
    <dgm:cxn modelId="{E3516C66-46DD-AA4D-8501-0CC47AFF852B}" type="presOf" srcId="{0EBECCBF-32B3-7540-945E-6EAB29D7B1DA}" destId="{F0A5E9C2-DCAD-CB44-B0CF-D850FB9286BA}" srcOrd="1" destOrd="0" presId="urn:microsoft.com/office/officeart/2005/8/layout/bProcess3"/>
    <dgm:cxn modelId="{45393E98-B060-234F-BFD7-5F88295F343F}" type="presOf" srcId="{0EBECCBF-32B3-7540-945E-6EAB29D7B1DA}" destId="{2C468CE1-1C3F-A24D-96FF-CB31552C7365}" srcOrd="0" destOrd="0" presId="urn:microsoft.com/office/officeart/2005/8/layout/bProcess3"/>
    <dgm:cxn modelId="{C50451A0-63F6-5C4A-AC16-FFCAA635EA0E}" type="presOf" srcId="{4A11EF4C-C086-E642-9BB3-7F06E5C1290B}" destId="{D6903E4F-B927-C447-BBD0-05C4E7A413A7}" srcOrd="0" destOrd="0" presId="urn:microsoft.com/office/officeart/2005/8/layout/bProcess3"/>
    <dgm:cxn modelId="{B7591BD6-E7F3-2F45-ACCB-6FDA1FB4B348}" type="presOf" srcId="{41E91CD4-8D46-734A-9F81-98BE45E9A506}" destId="{E883CF4A-AFEF-C44F-BB6A-D434D6D0C2B1}" srcOrd="1" destOrd="0" presId="urn:microsoft.com/office/officeart/2005/8/layout/bProcess3"/>
    <dgm:cxn modelId="{D4164CE6-1CFD-334E-B2DA-D039D4284C8A}" type="presOf" srcId="{BD09AEF8-F502-8F47-BA6A-B0FFAEB3008F}" destId="{F9FAA297-B6D9-EE41-A0D9-16FE4A314FB3}" srcOrd="0" destOrd="0" presId="urn:microsoft.com/office/officeart/2005/8/layout/bProcess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8ACCB4FA-60DE-DB44-BADE-816476F0E504}" type="presOf" srcId="{6652ED82-6B71-6543-A7FC-4590E5EB8DAC}" destId="{D58CB0EA-2380-7B4F-B2F5-DC46AEA6616E}" srcOrd="0" destOrd="0" presId="urn:microsoft.com/office/officeart/2005/8/layout/bProcess3"/>
    <dgm:cxn modelId="{B7534F7A-1DB3-AF43-9C3F-B9671C0B64B8}" type="presParOf" srcId="{F9FAA297-B6D9-EE41-A0D9-16FE4A314FB3}" destId="{D6903E4F-B927-C447-BBD0-05C4E7A413A7}" srcOrd="0" destOrd="0" presId="urn:microsoft.com/office/officeart/2005/8/layout/bProcess3"/>
    <dgm:cxn modelId="{97CA0358-764B-FD49-8677-BF2174BFBE57}" type="presParOf" srcId="{F9FAA297-B6D9-EE41-A0D9-16FE4A314FB3}" destId="{F64A1C13-9B3B-B142-AF13-3E26D7F1B31B}" srcOrd="1" destOrd="0" presId="urn:microsoft.com/office/officeart/2005/8/layout/bProcess3"/>
    <dgm:cxn modelId="{2F293DA1-D11A-404B-9C43-B14108F640A0}" type="presParOf" srcId="{F64A1C13-9B3B-B142-AF13-3E26D7F1B31B}" destId="{E883CF4A-AFEF-C44F-BB6A-D434D6D0C2B1}" srcOrd="0" destOrd="0" presId="urn:microsoft.com/office/officeart/2005/8/layout/bProcess3"/>
    <dgm:cxn modelId="{7836537A-9B57-E94B-AE42-FFA0B24C988E}" type="presParOf" srcId="{F9FAA297-B6D9-EE41-A0D9-16FE4A314FB3}" destId="{4F6A6E4B-EB7C-D643-9337-F72725EF7FE1}" srcOrd="2" destOrd="0" presId="urn:microsoft.com/office/officeart/2005/8/layout/bProcess3"/>
    <dgm:cxn modelId="{7DFCAE80-D37C-3E4D-8F3D-C0274FC8E565}" type="presParOf" srcId="{F9FAA297-B6D9-EE41-A0D9-16FE4A314FB3}" destId="{D58CB0EA-2380-7B4F-B2F5-DC46AEA6616E}" srcOrd="3" destOrd="0" presId="urn:microsoft.com/office/officeart/2005/8/layout/bProcess3"/>
    <dgm:cxn modelId="{9EB957FF-F7BC-1D4F-AA37-5DDCF3D92B38}" type="presParOf" srcId="{D58CB0EA-2380-7B4F-B2F5-DC46AEA6616E}" destId="{B818F804-5A72-0343-923B-B58C3B011834}" srcOrd="0" destOrd="0" presId="urn:microsoft.com/office/officeart/2005/8/layout/bProcess3"/>
    <dgm:cxn modelId="{E12EA406-EF50-ED49-A749-475764651701}" type="presParOf" srcId="{F9FAA297-B6D9-EE41-A0D9-16FE4A314FB3}" destId="{F5D63118-ECBB-1B42-BB3D-EE8F57B3C486}" srcOrd="4" destOrd="0" presId="urn:microsoft.com/office/officeart/2005/8/layout/bProcess3"/>
    <dgm:cxn modelId="{C325FD2B-FA95-224F-950F-B27D402D2F56}" type="presParOf" srcId="{F9FAA297-B6D9-EE41-A0D9-16FE4A314FB3}" destId="{2C468CE1-1C3F-A24D-96FF-CB31552C7365}" srcOrd="5" destOrd="0" presId="urn:microsoft.com/office/officeart/2005/8/layout/bProcess3"/>
    <dgm:cxn modelId="{3DECAB37-8582-B84B-BAD0-F93B60243BAF}" type="presParOf" srcId="{2C468CE1-1C3F-A24D-96FF-CB31552C7365}" destId="{F0A5E9C2-DCAD-CB44-B0CF-D850FB9286BA}" srcOrd="0" destOrd="0" presId="urn:microsoft.com/office/officeart/2005/8/layout/bProcess3"/>
    <dgm:cxn modelId="{D5EB4EDE-8B0F-2E4F-9383-4432CF7A6881}" type="presParOf" srcId="{F9FAA297-B6D9-EE41-A0D9-16FE4A314FB3}" destId="{75E26A91-EB9F-154D-913B-B15D37706725}" srcOrd="6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process4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قائد الفريق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مسؤول عن اتخاذ القرارات الحاسمة وتوجيه الخطاب العام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مختص الرصد والتحليل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يرصد تطوّر الحديث الرقمي لحظة بلحظة، ويُعد تقارير فورية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مختص كتابة الرسائل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يُعد الرسائل المناسبة لكل منصة، ويُطوّع النبرة حسب الجمهور</a:t>
          </a:r>
          <a:endParaRPr lang="en-GB" sz="24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فريق العلاقات مع المؤثرين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يُدير التواصل الذكي مع المؤثرين </a:t>
          </a:r>
          <a:r>
            <a:rPr lang="ar-SA" sz="2400" dirty="0" err="1"/>
            <a:t>المفتاحيين</a:t>
          </a:r>
          <a:endParaRPr lang="en-GB" sz="24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EB93C60F-79C9-9349-89CF-6ABA334F3BEC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٥- الدعم القانوني</a:t>
          </a:r>
          <a:endParaRPr lang="en-GB" sz="2400" dirty="0"/>
        </a:p>
      </dgm:t>
    </dgm:pt>
    <dgm:pt modelId="{FC9F3C02-CC18-744F-A88E-A15F973DC52C}" type="parTrans" cxnId="{51465A3F-F869-0B47-AA14-308FB596D6EE}">
      <dgm:prSet/>
      <dgm:spPr/>
      <dgm:t>
        <a:bodyPr/>
        <a:lstStyle/>
        <a:p>
          <a:endParaRPr lang="en-GB" sz="2400"/>
        </a:p>
      </dgm:t>
    </dgm:pt>
    <dgm:pt modelId="{A3AE30A7-F5E1-C149-9F18-C67005126DA5}" type="sibTrans" cxnId="{51465A3F-F869-0B47-AA14-308FB596D6EE}">
      <dgm:prSet/>
      <dgm:spPr/>
      <dgm:t>
        <a:bodyPr/>
        <a:lstStyle/>
        <a:p>
          <a:endParaRPr lang="en-GB" sz="2400"/>
        </a:p>
      </dgm:t>
    </dgm:pt>
    <dgm:pt modelId="{82920FBD-2102-0047-97E2-7857CA93701D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يُراجع الرسائل التي قد يكون لها أبعاد قانونية حساسة</a:t>
          </a:r>
          <a:endParaRPr lang="en-GB" sz="2400" b="1" dirty="0"/>
        </a:p>
      </dgm:t>
    </dgm:pt>
    <dgm:pt modelId="{709FAC72-9D6E-1E41-938E-E807FC6AB453}" type="parTrans" cxnId="{FF8A9C6C-B951-5C4A-A64A-BB589B110EC6}">
      <dgm:prSet/>
      <dgm:spPr/>
      <dgm:t>
        <a:bodyPr/>
        <a:lstStyle/>
        <a:p>
          <a:endParaRPr lang="en-GB" sz="2400"/>
        </a:p>
      </dgm:t>
    </dgm:pt>
    <dgm:pt modelId="{6D9649CA-6419-9649-927A-4155F1113B06}" type="sibTrans" cxnId="{FF8A9C6C-B951-5C4A-A64A-BB589B110EC6}">
      <dgm:prSet/>
      <dgm:spPr/>
      <dgm:t>
        <a:bodyPr/>
        <a:lstStyle/>
        <a:p>
          <a:endParaRPr lang="en-GB" sz="2400"/>
        </a:p>
      </dgm:t>
    </dgm:pt>
    <dgm:pt modelId="{16ADFE56-2DC0-8E40-91C0-567DBE62CEDB}" type="pres">
      <dgm:prSet presAssocID="{BD09AEF8-F502-8F47-BA6A-B0FFAEB3008F}" presName="Name0" presStyleCnt="0">
        <dgm:presLayoutVars>
          <dgm:dir/>
          <dgm:animLvl val="lvl"/>
          <dgm:resizeHandles val="exact"/>
        </dgm:presLayoutVars>
      </dgm:prSet>
      <dgm:spPr/>
    </dgm:pt>
    <dgm:pt modelId="{CA224645-A6DC-4C47-8A4C-A0F16B53277D}" type="pres">
      <dgm:prSet presAssocID="{EB93C60F-79C9-9349-89CF-6ABA334F3BEC}" presName="boxAndChildren" presStyleCnt="0"/>
      <dgm:spPr/>
    </dgm:pt>
    <dgm:pt modelId="{1FD14F1A-3627-FD42-91EF-4CA03A6C3AB8}" type="pres">
      <dgm:prSet presAssocID="{EB93C60F-79C9-9349-89CF-6ABA334F3BEC}" presName="parentTextBox" presStyleLbl="node1" presStyleIdx="0" presStyleCnt="5"/>
      <dgm:spPr/>
    </dgm:pt>
    <dgm:pt modelId="{C4808302-3498-7342-9942-6E1F9B2A503D}" type="pres">
      <dgm:prSet presAssocID="{EB93C60F-79C9-9349-89CF-6ABA334F3BEC}" presName="entireBox" presStyleLbl="node1" presStyleIdx="0" presStyleCnt="5"/>
      <dgm:spPr/>
    </dgm:pt>
    <dgm:pt modelId="{E94DD54D-81FB-3743-9537-C2827816B348}" type="pres">
      <dgm:prSet presAssocID="{EB93C60F-79C9-9349-89CF-6ABA334F3BEC}" presName="descendantBox" presStyleCnt="0"/>
      <dgm:spPr/>
    </dgm:pt>
    <dgm:pt modelId="{90EBF4FB-B0E0-1F4B-8BAA-767D23DE7F5A}" type="pres">
      <dgm:prSet presAssocID="{82920FBD-2102-0047-97E2-7857CA93701D}" presName="childTextBox" presStyleLbl="fgAccFollowNode1" presStyleIdx="0" presStyleCnt="5">
        <dgm:presLayoutVars>
          <dgm:bulletEnabled val="1"/>
        </dgm:presLayoutVars>
      </dgm:prSet>
      <dgm:spPr/>
    </dgm:pt>
    <dgm:pt modelId="{909AD466-EEFE-9643-96FB-3BE8799092FC}" type="pres">
      <dgm:prSet presAssocID="{54F14A74-F921-E644-A257-E979929ACF14}" presName="sp" presStyleCnt="0"/>
      <dgm:spPr/>
    </dgm:pt>
    <dgm:pt modelId="{F059B6D5-FB87-A64C-8C5D-24CE828870A5}" type="pres">
      <dgm:prSet presAssocID="{62E37409-2A2A-FA47-83CE-3CEDEC3BC08D}" presName="arrowAndChildren" presStyleCnt="0"/>
      <dgm:spPr/>
    </dgm:pt>
    <dgm:pt modelId="{6F118AAE-C8BF-C740-A209-460F81AA059A}" type="pres">
      <dgm:prSet presAssocID="{62E37409-2A2A-FA47-83CE-3CEDEC3BC08D}" presName="parentTextArrow" presStyleLbl="node1" presStyleIdx="0" presStyleCnt="5"/>
      <dgm:spPr/>
    </dgm:pt>
    <dgm:pt modelId="{7C45FD19-24CE-7849-9CE0-4D1F8D5DB96F}" type="pres">
      <dgm:prSet presAssocID="{62E37409-2A2A-FA47-83CE-3CEDEC3BC08D}" presName="arrow" presStyleLbl="node1" presStyleIdx="1" presStyleCnt="5"/>
      <dgm:spPr/>
    </dgm:pt>
    <dgm:pt modelId="{E6742E99-1364-9A42-839A-42DC2FA5907A}" type="pres">
      <dgm:prSet presAssocID="{62E37409-2A2A-FA47-83CE-3CEDEC3BC08D}" presName="descendantArrow" presStyleCnt="0"/>
      <dgm:spPr/>
    </dgm:pt>
    <dgm:pt modelId="{7D0A2CAD-A5CE-BB4B-9260-EB7F4CDA68E2}" type="pres">
      <dgm:prSet presAssocID="{83C71CD6-57CD-1345-AA65-E4449339D441}" presName="childTextArrow" presStyleLbl="fgAccFollowNode1" presStyleIdx="1" presStyleCnt="5">
        <dgm:presLayoutVars>
          <dgm:bulletEnabled val="1"/>
        </dgm:presLayoutVars>
      </dgm:prSet>
      <dgm:spPr/>
    </dgm:pt>
    <dgm:pt modelId="{BA0A79B7-63C3-1F4F-AEC0-DD9F6F1CE208}" type="pres">
      <dgm:prSet presAssocID="{0EBECCBF-32B3-7540-945E-6EAB29D7B1DA}" presName="sp" presStyleCnt="0"/>
      <dgm:spPr/>
    </dgm:pt>
    <dgm:pt modelId="{611E2F96-E6CE-1346-A26C-3AD681160EE0}" type="pres">
      <dgm:prSet presAssocID="{ADD6F1E2-4AED-DA41-AAFA-764AE518E54B}" presName="arrowAndChildren" presStyleCnt="0"/>
      <dgm:spPr/>
    </dgm:pt>
    <dgm:pt modelId="{4DB69F7A-F2B8-F542-9598-6634DFCEB753}" type="pres">
      <dgm:prSet presAssocID="{ADD6F1E2-4AED-DA41-AAFA-764AE518E54B}" presName="parentTextArrow" presStyleLbl="node1" presStyleIdx="1" presStyleCnt="5"/>
      <dgm:spPr/>
    </dgm:pt>
    <dgm:pt modelId="{09BF973A-01B9-1146-977B-3B5E54BE58B9}" type="pres">
      <dgm:prSet presAssocID="{ADD6F1E2-4AED-DA41-AAFA-764AE518E54B}" presName="arrow" presStyleLbl="node1" presStyleIdx="2" presStyleCnt="5"/>
      <dgm:spPr/>
    </dgm:pt>
    <dgm:pt modelId="{3DED6531-4B92-F24B-8AC4-5BD1F0201A84}" type="pres">
      <dgm:prSet presAssocID="{ADD6F1E2-4AED-DA41-AAFA-764AE518E54B}" presName="descendantArrow" presStyleCnt="0"/>
      <dgm:spPr/>
    </dgm:pt>
    <dgm:pt modelId="{04A85EBB-03FB-1E42-A919-B826C8F5FF19}" type="pres">
      <dgm:prSet presAssocID="{B1994776-BB7E-AD4E-900E-8296E2C69C4F}" presName="childTextArrow" presStyleLbl="fgAccFollowNode1" presStyleIdx="2" presStyleCnt="5">
        <dgm:presLayoutVars>
          <dgm:bulletEnabled val="1"/>
        </dgm:presLayoutVars>
      </dgm:prSet>
      <dgm:spPr/>
    </dgm:pt>
    <dgm:pt modelId="{37F2679C-B32E-C347-9D84-0823959E4F27}" type="pres">
      <dgm:prSet presAssocID="{6652ED82-6B71-6543-A7FC-4590E5EB8DAC}" presName="sp" presStyleCnt="0"/>
      <dgm:spPr/>
    </dgm:pt>
    <dgm:pt modelId="{CCB05373-029F-3C43-8B6E-59F084A7A70F}" type="pres">
      <dgm:prSet presAssocID="{102A7D41-83D4-E04C-90C4-580B0FF7BC74}" presName="arrowAndChildren" presStyleCnt="0"/>
      <dgm:spPr/>
    </dgm:pt>
    <dgm:pt modelId="{8ECFF12A-0B41-0E4E-999A-BD8E8CB5BD7D}" type="pres">
      <dgm:prSet presAssocID="{102A7D41-83D4-E04C-90C4-580B0FF7BC74}" presName="parentTextArrow" presStyleLbl="node1" presStyleIdx="2" presStyleCnt="5"/>
      <dgm:spPr/>
    </dgm:pt>
    <dgm:pt modelId="{7D7F3BEF-812B-B34E-BA96-50713E3EEE02}" type="pres">
      <dgm:prSet presAssocID="{102A7D41-83D4-E04C-90C4-580B0FF7BC74}" presName="arrow" presStyleLbl="node1" presStyleIdx="3" presStyleCnt="5"/>
      <dgm:spPr/>
    </dgm:pt>
    <dgm:pt modelId="{1BC54FAD-B0B1-1A43-8751-42548156DEE0}" type="pres">
      <dgm:prSet presAssocID="{102A7D41-83D4-E04C-90C4-580B0FF7BC74}" presName="descendantArrow" presStyleCnt="0"/>
      <dgm:spPr/>
    </dgm:pt>
    <dgm:pt modelId="{8FD20E75-B356-364D-9A89-3D1919E929D2}" type="pres">
      <dgm:prSet presAssocID="{65387183-454B-F14D-A6F6-7DA8C5BFAE05}" presName="childTextArrow" presStyleLbl="fgAccFollowNode1" presStyleIdx="3" presStyleCnt="5">
        <dgm:presLayoutVars>
          <dgm:bulletEnabled val="1"/>
        </dgm:presLayoutVars>
      </dgm:prSet>
      <dgm:spPr/>
    </dgm:pt>
    <dgm:pt modelId="{7C4C2C85-4947-AE42-AD75-C64D7EAC95A1}" type="pres">
      <dgm:prSet presAssocID="{41E91CD4-8D46-734A-9F81-98BE45E9A506}" presName="sp" presStyleCnt="0"/>
      <dgm:spPr/>
    </dgm:pt>
    <dgm:pt modelId="{A300CC2F-F732-ED46-BD87-2CEF8EAEC029}" type="pres">
      <dgm:prSet presAssocID="{4A11EF4C-C086-E642-9BB3-7F06E5C1290B}" presName="arrowAndChildren" presStyleCnt="0"/>
      <dgm:spPr/>
    </dgm:pt>
    <dgm:pt modelId="{32AD72A4-D569-5A44-9A05-F0FF5FD9450C}" type="pres">
      <dgm:prSet presAssocID="{4A11EF4C-C086-E642-9BB3-7F06E5C1290B}" presName="parentTextArrow" presStyleLbl="node1" presStyleIdx="3" presStyleCnt="5"/>
      <dgm:spPr/>
    </dgm:pt>
    <dgm:pt modelId="{833EC799-8D0C-0246-B395-EB629C8B6E03}" type="pres">
      <dgm:prSet presAssocID="{4A11EF4C-C086-E642-9BB3-7F06E5C1290B}" presName="arrow" presStyleLbl="node1" presStyleIdx="4" presStyleCnt="5"/>
      <dgm:spPr/>
    </dgm:pt>
    <dgm:pt modelId="{12E21FE0-2C61-674E-AA8D-BF75868AEAF4}" type="pres">
      <dgm:prSet presAssocID="{4A11EF4C-C086-E642-9BB3-7F06E5C1290B}" presName="descendantArrow" presStyleCnt="0"/>
      <dgm:spPr/>
    </dgm:pt>
    <dgm:pt modelId="{8ECF66BE-9F3B-634A-AC32-6653A9835EF7}" type="pres">
      <dgm:prSet presAssocID="{C88ED262-17EB-A64F-8186-B36DDD55690A}" presName="childTextArrow" presStyleLbl="fgAccFollowNode1" presStyleIdx="4" presStyleCnt="5">
        <dgm:presLayoutVars>
          <dgm:bulletEnabled val="1"/>
        </dgm:presLayoutVars>
      </dgm:prSet>
      <dgm:spPr/>
    </dgm:pt>
  </dgm:ptLst>
  <dgm:cxnLst>
    <dgm:cxn modelId="{03778704-B3D6-0D4E-9B33-D67CE28A3DD1}" type="presOf" srcId="{62E37409-2A2A-FA47-83CE-3CEDEC3BC08D}" destId="{6F118AAE-C8BF-C740-A209-460F81AA059A}" srcOrd="0" destOrd="0" presId="urn:microsoft.com/office/officeart/2005/8/layout/process4"/>
    <dgm:cxn modelId="{9289390A-A878-F340-80D5-E919DF1E3612}" type="presOf" srcId="{EB93C60F-79C9-9349-89CF-6ABA334F3BEC}" destId="{1FD14F1A-3627-FD42-91EF-4CA03A6C3AB8}" srcOrd="0" destOrd="0" presId="urn:microsoft.com/office/officeart/2005/8/layout/process4"/>
    <dgm:cxn modelId="{FCD68613-250E-AA46-9365-A16E0FF7F251}" type="presOf" srcId="{ADD6F1E2-4AED-DA41-AAFA-764AE518E54B}" destId="{4DB69F7A-F2B8-F542-9598-6634DFCEB753}" srcOrd="0" destOrd="0" presId="urn:microsoft.com/office/officeart/2005/8/layout/process4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73F89620-7FEF-C645-86A4-F5827F91CAFD}" type="presOf" srcId="{83C71CD6-57CD-1345-AA65-E4449339D441}" destId="{7D0A2CAD-A5CE-BB4B-9260-EB7F4CDA68E2}" srcOrd="0" destOrd="0" presId="urn:microsoft.com/office/officeart/2005/8/layout/process4"/>
    <dgm:cxn modelId="{16DFD320-0564-EC4E-B229-CEE7A9303310}" type="presOf" srcId="{4A11EF4C-C086-E642-9BB3-7F06E5C1290B}" destId="{833EC799-8D0C-0246-B395-EB629C8B6E03}" srcOrd="1" destOrd="0" presId="urn:microsoft.com/office/officeart/2005/8/layout/process4"/>
    <dgm:cxn modelId="{1642BA25-6214-8447-A596-6EEA7A8833F6}" type="presOf" srcId="{102A7D41-83D4-E04C-90C4-580B0FF7BC74}" destId="{8ECFF12A-0B41-0E4E-999A-BD8E8CB5BD7D}" srcOrd="0" destOrd="0" presId="urn:microsoft.com/office/officeart/2005/8/layout/process4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61612A3A-0396-3D4A-AB14-E53893C9903B}" type="presOf" srcId="{102A7D41-83D4-E04C-90C4-580B0FF7BC74}" destId="{7D7F3BEF-812B-B34E-BA96-50713E3EEE02}" srcOrd="1" destOrd="0" presId="urn:microsoft.com/office/officeart/2005/8/layout/process4"/>
    <dgm:cxn modelId="{51465A3F-F869-0B47-AA14-308FB596D6EE}" srcId="{BD09AEF8-F502-8F47-BA6A-B0FFAEB3008F}" destId="{EB93C60F-79C9-9349-89CF-6ABA334F3BEC}" srcOrd="4" destOrd="0" parTransId="{FC9F3C02-CC18-744F-A88E-A15F973DC52C}" sibTransId="{A3AE30A7-F5E1-C149-9F18-C67005126DA5}"/>
    <dgm:cxn modelId="{93DF0540-1D51-8A4D-BE1B-53EAB3FA0921}" type="presOf" srcId="{82920FBD-2102-0047-97E2-7857CA93701D}" destId="{90EBF4FB-B0E0-1F4B-8BAA-767D23DE7F5A}" srcOrd="0" destOrd="0" presId="urn:microsoft.com/office/officeart/2005/8/layout/process4"/>
    <dgm:cxn modelId="{735A6F41-7D78-2A49-BE2D-37D4B3C10A49}" type="presOf" srcId="{C88ED262-17EB-A64F-8186-B36DDD55690A}" destId="{8ECF66BE-9F3B-634A-AC32-6653A9835EF7}" srcOrd="0" destOrd="0" presId="urn:microsoft.com/office/officeart/2005/8/layout/process4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1E4B25E-289D-D64D-8831-D91AA6933CDF}" type="presOf" srcId="{62E37409-2A2A-FA47-83CE-3CEDEC3BC08D}" destId="{7C45FD19-24CE-7849-9CE0-4D1F8D5DB96F}" srcOrd="1" destOrd="0" presId="urn:microsoft.com/office/officeart/2005/8/layout/process4"/>
    <dgm:cxn modelId="{FF8A9C6C-B951-5C4A-A64A-BB589B110EC6}" srcId="{EB93C60F-79C9-9349-89CF-6ABA334F3BEC}" destId="{82920FBD-2102-0047-97E2-7857CA93701D}" srcOrd="0" destOrd="0" parTransId="{709FAC72-9D6E-1E41-938E-E807FC6AB453}" sibTransId="{6D9649CA-6419-9649-927A-4155F1113B06}"/>
    <dgm:cxn modelId="{96D43B77-CBE6-A343-96C1-2CCE8D16EF0C}" type="presOf" srcId="{4A11EF4C-C086-E642-9BB3-7F06E5C1290B}" destId="{32AD72A4-D569-5A44-9A05-F0FF5FD9450C}" srcOrd="0" destOrd="0" presId="urn:microsoft.com/office/officeart/2005/8/layout/process4"/>
    <dgm:cxn modelId="{8B9FDC7C-BE55-8E4C-A90C-3493E829805A}" type="presOf" srcId="{EB93C60F-79C9-9349-89CF-6ABA334F3BEC}" destId="{C4808302-3498-7342-9942-6E1F9B2A503D}" srcOrd="1" destOrd="0" presId="urn:microsoft.com/office/officeart/2005/8/layout/process4"/>
    <dgm:cxn modelId="{B3025993-15BD-8E4F-BF3C-8F27E522A7F9}" type="presOf" srcId="{B1994776-BB7E-AD4E-900E-8296E2C69C4F}" destId="{04A85EBB-03FB-1E42-A919-B826C8F5FF19}" srcOrd="0" destOrd="0" presId="urn:microsoft.com/office/officeart/2005/8/layout/process4"/>
    <dgm:cxn modelId="{1A382796-D8BB-7B4E-8E4A-86C7EFEAB25A}" type="presOf" srcId="{ADD6F1E2-4AED-DA41-AAFA-764AE518E54B}" destId="{09BF973A-01B9-1146-977B-3B5E54BE58B9}" srcOrd="1" destOrd="0" presId="urn:microsoft.com/office/officeart/2005/8/layout/process4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726FABA6-FB22-B541-AFD1-A4BCE42F26A9}" type="presOf" srcId="{65387183-454B-F14D-A6F6-7DA8C5BFAE05}" destId="{8FD20E75-B356-364D-9A89-3D1919E929D2}" srcOrd="0" destOrd="0" presId="urn:microsoft.com/office/officeart/2005/8/layout/process4"/>
    <dgm:cxn modelId="{F04D46C7-C49D-1F4E-AA33-E527EA2E4B41}" type="presOf" srcId="{BD09AEF8-F502-8F47-BA6A-B0FFAEB3008F}" destId="{16ADFE56-2DC0-8E40-91C0-567DBE62CEDB}" srcOrd="0" destOrd="0" presId="urn:microsoft.com/office/officeart/2005/8/layout/process4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9C69CE4-4BB8-6A47-9A15-7E4ED79A05D2}" type="presParOf" srcId="{16ADFE56-2DC0-8E40-91C0-567DBE62CEDB}" destId="{CA224645-A6DC-4C47-8A4C-A0F16B53277D}" srcOrd="0" destOrd="0" presId="urn:microsoft.com/office/officeart/2005/8/layout/process4"/>
    <dgm:cxn modelId="{07205AAB-0B2A-714C-93FB-45224353472E}" type="presParOf" srcId="{CA224645-A6DC-4C47-8A4C-A0F16B53277D}" destId="{1FD14F1A-3627-FD42-91EF-4CA03A6C3AB8}" srcOrd="0" destOrd="0" presId="urn:microsoft.com/office/officeart/2005/8/layout/process4"/>
    <dgm:cxn modelId="{1545D57C-407E-3449-B618-22EF2687CA43}" type="presParOf" srcId="{CA224645-A6DC-4C47-8A4C-A0F16B53277D}" destId="{C4808302-3498-7342-9942-6E1F9B2A503D}" srcOrd="1" destOrd="0" presId="urn:microsoft.com/office/officeart/2005/8/layout/process4"/>
    <dgm:cxn modelId="{19792443-A2CD-C649-9A4A-A3132960E208}" type="presParOf" srcId="{CA224645-A6DC-4C47-8A4C-A0F16B53277D}" destId="{E94DD54D-81FB-3743-9537-C2827816B348}" srcOrd="2" destOrd="0" presId="urn:microsoft.com/office/officeart/2005/8/layout/process4"/>
    <dgm:cxn modelId="{97DA1855-BBAF-7B4D-BE33-2C8339111F43}" type="presParOf" srcId="{E94DD54D-81FB-3743-9537-C2827816B348}" destId="{90EBF4FB-B0E0-1F4B-8BAA-767D23DE7F5A}" srcOrd="0" destOrd="0" presId="urn:microsoft.com/office/officeart/2005/8/layout/process4"/>
    <dgm:cxn modelId="{1E56F420-8618-B248-8519-648F0C6427A9}" type="presParOf" srcId="{16ADFE56-2DC0-8E40-91C0-567DBE62CEDB}" destId="{909AD466-EEFE-9643-96FB-3BE8799092FC}" srcOrd="1" destOrd="0" presId="urn:microsoft.com/office/officeart/2005/8/layout/process4"/>
    <dgm:cxn modelId="{D42FDA38-EEA1-824A-ADC1-3C7EE57E3E33}" type="presParOf" srcId="{16ADFE56-2DC0-8E40-91C0-567DBE62CEDB}" destId="{F059B6D5-FB87-A64C-8C5D-24CE828870A5}" srcOrd="2" destOrd="0" presId="urn:microsoft.com/office/officeart/2005/8/layout/process4"/>
    <dgm:cxn modelId="{00EC576D-E145-1345-AEA8-63706126527C}" type="presParOf" srcId="{F059B6D5-FB87-A64C-8C5D-24CE828870A5}" destId="{6F118AAE-C8BF-C740-A209-460F81AA059A}" srcOrd="0" destOrd="0" presId="urn:microsoft.com/office/officeart/2005/8/layout/process4"/>
    <dgm:cxn modelId="{63CBE7CC-70C0-2343-BD2D-E284F35AF5D7}" type="presParOf" srcId="{F059B6D5-FB87-A64C-8C5D-24CE828870A5}" destId="{7C45FD19-24CE-7849-9CE0-4D1F8D5DB96F}" srcOrd="1" destOrd="0" presId="urn:microsoft.com/office/officeart/2005/8/layout/process4"/>
    <dgm:cxn modelId="{9A482D96-403C-724A-B385-59E976703051}" type="presParOf" srcId="{F059B6D5-FB87-A64C-8C5D-24CE828870A5}" destId="{E6742E99-1364-9A42-839A-42DC2FA5907A}" srcOrd="2" destOrd="0" presId="urn:microsoft.com/office/officeart/2005/8/layout/process4"/>
    <dgm:cxn modelId="{76844435-AFE7-F046-B5AA-3138F33F1E18}" type="presParOf" srcId="{E6742E99-1364-9A42-839A-42DC2FA5907A}" destId="{7D0A2CAD-A5CE-BB4B-9260-EB7F4CDA68E2}" srcOrd="0" destOrd="0" presId="urn:microsoft.com/office/officeart/2005/8/layout/process4"/>
    <dgm:cxn modelId="{EA51187B-718C-344E-B598-E348A36C9170}" type="presParOf" srcId="{16ADFE56-2DC0-8E40-91C0-567DBE62CEDB}" destId="{BA0A79B7-63C3-1F4F-AEC0-DD9F6F1CE208}" srcOrd="3" destOrd="0" presId="urn:microsoft.com/office/officeart/2005/8/layout/process4"/>
    <dgm:cxn modelId="{CCE7DDEA-0114-9342-8E45-C8CDE35C3173}" type="presParOf" srcId="{16ADFE56-2DC0-8E40-91C0-567DBE62CEDB}" destId="{611E2F96-E6CE-1346-A26C-3AD681160EE0}" srcOrd="4" destOrd="0" presId="urn:microsoft.com/office/officeart/2005/8/layout/process4"/>
    <dgm:cxn modelId="{2B088D0E-67C8-454D-8561-9DA7D7BF0763}" type="presParOf" srcId="{611E2F96-E6CE-1346-A26C-3AD681160EE0}" destId="{4DB69F7A-F2B8-F542-9598-6634DFCEB753}" srcOrd="0" destOrd="0" presId="urn:microsoft.com/office/officeart/2005/8/layout/process4"/>
    <dgm:cxn modelId="{2267DC2F-3030-7A47-891C-12BD71E65F67}" type="presParOf" srcId="{611E2F96-E6CE-1346-A26C-3AD681160EE0}" destId="{09BF973A-01B9-1146-977B-3B5E54BE58B9}" srcOrd="1" destOrd="0" presId="urn:microsoft.com/office/officeart/2005/8/layout/process4"/>
    <dgm:cxn modelId="{41E20FD8-97D7-644F-8434-1DB71FE75524}" type="presParOf" srcId="{611E2F96-E6CE-1346-A26C-3AD681160EE0}" destId="{3DED6531-4B92-F24B-8AC4-5BD1F0201A84}" srcOrd="2" destOrd="0" presId="urn:microsoft.com/office/officeart/2005/8/layout/process4"/>
    <dgm:cxn modelId="{5B7DCC8A-8B10-F94F-8DA8-90FD35E7A2F6}" type="presParOf" srcId="{3DED6531-4B92-F24B-8AC4-5BD1F0201A84}" destId="{04A85EBB-03FB-1E42-A919-B826C8F5FF19}" srcOrd="0" destOrd="0" presId="urn:microsoft.com/office/officeart/2005/8/layout/process4"/>
    <dgm:cxn modelId="{5183A59F-4EF3-964C-984E-951F40432422}" type="presParOf" srcId="{16ADFE56-2DC0-8E40-91C0-567DBE62CEDB}" destId="{37F2679C-B32E-C347-9D84-0823959E4F27}" srcOrd="5" destOrd="0" presId="urn:microsoft.com/office/officeart/2005/8/layout/process4"/>
    <dgm:cxn modelId="{2414FF59-FD0F-5C4A-8044-267FF09C97B3}" type="presParOf" srcId="{16ADFE56-2DC0-8E40-91C0-567DBE62CEDB}" destId="{CCB05373-029F-3C43-8B6E-59F084A7A70F}" srcOrd="6" destOrd="0" presId="urn:microsoft.com/office/officeart/2005/8/layout/process4"/>
    <dgm:cxn modelId="{C400846D-5779-7347-BE63-7E13174C695A}" type="presParOf" srcId="{CCB05373-029F-3C43-8B6E-59F084A7A70F}" destId="{8ECFF12A-0B41-0E4E-999A-BD8E8CB5BD7D}" srcOrd="0" destOrd="0" presId="urn:microsoft.com/office/officeart/2005/8/layout/process4"/>
    <dgm:cxn modelId="{B85D0EB9-AD3E-6C4C-9D15-CC012A9A1B91}" type="presParOf" srcId="{CCB05373-029F-3C43-8B6E-59F084A7A70F}" destId="{7D7F3BEF-812B-B34E-BA96-50713E3EEE02}" srcOrd="1" destOrd="0" presId="urn:microsoft.com/office/officeart/2005/8/layout/process4"/>
    <dgm:cxn modelId="{109B02A2-548C-CF4F-96D7-8D633E7391D5}" type="presParOf" srcId="{CCB05373-029F-3C43-8B6E-59F084A7A70F}" destId="{1BC54FAD-B0B1-1A43-8751-42548156DEE0}" srcOrd="2" destOrd="0" presId="urn:microsoft.com/office/officeart/2005/8/layout/process4"/>
    <dgm:cxn modelId="{5863FE37-7CCB-6E49-8688-A894FC09BDD8}" type="presParOf" srcId="{1BC54FAD-B0B1-1A43-8751-42548156DEE0}" destId="{8FD20E75-B356-364D-9A89-3D1919E929D2}" srcOrd="0" destOrd="0" presId="urn:microsoft.com/office/officeart/2005/8/layout/process4"/>
    <dgm:cxn modelId="{5B9B8820-60F5-C141-9941-B31383F6A539}" type="presParOf" srcId="{16ADFE56-2DC0-8E40-91C0-567DBE62CEDB}" destId="{7C4C2C85-4947-AE42-AD75-C64D7EAC95A1}" srcOrd="7" destOrd="0" presId="urn:microsoft.com/office/officeart/2005/8/layout/process4"/>
    <dgm:cxn modelId="{4DB0C10C-A3BE-164B-8A99-43CBBC28E7F8}" type="presParOf" srcId="{16ADFE56-2DC0-8E40-91C0-567DBE62CEDB}" destId="{A300CC2F-F732-ED46-BD87-2CEF8EAEC029}" srcOrd="8" destOrd="0" presId="urn:microsoft.com/office/officeart/2005/8/layout/process4"/>
    <dgm:cxn modelId="{A0008B13-0615-0A4D-B2AF-2F2EA83BCD6D}" type="presParOf" srcId="{A300CC2F-F732-ED46-BD87-2CEF8EAEC029}" destId="{32AD72A4-D569-5A44-9A05-F0FF5FD9450C}" srcOrd="0" destOrd="0" presId="urn:microsoft.com/office/officeart/2005/8/layout/process4"/>
    <dgm:cxn modelId="{5D696946-FAF7-F74B-9414-EB90976A2D25}" type="presParOf" srcId="{A300CC2F-F732-ED46-BD87-2CEF8EAEC029}" destId="{833EC799-8D0C-0246-B395-EB629C8B6E03}" srcOrd="1" destOrd="0" presId="urn:microsoft.com/office/officeart/2005/8/layout/process4"/>
    <dgm:cxn modelId="{147B4D4B-F069-1B4F-9789-7977E24B567F}" type="presParOf" srcId="{A300CC2F-F732-ED46-BD87-2CEF8EAEC029}" destId="{12E21FE0-2C61-674E-AA8D-BF75868AEAF4}" srcOrd="2" destOrd="0" presId="urn:microsoft.com/office/officeart/2005/8/layout/process4"/>
    <dgm:cxn modelId="{1916FD2A-527C-5B40-9F14-3155307FA1B6}" type="presParOf" srcId="{12E21FE0-2C61-674E-AA8D-BF75868AEAF4}" destId="{8ECF66BE-9F3B-634A-AC32-6653A9835EF7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3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اكس </a:t>
          </a:r>
          <a:r>
            <a:rPr lang="en-GB" sz="2400" b="1" dirty="0"/>
            <a:t>(X)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marL="0" indent="150813" algn="r" rtl="1">
            <a:buFont typeface="Arial" panose="020B0604020202020204" pitchFamily="34" charset="0"/>
            <a:buNone/>
            <a:tabLst/>
          </a:pPr>
          <a:r>
            <a:rPr lang="ar-SA" sz="2000" dirty="0"/>
            <a:t>رسائل قصيرة جدًا — كل كلمة لها وزن</a:t>
          </a:r>
          <a:r>
            <a:rPr lang="en-GB" sz="2000" dirty="0"/>
            <a:t>.</a:t>
          </a:r>
        </a:p>
        <a:p>
          <a:pPr marL="0" indent="150813" algn="r" rtl="1">
            <a:buSzPts val="1000"/>
            <a:buFont typeface="Symbol" pitchFamily="2" charset="2"/>
            <a:buNone/>
          </a:pPr>
          <a:r>
            <a:rPr lang="ar-SA" sz="2000" dirty="0"/>
            <a:t>التركيز على السرعة والوضوح</a:t>
          </a:r>
          <a:r>
            <a:rPr lang="en-GB" sz="2000" dirty="0"/>
            <a:t>.</a:t>
          </a:r>
        </a:p>
        <a:p>
          <a:pPr marL="0" indent="150813" algn="r" rtl="1">
            <a:buSzPts val="1000"/>
            <a:buFont typeface="Symbol" pitchFamily="2" charset="2"/>
            <a:buNone/>
          </a:pPr>
          <a:r>
            <a:rPr lang="ar-SA" sz="2000" dirty="0"/>
            <a:t>التعامل مع وسم الأزمة بذكاء</a:t>
          </a:r>
          <a:r>
            <a:rPr lang="en-GB" sz="2000" dirty="0"/>
            <a:t>.</a:t>
          </a: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إنستغرام</a:t>
          </a:r>
          <a:r>
            <a:rPr lang="en-GB" sz="2400" b="1" dirty="0"/>
            <a:t> (Instagram)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Char char="•"/>
          </a:pPr>
          <a:r>
            <a:rPr lang="ar-SA" sz="1800" dirty="0"/>
            <a:t>الرسائل البصرية مهمة — صورة + نص داعم</a:t>
          </a:r>
          <a:r>
            <a:rPr lang="en-GB" sz="1800" dirty="0"/>
            <a:t>.</a:t>
          </a:r>
        </a:p>
        <a:p>
          <a:pPr algn="r" rtl="1">
            <a:buSzPts val="1000"/>
            <a:buFont typeface="Symbol" pitchFamily="2" charset="2"/>
            <a:buChar char=""/>
          </a:pPr>
          <a:r>
            <a:rPr lang="ar-SA" sz="1800" dirty="0"/>
            <a:t>استخدام </a:t>
          </a:r>
          <a:r>
            <a:rPr lang="ar-SA" sz="1800" dirty="0" err="1"/>
            <a:t>الستوري</a:t>
          </a:r>
          <a:r>
            <a:rPr lang="ar-SA" sz="1800" dirty="0"/>
            <a:t> للتواصل الإنساني السريع</a:t>
          </a:r>
          <a:r>
            <a:rPr lang="en-GB" sz="1800" dirty="0"/>
            <a:t>.</a:t>
          </a:r>
        </a:p>
        <a:p>
          <a:pPr algn="r" rtl="1">
            <a:buSzPts val="1000"/>
            <a:buFont typeface="Symbol" pitchFamily="2" charset="2"/>
            <a:buChar char=""/>
          </a:pPr>
          <a:r>
            <a:rPr lang="ar-SA" sz="1800" dirty="0"/>
            <a:t>تجنّب نصوص طويلة في التعليقات</a:t>
          </a:r>
          <a:r>
            <a:rPr lang="en-GB" sz="1800" dirty="0"/>
            <a:t>.</a:t>
          </a:r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فيسبوك</a:t>
          </a:r>
          <a:r>
            <a:rPr lang="en-GB" sz="2400" b="1" dirty="0"/>
            <a:t> (Facebook)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نص أطول ممكن — مع شرح أوفى</a:t>
          </a:r>
          <a:r>
            <a:rPr lang="en-GB" sz="2000" dirty="0"/>
            <a:t>.</a:t>
          </a:r>
        </a:p>
        <a:p>
          <a:pPr algn="r" rtl="1">
            <a:buSzPts val="1000"/>
            <a:buFont typeface="Symbol" pitchFamily="2" charset="2"/>
            <a:buChar char=""/>
          </a:pPr>
          <a:r>
            <a:rPr lang="ar-SA" sz="2000" dirty="0"/>
            <a:t>المنصة الأفضل لنشر بيان متكامل</a:t>
          </a:r>
          <a:r>
            <a:rPr lang="en-GB" sz="2000" dirty="0"/>
            <a:t>.</a:t>
          </a:r>
        </a:p>
        <a:p>
          <a:pPr algn="r" rtl="1">
            <a:buSzPts val="1000"/>
            <a:buFont typeface="Symbol" pitchFamily="2" charset="2"/>
            <a:buChar char=""/>
          </a:pPr>
          <a:r>
            <a:rPr lang="ar-SA" sz="2000" dirty="0"/>
            <a:t>مراقبة التعليقات والتفاعل بحكمة</a:t>
          </a:r>
          <a:r>
            <a:rPr lang="en-GB" sz="2000" dirty="0"/>
            <a:t>.</a:t>
          </a:r>
          <a:endParaRPr lang="en-GB" sz="20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لينكدن</a:t>
          </a:r>
          <a:r>
            <a:rPr lang="en-GB" sz="2400" b="1" dirty="0"/>
            <a:t> (LinkedIn)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000" dirty="0"/>
            <a:t>نبرة مهنية للغاية — لا سخرية ولا عاطفة زائدة</a:t>
          </a:r>
          <a:r>
            <a:rPr lang="en-GB" sz="2000" dirty="0"/>
            <a:t>.</a:t>
          </a:r>
        </a:p>
        <a:p>
          <a:pPr algn="r" rtl="1">
            <a:buSzPts val="1000"/>
            <a:buFont typeface="Symbol" pitchFamily="2" charset="2"/>
            <a:buChar char=""/>
          </a:pPr>
          <a:r>
            <a:rPr lang="ar-SA" sz="2000" dirty="0"/>
            <a:t>مناسبة للبيانات الرسمية الموجهة للشركاء والعملاء</a:t>
          </a:r>
          <a:r>
            <a:rPr lang="en-GB" sz="2000" dirty="0"/>
            <a:t>.</a:t>
          </a:r>
          <a:endParaRPr lang="en-GB" sz="20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67B0895F-6B2F-2047-9656-DD588E875282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3E5F9800-E349-654D-A1B9-8F25B5DAE10C}" type="pres">
      <dgm:prSet presAssocID="{4A11EF4C-C086-E642-9BB3-7F06E5C1290B}" presName="root" presStyleCnt="0"/>
      <dgm:spPr/>
    </dgm:pt>
    <dgm:pt modelId="{A2979B7B-8C45-4246-9519-676DBC756F10}" type="pres">
      <dgm:prSet presAssocID="{4A11EF4C-C086-E642-9BB3-7F06E5C1290B}" presName="rootComposite" presStyleCnt="0"/>
      <dgm:spPr/>
    </dgm:pt>
    <dgm:pt modelId="{7F0577E2-2F02-FD47-B70B-1D3B068E373A}" type="pres">
      <dgm:prSet presAssocID="{4A11EF4C-C086-E642-9BB3-7F06E5C1290B}" presName="rootText" presStyleLbl="node1" presStyleIdx="0" presStyleCnt="4" custScaleX="111469" custScaleY="129587"/>
      <dgm:spPr/>
    </dgm:pt>
    <dgm:pt modelId="{729669AC-198F-0A4E-8142-945F20AAAB14}" type="pres">
      <dgm:prSet presAssocID="{4A11EF4C-C086-E642-9BB3-7F06E5C1290B}" presName="rootConnector" presStyleLbl="node1" presStyleIdx="0" presStyleCnt="4"/>
      <dgm:spPr/>
    </dgm:pt>
    <dgm:pt modelId="{D97C78E3-264C-8244-AAA0-FB3E291367BF}" type="pres">
      <dgm:prSet presAssocID="{4A11EF4C-C086-E642-9BB3-7F06E5C1290B}" presName="childShape" presStyleCnt="0"/>
      <dgm:spPr/>
    </dgm:pt>
    <dgm:pt modelId="{474E08C6-BF25-524D-BF09-D2E56798AA30}" type="pres">
      <dgm:prSet presAssocID="{0C3FAF49-7E15-F346-B5F7-74FAF3B60F5B}" presName="Name13" presStyleLbl="parChTrans1D2" presStyleIdx="0" presStyleCnt="4"/>
      <dgm:spPr/>
    </dgm:pt>
    <dgm:pt modelId="{1378A5B1-B6A8-9744-BA72-96CBE84953BC}" type="pres">
      <dgm:prSet presAssocID="{C88ED262-17EB-A64F-8186-B36DDD55690A}" presName="childText" presStyleLbl="bgAcc1" presStyleIdx="0" presStyleCnt="4" custScaleX="130874" custScaleY="230257">
        <dgm:presLayoutVars>
          <dgm:bulletEnabled val="1"/>
        </dgm:presLayoutVars>
      </dgm:prSet>
      <dgm:spPr/>
    </dgm:pt>
    <dgm:pt modelId="{821340F0-FBB0-0946-A403-0411EA1F44E9}" type="pres">
      <dgm:prSet presAssocID="{102A7D41-83D4-E04C-90C4-580B0FF7BC74}" presName="root" presStyleCnt="0"/>
      <dgm:spPr/>
    </dgm:pt>
    <dgm:pt modelId="{E7E709D4-ACDD-3E43-B86F-06E3170362C5}" type="pres">
      <dgm:prSet presAssocID="{102A7D41-83D4-E04C-90C4-580B0FF7BC74}" presName="rootComposite" presStyleCnt="0"/>
      <dgm:spPr/>
    </dgm:pt>
    <dgm:pt modelId="{1E59F680-4E82-2143-8417-50D78DDBE869}" type="pres">
      <dgm:prSet presAssocID="{102A7D41-83D4-E04C-90C4-580B0FF7BC74}" presName="rootText" presStyleLbl="node1" presStyleIdx="1" presStyleCnt="4" custScaleX="111469" custScaleY="129587"/>
      <dgm:spPr/>
    </dgm:pt>
    <dgm:pt modelId="{A43986A2-A81A-E442-ADD4-F56F66D111D5}" type="pres">
      <dgm:prSet presAssocID="{102A7D41-83D4-E04C-90C4-580B0FF7BC74}" presName="rootConnector" presStyleLbl="node1" presStyleIdx="1" presStyleCnt="4"/>
      <dgm:spPr/>
    </dgm:pt>
    <dgm:pt modelId="{78C185D1-A746-514A-BCE9-46B4C41F9499}" type="pres">
      <dgm:prSet presAssocID="{102A7D41-83D4-E04C-90C4-580B0FF7BC74}" presName="childShape" presStyleCnt="0"/>
      <dgm:spPr/>
    </dgm:pt>
    <dgm:pt modelId="{3F52908F-F3E2-1444-BEA9-F4716613E0BA}" type="pres">
      <dgm:prSet presAssocID="{A9DB0A45-BA50-9B41-9880-F5C4AAF131D7}" presName="Name13" presStyleLbl="parChTrans1D2" presStyleIdx="1" presStyleCnt="4"/>
      <dgm:spPr/>
    </dgm:pt>
    <dgm:pt modelId="{9BC437E5-D91C-4A4C-A707-6BB1598C0C55}" type="pres">
      <dgm:prSet presAssocID="{65387183-454B-F14D-A6F6-7DA8C5BFAE05}" presName="childText" presStyleLbl="bgAcc1" presStyleIdx="1" presStyleCnt="4" custScaleX="130874" custScaleY="230257">
        <dgm:presLayoutVars>
          <dgm:bulletEnabled val="1"/>
        </dgm:presLayoutVars>
      </dgm:prSet>
      <dgm:spPr/>
    </dgm:pt>
    <dgm:pt modelId="{73E98F26-BE43-514A-95B7-4C72FA4DA8B0}" type="pres">
      <dgm:prSet presAssocID="{ADD6F1E2-4AED-DA41-AAFA-764AE518E54B}" presName="root" presStyleCnt="0"/>
      <dgm:spPr/>
    </dgm:pt>
    <dgm:pt modelId="{CBACBC99-B86F-CF4D-8D54-1EDEFCB0AF4D}" type="pres">
      <dgm:prSet presAssocID="{ADD6F1E2-4AED-DA41-AAFA-764AE518E54B}" presName="rootComposite" presStyleCnt="0"/>
      <dgm:spPr/>
    </dgm:pt>
    <dgm:pt modelId="{FD7770DE-E48B-1A48-AB1E-8D3686CF1477}" type="pres">
      <dgm:prSet presAssocID="{ADD6F1E2-4AED-DA41-AAFA-764AE518E54B}" presName="rootText" presStyleLbl="node1" presStyleIdx="2" presStyleCnt="4" custScaleX="111469" custScaleY="129587"/>
      <dgm:spPr/>
    </dgm:pt>
    <dgm:pt modelId="{2F5AA950-5723-394D-A7E0-46C032A77146}" type="pres">
      <dgm:prSet presAssocID="{ADD6F1E2-4AED-DA41-AAFA-764AE518E54B}" presName="rootConnector" presStyleLbl="node1" presStyleIdx="2" presStyleCnt="4"/>
      <dgm:spPr/>
    </dgm:pt>
    <dgm:pt modelId="{2630D03E-1304-9542-98FD-93704BEA6365}" type="pres">
      <dgm:prSet presAssocID="{ADD6F1E2-4AED-DA41-AAFA-764AE518E54B}" presName="childShape" presStyleCnt="0"/>
      <dgm:spPr/>
    </dgm:pt>
    <dgm:pt modelId="{12943B04-FBB2-6F4C-87AA-89510E0340E7}" type="pres">
      <dgm:prSet presAssocID="{A6221FE1-B857-2448-A6B5-034DBE16CDA4}" presName="Name13" presStyleLbl="parChTrans1D2" presStyleIdx="2" presStyleCnt="4"/>
      <dgm:spPr/>
    </dgm:pt>
    <dgm:pt modelId="{4EB477BE-5C0C-074E-931E-E2AA83D37A68}" type="pres">
      <dgm:prSet presAssocID="{B1994776-BB7E-AD4E-900E-8296E2C69C4F}" presName="childText" presStyleLbl="bgAcc1" presStyleIdx="2" presStyleCnt="4" custScaleX="130874" custScaleY="230257">
        <dgm:presLayoutVars>
          <dgm:bulletEnabled val="1"/>
        </dgm:presLayoutVars>
      </dgm:prSet>
      <dgm:spPr/>
    </dgm:pt>
    <dgm:pt modelId="{4E271243-E968-6747-83DB-387B6A52F3B7}" type="pres">
      <dgm:prSet presAssocID="{62E37409-2A2A-FA47-83CE-3CEDEC3BC08D}" presName="root" presStyleCnt="0"/>
      <dgm:spPr/>
    </dgm:pt>
    <dgm:pt modelId="{768AF555-D904-984D-801C-453D9896E7FB}" type="pres">
      <dgm:prSet presAssocID="{62E37409-2A2A-FA47-83CE-3CEDEC3BC08D}" presName="rootComposite" presStyleCnt="0"/>
      <dgm:spPr/>
    </dgm:pt>
    <dgm:pt modelId="{58AD48F4-42FD-B845-9AF1-09F42F377880}" type="pres">
      <dgm:prSet presAssocID="{62E37409-2A2A-FA47-83CE-3CEDEC3BC08D}" presName="rootText" presStyleLbl="node1" presStyleIdx="3" presStyleCnt="4" custScaleX="111469" custScaleY="129587"/>
      <dgm:spPr/>
    </dgm:pt>
    <dgm:pt modelId="{57AB0473-D54D-F644-BB7C-E4A9AA0B477D}" type="pres">
      <dgm:prSet presAssocID="{62E37409-2A2A-FA47-83CE-3CEDEC3BC08D}" presName="rootConnector" presStyleLbl="node1" presStyleIdx="3" presStyleCnt="4"/>
      <dgm:spPr/>
    </dgm:pt>
    <dgm:pt modelId="{3F3B72A3-6DCF-AC43-95C8-16270D32A517}" type="pres">
      <dgm:prSet presAssocID="{62E37409-2A2A-FA47-83CE-3CEDEC3BC08D}" presName="childShape" presStyleCnt="0"/>
      <dgm:spPr/>
    </dgm:pt>
    <dgm:pt modelId="{4B36EB3F-BD60-9047-9F69-8C58C7038857}" type="pres">
      <dgm:prSet presAssocID="{99C57B0C-6DAF-2B4C-A3F6-2D14EAC7BAF5}" presName="Name13" presStyleLbl="parChTrans1D2" presStyleIdx="3" presStyleCnt="4"/>
      <dgm:spPr/>
    </dgm:pt>
    <dgm:pt modelId="{C5B5AAE0-F98A-0645-846B-6D4A41B54DCC}" type="pres">
      <dgm:prSet presAssocID="{83C71CD6-57CD-1345-AA65-E4449339D441}" presName="childText" presStyleLbl="bgAcc1" presStyleIdx="3" presStyleCnt="4" custScaleX="130874" custScaleY="230257">
        <dgm:presLayoutVars>
          <dgm:bulletEnabled val="1"/>
        </dgm:presLayoutVars>
      </dgm:prSet>
      <dgm:spPr/>
    </dgm:pt>
  </dgm:ptLst>
  <dgm:cxnLst>
    <dgm:cxn modelId="{73852C12-47E0-864B-9A06-2CDD72814508}" type="presOf" srcId="{99C57B0C-6DAF-2B4C-A3F6-2D14EAC7BAF5}" destId="{4B36EB3F-BD60-9047-9F69-8C58C7038857}" srcOrd="0" destOrd="0" presId="urn:microsoft.com/office/officeart/2005/8/layout/hierarchy3"/>
    <dgm:cxn modelId="{725E8013-B437-A64F-8B31-A71AEC3DEF2E}" type="presOf" srcId="{0C3FAF49-7E15-F346-B5F7-74FAF3B60F5B}" destId="{474E08C6-BF25-524D-BF09-D2E56798AA30}" srcOrd="0" destOrd="0" presId="urn:microsoft.com/office/officeart/2005/8/layout/hierarchy3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11C68C2F-6478-694A-AA6E-708A13D3802E}" type="presOf" srcId="{65387183-454B-F14D-A6F6-7DA8C5BFAE05}" destId="{9BC437E5-D91C-4A4C-A707-6BB1598C0C55}" srcOrd="0" destOrd="0" presId="urn:microsoft.com/office/officeart/2005/8/layout/hierarchy3"/>
    <dgm:cxn modelId="{371FEE47-0729-C742-822E-C0DC2EF6D48D}" type="presOf" srcId="{B1994776-BB7E-AD4E-900E-8296E2C69C4F}" destId="{4EB477BE-5C0C-074E-931E-E2AA83D37A68}" srcOrd="0" destOrd="0" presId="urn:microsoft.com/office/officeart/2005/8/layout/hierarchy3"/>
    <dgm:cxn modelId="{1823494C-D2D6-3D42-8DDD-B8F9F83EE1BD}" type="presOf" srcId="{ADD6F1E2-4AED-DA41-AAFA-764AE518E54B}" destId="{2F5AA950-5723-394D-A7E0-46C032A77146}" srcOrd="1" destOrd="0" presId="urn:microsoft.com/office/officeart/2005/8/layout/hierarchy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C963F5A-85A2-8B45-80B8-23F48933E044}" type="presOf" srcId="{62E37409-2A2A-FA47-83CE-3CEDEC3BC08D}" destId="{58AD48F4-42FD-B845-9AF1-09F42F377880}" srcOrd="0" destOrd="0" presId="urn:microsoft.com/office/officeart/2005/8/layout/hierarchy3"/>
    <dgm:cxn modelId="{E4695B5E-76B6-834C-8EAD-205C22E2D3CE}" type="presOf" srcId="{62E37409-2A2A-FA47-83CE-3CEDEC3BC08D}" destId="{57AB0473-D54D-F644-BB7C-E4A9AA0B477D}" srcOrd="1" destOrd="0" presId="urn:microsoft.com/office/officeart/2005/8/layout/hierarchy3"/>
    <dgm:cxn modelId="{22634D7E-2E9F-A747-A9AF-D13328CE3DBE}" type="presOf" srcId="{83C71CD6-57CD-1345-AA65-E4449339D441}" destId="{C5B5AAE0-F98A-0645-846B-6D4A41B54DCC}" srcOrd="0" destOrd="0" presId="urn:microsoft.com/office/officeart/2005/8/layout/hierarchy3"/>
    <dgm:cxn modelId="{EF6BFE84-887D-0D4B-81AA-1112C1006C65}" type="presOf" srcId="{A9DB0A45-BA50-9B41-9880-F5C4AAF131D7}" destId="{3F52908F-F3E2-1444-BEA9-F4716613E0BA}" srcOrd="0" destOrd="0" presId="urn:microsoft.com/office/officeart/2005/8/layout/hierarchy3"/>
    <dgm:cxn modelId="{8895F487-0B32-3842-8628-8D03B6AE874C}" type="presOf" srcId="{C88ED262-17EB-A64F-8186-B36DDD55690A}" destId="{1378A5B1-B6A8-9744-BA72-96CBE84953BC}" srcOrd="0" destOrd="0" presId="urn:microsoft.com/office/officeart/2005/8/layout/hierarchy3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9FE5F2B0-C2A0-9346-974A-22961FF84E03}" type="presOf" srcId="{A6221FE1-B857-2448-A6B5-034DBE16CDA4}" destId="{12943B04-FBB2-6F4C-87AA-89510E0340E7}" srcOrd="0" destOrd="0" presId="urn:microsoft.com/office/officeart/2005/8/layout/hierarchy3"/>
    <dgm:cxn modelId="{207452C5-B449-EB4F-BC53-10702369B0FC}" type="presOf" srcId="{ADD6F1E2-4AED-DA41-AAFA-764AE518E54B}" destId="{FD7770DE-E48B-1A48-AB1E-8D3686CF1477}" srcOrd="0" destOrd="0" presId="urn:microsoft.com/office/officeart/2005/8/layout/hierarchy3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6F824AE5-F67B-FA4A-9231-0D167D4D516E}" type="presOf" srcId="{BD09AEF8-F502-8F47-BA6A-B0FFAEB3008F}" destId="{67B0895F-6B2F-2047-9656-DD588E875282}" srcOrd="0" destOrd="0" presId="urn:microsoft.com/office/officeart/2005/8/layout/hierarchy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43D830EB-43AC-BF47-9B4C-69F6E8168782}" type="presOf" srcId="{4A11EF4C-C086-E642-9BB3-7F06E5C1290B}" destId="{729669AC-198F-0A4E-8142-945F20AAAB14}" srcOrd="1" destOrd="0" presId="urn:microsoft.com/office/officeart/2005/8/layout/hierarchy3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A2317F4-8689-F845-91A0-DCCC09B2A745}" type="presOf" srcId="{102A7D41-83D4-E04C-90C4-580B0FF7BC74}" destId="{A43986A2-A81A-E442-ADD4-F56F66D111D5}" srcOrd="1" destOrd="0" presId="urn:microsoft.com/office/officeart/2005/8/layout/hierarchy3"/>
    <dgm:cxn modelId="{E68EDFF4-5681-474A-888E-64FEF8F0DB80}" type="presOf" srcId="{102A7D41-83D4-E04C-90C4-580B0FF7BC74}" destId="{1E59F680-4E82-2143-8417-50D78DDBE869}" srcOrd="0" destOrd="0" presId="urn:microsoft.com/office/officeart/2005/8/layout/hierarchy3"/>
    <dgm:cxn modelId="{9CAB3FF8-161E-2F47-B3BB-A0A97B02B112}" type="presOf" srcId="{4A11EF4C-C086-E642-9BB3-7F06E5C1290B}" destId="{7F0577E2-2F02-FD47-B70B-1D3B068E373A}" srcOrd="0" destOrd="0" presId="urn:microsoft.com/office/officeart/2005/8/layout/hierarchy3"/>
    <dgm:cxn modelId="{53EDF5C8-24A7-1F4A-BB7A-451792F3482E}" type="presParOf" srcId="{67B0895F-6B2F-2047-9656-DD588E875282}" destId="{3E5F9800-E349-654D-A1B9-8F25B5DAE10C}" srcOrd="0" destOrd="0" presId="urn:microsoft.com/office/officeart/2005/8/layout/hierarchy3"/>
    <dgm:cxn modelId="{B4C8CF91-BA14-6849-9CD9-051438BFF4FA}" type="presParOf" srcId="{3E5F9800-E349-654D-A1B9-8F25B5DAE10C}" destId="{A2979B7B-8C45-4246-9519-676DBC756F10}" srcOrd="0" destOrd="0" presId="urn:microsoft.com/office/officeart/2005/8/layout/hierarchy3"/>
    <dgm:cxn modelId="{DF372616-664A-F545-BB20-69FDAFAAA4E0}" type="presParOf" srcId="{A2979B7B-8C45-4246-9519-676DBC756F10}" destId="{7F0577E2-2F02-FD47-B70B-1D3B068E373A}" srcOrd="0" destOrd="0" presId="urn:microsoft.com/office/officeart/2005/8/layout/hierarchy3"/>
    <dgm:cxn modelId="{E4C6A139-8D2D-D747-9A83-6CEBD15C39C7}" type="presParOf" srcId="{A2979B7B-8C45-4246-9519-676DBC756F10}" destId="{729669AC-198F-0A4E-8142-945F20AAAB14}" srcOrd="1" destOrd="0" presId="urn:microsoft.com/office/officeart/2005/8/layout/hierarchy3"/>
    <dgm:cxn modelId="{FDA8C7AA-848F-1A4F-ADA6-3A4E4AD7EF22}" type="presParOf" srcId="{3E5F9800-E349-654D-A1B9-8F25B5DAE10C}" destId="{D97C78E3-264C-8244-AAA0-FB3E291367BF}" srcOrd="1" destOrd="0" presId="urn:microsoft.com/office/officeart/2005/8/layout/hierarchy3"/>
    <dgm:cxn modelId="{C8265B24-1A34-9340-856D-B6E2F0B39180}" type="presParOf" srcId="{D97C78E3-264C-8244-AAA0-FB3E291367BF}" destId="{474E08C6-BF25-524D-BF09-D2E56798AA30}" srcOrd="0" destOrd="0" presId="urn:microsoft.com/office/officeart/2005/8/layout/hierarchy3"/>
    <dgm:cxn modelId="{5FB481E4-86B5-4045-A746-A302FD4594DB}" type="presParOf" srcId="{D97C78E3-264C-8244-AAA0-FB3E291367BF}" destId="{1378A5B1-B6A8-9744-BA72-96CBE84953BC}" srcOrd="1" destOrd="0" presId="urn:microsoft.com/office/officeart/2005/8/layout/hierarchy3"/>
    <dgm:cxn modelId="{5C7DA445-7D3D-B147-B424-4952B9B4A340}" type="presParOf" srcId="{67B0895F-6B2F-2047-9656-DD588E875282}" destId="{821340F0-FBB0-0946-A403-0411EA1F44E9}" srcOrd="1" destOrd="0" presId="urn:microsoft.com/office/officeart/2005/8/layout/hierarchy3"/>
    <dgm:cxn modelId="{A99BA29F-4F05-DD4E-932B-C18FD4341291}" type="presParOf" srcId="{821340F0-FBB0-0946-A403-0411EA1F44E9}" destId="{E7E709D4-ACDD-3E43-B86F-06E3170362C5}" srcOrd="0" destOrd="0" presId="urn:microsoft.com/office/officeart/2005/8/layout/hierarchy3"/>
    <dgm:cxn modelId="{F87F3617-AA20-D34B-BA76-B142A4B78B70}" type="presParOf" srcId="{E7E709D4-ACDD-3E43-B86F-06E3170362C5}" destId="{1E59F680-4E82-2143-8417-50D78DDBE869}" srcOrd="0" destOrd="0" presId="urn:microsoft.com/office/officeart/2005/8/layout/hierarchy3"/>
    <dgm:cxn modelId="{587F549A-46EB-7A4D-8885-599E0A65AD9F}" type="presParOf" srcId="{E7E709D4-ACDD-3E43-B86F-06E3170362C5}" destId="{A43986A2-A81A-E442-ADD4-F56F66D111D5}" srcOrd="1" destOrd="0" presId="urn:microsoft.com/office/officeart/2005/8/layout/hierarchy3"/>
    <dgm:cxn modelId="{495B3825-D0FD-4941-9BF6-CE8CDABBEED3}" type="presParOf" srcId="{821340F0-FBB0-0946-A403-0411EA1F44E9}" destId="{78C185D1-A746-514A-BCE9-46B4C41F9499}" srcOrd="1" destOrd="0" presId="urn:microsoft.com/office/officeart/2005/8/layout/hierarchy3"/>
    <dgm:cxn modelId="{E6C4F52F-9EFD-0B4C-B591-E89FAACFCF03}" type="presParOf" srcId="{78C185D1-A746-514A-BCE9-46B4C41F9499}" destId="{3F52908F-F3E2-1444-BEA9-F4716613E0BA}" srcOrd="0" destOrd="0" presId="urn:microsoft.com/office/officeart/2005/8/layout/hierarchy3"/>
    <dgm:cxn modelId="{12B5FBE0-2797-AC49-8FBD-441E4AA22B6D}" type="presParOf" srcId="{78C185D1-A746-514A-BCE9-46B4C41F9499}" destId="{9BC437E5-D91C-4A4C-A707-6BB1598C0C55}" srcOrd="1" destOrd="0" presId="urn:microsoft.com/office/officeart/2005/8/layout/hierarchy3"/>
    <dgm:cxn modelId="{D4110286-C693-1640-9205-EF878F75431A}" type="presParOf" srcId="{67B0895F-6B2F-2047-9656-DD588E875282}" destId="{73E98F26-BE43-514A-95B7-4C72FA4DA8B0}" srcOrd="2" destOrd="0" presId="urn:microsoft.com/office/officeart/2005/8/layout/hierarchy3"/>
    <dgm:cxn modelId="{3C77075E-86C5-B547-BAAF-E009C884A718}" type="presParOf" srcId="{73E98F26-BE43-514A-95B7-4C72FA4DA8B0}" destId="{CBACBC99-B86F-CF4D-8D54-1EDEFCB0AF4D}" srcOrd="0" destOrd="0" presId="urn:microsoft.com/office/officeart/2005/8/layout/hierarchy3"/>
    <dgm:cxn modelId="{9CBA401F-695A-5E42-8459-F70091F85D7F}" type="presParOf" srcId="{CBACBC99-B86F-CF4D-8D54-1EDEFCB0AF4D}" destId="{FD7770DE-E48B-1A48-AB1E-8D3686CF1477}" srcOrd="0" destOrd="0" presId="urn:microsoft.com/office/officeart/2005/8/layout/hierarchy3"/>
    <dgm:cxn modelId="{BAA2EEF5-92E3-6942-9FD7-278223A6C8A8}" type="presParOf" srcId="{CBACBC99-B86F-CF4D-8D54-1EDEFCB0AF4D}" destId="{2F5AA950-5723-394D-A7E0-46C032A77146}" srcOrd="1" destOrd="0" presId="urn:microsoft.com/office/officeart/2005/8/layout/hierarchy3"/>
    <dgm:cxn modelId="{2E6E19F8-0CBD-DC46-907D-D5B929CDE622}" type="presParOf" srcId="{73E98F26-BE43-514A-95B7-4C72FA4DA8B0}" destId="{2630D03E-1304-9542-98FD-93704BEA6365}" srcOrd="1" destOrd="0" presId="urn:microsoft.com/office/officeart/2005/8/layout/hierarchy3"/>
    <dgm:cxn modelId="{97FA5101-D78B-9D48-97B4-35ED09893D3A}" type="presParOf" srcId="{2630D03E-1304-9542-98FD-93704BEA6365}" destId="{12943B04-FBB2-6F4C-87AA-89510E0340E7}" srcOrd="0" destOrd="0" presId="urn:microsoft.com/office/officeart/2005/8/layout/hierarchy3"/>
    <dgm:cxn modelId="{012212ED-3D36-0542-B5C9-0E9D7E14B5C3}" type="presParOf" srcId="{2630D03E-1304-9542-98FD-93704BEA6365}" destId="{4EB477BE-5C0C-074E-931E-E2AA83D37A68}" srcOrd="1" destOrd="0" presId="urn:microsoft.com/office/officeart/2005/8/layout/hierarchy3"/>
    <dgm:cxn modelId="{A4C9CFF2-ED2B-8647-AC39-29688154E69B}" type="presParOf" srcId="{67B0895F-6B2F-2047-9656-DD588E875282}" destId="{4E271243-E968-6747-83DB-387B6A52F3B7}" srcOrd="3" destOrd="0" presId="urn:microsoft.com/office/officeart/2005/8/layout/hierarchy3"/>
    <dgm:cxn modelId="{4A8E8C82-B234-AE4D-A7DF-492C4A47A8ED}" type="presParOf" srcId="{4E271243-E968-6747-83DB-387B6A52F3B7}" destId="{768AF555-D904-984D-801C-453D9896E7FB}" srcOrd="0" destOrd="0" presId="urn:microsoft.com/office/officeart/2005/8/layout/hierarchy3"/>
    <dgm:cxn modelId="{44EF344F-C9D5-1C4D-9783-A6F3B9324C4D}" type="presParOf" srcId="{768AF555-D904-984D-801C-453D9896E7FB}" destId="{58AD48F4-42FD-B845-9AF1-09F42F377880}" srcOrd="0" destOrd="0" presId="urn:microsoft.com/office/officeart/2005/8/layout/hierarchy3"/>
    <dgm:cxn modelId="{720CA1DB-B2DF-9145-BF5B-DAF4063C001F}" type="presParOf" srcId="{768AF555-D904-984D-801C-453D9896E7FB}" destId="{57AB0473-D54D-F644-BB7C-E4A9AA0B477D}" srcOrd="1" destOrd="0" presId="urn:microsoft.com/office/officeart/2005/8/layout/hierarchy3"/>
    <dgm:cxn modelId="{9786EA1C-886E-744B-936B-DC3CF779C70B}" type="presParOf" srcId="{4E271243-E968-6747-83DB-387B6A52F3B7}" destId="{3F3B72A3-6DCF-AC43-95C8-16270D32A517}" srcOrd="1" destOrd="0" presId="urn:microsoft.com/office/officeart/2005/8/layout/hierarchy3"/>
    <dgm:cxn modelId="{C66556C4-4ADB-3842-8BBC-E71A443EDAE6}" type="presParOf" srcId="{3F3B72A3-6DCF-AC43-95C8-16270D32A517}" destId="{4B36EB3F-BD60-9047-9F69-8C58C7038857}" srcOrd="0" destOrd="0" presId="urn:microsoft.com/office/officeart/2005/8/layout/hierarchy3"/>
    <dgm:cxn modelId="{D4E6EE69-F05E-034B-99DE-ACE84098BE1F}" type="presParOf" srcId="{3F3B72A3-6DCF-AC43-95C8-16270D32A517}" destId="{C5B5AAE0-F98A-0645-846B-6D4A41B54DCC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target3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اكس </a:t>
          </a:r>
          <a:r>
            <a:rPr lang="en-GB" sz="2400" b="1" dirty="0"/>
            <a:t>(X)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marL="0" indent="150813" algn="r" rtl="1">
            <a:buFont typeface="+mj-lt"/>
            <a:buAutoNum type="arabicPeriod"/>
            <a:tabLst/>
          </a:pPr>
          <a:r>
            <a:rPr lang="ar-SA" sz="2000" dirty="0"/>
            <a:t>سرعة عالية في الرد — أول ٦ ساعات حاسمة</a:t>
          </a:r>
          <a:r>
            <a:rPr lang="en-GB" sz="2000" dirty="0"/>
            <a:t>.</a:t>
          </a:r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إنستغرام</a:t>
          </a:r>
          <a:r>
            <a:rPr lang="en-GB" sz="2400" b="1" dirty="0"/>
            <a:t> (Instagram)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+mj-lt"/>
            <a:buAutoNum type="arabicPeriod"/>
          </a:pPr>
          <a:r>
            <a:rPr lang="ar-SA" sz="2000" dirty="0"/>
            <a:t>التركيز على الصورة أولًا</a:t>
          </a:r>
          <a:r>
            <a:rPr lang="en-GB" sz="2000" dirty="0"/>
            <a:t>.</a:t>
          </a:r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فيسبوك</a:t>
          </a:r>
          <a:r>
            <a:rPr lang="en-GB" sz="2400" b="1" dirty="0"/>
            <a:t> (Facebook)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+mj-lt"/>
            <a:buAutoNum type="arabicPeriod"/>
          </a:pPr>
          <a:r>
            <a:rPr lang="ar-SA" sz="2000" dirty="0"/>
            <a:t>نشر بيان متكامل أولًا</a:t>
          </a:r>
          <a:r>
            <a:rPr lang="en-GB" sz="2000" dirty="0"/>
            <a:t>.</a:t>
          </a:r>
          <a:endParaRPr lang="en-GB" sz="20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F5837CD9-19A0-DE45-87F6-A98F610C58C7}">
      <dgm:prSet phldrT="[Text]" custT="1"/>
      <dgm:spPr/>
      <dgm:t>
        <a:bodyPr/>
        <a:lstStyle/>
        <a:p>
          <a:pPr algn="r" rtl="1">
            <a:buSzPts val="1000"/>
            <a:buFont typeface="+mj-lt"/>
            <a:buAutoNum type="arabicPeriod"/>
          </a:pPr>
          <a:r>
            <a:rPr lang="ar-SA" sz="2000" dirty="0"/>
            <a:t>استخدام </a:t>
          </a:r>
          <a:r>
            <a:rPr lang="ar-SA" sz="2000" dirty="0" err="1"/>
            <a:t>الستوري</a:t>
          </a:r>
          <a:r>
            <a:rPr lang="ar-SA" sz="2000" dirty="0"/>
            <a:t> للرسائل المؤقتة</a:t>
          </a:r>
          <a:r>
            <a:rPr lang="en-GB" sz="2000" dirty="0"/>
            <a:t>.</a:t>
          </a:r>
        </a:p>
      </dgm:t>
    </dgm:pt>
    <dgm:pt modelId="{489DB96E-4D2D-2C4C-ABCC-4E03C1555E39}" type="parTrans" cxnId="{3A6FA47D-5AC4-A84D-9A3D-02E612358131}">
      <dgm:prSet/>
      <dgm:spPr/>
    </dgm:pt>
    <dgm:pt modelId="{F5906BB3-5112-F347-99FA-A161969F2086}" type="sibTrans" cxnId="{3A6FA47D-5AC4-A84D-9A3D-02E612358131}">
      <dgm:prSet/>
      <dgm:spPr/>
    </dgm:pt>
    <dgm:pt modelId="{437F88CF-0B08-7642-BDA9-A5FF2E3CBDF5}">
      <dgm:prSet phldrT="[Text]" custT="1"/>
      <dgm:spPr/>
      <dgm:t>
        <a:bodyPr/>
        <a:lstStyle/>
        <a:p>
          <a:pPr algn="r" rtl="1">
            <a:buSzPts val="1000"/>
            <a:buFont typeface="+mj-lt"/>
            <a:buAutoNum type="arabicPeriod"/>
          </a:pPr>
          <a:r>
            <a:rPr lang="ar-SA" sz="2000" dirty="0"/>
            <a:t>التعامل مع التعليقات بشكل مدروس — عدم حذفها إلا عند الضرورة القصوى</a:t>
          </a:r>
          <a:endParaRPr lang="en-GB" sz="2000" dirty="0"/>
        </a:p>
      </dgm:t>
    </dgm:pt>
    <dgm:pt modelId="{EBB0FD5F-145F-2B46-B1D5-33AA3A3AF06C}" type="parTrans" cxnId="{567A724E-FB54-C845-AF53-200E9D189B66}">
      <dgm:prSet/>
      <dgm:spPr/>
    </dgm:pt>
    <dgm:pt modelId="{C10A7F07-659D-D444-9ED4-1C8DE3698BE6}" type="sibTrans" cxnId="{567A724E-FB54-C845-AF53-200E9D189B66}">
      <dgm:prSet/>
      <dgm:spPr/>
    </dgm:pt>
    <dgm:pt modelId="{B2B3AB2D-C2EE-2F46-9E94-D2A11D72DDC7}">
      <dgm:prSet phldrT="[Text]" custT="1"/>
      <dgm:spPr/>
      <dgm:t>
        <a:bodyPr/>
        <a:lstStyle/>
        <a:p>
          <a:pPr marL="0" indent="150813" algn="r" rtl="1">
            <a:buFont typeface="+mj-lt"/>
            <a:buAutoNum type="arabicPeriod"/>
            <a:tabLst/>
          </a:pPr>
          <a:r>
            <a:rPr lang="ar-SA" sz="2000" dirty="0"/>
            <a:t>نبرة رسمية واضحة — لا مجال للفكاهة الزائدة</a:t>
          </a:r>
          <a:r>
            <a:rPr lang="en-GB" sz="2000" dirty="0"/>
            <a:t>.</a:t>
          </a:r>
        </a:p>
      </dgm:t>
    </dgm:pt>
    <dgm:pt modelId="{7C851538-7FA9-D94C-81B0-3A418AA4BA0F}" type="parTrans" cxnId="{F4DEC5E7-47BA-5B47-A4EE-ABD13E1BE588}">
      <dgm:prSet/>
      <dgm:spPr/>
    </dgm:pt>
    <dgm:pt modelId="{2C681B30-FA1B-7E43-9F52-89D8268DCF92}" type="sibTrans" cxnId="{F4DEC5E7-47BA-5B47-A4EE-ABD13E1BE588}">
      <dgm:prSet/>
      <dgm:spPr/>
    </dgm:pt>
    <dgm:pt modelId="{878F695A-1259-0C43-8435-EE600320EB71}">
      <dgm:prSet phldrT="[Text]" custT="1"/>
      <dgm:spPr/>
      <dgm:t>
        <a:bodyPr/>
        <a:lstStyle/>
        <a:p>
          <a:pPr marL="0" indent="150813" algn="r" rtl="1">
            <a:buFont typeface="+mj-lt"/>
            <a:buAutoNum type="arabicPeriod"/>
            <a:tabLst/>
          </a:pPr>
          <a:r>
            <a:rPr lang="ar-SA" sz="2000" dirty="0"/>
            <a:t>التعامل مع الوسوم — الرد الذكي عليها بدل تجاهلها</a:t>
          </a:r>
          <a:endParaRPr lang="en-GB" sz="2000" dirty="0"/>
        </a:p>
      </dgm:t>
    </dgm:pt>
    <dgm:pt modelId="{1192C8C7-39FA-4E42-8F4F-F939316EC75B}" type="parTrans" cxnId="{756614FC-B3A2-8D4B-9C5E-20BE5556CE2E}">
      <dgm:prSet/>
      <dgm:spPr/>
    </dgm:pt>
    <dgm:pt modelId="{CD14866B-7005-C245-B077-89FF37B9B454}" type="sibTrans" cxnId="{756614FC-B3A2-8D4B-9C5E-20BE5556CE2E}">
      <dgm:prSet/>
      <dgm:spPr/>
    </dgm:pt>
    <dgm:pt modelId="{4673DA27-1A43-A34C-9B1B-08216EC7CEF3}">
      <dgm:prSet phldrT="[Text]" custT="1"/>
      <dgm:spPr/>
      <dgm:t>
        <a:bodyPr/>
        <a:lstStyle/>
        <a:p>
          <a:pPr algn="r" rtl="1">
            <a:buSzPts val="1000"/>
            <a:buFont typeface="+mj-lt"/>
            <a:buAutoNum type="arabicPeriod"/>
          </a:pPr>
          <a:r>
            <a:rPr lang="ar-SA" sz="2000" dirty="0"/>
            <a:t>ثم متابعة التعليقات بشكل يومي</a:t>
          </a:r>
          <a:r>
            <a:rPr lang="en-GB" sz="2000" dirty="0"/>
            <a:t>.</a:t>
          </a:r>
          <a:endParaRPr lang="en-GB" sz="2000" b="1" dirty="0"/>
        </a:p>
      </dgm:t>
    </dgm:pt>
    <dgm:pt modelId="{4E89A2CB-9114-434C-8027-E4174C686642}" type="parTrans" cxnId="{D598C0D3-7132-444C-8EDB-C206DB6A10AE}">
      <dgm:prSet/>
      <dgm:spPr/>
    </dgm:pt>
    <dgm:pt modelId="{5120555E-6E62-424F-809E-99790BED5E40}" type="sibTrans" cxnId="{D598C0D3-7132-444C-8EDB-C206DB6A10AE}">
      <dgm:prSet/>
      <dgm:spPr/>
    </dgm:pt>
    <dgm:pt modelId="{0145CCE5-83EE-8E44-A6B1-C218A9937A24}">
      <dgm:prSet phldrT="[Text]" custT="1"/>
      <dgm:spPr/>
      <dgm:t>
        <a:bodyPr/>
        <a:lstStyle/>
        <a:p>
          <a:pPr algn="r" rtl="1">
            <a:buSzPts val="1000"/>
            <a:buFont typeface="+mj-lt"/>
            <a:buAutoNum type="arabicPeriod"/>
          </a:pPr>
          <a:r>
            <a:rPr lang="ar-SA" sz="2000" dirty="0"/>
            <a:t>إشراك الإدارة العليا في الرسائل الرئيسية — عندما تُصبح الأزمة كبيرة</a:t>
          </a:r>
          <a:endParaRPr lang="en-GB" sz="2000" b="1" dirty="0"/>
        </a:p>
      </dgm:t>
    </dgm:pt>
    <dgm:pt modelId="{61543C06-9646-CA41-9E2B-384B355B63A1}" type="parTrans" cxnId="{F78197F9-EB90-3A47-BB94-F54CADEECA1C}">
      <dgm:prSet/>
      <dgm:spPr/>
    </dgm:pt>
    <dgm:pt modelId="{04FF8C0F-7A5A-F34A-A84C-71ABF671C6A3}" type="sibTrans" cxnId="{F78197F9-EB90-3A47-BB94-F54CADEECA1C}">
      <dgm:prSet/>
      <dgm:spPr/>
    </dgm:pt>
    <dgm:pt modelId="{A6930F4B-82B0-ED42-8FD8-E80ABD7BE386}" type="pres">
      <dgm:prSet presAssocID="{BD09AEF8-F502-8F47-BA6A-B0FFAEB3008F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B29616FE-7CC1-BF42-B9F5-A91D87BACFDE}" type="pres">
      <dgm:prSet presAssocID="{4A11EF4C-C086-E642-9BB3-7F06E5C1290B}" presName="circle1" presStyleLbl="node1" presStyleIdx="0" presStyleCnt="3"/>
      <dgm:spPr/>
    </dgm:pt>
    <dgm:pt modelId="{7EC0747B-F5C4-FC41-8317-E741960829ED}" type="pres">
      <dgm:prSet presAssocID="{4A11EF4C-C086-E642-9BB3-7F06E5C1290B}" presName="space" presStyleCnt="0"/>
      <dgm:spPr/>
    </dgm:pt>
    <dgm:pt modelId="{D47A659C-F69A-DC4B-AD05-1F1A749EEC6D}" type="pres">
      <dgm:prSet presAssocID="{4A11EF4C-C086-E642-9BB3-7F06E5C1290B}" presName="rect1" presStyleLbl="alignAcc1" presStyleIdx="0" presStyleCnt="3"/>
      <dgm:spPr/>
    </dgm:pt>
    <dgm:pt modelId="{7BA786DE-5422-F448-AC12-8FEB6CBB7E0F}" type="pres">
      <dgm:prSet presAssocID="{102A7D41-83D4-E04C-90C4-580B0FF7BC74}" presName="vertSpace2" presStyleLbl="node1" presStyleIdx="0" presStyleCnt="3"/>
      <dgm:spPr/>
    </dgm:pt>
    <dgm:pt modelId="{EC4FED75-156A-9746-80E3-043437382536}" type="pres">
      <dgm:prSet presAssocID="{102A7D41-83D4-E04C-90C4-580B0FF7BC74}" presName="circle2" presStyleLbl="node1" presStyleIdx="1" presStyleCnt="3"/>
      <dgm:spPr/>
    </dgm:pt>
    <dgm:pt modelId="{59D903FE-D5E8-824E-8A94-55A65D6337CD}" type="pres">
      <dgm:prSet presAssocID="{102A7D41-83D4-E04C-90C4-580B0FF7BC74}" presName="rect2" presStyleLbl="alignAcc1" presStyleIdx="1" presStyleCnt="3"/>
      <dgm:spPr/>
    </dgm:pt>
    <dgm:pt modelId="{F1175E72-5142-CF43-9B42-B691AC34BA80}" type="pres">
      <dgm:prSet presAssocID="{ADD6F1E2-4AED-DA41-AAFA-764AE518E54B}" presName="vertSpace3" presStyleLbl="node1" presStyleIdx="1" presStyleCnt="3"/>
      <dgm:spPr/>
    </dgm:pt>
    <dgm:pt modelId="{202CC5ED-07B3-E441-9D32-C99DEA523720}" type="pres">
      <dgm:prSet presAssocID="{ADD6F1E2-4AED-DA41-AAFA-764AE518E54B}" presName="circle3" presStyleLbl="node1" presStyleIdx="2" presStyleCnt="3"/>
      <dgm:spPr/>
    </dgm:pt>
    <dgm:pt modelId="{AB17788D-70FB-5C40-8EA1-EEC25BF158ED}" type="pres">
      <dgm:prSet presAssocID="{ADD6F1E2-4AED-DA41-AAFA-764AE518E54B}" presName="rect3" presStyleLbl="alignAcc1" presStyleIdx="2" presStyleCnt="3"/>
      <dgm:spPr/>
    </dgm:pt>
    <dgm:pt modelId="{C510489D-0EAB-F842-A32F-B9A855F31F99}" type="pres">
      <dgm:prSet presAssocID="{4A11EF4C-C086-E642-9BB3-7F06E5C1290B}" presName="rect1ParTx" presStyleLbl="alignAcc1" presStyleIdx="2" presStyleCnt="3">
        <dgm:presLayoutVars>
          <dgm:chMax val="1"/>
          <dgm:bulletEnabled val="1"/>
        </dgm:presLayoutVars>
      </dgm:prSet>
      <dgm:spPr/>
    </dgm:pt>
    <dgm:pt modelId="{0ABDCBD3-9EB5-DF49-B522-EA0EAD0780E9}" type="pres">
      <dgm:prSet presAssocID="{4A11EF4C-C086-E642-9BB3-7F06E5C1290B}" presName="rect1ChTx" presStyleLbl="alignAcc1" presStyleIdx="2" presStyleCnt="3" custScaleX="141425">
        <dgm:presLayoutVars>
          <dgm:bulletEnabled val="1"/>
        </dgm:presLayoutVars>
      </dgm:prSet>
      <dgm:spPr/>
    </dgm:pt>
    <dgm:pt modelId="{4E17EEFA-5CFB-CD42-AB7B-35A4DD558744}" type="pres">
      <dgm:prSet presAssocID="{102A7D41-83D4-E04C-90C4-580B0FF7BC74}" presName="rect2ParTx" presStyleLbl="alignAcc1" presStyleIdx="2" presStyleCnt="3">
        <dgm:presLayoutVars>
          <dgm:chMax val="1"/>
          <dgm:bulletEnabled val="1"/>
        </dgm:presLayoutVars>
      </dgm:prSet>
      <dgm:spPr/>
    </dgm:pt>
    <dgm:pt modelId="{4721F6E4-3BC2-8B44-9329-091E4177B13A}" type="pres">
      <dgm:prSet presAssocID="{102A7D41-83D4-E04C-90C4-580B0FF7BC74}" presName="rect2ChTx" presStyleLbl="alignAcc1" presStyleIdx="2" presStyleCnt="3" custScaleX="116950">
        <dgm:presLayoutVars>
          <dgm:bulletEnabled val="1"/>
        </dgm:presLayoutVars>
      </dgm:prSet>
      <dgm:spPr/>
    </dgm:pt>
    <dgm:pt modelId="{4EA7C96D-110C-D042-82B1-BD7995603B2E}" type="pres">
      <dgm:prSet presAssocID="{ADD6F1E2-4AED-DA41-AAFA-764AE518E54B}" presName="rect3ParTx" presStyleLbl="alignAcc1" presStyleIdx="2" presStyleCnt="3">
        <dgm:presLayoutVars>
          <dgm:chMax val="1"/>
          <dgm:bulletEnabled val="1"/>
        </dgm:presLayoutVars>
      </dgm:prSet>
      <dgm:spPr/>
    </dgm:pt>
    <dgm:pt modelId="{E313D1DF-E4FC-154F-9C34-D6CC20A8CB73}" type="pres">
      <dgm:prSet presAssocID="{ADD6F1E2-4AED-DA41-AAFA-764AE518E54B}" presName="rect3ChTx" presStyleLbl="alignAcc1" presStyleIdx="2" presStyleCnt="3">
        <dgm:presLayoutVars>
          <dgm:bulletEnabled val="1"/>
        </dgm:presLayoutVars>
      </dgm:prSet>
      <dgm:spPr/>
    </dgm:pt>
  </dgm:ptLst>
  <dgm:cxnLst>
    <dgm:cxn modelId="{20466403-844D-3341-A43D-88656B8E1442}" type="presOf" srcId="{B2B3AB2D-C2EE-2F46-9E94-D2A11D72DDC7}" destId="{0ABDCBD3-9EB5-DF49-B522-EA0EAD0780E9}" srcOrd="0" destOrd="1" presId="urn:microsoft.com/office/officeart/2005/8/layout/target3"/>
    <dgm:cxn modelId="{A600C317-27BF-944B-AA46-2A4F84E93E46}" type="presOf" srcId="{878F695A-1259-0C43-8435-EE600320EB71}" destId="{0ABDCBD3-9EB5-DF49-B522-EA0EAD0780E9}" srcOrd="0" destOrd="2" presId="urn:microsoft.com/office/officeart/2005/8/layout/target3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DDA20F2B-3F1D-5E46-89F4-07419FBC86DA}" type="presOf" srcId="{F5837CD9-19A0-DE45-87F6-A98F610C58C7}" destId="{4721F6E4-3BC2-8B44-9329-091E4177B13A}" srcOrd="0" destOrd="1" presId="urn:microsoft.com/office/officeart/2005/8/layout/target3"/>
    <dgm:cxn modelId="{EDE91236-7A9B-0345-A65A-2CF84B7522F4}" type="presOf" srcId="{BD09AEF8-F502-8F47-BA6A-B0FFAEB3008F}" destId="{A6930F4B-82B0-ED42-8FD8-E80ABD7BE386}" srcOrd="0" destOrd="0" presId="urn:microsoft.com/office/officeart/2005/8/layout/target3"/>
    <dgm:cxn modelId="{35BF9B38-4236-5640-A46F-3BD18DD231C4}" type="presOf" srcId="{ADD6F1E2-4AED-DA41-AAFA-764AE518E54B}" destId="{4EA7C96D-110C-D042-82B1-BD7995603B2E}" srcOrd="1" destOrd="0" presId="urn:microsoft.com/office/officeart/2005/8/layout/target3"/>
    <dgm:cxn modelId="{822C1B45-8D2D-E843-B628-CFE82708BECA}" type="presOf" srcId="{4673DA27-1A43-A34C-9B1B-08216EC7CEF3}" destId="{E313D1DF-E4FC-154F-9C34-D6CC20A8CB73}" srcOrd="0" destOrd="1" presId="urn:microsoft.com/office/officeart/2005/8/layout/target3"/>
    <dgm:cxn modelId="{D2B28649-0ECF-914A-9876-54E6E475291E}" type="presOf" srcId="{C88ED262-17EB-A64F-8186-B36DDD55690A}" destId="{0ABDCBD3-9EB5-DF49-B522-EA0EAD0780E9}" srcOrd="0" destOrd="0" presId="urn:microsoft.com/office/officeart/2005/8/layout/target3"/>
    <dgm:cxn modelId="{567A724E-FB54-C845-AF53-200E9D189B66}" srcId="{102A7D41-83D4-E04C-90C4-580B0FF7BC74}" destId="{437F88CF-0B08-7642-BDA9-A5FF2E3CBDF5}" srcOrd="2" destOrd="0" parTransId="{EBB0FD5F-145F-2B46-B1D5-33AA3A3AF06C}" sibTransId="{C10A7F07-659D-D444-9ED4-1C8DE3698BE6}"/>
    <dgm:cxn modelId="{94BF5A4F-E3B8-134C-9044-1370559F29F0}" type="presOf" srcId="{ADD6F1E2-4AED-DA41-AAFA-764AE518E54B}" destId="{AB17788D-70FB-5C40-8EA1-EEC25BF158ED}" srcOrd="0" destOrd="0" presId="urn:microsoft.com/office/officeart/2005/8/layout/target3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DA723B5E-FF7C-3A41-A53F-F316D5B29673}" type="presOf" srcId="{102A7D41-83D4-E04C-90C4-580B0FF7BC74}" destId="{59D903FE-D5E8-824E-8A94-55A65D6337CD}" srcOrd="0" destOrd="0" presId="urn:microsoft.com/office/officeart/2005/8/layout/target3"/>
    <dgm:cxn modelId="{14BCE065-3D27-2C4F-AD79-10E759E0D19C}" type="presOf" srcId="{4A11EF4C-C086-E642-9BB3-7F06E5C1290B}" destId="{D47A659C-F69A-DC4B-AD05-1F1A749EEC6D}" srcOrd="0" destOrd="0" presId="urn:microsoft.com/office/officeart/2005/8/layout/target3"/>
    <dgm:cxn modelId="{3A6FA47D-5AC4-A84D-9A3D-02E612358131}" srcId="{102A7D41-83D4-E04C-90C4-580B0FF7BC74}" destId="{F5837CD9-19A0-DE45-87F6-A98F610C58C7}" srcOrd="1" destOrd="0" parTransId="{489DB96E-4D2D-2C4C-ABCC-4E03C1555E39}" sibTransId="{F5906BB3-5112-F347-99FA-A161969F2086}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9D2430A4-593A-D447-9BB9-B778A4A7DD7D}" type="presOf" srcId="{0145CCE5-83EE-8E44-A6B1-C218A9937A24}" destId="{E313D1DF-E4FC-154F-9C34-D6CC20A8CB73}" srcOrd="0" destOrd="2" presId="urn:microsoft.com/office/officeart/2005/8/layout/target3"/>
    <dgm:cxn modelId="{51FEC1AD-B4FE-1946-8409-398E91A43CE2}" type="presOf" srcId="{437F88CF-0B08-7642-BDA9-A5FF2E3CBDF5}" destId="{4721F6E4-3BC2-8B44-9329-091E4177B13A}" srcOrd="0" destOrd="2" presId="urn:microsoft.com/office/officeart/2005/8/layout/target3"/>
    <dgm:cxn modelId="{6C8BB3B6-C248-B245-A1E0-FCD9B652D94D}" type="presOf" srcId="{102A7D41-83D4-E04C-90C4-580B0FF7BC74}" destId="{4E17EEFA-5CFB-CD42-AB7B-35A4DD558744}" srcOrd="1" destOrd="0" presId="urn:microsoft.com/office/officeart/2005/8/layout/target3"/>
    <dgm:cxn modelId="{8A1181C1-FD8C-D347-A223-62A2DB601E4D}" type="presOf" srcId="{4A11EF4C-C086-E642-9BB3-7F06E5C1290B}" destId="{C510489D-0EAB-F842-A32F-B9A855F31F99}" srcOrd="1" destOrd="0" presId="urn:microsoft.com/office/officeart/2005/8/layout/target3"/>
    <dgm:cxn modelId="{D598C0D3-7132-444C-8EDB-C206DB6A10AE}" srcId="{ADD6F1E2-4AED-DA41-AAFA-764AE518E54B}" destId="{4673DA27-1A43-A34C-9B1B-08216EC7CEF3}" srcOrd="1" destOrd="0" parTransId="{4E89A2CB-9114-434C-8027-E4174C686642}" sibTransId="{5120555E-6E62-424F-809E-99790BED5E40}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F4DEC5E7-47BA-5B47-A4EE-ABD13E1BE588}" srcId="{4A11EF4C-C086-E642-9BB3-7F06E5C1290B}" destId="{B2B3AB2D-C2EE-2F46-9E94-D2A11D72DDC7}" srcOrd="1" destOrd="0" parTransId="{7C851538-7FA9-D94C-81B0-3A418AA4BA0F}" sibTransId="{2C681B30-FA1B-7E43-9F52-89D8268DCF92}"/>
    <dgm:cxn modelId="{141A1AE8-0FE2-3B45-9EF2-A6DB12551D3B}" type="presOf" srcId="{65387183-454B-F14D-A6F6-7DA8C5BFAE05}" destId="{4721F6E4-3BC2-8B44-9329-091E4177B13A}" srcOrd="0" destOrd="0" presId="urn:microsoft.com/office/officeart/2005/8/layout/target3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F78197F9-EB90-3A47-BB94-F54CADEECA1C}" srcId="{ADD6F1E2-4AED-DA41-AAFA-764AE518E54B}" destId="{0145CCE5-83EE-8E44-A6B1-C218A9937A24}" srcOrd="2" destOrd="0" parTransId="{61543C06-9646-CA41-9E2B-384B355B63A1}" sibTransId="{04FF8C0F-7A5A-F34A-A84C-71ABF671C6A3}"/>
    <dgm:cxn modelId="{756614FC-B3A2-8D4B-9C5E-20BE5556CE2E}" srcId="{4A11EF4C-C086-E642-9BB3-7F06E5C1290B}" destId="{878F695A-1259-0C43-8435-EE600320EB71}" srcOrd="2" destOrd="0" parTransId="{1192C8C7-39FA-4E42-8F4F-F939316EC75B}" sibTransId="{CD14866B-7005-C245-B077-89FF37B9B454}"/>
    <dgm:cxn modelId="{610C77FD-7F53-864F-951B-D00FCD9EE82A}" type="presOf" srcId="{B1994776-BB7E-AD4E-900E-8296E2C69C4F}" destId="{E313D1DF-E4FC-154F-9C34-D6CC20A8CB73}" srcOrd="0" destOrd="0" presId="urn:microsoft.com/office/officeart/2005/8/layout/target3"/>
    <dgm:cxn modelId="{480CEA05-C1C6-6549-A6E6-C6B41D1E48C2}" type="presParOf" srcId="{A6930F4B-82B0-ED42-8FD8-E80ABD7BE386}" destId="{B29616FE-7CC1-BF42-B9F5-A91D87BACFDE}" srcOrd="0" destOrd="0" presId="urn:microsoft.com/office/officeart/2005/8/layout/target3"/>
    <dgm:cxn modelId="{4879A9FD-9F69-E645-A428-8098F19814CB}" type="presParOf" srcId="{A6930F4B-82B0-ED42-8FD8-E80ABD7BE386}" destId="{7EC0747B-F5C4-FC41-8317-E741960829ED}" srcOrd="1" destOrd="0" presId="urn:microsoft.com/office/officeart/2005/8/layout/target3"/>
    <dgm:cxn modelId="{21393E4A-FD21-4F42-826C-AB62D49F3B64}" type="presParOf" srcId="{A6930F4B-82B0-ED42-8FD8-E80ABD7BE386}" destId="{D47A659C-F69A-DC4B-AD05-1F1A749EEC6D}" srcOrd="2" destOrd="0" presId="urn:microsoft.com/office/officeart/2005/8/layout/target3"/>
    <dgm:cxn modelId="{B004A93D-C596-AE44-A2AF-6B18A33CFB78}" type="presParOf" srcId="{A6930F4B-82B0-ED42-8FD8-E80ABD7BE386}" destId="{7BA786DE-5422-F448-AC12-8FEB6CBB7E0F}" srcOrd="3" destOrd="0" presId="urn:microsoft.com/office/officeart/2005/8/layout/target3"/>
    <dgm:cxn modelId="{4D76E10E-F47F-DE42-9FFC-51FA5C0D0516}" type="presParOf" srcId="{A6930F4B-82B0-ED42-8FD8-E80ABD7BE386}" destId="{EC4FED75-156A-9746-80E3-043437382536}" srcOrd="4" destOrd="0" presId="urn:microsoft.com/office/officeart/2005/8/layout/target3"/>
    <dgm:cxn modelId="{E7B0F703-35B6-A743-AAA7-1AD1AC14D181}" type="presParOf" srcId="{A6930F4B-82B0-ED42-8FD8-E80ABD7BE386}" destId="{59D903FE-D5E8-824E-8A94-55A65D6337CD}" srcOrd="5" destOrd="0" presId="urn:microsoft.com/office/officeart/2005/8/layout/target3"/>
    <dgm:cxn modelId="{4DCEA757-6B6C-DE42-B433-4EDF36AB9CD3}" type="presParOf" srcId="{A6930F4B-82B0-ED42-8FD8-E80ABD7BE386}" destId="{F1175E72-5142-CF43-9B42-B691AC34BA80}" srcOrd="6" destOrd="0" presId="urn:microsoft.com/office/officeart/2005/8/layout/target3"/>
    <dgm:cxn modelId="{C53169F7-EFD9-A848-8C14-8DE9DFEA95D6}" type="presParOf" srcId="{A6930F4B-82B0-ED42-8FD8-E80ABD7BE386}" destId="{202CC5ED-07B3-E441-9D32-C99DEA523720}" srcOrd="7" destOrd="0" presId="urn:microsoft.com/office/officeart/2005/8/layout/target3"/>
    <dgm:cxn modelId="{A42488E6-BDB5-ED4A-8EB9-9657FB56B490}" type="presParOf" srcId="{A6930F4B-82B0-ED42-8FD8-E80ABD7BE386}" destId="{AB17788D-70FB-5C40-8EA1-EEC25BF158ED}" srcOrd="8" destOrd="0" presId="urn:microsoft.com/office/officeart/2005/8/layout/target3"/>
    <dgm:cxn modelId="{6269494E-0799-E340-8719-0C524D5DD40B}" type="presParOf" srcId="{A6930F4B-82B0-ED42-8FD8-E80ABD7BE386}" destId="{C510489D-0EAB-F842-A32F-B9A855F31F99}" srcOrd="9" destOrd="0" presId="urn:microsoft.com/office/officeart/2005/8/layout/target3"/>
    <dgm:cxn modelId="{28D86EEC-3476-E04D-9B31-7E186C2CBF72}" type="presParOf" srcId="{A6930F4B-82B0-ED42-8FD8-E80ABD7BE386}" destId="{0ABDCBD3-9EB5-DF49-B522-EA0EAD0780E9}" srcOrd="10" destOrd="0" presId="urn:microsoft.com/office/officeart/2005/8/layout/target3"/>
    <dgm:cxn modelId="{970E4D9F-A789-1848-8521-4BBE1302EFF2}" type="presParOf" srcId="{A6930F4B-82B0-ED42-8FD8-E80ABD7BE386}" destId="{4E17EEFA-5CFB-CD42-AB7B-35A4DD558744}" srcOrd="11" destOrd="0" presId="urn:microsoft.com/office/officeart/2005/8/layout/target3"/>
    <dgm:cxn modelId="{47EF00F6-FFC2-E44A-B244-A3640665CD0A}" type="presParOf" srcId="{A6930F4B-82B0-ED42-8FD8-E80ABD7BE386}" destId="{4721F6E4-3BC2-8B44-9329-091E4177B13A}" srcOrd="12" destOrd="0" presId="urn:microsoft.com/office/officeart/2005/8/layout/target3"/>
    <dgm:cxn modelId="{F98905D3-17B8-1346-A81D-C9F9D14D1290}" type="presParOf" srcId="{A6930F4B-82B0-ED42-8FD8-E80ABD7BE386}" destId="{4EA7C96D-110C-D042-82B1-BD7995603B2E}" srcOrd="13" destOrd="0" presId="urn:microsoft.com/office/officeart/2005/8/layout/target3"/>
    <dgm:cxn modelId="{5DCF3B96-56FA-964D-B7EE-0086A810AB37}" type="presParOf" srcId="{A6930F4B-82B0-ED42-8FD8-E80ABD7BE386}" destId="{E313D1DF-E4FC-154F-9C34-D6CC20A8CB73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List6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تبنّي نبرة متّزنة دائمًا</a:t>
          </a:r>
          <a:endParaRPr lang="en-GB" sz="24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4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4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نبرة الردود يجب أن تكون هادئة، غير دفاعية، تُظهر احترام الجمهور</a:t>
          </a:r>
          <a:endParaRPr lang="en-GB" sz="24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4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4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الابتعاد عن العبارات المثيرة للجدل</a:t>
          </a:r>
          <a:endParaRPr lang="en-GB" sz="24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4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4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400" dirty="0"/>
            <a:t>تجنّب استخدام عبارات قد تُفسَّر كاستهزاء أو تقليل من شأن القضية</a:t>
          </a:r>
          <a:endParaRPr lang="en-GB" sz="24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4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4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إظهار التفهّم لمشاعر الغضب</a:t>
          </a:r>
          <a:endParaRPr lang="en-GB" sz="24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4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4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الاعتراف بمشاعر الجمهور يُساعد على نزع فتيل الغضب</a:t>
          </a:r>
          <a:endParaRPr lang="en-GB" sz="24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4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4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dirty="0"/>
            <a:t>٤- </a:t>
          </a:r>
          <a:r>
            <a:rPr lang="ar-SA" sz="2400" b="1" dirty="0"/>
            <a:t>عدم الاستجابة للاستفزازات المباشرة</a:t>
          </a:r>
          <a:endParaRPr lang="en-GB" sz="24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4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4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الرد على التعليقات الاستفزازية قد يُفاقم الأزمة — الأفضل ضبط النفس</a:t>
          </a:r>
          <a:endParaRPr lang="en-GB" sz="24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4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400"/>
        </a:p>
      </dgm:t>
    </dgm:pt>
    <dgm:pt modelId="{62AA7A32-4FF0-F140-8295-9C0D8BC2E055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>
              <a:solidFill>
                <a:srgbClr val="FF0000"/>
              </a:solidFill>
            </a:rPr>
            <a:t>نصيحة</a:t>
          </a:r>
          <a:endParaRPr lang="en-GB" sz="2400" dirty="0">
            <a:solidFill>
              <a:srgbClr val="FF0000"/>
            </a:solidFill>
          </a:endParaRPr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r" rtl="1"/>
          <a:endParaRPr lang="en-GB" sz="2400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r" rtl="1"/>
          <a:endParaRPr lang="en-GB" sz="2400"/>
        </a:p>
      </dgm:t>
    </dgm:pt>
    <dgm:pt modelId="{4B2E657B-369F-0340-A4FA-DB0A9B7475D3}">
      <dgm:prSet phldrT="[Text]" custT="1"/>
      <dgm:spPr/>
      <dgm:t>
        <a:bodyPr/>
        <a:lstStyle/>
        <a:p>
          <a:pPr algn="r" rtl="1">
            <a:buNone/>
          </a:pPr>
          <a:r>
            <a:rPr lang="en-GB" sz="2400" dirty="0">
              <a:solidFill>
                <a:srgbClr val="FF0000"/>
              </a:solidFill>
            </a:rPr>
            <a:t>"</a:t>
          </a:r>
          <a:r>
            <a:rPr lang="ar-SA" sz="2400" dirty="0">
              <a:solidFill>
                <a:srgbClr val="FF0000"/>
              </a:solidFill>
            </a:rPr>
            <a:t>في الأزمات، النبرة هي الرسالة." — الطريقة التي تقول بها الأمور أهم أحيانًا مما تقول</a:t>
          </a:r>
          <a:endParaRPr lang="en-GB" sz="2400" dirty="0">
            <a:solidFill>
              <a:srgbClr val="FF0000"/>
            </a:solidFill>
          </a:endParaRPr>
        </a:p>
      </dgm:t>
    </dgm:pt>
    <dgm:pt modelId="{F4DF2EC7-FFA4-E74D-88F9-1732FB52DE89}" type="parTrans" cxnId="{8E1EE1F8-796C-8A44-BE48-D86658D44C36}">
      <dgm:prSet/>
      <dgm:spPr/>
      <dgm:t>
        <a:bodyPr/>
        <a:lstStyle/>
        <a:p>
          <a:pPr algn="r" rtl="1"/>
          <a:endParaRPr lang="en-GB" sz="2400"/>
        </a:p>
      </dgm:t>
    </dgm:pt>
    <dgm:pt modelId="{72F5F51D-1D18-6645-B941-D23B269F3493}" type="sibTrans" cxnId="{8E1EE1F8-796C-8A44-BE48-D86658D44C36}">
      <dgm:prSet/>
      <dgm:spPr/>
      <dgm:t>
        <a:bodyPr/>
        <a:lstStyle/>
        <a:p>
          <a:pPr algn="r" rtl="1"/>
          <a:endParaRPr lang="en-GB" sz="2400"/>
        </a:p>
      </dgm:t>
    </dgm:pt>
    <dgm:pt modelId="{A9BFE616-3800-4442-A72D-59251A25ACB4}" type="pres">
      <dgm:prSet presAssocID="{5B0BFAD2-A999-3B41-82A1-CDF4A6E3F1DA}" presName="Name0" presStyleCnt="0">
        <dgm:presLayoutVars>
          <dgm:dir val="rev"/>
          <dgm:animLvl val="lvl"/>
          <dgm:resizeHandles/>
        </dgm:presLayoutVars>
      </dgm:prSet>
      <dgm:spPr/>
    </dgm:pt>
    <dgm:pt modelId="{02168C32-5E1B-5843-B10F-CB4ADCB87965}" type="pres">
      <dgm:prSet presAssocID="{1752099A-5FA7-5B42-9954-CCC2DC540A73}" presName="linNode" presStyleCnt="0"/>
      <dgm:spPr/>
    </dgm:pt>
    <dgm:pt modelId="{5056A940-CABF-B648-B869-FDDB41C55E70}" type="pres">
      <dgm:prSet presAssocID="{1752099A-5FA7-5B42-9954-CCC2DC540A73}" presName="parentShp" presStyleLbl="node1" presStyleIdx="0" presStyleCnt="5">
        <dgm:presLayoutVars>
          <dgm:bulletEnabled val="1"/>
        </dgm:presLayoutVars>
      </dgm:prSet>
      <dgm:spPr/>
    </dgm:pt>
    <dgm:pt modelId="{51D11D69-7BD3-4343-86AE-D602E79F183F}" type="pres">
      <dgm:prSet presAssocID="{1752099A-5FA7-5B42-9954-CCC2DC540A73}" presName="childShp" presStyleLbl="bgAccFollowNode1" presStyleIdx="0" presStyleCnt="5">
        <dgm:presLayoutVars>
          <dgm:bulletEnabled val="1"/>
        </dgm:presLayoutVars>
      </dgm:prSet>
      <dgm:spPr/>
    </dgm:pt>
    <dgm:pt modelId="{2C88B0D3-974B-1440-8167-27E62726B74A}" type="pres">
      <dgm:prSet presAssocID="{D82E5EC9-D48F-7543-B907-FBA1F99EA9C6}" presName="spacing" presStyleCnt="0"/>
      <dgm:spPr/>
    </dgm:pt>
    <dgm:pt modelId="{5CBE7BA1-E20B-2B45-99BC-B47835B08A28}" type="pres">
      <dgm:prSet presAssocID="{33175CCB-1C8B-1C44-8A2A-276D69ED11D2}" presName="linNode" presStyleCnt="0"/>
      <dgm:spPr/>
    </dgm:pt>
    <dgm:pt modelId="{31263A3B-CE20-D446-A292-8DF631B7252C}" type="pres">
      <dgm:prSet presAssocID="{33175CCB-1C8B-1C44-8A2A-276D69ED11D2}" presName="parentShp" presStyleLbl="node1" presStyleIdx="1" presStyleCnt="5">
        <dgm:presLayoutVars>
          <dgm:bulletEnabled val="1"/>
        </dgm:presLayoutVars>
      </dgm:prSet>
      <dgm:spPr/>
    </dgm:pt>
    <dgm:pt modelId="{EA3EB7F4-717B-2247-9558-8D056EE20493}" type="pres">
      <dgm:prSet presAssocID="{33175CCB-1C8B-1C44-8A2A-276D69ED11D2}" presName="childShp" presStyleLbl="bgAccFollowNode1" presStyleIdx="1" presStyleCnt="5">
        <dgm:presLayoutVars>
          <dgm:bulletEnabled val="1"/>
        </dgm:presLayoutVars>
      </dgm:prSet>
      <dgm:spPr/>
    </dgm:pt>
    <dgm:pt modelId="{5290025A-3D92-FC47-8D3F-9783C81B13CB}" type="pres">
      <dgm:prSet presAssocID="{46CD5F3F-16F8-1443-AC0A-CECBDA2B0AE3}" presName="spacing" presStyleCnt="0"/>
      <dgm:spPr/>
    </dgm:pt>
    <dgm:pt modelId="{C577ECF2-4AC5-A646-8995-DDDDA18EE583}" type="pres">
      <dgm:prSet presAssocID="{00BA3E18-A5E2-9140-B854-8729D59638C7}" presName="linNode" presStyleCnt="0"/>
      <dgm:spPr/>
    </dgm:pt>
    <dgm:pt modelId="{CE20FFBB-35AE-714C-811E-0F0183932AC4}" type="pres">
      <dgm:prSet presAssocID="{00BA3E18-A5E2-9140-B854-8729D59638C7}" presName="parentShp" presStyleLbl="node1" presStyleIdx="2" presStyleCnt="5">
        <dgm:presLayoutVars>
          <dgm:bulletEnabled val="1"/>
        </dgm:presLayoutVars>
      </dgm:prSet>
      <dgm:spPr/>
    </dgm:pt>
    <dgm:pt modelId="{0E27AA55-4159-104F-BC83-38F4E2389311}" type="pres">
      <dgm:prSet presAssocID="{00BA3E18-A5E2-9140-B854-8729D59638C7}" presName="childShp" presStyleLbl="bgAccFollowNode1" presStyleIdx="2" presStyleCnt="5">
        <dgm:presLayoutVars>
          <dgm:bulletEnabled val="1"/>
        </dgm:presLayoutVars>
      </dgm:prSet>
      <dgm:spPr/>
    </dgm:pt>
    <dgm:pt modelId="{46A3B020-9E3D-7E43-AF1E-CE52E39B7E29}" type="pres">
      <dgm:prSet presAssocID="{B1A7360D-8795-2F4E-ABEF-D0EA3753B07E}" presName="spacing" presStyleCnt="0"/>
      <dgm:spPr/>
    </dgm:pt>
    <dgm:pt modelId="{0FB91E91-4EB4-EB46-89B0-1198F79CB299}" type="pres">
      <dgm:prSet presAssocID="{E8E95C23-E752-394B-B9B6-2A78136193D2}" presName="linNode" presStyleCnt="0"/>
      <dgm:spPr/>
    </dgm:pt>
    <dgm:pt modelId="{7CAFFBFD-9139-4242-84AF-8B23512C37D9}" type="pres">
      <dgm:prSet presAssocID="{E8E95C23-E752-394B-B9B6-2A78136193D2}" presName="parentShp" presStyleLbl="node1" presStyleIdx="3" presStyleCnt="5">
        <dgm:presLayoutVars>
          <dgm:bulletEnabled val="1"/>
        </dgm:presLayoutVars>
      </dgm:prSet>
      <dgm:spPr/>
    </dgm:pt>
    <dgm:pt modelId="{D6B9F679-AFA9-184E-9C16-CD5B0F9D1DD0}" type="pres">
      <dgm:prSet presAssocID="{E8E95C23-E752-394B-B9B6-2A78136193D2}" presName="childShp" presStyleLbl="bgAccFollowNode1" presStyleIdx="3" presStyleCnt="5">
        <dgm:presLayoutVars>
          <dgm:bulletEnabled val="1"/>
        </dgm:presLayoutVars>
      </dgm:prSet>
      <dgm:spPr/>
    </dgm:pt>
    <dgm:pt modelId="{B609B5E7-7855-F147-944B-9FC334D21A82}" type="pres">
      <dgm:prSet presAssocID="{942B23F3-0336-EF48-855C-CED43D6F351D}" presName="spacing" presStyleCnt="0"/>
      <dgm:spPr/>
    </dgm:pt>
    <dgm:pt modelId="{3B44E06B-8B3F-BA47-9DB2-F0EC88250ACF}" type="pres">
      <dgm:prSet presAssocID="{62AA7A32-4FF0-F140-8295-9C0D8BC2E055}" presName="linNode" presStyleCnt="0"/>
      <dgm:spPr/>
    </dgm:pt>
    <dgm:pt modelId="{4F6A6E7C-78BB-4141-B304-03587E3FE2C7}" type="pres">
      <dgm:prSet presAssocID="{62AA7A32-4FF0-F140-8295-9C0D8BC2E055}" presName="parentShp" presStyleLbl="node1" presStyleIdx="4" presStyleCnt="5">
        <dgm:presLayoutVars>
          <dgm:bulletEnabled val="1"/>
        </dgm:presLayoutVars>
      </dgm:prSet>
      <dgm:spPr/>
    </dgm:pt>
    <dgm:pt modelId="{710237D7-E4CD-AB47-A079-3F4FADF88D95}" type="pres">
      <dgm:prSet presAssocID="{62AA7A32-4FF0-F140-8295-9C0D8BC2E055}" presName="childShp" presStyleLbl="bgAccFollowNode1" presStyleIdx="4" presStyleCnt="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07D26830-A814-4343-93AC-8F1D0BC29B27}" type="presOf" srcId="{00BA3E18-A5E2-9140-B854-8729D59638C7}" destId="{CE20FFBB-35AE-714C-811E-0F0183932AC4}" srcOrd="0" destOrd="0" presId="urn:microsoft.com/office/officeart/2005/8/layout/vList6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81ABE43B-41BD-8C45-8AD9-5528B9F004EB}" type="presOf" srcId="{2E7B7787-BF7C-304D-9F38-1C0AB771DD8B}" destId="{0E27AA55-4159-104F-BC83-38F4E2389311}" srcOrd="0" destOrd="0" presId="urn:microsoft.com/office/officeart/2005/8/layout/vList6"/>
    <dgm:cxn modelId="{C3C49B54-EC6B-4340-A73C-D6ED53CC5ECE}" type="presOf" srcId="{F0B52F86-83AF-D945-9E33-5773BE9861C5}" destId="{51D11D69-7BD3-4343-86AE-D602E79F183F}" srcOrd="0" destOrd="0" presId="urn:microsoft.com/office/officeart/2005/8/layout/vList6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F6942F5D-3E93-EF4F-9696-DEEEAC983F25}" type="presOf" srcId="{62AA7A32-4FF0-F140-8295-9C0D8BC2E055}" destId="{4F6A6E7C-78BB-4141-B304-03587E3FE2C7}" srcOrd="0" destOrd="0" presId="urn:microsoft.com/office/officeart/2005/8/layout/vList6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75BF2E64-1DF1-BD4F-8E92-87234E2BF1B8}" type="presOf" srcId="{8196662A-287F-234F-A077-9224702B5B77}" destId="{EA3EB7F4-717B-2247-9558-8D056EE20493}" srcOrd="0" destOrd="0" presId="urn:microsoft.com/office/officeart/2005/8/layout/vList6"/>
    <dgm:cxn modelId="{A220E16E-6874-0947-8702-7919370756D2}" type="presOf" srcId="{E8E95C23-E752-394B-B9B6-2A78136193D2}" destId="{7CAFFBFD-9139-4242-84AF-8B23512C37D9}" srcOrd="0" destOrd="0" presId="urn:microsoft.com/office/officeart/2005/8/layout/vList6"/>
    <dgm:cxn modelId="{E0F7A571-ADC8-DA41-899B-501F44D5115B}" type="presOf" srcId="{1752099A-5FA7-5B42-9954-CCC2DC540A73}" destId="{5056A940-CABF-B648-B869-FDDB41C55E70}" srcOrd="0" destOrd="0" presId="urn:microsoft.com/office/officeart/2005/8/layout/vList6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DF843D5-F311-3B43-AFB1-CB2D2160AA7A}" type="presOf" srcId="{5B0BFAD2-A999-3B41-82A1-CDF4A6E3F1DA}" destId="{A9BFE616-3800-4442-A72D-59251A25ACB4}" srcOrd="0" destOrd="0" presId="urn:microsoft.com/office/officeart/2005/8/layout/vList6"/>
    <dgm:cxn modelId="{15B86AD5-8EE7-824F-96FC-275D9680EE5A}" type="presOf" srcId="{4B2E657B-369F-0340-A4FA-DB0A9B7475D3}" destId="{710237D7-E4CD-AB47-A079-3F4FADF88D95}" srcOrd="0" destOrd="0" presId="urn:microsoft.com/office/officeart/2005/8/layout/vList6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5E34BBDE-8DA5-9044-89B5-26C60A6D17BD}" type="presOf" srcId="{2EE28272-E03F-FE41-917F-9CFA55EACE13}" destId="{D6B9F679-AFA9-184E-9C16-CD5B0F9D1DD0}" srcOrd="0" destOrd="0" presId="urn:microsoft.com/office/officeart/2005/8/layout/vList6"/>
    <dgm:cxn modelId="{808BB1F2-A1F9-084B-B4D7-009419CA853F}" type="presOf" srcId="{33175CCB-1C8B-1C44-8A2A-276D69ED11D2}" destId="{31263A3B-CE20-D446-A292-8DF631B7252C}" srcOrd="0" destOrd="0" presId="urn:microsoft.com/office/officeart/2005/8/layout/vList6"/>
    <dgm:cxn modelId="{8E1EE1F8-796C-8A44-BE48-D86658D44C36}" srcId="{62AA7A32-4FF0-F140-8295-9C0D8BC2E055}" destId="{4B2E657B-369F-0340-A4FA-DB0A9B7475D3}" srcOrd="0" destOrd="0" parTransId="{F4DF2EC7-FFA4-E74D-88F9-1732FB52DE89}" sibTransId="{72F5F51D-1D18-6645-B941-D23B269F3493}"/>
    <dgm:cxn modelId="{22866665-2C03-1342-B9FC-958B6ED58807}" type="presParOf" srcId="{A9BFE616-3800-4442-A72D-59251A25ACB4}" destId="{02168C32-5E1B-5843-B10F-CB4ADCB87965}" srcOrd="0" destOrd="0" presId="urn:microsoft.com/office/officeart/2005/8/layout/vList6"/>
    <dgm:cxn modelId="{693919CA-2854-6B4B-892B-49D64DDE08ED}" type="presParOf" srcId="{02168C32-5E1B-5843-B10F-CB4ADCB87965}" destId="{5056A940-CABF-B648-B869-FDDB41C55E70}" srcOrd="0" destOrd="0" presId="urn:microsoft.com/office/officeart/2005/8/layout/vList6"/>
    <dgm:cxn modelId="{1E1989E7-3F93-BF4C-838C-F3A5116D6559}" type="presParOf" srcId="{02168C32-5E1B-5843-B10F-CB4ADCB87965}" destId="{51D11D69-7BD3-4343-86AE-D602E79F183F}" srcOrd="1" destOrd="0" presId="urn:microsoft.com/office/officeart/2005/8/layout/vList6"/>
    <dgm:cxn modelId="{B820AB6E-365A-D846-BA7A-D70492304E02}" type="presParOf" srcId="{A9BFE616-3800-4442-A72D-59251A25ACB4}" destId="{2C88B0D3-974B-1440-8167-27E62726B74A}" srcOrd="1" destOrd="0" presId="urn:microsoft.com/office/officeart/2005/8/layout/vList6"/>
    <dgm:cxn modelId="{8569CAB3-C45B-684F-8859-BCE17B30FCD8}" type="presParOf" srcId="{A9BFE616-3800-4442-A72D-59251A25ACB4}" destId="{5CBE7BA1-E20B-2B45-99BC-B47835B08A28}" srcOrd="2" destOrd="0" presId="urn:microsoft.com/office/officeart/2005/8/layout/vList6"/>
    <dgm:cxn modelId="{69B60DE1-3705-0C4F-BD05-4C636F6B1C7C}" type="presParOf" srcId="{5CBE7BA1-E20B-2B45-99BC-B47835B08A28}" destId="{31263A3B-CE20-D446-A292-8DF631B7252C}" srcOrd="0" destOrd="0" presId="urn:microsoft.com/office/officeart/2005/8/layout/vList6"/>
    <dgm:cxn modelId="{9E68C193-DCEC-4740-83EA-0E8637CF8FBF}" type="presParOf" srcId="{5CBE7BA1-E20B-2B45-99BC-B47835B08A28}" destId="{EA3EB7F4-717B-2247-9558-8D056EE20493}" srcOrd="1" destOrd="0" presId="urn:microsoft.com/office/officeart/2005/8/layout/vList6"/>
    <dgm:cxn modelId="{75C21BFA-CD71-6C43-8732-7ED601B7237D}" type="presParOf" srcId="{A9BFE616-3800-4442-A72D-59251A25ACB4}" destId="{5290025A-3D92-FC47-8D3F-9783C81B13CB}" srcOrd="3" destOrd="0" presId="urn:microsoft.com/office/officeart/2005/8/layout/vList6"/>
    <dgm:cxn modelId="{E2915B81-8E99-7A4B-AD8F-8E2F81148098}" type="presParOf" srcId="{A9BFE616-3800-4442-A72D-59251A25ACB4}" destId="{C577ECF2-4AC5-A646-8995-DDDDA18EE583}" srcOrd="4" destOrd="0" presId="urn:microsoft.com/office/officeart/2005/8/layout/vList6"/>
    <dgm:cxn modelId="{7E76FA14-7DB9-0D4A-BEF4-EDFCF1BCEB79}" type="presParOf" srcId="{C577ECF2-4AC5-A646-8995-DDDDA18EE583}" destId="{CE20FFBB-35AE-714C-811E-0F0183932AC4}" srcOrd="0" destOrd="0" presId="urn:microsoft.com/office/officeart/2005/8/layout/vList6"/>
    <dgm:cxn modelId="{A52D5084-D383-5E40-A159-67B952EA985F}" type="presParOf" srcId="{C577ECF2-4AC5-A646-8995-DDDDA18EE583}" destId="{0E27AA55-4159-104F-BC83-38F4E2389311}" srcOrd="1" destOrd="0" presId="urn:microsoft.com/office/officeart/2005/8/layout/vList6"/>
    <dgm:cxn modelId="{14595CF8-18A0-5D46-BD2A-D1E8296D0715}" type="presParOf" srcId="{A9BFE616-3800-4442-A72D-59251A25ACB4}" destId="{46A3B020-9E3D-7E43-AF1E-CE52E39B7E29}" srcOrd="5" destOrd="0" presId="urn:microsoft.com/office/officeart/2005/8/layout/vList6"/>
    <dgm:cxn modelId="{C27F7228-D252-E34D-A13F-8CA21A38CB0E}" type="presParOf" srcId="{A9BFE616-3800-4442-A72D-59251A25ACB4}" destId="{0FB91E91-4EB4-EB46-89B0-1198F79CB299}" srcOrd="6" destOrd="0" presId="urn:microsoft.com/office/officeart/2005/8/layout/vList6"/>
    <dgm:cxn modelId="{1575D8EA-86B6-8F4E-8A78-EBD768F9BCB0}" type="presParOf" srcId="{0FB91E91-4EB4-EB46-89B0-1198F79CB299}" destId="{7CAFFBFD-9139-4242-84AF-8B23512C37D9}" srcOrd="0" destOrd="0" presId="urn:microsoft.com/office/officeart/2005/8/layout/vList6"/>
    <dgm:cxn modelId="{945E275D-3AB8-9A45-B970-6DFE50526D99}" type="presParOf" srcId="{0FB91E91-4EB4-EB46-89B0-1198F79CB299}" destId="{D6B9F679-AFA9-184E-9C16-CD5B0F9D1DD0}" srcOrd="1" destOrd="0" presId="urn:microsoft.com/office/officeart/2005/8/layout/vList6"/>
    <dgm:cxn modelId="{D7F4312D-13F4-1146-8F67-6707D3131727}" type="presParOf" srcId="{A9BFE616-3800-4442-A72D-59251A25ACB4}" destId="{B609B5E7-7855-F147-944B-9FC334D21A82}" srcOrd="7" destOrd="0" presId="urn:microsoft.com/office/officeart/2005/8/layout/vList6"/>
    <dgm:cxn modelId="{B5155121-3050-EC4F-AEF4-5482BEA58E6F}" type="presParOf" srcId="{A9BFE616-3800-4442-A72D-59251A25ACB4}" destId="{3B44E06B-8B3F-BA47-9DB2-F0EC88250ACF}" srcOrd="8" destOrd="0" presId="urn:microsoft.com/office/officeart/2005/8/layout/vList6"/>
    <dgm:cxn modelId="{A59A46BE-30F6-564E-BD05-E4DE3DF04974}" type="presParOf" srcId="{3B44E06B-8B3F-BA47-9DB2-F0EC88250ACF}" destId="{4F6A6E7C-78BB-4141-B304-03587E3FE2C7}" srcOrd="0" destOrd="0" presId="urn:microsoft.com/office/officeart/2005/8/layout/vList6"/>
    <dgm:cxn modelId="{804D7DF7-741A-5D4E-917F-125F085D1BB3}" type="presParOf" srcId="{3B44E06B-8B3F-BA47-9DB2-F0EC88250ACF}" destId="{710237D7-E4CD-AB47-A079-3F4FADF88D95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2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تقييم حجم تأثير المؤثر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هل المؤثر له تأثير كبير على جمهورنا المستهدف؟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تحليل نبرة المؤثر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هل هو منفتح للحوار؟ أم مهاجم شرس؟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تحديد استراتيجية الرد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lnSpc>
              <a:spcPct val="100000"/>
            </a:lnSpc>
            <a:buSzPts val="1000"/>
            <a:buFont typeface="Courier New" panose="02070309020205020404" pitchFamily="49" charset="0"/>
            <a:buNone/>
          </a:pPr>
          <a:r>
            <a:rPr lang="ar-SA" sz="2000" dirty="0"/>
            <a:t>في حالة المؤثر المنفتح</a:t>
          </a:r>
          <a:r>
            <a:rPr lang="en-GB" sz="2000" dirty="0"/>
            <a:t>:</a:t>
          </a:r>
        </a:p>
        <a:p>
          <a:pPr algn="ctr">
            <a:lnSpc>
              <a:spcPct val="100000"/>
            </a:lnSpc>
            <a:buNone/>
          </a:pPr>
          <a:r>
            <a:rPr lang="ar-SA" sz="2000" dirty="0"/>
            <a:t>الرد المباشر، عرض معلومات دقيقة، محاولة بناء جسر</a:t>
          </a:r>
          <a:endParaRPr lang="en-GB" sz="20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مراقبة تطور موقف المؤثر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بعض المؤثرين قد يُغيّر موقفه بعد رد ذكي أو تواصل خاص</a:t>
          </a:r>
          <a:endParaRPr lang="en-GB" sz="24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93D3D839-56B7-4E43-B9AC-6B1E6CCC0CAC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1800" dirty="0"/>
            <a:t>في حالة المؤثر المهاجم الشرس</a:t>
          </a:r>
          <a:r>
            <a:rPr lang="en-GB" sz="1800" dirty="0"/>
            <a:t>:</a:t>
          </a:r>
        </a:p>
        <a:p>
          <a:pPr>
            <a:buNone/>
          </a:pPr>
          <a:r>
            <a:rPr lang="ar-SA" sz="1800" dirty="0"/>
            <a:t>الصمت الذكي، أو رد مؤسسي مدروس جدًا — مع مراقبة مستمرة</a:t>
          </a:r>
          <a:endParaRPr lang="en-GB" sz="1800" b="1" dirty="0"/>
        </a:p>
      </dgm:t>
    </dgm:pt>
    <dgm:pt modelId="{DC1551CC-965C-6344-8C2A-51CF1054B6AE}" type="parTrans" cxnId="{A7E92ADE-A05E-B04E-BFE0-BA05626EC0A2}">
      <dgm:prSet/>
      <dgm:spPr/>
      <dgm:t>
        <a:bodyPr/>
        <a:lstStyle/>
        <a:p>
          <a:endParaRPr lang="en-GB"/>
        </a:p>
      </dgm:t>
    </dgm:pt>
    <dgm:pt modelId="{15F74B15-993D-504A-AFC4-A74908BF935F}" type="sibTrans" cxnId="{A7E92ADE-A05E-B04E-BFE0-BA05626EC0A2}">
      <dgm:prSet/>
      <dgm:spPr/>
      <dgm:t>
        <a:bodyPr/>
        <a:lstStyle/>
        <a:p>
          <a:endParaRPr lang="en-GB"/>
        </a:p>
      </dgm:t>
    </dgm:pt>
    <dgm:pt modelId="{B57AF2F5-04EF-3F42-8F72-64F9CFB2CFB1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 val="exact"/>
        </dgm:presLayoutVars>
      </dgm:prSet>
      <dgm:spPr/>
    </dgm:pt>
    <dgm:pt modelId="{BDB778B8-2CAF-C94F-AAF9-9F88375EA090}" type="pres">
      <dgm:prSet presAssocID="{4A11EF4C-C086-E642-9BB3-7F06E5C1290B}" presName="root1" presStyleCnt="0"/>
      <dgm:spPr/>
    </dgm:pt>
    <dgm:pt modelId="{FC608E84-351E-0342-81E9-FADABA8002E6}" type="pres">
      <dgm:prSet presAssocID="{4A11EF4C-C086-E642-9BB3-7F06E5C1290B}" presName="LevelOneTextNode" presStyleLbl="node0" presStyleIdx="0" presStyleCnt="4" custScaleX="125713">
        <dgm:presLayoutVars>
          <dgm:chPref val="3"/>
        </dgm:presLayoutVars>
      </dgm:prSet>
      <dgm:spPr/>
    </dgm:pt>
    <dgm:pt modelId="{862AE4AB-B9FB-2C4E-A82F-7387EA034813}" type="pres">
      <dgm:prSet presAssocID="{4A11EF4C-C086-E642-9BB3-7F06E5C1290B}" presName="level2hierChild" presStyleCnt="0"/>
      <dgm:spPr/>
    </dgm:pt>
    <dgm:pt modelId="{27118988-0681-2048-8D78-976A3AF9AF1F}" type="pres">
      <dgm:prSet presAssocID="{0C3FAF49-7E15-F346-B5F7-74FAF3B60F5B}" presName="conn2-1" presStyleLbl="parChTrans1D2" presStyleIdx="0" presStyleCnt="5"/>
      <dgm:spPr/>
    </dgm:pt>
    <dgm:pt modelId="{9951E975-CD21-B246-94FD-DCB32D712D74}" type="pres">
      <dgm:prSet presAssocID="{0C3FAF49-7E15-F346-B5F7-74FAF3B60F5B}" presName="connTx" presStyleLbl="parChTrans1D2" presStyleIdx="0" presStyleCnt="5"/>
      <dgm:spPr/>
    </dgm:pt>
    <dgm:pt modelId="{8BCB45B7-548D-AD43-9E38-7459CB458E16}" type="pres">
      <dgm:prSet presAssocID="{C88ED262-17EB-A64F-8186-B36DDD55690A}" presName="root2" presStyleCnt="0"/>
      <dgm:spPr/>
    </dgm:pt>
    <dgm:pt modelId="{E74253C7-AE8C-CC45-87A8-4FA863BFB02E}" type="pres">
      <dgm:prSet presAssocID="{C88ED262-17EB-A64F-8186-B36DDD55690A}" presName="LevelTwoTextNode" presStyleLbl="node2" presStyleIdx="0" presStyleCnt="5" custScaleX="286826">
        <dgm:presLayoutVars>
          <dgm:chPref val="3"/>
        </dgm:presLayoutVars>
      </dgm:prSet>
      <dgm:spPr/>
    </dgm:pt>
    <dgm:pt modelId="{1BD18AAE-573E-BE4A-9DC8-D8BBE1D1B576}" type="pres">
      <dgm:prSet presAssocID="{C88ED262-17EB-A64F-8186-B36DDD55690A}" presName="level3hierChild" presStyleCnt="0"/>
      <dgm:spPr/>
    </dgm:pt>
    <dgm:pt modelId="{EB59B312-57C6-8547-B069-30F58BC95482}" type="pres">
      <dgm:prSet presAssocID="{102A7D41-83D4-E04C-90C4-580B0FF7BC74}" presName="root1" presStyleCnt="0"/>
      <dgm:spPr/>
    </dgm:pt>
    <dgm:pt modelId="{AF481AB8-A53D-1C4B-A543-6B18F282AEE1}" type="pres">
      <dgm:prSet presAssocID="{102A7D41-83D4-E04C-90C4-580B0FF7BC74}" presName="LevelOneTextNode" presStyleLbl="node0" presStyleIdx="1" presStyleCnt="4" custScaleX="125713">
        <dgm:presLayoutVars>
          <dgm:chPref val="3"/>
        </dgm:presLayoutVars>
      </dgm:prSet>
      <dgm:spPr/>
    </dgm:pt>
    <dgm:pt modelId="{11C02E17-F6AF-A441-97CE-07446533A14D}" type="pres">
      <dgm:prSet presAssocID="{102A7D41-83D4-E04C-90C4-580B0FF7BC74}" presName="level2hierChild" presStyleCnt="0"/>
      <dgm:spPr/>
    </dgm:pt>
    <dgm:pt modelId="{4A4670B7-317D-1746-BACD-905906FF4E03}" type="pres">
      <dgm:prSet presAssocID="{A9DB0A45-BA50-9B41-9880-F5C4AAF131D7}" presName="conn2-1" presStyleLbl="parChTrans1D2" presStyleIdx="1" presStyleCnt="5"/>
      <dgm:spPr/>
    </dgm:pt>
    <dgm:pt modelId="{C4C455AC-5F45-FE42-910B-ECECFBE4451A}" type="pres">
      <dgm:prSet presAssocID="{A9DB0A45-BA50-9B41-9880-F5C4AAF131D7}" presName="connTx" presStyleLbl="parChTrans1D2" presStyleIdx="1" presStyleCnt="5"/>
      <dgm:spPr/>
    </dgm:pt>
    <dgm:pt modelId="{7E8BDF76-C376-2440-A04B-5CFCB117860C}" type="pres">
      <dgm:prSet presAssocID="{65387183-454B-F14D-A6F6-7DA8C5BFAE05}" presName="root2" presStyleCnt="0"/>
      <dgm:spPr/>
    </dgm:pt>
    <dgm:pt modelId="{22C5CE71-47D8-264B-B9B8-CD64BD6E17AD}" type="pres">
      <dgm:prSet presAssocID="{65387183-454B-F14D-A6F6-7DA8C5BFAE05}" presName="LevelTwoTextNode" presStyleLbl="node2" presStyleIdx="1" presStyleCnt="5" custScaleX="286826">
        <dgm:presLayoutVars>
          <dgm:chPref val="3"/>
        </dgm:presLayoutVars>
      </dgm:prSet>
      <dgm:spPr/>
    </dgm:pt>
    <dgm:pt modelId="{551979F5-BE75-0248-B897-A736F35A1175}" type="pres">
      <dgm:prSet presAssocID="{65387183-454B-F14D-A6F6-7DA8C5BFAE05}" presName="level3hierChild" presStyleCnt="0"/>
      <dgm:spPr/>
    </dgm:pt>
    <dgm:pt modelId="{AE4042AC-8978-A443-B101-09423B6FDFBA}" type="pres">
      <dgm:prSet presAssocID="{ADD6F1E2-4AED-DA41-AAFA-764AE518E54B}" presName="root1" presStyleCnt="0"/>
      <dgm:spPr/>
    </dgm:pt>
    <dgm:pt modelId="{A851DF34-D968-AD4B-9B8E-E48A06C625E4}" type="pres">
      <dgm:prSet presAssocID="{ADD6F1E2-4AED-DA41-AAFA-764AE518E54B}" presName="LevelOneTextNode" presStyleLbl="node0" presStyleIdx="2" presStyleCnt="4" custScaleX="125713">
        <dgm:presLayoutVars>
          <dgm:chPref val="3"/>
        </dgm:presLayoutVars>
      </dgm:prSet>
      <dgm:spPr/>
    </dgm:pt>
    <dgm:pt modelId="{2BF4804B-DF30-524E-AA41-030A8ACB7D13}" type="pres">
      <dgm:prSet presAssocID="{ADD6F1E2-4AED-DA41-AAFA-764AE518E54B}" presName="level2hierChild" presStyleCnt="0"/>
      <dgm:spPr/>
    </dgm:pt>
    <dgm:pt modelId="{09E02ECB-AD1E-0F4B-8B30-4F9A343136AB}" type="pres">
      <dgm:prSet presAssocID="{A6221FE1-B857-2448-A6B5-034DBE16CDA4}" presName="conn2-1" presStyleLbl="parChTrans1D2" presStyleIdx="2" presStyleCnt="5"/>
      <dgm:spPr/>
    </dgm:pt>
    <dgm:pt modelId="{A7C636E0-F1D6-1A48-A812-DD44A7F1C303}" type="pres">
      <dgm:prSet presAssocID="{A6221FE1-B857-2448-A6B5-034DBE16CDA4}" presName="connTx" presStyleLbl="parChTrans1D2" presStyleIdx="2" presStyleCnt="5"/>
      <dgm:spPr/>
    </dgm:pt>
    <dgm:pt modelId="{3B01E2AD-32C8-134A-B46E-F52EE1A8BA07}" type="pres">
      <dgm:prSet presAssocID="{B1994776-BB7E-AD4E-900E-8296E2C69C4F}" presName="root2" presStyleCnt="0"/>
      <dgm:spPr/>
    </dgm:pt>
    <dgm:pt modelId="{BDD3F242-7E60-5B4D-8B4C-378ACA5AB453}" type="pres">
      <dgm:prSet presAssocID="{B1994776-BB7E-AD4E-900E-8296E2C69C4F}" presName="LevelTwoTextNode" presStyleLbl="node2" presStyleIdx="2" presStyleCnt="5" custScaleX="286826">
        <dgm:presLayoutVars>
          <dgm:chPref val="3"/>
        </dgm:presLayoutVars>
      </dgm:prSet>
      <dgm:spPr/>
    </dgm:pt>
    <dgm:pt modelId="{4D887F87-A0FB-BD48-83C8-4D2C1FC01138}" type="pres">
      <dgm:prSet presAssocID="{B1994776-BB7E-AD4E-900E-8296E2C69C4F}" presName="level3hierChild" presStyleCnt="0"/>
      <dgm:spPr/>
    </dgm:pt>
    <dgm:pt modelId="{2398627A-8112-7B41-A471-05DDA278FE54}" type="pres">
      <dgm:prSet presAssocID="{DC1551CC-965C-6344-8C2A-51CF1054B6AE}" presName="conn2-1" presStyleLbl="parChTrans1D2" presStyleIdx="3" presStyleCnt="5"/>
      <dgm:spPr/>
    </dgm:pt>
    <dgm:pt modelId="{10AD553B-2E56-5F43-920D-4780D2DD45A9}" type="pres">
      <dgm:prSet presAssocID="{DC1551CC-965C-6344-8C2A-51CF1054B6AE}" presName="connTx" presStyleLbl="parChTrans1D2" presStyleIdx="3" presStyleCnt="5"/>
      <dgm:spPr/>
    </dgm:pt>
    <dgm:pt modelId="{CC41886B-E525-0745-9274-C64E1C4D851E}" type="pres">
      <dgm:prSet presAssocID="{93D3D839-56B7-4E43-B9AC-6B1E6CCC0CAC}" presName="root2" presStyleCnt="0"/>
      <dgm:spPr/>
    </dgm:pt>
    <dgm:pt modelId="{7832ED78-3966-1749-A7CF-D9FEA212F73A}" type="pres">
      <dgm:prSet presAssocID="{93D3D839-56B7-4E43-B9AC-6B1E6CCC0CAC}" presName="LevelTwoTextNode" presStyleLbl="node2" presStyleIdx="3" presStyleCnt="5" custScaleX="286826">
        <dgm:presLayoutVars>
          <dgm:chPref val="3"/>
        </dgm:presLayoutVars>
      </dgm:prSet>
      <dgm:spPr/>
    </dgm:pt>
    <dgm:pt modelId="{E0D3D1C3-262C-FB40-9315-3DD6092254DC}" type="pres">
      <dgm:prSet presAssocID="{93D3D839-56B7-4E43-B9AC-6B1E6CCC0CAC}" presName="level3hierChild" presStyleCnt="0"/>
      <dgm:spPr/>
    </dgm:pt>
    <dgm:pt modelId="{FC1CBA2E-9535-5746-9F36-124B340387F5}" type="pres">
      <dgm:prSet presAssocID="{62E37409-2A2A-FA47-83CE-3CEDEC3BC08D}" presName="root1" presStyleCnt="0"/>
      <dgm:spPr/>
    </dgm:pt>
    <dgm:pt modelId="{055C12BE-0A3B-DE40-96E3-1F0935517FC6}" type="pres">
      <dgm:prSet presAssocID="{62E37409-2A2A-FA47-83CE-3CEDEC3BC08D}" presName="LevelOneTextNode" presStyleLbl="node0" presStyleIdx="3" presStyleCnt="4" custScaleX="125713">
        <dgm:presLayoutVars>
          <dgm:chPref val="3"/>
        </dgm:presLayoutVars>
      </dgm:prSet>
      <dgm:spPr/>
    </dgm:pt>
    <dgm:pt modelId="{699DC8DD-2D78-8C46-87D2-7A305A1AA8FD}" type="pres">
      <dgm:prSet presAssocID="{62E37409-2A2A-FA47-83CE-3CEDEC3BC08D}" presName="level2hierChild" presStyleCnt="0"/>
      <dgm:spPr/>
    </dgm:pt>
    <dgm:pt modelId="{4D5A5071-C00D-E744-B607-2189CE90BEED}" type="pres">
      <dgm:prSet presAssocID="{99C57B0C-6DAF-2B4C-A3F6-2D14EAC7BAF5}" presName="conn2-1" presStyleLbl="parChTrans1D2" presStyleIdx="4" presStyleCnt="5"/>
      <dgm:spPr/>
    </dgm:pt>
    <dgm:pt modelId="{989476DD-DEDD-804D-95AE-885953D06D59}" type="pres">
      <dgm:prSet presAssocID="{99C57B0C-6DAF-2B4C-A3F6-2D14EAC7BAF5}" presName="connTx" presStyleLbl="parChTrans1D2" presStyleIdx="4" presStyleCnt="5"/>
      <dgm:spPr/>
    </dgm:pt>
    <dgm:pt modelId="{34B46E10-97CB-F443-B843-C110490EEFCA}" type="pres">
      <dgm:prSet presAssocID="{83C71CD6-57CD-1345-AA65-E4449339D441}" presName="root2" presStyleCnt="0"/>
      <dgm:spPr/>
    </dgm:pt>
    <dgm:pt modelId="{F65382D6-902C-A54D-ADED-788FB37FE356}" type="pres">
      <dgm:prSet presAssocID="{83C71CD6-57CD-1345-AA65-E4449339D441}" presName="LevelTwoTextNode" presStyleLbl="node2" presStyleIdx="4" presStyleCnt="5" custScaleX="286826">
        <dgm:presLayoutVars>
          <dgm:chPref val="3"/>
        </dgm:presLayoutVars>
      </dgm:prSet>
      <dgm:spPr/>
    </dgm:pt>
    <dgm:pt modelId="{C16D347C-AB46-1D49-80E0-EB61B4637E4A}" type="pres">
      <dgm:prSet presAssocID="{83C71CD6-57CD-1345-AA65-E4449339D441}" presName="level3hierChild" presStyleCnt="0"/>
      <dgm:spPr/>
    </dgm:pt>
  </dgm:ptLst>
  <dgm:cxnLst>
    <dgm:cxn modelId="{97106C00-FC50-1541-AAD8-52A819B46952}" type="presOf" srcId="{A9DB0A45-BA50-9B41-9880-F5C4AAF131D7}" destId="{4A4670B7-317D-1746-BACD-905906FF4E03}" srcOrd="0" destOrd="0" presId="urn:microsoft.com/office/officeart/2005/8/layout/hierarchy2"/>
    <dgm:cxn modelId="{F59C7718-0D7D-7D40-9B22-1E3D82E727E2}" type="presOf" srcId="{B1994776-BB7E-AD4E-900E-8296E2C69C4F}" destId="{BDD3F242-7E60-5B4D-8B4C-378ACA5AB453}" srcOrd="0" destOrd="0" presId="urn:microsoft.com/office/officeart/2005/8/layout/hierarchy2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2697391A-330D-8340-9422-E46505D0953D}" type="presOf" srcId="{4A11EF4C-C086-E642-9BB3-7F06E5C1290B}" destId="{FC608E84-351E-0342-81E9-FADABA8002E6}" srcOrd="0" destOrd="0" presId="urn:microsoft.com/office/officeart/2005/8/layout/hierarchy2"/>
    <dgm:cxn modelId="{B5549E1C-B57E-C248-A45C-493335C56663}" type="presOf" srcId="{BD09AEF8-F502-8F47-BA6A-B0FFAEB3008F}" destId="{B57AF2F5-04EF-3F42-8F72-64F9CFB2CFB1}" srcOrd="0" destOrd="0" presId="urn:microsoft.com/office/officeart/2005/8/layout/hierarchy2"/>
    <dgm:cxn modelId="{46B68525-3DFC-3746-9A26-C1B606611CFF}" type="presOf" srcId="{A9DB0A45-BA50-9B41-9880-F5C4AAF131D7}" destId="{C4C455AC-5F45-FE42-910B-ECECFBE4451A}" srcOrd="1" destOrd="0" presId="urn:microsoft.com/office/officeart/2005/8/layout/hierarchy2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20B3A23A-8105-5749-BD71-B301183C1D74}" type="presOf" srcId="{62E37409-2A2A-FA47-83CE-3CEDEC3BC08D}" destId="{055C12BE-0A3B-DE40-96E3-1F0935517FC6}" srcOrd="0" destOrd="0" presId="urn:microsoft.com/office/officeart/2005/8/layout/hierarchy2"/>
    <dgm:cxn modelId="{B557AB47-A122-2043-B5C6-98B337F3DD38}" type="presOf" srcId="{C88ED262-17EB-A64F-8186-B36DDD55690A}" destId="{E74253C7-AE8C-CC45-87A8-4FA863BFB02E}" srcOrd="0" destOrd="0" presId="urn:microsoft.com/office/officeart/2005/8/layout/hierarchy2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2E01EA76-2EB6-6948-ACA3-1449905C149D}" type="presOf" srcId="{A6221FE1-B857-2448-A6B5-034DBE16CDA4}" destId="{A7C636E0-F1D6-1A48-A812-DD44A7F1C303}" srcOrd="1" destOrd="0" presId="urn:microsoft.com/office/officeart/2005/8/layout/hierarchy2"/>
    <dgm:cxn modelId="{4696ED7A-17B4-934C-A29C-DCC1A7EB8248}" type="presOf" srcId="{93D3D839-56B7-4E43-B9AC-6B1E6CCC0CAC}" destId="{7832ED78-3966-1749-A7CF-D9FEA212F73A}" srcOrd="0" destOrd="0" presId="urn:microsoft.com/office/officeart/2005/8/layout/hierarchy2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F49F3899-27BC-8E4B-A5C7-89C69FFBC117}" type="presOf" srcId="{A6221FE1-B857-2448-A6B5-034DBE16CDA4}" destId="{09E02ECB-AD1E-0F4B-8B30-4F9A343136AB}" srcOrd="0" destOrd="0" presId="urn:microsoft.com/office/officeart/2005/8/layout/hierarchy2"/>
    <dgm:cxn modelId="{299662A6-90AD-A548-9F6A-01DA4BBDD4D1}" type="presOf" srcId="{83C71CD6-57CD-1345-AA65-E4449339D441}" destId="{F65382D6-902C-A54D-ADED-788FB37FE356}" srcOrd="0" destOrd="0" presId="urn:microsoft.com/office/officeart/2005/8/layout/hierarchy2"/>
    <dgm:cxn modelId="{1C96ACC3-9FCF-E242-A7A6-930269D90C3E}" type="presOf" srcId="{99C57B0C-6DAF-2B4C-A3F6-2D14EAC7BAF5}" destId="{989476DD-DEDD-804D-95AE-885953D06D59}" srcOrd="1" destOrd="0" presId="urn:microsoft.com/office/officeart/2005/8/layout/hierarchy2"/>
    <dgm:cxn modelId="{5F2AB1CD-3FF8-B542-8CE6-BADAD0B6D17D}" type="presOf" srcId="{102A7D41-83D4-E04C-90C4-580B0FF7BC74}" destId="{AF481AB8-A53D-1C4B-A543-6B18F282AEE1}" srcOrd="0" destOrd="0" presId="urn:microsoft.com/office/officeart/2005/8/layout/hierarchy2"/>
    <dgm:cxn modelId="{93AAD2CD-D60B-B241-85B0-29D687C039BE}" type="presOf" srcId="{0C3FAF49-7E15-F346-B5F7-74FAF3B60F5B}" destId="{27118988-0681-2048-8D78-976A3AF9AF1F}" srcOrd="0" destOrd="0" presId="urn:microsoft.com/office/officeart/2005/8/layout/hierarchy2"/>
    <dgm:cxn modelId="{253B0ACF-E7DB-7C46-929B-D480D3E64E48}" type="presOf" srcId="{65387183-454B-F14D-A6F6-7DA8C5BFAE05}" destId="{22C5CE71-47D8-264B-B9B8-CD64BD6E17AD}" srcOrd="0" destOrd="0" presId="urn:microsoft.com/office/officeart/2005/8/layout/hierarchy2"/>
    <dgm:cxn modelId="{746851D3-58E8-B74F-AF41-19EA5437F2EF}" type="presOf" srcId="{ADD6F1E2-4AED-DA41-AAFA-764AE518E54B}" destId="{A851DF34-D968-AD4B-9B8E-E48A06C625E4}" srcOrd="0" destOrd="0" presId="urn:microsoft.com/office/officeart/2005/8/layout/hierarchy2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92CC4AD9-864B-0E41-8ED2-2210701DEFA4}" type="presOf" srcId="{DC1551CC-965C-6344-8C2A-51CF1054B6AE}" destId="{10AD553B-2E56-5F43-920D-4780D2DD45A9}" srcOrd="1" destOrd="0" presId="urn:microsoft.com/office/officeart/2005/8/layout/hierarchy2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A7E92ADE-A05E-B04E-BFE0-BA05626EC0A2}" srcId="{ADD6F1E2-4AED-DA41-AAFA-764AE518E54B}" destId="{93D3D839-56B7-4E43-B9AC-6B1E6CCC0CAC}" srcOrd="1" destOrd="0" parTransId="{DC1551CC-965C-6344-8C2A-51CF1054B6AE}" sibTransId="{15F74B15-993D-504A-AFC4-A74908BF935F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1CFBCFEC-EF05-6542-9105-D0F3B2542C2D}" type="presOf" srcId="{99C57B0C-6DAF-2B4C-A3F6-2D14EAC7BAF5}" destId="{4D5A5071-C00D-E744-B607-2189CE90BEED}" srcOrd="0" destOrd="0" presId="urn:microsoft.com/office/officeart/2005/8/layout/hierarchy2"/>
    <dgm:cxn modelId="{011D67ED-BFBE-8C45-B970-D7F865FEE192}" type="presOf" srcId="{0C3FAF49-7E15-F346-B5F7-74FAF3B60F5B}" destId="{9951E975-CD21-B246-94FD-DCB32D712D74}" srcOrd="1" destOrd="0" presId="urn:microsoft.com/office/officeart/2005/8/layout/hierarchy2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E179CF0-C9DF-E54A-A30C-97FCA6F6DDB9}" type="presOf" srcId="{DC1551CC-965C-6344-8C2A-51CF1054B6AE}" destId="{2398627A-8112-7B41-A471-05DDA278FE54}" srcOrd="0" destOrd="0" presId="urn:microsoft.com/office/officeart/2005/8/layout/hierarchy2"/>
    <dgm:cxn modelId="{C8BFE781-C75E-D64A-901A-4A2715636781}" type="presParOf" srcId="{B57AF2F5-04EF-3F42-8F72-64F9CFB2CFB1}" destId="{BDB778B8-2CAF-C94F-AAF9-9F88375EA090}" srcOrd="0" destOrd="0" presId="urn:microsoft.com/office/officeart/2005/8/layout/hierarchy2"/>
    <dgm:cxn modelId="{06ECB3BE-D3D3-F64C-B366-05C4B5439737}" type="presParOf" srcId="{BDB778B8-2CAF-C94F-AAF9-9F88375EA090}" destId="{FC608E84-351E-0342-81E9-FADABA8002E6}" srcOrd="0" destOrd="0" presId="urn:microsoft.com/office/officeart/2005/8/layout/hierarchy2"/>
    <dgm:cxn modelId="{617DAF21-911E-EC48-83E2-26D40DD5F437}" type="presParOf" srcId="{BDB778B8-2CAF-C94F-AAF9-9F88375EA090}" destId="{862AE4AB-B9FB-2C4E-A82F-7387EA034813}" srcOrd="1" destOrd="0" presId="urn:microsoft.com/office/officeart/2005/8/layout/hierarchy2"/>
    <dgm:cxn modelId="{B4D29D90-FA59-9947-B874-D3319359608C}" type="presParOf" srcId="{862AE4AB-B9FB-2C4E-A82F-7387EA034813}" destId="{27118988-0681-2048-8D78-976A3AF9AF1F}" srcOrd="0" destOrd="0" presId="urn:microsoft.com/office/officeart/2005/8/layout/hierarchy2"/>
    <dgm:cxn modelId="{4A3146F8-1F29-7840-B143-94B8F4F3D020}" type="presParOf" srcId="{27118988-0681-2048-8D78-976A3AF9AF1F}" destId="{9951E975-CD21-B246-94FD-DCB32D712D74}" srcOrd="0" destOrd="0" presId="urn:microsoft.com/office/officeart/2005/8/layout/hierarchy2"/>
    <dgm:cxn modelId="{7DD401C4-CDDD-F146-8DE9-E829F536C787}" type="presParOf" srcId="{862AE4AB-B9FB-2C4E-A82F-7387EA034813}" destId="{8BCB45B7-548D-AD43-9E38-7459CB458E16}" srcOrd="1" destOrd="0" presId="urn:microsoft.com/office/officeart/2005/8/layout/hierarchy2"/>
    <dgm:cxn modelId="{B6AE36D8-1DEC-9B42-B837-BF460976CE17}" type="presParOf" srcId="{8BCB45B7-548D-AD43-9E38-7459CB458E16}" destId="{E74253C7-AE8C-CC45-87A8-4FA863BFB02E}" srcOrd="0" destOrd="0" presId="urn:microsoft.com/office/officeart/2005/8/layout/hierarchy2"/>
    <dgm:cxn modelId="{04234608-1A73-0B4C-A1F0-DB69EC8D3B7C}" type="presParOf" srcId="{8BCB45B7-548D-AD43-9E38-7459CB458E16}" destId="{1BD18AAE-573E-BE4A-9DC8-D8BBE1D1B576}" srcOrd="1" destOrd="0" presId="urn:microsoft.com/office/officeart/2005/8/layout/hierarchy2"/>
    <dgm:cxn modelId="{D7B30C3E-8F51-FA4F-B7F9-23F6EF95E073}" type="presParOf" srcId="{B57AF2F5-04EF-3F42-8F72-64F9CFB2CFB1}" destId="{EB59B312-57C6-8547-B069-30F58BC95482}" srcOrd="1" destOrd="0" presId="urn:microsoft.com/office/officeart/2005/8/layout/hierarchy2"/>
    <dgm:cxn modelId="{B45B09D8-63CE-D54E-A0BE-575D7239128C}" type="presParOf" srcId="{EB59B312-57C6-8547-B069-30F58BC95482}" destId="{AF481AB8-A53D-1C4B-A543-6B18F282AEE1}" srcOrd="0" destOrd="0" presId="urn:microsoft.com/office/officeart/2005/8/layout/hierarchy2"/>
    <dgm:cxn modelId="{8E3574D5-8874-334D-B795-87A397FF59BF}" type="presParOf" srcId="{EB59B312-57C6-8547-B069-30F58BC95482}" destId="{11C02E17-F6AF-A441-97CE-07446533A14D}" srcOrd="1" destOrd="0" presId="urn:microsoft.com/office/officeart/2005/8/layout/hierarchy2"/>
    <dgm:cxn modelId="{C03FB700-45C4-1C44-9ED0-D90E5DAA838C}" type="presParOf" srcId="{11C02E17-F6AF-A441-97CE-07446533A14D}" destId="{4A4670B7-317D-1746-BACD-905906FF4E03}" srcOrd="0" destOrd="0" presId="urn:microsoft.com/office/officeart/2005/8/layout/hierarchy2"/>
    <dgm:cxn modelId="{D4FB58B2-A4E1-354D-9FD6-0E70666E58EC}" type="presParOf" srcId="{4A4670B7-317D-1746-BACD-905906FF4E03}" destId="{C4C455AC-5F45-FE42-910B-ECECFBE4451A}" srcOrd="0" destOrd="0" presId="urn:microsoft.com/office/officeart/2005/8/layout/hierarchy2"/>
    <dgm:cxn modelId="{56CB9AB9-64E9-8E47-86AC-D846C90A3527}" type="presParOf" srcId="{11C02E17-F6AF-A441-97CE-07446533A14D}" destId="{7E8BDF76-C376-2440-A04B-5CFCB117860C}" srcOrd="1" destOrd="0" presId="urn:microsoft.com/office/officeart/2005/8/layout/hierarchy2"/>
    <dgm:cxn modelId="{9855D68C-63D1-7D40-992A-CD94160425C0}" type="presParOf" srcId="{7E8BDF76-C376-2440-A04B-5CFCB117860C}" destId="{22C5CE71-47D8-264B-B9B8-CD64BD6E17AD}" srcOrd="0" destOrd="0" presId="urn:microsoft.com/office/officeart/2005/8/layout/hierarchy2"/>
    <dgm:cxn modelId="{91C6E068-9EAA-4848-9E8A-B318C5D058DF}" type="presParOf" srcId="{7E8BDF76-C376-2440-A04B-5CFCB117860C}" destId="{551979F5-BE75-0248-B897-A736F35A1175}" srcOrd="1" destOrd="0" presId="urn:microsoft.com/office/officeart/2005/8/layout/hierarchy2"/>
    <dgm:cxn modelId="{E6F86AF2-EDFE-1842-BCA0-431914A52C6C}" type="presParOf" srcId="{B57AF2F5-04EF-3F42-8F72-64F9CFB2CFB1}" destId="{AE4042AC-8978-A443-B101-09423B6FDFBA}" srcOrd="2" destOrd="0" presId="urn:microsoft.com/office/officeart/2005/8/layout/hierarchy2"/>
    <dgm:cxn modelId="{8C189720-0CB8-3445-9095-D55824AF6D5A}" type="presParOf" srcId="{AE4042AC-8978-A443-B101-09423B6FDFBA}" destId="{A851DF34-D968-AD4B-9B8E-E48A06C625E4}" srcOrd="0" destOrd="0" presId="urn:microsoft.com/office/officeart/2005/8/layout/hierarchy2"/>
    <dgm:cxn modelId="{3C2ADE11-5411-FC41-8CA6-0AA872AAEC24}" type="presParOf" srcId="{AE4042AC-8978-A443-B101-09423B6FDFBA}" destId="{2BF4804B-DF30-524E-AA41-030A8ACB7D13}" srcOrd="1" destOrd="0" presId="urn:microsoft.com/office/officeart/2005/8/layout/hierarchy2"/>
    <dgm:cxn modelId="{75CBEC50-5238-A543-91EB-8A8C683459E6}" type="presParOf" srcId="{2BF4804B-DF30-524E-AA41-030A8ACB7D13}" destId="{09E02ECB-AD1E-0F4B-8B30-4F9A343136AB}" srcOrd="0" destOrd="0" presId="urn:microsoft.com/office/officeart/2005/8/layout/hierarchy2"/>
    <dgm:cxn modelId="{606D4CB7-8822-954F-AE46-7302302BEC38}" type="presParOf" srcId="{09E02ECB-AD1E-0F4B-8B30-4F9A343136AB}" destId="{A7C636E0-F1D6-1A48-A812-DD44A7F1C303}" srcOrd="0" destOrd="0" presId="urn:microsoft.com/office/officeart/2005/8/layout/hierarchy2"/>
    <dgm:cxn modelId="{95A73E40-20BF-8646-9FF3-5F08C707649F}" type="presParOf" srcId="{2BF4804B-DF30-524E-AA41-030A8ACB7D13}" destId="{3B01E2AD-32C8-134A-B46E-F52EE1A8BA07}" srcOrd="1" destOrd="0" presId="urn:microsoft.com/office/officeart/2005/8/layout/hierarchy2"/>
    <dgm:cxn modelId="{ACFC4587-AE16-AC4A-8D12-B5876E5B22E0}" type="presParOf" srcId="{3B01E2AD-32C8-134A-B46E-F52EE1A8BA07}" destId="{BDD3F242-7E60-5B4D-8B4C-378ACA5AB453}" srcOrd="0" destOrd="0" presId="urn:microsoft.com/office/officeart/2005/8/layout/hierarchy2"/>
    <dgm:cxn modelId="{5EBBA018-F4AF-A449-9C97-D85DEE399FA4}" type="presParOf" srcId="{3B01E2AD-32C8-134A-B46E-F52EE1A8BA07}" destId="{4D887F87-A0FB-BD48-83C8-4D2C1FC01138}" srcOrd="1" destOrd="0" presId="urn:microsoft.com/office/officeart/2005/8/layout/hierarchy2"/>
    <dgm:cxn modelId="{728139AB-0B65-964E-B737-3544C5D6E382}" type="presParOf" srcId="{2BF4804B-DF30-524E-AA41-030A8ACB7D13}" destId="{2398627A-8112-7B41-A471-05DDA278FE54}" srcOrd="2" destOrd="0" presId="urn:microsoft.com/office/officeart/2005/8/layout/hierarchy2"/>
    <dgm:cxn modelId="{8D5AE9B2-5D9E-BA48-A607-C621FE7E05F6}" type="presParOf" srcId="{2398627A-8112-7B41-A471-05DDA278FE54}" destId="{10AD553B-2E56-5F43-920D-4780D2DD45A9}" srcOrd="0" destOrd="0" presId="urn:microsoft.com/office/officeart/2005/8/layout/hierarchy2"/>
    <dgm:cxn modelId="{E9071123-59D7-004B-9D12-3549539DFFA1}" type="presParOf" srcId="{2BF4804B-DF30-524E-AA41-030A8ACB7D13}" destId="{CC41886B-E525-0745-9274-C64E1C4D851E}" srcOrd="3" destOrd="0" presId="urn:microsoft.com/office/officeart/2005/8/layout/hierarchy2"/>
    <dgm:cxn modelId="{5EB0E5F8-A8CA-7D45-87D5-78575FF2E54E}" type="presParOf" srcId="{CC41886B-E525-0745-9274-C64E1C4D851E}" destId="{7832ED78-3966-1749-A7CF-D9FEA212F73A}" srcOrd="0" destOrd="0" presId="urn:microsoft.com/office/officeart/2005/8/layout/hierarchy2"/>
    <dgm:cxn modelId="{5F07D12F-6D59-0F47-AD82-0C2D18968ED2}" type="presParOf" srcId="{CC41886B-E525-0745-9274-C64E1C4D851E}" destId="{E0D3D1C3-262C-FB40-9315-3DD6092254DC}" srcOrd="1" destOrd="0" presId="urn:microsoft.com/office/officeart/2005/8/layout/hierarchy2"/>
    <dgm:cxn modelId="{0C1FFB06-709E-164F-A5FD-E5F79DBBCB18}" type="presParOf" srcId="{B57AF2F5-04EF-3F42-8F72-64F9CFB2CFB1}" destId="{FC1CBA2E-9535-5746-9F36-124B340387F5}" srcOrd="3" destOrd="0" presId="urn:microsoft.com/office/officeart/2005/8/layout/hierarchy2"/>
    <dgm:cxn modelId="{FC62EDBF-C4AE-A442-A8F7-8BCE2C8B9F92}" type="presParOf" srcId="{FC1CBA2E-9535-5746-9F36-124B340387F5}" destId="{055C12BE-0A3B-DE40-96E3-1F0935517FC6}" srcOrd="0" destOrd="0" presId="urn:microsoft.com/office/officeart/2005/8/layout/hierarchy2"/>
    <dgm:cxn modelId="{C82BDA8F-2438-BC41-AF95-619A09F0DFC8}" type="presParOf" srcId="{FC1CBA2E-9535-5746-9F36-124B340387F5}" destId="{699DC8DD-2D78-8C46-87D2-7A305A1AA8FD}" srcOrd="1" destOrd="0" presId="urn:microsoft.com/office/officeart/2005/8/layout/hierarchy2"/>
    <dgm:cxn modelId="{C4ECEF54-5CC7-444B-A4CB-F1782879DC8E}" type="presParOf" srcId="{699DC8DD-2D78-8C46-87D2-7A305A1AA8FD}" destId="{4D5A5071-C00D-E744-B607-2189CE90BEED}" srcOrd="0" destOrd="0" presId="urn:microsoft.com/office/officeart/2005/8/layout/hierarchy2"/>
    <dgm:cxn modelId="{3C801325-468C-3F46-ACEA-E3793B6D2949}" type="presParOf" srcId="{4D5A5071-C00D-E744-B607-2189CE90BEED}" destId="{989476DD-DEDD-804D-95AE-885953D06D59}" srcOrd="0" destOrd="0" presId="urn:microsoft.com/office/officeart/2005/8/layout/hierarchy2"/>
    <dgm:cxn modelId="{F4F76B41-7CC1-A943-9ADA-5B456D323120}" type="presParOf" srcId="{699DC8DD-2D78-8C46-87D2-7A305A1AA8FD}" destId="{34B46E10-97CB-F443-B843-C110490EEFCA}" srcOrd="1" destOrd="0" presId="urn:microsoft.com/office/officeart/2005/8/layout/hierarchy2"/>
    <dgm:cxn modelId="{121F9BA2-6F01-6F4D-82C6-F56011ED8C66}" type="presParOf" srcId="{34B46E10-97CB-F443-B843-C110490EEFCA}" destId="{F65382D6-902C-A54D-ADED-788FB37FE356}" srcOrd="0" destOrd="0" presId="urn:microsoft.com/office/officeart/2005/8/layout/hierarchy2"/>
    <dgm:cxn modelId="{448668AF-9F77-E148-A83E-75A14287A1C5}" type="presParOf" srcId="{34B46E10-97CB-F443-B843-C110490EEFCA}" destId="{C16D347C-AB46-1D49-80E0-EB61B4637E4A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5/8/layout/default" loCatId="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rtl="1">
            <a:buNone/>
          </a:pPr>
          <a:r>
            <a:rPr lang="ar-SA" sz="2000" b="1" dirty="0"/>
            <a:t>١- توقيت نشر الفيديو</a:t>
          </a:r>
          <a:r>
            <a:rPr lang="en-GB" sz="2000" b="1" dirty="0"/>
            <a:t>:</a:t>
          </a:r>
          <a:endParaRPr lang="en-GB" sz="2000" dirty="0"/>
        </a:p>
        <a:p>
          <a:pPr>
            <a:buNone/>
          </a:pPr>
          <a:r>
            <a:rPr lang="ar-SA" sz="2000" dirty="0"/>
            <a:t>النشر في توقيت مناسب — بعد تحليل نبرة الجمهور واستعدادهم لتلقّي الرسالة</a:t>
          </a:r>
          <a:endParaRPr lang="en-GB" sz="2000" b="1" dirty="0"/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pPr rtl="1"/>
          <a:endParaRPr lang="en-GB" sz="2000" b="1"/>
        </a:p>
      </dgm:t>
    </dgm:pt>
    <dgm:pt modelId="{129EF210-9901-FB4E-91C7-7108A5A2834A}" type="sibTrans" cxnId="{AA1E75FC-7AA1-8F44-BC7A-52371E3AA92F}">
      <dgm:prSet/>
      <dgm:spPr/>
      <dgm:t>
        <a:bodyPr/>
        <a:lstStyle/>
        <a:p>
          <a:pPr rtl="1"/>
          <a:endParaRPr lang="en-GB" sz="2000" b="1"/>
        </a:p>
      </dgm:t>
    </dgm:pt>
    <dgm:pt modelId="{64964D88-FD86-174D-914C-CE8F8A1F66C9}">
      <dgm:prSet phldrT="[Text]" custT="1"/>
      <dgm:spPr/>
      <dgm:t>
        <a:bodyPr/>
        <a:lstStyle/>
        <a:p>
          <a:pPr rtl="1">
            <a:buNone/>
          </a:pPr>
          <a:r>
            <a:rPr lang="ar-SA" sz="2000" b="1" dirty="0"/>
            <a:t>٢- لغة الجسد والنبرة</a:t>
          </a:r>
          <a:r>
            <a:rPr lang="en-GB" sz="2000" b="1" dirty="0"/>
            <a:t>:</a:t>
          </a:r>
          <a:endParaRPr lang="en-GB" sz="2000" dirty="0"/>
        </a:p>
        <a:p>
          <a:pPr>
            <a:buNone/>
          </a:pPr>
          <a:r>
            <a:rPr lang="ar-SA" sz="2000" dirty="0"/>
            <a:t>استخدام لغة جسد صادقة، نبرة هادئة، نظرة مباشرة للكاميرا</a:t>
          </a:r>
          <a:endParaRPr lang="en-GB" sz="2000" b="1" dirty="0"/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pPr rtl="1"/>
          <a:endParaRPr lang="en-GB" sz="2000" b="1"/>
        </a:p>
      </dgm:t>
    </dgm:pt>
    <dgm:pt modelId="{9BF74076-8E0B-C04A-807E-DEEC74D4C8C6}" type="sibTrans" cxnId="{5304BF6C-C428-7D47-9FA6-D3B285290D67}">
      <dgm:prSet/>
      <dgm:spPr/>
      <dgm:t>
        <a:bodyPr/>
        <a:lstStyle/>
        <a:p>
          <a:pPr rtl="1"/>
          <a:endParaRPr lang="en-GB" sz="2000" b="1"/>
        </a:p>
      </dgm:t>
    </dgm:pt>
    <dgm:pt modelId="{F7EA539D-FC05-1540-AD9A-EE773CE2F5DE}">
      <dgm:prSet phldrT="[Text]" custT="1"/>
      <dgm:spPr/>
      <dgm:t>
        <a:bodyPr/>
        <a:lstStyle/>
        <a:p>
          <a:pPr rtl="1">
            <a:buNone/>
          </a:pPr>
          <a:r>
            <a:rPr lang="ar-SA" sz="2000" b="1" dirty="0"/>
            <a:t>٣- محتوى الاعتذار</a:t>
          </a:r>
          <a:r>
            <a:rPr lang="en-GB" sz="2000" b="1" dirty="0"/>
            <a:t>:</a:t>
          </a:r>
          <a:endParaRPr lang="en-GB" sz="2000" dirty="0"/>
        </a:p>
        <a:p>
          <a:pPr>
            <a:buNone/>
          </a:pPr>
          <a:r>
            <a:rPr lang="ar-SA" sz="2000" dirty="0"/>
            <a:t>الاعتراف الواضح بالمشكلة، شرح الخطوات المستقبلية، عدم تبرير الأخطاء</a:t>
          </a:r>
          <a:endParaRPr lang="en-GB" sz="2000" b="1" dirty="0"/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pPr rtl="1"/>
          <a:endParaRPr lang="en-GB" sz="2000" b="1"/>
        </a:p>
      </dgm:t>
    </dgm:pt>
    <dgm:pt modelId="{976B52BE-E96B-5346-8477-5F12C31331FF}" type="sibTrans" cxnId="{1828C460-7780-4940-98B2-0CD5635C1FD0}">
      <dgm:prSet/>
      <dgm:spPr/>
      <dgm:t>
        <a:bodyPr/>
        <a:lstStyle/>
        <a:p>
          <a:pPr rtl="1"/>
          <a:endParaRPr lang="en-GB" sz="2000" b="1"/>
        </a:p>
      </dgm:t>
    </dgm:pt>
    <dgm:pt modelId="{47CFD6F0-AEAA-B940-819E-5A0859090BCF}">
      <dgm:prSet phldrT="[Text]" custT="1"/>
      <dgm:spPr/>
      <dgm:t>
        <a:bodyPr/>
        <a:lstStyle/>
        <a:p>
          <a:pPr rtl="1">
            <a:buNone/>
          </a:pPr>
          <a:r>
            <a:rPr lang="ar-SA" sz="1800" b="1" dirty="0"/>
            <a:t>٤- مدة الفيديو</a:t>
          </a:r>
          <a:r>
            <a:rPr lang="en-GB" sz="1800" b="1" dirty="0"/>
            <a:t>:</a:t>
          </a:r>
          <a:endParaRPr lang="en-GB" sz="1800" dirty="0"/>
        </a:p>
        <a:p>
          <a:pPr>
            <a:buNone/>
          </a:pPr>
          <a:r>
            <a:rPr lang="ar-SA" sz="1800" dirty="0"/>
            <a:t>يُفضّل أن يكون قصيرًا (٦٠–٩٠ ثانية) — الجمهور الرقمي لا يُحب </a:t>
          </a:r>
          <a:r>
            <a:rPr lang="ar-SA" sz="1800" dirty="0" err="1"/>
            <a:t>الإطالات</a:t>
          </a:r>
          <a:endParaRPr lang="en-GB" sz="1800" b="1" dirty="0"/>
        </a:p>
      </dgm:t>
    </dgm:pt>
    <dgm:pt modelId="{1ED04BF2-3056-BA41-94BD-0974573C9A0D}" type="parTrans" cxnId="{190F19D5-01CA-8A4D-A10A-E003D59653F3}">
      <dgm:prSet/>
      <dgm:spPr/>
      <dgm:t>
        <a:bodyPr/>
        <a:lstStyle/>
        <a:p>
          <a:pPr rtl="1"/>
          <a:endParaRPr lang="en-GB" sz="2000" b="1"/>
        </a:p>
      </dgm:t>
    </dgm:pt>
    <dgm:pt modelId="{DDC85EB8-52A8-0D44-9177-0D5A08776754}" type="sibTrans" cxnId="{190F19D5-01CA-8A4D-A10A-E003D59653F3}">
      <dgm:prSet/>
      <dgm:spPr/>
      <dgm:t>
        <a:bodyPr/>
        <a:lstStyle/>
        <a:p>
          <a:pPr rtl="1"/>
          <a:endParaRPr lang="en-GB" sz="2000" b="1"/>
        </a:p>
      </dgm:t>
    </dgm:pt>
    <dgm:pt modelId="{36AC7B47-431C-4443-B05F-58F4320D7AD9}">
      <dgm:prSet phldrT="[Text]" custT="1"/>
      <dgm:spPr/>
      <dgm:t>
        <a:bodyPr/>
        <a:lstStyle/>
        <a:p>
          <a:pPr rtl="1">
            <a:buNone/>
          </a:pPr>
          <a:r>
            <a:rPr lang="ar-SA" sz="2000" b="1" dirty="0"/>
            <a:t>٥- منصات النشر</a:t>
          </a:r>
          <a:r>
            <a:rPr lang="en-GB" sz="2000" b="1" dirty="0"/>
            <a:t>:</a:t>
          </a:r>
          <a:endParaRPr lang="en-GB" sz="2000" dirty="0"/>
        </a:p>
        <a:p>
          <a:pPr>
            <a:buSzPts val="1000"/>
            <a:buFont typeface="Symbol" pitchFamily="2" charset="2"/>
            <a:buChar char=""/>
          </a:pPr>
          <a:r>
            <a:rPr lang="ar-SA" sz="2000" dirty="0"/>
            <a:t>النشر في المنصات المناسبة للجمهور المستهدف (تويتر، فيسبوك، إنستغرام، </a:t>
          </a:r>
          <a:r>
            <a:rPr lang="ar-SA" sz="2000" dirty="0" err="1"/>
            <a:t>لينكدإن</a:t>
          </a:r>
          <a:r>
            <a:rPr lang="ar-SA" sz="2000" dirty="0"/>
            <a:t> حسب الحالة)</a:t>
          </a:r>
          <a:endParaRPr lang="en-GB" sz="2000" b="1" dirty="0"/>
        </a:p>
      </dgm:t>
    </dgm:pt>
    <dgm:pt modelId="{0581E54B-392C-FF4E-B595-7E6A371EB581}" type="parTrans" cxnId="{EB9FA6DA-D4D0-5B4D-86F6-418EB9ED29C3}">
      <dgm:prSet/>
      <dgm:spPr/>
      <dgm:t>
        <a:bodyPr/>
        <a:lstStyle/>
        <a:p>
          <a:pPr rtl="1"/>
          <a:endParaRPr lang="en-GB" sz="2000" b="1"/>
        </a:p>
      </dgm:t>
    </dgm:pt>
    <dgm:pt modelId="{A37B8039-CCB3-744C-851E-726A583848BE}" type="sibTrans" cxnId="{EB9FA6DA-D4D0-5B4D-86F6-418EB9ED29C3}">
      <dgm:prSet/>
      <dgm:spPr/>
      <dgm:t>
        <a:bodyPr/>
        <a:lstStyle/>
        <a:p>
          <a:pPr rtl="1"/>
          <a:endParaRPr lang="en-GB" sz="2000" b="1"/>
        </a:p>
      </dgm:t>
    </dgm:pt>
    <dgm:pt modelId="{FB677746-40A4-A34A-9038-6EEA82F3437C}" type="pres">
      <dgm:prSet presAssocID="{FC59F2C5-80E2-AD4A-AD85-54DDF7E1F903}" presName="diagram" presStyleCnt="0">
        <dgm:presLayoutVars>
          <dgm:dir val="rev"/>
          <dgm:resizeHandles val="exact"/>
        </dgm:presLayoutVars>
      </dgm:prSet>
      <dgm:spPr/>
    </dgm:pt>
    <dgm:pt modelId="{56F1564E-FEE6-C748-BBAE-F0BEDA6C12A1}" type="pres">
      <dgm:prSet presAssocID="{CE204DBC-4615-A74D-91B7-BCE007B1DB25}" presName="node" presStyleLbl="node1" presStyleIdx="0" presStyleCnt="5">
        <dgm:presLayoutVars>
          <dgm:bulletEnabled val="1"/>
        </dgm:presLayoutVars>
      </dgm:prSet>
      <dgm:spPr/>
    </dgm:pt>
    <dgm:pt modelId="{D3E37067-993C-044E-8301-6E3D12B2FE5C}" type="pres">
      <dgm:prSet presAssocID="{129EF210-9901-FB4E-91C7-7108A5A2834A}" presName="sibTrans" presStyleCnt="0"/>
      <dgm:spPr/>
    </dgm:pt>
    <dgm:pt modelId="{884767BF-755B-FC48-BA1A-65E6A9D6ADDD}" type="pres">
      <dgm:prSet presAssocID="{64964D88-FD86-174D-914C-CE8F8A1F66C9}" presName="node" presStyleLbl="node1" presStyleIdx="1" presStyleCnt="5">
        <dgm:presLayoutVars>
          <dgm:bulletEnabled val="1"/>
        </dgm:presLayoutVars>
      </dgm:prSet>
      <dgm:spPr/>
    </dgm:pt>
    <dgm:pt modelId="{2395B8BB-0380-C249-BA16-0C2135498808}" type="pres">
      <dgm:prSet presAssocID="{9BF74076-8E0B-C04A-807E-DEEC74D4C8C6}" presName="sibTrans" presStyleCnt="0"/>
      <dgm:spPr/>
    </dgm:pt>
    <dgm:pt modelId="{23C41F9D-F2B4-7247-B245-563BEF5B5AAA}" type="pres">
      <dgm:prSet presAssocID="{F7EA539D-FC05-1540-AD9A-EE773CE2F5DE}" presName="node" presStyleLbl="node1" presStyleIdx="2" presStyleCnt="5">
        <dgm:presLayoutVars>
          <dgm:bulletEnabled val="1"/>
        </dgm:presLayoutVars>
      </dgm:prSet>
      <dgm:spPr/>
    </dgm:pt>
    <dgm:pt modelId="{6FDD9BA6-E48B-9F4F-B38E-BAAEA289D347}" type="pres">
      <dgm:prSet presAssocID="{976B52BE-E96B-5346-8477-5F12C31331FF}" presName="sibTrans" presStyleCnt="0"/>
      <dgm:spPr/>
    </dgm:pt>
    <dgm:pt modelId="{A0790A80-F992-254F-96C8-465F53EC37D6}" type="pres">
      <dgm:prSet presAssocID="{47CFD6F0-AEAA-B940-819E-5A0859090BCF}" presName="node" presStyleLbl="node1" presStyleIdx="3" presStyleCnt="5">
        <dgm:presLayoutVars>
          <dgm:bulletEnabled val="1"/>
        </dgm:presLayoutVars>
      </dgm:prSet>
      <dgm:spPr/>
    </dgm:pt>
    <dgm:pt modelId="{2BF2FCCA-C3E5-B342-A9FC-9387E04CEDD5}" type="pres">
      <dgm:prSet presAssocID="{DDC85EB8-52A8-0D44-9177-0D5A08776754}" presName="sibTrans" presStyleCnt="0"/>
      <dgm:spPr/>
    </dgm:pt>
    <dgm:pt modelId="{942E6865-CF4C-6445-865C-C2F26487349A}" type="pres">
      <dgm:prSet presAssocID="{36AC7B47-431C-4443-B05F-58F4320D7AD9}" presName="node" presStyleLbl="node1" presStyleIdx="4" presStyleCnt="5">
        <dgm:presLayoutVars>
          <dgm:bulletEnabled val="1"/>
        </dgm:presLayoutVars>
      </dgm:prSet>
      <dgm:spPr/>
    </dgm:pt>
  </dgm:ptLst>
  <dgm:cxnLst>
    <dgm:cxn modelId="{C720A900-8014-7740-AEA4-886F86CEFB66}" type="presOf" srcId="{47CFD6F0-AEAA-B940-819E-5A0859090BCF}" destId="{A0790A80-F992-254F-96C8-465F53EC37D6}" srcOrd="0" destOrd="0" presId="urn:microsoft.com/office/officeart/2005/8/layout/default"/>
    <dgm:cxn modelId="{F8F40F12-5FDB-6547-B950-1986C2C361C2}" type="presOf" srcId="{F7EA539D-FC05-1540-AD9A-EE773CE2F5DE}" destId="{23C41F9D-F2B4-7247-B245-563BEF5B5AAA}" srcOrd="0" destOrd="0" presId="urn:microsoft.com/office/officeart/2005/8/layout/default"/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2B5C4866-05E1-8448-B49C-AA99734BF6A7}" type="presOf" srcId="{64964D88-FD86-174D-914C-CE8F8A1F66C9}" destId="{884767BF-755B-FC48-BA1A-65E6A9D6ADDD}" srcOrd="0" destOrd="0" presId="urn:microsoft.com/office/officeart/2005/8/layout/default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2276676F-CDC6-3A48-951F-A54C5D6CD883}" type="presOf" srcId="{FC59F2C5-80E2-AD4A-AD85-54DDF7E1F903}" destId="{FB677746-40A4-A34A-9038-6EEA82F3437C}" srcOrd="0" destOrd="0" presId="urn:microsoft.com/office/officeart/2005/8/layout/default"/>
    <dgm:cxn modelId="{765EC8C3-AEEF-904B-AF3A-EE2616524B86}" type="presOf" srcId="{CE204DBC-4615-A74D-91B7-BCE007B1DB25}" destId="{56F1564E-FEE6-C748-BBAE-F0BEDA6C12A1}" srcOrd="0" destOrd="0" presId="urn:microsoft.com/office/officeart/2005/8/layout/default"/>
    <dgm:cxn modelId="{37958FC4-9CFF-454A-9974-0492B0DCDACD}" type="presOf" srcId="{36AC7B47-431C-4443-B05F-58F4320D7AD9}" destId="{942E6865-CF4C-6445-865C-C2F26487349A}" srcOrd="0" destOrd="0" presId="urn:microsoft.com/office/officeart/2005/8/layout/default"/>
    <dgm:cxn modelId="{190F19D5-01CA-8A4D-A10A-E003D59653F3}" srcId="{FC59F2C5-80E2-AD4A-AD85-54DDF7E1F903}" destId="{47CFD6F0-AEAA-B940-819E-5A0859090BCF}" srcOrd="3" destOrd="0" parTransId="{1ED04BF2-3056-BA41-94BD-0974573C9A0D}" sibTransId="{DDC85EB8-52A8-0D44-9177-0D5A08776754}"/>
    <dgm:cxn modelId="{EB9FA6DA-D4D0-5B4D-86F6-418EB9ED29C3}" srcId="{FC59F2C5-80E2-AD4A-AD85-54DDF7E1F903}" destId="{36AC7B47-431C-4443-B05F-58F4320D7AD9}" srcOrd="4" destOrd="0" parTransId="{0581E54B-392C-FF4E-B595-7E6A371EB581}" sibTransId="{A37B8039-CCB3-744C-851E-726A583848BE}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0B4FDCFF-782B-3D4D-963C-58FC31235A45}" type="presParOf" srcId="{FB677746-40A4-A34A-9038-6EEA82F3437C}" destId="{56F1564E-FEE6-C748-BBAE-F0BEDA6C12A1}" srcOrd="0" destOrd="0" presId="urn:microsoft.com/office/officeart/2005/8/layout/default"/>
    <dgm:cxn modelId="{E83804AD-315A-5846-B29C-4847645C1F4B}" type="presParOf" srcId="{FB677746-40A4-A34A-9038-6EEA82F3437C}" destId="{D3E37067-993C-044E-8301-6E3D12B2FE5C}" srcOrd="1" destOrd="0" presId="urn:microsoft.com/office/officeart/2005/8/layout/default"/>
    <dgm:cxn modelId="{564459AE-BA6C-8E45-92BB-834DD8AD8689}" type="presParOf" srcId="{FB677746-40A4-A34A-9038-6EEA82F3437C}" destId="{884767BF-755B-FC48-BA1A-65E6A9D6ADDD}" srcOrd="2" destOrd="0" presId="urn:microsoft.com/office/officeart/2005/8/layout/default"/>
    <dgm:cxn modelId="{2E785836-5343-954C-9214-594AC1A54AFE}" type="presParOf" srcId="{FB677746-40A4-A34A-9038-6EEA82F3437C}" destId="{2395B8BB-0380-C249-BA16-0C2135498808}" srcOrd="3" destOrd="0" presId="urn:microsoft.com/office/officeart/2005/8/layout/default"/>
    <dgm:cxn modelId="{A36BEF75-1E28-1047-AACA-E0843B696AF4}" type="presParOf" srcId="{FB677746-40A4-A34A-9038-6EEA82F3437C}" destId="{23C41F9D-F2B4-7247-B245-563BEF5B5AAA}" srcOrd="4" destOrd="0" presId="urn:microsoft.com/office/officeart/2005/8/layout/default"/>
    <dgm:cxn modelId="{C93666D1-4445-9C43-B795-24251A170603}" type="presParOf" srcId="{FB677746-40A4-A34A-9038-6EEA82F3437C}" destId="{6FDD9BA6-E48B-9F4F-B38E-BAAEA289D347}" srcOrd="5" destOrd="0" presId="urn:microsoft.com/office/officeart/2005/8/layout/default"/>
    <dgm:cxn modelId="{5DDCECA5-0743-664A-B5A8-70EB85029B6E}" type="presParOf" srcId="{FB677746-40A4-A34A-9038-6EEA82F3437C}" destId="{A0790A80-F992-254F-96C8-465F53EC37D6}" srcOrd="6" destOrd="0" presId="urn:microsoft.com/office/officeart/2005/8/layout/default"/>
    <dgm:cxn modelId="{2E96A0C6-7ED5-FC41-AC3B-E00933FC489E}" type="presParOf" srcId="{FB677746-40A4-A34A-9038-6EEA82F3437C}" destId="{2BF2FCCA-C3E5-B342-A9FC-9387E04CEDD5}" srcOrd="7" destOrd="0" presId="urn:microsoft.com/office/officeart/2005/8/layout/default"/>
    <dgm:cxn modelId="{4DD4BEA5-29F8-7A49-AB4C-D03AD9A07804}" type="presParOf" srcId="{FB677746-40A4-A34A-9038-6EEA82F3437C}" destId="{942E6865-CF4C-6445-865C-C2F26487349A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vList5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التحكّم المركزي في النشر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 rtl="1"/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 rtl="1"/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إيقاف الجداول الآلية، كل منشور يُراجَع يدويًا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 rtl="1"/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 rtl="1"/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مراقبة دقيقة للتعليقات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 rtl="1"/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 rtl="1"/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None/>
          </a:pPr>
          <a:r>
            <a:rPr lang="ar-SA" sz="2400" dirty="0"/>
            <a:t>رصد مستمر لكل التفاعل — تدخل فوري عند ظهور محتوى مسيء أو خطير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 rtl="1"/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 rtl="1"/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تنسيق مع فريق الأزمات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 rtl="1"/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 rtl="1"/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٤- ضبط نبرة الحساب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 rtl="1"/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 rtl="1"/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نبرة متّسقة في كل منصة — لا ازدواجية بين القنوات</a:t>
          </a:r>
          <a:endParaRPr lang="en-GB" sz="24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 rtl="1"/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 rtl="1"/>
          <a:endParaRPr lang="en-GB" sz="2400"/>
        </a:p>
      </dgm:t>
    </dgm:pt>
    <dgm:pt modelId="{93D3D839-56B7-4E43-B9AC-6B1E6CCC0CAC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لا يُنشر أي محتوى دون توافق مع خطة فريق الأزمات</a:t>
          </a:r>
          <a:endParaRPr lang="en-GB" sz="2400" b="1" dirty="0"/>
        </a:p>
      </dgm:t>
    </dgm:pt>
    <dgm:pt modelId="{DC1551CC-965C-6344-8C2A-51CF1054B6AE}" type="parTrans" cxnId="{A7E92ADE-A05E-B04E-BFE0-BA05626EC0A2}">
      <dgm:prSet/>
      <dgm:spPr/>
      <dgm:t>
        <a:bodyPr/>
        <a:lstStyle/>
        <a:p>
          <a:pPr algn="r" rtl="1"/>
          <a:endParaRPr lang="en-GB"/>
        </a:p>
      </dgm:t>
    </dgm:pt>
    <dgm:pt modelId="{15F74B15-993D-504A-AFC4-A74908BF935F}" type="sibTrans" cxnId="{A7E92ADE-A05E-B04E-BFE0-BA05626EC0A2}">
      <dgm:prSet/>
      <dgm:spPr/>
      <dgm:t>
        <a:bodyPr/>
        <a:lstStyle/>
        <a:p>
          <a:pPr algn="r" rtl="1"/>
          <a:endParaRPr lang="en-GB"/>
        </a:p>
      </dgm:t>
    </dgm:pt>
    <dgm:pt modelId="{63955E67-8ADD-E74D-8909-ACF9A164BF3E}">
      <dgm:prSet phldrT="[Text]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b="1" dirty="0"/>
            <a:t>٤- تجميد المحتوى التسويقي المؤقت</a:t>
          </a:r>
          <a:endParaRPr lang="en-GB" dirty="0"/>
        </a:p>
      </dgm:t>
    </dgm:pt>
    <dgm:pt modelId="{E50EB272-C12A-584C-A33C-3ECE928829E5}" type="parTrans" cxnId="{330D3347-A051-9E41-B873-45D8E1BA7AC8}">
      <dgm:prSet/>
      <dgm:spPr/>
      <dgm:t>
        <a:bodyPr/>
        <a:lstStyle/>
        <a:p>
          <a:pPr algn="r" rtl="1"/>
          <a:endParaRPr lang="en-GB"/>
        </a:p>
      </dgm:t>
    </dgm:pt>
    <dgm:pt modelId="{0474F785-B11B-474D-A7EB-C7CD918F2B3E}" type="sibTrans" cxnId="{330D3347-A051-9E41-B873-45D8E1BA7AC8}">
      <dgm:prSet/>
      <dgm:spPr/>
      <dgm:t>
        <a:bodyPr/>
        <a:lstStyle/>
        <a:p>
          <a:pPr algn="r" rtl="1"/>
          <a:endParaRPr lang="en-GB"/>
        </a:p>
      </dgm:t>
    </dgm:pt>
    <dgm:pt modelId="{7BD3F969-299A-C441-BC6A-3C7FD4D1A51A}">
      <dgm:prSet phldrT="[Text]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dirty="0"/>
            <a:t>وقف الحملات الترويجية العادية إلى حين تقييم الوضع</a:t>
          </a:r>
          <a:endParaRPr lang="en-GB" b="1" dirty="0"/>
        </a:p>
      </dgm:t>
    </dgm:pt>
    <dgm:pt modelId="{7AC64238-65ED-7D43-9819-46A6844F3CB0}" type="parTrans" cxnId="{F5198A8A-7C8E-7746-A8DC-CE6D13194499}">
      <dgm:prSet/>
      <dgm:spPr/>
      <dgm:t>
        <a:bodyPr/>
        <a:lstStyle/>
        <a:p>
          <a:pPr algn="r" rtl="1"/>
          <a:endParaRPr lang="en-GB"/>
        </a:p>
      </dgm:t>
    </dgm:pt>
    <dgm:pt modelId="{82AABF55-3324-5942-8E2A-2B7BE0091E66}" type="sibTrans" cxnId="{F5198A8A-7C8E-7746-A8DC-CE6D13194499}">
      <dgm:prSet/>
      <dgm:spPr/>
      <dgm:t>
        <a:bodyPr/>
        <a:lstStyle/>
        <a:p>
          <a:pPr algn="r" rtl="1"/>
          <a:endParaRPr lang="en-GB"/>
        </a:p>
      </dgm:t>
    </dgm:pt>
    <dgm:pt modelId="{290727B5-77F6-EF44-A9C6-9485EDFFA028}" type="pres">
      <dgm:prSet presAssocID="{BD09AEF8-F502-8F47-BA6A-B0FFAEB3008F}" presName="Name0" presStyleCnt="0">
        <dgm:presLayoutVars>
          <dgm:dir val="rev"/>
          <dgm:animLvl val="lvl"/>
          <dgm:resizeHandles val="exact"/>
        </dgm:presLayoutVars>
      </dgm:prSet>
      <dgm:spPr/>
    </dgm:pt>
    <dgm:pt modelId="{3AE9A78C-C1B1-DC40-876C-4B813F731664}" type="pres">
      <dgm:prSet presAssocID="{4A11EF4C-C086-E642-9BB3-7F06E5C1290B}" presName="linNode" presStyleCnt="0"/>
      <dgm:spPr/>
    </dgm:pt>
    <dgm:pt modelId="{8A8B54E5-F4AB-2B4B-99BB-E631760E4A8E}" type="pres">
      <dgm:prSet presAssocID="{4A11EF4C-C086-E642-9BB3-7F06E5C1290B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9D0E39D2-4877-0749-A692-DCDBB83E5E8F}" type="pres">
      <dgm:prSet presAssocID="{4A11EF4C-C086-E642-9BB3-7F06E5C1290B}" presName="descendantText" presStyleLbl="alignAccFollowNode1" presStyleIdx="0" presStyleCnt="5">
        <dgm:presLayoutVars>
          <dgm:bulletEnabled val="1"/>
        </dgm:presLayoutVars>
      </dgm:prSet>
      <dgm:spPr/>
    </dgm:pt>
    <dgm:pt modelId="{C9E2E56F-603B-0A40-ACB4-2360AECDE361}" type="pres">
      <dgm:prSet presAssocID="{41E91CD4-8D46-734A-9F81-98BE45E9A506}" presName="sp" presStyleCnt="0"/>
      <dgm:spPr/>
    </dgm:pt>
    <dgm:pt modelId="{81F4C0D7-29A7-7C4F-8BF4-69097A465BD0}" type="pres">
      <dgm:prSet presAssocID="{102A7D41-83D4-E04C-90C4-580B0FF7BC74}" presName="linNode" presStyleCnt="0"/>
      <dgm:spPr/>
    </dgm:pt>
    <dgm:pt modelId="{CA76EE56-CD44-5942-8B66-B5220AE9AC0F}" type="pres">
      <dgm:prSet presAssocID="{102A7D41-83D4-E04C-90C4-580B0FF7BC74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0B6E24CF-A972-D248-96C8-F8ED56E5DE60}" type="pres">
      <dgm:prSet presAssocID="{102A7D41-83D4-E04C-90C4-580B0FF7BC74}" presName="descendantText" presStyleLbl="alignAccFollowNode1" presStyleIdx="1" presStyleCnt="5">
        <dgm:presLayoutVars>
          <dgm:bulletEnabled val="1"/>
        </dgm:presLayoutVars>
      </dgm:prSet>
      <dgm:spPr/>
    </dgm:pt>
    <dgm:pt modelId="{CB3A1537-5147-6E4F-A9A4-8FFC98264B4B}" type="pres">
      <dgm:prSet presAssocID="{6652ED82-6B71-6543-A7FC-4590E5EB8DAC}" presName="sp" presStyleCnt="0"/>
      <dgm:spPr/>
    </dgm:pt>
    <dgm:pt modelId="{B9335F98-2D18-6D44-89B9-FC190B635032}" type="pres">
      <dgm:prSet presAssocID="{ADD6F1E2-4AED-DA41-AAFA-764AE518E54B}" presName="linNode" presStyleCnt="0"/>
      <dgm:spPr/>
    </dgm:pt>
    <dgm:pt modelId="{C7539545-CDCB-7346-92EB-DB2FA5511568}" type="pres">
      <dgm:prSet presAssocID="{ADD6F1E2-4AED-DA41-AAFA-764AE518E54B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E4AFA89F-84A0-C14E-801E-7328C8D6F7C3}" type="pres">
      <dgm:prSet presAssocID="{ADD6F1E2-4AED-DA41-AAFA-764AE518E54B}" presName="descendantText" presStyleLbl="alignAccFollowNode1" presStyleIdx="2" presStyleCnt="5">
        <dgm:presLayoutVars>
          <dgm:bulletEnabled val="1"/>
        </dgm:presLayoutVars>
      </dgm:prSet>
      <dgm:spPr/>
    </dgm:pt>
    <dgm:pt modelId="{442AE55C-C9B1-A942-A2FB-95FEDCE421EF}" type="pres">
      <dgm:prSet presAssocID="{0EBECCBF-32B3-7540-945E-6EAB29D7B1DA}" presName="sp" presStyleCnt="0"/>
      <dgm:spPr/>
    </dgm:pt>
    <dgm:pt modelId="{AC8123BD-2A9A-404A-A100-0C1A68BD1889}" type="pres">
      <dgm:prSet presAssocID="{62E37409-2A2A-FA47-83CE-3CEDEC3BC08D}" presName="linNode" presStyleCnt="0"/>
      <dgm:spPr/>
    </dgm:pt>
    <dgm:pt modelId="{290DAA68-3449-BE45-8422-7FA2B9E8E64A}" type="pres">
      <dgm:prSet presAssocID="{62E37409-2A2A-FA47-83CE-3CEDEC3BC08D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3B2F225A-E241-6441-A91F-830FB3B89A7D}" type="pres">
      <dgm:prSet presAssocID="{62E37409-2A2A-FA47-83CE-3CEDEC3BC08D}" presName="descendantText" presStyleLbl="alignAccFollowNode1" presStyleIdx="3" presStyleCnt="5">
        <dgm:presLayoutVars>
          <dgm:bulletEnabled val="1"/>
        </dgm:presLayoutVars>
      </dgm:prSet>
      <dgm:spPr/>
    </dgm:pt>
    <dgm:pt modelId="{8120D105-E971-484E-BB8D-5B8423CB467C}" type="pres">
      <dgm:prSet presAssocID="{54F14A74-F921-E644-A257-E979929ACF14}" presName="sp" presStyleCnt="0"/>
      <dgm:spPr/>
    </dgm:pt>
    <dgm:pt modelId="{275A436A-7E0C-CD46-85E9-C2113F4DFA4A}" type="pres">
      <dgm:prSet presAssocID="{63955E67-8ADD-E74D-8909-ACF9A164BF3E}" presName="linNode" presStyleCnt="0"/>
      <dgm:spPr/>
    </dgm:pt>
    <dgm:pt modelId="{3030ABC4-E6F1-5949-B932-90DE9FB29723}" type="pres">
      <dgm:prSet presAssocID="{63955E67-8ADD-E74D-8909-ACF9A164BF3E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1A78712C-CFA0-B24F-B960-BBCDE629290B}" type="pres">
      <dgm:prSet presAssocID="{63955E67-8ADD-E74D-8909-ACF9A164BF3E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0D475A00-A671-E148-9BEB-CADB69104AB1}" type="presOf" srcId="{BD09AEF8-F502-8F47-BA6A-B0FFAEB3008F}" destId="{290727B5-77F6-EF44-A9C6-9485EDFFA028}" srcOrd="0" destOrd="0" presId="urn:microsoft.com/office/officeart/2005/8/layout/vList5"/>
    <dgm:cxn modelId="{D5A8C70E-5236-8C44-BD49-21EF7599E71E}" type="presOf" srcId="{ADD6F1E2-4AED-DA41-AAFA-764AE518E54B}" destId="{C7539545-CDCB-7346-92EB-DB2FA5511568}" srcOrd="0" destOrd="0" presId="urn:microsoft.com/office/officeart/2005/8/layout/vList5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18F0CB28-303F-6D42-899A-8528AE9B22DF}" type="presOf" srcId="{7BD3F969-299A-C441-BC6A-3C7FD4D1A51A}" destId="{1A78712C-CFA0-B24F-B960-BBCDE629290B}" srcOrd="0" destOrd="0" presId="urn:microsoft.com/office/officeart/2005/8/layout/vList5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330D3347-A051-9E41-B873-45D8E1BA7AC8}" srcId="{BD09AEF8-F502-8F47-BA6A-B0FFAEB3008F}" destId="{63955E67-8ADD-E74D-8909-ACF9A164BF3E}" srcOrd="4" destOrd="0" parTransId="{E50EB272-C12A-584C-A33C-3ECE928829E5}" sibTransId="{0474F785-B11B-474D-A7EB-C7CD918F2B3E}"/>
    <dgm:cxn modelId="{949D6F48-1DB2-3C4F-B2EE-D5601E04E5D8}" type="presOf" srcId="{83C71CD6-57CD-1345-AA65-E4449339D441}" destId="{3B2F225A-E241-6441-A91F-830FB3B89A7D}" srcOrd="0" destOrd="0" presId="urn:microsoft.com/office/officeart/2005/8/layout/vList5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4DE9B367-2AAE-0246-BDB2-BF44760B3BF1}" type="presOf" srcId="{93D3D839-56B7-4E43-B9AC-6B1E6CCC0CAC}" destId="{E4AFA89F-84A0-C14E-801E-7328C8D6F7C3}" srcOrd="0" destOrd="0" presId="urn:microsoft.com/office/officeart/2005/8/layout/vList5"/>
    <dgm:cxn modelId="{977AA189-964E-0F43-8918-BFC0F70D8B3F}" type="presOf" srcId="{63955E67-8ADD-E74D-8909-ACF9A164BF3E}" destId="{3030ABC4-E6F1-5949-B932-90DE9FB29723}" srcOrd="0" destOrd="0" presId="urn:microsoft.com/office/officeart/2005/8/layout/vList5"/>
    <dgm:cxn modelId="{F5198A8A-7C8E-7746-A8DC-CE6D13194499}" srcId="{63955E67-8ADD-E74D-8909-ACF9A164BF3E}" destId="{7BD3F969-299A-C441-BC6A-3C7FD4D1A51A}" srcOrd="0" destOrd="0" parTransId="{7AC64238-65ED-7D43-9819-46A6844F3CB0}" sibTransId="{82AABF55-3324-5942-8E2A-2B7BE0091E66}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220D94CA-45E8-0946-AC52-1762E2557875}" type="presOf" srcId="{102A7D41-83D4-E04C-90C4-580B0FF7BC74}" destId="{CA76EE56-CD44-5942-8B66-B5220AE9AC0F}" srcOrd="0" destOrd="0" presId="urn:microsoft.com/office/officeart/2005/8/layout/vList5"/>
    <dgm:cxn modelId="{F9BECACC-A431-AC4C-B851-3D942C53748F}" type="presOf" srcId="{4A11EF4C-C086-E642-9BB3-7F06E5C1290B}" destId="{8A8B54E5-F4AB-2B4B-99BB-E631760E4A8E}" srcOrd="0" destOrd="0" presId="urn:microsoft.com/office/officeart/2005/8/layout/vList5"/>
    <dgm:cxn modelId="{371FF0D0-13CF-474A-BB48-D3CF4589F81B}" type="presOf" srcId="{65387183-454B-F14D-A6F6-7DA8C5BFAE05}" destId="{0B6E24CF-A972-D248-96C8-F8ED56E5DE60}" srcOrd="0" destOrd="0" presId="urn:microsoft.com/office/officeart/2005/8/layout/vList5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A7E92ADE-A05E-B04E-BFE0-BA05626EC0A2}" srcId="{ADD6F1E2-4AED-DA41-AAFA-764AE518E54B}" destId="{93D3D839-56B7-4E43-B9AC-6B1E6CCC0CAC}" srcOrd="0" destOrd="0" parTransId="{DC1551CC-965C-6344-8C2A-51CF1054B6AE}" sibTransId="{15F74B15-993D-504A-AFC4-A74908BF935F}"/>
    <dgm:cxn modelId="{C1BFF8DE-C834-D34D-A354-52552DA1C60D}" type="presOf" srcId="{C88ED262-17EB-A64F-8186-B36DDD55690A}" destId="{9D0E39D2-4877-0749-A692-DCDBB83E5E8F}" srcOrd="0" destOrd="0" presId="urn:microsoft.com/office/officeart/2005/8/layout/vList5"/>
    <dgm:cxn modelId="{88307CE3-FD84-4B40-9EF4-D42DC1F77757}" type="presOf" srcId="{62E37409-2A2A-FA47-83CE-3CEDEC3BC08D}" destId="{290DAA68-3449-BE45-8422-7FA2B9E8E64A}" srcOrd="0" destOrd="0" presId="urn:microsoft.com/office/officeart/2005/8/layout/vList5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B858C981-0731-B14E-98AA-4B1F4716CD3A}" type="presParOf" srcId="{290727B5-77F6-EF44-A9C6-9485EDFFA028}" destId="{3AE9A78C-C1B1-DC40-876C-4B813F731664}" srcOrd="0" destOrd="0" presId="urn:microsoft.com/office/officeart/2005/8/layout/vList5"/>
    <dgm:cxn modelId="{C298D61B-8B3F-9F4A-AFB6-3F16572C92A8}" type="presParOf" srcId="{3AE9A78C-C1B1-DC40-876C-4B813F731664}" destId="{8A8B54E5-F4AB-2B4B-99BB-E631760E4A8E}" srcOrd="0" destOrd="0" presId="urn:microsoft.com/office/officeart/2005/8/layout/vList5"/>
    <dgm:cxn modelId="{CF4DA65D-11F1-7B42-A80F-332E79422E00}" type="presParOf" srcId="{3AE9A78C-C1B1-DC40-876C-4B813F731664}" destId="{9D0E39D2-4877-0749-A692-DCDBB83E5E8F}" srcOrd="1" destOrd="0" presId="urn:microsoft.com/office/officeart/2005/8/layout/vList5"/>
    <dgm:cxn modelId="{BF49071F-517C-FD43-A973-20B7FDB8E3E0}" type="presParOf" srcId="{290727B5-77F6-EF44-A9C6-9485EDFFA028}" destId="{C9E2E56F-603B-0A40-ACB4-2360AECDE361}" srcOrd="1" destOrd="0" presId="urn:microsoft.com/office/officeart/2005/8/layout/vList5"/>
    <dgm:cxn modelId="{BFE03F3D-F565-6B49-8489-CA2AC9BFBDD2}" type="presParOf" srcId="{290727B5-77F6-EF44-A9C6-9485EDFFA028}" destId="{81F4C0D7-29A7-7C4F-8BF4-69097A465BD0}" srcOrd="2" destOrd="0" presId="urn:microsoft.com/office/officeart/2005/8/layout/vList5"/>
    <dgm:cxn modelId="{648AF7E5-5BF8-3F42-B1F4-D410AA99AEF6}" type="presParOf" srcId="{81F4C0D7-29A7-7C4F-8BF4-69097A465BD0}" destId="{CA76EE56-CD44-5942-8B66-B5220AE9AC0F}" srcOrd="0" destOrd="0" presId="urn:microsoft.com/office/officeart/2005/8/layout/vList5"/>
    <dgm:cxn modelId="{82DD1244-119E-0841-BE2F-7A64464B77E1}" type="presParOf" srcId="{81F4C0D7-29A7-7C4F-8BF4-69097A465BD0}" destId="{0B6E24CF-A972-D248-96C8-F8ED56E5DE60}" srcOrd="1" destOrd="0" presId="urn:microsoft.com/office/officeart/2005/8/layout/vList5"/>
    <dgm:cxn modelId="{5C5663E6-70B2-1046-AEE3-98EDF4181859}" type="presParOf" srcId="{290727B5-77F6-EF44-A9C6-9485EDFFA028}" destId="{CB3A1537-5147-6E4F-A9A4-8FFC98264B4B}" srcOrd="3" destOrd="0" presId="urn:microsoft.com/office/officeart/2005/8/layout/vList5"/>
    <dgm:cxn modelId="{728B0128-EBC8-EF45-96B1-5745CCA4BE3C}" type="presParOf" srcId="{290727B5-77F6-EF44-A9C6-9485EDFFA028}" destId="{B9335F98-2D18-6D44-89B9-FC190B635032}" srcOrd="4" destOrd="0" presId="urn:microsoft.com/office/officeart/2005/8/layout/vList5"/>
    <dgm:cxn modelId="{D071F63B-8FFF-A84B-A7F6-3AADB9DE5C2D}" type="presParOf" srcId="{B9335F98-2D18-6D44-89B9-FC190B635032}" destId="{C7539545-CDCB-7346-92EB-DB2FA5511568}" srcOrd="0" destOrd="0" presId="urn:microsoft.com/office/officeart/2005/8/layout/vList5"/>
    <dgm:cxn modelId="{AB5711BB-DEA2-664B-8262-2CD8D829D371}" type="presParOf" srcId="{B9335F98-2D18-6D44-89B9-FC190B635032}" destId="{E4AFA89F-84A0-C14E-801E-7328C8D6F7C3}" srcOrd="1" destOrd="0" presId="urn:microsoft.com/office/officeart/2005/8/layout/vList5"/>
    <dgm:cxn modelId="{63E82D8C-71C4-3F4E-AE54-36D3691A54DE}" type="presParOf" srcId="{290727B5-77F6-EF44-A9C6-9485EDFFA028}" destId="{442AE55C-C9B1-A942-A2FB-95FEDCE421EF}" srcOrd="5" destOrd="0" presId="urn:microsoft.com/office/officeart/2005/8/layout/vList5"/>
    <dgm:cxn modelId="{9EB5FA04-4756-F743-A0AC-D66566EB80FA}" type="presParOf" srcId="{290727B5-77F6-EF44-A9C6-9485EDFFA028}" destId="{AC8123BD-2A9A-404A-A100-0C1A68BD1889}" srcOrd="6" destOrd="0" presId="urn:microsoft.com/office/officeart/2005/8/layout/vList5"/>
    <dgm:cxn modelId="{2FAB7A23-A659-7949-BDF3-F3AB96D2A0C6}" type="presParOf" srcId="{AC8123BD-2A9A-404A-A100-0C1A68BD1889}" destId="{290DAA68-3449-BE45-8422-7FA2B9E8E64A}" srcOrd="0" destOrd="0" presId="urn:microsoft.com/office/officeart/2005/8/layout/vList5"/>
    <dgm:cxn modelId="{EB3B600F-3C6F-1E43-9BB1-136C5B1774BC}" type="presParOf" srcId="{AC8123BD-2A9A-404A-A100-0C1A68BD1889}" destId="{3B2F225A-E241-6441-A91F-830FB3B89A7D}" srcOrd="1" destOrd="0" presId="urn:microsoft.com/office/officeart/2005/8/layout/vList5"/>
    <dgm:cxn modelId="{9098234D-E0BF-9148-92CA-399CC1BF4F0D}" type="presParOf" srcId="{290727B5-77F6-EF44-A9C6-9485EDFFA028}" destId="{8120D105-E971-484E-BB8D-5B8423CB467C}" srcOrd="7" destOrd="0" presId="urn:microsoft.com/office/officeart/2005/8/layout/vList5"/>
    <dgm:cxn modelId="{EF04D87D-A24B-BD4E-B9B4-072C76BC12E6}" type="presParOf" srcId="{290727B5-77F6-EF44-A9C6-9485EDFFA028}" destId="{275A436A-7E0C-CD46-85E9-C2113F4DFA4A}" srcOrd="8" destOrd="0" presId="urn:microsoft.com/office/officeart/2005/8/layout/vList5"/>
    <dgm:cxn modelId="{38EF251F-9D7F-1441-91C3-9DFEBEEB3415}" type="presParOf" srcId="{275A436A-7E0C-CD46-85E9-C2113F4DFA4A}" destId="{3030ABC4-E6F1-5949-B932-90DE9FB29723}" srcOrd="0" destOrd="0" presId="urn:microsoft.com/office/officeart/2005/8/layout/vList5"/>
    <dgm:cxn modelId="{004CCC8B-FFAE-E541-8A02-C9B6C3845205}" type="presParOf" srcId="{275A436A-7E0C-CD46-85E9-C2113F4DFA4A}" destId="{1A78712C-CFA0-B24F-B960-BBCDE629290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hierarchy2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١- رصد بداية تصعيد الأزمة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rtl="1"/>
          <a:r>
            <a:rPr lang="ar-SA" sz="2400" dirty="0"/>
            <a:t>مجرد رصد تصاعد الأزمة، يُبدأ تقييم الحاجة لتعليق الحملات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٢- تقدير حساسية الموضوع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Char char="•"/>
          </a:pPr>
          <a:r>
            <a:rPr lang="ar-SA" sz="2400" dirty="0"/>
            <a:t>لو كانت الأزمة أخلاقية/قيميّة — يجب تعليق الحملات فورًا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٣- مراجعة نوع الحملة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lnSpc>
              <a:spcPct val="100000"/>
            </a:lnSpc>
            <a:buSzPts val="1000"/>
            <a:buFont typeface="Courier New" panose="02070309020205020404" pitchFamily="49" charset="0"/>
            <a:buNone/>
          </a:pPr>
          <a:r>
            <a:rPr lang="ar-SA" sz="2000" dirty="0"/>
            <a:t>حملة ترويج مباشر لمنتج</a:t>
          </a:r>
          <a:r>
            <a:rPr lang="en-GB" sz="2000" dirty="0"/>
            <a:t>:</a:t>
          </a:r>
        </a:p>
        <a:p>
          <a:pPr algn="ctr">
            <a:lnSpc>
              <a:spcPct val="100000"/>
            </a:lnSpc>
            <a:buNone/>
          </a:pPr>
          <a:r>
            <a:rPr lang="ar-SA" sz="2000" dirty="0"/>
            <a:t>تُوقف فورًا — ظهورها وسط الأزمة قد يُشوّه صورة المؤسسة</a:t>
          </a:r>
          <a:endParaRPr lang="en-GB" sz="20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٤- قرار فريق الأزمات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القرار النهائي بتعليق أو تعديل الحملات يُؤخذ بالتنسيق الكامل مع فريق الأزمات</a:t>
          </a:r>
          <a:endParaRPr lang="en-GB" sz="24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endParaRPr lang="en-GB" sz="2400"/>
        </a:p>
      </dgm:t>
    </dgm:pt>
    <dgm:pt modelId="{93D3D839-56B7-4E43-B9AC-6B1E6CCC0CAC}">
      <dgm:prSet phldrT="[Text]" custT="1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sz="1800" dirty="0"/>
            <a:t>حملة مسؤولية اجتماعية</a:t>
          </a:r>
          <a:r>
            <a:rPr lang="en-GB" sz="1800" dirty="0"/>
            <a:t>:</a:t>
          </a:r>
        </a:p>
        <a:p>
          <a:pPr>
            <a:buNone/>
          </a:pPr>
          <a:r>
            <a:rPr lang="ar-SA" sz="1800" dirty="0"/>
            <a:t>تُراجَع بعناية — قد تُعدّل النبرة أو تؤجَّل</a:t>
          </a:r>
          <a:endParaRPr lang="en-GB" sz="1800" b="1" dirty="0"/>
        </a:p>
      </dgm:t>
    </dgm:pt>
    <dgm:pt modelId="{DC1551CC-965C-6344-8C2A-51CF1054B6AE}" type="parTrans" cxnId="{A7E92ADE-A05E-B04E-BFE0-BA05626EC0A2}">
      <dgm:prSet/>
      <dgm:spPr/>
      <dgm:t>
        <a:bodyPr/>
        <a:lstStyle/>
        <a:p>
          <a:endParaRPr lang="en-GB"/>
        </a:p>
      </dgm:t>
    </dgm:pt>
    <dgm:pt modelId="{15F74B15-993D-504A-AFC4-A74908BF935F}" type="sibTrans" cxnId="{A7E92ADE-A05E-B04E-BFE0-BA05626EC0A2}">
      <dgm:prSet/>
      <dgm:spPr/>
      <dgm:t>
        <a:bodyPr/>
        <a:lstStyle/>
        <a:p>
          <a:endParaRPr lang="en-GB"/>
        </a:p>
      </dgm:t>
    </dgm:pt>
    <dgm:pt modelId="{5022BEB7-1FA5-7A48-B164-9CAD9DA2D018}">
      <dgm:prSet phldrT="[Text]"/>
      <dgm:spPr/>
      <dgm:t>
        <a:bodyPr/>
        <a:lstStyle/>
        <a:p>
          <a:pPr rtl="1">
            <a:buSzPts val="1000"/>
            <a:buFont typeface="Courier New" panose="02070309020205020404" pitchFamily="49" charset="0"/>
            <a:buNone/>
          </a:pPr>
          <a:r>
            <a:rPr lang="ar-SA" dirty="0"/>
            <a:t>حملة دعم أزمة إنسانية</a:t>
          </a:r>
          <a:r>
            <a:rPr lang="en-GB" dirty="0"/>
            <a:t>:</a:t>
          </a:r>
        </a:p>
        <a:p>
          <a:pPr>
            <a:buNone/>
          </a:pPr>
          <a:r>
            <a:rPr lang="ar-SA" dirty="0"/>
            <a:t>قد تُواصل بعد تنسيق مع فريق الأزمات — مع تعديل الرسائل</a:t>
          </a:r>
          <a:endParaRPr lang="en-GB" b="1" dirty="0"/>
        </a:p>
      </dgm:t>
    </dgm:pt>
    <dgm:pt modelId="{5B7EE317-3ADA-794C-B6B2-E0610DE3BC40}" type="parTrans" cxnId="{EEFAF890-E5DC-FB46-983D-404B6DEDFA20}">
      <dgm:prSet/>
      <dgm:spPr/>
      <dgm:t>
        <a:bodyPr/>
        <a:lstStyle/>
        <a:p>
          <a:endParaRPr lang="en-GB"/>
        </a:p>
      </dgm:t>
    </dgm:pt>
    <dgm:pt modelId="{1EA368C8-621C-D74B-A022-26BD6562414B}" type="sibTrans" cxnId="{EEFAF890-E5DC-FB46-983D-404B6DEDFA20}">
      <dgm:prSet/>
      <dgm:spPr/>
      <dgm:t>
        <a:bodyPr/>
        <a:lstStyle/>
        <a:p>
          <a:endParaRPr lang="en-GB"/>
        </a:p>
      </dgm:t>
    </dgm:pt>
    <dgm:pt modelId="{B57AF2F5-04EF-3F42-8F72-64F9CFB2CFB1}" type="pres">
      <dgm:prSet presAssocID="{BD09AEF8-F502-8F47-BA6A-B0FFAEB3008F}" presName="diagram" presStyleCnt="0">
        <dgm:presLayoutVars>
          <dgm:chPref val="1"/>
          <dgm:dir val="rev"/>
          <dgm:animOne val="branch"/>
          <dgm:animLvl val="lvl"/>
          <dgm:resizeHandles val="exact"/>
        </dgm:presLayoutVars>
      </dgm:prSet>
      <dgm:spPr/>
    </dgm:pt>
    <dgm:pt modelId="{BDB778B8-2CAF-C94F-AAF9-9F88375EA090}" type="pres">
      <dgm:prSet presAssocID="{4A11EF4C-C086-E642-9BB3-7F06E5C1290B}" presName="root1" presStyleCnt="0"/>
      <dgm:spPr/>
    </dgm:pt>
    <dgm:pt modelId="{FC608E84-351E-0342-81E9-FADABA8002E6}" type="pres">
      <dgm:prSet presAssocID="{4A11EF4C-C086-E642-9BB3-7F06E5C1290B}" presName="LevelOneTextNode" presStyleLbl="node0" presStyleIdx="0" presStyleCnt="4" custScaleX="163762">
        <dgm:presLayoutVars>
          <dgm:chPref val="3"/>
        </dgm:presLayoutVars>
      </dgm:prSet>
      <dgm:spPr/>
    </dgm:pt>
    <dgm:pt modelId="{862AE4AB-B9FB-2C4E-A82F-7387EA034813}" type="pres">
      <dgm:prSet presAssocID="{4A11EF4C-C086-E642-9BB3-7F06E5C1290B}" presName="level2hierChild" presStyleCnt="0"/>
      <dgm:spPr/>
    </dgm:pt>
    <dgm:pt modelId="{27118988-0681-2048-8D78-976A3AF9AF1F}" type="pres">
      <dgm:prSet presAssocID="{0C3FAF49-7E15-F346-B5F7-74FAF3B60F5B}" presName="conn2-1" presStyleLbl="parChTrans1D2" presStyleIdx="0" presStyleCnt="6"/>
      <dgm:spPr/>
    </dgm:pt>
    <dgm:pt modelId="{9951E975-CD21-B246-94FD-DCB32D712D74}" type="pres">
      <dgm:prSet presAssocID="{0C3FAF49-7E15-F346-B5F7-74FAF3B60F5B}" presName="connTx" presStyleLbl="parChTrans1D2" presStyleIdx="0" presStyleCnt="6"/>
      <dgm:spPr/>
    </dgm:pt>
    <dgm:pt modelId="{8BCB45B7-548D-AD43-9E38-7459CB458E16}" type="pres">
      <dgm:prSet presAssocID="{C88ED262-17EB-A64F-8186-B36DDD55690A}" presName="root2" presStyleCnt="0"/>
      <dgm:spPr/>
    </dgm:pt>
    <dgm:pt modelId="{E74253C7-AE8C-CC45-87A8-4FA863BFB02E}" type="pres">
      <dgm:prSet presAssocID="{C88ED262-17EB-A64F-8186-B36DDD55690A}" presName="LevelTwoTextNode" presStyleLbl="node2" presStyleIdx="0" presStyleCnt="6" custScaleX="411604">
        <dgm:presLayoutVars>
          <dgm:chPref val="3"/>
        </dgm:presLayoutVars>
      </dgm:prSet>
      <dgm:spPr/>
    </dgm:pt>
    <dgm:pt modelId="{1BD18AAE-573E-BE4A-9DC8-D8BBE1D1B576}" type="pres">
      <dgm:prSet presAssocID="{C88ED262-17EB-A64F-8186-B36DDD55690A}" presName="level3hierChild" presStyleCnt="0"/>
      <dgm:spPr/>
    </dgm:pt>
    <dgm:pt modelId="{EB59B312-57C6-8547-B069-30F58BC95482}" type="pres">
      <dgm:prSet presAssocID="{102A7D41-83D4-E04C-90C4-580B0FF7BC74}" presName="root1" presStyleCnt="0"/>
      <dgm:spPr/>
    </dgm:pt>
    <dgm:pt modelId="{AF481AB8-A53D-1C4B-A543-6B18F282AEE1}" type="pres">
      <dgm:prSet presAssocID="{102A7D41-83D4-E04C-90C4-580B0FF7BC74}" presName="LevelOneTextNode" presStyleLbl="node0" presStyleIdx="1" presStyleCnt="4" custScaleX="163762">
        <dgm:presLayoutVars>
          <dgm:chPref val="3"/>
        </dgm:presLayoutVars>
      </dgm:prSet>
      <dgm:spPr/>
    </dgm:pt>
    <dgm:pt modelId="{11C02E17-F6AF-A441-97CE-07446533A14D}" type="pres">
      <dgm:prSet presAssocID="{102A7D41-83D4-E04C-90C4-580B0FF7BC74}" presName="level2hierChild" presStyleCnt="0"/>
      <dgm:spPr/>
    </dgm:pt>
    <dgm:pt modelId="{4A4670B7-317D-1746-BACD-905906FF4E03}" type="pres">
      <dgm:prSet presAssocID="{A9DB0A45-BA50-9B41-9880-F5C4AAF131D7}" presName="conn2-1" presStyleLbl="parChTrans1D2" presStyleIdx="1" presStyleCnt="6"/>
      <dgm:spPr/>
    </dgm:pt>
    <dgm:pt modelId="{C4C455AC-5F45-FE42-910B-ECECFBE4451A}" type="pres">
      <dgm:prSet presAssocID="{A9DB0A45-BA50-9B41-9880-F5C4AAF131D7}" presName="connTx" presStyleLbl="parChTrans1D2" presStyleIdx="1" presStyleCnt="6"/>
      <dgm:spPr/>
    </dgm:pt>
    <dgm:pt modelId="{7E8BDF76-C376-2440-A04B-5CFCB117860C}" type="pres">
      <dgm:prSet presAssocID="{65387183-454B-F14D-A6F6-7DA8C5BFAE05}" presName="root2" presStyleCnt="0"/>
      <dgm:spPr/>
    </dgm:pt>
    <dgm:pt modelId="{22C5CE71-47D8-264B-B9B8-CD64BD6E17AD}" type="pres">
      <dgm:prSet presAssocID="{65387183-454B-F14D-A6F6-7DA8C5BFAE05}" presName="LevelTwoTextNode" presStyleLbl="node2" presStyleIdx="1" presStyleCnt="6" custScaleX="411604">
        <dgm:presLayoutVars>
          <dgm:chPref val="3"/>
        </dgm:presLayoutVars>
      </dgm:prSet>
      <dgm:spPr/>
    </dgm:pt>
    <dgm:pt modelId="{551979F5-BE75-0248-B897-A736F35A1175}" type="pres">
      <dgm:prSet presAssocID="{65387183-454B-F14D-A6F6-7DA8C5BFAE05}" presName="level3hierChild" presStyleCnt="0"/>
      <dgm:spPr/>
    </dgm:pt>
    <dgm:pt modelId="{AE4042AC-8978-A443-B101-09423B6FDFBA}" type="pres">
      <dgm:prSet presAssocID="{ADD6F1E2-4AED-DA41-AAFA-764AE518E54B}" presName="root1" presStyleCnt="0"/>
      <dgm:spPr/>
    </dgm:pt>
    <dgm:pt modelId="{A851DF34-D968-AD4B-9B8E-E48A06C625E4}" type="pres">
      <dgm:prSet presAssocID="{ADD6F1E2-4AED-DA41-AAFA-764AE518E54B}" presName="LevelOneTextNode" presStyleLbl="node0" presStyleIdx="2" presStyleCnt="4" custScaleX="163762">
        <dgm:presLayoutVars>
          <dgm:chPref val="3"/>
        </dgm:presLayoutVars>
      </dgm:prSet>
      <dgm:spPr/>
    </dgm:pt>
    <dgm:pt modelId="{2BF4804B-DF30-524E-AA41-030A8ACB7D13}" type="pres">
      <dgm:prSet presAssocID="{ADD6F1E2-4AED-DA41-AAFA-764AE518E54B}" presName="level2hierChild" presStyleCnt="0"/>
      <dgm:spPr/>
    </dgm:pt>
    <dgm:pt modelId="{09E02ECB-AD1E-0F4B-8B30-4F9A343136AB}" type="pres">
      <dgm:prSet presAssocID="{A6221FE1-B857-2448-A6B5-034DBE16CDA4}" presName="conn2-1" presStyleLbl="parChTrans1D2" presStyleIdx="2" presStyleCnt="6"/>
      <dgm:spPr/>
    </dgm:pt>
    <dgm:pt modelId="{A7C636E0-F1D6-1A48-A812-DD44A7F1C303}" type="pres">
      <dgm:prSet presAssocID="{A6221FE1-B857-2448-A6B5-034DBE16CDA4}" presName="connTx" presStyleLbl="parChTrans1D2" presStyleIdx="2" presStyleCnt="6"/>
      <dgm:spPr/>
    </dgm:pt>
    <dgm:pt modelId="{3B01E2AD-32C8-134A-B46E-F52EE1A8BA07}" type="pres">
      <dgm:prSet presAssocID="{B1994776-BB7E-AD4E-900E-8296E2C69C4F}" presName="root2" presStyleCnt="0"/>
      <dgm:spPr/>
    </dgm:pt>
    <dgm:pt modelId="{BDD3F242-7E60-5B4D-8B4C-378ACA5AB453}" type="pres">
      <dgm:prSet presAssocID="{B1994776-BB7E-AD4E-900E-8296E2C69C4F}" presName="LevelTwoTextNode" presStyleLbl="node2" presStyleIdx="2" presStyleCnt="6" custScaleX="411604">
        <dgm:presLayoutVars>
          <dgm:chPref val="3"/>
        </dgm:presLayoutVars>
      </dgm:prSet>
      <dgm:spPr/>
    </dgm:pt>
    <dgm:pt modelId="{4D887F87-A0FB-BD48-83C8-4D2C1FC01138}" type="pres">
      <dgm:prSet presAssocID="{B1994776-BB7E-AD4E-900E-8296E2C69C4F}" presName="level3hierChild" presStyleCnt="0"/>
      <dgm:spPr/>
    </dgm:pt>
    <dgm:pt modelId="{2398627A-8112-7B41-A471-05DDA278FE54}" type="pres">
      <dgm:prSet presAssocID="{DC1551CC-965C-6344-8C2A-51CF1054B6AE}" presName="conn2-1" presStyleLbl="parChTrans1D2" presStyleIdx="3" presStyleCnt="6"/>
      <dgm:spPr/>
    </dgm:pt>
    <dgm:pt modelId="{10AD553B-2E56-5F43-920D-4780D2DD45A9}" type="pres">
      <dgm:prSet presAssocID="{DC1551CC-965C-6344-8C2A-51CF1054B6AE}" presName="connTx" presStyleLbl="parChTrans1D2" presStyleIdx="3" presStyleCnt="6"/>
      <dgm:spPr/>
    </dgm:pt>
    <dgm:pt modelId="{CC41886B-E525-0745-9274-C64E1C4D851E}" type="pres">
      <dgm:prSet presAssocID="{93D3D839-56B7-4E43-B9AC-6B1E6CCC0CAC}" presName="root2" presStyleCnt="0"/>
      <dgm:spPr/>
    </dgm:pt>
    <dgm:pt modelId="{7832ED78-3966-1749-A7CF-D9FEA212F73A}" type="pres">
      <dgm:prSet presAssocID="{93D3D839-56B7-4E43-B9AC-6B1E6CCC0CAC}" presName="LevelTwoTextNode" presStyleLbl="node2" presStyleIdx="3" presStyleCnt="6" custScaleX="411604">
        <dgm:presLayoutVars>
          <dgm:chPref val="3"/>
        </dgm:presLayoutVars>
      </dgm:prSet>
      <dgm:spPr/>
    </dgm:pt>
    <dgm:pt modelId="{E0D3D1C3-262C-FB40-9315-3DD6092254DC}" type="pres">
      <dgm:prSet presAssocID="{93D3D839-56B7-4E43-B9AC-6B1E6CCC0CAC}" presName="level3hierChild" presStyleCnt="0"/>
      <dgm:spPr/>
    </dgm:pt>
    <dgm:pt modelId="{07BC2DF9-9456-134B-9665-16CADE9E1A92}" type="pres">
      <dgm:prSet presAssocID="{5B7EE317-3ADA-794C-B6B2-E0610DE3BC40}" presName="conn2-1" presStyleLbl="parChTrans1D2" presStyleIdx="4" presStyleCnt="6"/>
      <dgm:spPr/>
    </dgm:pt>
    <dgm:pt modelId="{AEA6FE05-75CD-294B-B3E3-DB157FF0A5AE}" type="pres">
      <dgm:prSet presAssocID="{5B7EE317-3ADA-794C-B6B2-E0610DE3BC40}" presName="connTx" presStyleLbl="parChTrans1D2" presStyleIdx="4" presStyleCnt="6"/>
      <dgm:spPr/>
    </dgm:pt>
    <dgm:pt modelId="{63F0EE3E-B76E-DE47-998A-DBD3C860B72C}" type="pres">
      <dgm:prSet presAssocID="{5022BEB7-1FA5-7A48-B164-9CAD9DA2D018}" presName="root2" presStyleCnt="0"/>
      <dgm:spPr/>
    </dgm:pt>
    <dgm:pt modelId="{570F9DF3-E1B9-D947-8874-9FF7D2CAA052}" type="pres">
      <dgm:prSet presAssocID="{5022BEB7-1FA5-7A48-B164-9CAD9DA2D018}" presName="LevelTwoTextNode" presStyleLbl="node2" presStyleIdx="4" presStyleCnt="6" custScaleX="411604">
        <dgm:presLayoutVars>
          <dgm:chPref val="3"/>
        </dgm:presLayoutVars>
      </dgm:prSet>
      <dgm:spPr/>
    </dgm:pt>
    <dgm:pt modelId="{4A890C5D-96F2-7547-A986-AE60D9BAB5B6}" type="pres">
      <dgm:prSet presAssocID="{5022BEB7-1FA5-7A48-B164-9CAD9DA2D018}" presName="level3hierChild" presStyleCnt="0"/>
      <dgm:spPr/>
    </dgm:pt>
    <dgm:pt modelId="{FC1CBA2E-9535-5746-9F36-124B340387F5}" type="pres">
      <dgm:prSet presAssocID="{62E37409-2A2A-FA47-83CE-3CEDEC3BC08D}" presName="root1" presStyleCnt="0"/>
      <dgm:spPr/>
    </dgm:pt>
    <dgm:pt modelId="{055C12BE-0A3B-DE40-96E3-1F0935517FC6}" type="pres">
      <dgm:prSet presAssocID="{62E37409-2A2A-FA47-83CE-3CEDEC3BC08D}" presName="LevelOneTextNode" presStyleLbl="node0" presStyleIdx="3" presStyleCnt="4" custScaleX="163762">
        <dgm:presLayoutVars>
          <dgm:chPref val="3"/>
        </dgm:presLayoutVars>
      </dgm:prSet>
      <dgm:spPr/>
    </dgm:pt>
    <dgm:pt modelId="{699DC8DD-2D78-8C46-87D2-7A305A1AA8FD}" type="pres">
      <dgm:prSet presAssocID="{62E37409-2A2A-FA47-83CE-3CEDEC3BC08D}" presName="level2hierChild" presStyleCnt="0"/>
      <dgm:spPr/>
    </dgm:pt>
    <dgm:pt modelId="{4D5A5071-C00D-E744-B607-2189CE90BEED}" type="pres">
      <dgm:prSet presAssocID="{99C57B0C-6DAF-2B4C-A3F6-2D14EAC7BAF5}" presName="conn2-1" presStyleLbl="parChTrans1D2" presStyleIdx="5" presStyleCnt="6"/>
      <dgm:spPr/>
    </dgm:pt>
    <dgm:pt modelId="{989476DD-DEDD-804D-95AE-885953D06D59}" type="pres">
      <dgm:prSet presAssocID="{99C57B0C-6DAF-2B4C-A3F6-2D14EAC7BAF5}" presName="connTx" presStyleLbl="parChTrans1D2" presStyleIdx="5" presStyleCnt="6"/>
      <dgm:spPr/>
    </dgm:pt>
    <dgm:pt modelId="{34B46E10-97CB-F443-B843-C110490EEFCA}" type="pres">
      <dgm:prSet presAssocID="{83C71CD6-57CD-1345-AA65-E4449339D441}" presName="root2" presStyleCnt="0"/>
      <dgm:spPr/>
    </dgm:pt>
    <dgm:pt modelId="{F65382D6-902C-A54D-ADED-788FB37FE356}" type="pres">
      <dgm:prSet presAssocID="{83C71CD6-57CD-1345-AA65-E4449339D441}" presName="LevelTwoTextNode" presStyleLbl="node2" presStyleIdx="5" presStyleCnt="6" custScaleX="411604">
        <dgm:presLayoutVars>
          <dgm:chPref val="3"/>
        </dgm:presLayoutVars>
      </dgm:prSet>
      <dgm:spPr/>
    </dgm:pt>
    <dgm:pt modelId="{C16D347C-AB46-1D49-80E0-EB61B4637E4A}" type="pres">
      <dgm:prSet presAssocID="{83C71CD6-57CD-1345-AA65-E4449339D441}" presName="level3hierChild" presStyleCnt="0"/>
      <dgm:spPr/>
    </dgm:pt>
  </dgm:ptLst>
  <dgm:cxnLst>
    <dgm:cxn modelId="{97106C00-FC50-1541-AAD8-52A819B46952}" type="presOf" srcId="{A9DB0A45-BA50-9B41-9880-F5C4AAF131D7}" destId="{4A4670B7-317D-1746-BACD-905906FF4E03}" srcOrd="0" destOrd="0" presId="urn:microsoft.com/office/officeart/2005/8/layout/hierarchy2"/>
    <dgm:cxn modelId="{F59C7718-0D7D-7D40-9B22-1E3D82E727E2}" type="presOf" srcId="{B1994776-BB7E-AD4E-900E-8296E2C69C4F}" destId="{BDD3F242-7E60-5B4D-8B4C-378ACA5AB453}" srcOrd="0" destOrd="0" presId="urn:microsoft.com/office/officeart/2005/8/layout/hierarchy2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2697391A-330D-8340-9422-E46505D0953D}" type="presOf" srcId="{4A11EF4C-C086-E642-9BB3-7F06E5C1290B}" destId="{FC608E84-351E-0342-81E9-FADABA8002E6}" srcOrd="0" destOrd="0" presId="urn:microsoft.com/office/officeart/2005/8/layout/hierarchy2"/>
    <dgm:cxn modelId="{B5549E1C-B57E-C248-A45C-493335C56663}" type="presOf" srcId="{BD09AEF8-F502-8F47-BA6A-B0FFAEB3008F}" destId="{B57AF2F5-04EF-3F42-8F72-64F9CFB2CFB1}" srcOrd="0" destOrd="0" presId="urn:microsoft.com/office/officeart/2005/8/layout/hierarchy2"/>
    <dgm:cxn modelId="{46B68525-3DFC-3746-9A26-C1B606611CFF}" type="presOf" srcId="{A9DB0A45-BA50-9B41-9880-F5C4AAF131D7}" destId="{C4C455AC-5F45-FE42-910B-ECECFBE4451A}" srcOrd="1" destOrd="0" presId="urn:microsoft.com/office/officeart/2005/8/layout/hierarchy2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20B3A23A-8105-5749-BD71-B301183C1D74}" type="presOf" srcId="{62E37409-2A2A-FA47-83CE-3CEDEC3BC08D}" destId="{055C12BE-0A3B-DE40-96E3-1F0935517FC6}" srcOrd="0" destOrd="0" presId="urn:microsoft.com/office/officeart/2005/8/layout/hierarchy2"/>
    <dgm:cxn modelId="{B557AB47-A122-2043-B5C6-98B337F3DD38}" type="presOf" srcId="{C88ED262-17EB-A64F-8186-B36DDD55690A}" destId="{E74253C7-AE8C-CC45-87A8-4FA863BFB02E}" srcOrd="0" destOrd="0" presId="urn:microsoft.com/office/officeart/2005/8/layout/hierarchy2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EB44596E-6D7E-B948-82BE-5939E117244D}" type="presOf" srcId="{5022BEB7-1FA5-7A48-B164-9CAD9DA2D018}" destId="{570F9DF3-E1B9-D947-8874-9FF7D2CAA052}" srcOrd="0" destOrd="0" presId="urn:microsoft.com/office/officeart/2005/8/layout/hierarchy2"/>
    <dgm:cxn modelId="{2E01EA76-2EB6-6948-ACA3-1449905C149D}" type="presOf" srcId="{A6221FE1-B857-2448-A6B5-034DBE16CDA4}" destId="{A7C636E0-F1D6-1A48-A812-DD44A7F1C303}" srcOrd="1" destOrd="0" presId="urn:microsoft.com/office/officeart/2005/8/layout/hierarchy2"/>
    <dgm:cxn modelId="{FC9F4A7A-8D7C-984D-B665-29A6ABF32F74}" type="presOf" srcId="{5B7EE317-3ADA-794C-B6B2-E0610DE3BC40}" destId="{07BC2DF9-9456-134B-9665-16CADE9E1A92}" srcOrd="0" destOrd="0" presId="urn:microsoft.com/office/officeart/2005/8/layout/hierarchy2"/>
    <dgm:cxn modelId="{4696ED7A-17B4-934C-A29C-DCC1A7EB8248}" type="presOf" srcId="{93D3D839-56B7-4E43-B9AC-6B1E6CCC0CAC}" destId="{7832ED78-3966-1749-A7CF-D9FEA212F73A}" srcOrd="0" destOrd="0" presId="urn:microsoft.com/office/officeart/2005/8/layout/hierarchy2"/>
    <dgm:cxn modelId="{6144987D-284C-9741-B6D8-C76CDF96C07D}" type="presOf" srcId="{5B7EE317-3ADA-794C-B6B2-E0610DE3BC40}" destId="{AEA6FE05-75CD-294B-B3E3-DB157FF0A5AE}" srcOrd="1" destOrd="0" presId="urn:microsoft.com/office/officeart/2005/8/layout/hierarchy2"/>
    <dgm:cxn modelId="{EEFAF890-E5DC-FB46-983D-404B6DEDFA20}" srcId="{ADD6F1E2-4AED-DA41-AAFA-764AE518E54B}" destId="{5022BEB7-1FA5-7A48-B164-9CAD9DA2D018}" srcOrd="2" destOrd="0" parTransId="{5B7EE317-3ADA-794C-B6B2-E0610DE3BC40}" sibTransId="{1EA368C8-621C-D74B-A022-26BD6562414B}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F49F3899-27BC-8E4B-A5C7-89C69FFBC117}" type="presOf" srcId="{A6221FE1-B857-2448-A6B5-034DBE16CDA4}" destId="{09E02ECB-AD1E-0F4B-8B30-4F9A343136AB}" srcOrd="0" destOrd="0" presId="urn:microsoft.com/office/officeart/2005/8/layout/hierarchy2"/>
    <dgm:cxn modelId="{299662A6-90AD-A548-9F6A-01DA4BBDD4D1}" type="presOf" srcId="{83C71CD6-57CD-1345-AA65-E4449339D441}" destId="{F65382D6-902C-A54D-ADED-788FB37FE356}" srcOrd="0" destOrd="0" presId="urn:microsoft.com/office/officeart/2005/8/layout/hierarchy2"/>
    <dgm:cxn modelId="{1C96ACC3-9FCF-E242-A7A6-930269D90C3E}" type="presOf" srcId="{99C57B0C-6DAF-2B4C-A3F6-2D14EAC7BAF5}" destId="{989476DD-DEDD-804D-95AE-885953D06D59}" srcOrd="1" destOrd="0" presId="urn:microsoft.com/office/officeart/2005/8/layout/hierarchy2"/>
    <dgm:cxn modelId="{5F2AB1CD-3FF8-B542-8CE6-BADAD0B6D17D}" type="presOf" srcId="{102A7D41-83D4-E04C-90C4-580B0FF7BC74}" destId="{AF481AB8-A53D-1C4B-A543-6B18F282AEE1}" srcOrd="0" destOrd="0" presId="urn:microsoft.com/office/officeart/2005/8/layout/hierarchy2"/>
    <dgm:cxn modelId="{93AAD2CD-D60B-B241-85B0-29D687C039BE}" type="presOf" srcId="{0C3FAF49-7E15-F346-B5F7-74FAF3B60F5B}" destId="{27118988-0681-2048-8D78-976A3AF9AF1F}" srcOrd="0" destOrd="0" presId="urn:microsoft.com/office/officeart/2005/8/layout/hierarchy2"/>
    <dgm:cxn modelId="{253B0ACF-E7DB-7C46-929B-D480D3E64E48}" type="presOf" srcId="{65387183-454B-F14D-A6F6-7DA8C5BFAE05}" destId="{22C5CE71-47D8-264B-B9B8-CD64BD6E17AD}" srcOrd="0" destOrd="0" presId="urn:microsoft.com/office/officeart/2005/8/layout/hierarchy2"/>
    <dgm:cxn modelId="{746851D3-58E8-B74F-AF41-19EA5437F2EF}" type="presOf" srcId="{ADD6F1E2-4AED-DA41-AAFA-764AE518E54B}" destId="{A851DF34-D968-AD4B-9B8E-E48A06C625E4}" srcOrd="0" destOrd="0" presId="urn:microsoft.com/office/officeart/2005/8/layout/hierarchy2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92CC4AD9-864B-0E41-8ED2-2210701DEFA4}" type="presOf" srcId="{DC1551CC-965C-6344-8C2A-51CF1054B6AE}" destId="{10AD553B-2E56-5F43-920D-4780D2DD45A9}" srcOrd="1" destOrd="0" presId="urn:microsoft.com/office/officeart/2005/8/layout/hierarchy2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A7E92ADE-A05E-B04E-BFE0-BA05626EC0A2}" srcId="{ADD6F1E2-4AED-DA41-AAFA-764AE518E54B}" destId="{93D3D839-56B7-4E43-B9AC-6B1E6CCC0CAC}" srcOrd="1" destOrd="0" parTransId="{DC1551CC-965C-6344-8C2A-51CF1054B6AE}" sibTransId="{15F74B15-993D-504A-AFC4-A74908BF935F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1CFBCFEC-EF05-6542-9105-D0F3B2542C2D}" type="presOf" srcId="{99C57B0C-6DAF-2B4C-A3F6-2D14EAC7BAF5}" destId="{4D5A5071-C00D-E744-B607-2189CE90BEED}" srcOrd="0" destOrd="0" presId="urn:microsoft.com/office/officeart/2005/8/layout/hierarchy2"/>
    <dgm:cxn modelId="{011D67ED-BFBE-8C45-B970-D7F865FEE192}" type="presOf" srcId="{0C3FAF49-7E15-F346-B5F7-74FAF3B60F5B}" destId="{9951E975-CD21-B246-94FD-DCB32D712D74}" srcOrd="1" destOrd="0" presId="urn:microsoft.com/office/officeart/2005/8/layout/hierarchy2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EE179CF0-C9DF-E54A-A30C-97FCA6F6DDB9}" type="presOf" srcId="{DC1551CC-965C-6344-8C2A-51CF1054B6AE}" destId="{2398627A-8112-7B41-A471-05DDA278FE54}" srcOrd="0" destOrd="0" presId="urn:microsoft.com/office/officeart/2005/8/layout/hierarchy2"/>
    <dgm:cxn modelId="{C8BFE781-C75E-D64A-901A-4A2715636781}" type="presParOf" srcId="{B57AF2F5-04EF-3F42-8F72-64F9CFB2CFB1}" destId="{BDB778B8-2CAF-C94F-AAF9-9F88375EA090}" srcOrd="0" destOrd="0" presId="urn:microsoft.com/office/officeart/2005/8/layout/hierarchy2"/>
    <dgm:cxn modelId="{06ECB3BE-D3D3-F64C-B366-05C4B5439737}" type="presParOf" srcId="{BDB778B8-2CAF-C94F-AAF9-9F88375EA090}" destId="{FC608E84-351E-0342-81E9-FADABA8002E6}" srcOrd="0" destOrd="0" presId="urn:microsoft.com/office/officeart/2005/8/layout/hierarchy2"/>
    <dgm:cxn modelId="{617DAF21-911E-EC48-83E2-26D40DD5F437}" type="presParOf" srcId="{BDB778B8-2CAF-C94F-AAF9-9F88375EA090}" destId="{862AE4AB-B9FB-2C4E-A82F-7387EA034813}" srcOrd="1" destOrd="0" presId="urn:microsoft.com/office/officeart/2005/8/layout/hierarchy2"/>
    <dgm:cxn modelId="{B4D29D90-FA59-9947-B874-D3319359608C}" type="presParOf" srcId="{862AE4AB-B9FB-2C4E-A82F-7387EA034813}" destId="{27118988-0681-2048-8D78-976A3AF9AF1F}" srcOrd="0" destOrd="0" presId="urn:microsoft.com/office/officeart/2005/8/layout/hierarchy2"/>
    <dgm:cxn modelId="{4A3146F8-1F29-7840-B143-94B8F4F3D020}" type="presParOf" srcId="{27118988-0681-2048-8D78-976A3AF9AF1F}" destId="{9951E975-CD21-B246-94FD-DCB32D712D74}" srcOrd="0" destOrd="0" presId="urn:microsoft.com/office/officeart/2005/8/layout/hierarchy2"/>
    <dgm:cxn modelId="{7DD401C4-CDDD-F146-8DE9-E829F536C787}" type="presParOf" srcId="{862AE4AB-B9FB-2C4E-A82F-7387EA034813}" destId="{8BCB45B7-548D-AD43-9E38-7459CB458E16}" srcOrd="1" destOrd="0" presId="urn:microsoft.com/office/officeart/2005/8/layout/hierarchy2"/>
    <dgm:cxn modelId="{B6AE36D8-1DEC-9B42-B837-BF460976CE17}" type="presParOf" srcId="{8BCB45B7-548D-AD43-9E38-7459CB458E16}" destId="{E74253C7-AE8C-CC45-87A8-4FA863BFB02E}" srcOrd="0" destOrd="0" presId="urn:microsoft.com/office/officeart/2005/8/layout/hierarchy2"/>
    <dgm:cxn modelId="{04234608-1A73-0B4C-A1F0-DB69EC8D3B7C}" type="presParOf" srcId="{8BCB45B7-548D-AD43-9E38-7459CB458E16}" destId="{1BD18AAE-573E-BE4A-9DC8-D8BBE1D1B576}" srcOrd="1" destOrd="0" presId="urn:microsoft.com/office/officeart/2005/8/layout/hierarchy2"/>
    <dgm:cxn modelId="{D7B30C3E-8F51-FA4F-B7F9-23F6EF95E073}" type="presParOf" srcId="{B57AF2F5-04EF-3F42-8F72-64F9CFB2CFB1}" destId="{EB59B312-57C6-8547-B069-30F58BC95482}" srcOrd="1" destOrd="0" presId="urn:microsoft.com/office/officeart/2005/8/layout/hierarchy2"/>
    <dgm:cxn modelId="{B45B09D8-63CE-D54E-A0BE-575D7239128C}" type="presParOf" srcId="{EB59B312-57C6-8547-B069-30F58BC95482}" destId="{AF481AB8-A53D-1C4B-A543-6B18F282AEE1}" srcOrd="0" destOrd="0" presId="urn:microsoft.com/office/officeart/2005/8/layout/hierarchy2"/>
    <dgm:cxn modelId="{8E3574D5-8874-334D-B795-87A397FF59BF}" type="presParOf" srcId="{EB59B312-57C6-8547-B069-30F58BC95482}" destId="{11C02E17-F6AF-A441-97CE-07446533A14D}" srcOrd="1" destOrd="0" presId="urn:microsoft.com/office/officeart/2005/8/layout/hierarchy2"/>
    <dgm:cxn modelId="{C03FB700-45C4-1C44-9ED0-D90E5DAA838C}" type="presParOf" srcId="{11C02E17-F6AF-A441-97CE-07446533A14D}" destId="{4A4670B7-317D-1746-BACD-905906FF4E03}" srcOrd="0" destOrd="0" presId="urn:microsoft.com/office/officeart/2005/8/layout/hierarchy2"/>
    <dgm:cxn modelId="{D4FB58B2-A4E1-354D-9FD6-0E70666E58EC}" type="presParOf" srcId="{4A4670B7-317D-1746-BACD-905906FF4E03}" destId="{C4C455AC-5F45-FE42-910B-ECECFBE4451A}" srcOrd="0" destOrd="0" presId="urn:microsoft.com/office/officeart/2005/8/layout/hierarchy2"/>
    <dgm:cxn modelId="{56CB9AB9-64E9-8E47-86AC-D846C90A3527}" type="presParOf" srcId="{11C02E17-F6AF-A441-97CE-07446533A14D}" destId="{7E8BDF76-C376-2440-A04B-5CFCB117860C}" srcOrd="1" destOrd="0" presId="urn:microsoft.com/office/officeart/2005/8/layout/hierarchy2"/>
    <dgm:cxn modelId="{9855D68C-63D1-7D40-992A-CD94160425C0}" type="presParOf" srcId="{7E8BDF76-C376-2440-A04B-5CFCB117860C}" destId="{22C5CE71-47D8-264B-B9B8-CD64BD6E17AD}" srcOrd="0" destOrd="0" presId="urn:microsoft.com/office/officeart/2005/8/layout/hierarchy2"/>
    <dgm:cxn modelId="{91C6E068-9EAA-4848-9E8A-B318C5D058DF}" type="presParOf" srcId="{7E8BDF76-C376-2440-A04B-5CFCB117860C}" destId="{551979F5-BE75-0248-B897-A736F35A1175}" srcOrd="1" destOrd="0" presId="urn:microsoft.com/office/officeart/2005/8/layout/hierarchy2"/>
    <dgm:cxn modelId="{E6F86AF2-EDFE-1842-BCA0-431914A52C6C}" type="presParOf" srcId="{B57AF2F5-04EF-3F42-8F72-64F9CFB2CFB1}" destId="{AE4042AC-8978-A443-B101-09423B6FDFBA}" srcOrd="2" destOrd="0" presId="urn:microsoft.com/office/officeart/2005/8/layout/hierarchy2"/>
    <dgm:cxn modelId="{8C189720-0CB8-3445-9095-D55824AF6D5A}" type="presParOf" srcId="{AE4042AC-8978-A443-B101-09423B6FDFBA}" destId="{A851DF34-D968-AD4B-9B8E-E48A06C625E4}" srcOrd="0" destOrd="0" presId="urn:microsoft.com/office/officeart/2005/8/layout/hierarchy2"/>
    <dgm:cxn modelId="{3C2ADE11-5411-FC41-8CA6-0AA872AAEC24}" type="presParOf" srcId="{AE4042AC-8978-A443-B101-09423B6FDFBA}" destId="{2BF4804B-DF30-524E-AA41-030A8ACB7D13}" srcOrd="1" destOrd="0" presId="urn:microsoft.com/office/officeart/2005/8/layout/hierarchy2"/>
    <dgm:cxn modelId="{75CBEC50-5238-A543-91EB-8A8C683459E6}" type="presParOf" srcId="{2BF4804B-DF30-524E-AA41-030A8ACB7D13}" destId="{09E02ECB-AD1E-0F4B-8B30-4F9A343136AB}" srcOrd="0" destOrd="0" presId="urn:microsoft.com/office/officeart/2005/8/layout/hierarchy2"/>
    <dgm:cxn modelId="{606D4CB7-8822-954F-AE46-7302302BEC38}" type="presParOf" srcId="{09E02ECB-AD1E-0F4B-8B30-4F9A343136AB}" destId="{A7C636E0-F1D6-1A48-A812-DD44A7F1C303}" srcOrd="0" destOrd="0" presId="urn:microsoft.com/office/officeart/2005/8/layout/hierarchy2"/>
    <dgm:cxn modelId="{95A73E40-20BF-8646-9FF3-5F08C707649F}" type="presParOf" srcId="{2BF4804B-DF30-524E-AA41-030A8ACB7D13}" destId="{3B01E2AD-32C8-134A-B46E-F52EE1A8BA07}" srcOrd="1" destOrd="0" presId="urn:microsoft.com/office/officeart/2005/8/layout/hierarchy2"/>
    <dgm:cxn modelId="{ACFC4587-AE16-AC4A-8D12-B5876E5B22E0}" type="presParOf" srcId="{3B01E2AD-32C8-134A-B46E-F52EE1A8BA07}" destId="{BDD3F242-7E60-5B4D-8B4C-378ACA5AB453}" srcOrd="0" destOrd="0" presId="urn:microsoft.com/office/officeart/2005/8/layout/hierarchy2"/>
    <dgm:cxn modelId="{5EBBA018-F4AF-A449-9C97-D85DEE399FA4}" type="presParOf" srcId="{3B01E2AD-32C8-134A-B46E-F52EE1A8BA07}" destId="{4D887F87-A0FB-BD48-83C8-4D2C1FC01138}" srcOrd="1" destOrd="0" presId="urn:microsoft.com/office/officeart/2005/8/layout/hierarchy2"/>
    <dgm:cxn modelId="{728139AB-0B65-964E-B737-3544C5D6E382}" type="presParOf" srcId="{2BF4804B-DF30-524E-AA41-030A8ACB7D13}" destId="{2398627A-8112-7B41-A471-05DDA278FE54}" srcOrd="2" destOrd="0" presId="urn:microsoft.com/office/officeart/2005/8/layout/hierarchy2"/>
    <dgm:cxn modelId="{8D5AE9B2-5D9E-BA48-A607-C621FE7E05F6}" type="presParOf" srcId="{2398627A-8112-7B41-A471-05DDA278FE54}" destId="{10AD553B-2E56-5F43-920D-4780D2DD45A9}" srcOrd="0" destOrd="0" presId="urn:microsoft.com/office/officeart/2005/8/layout/hierarchy2"/>
    <dgm:cxn modelId="{E9071123-59D7-004B-9D12-3549539DFFA1}" type="presParOf" srcId="{2BF4804B-DF30-524E-AA41-030A8ACB7D13}" destId="{CC41886B-E525-0745-9274-C64E1C4D851E}" srcOrd="3" destOrd="0" presId="urn:microsoft.com/office/officeart/2005/8/layout/hierarchy2"/>
    <dgm:cxn modelId="{5EB0E5F8-A8CA-7D45-87D5-78575FF2E54E}" type="presParOf" srcId="{CC41886B-E525-0745-9274-C64E1C4D851E}" destId="{7832ED78-3966-1749-A7CF-D9FEA212F73A}" srcOrd="0" destOrd="0" presId="urn:microsoft.com/office/officeart/2005/8/layout/hierarchy2"/>
    <dgm:cxn modelId="{5F07D12F-6D59-0F47-AD82-0C2D18968ED2}" type="presParOf" srcId="{CC41886B-E525-0745-9274-C64E1C4D851E}" destId="{E0D3D1C3-262C-FB40-9315-3DD6092254DC}" srcOrd="1" destOrd="0" presId="urn:microsoft.com/office/officeart/2005/8/layout/hierarchy2"/>
    <dgm:cxn modelId="{53ED178E-8124-484D-9F53-8C9D740A4977}" type="presParOf" srcId="{2BF4804B-DF30-524E-AA41-030A8ACB7D13}" destId="{07BC2DF9-9456-134B-9665-16CADE9E1A92}" srcOrd="4" destOrd="0" presId="urn:microsoft.com/office/officeart/2005/8/layout/hierarchy2"/>
    <dgm:cxn modelId="{13647F5B-08CE-3F4B-A745-FFCEE93FA189}" type="presParOf" srcId="{07BC2DF9-9456-134B-9665-16CADE9E1A92}" destId="{AEA6FE05-75CD-294B-B3E3-DB157FF0A5AE}" srcOrd="0" destOrd="0" presId="urn:microsoft.com/office/officeart/2005/8/layout/hierarchy2"/>
    <dgm:cxn modelId="{E45E2312-1C14-2A4C-93A3-8765E5078F6C}" type="presParOf" srcId="{2BF4804B-DF30-524E-AA41-030A8ACB7D13}" destId="{63F0EE3E-B76E-DE47-998A-DBD3C860B72C}" srcOrd="5" destOrd="0" presId="urn:microsoft.com/office/officeart/2005/8/layout/hierarchy2"/>
    <dgm:cxn modelId="{B138DA69-0744-4243-8EE7-C1FF4595338D}" type="presParOf" srcId="{63F0EE3E-B76E-DE47-998A-DBD3C860B72C}" destId="{570F9DF3-E1B9-D947-8874-9FF7D2CAA052}" srcOrd="0" destOrd="0" presId="urn:microsoft.com/office/officeart/2005/8/layout/hierarchy2"/>
    <dgm:cxn modelId="{E3276AA0-5512-D642-9408-00A742122BA9}" type="presParOf" srcId="{63F0EE3E-B76E-DE47-998A-DBD3C860B72C}" destId="{4A890C5D-96F2-7547-A986-AE60D9BAB5B6}" srcOrd="1" destOrd="0" presId="urn:microsoft.com/office/officeart/2005/8/layout/hierarchy2"/>
    <dgm:cxn modelId="{0C1FFB06-709E-164F-A5FD-E5F79DBBCB18}" type="presParOf" srcId="{B57AF2F5-04EF-3F42-8F72-64F9CFB2CFB1}" destId="{FC1CBA2E-9535-5746-9F36-124B340387F5}" srcOrd="3" destOrd="0" presId="urn:microsoft.com/office/officeart/2005/8/layout/hierarchy2"/>
    <dgm:cxn modelId="{FC62EDBF-C4AE-A442-A8F7-8BCE2C8B9F92}" type="presParOf" srcId="{FC1CBA2E-9535-5746-9F36-124B340387F5}" destId="{055C12BE-0A3B-DE40-96E3-1F0935517FC6}" srcOrd="0" destOrd="0" presId="urn:microsoft.com/office/officeart/2005/8/layout/hierarchy2"/>
    <dgm:cxn modelId="{C82BDA8F-2438-BC41-AF95-619A09F0DFC8}" type="presParOf" srcId="{FC1CBA2E-9535-5746-9F36-124B340387F5}" destId="{699DC8DD-2D78-8C46-87D2-7A305A1AA8FD}" srcOrd="1" destOrd="0" presId="urn:microsoft.com/office/officeart/2005/8/layout/hierarchy2"/>
    <dgm:cxn modelId="{C4ECEF54-5CC7-444B-A4CB-F1782879DC8E}" type="presParOf" srcId="{699DC8DD-2D78-8C46-87D2-7A305A1AA8FD}" destId="{4D5A5071-C00D-E744-B607-2189CE90BEED}" srcOrd="0" destOrd="0" presId="urn:microsoft.com/office/officeart/2005/8/layout/hierarchy2"/>
    <dgm:cxn modelId="{3C801325-468C-3F46-ACEA-E3793B6D2949}" type="presParOf" srcId="{4D5A5071-C00D-E744-B607-2189CE90BEED}" destId="{989476DD-DEDD-804D-95AE-885953D06D59}" srcOrd="0" destOrd="0" presId="urn:microsoft.com/office/officeart/2005/8/layout/hierarchy2"/>
    <dgm:cxn modelId="{F4F76B41-7CC1-A943-9ADA-5B456D323120}" type="presParOf" srcId="{699DC8DD-2D78-8C46-87D2-7A305A1AA8FD}" destId="{34B46E10-97CB-F443-B843-C110490EEFCA}" srcOrd="1" destOrd="0" presId="urn:microsoft.com/office/officeart/2005/8/layout/hierarchy2"/>
    <dgm:cxn modelId="{121F9BA2-6F01-6F4D-82C6-F56011ED8C66}" type="presParOf" srcId="{34B46E10-97CB-F443-B843-C110490EEFCA}" destId="{F65382D6-902C-A54D-ADED-788FB37FE356}" srcOrd="0" destOrd="0" presId="urn:microsoft.com/office/officeart/2005/8/layout/hierarchy2"/>
    <dgm:cxn modelId="{448668AF-9F77-E148-A83E-75A14287A1C5}" type="presParOf" srcId="{34B46E10-97CB-F443-B843-C110490EEFCA}" destId="{C16D347C-AB46-1D49-80E0-EB61B4637E4A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process4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١- إظهار الجانب الإنساني للمؤسسة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ctr" rtl="1"/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ctr" rtl="1"/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مشاركة قصص واقعية عن جهود التحسين ودعم المجتمع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ctr" rtl="1"/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ctr" rtl="1"/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٢- تسليط الضوء على ردود الفعل الإيجابية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ctr" rtl="1"/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ctr" rtl="1"/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None/>
          </a:pPr>
          <a:r>
            <a:rPr lang="ar-SA" sz="2400" dirty="0"/>
            <a:t>إبراز رسائل الدعم من الجمهور — لإعادة التوازن للصورة العامة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ctr" rtl="1"/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ctr" rtl="1"/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٣- إطلاق حملات استماع وحوار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ctr" rtl="1"/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ctr" rtl="1"/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٤- استخدام فيديوهات ورسائل صادقة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ctr" rtl="1"/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ctr" rtl="1"/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الفيديوهات البسيطة والصادقة تُعيد بناء التعاطف أكثر من البيانات المكتوبة</a:t>
          </a:r>
          <a:endParaRPr lang="en-GB" sz="24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ctr" rtl="1"/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ctr" rtl="1"/>
          <a:endParaRPr lang="en-GB" sz="2400"/>
        </a:p>
      </dgm:t>
    </dgm:pt>
    <dgm:pt modelId="{93D3D839-56B7-4E43-B9AC-6B1E6CCC0CAC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فتح المجال للجمهور لطرح الأسئلة، وإظهار استعداد المؤسسة للاستماع</a:t>
          </a:r>
          <a:endParaRPr lang="en-GB" sz="2400" b="1" dirty="0"/>
        </a:p>
      </dgm:t>
    </dgm:pt>
    <dgm:pt modelId="{DC1551CC-965C-6344-8C2A-51CF1054B6AE}" type="parTrans" cxnId="{A7E92ADE-A05E-B04E-BFE0-BA05626EC0A2}">
      <dgm:prSet/>
      <dgm:spPr/>
      <dgm:t>
        <a:bodyPr/>
        <a:lstStyle/>
        <a:p>
          <a:pPr algn="ctr" rtl="1"/>
          <a:endParaRPr lang="en-GB" sz="2400"/>
        </a:p>
      </dgm:t>
    </dgm:pt>
    <dgm:pt modelId="{15F74B15-993D-504A-AFC4-A74908BF935F}" type="sibTrans" cxnId="{A7E92ADE-A05E-B04E-BFE0-BA05626EC0A2}">
      <dgm:prSet/>
      <dgm:spPr/>
      <dgm:t>
        <a:bodyPr/>
        <a:lstStyle/>
        <a:p>
          <a:pPr algn="ctr" rtl="1"/>
          <a:endParaRPr lang="en-GB" sz="2400"/>
        </a:p>
      </dgm:t>
    </dgm:pt>
    <dgm:pt modelId="{63955E67-8ADD-E74D-8909-ACF9A164BF3E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٥- إشراك القادة التنفيذيين</a:t>
          </a:r>
          <a:endParaRPr lang="en-GB" sz="2400" dirty="0"/>
        </a:p>
      </dgm:t>
    </dgm:pt>
    <dgm:pt modelId="{E50EB272-C12A-584C-A33C-3ECE928829E5}" type="parTrans" cxnId="{330D3347-A051-9E41-B873-45D8E1BA7AC8}">
      <dgm:prSet/>
      <dgm:spPr/>
      <dgm:t>
        <a:bodyPr/>
        <a:lstStyle/>
        <a:p>
          <a:pPr algn="ctr" rtl="1"/>
          <a:endParaRPr lang="en-GB" sz="2400"/>
        </a:p>
      </dgm:t>
    </dgm:pt>
    <dgm:pt modelId="{0474F785-B11B-474D-A7EB-C7CD918F2B3E}" type="sibTrans" cxnId="{330D3347-A051-9E41-B873-45D8E1BA7AC8}">
      <dgm:prSet/>
      <dgm:spPr/>
      <dgm:t>
        <a:bodyPr/>
        <a:lstStyle/>
        <a:p>
          <a:pPr algn="ctr" rtl="1"/>
          <a:endParaRPr lang="en-GB" sz="2400"/>
        </a:p>
      </dgm:t>
    </dgm:pt>
    <dgm:pt modelId="{7BD3F969-299A-C441-BC6A-3C7FD4D1A51A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ظهور شخصي من قادة المؤسسة يُعزّز الشعور بالصدق والمسؤولية</a:t>
          </a:r>
          <a:endParaRPr lang="en-GB" sz="2400" b="1" dirty="0"/>
        </a:p>
      </dgm:t>
    </dgm:pt>
    <dgm:pt modelId="{7AC64238-65ED-7D43-9819-46A6844F3CB0}" type="parTrans" cxnId="{F5198A8A-7C8E-7746-A8DC-CE6D13194499}">
      <dgm:prSet/>
      <dgm:spPr/>
      <dgm:t>
        <a:bodyPr/>
        <a:lstStyle/>
        <a:p>
          <a:pPr algn="ctr" rtl="1"/>
          <a:endParaRPr lang="en-GB" sz="2400"/>
        </a:p>
      </dgm:t>
    </dgm:pt>
    <dgm:pt modelId="{82AABF55-3324-5942-8E2A-2B7BE0091E66}" type="sibTrans" cxnId="{F5198A8A-7C8E-7746-A8DC-CE6D13194499}">
      <dgm:prSet/>
      <dgm:spPr/>
      <dgm:t>
        <a:bodyPr/>
        <a:lstStyle/>
        <a:p>
          <a:pPr algn="ctr" rtl="1"/>
          <a:endParaRPr lang="en-GB" sz="2400"/>
        </a:p>
      </dgm:t>
    </dgm:pt>
    <dgm:pt modelId="{7E0363AD-7739-1545-8D90-1BA112D8398C}" type="pres">
      <dgm:prSet presAssocID="{BD09AEF8-F502-8F47-BA6A-B0FFAEB3008F}" presName="Name0" presStyleCnt="0">
        <dgm:presLayoutVars>
          <dgm:dir/>
          <dgm:animLvl val="lvl"/>
          <dgm:resizeHandles val="exact"/>
        </dgm:presLayoutVars>
      </dgm:prSet>
      <dgm:spPr/>
    </dgm:pt>
    <dgm:pt modelId="{9CE05164-89C7-9A49-8E79-1C2E061CEF9F}" type="pres">
      <dgm:prSet presAssocID="{63955E67-8ADD-E74D-8909-ACF9A164BF3E}" presName="boxAndChildren" presStyleCnt="0"/>
      <dgm:spPr/>
    </dgm:pt>
    <dgm:pt modelId="{D753005D-79E1-8A4E-AD44-D9D90619959D}" type="pres">
      <dgm:prSet presAssocID="{63955E67-8ADD-E74D-8909-ACF9A164BF3E}" presName="parentTextBox" presStyleLbl="node1" presStyleIdx="0" presStyleCnt="5"/>
      <dgm:spPr/>
    </dgm:pt>
    <dgm:pt modelId="{8B595BCE-2ADD-F34A-9B99-3239BCB085C0}" type="pres">
      <dgm:prSet presAssocID="{63955E67-8ADD-E74D-8909-ACF9A164BF3E}" presName="entireBox" presStyleLbl="node1" presStyleIdx="0" presStyleCnt="5"/>
      <dgm:spPr/>
    </dgm:pt>
    <dgm:pt modelId="{A014CE28-C551-0446-97A4-3A75A0C4962D}" type="pres">
      <dgm:prSet presAssocID="{63955E67-8ADD-E74D-8909-ACF9A164BF3E}" presName="descendantBox" presStyleCnt="0"/>
      <dgm:spPr/>
    </dgm:pt>
    <dgm:pt modelId="{DDECBB76-3BC1-0046-90A5-2622DDA86B64}" type="pres">
      <dgm:prSet presAssocID="{7BD3F969-299A-C441-BC6A-3C7FD4D1A51A}" presName="childTextBox" presStyleLbl="fgAccFollowNode1" presStyleIdx="0" presStyleCnt="5">
        <dgm:presLayoutVars>
          <dgm:bulletEnabled val="1"/>
        </dgm:presLayoutVars>
      </dgm:prSet>
      <dgm:spPr/>
    </dgm:pt>
    <dgm:pt modelId="{90D33DBA-50DE-B64B-B2C2-1CE808FA9DB0}" type="pres">
      <dgm:prSet presAssocID="{54F14A74-F921-E644-A257-E979929ACF14}" presName="sp" presStyleCnt="0"/>
      <dgm:spPr/>
    </dgm:pt>
    <dgm:pt modelId="{DDDA720D-C7EB-E64D-B96D-8FC9D5033E76}" type="pres">
      <dgm:prSet presAssocID="{62E37409-2A2A-FA47-83CE-3CEDEC3BC08D}" presName="arrowAndChildren" presStyleCnt="0"/>
      <dgm:spPr/>
    </dgm:pt>
    <dgm:pt modelId="{E6B8541D-07C4-A04F-983D-46F113C9B2A6}" type="pres">
      <dgm:prSet presAssocID="{62E37409-2A2A-FA47-83CE-3CEDEC3BC08D}" presName="parentTextArrow" presStyleLbl="node1" presStyleIdx="0" presStyleCnt="5"/>
      <dgm:spPr/>
    </dgm:pt>
    <dgm:pt modelId="{B8655525-313C-EC47-BA14-553F7013C822}" type="pres">
      <dgm:prSet presAssocID="{62E37409-2A2A-FA47-83CE-3CEDEC3BC08D}" presName="arrow" presStyleLbl="node1" presStyleIdx="1" presStyleCnt="5"/>
      <dgm:spPr/>
    </dgm:pt>
    <dgm:pt modelId="{81ECF1E4-B794-0241-9797-0B0D4DDA0C12}" type="pres">
      <dgm:prSet presAssocID="{62E37409-2A2A-FA47-83CE-3CEDEC3BC08D}" presName="descendantArrow" presStyleCnt="0"/>
      <dgm:spPr/>
    </dgm:pt>
    <dgm:pt modelId="{15C64836-FC7E-0441-85B1-DE3358BE768E}" type="pres">
      <dgm:prSet presAssocID="{83C71CD6-57CD-1345-AA65-E4449339D441}" presName="childTextArrow" presStyleLbl="fgAccFollowNode1" presStyleIdx="1" presStyleCnt="5">
        <dgm:presLayoutVars>
          <dgm:bulletEnabled val="1"/>
        </dgm:presLayoutVars>
      </dgm:prSet>
      <dgm:spPr/>
    </dgm:pt>
    <dgm:pt modelId="{7229A50F-3394-464D-94C3-2F1376262B06}" type="pres">
      <dgm:prSet presAssocID="{0EBECCBF-32B3-7540-945E-6EAB29D7B1DA}" presName="sp" presStyleCnt="0"/>
      <dgm:spPr/>
    </dgm:pt>
    <dgm:pt modelId="{44972E47-D001-0C4F-AD70-26F349AD9823}" type="pres">
      <dgm:prSet presAssocID="{ADD6F1E2-4AED-DA41-AAFA-764AE518E54B}" presName="arrowAndChildren" presStyleCnt="0"/>
      <dgm:spPr/>
    </dgm:pt>
    <dgm:pt modelId="{BFD99FF1-F563-E846-958B-C1968F5C029E}" type="pres">
      <dgm:prSet presAssocID="{ADD6F1E2-4AED-DA41-AAFA-764AE518E54B}" presName="parentTextArrow" presStyleLbl="node1" presStyleIdx="1" presStyleCnt="5"/>
      <dgm:spPr/>
    </dgm:pt>
    <dgm:pt modelId="{01792BED-C3D4-DB49-9DDD-CA7F6FC1CD02}" type="pres">
      <dgm:prSet presAssocID="{ADD6F1E2-4AED-DA41-AAFA-764AE518E54B}" presName="arrow" presStyleLbl="node1" presStyleIdx="2" presStyleCnt="5"/>
      <dgm:spPr/>
    </dgm:pt>
    <dgm:pt modelId="{E201AA7C-BB33-8542-A83E-2AB2F33F9F3C}" type="pres">
      <dgm:prSet presAssocID="{ADD6F1E2-4AED-DA41-AAFA-764AE518E54B}" presName="descendantArrow" presStyleCnt="0"/>
      <dgm:spPr/>
    </dgm:pt>
    <dgm:pt modelId="{77D401EA-06F8-5946-A4C8-B6BB8D5E1906}" type="pres">
      <dgm:prSet presAssocID="{93D3D839-56B7-4E43-B9AC-6B1E6CCC0CAC}" presName="childTextArrow" presStyleLbl="fgAccFollowNode1" presStyleIdx="2" presStyleCnt="5">
        <dgm:presLayoutVars>
          <dgm:bulletEnabled val="1"/>
        </dgm:presLayoutVars>
      </dgm:prSet>
      <dgm:spPr/>
    </dgm:pt>
    <dgm:pt modelId="{03B3BDB6-A426-8640-92D4-F7AD83CFAC7D}" type="pres">
      <dgm:prSet presAssocID="{6652ED82-6B71-6543-A7FC-4590E5EB8DAC}" presName="sp" presStyleCnt="0"/>
      <dgm:spPr/>
    </dgm:pt>
    <dgm:pt modelId="{20ADE147-8DAB-4E43-96A5-3074B17F0EF1}" type="pres">
      <dgm:prSet presAssocID="{102A7D41-83D4-E04C-90C4-580B0FF7BC74}" presName="arrowAndChildren" presStyleCnt="0"/>
      <dgm:spPr/>
    </dgm:pt>
    <dgm:pt modelId="{C04C6925-4E42-354F-8F02-A22F4F397735}" type="pres">
      <dgm:prSet presAssocID="{102A7D41-83D4-E04C-90C4-580B0FF7BC74}" presName="parentTextArrow" presStyleLbl="node1" presStyleIdx="2" presStyleCnt="5"/>
      <dgm:spPr/>
    </dgm:pt>
    <dgm:pt modelId="{3A32821C-A12B-8943-A06D-A3F8E8BE8940}" type="pres">
      <dgm:prSet presAssocID="{102A7D41-83D4-E04C-90C4-580B0FF7BC74}" presName="arrow" presStyleLbl="node1" presStyleIdx="3" presStyleCnt="5"/>
      <dgm:spPr/>
    </dgm:pt>
    <dgm:pt modelId="{0BD1A3C7-E523-B742-9E42-FCFFB98A724F}" type="pres">
      <dgm:prSet presAssocID="{102A7D41-83D4-E04C-90C4-580B0FF7BC74}" presName="descendantArrow" presStyleCnt="0"/>
      <dgm:spPr/>
    </dgm:pt>
    <dgm:pt modelId="{F4C84979-19FF-A749-8C07-B24BDA1E2551}" type="pres">
      <dgm:prSet presAssocID="{65387183-454B-F14D-A6F6-7DA8C5BFAE05}" presName="childTextArrow" presStyleLbl="fgAccFollowNode1" presStyleIdx="3" presStyleCnt="5">
        <dgm:presLayoutVars>
          <dgm:bulletEnabled val="1"/>
        </dgm:presLayoutVars>
      </dgm:prSet>
      <dgm:spPr/>
    </dgm:pt>
    <dgm:pt modelId="{9C9C9FB9-CF8A-0445-AC48-3B15C7FCE32C}" type="pres">
      <dgm:prSet presAssocID="{41E91CD4-8D46-734A-9F81-98BE45E9A506}" presName="sp" presStyleCnt="0"/>
      <dgm:spPr/>
    </dgm:pt>
    <dgm:pt modelId="{32A347AE-9E7F-3A4E-82A9-D0E0673D1CAF}" type="pres">
      <dgm:prSet presAssocID="{4A11EF4C-C086-E642-9BB3-7F06E5C1290B}" presName="arrowAndChildren" presStyleCnt="0"/>
      <dgm:spPr/>
    </dgm:pt>
    <dgm:pt modelId="{90077E4F-6AB6-6040-A525-22371A39C3DB}" type="pres">
      <dgm:prSet presAssocID="{4A11EF4C-C086-E642-9BB3-7F06E5C1290B}" presName="parentTextArrow" presStyleLbl="node1" presStyleIdx="3" presStyleCnt="5"/>
      <dgm:spPr/>
    </dgm:pt>
    <dgm:pt modelId="{D0368922-8EB4-4A44-80A3-E214BDD6A36E}" type="pres">
      <dgm:prSet presAssocID="{4A11EF4C-C086-E642-9BB3-7F06E5C1290B}" presName="arrow" presStyleLbl="node1" presStyleIdx="4" presStyleCnt="5"/>
      <dgm:spPr/>
    </dgm:pt>
    <dgm:pt modelId="{7CF0B448-3958-384B-B348-6D0CBEB3395D}" type="pres">
      <dgm:prSet presAssocID="{4A11EF4C-C086-E642-9BB3-7F06E5C1290B}" presName="descendantArrow" presStyleCnt="0"/>
      <dgm:spPr/>
    </dgm:pt>
    <dgm:pt modelId="{0D00431D-0DB9-EF49-A5F0-14FEFCF522B3}" type="pres">
      <dgm:prSet presAssocID="{C88ED262-17EB-A64F-8186-B36DDD55690A}" presName="childTextArrow" presStyleLbl="fgAccFollowNode1" presStyleIdx="4" presStyleCnt="5">
        <dgm:presLayoutVars>
          <dgm:bulletEnabled val="1"/>
        </dgm:presLayoutVars>
      </dgm:prSet>
      <dgm:spPr/>
    </dgm:pt>
  </dgm:ptLst>
  <dgm:cxnLst>
    <dgm:cxn modelId="{CEE66C08-6413-FD49-AC13-67D41A23D09C}" type="presOf" srcId="{4A11EF4C-C086-E642-9BB3-7F06E5C1290B}" destId="{90077E4F-6AB6-6040-A525-22371A39C3DB}" srcOrd="0" destOrd="0" presId="urn:microsoft.com/office/officeart/2005/8/layout/process4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62AA521E-FB52-7948-A951-BA48B67718D6}" type="presOf" srcId="{93D3D839-56B7-4E43-B9AC-6B1E6CCC0CAC}" destId="{77D401EA-06F8-5946-A4C8-B6BB8D5E1906}" srcOrd="0" destOrd="0" presId="urn:microsoft.com/office/officeart/2005/8/layout/process4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330D3347-A051-9E41-B873-45D8E1BA7AC8}" srcId="{BD09AEF8-F502-8F47-BA6A-B0FFAEB3008F}" destId="{63955E67-8ADD-E74D-8909-ACF9A164BF3E}" srcOrd="4" destOrd="0" parTransId="{E50EB272-C12A-584C-A33C-3ECE928829E5}" sibTransId="{0474F785-B11B-474D-A7EB-C7CD918F2B3E}"/>
    <dgm:cxn modelId="{DD07D247-A4C9-B54B-931F-B943DF13D65B}" type="presOf" srcId="{65387183-454B-F14D-A6F6-7DA8C5BFAE05}" destId="{F4C84979-19FF-A749-8C07-B24BDA1E2551}" srcOrd="0" destOrd="0" presId="urn:microsoft.com/office/officeart/2005/8/layout/process4"/>
    <dgm:cxn modelId="{50DBFB4E-B419-8447-A4D5-0BE87EA655CA}" type="presOf" srcId="{102A7D41-83D4-E04C-90C4-580B0FF7BC74}" destId="{3A32821C-A12B-8943-A06D-A3F8E8BE8940}" srcOrd="1" destOrd="0" presId="urn:microsoft.com/office/officeart/2005/8/layout/process4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DAED015A-C278-0A4F-8534-B1330FC39F05}" type="presOf" srcId="{4A11EF4C-C086-E642-9BB3-7F06E5C1290B}" destId="{D0368922-8EB4-4A44-80A3-E214BDD6A36E}" srcOrd="1" destOrd="0" presId="urn:microsoft.com/office/officeart/2005/8/layout/process4"/>
    <dgm:cxn modelId="{F93EEA5A-CC67-AC48-BB3B-8DC3D14D2DC2}" type="presOf" srcId="{83C71CD6-57CD-1345-AA65-E4449339D441}" destId="{15C64836-FC7E-0441-85B1-DE3358BE768E}" srcOrd="0" destOrd="0" presId="urn:microsoft.com/office/officeart/2005/8/layout/process4"/>
    <dgm:cxn modelId="{C5DE4467-1F5F-4942-B045-1B90499FCF99}" type="presOf" srcId="{62E37409-2A2A-FA47-83CE-3CEDEC3BC08D}" destId="{E6B8541D-07C4-A04F-983D-46F113C9B2A6}" srcOrd="0" destOrd="0" presId="urn:microsoft.com/office/officeart/2005/8/layout/process4"/>
    <dgm:cxn modelId="{E6267068-C163-C34B-A24E-610E38C470BB}" type="presOf" srcId="{BD09AEF8-F502-8F47-BA6A-B0FFAEB3008F}" destId="{7E0363AD-7739-1545-8D90-1BA112D8398C}" srcOrd="0" destOrd="0" presId="urn:microsoft.com/office/officeart/2005/8/layout/process4"/>
    <dgm:cxn modelId="{01678F84-77AB-9442-ABE1-AE0B086D1BF6}" type="presOf" srcId="{102A7D41-83D4-E04C-90C4-580B0FF7BC74}" destId="{C04C6925-4E42-354F-8F02-A22F4F397735}" srcOrd="0" destOrd="0" presId="urn:microsoft.com/office/officeart/2005/8/layout/process4"/>
    <dgm:cxn modelId="{3478F989-FF78-CB40-8EFE-91FA22170197}" type="presOf" srcId="{62E37409-2A2A-FA47-83CE-3CEDEC3BC08D}" destId="{B8655525-313C-EC47-BA14-553F7013C822}" srcOrd="1" destOrd="0" presId="urn:microsoft.com/office/officeart/2005/8/layout/process4"/>
    <dgm:cxn modelId="{F5198A8A-7C8E-7746-A8DC-CE6D13194499}" srcId="{63955E67-8ADD-E74D-8909-ACF9A164BF3E}" destId="{7BD3F969-299A-C441-BC6A-3C7FD4D1A51A}" srcOrd="0" destOrd="0" parTransId="{7AC64238-65ED-7D43-9819-46A6844F3CB0}" sibTransId="{82AABF55-3324-5942-8E2A-2B7BE0091E66}"/>
    <dgm:cxn modelId="{D27C7894-0015-DC4D-A948-15CBAA9283A9}" type="presOf" srcId="{63955E67-8ADD-E74D-8909-ACF9A164BF3E}" destId="{D753005D-79E1-8A4E-AD44-D9D90619959D}" srcOrd="0" destOrd="0" presId="urn:microsoft.com/office/officeart/2005/8/layout/process4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C1BF4B9A-1E61-4D46-8B41-423A9313026F}" type="presOf" srcId="{63955E67-8ADD-E74D-8909-ACF9A164BF3E}" destId="{8B595BCE-2ADD-F34A-9B99-3239BCB085C0}" srcOrd="1" destOrd="0" presId="urn:microsoft.com/office/officeart/2005/8/layout/process4"/>
    <dgm:cxn modelId="{D5F2A3B5-0F7E-8440-AA8D-F3CC4F3434B1}" type="presOf" srcId="{7BD3F969-299A-C441-BC6A-3C7FD4D1A51A}" destId="{DDECBB76-3BC1-0046-90A5-2622DDA86B64}" srcOrd="0" destOrd="0" presId="urn:microsoft.com/office/officeart/2005/8/layout/process4"/>
    <dgm:cxn modelId="{93AB4CD2-A82E-504E-90FB-D120DD2BFE87}" type="presOf" srcId="{ADD6F1E2-4AED-DA41-AAFA-764AE518E54B}" destId="{01792BED-C3D4-DB49-9DDD-CA7F6FC1CD02}" srcOrd="1" destOrd="0" presId="urn:microsoft.com/office/officeart/2005/8/layout/process4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A7E92ADE-A05E-B04E-BFE0-BA05626EC0A2}" srcId="{ADD6F1E2-4AED-DA41-AAFA-764AE518E54B}" destId="{93D3D839-56B7-4E43-B9AC-6B1E6CCC0CAC}" srcOrd="0" destOrd="0" parTransId="{DC1551CC-965C-6344-8C2A-51CF1054B6AE}" sibTransId="{15F74B15-993D-504A-AFC4-A74908BF935F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4B5A7AF4-A226-984C-A624-4B349CEE5332}" type="presOf" srcId="{ADD6F1E2-4AED-DA41-AAFA-764AE518E54B}" destId="{BFD99FF1-F563-E846-958B-C1968F5C029E}" srcOrd="0" destOrd="0" presId="urn:microsoft.com/office/officeart/2005/8/layout/process4"/>
    <dgm:cxn modelId="{7AED2AFE-CA03-6948-AD81-066233FAD9B0}" type="presOf" srcId="{C88ED262-17EB-A64F-8186-B36DDD55690A}" destId="{0D00431D-0DB9-EF49-A5F0-14FEFCF522B3}" srcOrd="0" destOrd="0" presId="urn:microsoft.com/office/officeart/2005/8/layout/process4"/>
    <dgm:cxn modelId="{18474C27-8F97-2144-AD6D-90BE6F36A3CE}" type="presParOf" srcId="{7E0363AD-7739-1545-8D90-1BA112D8398C}" destId="{9CE05164-89C7-9A49-8E79-1C2E061CEF9F}" srcOrd="0" destOrd="0" presId="urn:microsoft.com/office/officeart/2005/8/layout/process4"/>
    <dgm:cxn modelId="{3D5C1397-9B74-9F41-98F8-9C9ABD2B4167}" type="presParOf" srcId="{9CE05164-89C7-9A49-8E79-1C2E061CEF9F}" destId="{D753005D-79E1-8A4E-AD44-D9D90619959D}" srcOrd="0" destOrd="0" presId="urn:microsoft.com/office/officeart/2005/8/layout/process4"/>
    <dgm:cxn modelId="{4083F0DB-510A-E64E-AD5E-515F93226F53}" type="presParOf" srcId="{9CE05164-89C7-9A49-8E79-1C2E061CEF9F}" destId="{8B595BCE-2ADD-F34A-9B99-3239BCB085C0}" srcOrd="1" destOrd="0" presId="urn:microsoft.com/office/officeart/2005/8/layout/process4"/>
    <dgm:cxn modelId="{792EC590-C397-E840-87F3-AB9A7BD52109}" type="presParOf" srcId="{9CE05164-89C7-9A49-8E79-1C2E061CEF9F}" destId="{A014CE28-C551-0446-97A4-3A75A0C4962D}" srcOrd="2" destOrd="0" presId="urn:microsoft.com/office/officeart/2005/8/layout/process4"/>
    <dgm:cxn modelId="{152C5147-982B-A140-8D49-6BEA75C6C66A}" type="presParOf" srcId="{A014CE28-C551-0446-97A4-3A75A0C4962D}" destId="{DDECBB76-3BC1-0046-90A5-2622DDA86B64}" srcOrd="0" destOrd="0" presId="urn:microsoft.com/office/officeart/2005/8/layout/process4"/>
    <dgm:cxn modelId="{ECD08382-88BB-7743-8A49-B1B890C34CA8}" type="presParOf" srcId="{7E0363AD-7739-1545-8D90-1BA112D8398C}" destId="{90D33DBA-50DE-B64B-B2C2-1CE808FA9DB0}" srcOrd="1" destOrd="0" presId="urn:microsoft.com/office/officeart/2005/8/layout/process4"/>
    <dgm:cxn modelId="{915FD649-E8BB-234B-B2F7-248A3302D465}" type="presParOf" srcId="{7E0363AD-7739-1545-8D90-1BA112D8398C}" destId="{DDDA720D-C7EB-E64D-B96D-8FC9D5033E76}" srcOrd="2" destOrd="0" presId="urn:microsoft.com/office/officeart/2005/8/layout/process4"/>
    <dgm:cxn modelId="{A1371BAB-DDB8-4848-AF37-FDFB8070CCF0}" type="presParOf" srcId="{DDDA720D-C7EB-E64D-B96D-8FC9D5033E76}" destId="{E6B8541D-07C4-A04F-983D-46F113C9B2A6}" srcOrd="0" destOrd="0" presId="urn:microsoft.com/office/officeart/2005/8/layout/process4"/>
    <dgm:cxn modelId="{154F6A61-8202-0943-AE02-A83B3E2BA457}" type="presParOf" srcId="{DDDA720D-C7EB-E64D-B96D-8FC9D5033E76}" destId="{B8655525-313C-EC47-BA14-553F7013C822}" srcOrd="1" destOrd="0" presId="urn:microsoft.com/office/officeart/2005/8/layout/process4"/>
    <dgm:cxn modelId="{754596C0-90A7-B440-928A-53B20B04A0A0}" type="presParOf" srcId="{DDDA720D-C7EB-E64D-B96D-8FC9D5033E76}" destId="{81ECF1E4-B794-0241-9797-0B0D4DDA0C12}" srcOrd="2" destOrd="0" presId="urn:microsoft.com/office/officeart/2005/8/layout/process4"/>
    <dgm:cxn modelId="{B1136ADE-C71F-8444-B19E-041F34BBA4A7}" type="presParOf" srcId="{81ECF1E4-B794-0241-9797-0B0D4DDA0C12}" destId="{15C64836-FC7E-0441-85B1-DE3358BE768E}" srcOrd="0" destOrd="0" presId="urn:microsoft.com/office/officeart/2005/8/layout/process4"/>
    <dgm:cxn modelId="{DE9374CB-D035-E148-950B-D8413BF3A1C6}" type="presParOf" srcId="{7E0363AD-7739-1545-8D90-1BA112D8398C}" destId="{7229A50F-3394-464D-94C3-2F1376262B06}" srcOrd="3" destOrd="0" presId="urn:microsoft.com/office/officeart/2005/8/layout/process4"/>
    <dgm:cxn modelId="{C99CA1DC-3635-914A-A00F-78B4B2CDE81A}" type="presParOf" srcId="{7E0363AD-7739-1545-8D90-1BA112D8398C}" destId="{44972E47-D001-0C4F-AD70-26F349AD9823}" srcOrd="4" destOrd="0" presId="urn:microsoft.com/office/officeart/2005/8/layout/process4"/>
    <dgm:cxn modelId="{BBABDD1E-956B-B94B-A5C2-9FC05A91DA6F}" type="presParOf" srcId="{44972E47-D001-0C4F-AD70-26F349AD9823}" destId="{BFD99FF1-F563-E846-958B-C1968F5C029E}" srcOrd="0" destOrd="0" presId="urn:microsoft.com/office/officeart/2005/8/layout/process4"/>
    <dgm:cxn modelId="{6DCA0AE9-FE50-C640-83D9-493296970B0F}" type="presParOf" srcId="{44972E47-D001-0C4F-AD70-26F349AD9823}" destId="{01792BED-C3D4-DB49-9DDD-CA7F6FC1CD02}" srcOrd="1" destOrd="0" presId="urn:microsoft.com/office/officeart/2005/8/layout/process4"/>
    <dgm:cxn modelId="{79DEAC84-BE17-0B44-A54D-E90E9B8DAA42}" type="presParOf" srcId="{44972E47-D001-0C4F-AD70-26F349AD9823}" destId="{E201AA7C-BB33-8542-A83E-2AB2F33F9F3C}" srcOrd="2" destOrd="0" presId="urn:microsoft.com/office/officeart/2005/8/layout/process4"/>
    <dgm:cxn modelId="{16D141AA-EED1-1544-A8F2-F5DBCC637A50}" type="presParOf" srcId="{E201AA7C-BB33-8542-A83E-2AB2F33F9F3C}" destId="{77D401EA-06F8-5946-A4C8-B6BB8D5E1906}" srcOrd="0" destOrd="0" presId="urn:microsoft.com/office/officeart/2005/8/layout/process4"/>
    <dgm:cxn modelId="{27043F4E-FBD2-694A-AE62-FF08746489DE}" type="presParOf" srcId="{7E0363AD-7739-1545-8D90-1BA112D8398C}" destId="{03B3BDB6-A426-8640-92D4-F7AD83CFAC7D}" srcOrd="5" destOrd="0" presId="urn:microsoft.com/office/officeart/2005/8/layout/process4"/>
    <dgm:cxn modelId="{CE79D24F-4C97-9A4D-9E9B-1441DCFDE57A}" type="presParOf" srcId="{7E0363AD-7739-1545-8D90-1BA112D8398C}" destId="{20ADE147-8DAB-4E43-96A5-3074B17F0EF1}" srcOrd="6" destOrd="0" presId="urn:microsoft.com/office/officeart/2005/8/layout/process4"/>
    <dgm:cxn modelId="{1678AFC0-872E-0A41-8706-B17C1E9BB40B}" type="presParOf" srcId="{20ADE147-8DAB-4E43-96A5-3074B17F0EF1}" destId="{C04C6925-4E42-354F-8F02-A22F4F397735}" srcOrd="0" destOrd="0" presId="urn:microsoft.com/office/officeart/2005/8/layout/process4"/>
    <dgm:cxn modelId="{7906D485-052A-2F4D-88A1-83BC37EB86CD}" type="presParOf" srcId="{20ADE147-8DAB-4E43-96A5-3074B17F0EF1}" destId="{3A32821C-A12B-8943-A06D-A3F8E8BE8940}" srcOrd="1" destOrd="0" presId="urn:microsoft.com/office/officeart/2005/8/layout/process4"/>
    <dgm:cxn modelId="{FBEBC796-3EB9-714C-BB61-C73F2233825F}" type="presParOf" srcId="{20ADE147-8DAB-4E43-96A5-3074B17F0EF1}" destId="{0BD1A3C7-E523-B742-9E42-FCFFB98A724F}" srcOrd="2" destOrd="0" presId="urn:microsoft.com/office/officeart/2005/8/layout/process4"/>
    <dgm:cxn modelId="{CB0CC79F-810C-124A-A45E-2C8E1C4489C8}" type="presParOf" srcId="{0BD1A3C7-E523-B742-9E42-FCFFB98A724F}" destId="{F4C84979-19FF-A749-8C07-B24BDA1E2551}" srcOrd="0" destOrd="0" presId="urn:microsoft.com/office/officeart/2005/8/layout/process4"/>
    <dgm:cxn modelId="{3C885738-38E4-FF40-BF4A-A1173EC32018}" type="presParOf" srcId="{7E0363AD-7739-1545-8D90-1BA112D8398C}" destId="{9C9C9FB9-CF8A-0445-AC48-3B15C7FCE32C}" srcOrd="7" destOrd="0" presId="urn:microsoft.com/office/officeart/2005/8/layout/process4"/>
    <dgm:cxn modelId="{87BE7302-4B4D-F249-A55B-5E4973180F5F}" type="presParOf" srcId="{7E0363AD-7739-1545-8D90-1BA112D8398C}" destId="{32A347AE-9E7F-3A4E-82A9-D0E0673D1CAF}" srcOrd="8" destOrd="0" presId="urn:microsoft.com/office/officeart/2005/8/layout/process4"/>
    <dgm:cxn modelId="{F4CB074D-6475-C74B-B524-E8733586D06D}" type="presParOf" srcId="{32A347AE-9E7F-3A4E-82A9-D0E0673D1CAF}" destId="{90077E4F-6AB6-6040-A525-22371A39C3DB}" srcOrd="0" destOrd="0" presId="urn:microsoft.com/office/officeart/2005/8/layout/process4"/>
    <dgm:cxn modelId="{455B173B-BC47-FC4B-82FB-7BF2695F7449}" type="presParOf" srcId="{32A347AE-9E7F-3A4E-82A9-D0E0673D1CAF}" destId="{D0368922-8EB4-4A44-80A3-E214BDD6A36E}" srcOrd="1" destOrd="0" presId="urn:microsoft.com/office/officeart/2005/8/layout/process4"/>
    <dgm:cxn modelId="{C44A8274-7FB0-E44C-A5A3-BC16ECD70F82}" type="presParOf" srcId="{32A347AE-9E7F-3A4E-82A9-D0E0673D1CAF}" destId="{7CF0B448-3958-384B-B348-6D0CBEB3395D}" srcOrd="2" destOrd="0" presId="urn:microsoft.com/office/officeart/2005/8/layout/process4"/>
    <dgm:cxn modelId="{D7D9C4D6-9857-6144-BDDE-DC16E4C6A0EB}" type="presParOf" srcId="{7CF0B448-3958-384B-B348-6D0CBEB3395D}" destId="{0D00431D-0DB9-EF49-A5F0-14FEFCF522B3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8/layout/LinedList" loCatId="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التحضير المسبق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وجود سياسات استجابة واضحة، قوالب رسائل مُعدة مُسبقًا، فريق أزمات مُدرّب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الرصد اللحظي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000" dirty="0"/>
            <a:t>تشغيل أدوات الرصد اللحظي — بدء تحليل المشاعر والوسوم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تقييم الموقف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تحديد درجة خطورة الأزمة، طبيعة الجمهور، مدى الانتشار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ضبط الخطاب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اختيار النبرة المناسبة — متى نرد؟ متى نصمت؟ بأي لغة؟ عبر أي منصة؟</a:t>
          </a:r>
          <a:endParaRPr lang="en-GB" sz="200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10DF9595-0F32-7E48-B93A-7E6399411173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dirty="0"/>
            <a:t>٥- </a:t>
          </a:r>
          <a:r>
            <a:rPr lang="ar-SA" sz="2000" b="1" dirty="0"/>
            <a:t>التنسيق مع فرق متعددة</a:t>
          </a:r>
          <a:endParaRPr lang="en-GB" sz="2000" dirty="0"/>
        </a:p>
      </dgm:t>
    </dgm:pt>
    <dgm:pt modelId="{6A23652D-EC7B-624B-8366-E15FB21A97C6}" type="parTrans" cxnId="{CBC5657D-FDF2-C740-9504-BE639B6866D2}">
      <dgm:prSet/>
      <dgm:spPr/>
      <dgm:t>
        <a:bodyPr/>
        <a:lstStyle/>
        <a:p>
          <a:endParaRPr lang="en-GB" sz="2000"/>
        </a:p>
      </dgm:t>
    </dgm:pt>
    <dgm:pt modelId="{4D28C68A-2417-2C40-931C-E74AB5319397}" type="sibTrans" cxnId="{CBC5657D-FDF2-C740-9504-BE639B6866D2}">
      <dgm:prSet/>
      <dgm:spPr/>
      <dgm:t>
        <a:bodyPr/>
        <a:lstStyle/>
        <a:p>
          <a:endParaRPr lang="en-GB" sz="2000"/>
        </a:p>
      </dgm:t>
    </dgm:pt>
    <dgm:pt modelId="{7FDE52D4-AFBB-E449-A01E-5E7C099CF4D6}">
      <dgm:prSet phldrT="[Text]" custT="1"/>
      <dgm:spPr/>
      <dgm:t>
        <a:bodyPr/>
        <a:lstStyle/>
        <a:p>
          <a:pPr rtl="1">
            <a:buNone/>
          </a:pPr>
          <a:r>
            <a:rPr lang="ar-SA" sz="2000" dirty="0"/>
            <a:t>العمل المتكامل بين الاتصال المؤسسي، القانوني، التسويق، خدمة العملاء</a:t>
          </a:r>
          <a:endParaRPr lang="en-GB" sz="2000" dirty="0"/>
        </a:p>
      </dgm:t>
    </dgm:pt>
    <dgm:pt modelId="{D95788D7-04C7-5440-9AD5-4FC5F7BF21BA}" type="parTrans" cxnId="{FFFD622C-EA24-FB4C-A20F-D183BA5E1AFC}">
      <dgm:prSet/>
      <dgm:spPr/>
      <dgm:t>
        <a:bodyPr/>
        <a:lstStyle/>
        <a:p>
          <a:endParaRPr lang="en-GB" sz="2000"/>
        </a:p>
      </dgm:t>
    </dgm:pt>
    <dgm:pt modelId="{2253B600-8F27-6847-A84A-554B6BB24600}" type="sibTrans" cxnId="{FFFD622C-EA24-FB4C-A20F-D183BA5E1AFC}">
      <dgm:prSet/>
      <dgm:spPr/>
      <dgm:t>
        <a:bodyPr/>
        <a:lstStyle/>
        <a:p>
          <a:endParaRPr lang="en-GB" sz="2000"/>
        </a:p>
      </dgm:t>
    </dgm:pt>
    <dgm:pt modelId="{3958604A-E544-3A4D-997D-627B6BCCD5FC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dirty="0"/>
            <a:t>٦- </a:t>
          </a:r>
          <a:r>
            <a:rPr lang="ar-SA" sz="2000" b="1" dirty="0"/>
            <a:t>المراجعة المستمرة</a:t>
          </a:r>
          <a:endParaRPr lang="en-GB" sz="2000" dirty="0"/>
        </a:p>
      </dgm:t>
    </dgm:pt>
    <dgm:pt modelId="{32D90FF8-0E92-7641-A2DC-F5C3E65131EB}" type="parTrans" cxnId="{9D6C805E-4DFA-6C48-86BE-A03B15539607}">
      <dgm:prSet/>
      <dgm:spPr/>
      <dgm:t>
        <a:bodyPr/>
        <a:lstStyle/>
        <a:p>
          <a:endParaRPr lang="en-GB" sz="2000"/>
        </a:p>
      </dgm:t>
    </dgm:pt>
    <dgm:pt modelId="{73D10972-AF81-D740-9595-3D622F5C2963}" type="sibTrans" cxnId="{9D6C805E-4DFA-6C48-86BE-A03B15539607}">
      <dgm:prSet/>
      <dgm:spPr/>
      <dgm:t>
        <a:bodyPr/>
        <a:lstStyle/>
        <a:p>
          <a:endParaRPr lang="en-GB" sz="2000"/>
        </a:p>
      </dgm:t>
    </dgm:pt>
    <dgm:pt modelId="{2625A7CD-7885-AA45-BCE3-8F69F58B1D8C}">
      <dgm:prSet phldrT="[Text]" custT="1"/>
      <dgm:spPr/>
      <dgm:t>
        <a:bodyPr/>
        <a:lstStyle/>
        <a:p>
          <a:pPr rtl="1">
            <a:buNone/>
          </a:pPr>
          <a:r>
            <a:rPr lang="ar-SA" sz="2000" dirty="0"/>
            <a:t>تقييم الأداء خلال الأزمة — ضبط الرسائل والردود حسب تطور الحدث</a:t>
          </a:r>
          <a:endParaRPr lang="en-GB" sz="2000" dirty="0"/>
        </a:p>
      </dgm:t>
    </dgm:pt>
    <dgm:pt modelId="{FBF3AD3D-13D9-2E48-9562-404C9206FF9B}" type="parTrans" cxnId="{59E092C4-535C-FE48-8B08-0672C5AD4572}">
      <dgm:prSet/>
      <dgm:spPr/>
      <dgm:t>
        <a:bodyPr/>
        <a:lstStyle/>
        <a:p>
          <a:endParaRPr lang="en-GB" sz="2000"/>
        </a:p>
      </dgm:t>
    </dgm:pt>
    <dgm:pt modelId="{FBDF890B-098B-3545-9B13-4D8D2A4A4C0B}" type="sibTrans" cxnId="{59E092C4-535C-FE48-8B08-0672C5AD4572}">
      <dgm:prSet/>
      <dgm:spPr/>
      <dgm:t>
        <a:bodyPr/>
        <a:lstStyle/>
        <a:p>
          <a:endParaRPr lang="en-GB" sz="2000"/>
        </a:p>
      </dgm:t>
    </dgm:pt>
    <dgm:pt modelId="{24DBD60A-A7FB-0C43-82A2-219F52C8BE85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000" dirty="0"/>
            <a:t>٧- </a:t>
          </a:r>
          <a:r>
            <a:rPr lang="ar-SA" sz="2000" b="1" dirty="0"/>
            <a:t>إنهاء الأزمة بشكل مدروس</a:t>
          </a:r>
          <a:endParaRPr lang="en-GB" sz="2000" dirty="0"/>
        </a:p>
      </dgm:t>
    </dgm:pt>
    <dgm:pt modelId="{A4D2FD29-4D3C-B740-8D15-6A2EBC495BF8}" type="parTrans" cxnId="{49097372-2F70-F24A-8617-930308EDCA7D}">
      <dgm:prSet/>
      <dgm:spPr/>
      <dgm:t>
        <a:bodyPr/>
        <a:lstStyle/>
        <a:p>
          <a:endParaRPr lang="en-GB" sz="2000"/>
        </a:p>
      </dgm:t>
    </dgm:pt>
    <dgm:pt modelId="{9BE182F3-CEF6-F64A-931F-ABD6EF6C716B}" type="sibTrans" cxnId="{49097372-2F70-F24A-8617-930308EDCA7D}">
      <dgm:prSet/>
      <dgm:spPr/>
      <dgm:t>
        <a:bodyPr/>
        <a:lstStyle/>
        <a:p>
          <a:endParaRPr lang="en-GB" sz="2000"/>
        </a:p>
      </dgm:t>
    </dgm:pt>
    <dgm:pt modelId="{F81E33D3-0155-5F48-9996-220F4138D518}">
      <dgm:prSet phldrT="[Text]" custT="1"/>
      <dgm:spPr/>
      <dgm:t>
        <a:bodyPr/>
        <a:lstStyle/>
        <a:p>
          <a:pPr rtl="1">
            <a:buNone/>
          </a:pPr>
          <a:r>
            <a:rPr lang="ar-SA" sz="2000" dirty="0"/>
            <a:t>توقيت إعلان انتهاء الأزمة — كيف نُغلق الحوار بذكاء؟</a:t>
          </a:r>
          <a:endParaRPr lang="en-GB" sz="2000" dirty="0"/>
        </a:p>
      </dgm:t>
    </dgm:pt>
    <dgm:pt modelId="{CC0CA093-CD0D-9447-9B18-C3CCE08FBA1A}" type="parTrans" cxnId="{E72BFEE6-B020-5B44-A6C8-DB3EC41C4C0A}">
      <dgm:prSet/>
      <dgm:spPr/>
      <dgm:t>
        <a:bodyPr/>
        <a:lstStyle/>
        <a:p>
          <a:endParaRPr lang="en-GB" sz="2000"/>
        </a:p>
      </dgm:t>
    </dgm:pt>
    <dgm:pt modelId="{9D0D1815-3428-B94E-99A8-545C28E33B9E}" type="sibTrans" cxnId="{E72BFEE6-B020-5B44-A6C8-DB3EC41C4C0A}">
      <dgm:prSet/>
      <dgm:spPr/>
      <dgm:t>
        <a:bodyPr/>
        <a:lstStyle/>
        <a:p>
          <a:endParaRPr lang="en-GB" sz="2000"/>
        </a:p>
      </dgm:t>
    </dgm:pt>
    <dgm:pt modelId="{B5CB4805-1CBB-574B-9104-F42B78B59A55}" type="pres">
      <dgm:prSet presAssocID="{5B0BFAD2-A999-3B41-82A1-CDF4A6E3F1DA}" presName="vert0" presStyleCnt="0">
        <dgm:presLayoutVars>
          <dgm:dir val="rev"/>
          <dgm:animOne val="branch"/>
          <dgm:animLvl val="lvl"/>
        </dgm:presLayoutVars>
      </dgm:prSet>
      <dgm:spPr/>
    </dgm:pt>
    <dgm:pt modelId="{AFF32E26-47C6-D543-B324-4114EE62BF4E}" type="pres">
      <dgm:prSet presAssocID="{1752099A-5FA7-5B42-9954-CCC2DC540A73}" presName="thickLine" presStyleLbl="alignNode1" presStyleIdx="0" presStyleCnt="7"/>
      <dgm:spPr/>
    </dgm:pt>
    <dgm:pt modelId="{AD0FE640-31DF-F24D-8269-32E8FD76030F}" type="pres">
      <dgm:prSet presAssocID="{1752099A-5FA7-5B42-9954-CCC2DC540A73}" presName="horz1" presStyleCnt="0"/>
      <dgm:spPr/>
    </dgm:pt>
    <dgm:pt modelId="{850AF1CD-5F79-9543-A94E-E380F63CEFC1}" type="pres">
      <dgm:prSet presAssocID="{1752099A-5FA7-5B42-9954-CCC2DC540A73}" presName="tx1" presStyleLbl="revTx" presStyleIdx="0" presStyleCnt="14"/>
      <dgm:spPr/>
    </dgm:pt>
    <dgm:pt modelId="{FDE80498-07AA-1546-9CF5-D52768FD1998}" type="pres">
      <dgm:prSet presAssocID="{1752099A-5FA7-5B42-9954-CCC2DC540A73}" presName="vert1" presStyleCnt="0"/>
      <dgm:spPr/>
    </dgm:pt>
    <dgm:pt modelId="{90FE55AD-99CA-1549-8C2E-BDDC5135BDF0}" type="pres">
      <dgm:prSet presAssocID="{F0B52F86-83AF-D945-9E33-5773BE9861C5}" presName="vertSpace2a" presStyleCnt="0"/>
      <dgm:spPr/>
    </dgm:pt>
    <dgm:pt modelId="{DBC85110-D3C4-3446-BD0F-BFD43433291E}" type="pres">
      <dgm:prSet presAssocID="{F0B52F86-83AF-D945-9E33-5773BE9861C5}" presName="horz2" presStyleCnt="0"/>
      <dgm:spPr/>
    </dgm:pt>
    <dgm:pt modelId="{8A8DF1D4-23A4-2941-B59B-DD8C8BFE659A}" type="pres">
      <dgm:prSet presAssocID="{F0B52F86-83AF-D945-9E33-5773BE9861C5}" presName="horzSpace2" presStyleCnt="0"/>
      <dgm:spPr/>
    </dgm:pt>
    <dgm:pt modelId="{25D6BD87-18C3-FD43-A57A-D6355B9C488B}" type="pres">
      <dgm:prSet presAssocID="{F0B52F86-83AF-D945-9E33-5773BE9861C5}" presName="tx2" presStyleLbl="revTx" presStyleIdx="1" presStyleCnt="14"/>
      <dgm:spPr/>
    </dgm:pt>
    <dgm:pt modelId="{34589A7D-F10B-BE48-85D7-9D2B7AB626A7}" type="pres">
      <dgm:prSet presAssocID="{F0B52F86-83AF-D945-9E33-5773BE9861C5}" presName="vert2" presStyleCnt="0"/>
      <dgm:spPr/>
    </dgm:pt>
    <dgm:pt modelId="{FB285DA7-9980-CA47-A82F-9F325A0D2DA5}" type="pres">
      <dgm:prSet presAssocID="{F0B52F86-83AF-D945-9E33-5773BE9861C5}" presName="thinLine2b" presStyleLbl="callout" presStyleIdx="0" presStyleCnt="7"/>
      <dgm:spPr/>
    </dgm:pt>
    <dgm:pt modelId="{4096E7F3-1B9C-1B4E-AD16-887E631C090C}" type="pres">
      <dgm:prSet presAssocID="{F0B52F86-83AF-D945-9E33-5773BE9861C5}" presName="vertSpace2b" presStyleCnt="0"/>
      <dgm:spPr/>
    </dgm:pt>
    <dgm:pt modelId="{04E77FE5-BF7B-9B40-AEC1-6818BA3AB52F}" type="pres">
      <dgm:prSet presAssocID="{33175CCB-1C8B-1C44-8A2A-276D69ED11D2}" presName="thickLine" presStyleLbl="alignNode1" presStyleIdx="1" presStyleCnt="7"/>
      <dgm:spPr/>
    </dgm:pt>
    <dgm:pt modelId="{3F3C0655-0D09-B743-B2BB-E7C7FADF2EB6}" type="pres">
      <dgm:prSet presAssocID="{33175CCB-1C8B-1C44-8A2A-276D69ED11D2}" presName="horz1" presStyleCnt="0"/>
      <dgm:spPr/>
    </dgm:pt>
    <dgm:pt modelId="{8D9E1024-B13A-5A48-8BAE-3CFA0797901E}" type="pres">
      <dgm:prSet presAssocID="{33175CCB-1C8B-1C44-8A2A-276D69ED11D2}" presName="tx1" presStyleLbl="revTx" presStyleIdx="2" presStyleCnt="14"/>
      <dgm:spPr/>
    </dgm:pt>
    <dgm:pt modelId="{76B5C464-3AE4-D447-87A1-2184DAB4BD18}" type="pres">
      <dgm:prSet presAssocID="{33175CCB-1C8B-1C44-8A2A-276D69ED11D2}" presName="vert1" presStyleCnt="0"/>
      <dgm:spPr/>
    </dgm:pt>
    <dgm:pt modelId="{DABB2176-1753-2E4C-8B3F-B555D5FD3152}" type="pres">
      <dgm:prSet presAssocID="{8196662A-287F-234F-A077-9224702B5B77}" presName="vertSpace2a" presStyleCnt="0"/>
      <dgm:spPr/>
    </dgm:pt>
    <dgm:pt modelId="{23A41798-F227-D04A-A1C0-F2B67B8BA05B}" type="pres">
      <dgm:prSet presAssocID="{8196662A-287F-234F-A077-9224702B5B77}" presName="horz2" presStyleCnt="0"/>
      <dgm:spPr/>
    </dgm:pt>
    <dgm:pt modelId="{6909A8AE-93F4-6241-AF46-F9CD5C851C09}" type="pres">
      <dgm:prSet presAssocID="{8196662A-287F-234F-A077-9224702B5B77}" presName="horzSpace2" presStyleCnt="0"/>
      <dgm:spPr/>
    </dgm:pt>
    <dgm:pt modelId="{DB8AA03D-57A3-C341-9A6F-56E389B47F57}" type="pres">
      <dgm:prSet presAssocID="{8196662A-287F-234F-A077-9224702B5B77}" presName="tx2" presStyleLbl="revTx" presStyleIdx="3" presStyleCnt="14"/>
      <dgm:spPr/>
    </dgm:pt>
    <dgm:pt modelId="{FB8316C5-151A-9C48-97E3-04C5A0D0E230}" type="pres">
      <dgm:prSet presAssocID="{8196662A-287F-234F-A077-9224702B5B77}" presName="vert2" presStyleCnt="0"/>
      <dgm:spPr/>
    </dgm:pt>
    <dgm:pt modelId="{5797AF25-A5EE-D049-8617-97CCF5E393C9}" type="pres">
      <dgm:prSet presAssocID="{8196662A-287F-234F-A077-9224702B5B77}" presName="thinLine2b" presStyleLbl="callout" presStyleIdx="1" presStyleCnt="7"/>
      <dgm:spPr/>
    </dgm:pt>
    <dgm:pt modelId="{950E5225-1E88-DE43-9938-3DEDFE276537}" type="pres">
      <dgm:prSet presAssocID="{8196662A-287F-234F-A077-9224702B5B77}" presName="vertSpace2b" presStyleCnt="0"/>
      <dgm:spPr/>
    </dgm:pt>
    <dgm:pt modelId="{C6BA89EF-0CA4-8D4C-B633-4C5A32C5618A}" type="pres">
      <dgm:prSet presAssocID="{00BA3E18-A5E2-9140-B854-8729D59638C7}" presName="thickLine" presStyleLbl="alignNode1" presStyleIdx="2" presStyleCnt="7"/>
      <dgm:spPr/>
    </dgm:pt>
    <dgm:pt modelId="{770C7069-ED33-174D-B951-CA485EB8F727}" type="pres">
      <dgm:prSet presAssocID="{00BA3E18-A5E2-9140-B854-8729D59638C7}" presName="horz1" presStyleCnt="0"/>
      <dgm:spPr/>
    </dgm:pt>
    <dgm:pt modelId="{A294A573-D2A7-A340-BA36-F1C823ECD942}" type="pres">
      <dgm:prSet presAssocID="{00BA3E18-A5E2-9140-B854-8729D59638C7}" presName="tx1" presStyleLbl="revTx" presStyleIdx="4" presStyleCnt="14"/>
      <dgm:spPr/>
    </dgm:pt>
    <dgm:pt modelId="{9E59866F-5B3B-724C-B7FB-A36268C920A1}" type="pres">
      <dgm:prSet presAssocID="{00BA3E18-A5E2-9140-B854-8729D59638C7}" presName="vert1" presStyleCnt="0"/>
      <dgm:spPr/>
    </dgm:pt>
    <dgm:pt modelId="{26DA4DBD-155A-1348-85F4-EB0649DC0EEC}" type="pres">
      <dgm:prSet presAssocID="{2E7B7787-BF7C-304D-9F38-1C0AB771DD8B}" presName="vertSpace2a" presStyleCnt="0"/>
      <dgm:spPr/>
    </dgm:pt>
    <dgm:pt modelId="{7B674A0C-0486-474A-9BF3-34B90FF18894}" type="pres">
      <dgm:prSet presAssocID="{2E7B7787-BF7C-304D-9F38-1C0AB771DD8B}" presName="horz2" presStyleCnt="0"/>
      <dgm:spPr/>
    </dgm:pt>
    <dgm:pt modelId="{5640D88C-A837-BD4B-948D-97C062627223}" type="pres">
      <dgm:prSet presAssocID="{2E7B7787-BF7C-304D-9F38-1C0AB771DD8B}" presName="horzSpace2" presStyleCnt="0"/>
      <dgm:spPr/>
    </dgm:pt>
    <dgm:pt modelId="{4D1B1B55-E307-4E49-A9E3-D99F828F60B4}" type="pres">
      <dgm:prSet presAssocID="{2E7B7787-BF7C-304D-9F38-1C0AB771DD8B}" presName="tx2" presStyleLbl="revTx" presStyleIdx="5" presStyleCnt="14"/>
      <dgm:spPr/>
    </dgm:pt>
    <dgm:pt modelId="{F7DAF661-8835-8547-A888-4151F32A35F9}" type="pres">
      <dgm:prSet presAssocID="{2E7B7787-BF7C-304D-9F38-1C0AB771DD8B}" presName="vert2" presStyleCnt="0"/>
      <dgm:spPr/>
    </dgm:pt>
    <dgm:pt modelId="{D939258C-3DDF-B847-84D4-C1850296F527}" type="pres">
      <dgm:prSet presAssocID="{2E7B7787-BF7C-304D-9F38-1C0AB771DD8B}" presName="thinLine2b" presStyleLbl="callout" presStyleIdx="2" presStyleCnt="7"/>
      <dgm:spPr/>
    </dgm:pt>
    <dgm:pt modelId="{FDC8EC3F-AF88-104B-BCA6-F729EDF80444}" type="pres">
      <dgm:prSet presAssocID="{2E7B7787-BF7C-304D-9F38-1C0AB771DD8B}" presName="vertSpace2b" presStyleCnt="0"/>
      <dgm:spPr/>
    </dgm:pt>
    <dgm:pt modelId="{3C328E03-C0F6-9D45-99BD-7C3B48400090}" type="pres">
      <dgm:prSet presAssocID="{E8E95C23-E752-394B-B9B6-2A78136193D2}" presName="thickLine" presStyleLbl="alignNode1" presStyleIdx="3" presStyleCnt="7"/>
      <dgm:spPr/>
    </dgm:pt>
    <dgm:pt modelId="{4F6F9E69-94A2-224F-B5BE-215AF9558547}" type="pres">
      <dgm:prSet presAssocID="{E8E95C23-E752-394B-B9B6-2A78136193D2}" presName="horz1" presStyleCnt="0"/>
      <dgm:spPr/>
    </dgm:pt>
    <dgm:pt modelId="{7CB3BEA7-7901-BE4A-8EA1-42547B3A3D92}" type="pres">
      <dgm:prSet presAssocID="{E8E95C23-E752-394B-B9B6-2A78136193D2}" presName="tx1" presStyleLbl="revTx" presStyleIdx="6" presStyleCnt="14"/>
      <dgm:spPr/>
    </dgm:pt>
    <dgm:pt modelId="{66BA8AC3-6F6C-EA4D-8AA9-2D04D78791A1}" type="pres">
      <dgm:prSet presAssocID="{E8E95C23-E752-394B-B9B6-2A78136193D2}" presName="vert1" presStyleCnt="0"/>
      <dgm:spPr/>
    </dgm:pt>
    <dgm:pt modelId="{97C716AE-1466-0D4A-A10F-1852A3CB0E0D}" type="pres">
      <dgm:prSet presAssocID="{2EE28272-E03F-FE41-917F-9CFA55EACE13}" presName="vertSpace2a" presStyleCnt="0"/>
      <dgm:spPr/>
    </dgm:pt>
    <dgm:pt modelId="{0E2262E1-A1B7-E14A-8965-4C33A6FB24CE}" type="pres">
      <dgm:prSet presAssocID="{2EE28272-E03F-FE41-917F-9CFA55EACE13}" presName="horz2" presStyleCnt="0"/>
      <dgm:spPr/>
    </dgm:pt>
    <dgm:pt modelId="{05EEF3D2-6B2A-F84F-91EB-BEC944FA7CF3}" type="pres">
      <dgm:prSet presAssocID="{2EE28272-E03F-FE41-917F-9CFA55EACE13}" presName="horzSpace2" presStyleCnt="0"/>
      <dgm:spPr/>
    </dgm:pt>
    <dgm:pt modelId="{74C7D74C-853B-B048-8B2A-9E35521E70CF}" type="pres">
      <dgm:prSet presAssocID="{2EE28272-E03F-FE41-917F-9CFA55EACE13}" presName="tx2" presStyleLbl="revTx" presStyleIdx="7" presStyleCnt="14"/>
      <dgm:spPr/>
    </dgm:pt>
    <dgm:pt modelId="{93B61909-9A47-3F48-B5DD-083DFF5C38D2}" type="pres">
      <dgm:prSet presAssocID="{2EE28272-E03F-FE41-917F-9CFA55EACE13}" presName="vert2" presStyleCnt="0"/>
      <dgm:spPr/>
    </dgm:pt>
    <dgm:pt modelId="{B9121E2B-CEDB-494B-AE79-CF34657E64CE}" type="pres">
      <dgm:prSet presAssocID="{2EE28272-E03F-FE41-917F-9CFA55EACE13}" presName="thinLine2b" presStyleLbl="callout" presStyleIdx="3" presStyleCnt="7"/>
      <dgm:spPr/>
    </dgm:pt>
    <dgm:pt modelId="{0551FE34-945C-7947-9743-39FA495F3D31}" type="pres">
      <dgm:prSet presAssocID="{2EE28272-E03F-FE41-917F-9CFA55EACE13}" presName="vertSpace2b" presStyleCnt="0"/>
      <dgm:spPr/>
    </dgm:pt>
    <dgm:pt modelId="{87ADE86E-9B32-1A45-81CA-9144D086B6EB}" type="pres">
      <dgm:prSet presAssocID="{10DF9595-0F32-7E48-B93A-7E6399411173}" presName="thickLine" presStyleLbl="alignNode1" presStyleIdx="4" presStyleCnt="7"/>
      <dgm:spPr/>
    </dgm:pt>
    <dgm:pt modelId="{B92F0584-FF21-AE48-8001-5CA55F7C61F0}" type="pres">
      <dgm:prSet presAssocID="{10DF9595-0F32-7E48-B93A-7E6399411173}" presName="horz1" presStyleCnt="0"/>
      <dgm:spPr/>
    </dgm:pt>
    <dgm:pt modelId="{8DAC0BB6-A2ED-7540-B1AE-85EC0456BECD}" type="pres">
      <dgm:prSet presAssocID="{10DF9595-0F32-7E48-B93A-7E6399411173}" presName="tx1" presStyleLbl="revTx" presStyleIdx="8" presStyleCnt="14"/>
      <dgm:spPr/>
    </dgm:pt>
    <dgm:pt modelId="{ED984BD9-FF5F-6D44-B4E0-F63AB13C1D66}" type="pres">
      <dgm:prSet presAssocID="{10DF9595-0F32-7E48-B93A-7E6399411173}" presName="vert1" presStyleCnt="0"/>
      <dgm:spPr/>
    </dgm:pt>
    <dgm:pt modelId="{7712C1D4-A704-A54E-949D-C307FC5099FD}" type="pres">
      <dgm:prSet presAssocID="{7FDE52D4-AFBB-E449-A01E-5E7C099CF4D6}" presName="vertSpace2a" presStyleCnt="0"/>
      <dgm:spPr/>
    </dgm:pt>
    <dgm:pt modelId="{530D0C2F-14D5-5D4B-A928-C3ADAAA6C913}" type="pres">
      <dgm:prSet presAssocID="{7FDE52D4-AFBB-E449-A01E-5E7C099CF4D6}" presName="horz2" presStyleCnt="0"/>
      <dgm:spPr/>
    </dgm:pt>
    <dgm:pt modelId="{024C5986-4CDE-7E40-A7C0-4E2B982F19F8}" type="pres">
      <dgm:prSet presAssocID="{7FDE52D4-AFBB-E449-A01E-5E7C099CF4D6}" presName="horzSpace2" presStyleCnt="0"/>
      <dgm:spPr/>
    </dgm:pt>
    <dgm:pt modelId="{3A7D7F7C-6803-E146-A682-31C1CF27E259}" type="pres">
      <dgm:prSet presAssocID="{7FDE52D4-AFBB-E449-A01E-5E7C099CF4D6}" presName="tx2" presStyleLbl="revTx" presStyleIdx="9" presStyleCnt="14"/>
      <dgm:spPr/>
    </dgm:pt>
    <dgm:pt modelId="{7E02EFAD-15B0-2643-A5BE-5A758B543926}" type="pres">
      <dgm:prSet presAssocID="{7FDE52D4-AFBB-E449-A01E-5E7C099CF4D6}" presName="vert2" presStyleCnt="0"/>
      <dgm:spPr/>
    </dgm:pt>
    <dgm:pt modelId="{660CDCAB-A751-584D-986B-AE7662BCF17F}" type="pres">
      <dgm:prSet presAssocID="{7FDE52D4-AFBB-E449-A01E-5E7C099CF4D6}" presName="thinLine2b" presStyleLbl="callout" presStyleIdx="4" presStyleCnt="7"/>
      <dgm:spPr/>
    </dgm:pt>
    <dgm:pt modelId="{98F6E75D-90FC-4145-8981-C0FC91399F5C}" type="pres">
      <dgm:prSet presAssocID="{7FDE52D4-AFBB-E449-A01E-5E7C099CF4D6}" presName="vertSpace2b" presStyleCnt="0"/>
      <dgm:spPr/>
    </dgm:pt>
    <dgm:pt modelId="{4A9D50BE-D20B-F94A-9DCF-E1B78CA74826}" type="pres">
      <dgm:prSet presAssocID="{3958604A-E544-3A4D-997D-627B6BCCD5FC}" presName="thickLine" presStyleLbl="alignNode1" presStyleIdx="5" presStyleCnt="7"/>
      <dgm:spPr/>
    </dgm:pt>
    <dgm:pt modelId="{E9D3674D-5D16-E745-9FBA-0F39DC5D44F5}" type="pres">
      <dgm:prSet presAssocID="{3958604A-E544-3A4D-997D-627B6BCCD5FC}" presName="horz1" presStyleCnt="0"/>
      <dgm:spPr/>
    </dgm:pt>
    <dgm:pt modelId="{27B95D75-99C3-3D47-B222-3AAE2E40D484}" type="pres">
      <dgm:prSet presAssocID="{3958604A-E544-3A4D-997D-627B6BCCD5FC}" presName="tx1" presStyleLbl="revTx" presStyleIdx="10" presStyleCnt="14"/>
      <dgm:spPr/>
    </dgm:pt>
    <dgm:pt modelId="{C96D6362-D8A4-2346-AB2D-630A2D87D87F}" type="pres">
      <dgm:prSet presAssocID="{3958604A-E544-3A4D-997D-627B6BCCD5FC}" presName="vert1" presStyleCnt="0"/>
      <dgm:spPr/>
    </dgm:pt>
    <dgm:pt modelId="{328687FE-FFBD-544E-8258-8104F53B8542}" type="pres">
      <dgm:prSet presAssocID="{2625A7CD-7885-AA45-BCE3-8F69F58B1D8C}" presName="vertSpace2a" presStyleCnt="0"/>
      <dgm:spPr/>
    </dgm:pt>
    <dgm:pt modelId="{E92A1BA3-3EFC-FF42-9A65-3AFD7F8B7896}" type="pres">
      <dgm:prSet presAssocID="{2625A7CD-7885-AA45-BCE3-8F69F58B1D8C}" presName="horz2" presStyleCnt="0"/>
      <dgm:spPr/>
    </dgm:pt>
    <dgm:pt modelId="{77D05757-D827-4D4D-9B9B-41CDA0186E94}" type="pres">
      <dgm:prSet presAssocID="{2625A7CD-7885-AA45-BCE3-8F69F58B1D8C}" presName="horzSpace2" presStyleCnt="0"/>
      <dgm:spPr/>
    </dgm:pt>
    <dgm:pt modelId="{8A3EA8D0-0E9C-594B-A2E0-2CA3CAA5EFFB}" type="pres">
      <dgm:prSet presAssocID="{2625A7CD-7885-AA45-BCE3-8F69F58B1D8C}" presName="tx2" presStyleLbl="revTx" presStyleIdx="11" presStyleCnt="14"/>
      <dgm:spPr/>
    </dgm:pt>
    <dgm:pt modelId="{70E34F26-9A11-114F-AFE0-1D1F16DFA71E}" type="pres">
      <dgm:prSet presAssocID="{2625A7CD-7885-AA45-BCE3-8F69F58B1D8C}" presName="vert2" presStyleCnt="0"/>
      <dgm:spPr/>
    </dgm:pt>
    <dgm:pt modelId="{94E71AB7-5B6D-1A4F-B0B3-26130AA4CE88}" type="pres">
      <dgm:prSet presAssocID="{2625A7CD-7885-AA45-BCE3-8F69F58B1D8C}" presName="thinLine2b" presStyleLbl="callout" presStyleIdx="5" presStyleCnt="7"/>
      <dgm:spPr/>
    </dgm:pt>
    <dgm:pt modelId="{FAF205DB-4446-C547-9414-18815F32B132}" type="pres">
      <dgm:prSet presAssocID="{2625A7CD-7885-AA45-BCE3-8F69F58B1D8C}" presName="vertSpace2b" presStyleCnt="0"/>
      <dgm:spPr/>
    </dgm:pt>
    <dgm:pt modelId="{C54B910E-A818-A546-861F-61330479859B}" type="pres">
      <dgm:prSet presAssocID="{24DBD60A-A7FB-0C43-82A2-219F52C8BE85}" presName="thickLine" presStyleLbl="alignNode1" presStyleIdx="6" presStyleCnt="7"/>
      <dgm:spPr/>
    </dgm:pt>
    <dgm:pt modelId="{1F139AF7-A954-424C-807F-E8554296A33E}" type="pres">
      <dgm:prSet presAssocID="{24DBD60A-A7FB-0C43-82A2-219F52C8BE85}" presName="horz1" presStyleCnt="0"/>
      <dgm:spPr/>
    </dgm:pt>
    <dgm:pt modelId="{AFBFB08A-5076-0248-9984-964040BDA487}" type="pres">
      <dgm:prSet presAssocID="{24DBD60A-A7FB-0C43-82A2-219F52C8BE85}" presName="tx1" presStyleLbl="revTx" presStyleIdx="12" presStyleCnt="14"/>
      <dgm:spPr/>
    </dgm:pt>
    <dgm:pt modelId="{7F436E8C-7EEE-624E-9404-4ED91204F042}" type="pres">
      <dgm:prSet presAssocID="{24DBD60A-A7FB-0C43-82A2-219F52C8BE85}" presName="vert1" presStyleCnt="0"/>
      <dgm:spPr/>
    </dgm:pt>
    <dgm:pt modelId="{08FB1F89-11CF-1742-B852-C32F17765806}" type="pres">
      <dgm:prSet presAssocID="{F81E33D3-0155-5F48-9996-220F4138D518}" presName="vertSpace2a" presStyleCnt="0"/>
      <dgm:spPr/>
    </dgm:pt>
    <dgm:pt modelId="{85E3D879-80DC-CC4C-A9B7-5D92EB6D1600}" type="pres">
      <dgm:prSet presAssocID="{F81E33D3-0155-5F48-9996-220F4138D518}" presName="horz2" presStyleCnt="0"/>
      <dgm:spPr/>
    </dgm:pt>
    <dgm:pt modelId="{CE5FBE4C-476D-FE49-909C-855E4358BEC0}" type="pres">
      <dgm:prSet presAssocID="{F81E33D3-0155-5F48-9996-220F4138D518}" presName="horzSpace2" presStyleCnt="0"/>
      <dgm:spPr/>
    </dgm:pt>
    <dgm:pt modelId="{BABE4B3A-3A0C-C240-BC61-08973E69C8FD}" type="pres">
      <dgm:prSet presAssocID="{F81E33D3-0155-5F48-9996-220F4138D518}" presName="tx2" presStyleLbl="revTx" presStyleIdx="13" presStyleCnt="14"/>
      <dgm:spPr/>
    </dgm:pt>
    <dgm:pt modelId="{5A6C5A54-2927-4E41-80AA-E4E5CF618359}" type="pres">
      <dgm:prSet presAssocID="{F81E33D3-0155-5F48-9996-220F4138D518}" presName="vert2" presStyleCnt="0"/>
      <dgm:spPr/>
    </dgm:pt>
    <dgm:pt modelId="{396FA73D-81C4-8D45-B30F-7B7608997746}" type="pres">
      <dgm:prSet presAssocID="{F81E33D3-0155-5F48-9996-220F4138D518}" presName="thinLine2b" presStyleLbl="callout" presStyleIdx="6" presStyleCnt="7"/>
      <dgm:spPr/>
    </dgm:pt>
    <dgm:pt modelId="{98699E24-DC3D-2341-91A2-32A87B68B011}" type="pres">
      <dgm:prSet presAssocID="{F81E33D3-0155-5F48-9996-220F4138D518}" presName="vertSpace2b" presStyleCnt="0"/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A954252A-E5C5-CB48-9F26-A3FD00E94B02}" type="presOf" srcId="{3958604A-E544-3A4D-997D-627B6BCCD5FC}" destId="{27B95D75-99C3-3D47-B222-3AAE2E40D484}" srcOrd="0" destOrd="0" presId="urn:microsoft.com/office/officeart/2008/layout/LinedList"/>
    <dgm:cxn modelId="{FFFD622C-EA24-FB4C-A20F-D183BA5E1AFC}" srcId="{10DF9595-0F32-7E48-B93A-7E6399411173}" destId="{7FDE52D4-AFBB-E449-A01E-5E7C099CF4D6}" srcOrd="0" destOrd="0" parTransId="{D95788D7-04C7-5440-9AD5-4FC5F7BF21BA}" sibTransId="{2253B600-8F27-6847-A84A-554B6BB24600}"/>
    <dgm:cxn modelId="{577A8D3E-1A0F-3D42-A074-496BA54862C7}" type="presOf" srcId="{E8E95C23-E752-394B-B9B6-2A78136193D2}" destId="{7CB3BEA7-7901-BE4A-8EA1-42547B3A3D92}" srcOrd="0" destOrd="0" presId="urn:microsoft.com/office/officeart/2008/layout/LinedList"/>
    <dgm:cxn modelId="{8605F73E-D554-E84D-927E-EA56EAD262ED}" type="presOf" srcId="{10DF9595-0F32-7E48-B93A-7E6399411173}" destId="{8DAC0BB6-A2ED-7540-B1AE-85EC0456BECD}" srcOrd="0" destOrd="0" presId="urn:microsoft.com/office/officeart/2008/layout/LinedList"/>
    <dgm:cxn modelId="{54921453-6AC6-9249-A3FC-B722797C1308}" type="presOf" srcId="{8196662A-287F-234F-A077-9224702B5B77}" destId="{DB8AA03D-57A3-C341-9A6F-56E389B47F57}" srcOrd="0" destOrd="0" presId="urn:microsoft.com/office/officeart/2008/layout/LinedList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9D6C805E-4DFA-6C48-86BE-A03B15539607}" srcId="{5B0BFAD2-A999-3B41-82A1-CDF4A6E3F1DA}" destId="{3958604A-E544-3A4D-997D-627B6BCCD5FC}" srcOrd="5" destOrd="0" parTransId="{32D90FF8-0E92-7641-A2DC-F5C3E65131EB}" sibTransId="{73D10972-AF81-D740-9595-3D622F5C2963}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33F6FD67-1FE7-8642-9077-016A2A0AE61A}" type="presOf" srcId="{F81E33D3-0155-5F48-9996-220F4138D518}" destId="{BABE4B3A-3A0C-C240-BC61-08973E69C8FD}" srcOrd="0" destOrd="0" presId="urn:microsoft.com/office/officeart/2008/layout/LinedList"/>
    <dgm:cxn modelId="{49097372-2F70-F24A-8617-930308EDCA7D}" srcId="{5B0BFAD2-A999-3B41-82A1-CDF4A6E3F1DA}" destId="{24DBD60A-A7FB-0C43-82A2-219F52C8BE85}" srcOrd="6" destOrd="0" parTransId="{A4D2FD29-4D3C-B740-8D15-6A2EBC495BF8}" sibTransId="{9BE182F3-CEF6-F64A-931F-ABD6EF6C716B}"/>
    <dgm:cxn modelId="{A8963A7D-DF3D-4E42-81B3-1E4EFAF6332F}" type="presOf" srcId="{00BA3E18-A5E2-9140-B854-8729D59638C7}" destId="{A294A573-D2A7-A340-BA36-F1C823ECD942}" srcOrd="0" destOrd="0" presId="urn:microsoft.com/office/officeart/2008/layout/LinedList"/>
    <dgm:cxn modelId="{CBC5657D-FDF2-C740-9504-BE639B6866D2}" srcId="{5B0BFAD2-A999-3B41-82A1-CDF4A6E3F1DA}" destId="{10DF9595-0F32-7E48-B93A-7E6399411173}" srcOrd="4" destOrd="0" parTransId="{6A23652D-EC7B-624B-8366-E15FB21A97C6}" sibTransId="{4D28C68A-2417-2C40-931C-E74AB5319397}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C1EE2997-B9B6-3E40-8833-7582C17BFDFB}" type="presOf" srcId="{2EE28272-E03F-FE41-917F-9CFA55EACE13}" destId="{74C7D74C-853B-B048-8B2A-9E35521E70CF}" srcOrd="0" destOrd="0" presId="urn:microsoft.com/office/officeart/2008/layout/LinedList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A526BDA1-24C3-EC42-8E8B-20E7979B7461}" type="presOf" srcId="{2E7B7787-BF7C-304D-9F38-1C0AB771DD8B}" destId="{4D1B1B55-E307-4E49-A9E3-D99F828F60B4}" srcOrd="0" destOrd="0" presId="urn:microsoft.com/office/officeart/2008/layout/LinedList"/>
    <dgm:cxn modelId="{2C10B7A3-1E7F-E340-A51C-B805CA074B29}" type="presOf" srcId="{33175CCB-1C8B-1C44-8A2A-276D69ED11D2}" destId="{8D9E1024-B13A-5A48-8BAE-3CFA0797901E}" srcOrd="0" destOrd="0" presId="urn:microsoft.com/office/officeart/2008/layout/LinedList"/>
    <dgm:cxn modelId="{774270A7-295C-734B-9C17-AFB4ED94CED2}" type="presOf" srcId="{1752099A-5FA7-5B42-9954-CCC2DC540A73}" destId="{850AF1CD-5F79-9543-A94E-E380F63CEFC1}" srcOrd="0" destOrd="0" presId="urn:microsoft.com/office/officeart/2008/layout/LinedList"/>
    <dgm:cxn modelId="{6AA00EBE-978F-E64A-990A-6FB82E3C2944}" type="presOf" srcId="{24DBD60A-A7FB-0C43-82A2-219F52C8BE85}" destId="{AFBFB08A-5076-0248-9984-964040BDA487}" srcOrd="0" destOrd="0" presId="urn:microsoft.com/office/officeart/2008/layout/LinedList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59E092C4-535C-FE48-8B08-0672C5AD4572}" srcId="{3958604A-E544-3A4D-997D-627B6BCCD5FC}" destId="{2625A7CD-7885-AA45-BCE3-8F69F58B1D8C}" srcOrd="0" destOrd="0" parTransId="{FBF3AD3D-13D9-2E48-9562-404C9206FF9B}" sibTransId="{FBDF890B-098B-3545-9B13-4D8D2A4A4C0B}"/>
    <dgm:cxn modelId="{8BCBCDD0-D4B6-2F46-B79B-DA210FAB83BD}" type="presOf" srcId="{7FDE52D4-AFBB-E449-A01E-5E7C099CF4D6}" destId="{3A7D7F7C-6803-E146-A682-31C1CF27E259}" srcOrd="0" destOrd="0" presId="urn:microsoft.com/office/officeart/2008/layout/LinedList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E72BFEE6-B020-5B44-A6C8-DB3EC41C4C0A}" srcId="{24DBD60A-A7FB-0C43-82A2-219F52C8BE85}" destId="{F81E33D3-0155-5F48-9996-220F4138D518}" srcOrd="0" destOrd="0" parTransId="{CC0CA093-CD0D-9447-9B18-C3CCE08FBA1A}" sibTransId="{9D0D1815-3428-B94E-99A8-545C28E33B9E}"/>
    <dgm:cxn modelId="{E98B19EF-7D44-7F45-A36E-61FC6363A8DC}" type="presOf" srcId="{F0B52F86-83AF-D945-9E33-5773BE9861C5}" destId="{25D6BD87-18C3-FD43-A57A-D6355B9C488B}" srcOrd="0" destOrd="0" presId="urn:microsoft.com/office/officeart/2008/layout/LinedList"/>
    <dgm:cxn modelId="{2854A9F1-5F0D-7346-849C-AE9AF056E9BF}" type="presOf" srcId="{5B0BFAD2-A999-3B41-82A1-CDF4A6E3F1DA}" destId="{B5CB4805-1CBB-574B-9104-F42B78B59A55}" srcOrd="0" destOrd="0" presId="urn:microsoft.com/office/officeart/2008/layout/LinedList"/>
    <dgm:cxn modelId="{E3BCCEFA-220A-4647-8AD4-0BACDB2B18D0}" type="presOf" srcId="{2625A7CD-7885-AA45-BCE3-8F69F58B1D8C}" destId="{8A3EA8D0-0E9C-594B-A2E0-2CA3CAA5EFFB}" srcOrd="0" destOrd="0" presId="urn:microsoft.com/office/officeart/2008/layout/LinedList"/>
    <dgm:cxn modelId="{2DFC5A54-8934-A645-80AE-430477F4C364}" type="presParOf" srcId="{B5CB4805-1CBB-574B-9104-F42B78B59A55}" destId="{AFF32E26-47C6-D543-B324-4114EE62BF4E}" srcOrd="0" destOrd="0" presId="urn:microsoft.com/office/officeart/2008/layout/LinedList"/>
    <dgm:cxn modelId="{07CCE23D-A855-2A43-A2EF-FDAD2B9D579E}" type="presParOf" srcId="{B5CB4805-1CBB-574B-9104-F42B78B59A55}" destId="{AD0FE640-31DF-F24D-8269-32E8FD76030F}" srcOrd="1" destOrd="0" presId="urn:microsoft.com/office/officeart/2008/layout/LinedList"/>
    <dgm:cxn modelId="{01365649-2EC6-EB48-A258-47ADDF512CD8}" type="presParOf" srcId="{AD0FE640-31DF-F24D-8269-32E8FD76030F}" destId="{850AF1CD-5F79-9543-A94E-E380F63CEFC1}" srcOrd="0" destOrd="0" presId="urn:microsoft.com/office/officeart/2008/layout/LinedList"/>
    <dgm:cxn modelId="{4C2FF3EF-379D-174E-9642-750E6C7C1001}" type="presParOf" srcId="{AD0FE640-31DF-F24D-8269-32E8FD76030F}" destId="{FDE80498-07AA-1546-9CF5-D52768FD1998}" srcOrd="1" destOrd="0" presId="urn:microsoft.com/office/officeart/2008/layout/LinedList"/>
    <dgm:cxn modelId="{B4E44F44-A21E-FA41-98EF-51CE23B914AE}" type="presParOf" srcId="{FDE80498-07AA-1546-9CF5-D52768FD1998}" destId="{90FE55AD-99CA-1549-8C2E-BDDC5135BDF0}" srcOrd="0" destOrd="0" presId="urn:microsoft.com/office/officeart/2008/layout/LinedList"/>
    <dgm:cxn modelId="{44FE7A5C-43C4-344D-A1BC-9B373E431ADF}" type="presParOf" srcId="{FDE80498-07AA-1546-9CF5-D52768FD1998}" destId="{DBC85110-D3C4-3446-BD0F-BFD43433291E}" srcOrd="1" destOrd="0" presId="urn:microsoft.com/office/officeart/2008/layout/LinedList"/>
    <dgm:cxn modelId="{9C4A864B-BB29-0A4E-ADF0-3C8217EE9EDA}" type="presParOf" srcId="{DBC85110-D3C4-3446-BD0F-BFD43433291E}" destId="{8A8DF1D4-23A4-2941-B59B-DD8C8BFE659A}" srcOrd="0" destOrd="0" presId="urn:microsoft.com/office/officeart/2008/layout/LinedList"/>
    <dgm:cxn modelId="{C210D144-55D4-FC46-8CDE-053136BC4B31}" type="presParOf" srcId="{DBC85110-D3C4-3446-BD0F-BFD43433291E}" destId="{25D6BD87-18C3-FD43-A57A-D6355B9C488B}" srcOrd="1" destOrd="0" presId="urn:microsoft.com/office/officeart/2008/layout/LinedList"/>
    <dgm:cxn modelId="{18926D13-BFD5-8643-96D9-32CB11D1002C}" type="presParOf" srcId="{DBC85110-D3C4-3446-BD0F-BFD43433291E}" destId="{34589A7D-F10B-BE48-85D7-9D2B7AB626A7}" srcOrd="2" destOrd="0" presId="urn:microsoft.com/office/officeart/2008/layout/LinedList"/>
    <dgm:cxn modelId="{E12951D2-49BB-F646-A653-9EA32CE933CE}" type="presParOf" srcId="{FDE80498-07AA-1546-9CF5-D52768FD1998}" destId="{FB285DA7-9980-CA47-A82F-9F325A0D2DA5}" srcOrd="2" destOrd="0" presId="urn:microsoft.com/office/officeart/2008/layout/LinedList"/>
    <dgm:cxn modelId="{ED80A84D-D535-0244-AB4E-F6306184DD1B}" type="presParOf" srcId="{FDE80498-07AA-1546-9CF5-D52768FD1998}" destId="{4096E7F3-1B9C-1B4E-AD16-887E631C090C}" srcOrd="3" destOrd="0" presId="urn:microsoft.com/office/officeart/2008/layout/LinedList"/>
    <dgm:cxn modelId="{D31B182A-CBC5-7942-A760-392F9CA2F704}" type="presParOf" srcId="{B5CB4805-1CBB-574B-9104-F42B78B59A55}" destId="{04E77FE5-BF7B-9B40-AEC1-6818BA3AB52F}" srcOrd="2" destOrd="0" presId="urn:microsoft.com/office/officeart/2008/layout/LinedList"/>
    <dgm:cxn modelId="{34C2391D-EA5D-3C4D-87C7-4C31CB5F0664}" type="presParOf" srcId="{B5CB4805-1CBB-574B-9104-F42B78B59A55}" destId="{3F3C0655-0D09-B743-B2BB-E7C7FADF2EB6}" srcOrd="3" destOrd="0" presId="urn:microsoft.com/office/officeart/2008/layout/LinedList"/>
    <dgm:cxn modelId="{A218B377-EE3F-294F-B1A1-E4E2B21EBC62}" type="presParOf" srcId="{3F3C0655-0D09-B743-B2BB-E7C7FADF2EB6}" destId="{8D9E1024-B13A-5A48-8BAE-3CFA0797901E}" srcOrd="0" destOrd="0" presId="urn:microsoft.com/office/officeart/2008/layout/LinedList"/>
    <dgm:cxn modelId="{5212F9FE-EAFC-434A-B125-F74059E1941A}" type="presParOf" srcId="{3F3C0655-0D09-B743-B2BB-E7C7FADF2EB6}" destId="{76B5C464-3AE4-D447-87A1-2184DAB4BD18}" srcOrd="1" destOrd="0" presId="urn:microsoft.com/office/officeart/2008/layout/LinedList"/>
    <dgm:cxn modelId="{46E032AA-DE90-7442-A309-35E415BB465A}" type="presParOf" srcId="{76B5C464-3AE4-D447-87A1-2184DAB4BD18}" destId="{DABB2176-1753-2E4C-8B3F-B555D5FD3152}" srcOrd="0" destOrd="0" presId="urn:microsoft.com/office/officeart/2008/layout/LinedList"/>
    <dgm:cxn modelId="{BF91C51F-A58C-9C48-8DFC-7C068556414E}" type="presParOf" srcId="{76B5C464-3AE4-D447-87A1-2184DAB4BD18}" destId="{23A41798-F227-D04A-A1C0-F2B67B8BA05B}" srcOrd="1" destOrd="0" presId="urn:microsoft.com/office/officeart/2008/layout/LinedList"/>
    <dgm:cxn modelId="{580B165A-DEA2-F04B-B7AE-39069124D73A}" type="presParOf" srcId="{23A41798-F227-D04A-A1C0-F2B67B8BA05B}" destId="{6909A8AE-93F4-6241-AF46-F9CD5C851C09}" srcOrd="0" destOrd="0" presId="urn:microsoft.com/office/officeart/2008/layout/LinedList"/>
    <dgm:cxn modelId="{096B36B9-6233-BF44-A20A-642FB4AD94CB}" type="presParOf" srcId="{23A41798-F227-D04A-A1C0-F2B67B8BA05B}" destId="{DB8AA03D-57A3-C341-9A6F-56E389B47F57}" srcOrd="1" destOrd="0" presId="urn:microsoft.com/office/officeart/2008/layout/LinedList"/>
    <dgm:cxn modelId="{6481B068-3A59-AD49-B703-DC938415E1DC}" type="presParOf" srcId="{23A41798-F227-D04A-A1C0-F2B67B8BA05B}" destId="{FB8316C5-151A-9C48-97E3-04C5A0D0E230}" srcOrd="2" destOrd="0" presId="urn:microsoft.com/office/officeart/2008/layout/LinedList"/>
    <dgm:cxn modelId="{3D3D269E-DB92-834B-AE61-0BA766D775E5}" type="presParOf" srcId="{76B5C464-3AE4-D447-87A1-2184DAB4BD18}" destId="{5797AF25-A5EE-D049-8617-97CCF5E393C9}" srcOrd="2" destOrd="0" presId="urn:microsoft.com/office/officeart/2008/layout/LinedList"/>
    <dgm:cxn modelId="{D141C124-E783-F847-A9A0-C2F949563610}" type="presParOf" srcId="{76B5C464-3AE4-D447-87A1-2184DAB4BD18}" destId="{950E5225-1E88-DE43-9938-3DEDFE276537}" srcOrd="3" destOrd="0" presId="urn:microsoft.com/office/officeart/2008/layout/LinedList"/>
    <dgm:cxn modelId="{CECB3744-238D-9448-A028-35848C636FF6}" type="presParOf" srcId="{B5CB4805-1CBB-574B-9104-F42B78B59A55}" destId="{C6BA89EF-0CA4-8D4C-B633-4C5A32C5618A}" srcOrd="4" destOrd="0" presId="urn:microsoft.com/office/officeart/2008/layout/LinedList"/>
    <dgm:cxn modelId="{9B36DB3E-9613-4E4F-8653-54EFCD16C0CB}" type="presParOf" srcId="{B5CB4805-1CBB-574B-9104-F42B78B59A55}" destId="{770C7069-ED33-174D-B951-CA485EB8F727}" srcOrd="5" destOrd="0" presId="urn:microsoft.com/office/officeart/2008/layout/LinedList"/>
    <dgm:cxn modelId="{9B79A805-F939-5947-AF10-B92D07DDC8AA}" type="presParOf" srcId="{770C7069-ED33-174D-B951-CA485EB8F727}" destId="{A294A573-D2A7-A340-BA36-F1C823ECD942}" srcOrd="0" destOrd="0" presId="urn:microsoft.com/office/officeart/2008/layout/LinedList"/>
    <dgm:cxn modelId="{E17A8042-2D64-CF47-8B59-D97B69715F36}" type="presParOf" srcId="{770C7069-ED33-174D-B951-CA485EB8F727}" destId="{9E59866F-5B3B-724C-B7FB-A36268C920A1}" srcOrd="1" destOrd="0" presId="urn:microsoft.com/office/officeart/2008/layout/LinedList"/>
    <dgm:cxn modelId="{31A03C56-5D23-7B47-B2F7-2BDD9D71818C}" type="presParOf" srcId="{9E59866F-5B3B-724C-B7FB-A36268C920A1}" destId="{26DA4DBD-155A-1348-85F4-EB0649DC0EEC}" srcOrd="0" destOrd="0" presId="urn:microsoft.com/office/officeart/2008/layout/LinedList"/>
    <dgm:cxn modelId="{0ADF29E6-BA59-6B40-96C1-4A29C140D368}" type="presParOf" srcId="{9E59866F-5B3B-724C-B7FB-A36268C920A1}" destId="{7B674A0C-0486-474A-9BF3-34B90FF18894}" srcOrd="1" destOrd="0" presId="urn:microsoft.com/office/officeart/2008/layout/LinedList"/>
    <dgm:cxn modelId="{17AFDB82-07F1-B24C-9E52-EBAF54EE77A1}" type="presParOf" srcId="{7B674A0C-0486-474A-9BF3-34B90FF18894}" destId="{5640D88C-A837-BD4B-948D-97C062627223}" srcOrd="0" destOrd="0" presId="urn:microsoft.com/office/officeart/2008/layout/LinedList"/>
    <dgm:cxn modelId="{F8411D18-999E-AC43-A7BC-723E0088A25C}" type="presParOf" srcId="{7B674A0C-0486-474A-9BF3-34B90FF18894}" destId="{4D1B1B55-E307-4E49-A9E3-D99F828F60B4}" srcOrd="1" destOrd="0" presId="urn:microsoft.com/office/officeart/2008/layout/LinedList"/>
    <dgm:cxn modelId="{90A1A4F4-211A-FF4D-B73C-100274F0E532}" type="presParOf" srcId="{7B674A0C-0486-474A-9BF3-34B90FF18894}" destId="{F7DAF661-8835-8547-A888-4151F32A35F9}" srcOrd="2" destOrd="0" presId="urn:microsoft.com/office/officeart/2008/layout/LinedList"/>
    <dgm:cxn modelId="{4E6B5E83-1D89-F94F-99E6-C05C1C5B2C2C}" type="presParOf" srcId="{9E59866F-5B3B-724C-B7FB-A36268C920A1}" destId="{D939258C-3DDF-B847-84D4-C1850296F527}" srcOrd="2" destOrd="0" presId="urn:microsoft.com/office/officeart/2008/layout/LinedList"/>
    <dgm:cxn modelId="{404CBA94-AFEE-6447-84D6-667826B65C8E}" type="presParOf" srcId="{9E59866F-5B3B-724C-B7FB-A36268C920A1}" destId="{FDC8EC3F-AF88-104B-BCA6-F729EDF80444}" srcOrd="3" destOrd="0" presId="urn:microsoft.com/office/officeart/2008/layout/LinedList"/>
    <dgm:cxn modelId="{2F3D8569-F931-114F-A214-101D750A6C2D}" type="presParOf" srcId="{B5CB4805-1CBB-574B-9104-F42B78B59A55}" destId="{3C328E03-C0F6-9D45-99BD-7C3B48400090}" srcOrd="6" destOrd="0" presId="urn:microsoft.com/office/officeart/2008/layout/LinedList"/>
    <dgm:cxn modelId="{574B60F8-BE7C-2B41-BF37-66121F64756D}" type="presParOf" srcId="{B5CB4805-1CBB-574B-9104-F42B78B59A55}" destId="{4F6F9E69-94A2-224F-B5BE-215AF9558547}" srcOrd="7" destOrd="0" presId="urn:microsoft.com/office/officeart/2008/layout/LinedList"/>
    <dgm:cxn modelId="{3BE2A001-E912-294F-8FAB-A92A88466EA8}" type="presParOf" srcId="{4F6F9E69-94A2-224F-B5BE-215AF9558547}" destId="{7CB3BEA7-7901-BE4A-8EA1-42547B3A3D92}" srcOrd="0" destOrd="0" presId="urn:microsoft.com/office/officeart/2008/layout/LinedList"/>
    <dgm:cxn modelId="{AE1E6E52-CD49-1A4A-B2F2-38BEF9703AB8}" type="presParOf" srcId="{4F6F9E69-94A2-224F-B5BE-215AF9558547}" destId="{66BA8AC3-6F6C-EA4D-8AA9-2D04D78791A1}" srcOrd="1" destOrd="0" presId="urn:microsoft.com/office/officeart/2008/layout/LinedList"/>
    <dgm:cxn modelId="{B093E442-D2CA-5048-A760-448CE647FD91}" type="presParOf" srcId="{66BA8AC3-6F6C-EA4D-8AA9-2D04D78791A1}" destId="{97C716AE-1466-0D4A-A10F-1852A3CB0E0D}" srcOrd="0" destOrd="0" presId="urn:microsoft.com/office/officeart/2008/layout/LinedList"/>
    <dgm:cxn modelId="{9798A968-51B4-FF42-819E-E7C3D1E9784D}" type="presParOf" srcId="{66BA8AC3-6F6C-EA4D-8AA9-2D04D78791A1}" destId="{0E2262E1-A1B7-E14A-8965-4C33A6FB24CE}" srcOrd="1" destOrd="0" presId="urn:microsoft.com/office/officeart/2008/layout/LinedList"/>
    <dgm:cxn modelId="{077073BA-32F1-9F46-8E7D-FBB9CB80F5A8}" type="presParOf" srcId="{0E2262E1-A1B7-E14A-8965-4C33A6FB24CE}" destId="{05EEF3D2-6B2A-F84F-91EB-BEC944FA7CF3}" srcOrd="0" destOrd="0" presId="urn:microsoft.com/office/officeart/2008/layout/LinedList"/>
    <dgm:cxn modelId="{A13DB52C-3E6A-C941-B60F-A3214C0942B3}" type="presParOf" srcId="{0E2262E1-A1B7-E14A-8965-4C33A6FB24CE}" destId="{74C7D74C-853B-B048-8B2A-9E35521E70CF}" srcOrd="1" destOrd="0" presId="urn:microsoft.com/office/officeart/2008/layout/LinedList"/>
    <dgm:cxn modelId="{1A402E0A-2FD3-AC4C-8B6C-6B22A5E877C8}" type="presParOf" srcId="{0E2262E1-A1B7-E14A-8965-4C33A6FB24CE}" destId="{93B61909-9A47-3F48-B5DD-083DFF5C38D2}" srcOrd="2" destOrd="0" presId="urn:microsoft.com/office/officeart/2008/layout/LinedList"/>
    <dgm:cxn modelId="{4D1BE0F3-B432-4141-B18B-B108AC6AFBCA}" type="presParOf" srcId="{66BA8AC3-6F6C-EA4D-8AA9-2D04D78791A1}" destId="{B9121E2B-CEDB-494B-AE79-CF34657E64CE}" srcOrd="2" destOrd="0" presId="urn:microsoft.com/office/officeart/2008/layout/LinedList"/>
    <dgm:cxn modelId="{37ACFAE1-BBB4-E24B-AD70-97B7A9E96946}" type="presParOf" srcId="{66BA8AC3-6F6C-EA4D-8AA9-2D04D78791A1}" destId="{0551FE34-945C-7947-9743-39FA495F3D31}" srcOrd="3" destOrd="0" presId="urn:microsoft.com/office/officeart/2008/layout/LinedList"/>
    <dgm:cxn modelId="{5F09C784-01FA-B94A-85B3-F99FAD818E17}" type="presParOf" srcId="{B5CB4805-1CBB-574B-9104-F42B78B59A55}" destId="{87ADE86E-9B32-1A45-81CA-9144D086B6EB}" srcOrd="8" destOrd="0" presId="urn:microsoft.com/office/officeart/2008/layout/LinedList"/>
    <dgm:cxn modelId="{DC713C57-C6DB-FB40-9DE7-87D3BFAE8957}" type="presParOf" srcId="{B5CB4805-1CBB-574B-9104-F42B78B59A55}" destId="{B92F0584-FF21-AE48-8001-5CA55F7C61F0}" srcOrd="9" destOrd="0" presId="urn:microsoft.com/office/officeart/2008/layout/LinedList"/>
    <dgm:cxn modelId="{2BC79748-8B54-C94F-949E-62E561E2DA5D}" type="presParOf" srcId="{B92F0584-FF21-AE48-8001-5CA55F7C61F0}" destId="{8DAC0BB6-A2ED-7540-B1AE-85EC0456BECD}" srcOrd="0" destOrd="0" presId="urn:microsoft.com/office/officeart/2008/layout/LinedList"/>
    <dgm:cxn modelId="{3B6961B0-44BC-9449-AC65-524B3B35C9D3}" type="presParOf" srcId="{B92F0584-FF21-AE48-8001-5CA55F7C61F0}" destId="{ED984BD9-FF5F-6D44-B4E0-F63AB13C1D66}" srcOrd="1" destOrd="0" presId="urn:microsoft.com/office/officeart/2008/layout/LinedList"/>
    <dgm:cxn modelId="{C5A9E8AA-197F-A24D-9000-FBAFE5C4B628}" type="presParOf" srcId="{ED984BD9-FF5F-6D44-B4E0-F63AB13C1D66}" destId="{7712C1D4-A704-A54E-949D-C307FC5099FD}" srcOrd="0" destOrd="0" presId="urn:microsoft.com/office/officeart/2008/layout/LinedList"/>
    <dgm:cxn modelId="{41973569-F5A1-4D4E-8792-F6EEC14156EA}" type="presParOf" srcId="{ED984BD9-FF5F-6D44-B4E0-F63AB13C1D66}" destId="{530D0C2F-14D5-5D4B-A928-C3ADAAA6C913}" srcOrd="1" destOrd="0" presId="urn:microsoft.com/office/officeart/2008/layout/LinedList"/>
    <dgm:cxn modelId="{32F48E06-4B57-A84A-94CF-9C76C03D0086}" type="presParOf" srcId="{530D0C2F-14D5-5D4B-A928-C3ADAAA6C913}" destId="{024C5986-4CDE-7E40-A7C0-4E2B982F19F8}" srcOrd="0" destOrd="0" presId="urn:microsoft.com/office/officeart/2008/layout/LinedList"/>
    <dgm:cxn modelId="{3089C4D8-A870-454B-A7EF-904B4ED63DAB}" type="presParOf" srcId="{530D0C2F-14D5-5D4B-A928-C3ADAAA6C913}" destId="{3A7D7F7C-6803-E146-A682-31C1CF27E259}" srcOrd="1" destOrd="0" presId="urn:microsoft.com/office/officeart/2008/layout/LinedList"/>
    <dgm:cxn modelId="{D8574B43-5280-0247-BBA1-F78BECA8FDD2}" type="presParOf" srcId="{530D0C2F-14D5-5D4B-A928-C3ADAAA6C913}" destId="{7E02EFAD-15B0-2643-A5BE-5A758B543926}" srcOrd="2" destOrd="0" presId="urn:microsoft.com/office/officeart/2008/layout/LinedList"/>
    <dgm:cxn modelId="{C69C4718-E4B3-1841-BE0E-A6C64B959A50}" type="presParOf" srcId="{ED984BD9-FF5F-6D44-B4E0-F63AB13C1D66}" destId="{660CDCAB-A751-584D-986B-AE7662BCF17F}" srcOrd="2" destOrd="0" presId="urn:microsoft.com/office/officeart/2008/layout/LinedList"/>
    <dgm:cxn modelId="{4B194CCA-7696-9C42-881E-BE69ACAE5CE2}" type="presParOf" srcId="{ED984BD9-FF5F-6D44-B4E0-F63AB13C1D66}" destId="{98F6E75D-90FC-4145-8981-C0FC91399F5C}" srcOrd="3" destOrd="0" presId="urn:microsoft.com/office/officeart/2008/layout/LinedList"/>
    <dgm:cxn modelId="{17F93B23-99DA-E74C-AC05-BDBBC1C359FC}" type="presParOf" srcId="{B5CB4805-1CBB-574B-9104-F42B78B59A55}" destId="{4A9D50BE-D20B-F94A-9DCF-E1B78CA74826}" srcOrd="10" destOrd="0" presId="urn:microsoft.com/office/officeart/2008/layout/LinedList"/>
    <dgm:cxn modelId="{3C605F3E-92F0-F241-A23A-479BD017DD78}" type="presParOf" srcId="{B5CB4805-1CBB-574B-9104-F42B78B59A55}" destId="{E9D3674D-5D16-E745-9FBA-0F39DC5D44F5}" srcOrd="11" destOrd="0" presId="urn:microsoft.com/office/officeart/2008/layout/LinedList"/>
    <dgm:cxn modelId="{33190011-EEE2-AB4A-9E1C-08718E086C4D}" type="presParOf" srcId="{E9D3674D-5D16-E745-9FBA-0F39DC5D44F5}" destId="{27B95D75-99C3-3D47-B222-3AAE2E40D484}" srcOrd="0" destOrd="0" presId="urn:microsoft.com/office/officeart/2008/layout/LinedList"/>
    <dgm:cxn modelId="{2963762D-5A66-5549-8BD3-EE396234C79E}" type="presParOf" srcId="{E9D3674D-5D16-E745-9FBA-0F39DC5D44F5}" destId="{C96D6362-D8A4-2346-AB2D-630A2D87D87F}" srcOrd="1" destOrd="0" presId="urn:microsoft.com/office/officeart/2008/layout/LinedList"/>
    <dgm:cxn modelId="{A7994C29-D1D7-BD44-8E41-660E921013C8}" type="presParOf" srcId="{C96D6362-D8A4-2346-AB2D-630A2D87D87F}" destId="{328687FE-FFBD-544E-8258-8104F53B8542}" srcOrd="0" destOrd="0" presId="urn:microsoft.com/office/officeart/2008/layout/LinedList"/>
    <dgm:cxn modelId="{FAFCCC3A-2EBF-AC43-B2D8-2E79BE198A20}" type="presParOf" srcId="{C96D6362-D8A4-2346-AB2D-630A2D87D87F}" destId="{E92A1BA3-3EFC-FF42-9A65-3AFD7F8B7896}" srcOrd="1" destOrd="0" presId="urn:microsoft.com/office/officeart/2008/layout/LinedList"/>
    <dgm:cxn modelId="{DF0D8FA0-4A6C-7148-A8F7-D5E96B8B78FA}" type="presParOf" srcId="{E92A1BA3-3EFC-FF42-9A65-3AFD7F8B7896}" destId="{77D05757-D827-4D4D-9B9B-41CDA0186E94}" srcOrd="0" destOrd="0" presId="urn:microsoft.com/office/officeart/2008/layout/LinedList"/>
    <dgm:cxn modelId="{B790B972-2D6B-FA4A-9B89-2B7155301E96}" type="presParOf" srcId="{E92A1BA3-3EFC-FF42-9A65-3AFD7F8B7896}" destId="{8A3EA8D0-0E9C-594B-A2E0-2CA3CAA5EFFB}" srcOrd="1" destOrd="0" presId="urn:microsoft.com/office/officeart/2008/layout/LinedList"/>
    <dgm:cxn modelId="{910ECB7E-7EA4-5344-9CDF-C4407DDD3689}" type="presParOf" srcId="{E92A1BA3-3EFC-FF42-9A65-3AFD7F8B7896}" destId="{70E34F26-9A11-114F-AFE0-1D1F16DFA71E}" srcOrd="2" destOrd="0" presId="urn:microsoft.com/office/officeart/2008/layout/LinedList"/>
    <dgm:cxn modelId="{8B9C4A1C-39EF-AE45-84CE-1343CFC98E89}" type="presParOf" srcId="{C96D6362-D8A4-2346-AB2D-630A2D87D87F}" destId="{94E71AB7-5B6D-1A4F-B0B3-26130AA4CE88}" srcOrd="2" destOrd="0" presId="urn:microsoft.com/office/officeart/2008/layout/LinedList"/>
    <dgm:cxn modelId="{9AC4C71B-CC60-A341-85D9-B331FFC284A6}" type="presParOf" srcId="{C96D6362-D8A4-2346-AB2D-630A2D87D87F}" destId="{FAF205DB-4446-C547-9414-18815F32B132}" srcOrd="3" destOrd="0" presId="urn:microsoft.com/office/officeart/2008/layout/LinedList"/>
    <dgm:cxn modelId="{5B551D38-6842-B447-885A-64433F58396A}" type="presParOf" srcId="{B5CB4805-1CBB-574B-9104-F42B78B59A55}" destId="{C54B910E-A818-A546-861F-61330479859B}" srcOrd="12" destOrd="0" presId="urn:microsoft.com/office/officeart/2008/layout/LinedList"/>
    <dgm:cxn modelId="{55D8500F-B1B6-FA4C-94AC-93EC0983ED0C}" type="presParOf" srcId="{B5CB4805-1CBB-574B-9104-F42B78B59A55}" destId="{1F139AF7-A954-424C-807F-E8554296A33E}" srcOrd="13" destOrd="0" presId="urn:microsoft.com/office/officeart/2008/layout/LinedList"/>
    <dgm:cxn modelId="{7DD73813-EA8A-2D4D-BD2B-BA47DEAA5A58}" type="presParOf" srcId="{1F139AF7-A954-424C-807F-E8554296A33E}" destId="{AFBFB08A-5076-0248-9984-964040BDA487}" srcOrd="0" destOrd="0" presId="urn:microsoft.com/office/officeart/2008/layout/LinedList"/>
    <dgm:cxn modelId="{91CFF49E-5152-1049-B23C-B83A37A97C73}" type="presParOf" srcId="{1F139AF7-A954-424C-807F-E8554296A33E}" destId="{7F436E8C-7EEE-624E-9404-4ED91204F042}" srcOrd="1" destOrd="0" presId="urn:microsoft.com/office/officeart/2008/layout/LinedList"/>
    <dgm:cxn modelId="{54FF5699-5717-8548-9F22-8A775FB36912}" type="presParOf" srcId="{7F436E8C-7EEE-624E-9404-4ED91204F042}" destId="{08FB1F89-11CF-1742-B852-C32F17765806}" srcOrd="0" destOrd="0" presId="urn:microsoft.com/office/officeart/2008/layout/LinedList"/>
    <dgm:cxn modelId="{D26A1C80-9868-CB45-9661-F09BD67E578A}" type="presParOf" srcId="{7F436E8C-7EEE-624E-9404-4ED91204F042}" destId="{85E3D879-80DC-CC4C-A9B7-5D92EB6D1600}" srcOrd="1" destOrd="0" presId="urn:microsoft.com/office/officeart/2008/layout/LinedList"/>
    <dgm:cxn modelId="{EE7EA95F-CCCD-514B-9C08-3149F4406649}" type="presParOf" srcId="{85E3D879-80DC-CC4C-A9B7-5D92EB6D1600}" destId="{CE5FBE4C-476D-FE49-909C-855E4358BEC0}" srcOrd="0" destOrd="0" presId="urn:microsoft.com/office/officeart/2008/layout/LinedList"/>
    <dgm:cxn modelId="{1F7AAFE3-0318-D143-A276-206C051F9C91}" type="presParOf" srcId="{85E3D879-80DC-CC4C-A9B7-5D92EB6D1600}" destId="{BABE4B3A-3A0C-C240-BC61-08973E69C8FD}" srcOrd="1" destOrd="0" presId="urn:microsoft.com/office/officeart/2008/layout/LinedList"/>
    <dgm:cxn modelId="{6B22A2C1-70A1-5F46-917F-A3B8E203058D}" type="presParOf" srcId="{85E3D879-80DC-CC4C-A9B7-5D92EB6D1600}" destId="{5A6C5A54-2927-4E41-80AA-E4E5CF618359}" srcOrd="2" destOrd="0" presId="urn:microsoft.com/office/officeart/2008/layout/LinedList"/>
    <dgm:cxn modelId="{B5843A74-431A-2C40-9556-EA3DB4E9B70A}" type="presParOf" srcId="{7F436E8C-7EEE-624E-9404-4ED91204F042}" destId="{396FA73D-81C4-8D45-B30F-7B7608997746}" srcOrd="2" destOrd="0" presId="urn:microsoft.com/office/officeart/2008/layout/LinedList"/>
    <dgm:cxn modelId="{C1BCBBA2-2B60-A046-9945-90C07BFE7976}" type="presParOf" srcId="{7F436E8C-7EEE-624E-9404-4ED91204F042}" destId="{98699E24-DC3D-2341-91A2-32A87B68B011}" srcOrd="3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lProcess3" loCatId="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ملخص تنفيذي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وصف موجز للأزمة، توقيت تصاعدها، خلاصة نتائج الاستجابة</a:t>
          </a:r>
          <a:endParaRPr lang="en-GB" sz="2000" b="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تحليل الأداء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ما تم رصده من حجم تفاعل، نبرة الجمهور، تطوّر المشاعر الرقمية</a:t>
          </a:r>
          <a:endParaRPr lang="en-GB" sz="2000" b="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تحليل استجابات المؤسسة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ما هي الرسائل التي أُطلقت؟ كيف كانت فعّالة أو غير فعّالة؟</a:t>
          </a:r>
          <a:endParaRPr lang="en-GB" sz="2000" b="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E8E95C23-E752-394B-B9B6-2A78136193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dirty="0"/>
            <a:t>٤- </a:t>
          </a:r>
          <a:r>
            <a:rPr lang="ar-SA" sz="2000" b="1" dirty="0"/>
            <a:t>تحليل أداء القنوات المختلفة</a:t>
          </a:r>
          <a:endParaRPr lang="en-GB" sz="2000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r" rtl="1"/>
          <a:endParaRPr lang="en-GB" sz="2000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r" rtl="1"/>
          <a:endParaRPr lang="en-GB" sz="2000"/>
        </a:p>
      </dgm:t>
    </dgm:pt>
    <dgm:pt modelId="{2EE28272-E03F-FE41-917F-9CFA55EACE13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مقارنة بين الأداء على تويتر، فيسبوك، إنستغرام، </a:t>
          </a:r>
          <a:r>
            <a:rPr lang="ar-SA" sz="2000" dirty="0" err="1"/>
            <a:t>لينكدإن</a:t>
          </a:r>
          <a:endParaRPr lang="en-GB" sz="2000" b="0" dirty="0"/>
        </a:p>
      </dgm:t>
    </dgm:pt>
    <dgm:pt modelId="{740DBB5B-4558-1D49-BF1C-A80AF8347FFC}" type="par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29ED9F5E-5C5D-5643-9068-BE418195EE75}" type="sibTrans" cxnId="{0F20975E-9537-5D48-AAAD-BC42BAE3775F}">
      <dgm:prSet/>
      <dgm:spPr/>
      <dgm:t>
        <a:bodyPr/>
        <a:lstStyle/>
        <a:p>
          <a:pPr algn="r" rtl="1"/>
          <a:endParaRPr lang="en-GB" sz="2000"/>
        </a:p>
      </dgm:t>
    </dgm:pt>
    <dgm:pt modelId="{B2F17A1D-382C-A444-8AE0-A61D2D6FC13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٥- الدروس المستفادة</a:t>
          </a:r>
          <a:endParaRPr lang="en-GB" sz="2000" b="1" dirty="0"/>
        </a:p>
      </dgm:t>
    </dgm:pt>
    <dgm:pt modelId="{92A9686F-288E-104E-A807-5BC28A1FAF74}" type="parTrans" cxnId="{BE978632-18B9-6742-B62A-D3161F0A9750}">
      <dgm:prSet/>
      <dgm:spPr/>
      <dgm:t>
        <a:bodyPr/>
        <a:lstStyle/>
        <a:p>
          <a:pPr algn="r" rtl="1"/>
          <a:endParaRPr lang="en-GB" sz="2000"/>
        </a:p>
      </dgm:t>
    </dgm:pt>
    <dgm:pt modelId="{0F82F362-9E09-5B44-8835-3E1BB538A4D4}" type="sibTrans" cxnId="{BE978632-18B9-6742-B62A-D3161F0A9750}">
      <dgm:prSet/>
      <dgm:spPr/>
      <dgm:t>
        <a:bodyPr/>
        <a:lstStyle/>
        <a:p>
          <a:pPr algn="r" rtl="1"/>
          <a:endParaRPr lang="en-GB" sz="2000"/>
        </a:p>
      </dgm:t>
    </dgm:pt>
    <dgm:pt modelId="{C4136A6D-8B3E-7C49-8686-CE2129415C1C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ما الذي نجح؟ ما الذي لم ينجح؟ توصيات لتحسين الأداء في المستقبل</a:t>
          </a:r>
          <a:endParaRPr lang="en-GB" sz="2000" b="0" dirty="0"/>
        </a:p>
      </dgm:t>
    </dgm:pt>
    <dgm:pt modelId="{1075F2C8-B568-0E40-979F-9E86FBFB7226}" type="parTrans" cxnId="{5E070CBD-1D7E-3E44-BC21-5BC8A04CFF99}">
      <dgm:prSet/>
      <dgm:spPr/>
      <dgm:t>
        <a:bodyPr/>
        <a:lstStyle/>
        <a:p>
          <a:pPr algn="r" rtl="1"/>
          <a:endParaRPr lang="en-GB" sz="2000"/>
        </a:p>
      </dgm:t>
    </dgm:pt>
    <dgm:pt modelId="{26FB1BBA-F24C-0A44-89B6-70297E72649E}" type="sibTrans" cxnId="{5E070CBD-1D7E-3E44-BC21-5BC8A04CFF99}">
      <dgm:prSet/>
      <dgm:spPr/>
      <dgm:t>
        <a:bodyPr/>
        <a:lstStyle/>
        <a:p>
          <a:pPr algn="r" rtl="1"/>
          <a:endParaRPr lang="en-GB" sz="2000"/>
        </a:p>
      </dgm:t>
    </dgm:pt>
    <dgm:pt modelId="{BA0DE914-7082-6641-B69D-195A41711ED9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٦- خطة التعافي</a:t>
          </a:r>
          <a:endParaRPr lang="en-GB" sz="2000" b="1" dirty="0"/>
        </a:p>
      </dgm:t>
    </dgm:pt>
    <dgm:pt modelId="{C8B7877C-4653-0447-BDA1-E920EA19BFB7}" type="parTrans" cxnId="{8BDF46EB-162E-FB47-AC16-262DE53C260C}">
      <dgm:prSet/>
      <dgm:spPr/>
      <dgm:t>
        <a:bodyPr/>
        <a:lstStyle/>
        <a:p>
          <a:pPr algn="r" rtl="1"/>
          <a:endParaRPr lang="en-GB" sz="2000"/>
        </a:p>
      </dgm:t>
    </dgm:pt>
    <dgm:pt modelId="{5F7DA935-AD2E-7746-B334-C7CE1AA61E05}" type="sibTrans" cxnId="{8BDF46EB-162E-FB47-AC16-262DE53C260C}">
      <dgm:prSet/>
      <dgm:spPr/>
      <dgm:t>
        <a:bodyPr/>
        <a:lstStyle/>
        <a:p>
          <a:pPr algn="r" rtl="1"/>
          <a:endParaRPr lang="en-GB" sz="2000"/>
        </a:p>
      </dgm:t>
    </dgm:pt>
    <dgm:pt modelId="{831BC851-B41F-684B-AD49-DAF72B36CC05}">
      <dgm:prSet phldrT="[Text]" custT="1"/>
      <dgm:spPr/>
      <dgm:t>
        <a:bodyPr/>
        <a:lstStyle/>
        <a:p>
          <a:pPr algn="r" rtl="1">
            <a:buNone/>
          </a:pPr>
          <a:r>
            <a:rPr lang="ar-SA" sz="2000" dirty="0"/>
            <a:t>الخطوات المقبلة لإعادة بناء الصورة وتعزيز الولاء</a:t>
          </a:r>
          <a:endParaRPr lang="en-GB" sz="2000" b="0" dirty="0"/>
        </a:p>
      </dgm:t>
    </dgm:pt>
    <dgm:pt modelId="{BA98143F-B1D2-294B-B963-734D5BBA43DA}" type="parTrans" cxnId="{9DDE098F-8922-9B40-AAA2-09A129EB7A0F}">
      <dgm:prSet/>
      <dgm:spPr/>
      <dgm:t>
        <a:bodyPr/>
        <a:lstStyle/>
        <a:p>
          <a:pPr algn="r" rtl="1"/>
          <a:endParaRPr lang="en-GB" sz="2000"/>
        </a:p>
      </dgm:t>
    </dgm:pt>
    <dgm:pt modelId="{16C71BFA-6E20-994B-8D16-5E86384AC67C}" type="sibTrans" cxnId="{9DDE098F-8922-9B40-AAA2-09A129EB7A0F}">
      <dgm:prSet/>
      <dgm:spPr/>
      <dgm:t>
        <a:bodyPr/>
        <a:lstStyle/>
        <a:p>
          <a:pPr algn="r" rtl="1"/>
          <a:endParaRPr lang="en-GB" sz="2000"/>
        </a:p>
      </dgm:t>
    </dgm:pt>
    <dgm:pt modelId="{327F048C-A7DD-2148-B796-0738ADEE5285}" type="pres">
      <dgm:prSet presAssocID="{5B0BFAD2-A999-3B41-82A1-CDF4A6E3F1DA}" presName="Name0" presStyleCnt="0">
        <dgm:presLayoutVars>
          <dgm:chPref val="3"/>
          <dgm:dir val="rev"/>
          <dgm:animLvl val="lvl"/>
          <dgm:resizeHandles/>
        </dgm:presLayoutVars>
      </dgm:prSet>
      <dgm:spPr/>
    </dgm:pt>
    <dgm:pt modelId="{EB6D56E3-63B0-6C44-96D2-0EADA12B3DE9}" type="pres">
      <dgm:prSet presAssocID="{1752099A-5FA7-5B42-9954-CCC2DC540A73}" presName="horFlow" presStyleCnt="0"/>
      <dgm:spPr/>
    </dgm:pt>
    <dgm:pt modelId="{EF4EA917-56D7-6447-91AB-DB4B64EFDAA8}" type="pres">
      <dgm:prSet presAssocID="{1752099A-5FA7-5B42-9954-CCC2DC540A73}" presName="bigChev" presStyleLbl="node1" presStyleIdx="0" presStyleCnt="6" custScaleX="245323"/>
      <dgm:spPr/>
    </dgm:pt>
    <dgm:pt modelId="{7D1C0881-585C-2143-BB4E-E1D597062522}" type="pres">
      <dgm:prSet presAssocID="{AF3F40A8-F199-A743-B561-4B35277591F2}" presName="parTrans" presStyleCnt="0"/>
      <dgm:spPr/>
    </dgm:pt>
    <dgm:pt modelId="{D3D0B2D9-71B9-FC4B-BAEB-280F5A7DDC8C}" type="pres">
      <dgm:prSet presAssocID="{F0B52F86-83AF-D945-9E33-5773BE9861C5}" presName="node" presStyleLbl="alignAccFollowNode1" presStyleIdx="0" presStyleCnt="6" custScaleX="502175">
        <dgm:presLayoutVars>
          <dgm:bulletEnabled val="1"/>
        </dgm:presLayoutVars>
      </dgm:prSet>
      <dgm:spPr/>
    </dgm:pt>
    <dgm:pt modelId="{06300282-5755-5F4C-87AE-CA9721FD7AB0}" type="pres">
      <dgm:prSet presAssocID="{1752099A-5FA7-5B42-9954-CCC2DC540A73}" presName="vSp" presStyleCnt="0"/>
      <dgm:spPr/>
    </dgm:pt>
    <dgm:pt modelId="{C4E70E1E-7EF2-464F-A5B3-1E9DE393ED17}" type="pres">
      <dgm:prSet presAssocID="{33175CCB-1C8B-1C44-8A2A-276D69ED11D2}" presName="horFlow" presStyleCnt="0"/>
      <dgm:spPr/>
    </dgm:pt>
    <dgm:pt modelId="{0A1A6517-89C6-6043-9C9D-52278B29D43A}" type="pres">
      <dgm:prSet presAssocID="{33175CCB-1C8B-1C44-8A2A-276D69ED11D2}" presName="bigChev" presStyleLbl="node1" presStyleIdx="1" presStyleCnt="6" custScaleX="245323"/>
      <dgm:spPr/>
    </dgm:pt>
    <dgm:pt modelId="{1F1C57AB-48EF-A743-870F-519627245C9D}" type="pres">
      <dgm:prSet presAssocID="{FD4FE526-268F-0640-B0A0-18A1ACB0B79D}" presName="parTrans" presStyleCnt="0"/>
      <dgm:spPr/>
    </dgm:pt>
    <dgm:pt modelId="{9ACC1BEA-D3E5-C447-8CCF-05ECB19BC91D}" type="pres">
      <dgm:prSet presAssocID="{8196662A-287F-234F-A077-9224702B5B77}" presName="node" presStyleLbl="alignAccFollowNode1" presStyleIdx="1" presStyleCnt="6" custScaleX="502175">
        <dgm:presLayoutVars>
          <dgm:bulletEnabled val="1"/>
        </dgm:presLayoutVars>
      </dgm:prSet>
      <dgm:spPr/>
    </dgm:pt>
    <dgm:pt modelId="{F238377C-D268-7F4B-9EC6-0CCDCE9E3E0E}" type="pres">
      <dgm:prSet presAssocID="{33175CCB-1C8B-1C44-8A2A-276D69ED11D2}" presName="vSp" presStyleCnt="0"/>
      <dgm:spPr/>
    </dgm:pt>
    <dgm:pt modelId="{5CC23DDE-467B-5E48-9E92-1D85200541B8}" type="pres">
      <dgm:prSet presAssocID="{00BA3E18-A5E2-9140-B854-8729D59638C7}" presName="horFlow" presStyleCnt="0"/>
      <dgm:spPr/>
    </dgm:pt>
    <dgm:pt modelId="{6716B530-40E5-7D42-94FA-F13B2CAC777F}" type="pres">
      <dgm:prSet presAssocID="{00BA3E18-A5E2-9140-B854-8729D59638C7}" presName="bigChev" presStyleLbl="node1" presStyleIdx="2" presStyleCnt="6" custScaleX="245323"/>
      <dgm:spPr/>
    </dgm:pt>
    <dgm:pt modelId="{2C4730F8-8488-F34A-AE86-261558F0612C}" type="pres">
      <dgm:prSet presAssocID="{A334A644-A3B5-3D4E-B13B-652835867506}" presName="parTrans" presStyleCnt="0"/>
      <dgm:spPr/>
    </dgm:pt>
    <dgm:pt modelId="{19AB3FFF-8A4C-0648-A155-18EB9A65115C}" type="pres">
      <dgm:prSet presAssocID="{2E7B7787-BF7C-304D-9F38-1C0AB771DD8B}" presName="node" presStyleLbl="alignAccFollowNode1" presStyleIdx="2" presStyleCnt="6" custScaleX="502175">
        <dgm:presLayoutVars>
          <dgm:bulletEnabled val="1"/>
        </dgm:presLayoutVars>
      </dgm:prSet>
      <dgm:spPr/>
    </dgm:pt>
    <dgm:pt modelId="{ECB20703-4B42-9445-B356-1931FFDCE289}" type="pres">
      <dgm:prSet presAssocID="{00BA3E18-A5E2-9140-B854-8729D59638C7}" presName="vSp" presStyleCnt="0"/>
      <dgm:spPr/>
    </dgm:pt>
    <dgm:pt modelId="{574B361B-F6CC-4F4E-869F-4882C31A0549}" type="pres">
      <dgm:prSet presAssocID="{E8E95C23-E752-394B-B9B6-2A78136193D2}" presName="horFlow" presStyleCnt="0"/>
      <dgm:spPr/>
    </dgm:pt>
    <dgm:pt modelId="{ECC0D70B-8CD1-304E-8720-E22195B6920A}" type="pres">
      <dgm:prSet presAssocID="{E8E95C23-E752-394B-B9B6-2A78136193D2}" presName="bigChev" presStyleLbl="node1" presStyleIdx="3" presStyleCnt="6" custScaleX="245323"/>
      <dgm:spPr/>
    </dgm:pt>
    <dgm:pt modelId="{818A2C5C-0654-6042-BCFF-A5B25032A644}" type="pres">
      <dgm:prSet presAssocID="{740DBB5B-4558-1D49-BF1C-A80AF8347FFC}" presName="parTrans" presStyleCnt="0"/>
      <dgm:spPr/>
    </dgm:pt>
    <dgm:pt modelId="{B75A8030-61CD-0946-B48F-43F601ADBC09}" type="pres">
      <dgm:prSet presAssocID="{2EE28272-E03F-FE41-917F-9CFA55EACE13}" presName="node" presStyleLbl="alignAccFollowNode1" presStyleIdx="3" presStyleCnt="6" custScaleX="502175">
        <dgm:presLayoutVars>
          <dgm:bulletEnabled val="1"/>
        </dgm:presLayoutVars>
      </dgm:prSet>
      <dgm:spPr/>
    </dgm:pt>
    <dgm:pt modelId="{0751B4D3-426A-554D-B07F-7DF2A4AAB4C3}" type="pres">
      <dgm:prSet presAssocID="{E8E95C23-E752-394B-B9B6-2A78136193D2}" presName="vSp" presStyleCnt="0"/>
      <dgm:spPr/>
    </dgm:pt>
    <dgm:pt modelId="{C2D741A9-35CF-AB47-BA1D-F15E5EA0385E}" type="pres">
      <dgm:prSet presAssocID="{B2F17A1D-382C-A444-8AE0-A61D2D6FC137}" presName="horFlow" presStyleCnt="0"/>
      <dgm:spPr/>
    </dgm:pt>
    <dgm:pt modelId="{E9E4B5A4-EF1A-5D4C-889A-00A2EA3DC04D}" type="pres">
      <dgm:prSet presAssocID="{B2F17A1D-382C-A444-8AE0-A61D2D6FC137}" presName="bigChev" presStyleLbl="node1" presStyleIdx="4" presStyleCnt="6" custScaleX="245323"/>
      <dgm:spPr/>
    </dgm:pt>
    <dgm:pt modelId="{1A611340-D565-374D-9C6D-6767EE46903D}" type="pres">
      <dgm:prSet presAssocID="{1075F2C8-B568-0E40-979F-9E86FBFB7226}" presName="parTrans" presStyleCnt="0"/>
      <dgm:spPr/>
    </dgm:pt>
    <dgm:pt modelId="{BE2A3298-C25C-F249-8637-3748D4E6E800}" type="pres">
      <dgm:prSet presAssocID="{C4136A6D-8B3E-7C49-8686-CE2129415C1C}" presName="node" presStyleLbl="alignAccFollowNode1" presStyleIdx="4" presStyleCnt="6" custScaleX="502175">
        <dgm:presLayoutVars>
          <dgm:bulletEnabled val="1"/>
        </dgm:presLayoutVars>
      </dgm:prSet>
      <dgm:spPr/>
    </dgm:pt>
    <dgm:pt modelId="{7F8D128A-E720-BA42-B0BA-F6902D9E8697}" type="pres">
      <dgm:prSet presAssocID="{B2F17A1D-382C-A444-8AE0-A61D2D6FC137}" presName="vSp" presStyleCnt="0"/>
      <dgm:spPr/>
    </dgm:pt>
    <dgm:pt modelId="{9C20A670-E88B-A74D-83CA-70DEE7C599FA}" type="pres">
      <dgm:prSet presAssocID="{BA0DE914-7082-6641-B69D-195A41711ED9}" presName="horFlow" presStyleCnt="0"/>
      <dgm:spPr/>
    </dgm:pt>
    <dgm:pt modelId="{A9F74107-33D0-0D47-823C-9D81EBE61F70}" type="pres">
      <dgm:prSet presAssocID="{BA0DE914-7082-6641-B69D-195A41711ED9}" presName="bigChev" presStyleLbl="node1" presStyleIdx="5" presStyleCnt="6" custScaleX="245323"/>
      <dgm:spPr/>
    </dgm:pt>
    <dgm:pt modelId="{53313578-B951-9349-BED7-FE26EEA5BF17}" type="pres">
      <dgm:prSet presAssocID="{BA98143F-B1D2-294B-B963-734D5BBA43DA}" presName="parTrans" presStyleCnt="0"/>
      <dgm:spPr/>
    </dgm:pt>
    <dgm:pt modelId="{3769A444-E1E4-B64A-81AB-E73A506C19E0}" type="pres">
      <dgm:prSet presAssocID="{831BC851-B41F-684B-AD49-DAF72B36CC05}" presName="node" presStyleLbl="alignAccFollowNode1" presStyleIdx="5" presStyleCnt="6" custScaleX="502175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D93DE813-8B74-3B47-A8F1-5400248A0D12}" type="presOf" srcId="{B2F17A1D-382C-A444-8AE0-A61D2D6FC137}" destId="{E9E4B5A4-EF1A-5D4C-889A-00A2EA3DC04D}" srcOrd="0" destOrd="0" presId="urn:microsoft.com/office/officeart/2005/8/layout/lProcess3"/>
    <dgm:cxn modelId="{6C509631-85A5-F449-9BFA-5FE46E77A3A5}" type="presOf" srcId="{C4136A6D-8B3E-7C49-8686-CE2129415C1C}" destId="{BE2A3298-C25C-F249-8637-3748D4E6E800}" srcOrd="0" destOrd="0" presId="urn:microsoft.com/office/officeart/2005/8/layout/lProcess3"/>
    <dgm:cxn modelId="{BE978632-18B9-6742-B62A-D3161F0A9750}" srcId="{5B0BFAD2-A999-3B41-82A1-CDF4A6E3F1DA}" destId="{B2F17A1D-382C-A444-8AE0-A61D2D6FC137}" srcOrd="4" destOrd="0" parTransId="{92A9686F-288E-104E-A807-5BC28A1FAF74}" sibTransId="{0F82F362-9E09-5B44-8835-3E1BB538A4D4}"/>
    <dgm:cxn modelId="{DC4B1944-5CE8-AD4B-B14B-66AB3E6F7308}" type="presOf" srcId="{8196662A-287F-234F-A077-9224702B5B77}" destId="{9ACC1BEA-D3E5-C447-8CCF-05ECB19BC91D}" srcOrd="0" destOrd="0" presId="urn:microsoft.com/office/officeart/2005/8/layout/lProcess3"/>
    <dgm:cxn modelId="{D909324B-195C-8C4B-95FB-FB4DBB4AAD02}" type="presOf" srcId="{33175CCB-1C8B-1C44-8A2A-276D69ED11D2}" destId="{0A1A6517-89C6-6043-9C9D-52278B29D43A}" srcOrd="0" destOrd="0" presId="urn:microsoft.com/office/officeart/2005/8/layout/lProcess3"/>
    <dgm:cxn modelId="{BBD1FD4D-039C-E64F-A89A-9786ABC8A8EA}" type="presOf" srcId="{E8E95C23-E752-394B-B9B6-2A78136193D2}" destId="{ECC0D70B-8CD1-304E-8720-E22195B6920A}" srcOrd="0" destOrd="0" presId="urn:microsoft.com/office/officeart/2005/8/layout/lProcess3"/>
    <dgm:cxn modelId="{4A76D44E-4FDD-FB4F-8E30-6FB57DD7728A}" type="presOf" srcId="{F0B52F86-83AF-D945-9E33-5773BE9861C5}" destId="{D3D0B2D9-71B9-FC4B-BAEB-280F5A7DDC8C}" srcOrd="0" destOrd="0" presId="urn:microsoft.com/office/officeart/2005/8/layout/lProcess3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82C24C5D-5A29-A045-81BC-5A11607F282A}" type="presOf" srcId="{1752099A-5FA7-5B42-9954-CCC2DC540A73}" destId="{EF4EA917-56D7-6447-91AB-DB4B64EFDAA8}" srcOrd="0" destOrd="0" presId="urn:microsoft.com/office/officeart/2005/8/layout/lProcess3"/>
    <dgm:cxn modelId="{0F20975E-9537-5D48-AAAD-BC42BAE3775F}" srcId="{E8E95C23-E752-394B-B9B6-2A78136193D2}" destId="{2EE28272-E03F-FE41-917F-9CFA55EACE13}" srcOrd="0" destOrd="0" parTransId="{740DBB5B-4558-1D49-BF1C-A80AF8347FFC}" sibTransId="{29ED9F5E-5C5D-5643-9068-BE418195EE75}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FC44647F-7489-6145-A105-0E3A1B08AF5C}" type="presOf" srcId="{831BC851-B41F-684B-AD49-DAF72B36CC05}" destId="{3769A444-E1E4-B64A-81AB-E73A506C19E0}" srcOrd="0" destOrd="0" presId="urn:microsoft.com/office/officeart/2005/8/layout/lProcess3"/>
    <dgm:cxn modelId="{92C25F80-4017-E44E-980A-C30CF740E531}" type="presOf" srcId="{BA0DE914-7082-6641-B69D-195A41711ED9}" destId="{A9F74107-33D0-0D47-823C-9D81EBE61F70}" srcOrd="0" destOrd="0" presId="urn:microsoft.com/office/officeart/2005/8/layout/lProcess3"/>
    <dgm:cxn modelId="{9DDE098F-8922-9B40-AAA2-09A129EB7A0F}" srcId="{BA0DE914-7082-6641-B69D-195A41711ED9}" destId="{831BC851-B41F-684B-AD49-DAF72B36CC05}" srcOrd="0" destOrd="0" parTransId="{BA98143F-B1D2-294B-B963-734D5BBA43DA}" sibTransId="{16C71BFA-6E20-994B-8D16-5E86384AC67C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4BD27196-67E0-9445-8F04-FF099244CE53}" type="presOf" srcId="{2E7B7787-BF7C-304D-9F38-1C0AB771DD8B}" destId="{19AB3FFF-8A4C-0648-A155-18EB9A65115C}" srcOrd="0" destOrd="0" presId="urn:microsoft.com/office/officeart/2005/8/layout/lProcess3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065EEF9D-9D77-C743-96C2-1B23593AF6A7}" type="presOf" srcId="{5B0BFAD2-A999-3B41-82A1-CDF4A6E3F1DA}" destId="{327F048C-A7DD-2148-B796-0738ADEE5285}" srcOrd="0" destOrd="0" presId="urn:microsoft.com/office/officeart/2005/8/layout/lProcess3"/>
    <dgm:cxn modelId="{974F33A9-E9E9-2D41-9EBA-9BFC0E969CF6}" type="presOf" srcId="{00BA3E18-A5E2-9140-B854-8729D59638C7}" destId="{6716B530-40E5-7D42-94FA-F13B2CAC777F}" srcOrd="0" destOrd="0" presId="urn:microsoft.com/office/officeart/2005/8/layout/lProcess3"/>
    <dgm:cxn modelId="{5E070CBD-1D7E-3E44-BC21-5BC8A04CFF99}" srcId="{B2F17A1D-382C-A444-8AE0-A61D2D6FC137}" destId="{C4136A6D-8B3E-7C49-8686-CE2129415C1C}" srcOrd="0" destOrd="0" parTransId="{1075F2C8-B568-0E40-979F-9E86FBFB7226}" sibTransId="{26FB1BBA-F24C-0A44-89B6-70297E72649E}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8BDF46EB-162E-FB47-AC16-262DE53C260C}" srcId="{5B0BFAD2-A999-3B41-82A1-CDF4A6E3F1DA}" destId="{BA0DE914-7082-6641-B69D-195A41711ED9}" srcOrd="5" destOrd="0" parTransId="{C8B7877C-4653-0447-BDA1-E920EA19BFB7}" sibTransId="{5F7DA935-AD2E-7746-B334-C7CE1AA61E05}"/>
    <dgm:cxn modelId="{142265F1-99D6-7949-AE67-4C879502746E}" type="presOf" srcId="{2EE28272-E03F-FE41-917F-9CFA55EACE13}" destId="{B75A8030-61CD-0946-B48F-43F601ADBC09}" srcOrd="0" destOrd="0" presId="urn:microsoft.com/office/officeart/2005/8/layout/lProcess3"/>
    <dgm:cxn modelId="{4AFB8A14-EFC0-4D45-819A-F1BAC67EBBA8}" type="presParOf" srcId="{327F048C-A7DD-2148-B796-0738ADEE5285}" destId="{EB6D56E3-63B0-6C44-96D2-0EADA12B3DE9}" srcOrd="0" destOrd="0" presId="urn:microsoft.com/office/officeart/2005/8/layout/lProcess3"/>
    <dgm:cxn modelId="{04369EF5-A06D-134C-8969-C48793E4E777}" type="presParOf" srcId="{EB6D56E3-63B0-6C44-96D2-0EADA12B3DE9}" destId="{EF4EA917-56D7-6447-91AB-DB4B64EFDAA8}" srcOrd="0" destOrd="0" presId="urn:microsoft.com/office/officeart/2005/8/layout/lProcess3"/>
    <dgm:cxn modelId="{285A5B1F-D77D-FC4D-9CF1-7B7F2B4D22E1}" type="presParOf" srcId="{EB6D56E3-63B0-6C44-96D2-0EADA12B3DE9}" destId="{7D1C0881-585C-2143-BB4E-E1D597062522}" srcOrd="1" destOrd="0" presId="urn:microsoft.com/office/officeart/2005/8/layout/lProcess3"/>
    <dgm:cxn modelId="{B999E663-3FDE-B046-A23B-0015BA02C790}" type="presParOf" srcId="{EB6D56E3-63B0-6C44-96D2-0EADA12B3DE9}" destId="{D3D0B2D9-71B9-FC4B-BAEB-280F5A7DDC8C}" srcOrd="2" destOrd="0" presId="urn:microsoft.com/office/officeart/2005/8/layout/lProcess3"/>
    <dgm:cxn modelId="{4A9EC891-B4E5-2145-B227-E4ABEC0A7F5C}" type="presParOf" srcId="{327F048C-A7DD-2148-B796-0738ADEE5285}" destId="{06300282-5755-5F4C-87AE-CA9721FD7AB0}" srcOrd="1" destOrd="0" presId="urn:microsoft.com/office/officeart/2005/8/layout/lProcess3"/>
    <dgm:cxn modelId="{41C4AB24-E96D-A342-B323-A1F2F2971C31}" type="presParOf" srcId="{327F048C-A7DD-2148-B796-0738ADEE5285}" destId="{C4E70E1E-7EF2-464F-A5B3-1E9DE393ED17}" srcOrd="2" destOrd="0" presId="urn:microsoft.com/office/officeart/2005/8/layout/lProcess3"/>
    <dgm:cxn modelId="{B643CBF1-A707-8E49-A60B-5B93ECB84730}" type="presParOf" srcId="{C4E70E1E-7EF2-464F-A5B3-1E9DE393ED17}" destId="{0A1A6517-89C6-6043-9C9D-52278B29D43A}" srcOrd="0" destOrd="0" presId="urn:microsoft.com/office/officeart/2005/8/layout/lProcess3"/>
    <dgm:cxn modelId="{053B2B9F-1676-0448-94F6-0405730D8D30}" type="presParOf" srcId="{C4E70E1E-7EF2-464F-A5B3-1E9DE393ED17}" destId="{1F1C57AB-48EF-A743-870F-519627245C9D}" srcOrd="1" destOrd="0" presId="urn:microsoft.com/office/officeart/2005/8/layout/lProcess3"/>
    <dgm:cxn modelId="{C60D7B4A-6571-4E40-9FEB-8A7CAE5110E6}" type="presParOf" srcId="{C4E70E1E-7EF2-464F-A5B3-1E9DE393ED17}" destId="{9ACC1BEA-D3E5-C447-8CCF-05ECB19BC91D}" srcOrd="2" destOrd="0" presId="urn:microsoft.com/office/officeart/2005/8/layout/lProcess3"/>
    <dgm:cxn modelId="{4831482E-E7E0-5241-A54F-9FF606A0A3B4}" type="presParOf" srcId="{327F048C-A7DD-2148-B796-0738ADEE5285}" destId="{F238377C-D268-7F4B-9EC6-0CCDCE9E3E0E}" srcOrd="3" destOrd="0" presId="urn:microsoft.com/office/officeart/2005/8/layout/lProcess3"/>
    <dgm:cxn modelId="{578D896E-D32A-A043-AFCD-B7D84DE6B668}" type="presParOf" srcId="{327F048C-A7DD-2148-B796-0738ADEE5285}" destId="{5CC23DDE-467B-5E48-9E92-1D85200541B8}" srcOrd="4" destOrd="0" presId="urn:microsoft.com/office/officeart/2005/8/layout/lProcess3"/>
    <dgm:cxn modelId="{535A5D28-2536-2845-A55B-A030FCA0CAE8}" type="presParOf" srcId="{5CC23DDE-467B-5E48-9E92-1D85200541B8}" destId="{6716B530-40E5-7D42-94FA-F13B2CAC777F}" srcOrd="0" destOrd="0" presId="urn:microsoft.com/office/officeart/2005/8/layout/lProcess3"/>
    <dgm:cxn modelId="{643322FC-027F-FA4E-84B9-0E7B1DF2A304}" type="presParOf" srcId="{5CC23DDE-467B-5E48-9E92-1D85200541B8}" destId="{2C4730F8-8488-F34A-AE86-261558F0612C}" srcOrd="1" destOrd="0" presId="urn:microsoft.com/office/officeart/2005/8/layout/lProcess3"/>
    <dgm:cxn modelId="{438B4BAF-C231-F041-B21D-87CBB7E219D7}" type="presParOf" srcId="{5CC23DDE-467B-5E48-9E92-1D85200541B8}" destId="{19AB3FFF-8A4C-0648-A155-18EB9A65115C}" srcOrd="2" destOrd="0" presId="urn:microsoft.com/office/officeart/2005/8/layout/lProcess3"/>
    <dgm:cxn modelId="{F4EF76C7-1650-C348-9226-6FBFEC50E838}" type="presParOf" srcId="{327F048C-A7DD-2148-B796-0738ADEE5285}" destId="{ECB20703-4B42-9445-B356-1931FFDCE289}" srcOrd="5" destOrd="0" presId="urn:microsoft.com/office/officeart/2005/8/layout/lProcess3"/>
    <dgm:cxn modelId="{D5531FE7-2680-244E-9852-1A2912B09ECF}" type="presParOf" srcId="{327F048C-A7DD-2148-B796-0738ADEE5285}" destId="{574B361B-F6CC-4F4E-869F-4882C31A0549}" srcOrd="6" destOrd="0" presId="urn:microsoft.com/office/officeart/2005/8/layout/lProcess3"/>
    <dgm:cxn modelId="{65A0DAC8-4BF9-B341-8A73-C7E1B5BD2E18}" type="presParOf" srcId="{574B361B-F6CC-4F4E-869F-4882C31A0549}" destId="{ECC0D70B-8CD1-304E-8720-E22195B6920A}" srcOrd="0" destOrd="0" presId="urn:microsoft.com/office/officeart/2005/8/layout/lProcess3"/>
    <dgm:cxn modelId="{22DB30AF-026F-5E4D-AFA9-6C7DFE81A076}" type="presParOf" srcId="{574B361B-F6CC-4F4E-869F-4882C31A0549}" destId="{818A2C5C-0654-6042-BCFF-A5B25032A644}" srcOrd="1" destOrd="0" presId="urn:microsoft.com/office/officeart/2005/8/layout/lProcess3"/>
    <dgm:cxn modelId="{CFBFAF9B-F071-7F4C-87F0-0DEC8369242C}" type="presParOf" srcId="{574B361B-F6CC-4F4E-869F-4882C31A0549}" destId="{B75A8030-61CD-0946-B48F-43F601ADBC09}" srcOrd="2" destOrd="0" presId="urn:microsoft.com/office/officeart/2005/8/layout/lProcess3"/>
    <dgm:cxn modelId="{C4CFC4B3-70ED-8441-B1A8-D2A0EEBF17CB}" type="presParOf" srcId="{327F048C-A7DD-2148-B796-0738ADEE5285}" destId="{0751B4D3-426A-554D-B07F-7DF2A4AAB4C3}" srcOrd="7" destOrd="0" presId="urn:microsoft.com/office/officeart/2005/8/layout/lProcess3"/>
    <dgm:cxn modelId="{69AFA3D6-C868-EE40-89EC-E45E9142376D}" type="presParOf" srcId="{327F048C-A7DD-2148-B796-0738ADEE5285}" destId="{C2D741A9-35CF-AB47-BA1D-F15E5EA0385E}" srcOrd="8" destOrd="0" presId="urn:microsoft.com/office/officeart/2005/8/layout/lProcess3"/>
    <dgm:cxn modelId="{CC1D511C-252A-8344-A3B3-01F48C659142}" type="presParOf" srcId="{C2D741A9-35CF-AB47-BA1D-F15E5EA0385E}" destId="{E9E4B5A4-EF1A-5D4C-889A-00A2EA3DC04D}" srcOrd="0" destOrd="0" presId="urn:microsoft.com/office/officeart/2005/8/layout/lProcess3"/>
    <dgm:cxn modelId="{CD29D26E-CD35-3B45-A872-1C6203251B75}" type="presParOf" srcId="{C2D741A9-35CF-AB47-BA1D-F15E5EA0385E}" destId="{1A611340-D565-374D-9C6D-6767EE46903D}" srcOrd="1" destOrd="0" presId="urn:microsoft.com/office/officeart/2005/8/layout/lProcess3"/>
    <dgm:cxn modelId="{00DF74F3-325D-E34D-AB76-F74F0817F555}" type="presParOf" srcId="{C2D741A9-35CF-AB47-BA1D-F15E5EA0385E}" destId="{BE2A3298-C25C-F249-8637-3748D4E6E800}" srcOrd="2" destOrd="0" presId="urn:microsoft.com/office/officeart/2005/8/layout/lProcess3"/>
    <dgm:cxn modelId="{DE2B0DA4-C098-194A-92C7-3F0A7F573CF6}" type="presParOf" srcId="{327F048C-A7DD-2148-B796-0738ADEE5285}" destId="{7F8D128A-E720-BA42-B0BA-F6902D9E8697}" srcOrd="9" destOrd="0" presId="urn:microsoft.com/office/officeart/2005/8/layout/lProcess3"/>
    <dgm:cxn modelId="{F0B7FCC7-22BF-C544-8BB2-D4B8D5BEF6A9}" type="presParOf" srcId="{327F048C-A7DD-2148-B796-0738ADEE5285}" destId="{9C20A670-E88B-A74D-83CA-70DEE7C599FA}" srcOrd="10" destOrd="0" presId="urn:microsoft.com/office/officeart/2005/8/layout/lProcess3"/>
    <dgm:cxn modelId="{9FFEACD2-D606-3445-B2A3-C5CA93FA32A6}" type="presParOf" srcId="{9C20A670-E88B-A74D-83CA-70DEE7C599FA}" destId="{A9F74107-33D0-0D47-823C-9D81EBE61F70}" srcOrd="0" destOrd="0" presId="urn:microsoft.com/office/officeart/2005/8/layout/lProcess3"/>
    <dgm:cxn modelId="{858732A8-7A5C-964C-A7BD-7FC8E1A20184}" type="presParOf" srcId="{9C20A670-E88B-A74D-83CA-70DEE7C599FA}" destId="{53313578-B951-9349-BED7-FE26EEA5BF17}" srcOrd="1" destOrd="0" presId="urn:microsoft.com/office/officeart/2005/8/layout/lProcess3"/>
    <dgm:cxn modelId="{9B9ABD6D-7779-7A43-870A-53AB0555E8C4}" type="presParOf" srcId="{9C20A670-E88B-A74D-83CA-70DEE7C599FA}" destId="{3769A444-E1E4-B64A-81AB-E73A506C19E0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hList6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١- فيديو الطرد العنيف يُنشر (اليوم الأول)</a:t>
          </a:r>
          <a:endParaRPr lang="en-GB" sz="2400" dirty="0"/>
        </a:p>
        <a:p>
          <a:pPr algn="ctr">
            <a:buNone/>
          </a:pPr>
          <a:r>
            <a:rPr lang="ar-SA" sz="2400" dirty="0"/>
            <a:t>راكب يُسحَب بعنف من الطائرة — الفيديو يُنشر على تويتر</a:t>
          </a:r>
          <a:endParaRPr lang="en-GB" sz="24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ctr" rtl="1"/>
          <a:endParaRPr lang="en-GB" sz="2400" b="1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33175CCB-1C8B-1C44-8A2A-276D69ED11D2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٢- تصاعد الوسم</a:t>
          </a:r>
          <a:r>
            <a:rPr lang="en-GB" sz="2400" b="1" dirty="0"/>
            <a:t> #</a:t>
          </a:r>
          <a:r>
            <a:rPr lang="en-GB" sz="2000" b="1" dirty="0" err="1"/>
            <a:t>UnitedAirlines</a:t>
          </a:r>
          <a:r>
            <a:rPr lang="en-GB" sz="2400" b="1" dirty="0"/>
            <a:t>  </a:t>
          </a:r>
          <a:r>
            <a:rPr lang="ar-SA" sz="2400" b="1" dirty="0"/>
            <a:t> خلال ٦ ساعات</a:t>
          </a:r>
          <a:endParaRPr lang="en-GB" sz="2400" dirty="0"/>
        </a:p>
        <a:p>
          <a:pPr algn="ctr">
            <a:buNone/>
          </a:pPr>
          <a:r>
            <a:rPr lang="ar-SA" sz="2400" dirty="0"/>
            <a:t>الوسم يتصدر </a:t>
          </a:r>
          <a:r>
            <a:rPr lang="ar-SA" sz="2400" dirty="0" err="1"/>
            <a:t>الترند</a:t>
          </a:r>
          <a:r>
            <a:rPr lang="ar-SA" sz="2400" dirty="0"/>
            <a:t> عالميًا — غضب واسع</a:t>
          </a:r>
          <a:endParaRPr lang="en-GB" sz="2400" b="1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ctr" rtl="1"/>
          <a:endParaRPr lang="en-GB" sz="2400" b="1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00BA3E18-A5E2-9140-B854-8729D59638C7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٣- استجابة متأخرة وغير موفقة من الشركة (اليوم الثاني)</a:t>
          </a:r>
          <a:endParaRPr lang="en-GB" sz="2400" dirty="0"/>
        </a:p>
        <a:p>
          <a:pPr algn="ctr">
            <a:buNone/>
          </a:pPr>
          <a:r>
            <a:rPr lang="ar-SA" sz="2400" dirty="0"/>
            <a:t>البيان الأول بدا دفاعيًا — أدى إلى مزيد من الغضب</a:t>
          </a:r>
          <a:endParaRPr lang="en-GB" sz="2400" b="1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ctr" rtl="1"/>
          <a:endParaRPr lang="en-GB" sz="2400" b="1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E8E95C23-E752-394B-B9B6-2A78136193D2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٤- تدخل المدير التنفيذي بفيديو اعتذار (اليوم الثالث)</a:t>
          </a:r>
          <a:endParaRPr lang="en-GB" sz="2400" dirty="0"/>
        </a:p>
        <a:p>
          <a:pPr algn="ctr">
            <a:buNone/>
          </a:pPr>
          <a:r>
            <a:rPr lang="ar-SA" sz="2400" dirty="0"/>
            <a:t>فيديو اعتذار أكثر إنسانية — ساعد في تخفيف حدة الأزمة تدريجيًا</a:t>
          </a:r>
          <a:endParaRPr lang="en-GB" sz="2400" b="1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ctr" rtl="1"/>
          <a:endParaRPr lang="en-GB" sz="2400" b="1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B2F87139-E29E-C045-93B2-477544017FD3}">
      <dgm:prSet phldrT="[Text]" custT="1"/>
      <dgm:spPr/>
      <dgm:t>
        <a:bodyPr/>
        <a:lstStyle/>
        <a:p>
          <a:pPr rtl="1">
            <a:buFont typeface="Arial" panose="020B0604020202020204" pitchFamily="34" charset="0"/>
            <a:buChar char="•"/>
          </a:pPr>
          <a:r>
            <a:rPr lang="ar-SA" sz="2400" b="1" dirty="0"/>
            <a:t>٥- نتائج طويلة الأمد</a:t>
          </a:r>
          <a:r>
            <a:rPr lang="en-GB" sz="2400" b="1" dirty="0"/>
            <a:t>:</a:t>
          </a:r>
          <a:endParaRPr lang="en-GB" sz="2400" dirty="0"/>
        </a:p>
        <a:p>
          <a:pPr>
            <a:buNone/>
          </a:pPr>
          <a:r>
            <a:rPr lang="ar-SA" sz="2400" dirty="0"/>
            <a:t>تراجع في ولاء العملاء، تحسين السياسات الداخلية، دروس مُهمّة في سرعة الاستجابة</a:t>
          </a:r>
          <a:endParaRPr lang="en-GB" sz="2400" b="1" dirty="0"/>
        </a:p>
      </dgm:t>
    </dgm:pt>
    <dgm:pt modelId="{E1290828-DA4C-1D49-9F32-0DB5C1B57215}" type="parTrans" cxnId="{222A49BA-D4A8-A042-9714-1BDB834D6881}">
      <dgm:prSet/>
      <dgm:spPr/>
      <dgm:t>
        <a:bodyPr/>
        <a:lstStyle/>
        <a:p>
          <a:endParaRPr lang="en-GB" sz="2400"/>
        </a:p>
      </dgm:t>
    </dgm:pt>
    <dgm:pt modelId="{A5BEEEF2-8B99-6A44-9FA5-7095D50085F4}" type="sibTrans" cxnId="{222A49BA-D4A8-A042-9714-1BDB834D6881}">
      <dgm:prSet/>
      <dgm:spPr/>
      <dgm:t>
        <a:bodyPr/>
        <a:lstStyle/>
        <a:p>
          <a:endParaRPr lang="en-GB" sz="2400"/>
        </a:p>
      </dgm:t>
    </dgm:pt>
    <dgm:pt modelId="{36636429-6B91-8D4B-B3C0-2871CBA09AC5}" type="pres">
      <dgm:prSet presAssocID="{5B0BFAD2-A999-3B41-82A1-CDF4A6E3F1DA}" presName="Name0" presStyleCnt="0">
        <dgm:presLayoutVars>
          <dgm:dir val="rev"/>
          <dgm:resizeHandles val="exact"/>
        </dgm:presLayoutVars>
      </dgm:prSet>
      <dgm:spPr/>
    </dgm:pt>
    <dgm:pt modelId="{5A2DD403-4CA5-EF4D-BFA9-58C6BD339804}" type="pres">
      <dgm:prSet presAssocID="{1752099A-5FA7-5B42-9954-CCC2DC540A73}" presName="node" presStyleLbl="node1" presStyleIdx="0" presStyleCnt="5">
        <dgm:presLayoutVars>
          <dgm:bulletEnabled val="1"/>
        </dgm:presLayoutVars>
      </dgm:prSet>
      <dgm:spPr/>
    </dgm:pt>
    <dgm:pt modelId="{41F84DD5-1CC4-B941-AA0B-932D6CFD9E2D}" type="pres">
      <dgm:prSet presAssocID="{D82E5EC9-D48F-7543-B907-FBA1F99EA9C6}" presName="sibTrans" presStyleCnt="0"/>
      <dgm:spPr/>
    </dgm:pt>
    <dgm:pt modelId="{DC0786CE-B56F-1E40-9ECA-A54F8183CAB5}" type="pres">
      <dgm:prSet presAssocID="{33175CCB-1C8B-1C44-8A2A-276D69ED11D2}" presName="node" presStyleLbl="node1" presStyleIdx="1" presStyleCnt="5">
        <dgm:presLayoutVars>
          <dgm:bulletEnabled val="1"/>
        </dgm:presLayoutVars>
      </dgm:prSet>
      <dgm:spPr/>
    </dgm:pt>
    <dgm:pt modelId="{C7AB41BF-03B4-C249-AC1F-69EAC15A9CFB}" type="pres">
      <dgm:prSet presAssocID="{46CD5F3F-16F8-1443-AC0A-CECBDA2B0AE3}" presName="sibTrans" presStyleCnt="0"/>
      <dgm:spPr/>
    </dgm:pt>
    <dgm:pt modelId="{D229AB5C-ED82-CE46-81B8-AE6662733BF7}" type="pres">
      <dgm:prSet presAssocID="{00BA3E18-A5E2-9140-B854-8729D59638C7}" presName="node" presStyleLbl="node1" presStyleIdx="2" presStyleCnt="5">
        <dgm:presLayoutVars>
          <dgm:bulletEnabled val="1"/>
        </dgm:presLayoutVars>
      </dgm:prSet>
      <dgm:spPr/>
    </dgm:pt>
    <dgm:pt modelId="{0C9BFE62-ECD4-6D4B-9CA5-6D84909ECF5D}" type="pres">
      <dgm:prSet presAssocID="{B1A7360D-8795-2F4E-ABEF-D0EA3753B07E}" presName="sibTrans" presStyleCnt="0"/>
      <dgm:spPr/>
    </dgm:pt>
    <dgm:pt modelId="{131A6150-00E6-9A45-9F0E-CA2480B52E92}" type="pres">
      <dgm:prSet presAssocID="{E8E95C23-E752-394B-B9B6-2A78136193D2}" presName="node" presStyleLbl="node1" presStyleIdx="3" presStyleCnt="5">
        <dgm:presLayoutVars>
          <dgm:bulletEnabled val="1"/>
        </dgm:presLayoutVars>
      </dgm:prSet>
      <dgm:spPr/>
    </dgm:pt>
    <dgm:pt modelId="{C2FC506D-E07B-164D-844A-B399483F7EBC}" type="pres">
      <dgm:prSet presAssocID="{942B23F3-0336-EF48-855C-CED43D6F351D}" presName="sibTrans" presStyleCnt="0"/>
      <dgm:spPr/>
    </dgm:pt>
    <dgm:pt modelId="{D6A4CBA5-4AF9-6F40-B8F9-AD94ED4CCB52}" type="pres">
      <dgm:prSet presAssocID="{B2F87139-E29E-C045-93B2-477544017FD3}" presName="node" presStyleLbl="node1" presStyleIdx="4" presStyleCnt="5">
        <dgm:presLayoutVars>
          <dgm:bulletEnabled val="1"/>
        </dgm:presLayoutVars>
      </dgm:prSet>
      <dgm:spPr/>
    </dgm:pt>
  </dgm:ptLst>
  <dgm:cxnLst>
    <dgm:cxn modelId="{72719F2C-B40A-5E48-A7A8-1DB7C0FAB04F}" type="presOf" srcId="{B2F87139-E29E-C045-93B2-477544017FD3}" destId="{D6A4CBA5-4AF9-6F40-B8F9-AD94ED4CCB52}" srcOrd="0" destOrd="0" presId="urn:microsoft.com/office/officeart/2005/8/layout/hList6"/>
    <dgm:cxn modelId="{1935FC34-70DB-7246-B88B-CC291C361523}" type="presOf" srcId="{33175CCB-1C8B-1C44-8A2A-276D69ED11D2}" destId="{DC0786CE-B56F-1E40-9ECA-A54F8183CAB5}" srcOrd="0" destOrd="0" presId="urn:microsoft.com/office/officeart/2005/8/layout/hList6"/>
    <dgm:cxn modelId="{E2773543-0A26-E949-9A49-34078F693478}" type="presOf" srcId="{1752099A-5FA7-5B42-9954-CCC2DC540A73}" destId="{5A2DD403-4CA5-EF4D-BFA9-58C6BD339804}" srcOrd="0" destOrd="0" presId="urn:microsoft.com/office/officeart/2005/8/layout/hList6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222A49BA-D4A8-A042-9714-1BDB834D6881}" srcId="{5B0BFAD2-A999-3B41-82A1-CDF4A6E3F1DA}" destId="{B2F87139-E29E-C045-93B2-477544017FD3}" srcOrd="4" destOrd="0" parTransId="{E1290828-DA4C-1D49-9F32-0DB5C1B57215}" sibTransId="{A5BEEEF2-8B99-6A44-9FA5-7095D50085F4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0179C1E1-9168-3948-9843-716A0ACAA7A3}" type="presOf" srcId="{5B0BFAD2-A999-3B41-82A1-CDF4A6E3F1DA}" destId="{36636429-6B91-8D4B-B3C0-2871CBA09AC5}" srcOrd="0" destOrd="0" presId="urn:microsoft.com/office/officeart/2005/8/layout/hList6"/>
    <dgm:cxn modelId="{2BE79BE2-92F7-2C4E-AAEB-13FF222644D1}" type="presOf" srcId="{E8E95C23-E752-394B-B9B6-2A78136193D2}" destId="{131A6150-00E6-9A45-9F0E-CA2480B52E92}" srcOrd="0" destOrd="0" presId="urn:microsoft.com/office/officeart/2005/8/layout/hList6"/>
    <dgm:cxn modelId="{83611BF0-9F52-2141-AE2C-1BBFCBEF9CAA}" type="presOf" srcId="{00BA3E18-A5E2-9140-B854-8729D59638C7}" destId="{D229AB5C-ED82-CE46-81B8-AE6662733BF7}" srcOrd="0" destOrd="0" presId="urn:microsoft.com/office/officeart/2005/8/layout/hList6"/>
    <dgm:cxn modelId="{1BAB7A64-451B-1B43-8883-6453CC4747AC}" type="presParOf" srcId="{36636429-6B91-8D4B-B3C0-2871CBA09AC5}" destId="{5A2DD403-4CA5-EF4D-BFA9-58C6BD339804}" srcOrd="0" destOrd="0" presId="urn:microsoft.com/office/officeart/2005/8/layout/hList6"/>
    <dgm:cxn modelId="{5A60EA6F-DADB-204C-AD42-10097FA026D9}" type="presParOf" srcId="{36636429-6B91-8D4B-B3C0-2871CBA09AC5}" destId="{41F84DD5-1CC4-B941-AA0B-932D6CFD9E2D}" srcOrd="1" destOrd="0" presId="urn:microsoft.com/office/officeart/2005/8/layout/hList6"/>
    <dgm:cxn modelId="{AF4E7522-B4E6-C844-914E-12AAE049371B}" type="presParOf" srcId="{36636429-6B91-8D4B-B3C0-2871CBA09AC5}" destId="{DC0786CE-B56F-1E40-9ECA-A54F8183CAB5}" srcOrd="2" destOrd="0" presId="urn:microsoft.com/office/officeart/2005/8/layout/hList6"/>
    <dgm:cxn modelId="{E46063FE-57FE-264F-9EBD-B956022BBB2E}" type="presParOf" srcId="{36636429-6B91-8D4B-B3C0-2871CBA09AC5}" destId="{C7AB41BF-03B4-C249-AC1F-69EAC15A9CFB}" srcOrd="3" destOrd="0" presId="urn:microsoft.com/office/officeart/2005/8/layout/hList6"/>
    <dgm:cxn modelId="{36C99F1B-954D-CD47-9626-D9F117879D8E}" type="presParOf" srcId="{36636429-6B91-8D4B-B3C0-2871CBA09AC5}" destId="{D229AB5C-ED82-CE46-81B8-AE6662733BF7}" srcOrd="4" destOrd="0" presId="urn:microsoft.com/office/officeart/2005/8/layout/hList6"/>
    <dgm:cxn modelId="{171A7DD9-8A99-DE4E-9E38-690CF756ADDD}" type="presParOf" srcId="{36636429-6B91-8D4B-B3C0-2871CBA09AC5}" destId="{0C9BFE62-ECD4-6D4B-9CA5-6D84909ECF5D}" srcOrd="5" destOrd="0" presId="urn:microsoft.com/office/officeart/2005/8/layout/hList6"/>
    <dgm:cxn modelId="{FF17E4DD-BF59-124C-BE1D-2C369E1B5DDB}" type="presParOf" srcId="{36636429-6B91-8D4B-B3C0-2871CBA09AC5}" destId="{131A6150-00E6-9A45-9F0E-CA2480B52E92}" srcOrd="6" destOrd="0" presId="urn:microsoft.com/office/officeart/2005/8/layout/hList6"/>
    <dgm:cxn modelId="{4AA741E9-43E7-8A47-8882-FAA93512CB8C}" type="presParOf" srcId="{36636429-6B91-8D4B-B3C0-2871CBA09AC5}" destId="{C2FC506D-E07B-164D-844A-B399483F7EBC}" srcOrd="7" destOrd="0" presId="urn:microsoft.com/office/officeart/2005/8/layout/hList6"/>
    <dgm:cxn modelId="{0E9F02B9-44E8-C74C-85D0-88A775CACBC6}" type="presParOf" srcId="{36636429-6B91-8D4B-B3C0-2871CBA09AC5}" destId="{D6A4CBA5-4AF9-6F40-B8F9-AD94ED4CCB52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5/8/layout/hList6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١- </a:t>
          </a:r>
          <a:r>
            <a:rPr lang="ar-SA" sz="2400" b="1" dirty="0"/>
            <a:t>بداية الأزمة</a:t>
          </a:r>
          <a:r>
            <a:rPr lang="en-GB" sz="2400" b="1" dirty="0"/>
            <a:t>:</a:t>
          </a:r>
          <a:endParaRPr lang="en-GB" sz="2400" dirty="0"/>
        </a:p>
        <a:p>
          <a:pPr algn="ctr">
            <a:buNone/>
          </a:pPr>
          <a:r>
            <a:rPr lang="ar-SA" sz="2400" dirty="0"/>
            <a:t>إطلاق إعلان لقميص</a:t>
          </a:r>
          <a:r>
            <a:rPr lang="en-GB" sz="2400" dirty="0"/>
            <a:t> "Coolest Monkey in the Jungle" — </a:t>
          </a:r>
          <a:r>
            <a:rPr lang="ar-SA" sz="2400" dirty="0"/>
            <a:t>وُصف بأنه عنصري</a:t>
          </a:r>
          <a:endParaRPr lang="en-GB" sz="2400" b="1" dirty="0">
            <a:cs typeface="+mj-cs"/>
          </a:endParaRPr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129EF210-9901-FB4E-91C7-7108A5A2834A}" type="sibTrans" cxnId="{AA1E75FC-7AA1-8F44-BC7A-52371E3AA92F}">
      <dgm:prSet custT="1"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64964D88-FD86-174D-914C-CE8F8A1F66C9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٢- </a:t>
          </a:r>
          <a:r>
            <a:rPr lang="ar-SA" sz="2400" b="1" dirty="0"/>
            <a:t>تصاعد الغضب الرقمي</a:t>
          </a:r>
          <a:r>
            <a:rPr lang="en-GB" sz="2400" b="1" dirty="0"/>
            <a:t>:</a:t>
          </a:r>
          <a:endParaRPr lang="en-GB" sz="2400" dirty="0"/>
        </a:p>
        <a:p>
          <a:pPr algn="ctr">
            <a:buNone/>
          </a:pPr>
          <a:r>
            <a:rPr lang="ar-SA" sz="2400" dirty="0"/>
            <a:t>وسم</a:t>
          </a:r>
          <a:r>
            <a:rPr lang="en-GB" sz="2400" dirty="0"/>
            <a:t> #</a:t>
          </a:r>
          <a:r>
            <a:rPr lang="en-GB" sz="2400" dirty="0" err="1"/>
            <a:t>BoycottHM</a:t>
          </a:r>
          <a:r>
            <a:rPr lang="en-GB" sz="2400" dirty="0"/>
            <a:t> </a:t>
          </a:r>
          <a:r>
            <a:rPr lang="ar-SA" sz="2400" dirty="0"/>
            <a:t>تصدّر </a:t>
          </a:r>
          <a:r>
            <a:rPr lang="ar-SA" sz="2400" dirty="0" err="1"/>
            <a:t>الترند</a:t>
          </a:r>
          <a:r>
            <a:rPr lang="ar-SA" sz="2400" dirty="0"/>
            <a:t> عالميًا — احتجاجات في المتاجر</a:t>
          </a:r>
          <a:endParaRPr lang="en-GB" sz="2400" b="1" dirty="0">
            <a:cs typeface="+mj-cs"/>
          </a:endParaRPr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9BF74076-8E0B-C04A-807E-DEEC74D4C8C6}" type="sibTrans" cxnId="{5304BF6C-C428-7D47-9FA6-D3B285290D67}">
      <dgm:prSet custT="1"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F7EA539D-FC05-1540-AD9A-EE773CE2F5DE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٣- </a:t>
          </a:r>
          <a:r>
            <a:rPr lang="ar-SA" sz="2400" b="1" dirty="0"/>
            <a:t>الاستجابة الأولية</a:t>
          </a:r>
          <a:r>
            <a:rPr lang="en-GB" sz="2400" b="1" dirty="0"/>
            <a:t>:</a:t>
          </a:r>
          <a:endParaRPr lang="en-GB" sz="2400" dirty="0"/>
        </a:p>
        <a:p>
          <a:pPr algn="ctr">
            <a:buNone/>
          </a:pPr>
          <a:r>
            <a:rPr lang="ar-SA" sz="2400" dirty="0"/>
            <a:t>اعتذار رسمي سريع — سحب المنتج من الأسواق</a:t>
          </a:r>
          <a:endParaRPr lang="en-GB" sz="2400" b="1" dirty="0">
            <a:cs typeface="+mj-cs"/>
          </a:endParaRPr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976B52BE-E96B-5346-8477-5F12C31331FF}" type="sibTrans" cxnId="{1828C460-7780-4940-98B2-0CD5635C1FD0}">
      <dgm:prSet custT="1"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47CFD6F0-AEAA-B940-819E-5A0859090BCF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٤- </a:t>
          </a:r>
          <a:r>
            <a:rPr lang="ar-SA" sz="2400" b="1" dirty="0"/>
            <a:t>خطوات التعافي</a:t>
          </a:r>
          <a:r>
            <a:rPr lang="en-GB" sz="2400" b="1" dirty="0"/>
            <a:t>:</a:t>
          </a:r>
          <a:endParaRPr lang="en-GB" sz="2400" dirty="0"/>
        </a:p>
        <a:p>
          <a:pPr algn="ctr">
            <a:buSzPts val="1000"/>
            <a:buFont typeface="Symbol" pitchFamily="2" charset="2"/>
            <a:buChar char=""/>
          </a:pPr>
          <a:r>
            <a:rPr lang="ar-SA" sz="2400" dirty="0"/>
            <a:t>تعيين مستشارين خارجيين للتنوع والشمولية</a:t>
          </a:r>
          <a:r>
            <a:rPr lang="en-GB" sz="2400" dirty="0"/>
            <a:t>.</a:t>
          </a:r>
        </a:p>
        <a:p>
          <a:pPr algn="ctr">
            <a:buNone/>
          </a:pPr>
          <a:r>
            <a:rPr lang="ar-SA" sz="2400" dirty="0"/>
            <a:t>إطلاق حملات جديدة تُبرز التنوع الثقافي في منتجات</a:t>
          </a:r>
          <a:r>
            <a:rPr lang="en-GB" sz="2400" dirty="0"/>
            <a:t> H&amp;M.</a:t>
          </a:r>
          <a:endParaRPr lang="en-GB" sz="2400" b="1" dirty="0">
            <a:cs typeface="+mj-cs"/>
          </a:endParaRPr>
        </a:p>
      </dgm:t>
    </dgm:pt>
    <dgm:pt modelId="{1ED04BF2-3056-BA41-94BD-0974573C9A0D}" type="parTrans" cxnId="{190F19D5-01CA-8A4D-A10A-E003D59653F3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DDC85EB8-52A8-0D44-9177-0D5A08776754}" type="sibTrans" cxnId="{190F19D5-01CA-8A4D-A10A-E003D59653F3}">
      <dgm:prSet custT="1"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9594343B-F50D-FC42-AA4F-DF4B623BA2D1}" type="pres">
      <dgm:prSet presAssocID="{FC59F2C5-80E2-AD4A-AD85-54DDF7E1F903}" presName="Name0" presStyleCnt="0">
        <dgm:presLayoutVars>
          <dgm:dir val="rev"/>
          <dgm:resizeHandles val="exact"/>
        </dgm:presLayoutVars>
      </dgm:prSet>
      <dgm:spPr/>
    </dgm:pt>
    <dgm:pt modelId="{C0C0ACB5-A7B7-2B42-A8B2-900B404F7D54}" type="pres">
      <dgm:prSet presAssocID="{CE204DBC-4615-A74D-91B7-BCE007B1DB25}" presName="node" presStyleLbl="node1" presStyleIdx="0" presStyleCnt="4">
        <dgm:presLayoutVars>
          <dgm:bulletEnabled val="1"/>
        </dgm:presLayoutVars>
      </dgm:prSet>
      <dgm:spPr/>
    </dgm:pt>
    <dgm:pt modelId="{C68D7557-D97E-9845-BA46-78ADEE2200FE}" type="pres">
      <dgm:prSet presAssocID="{129EF210-9901-FB4E-91C7-7108A5A2834A}" presName="sibTrans" presStyleCnt="0"/>
      <dgm:spPr/>
    </dgm:pt>
    <dgm:pt modelId="{84988750-E395-C045-BAA2-2ED337CD3A45}" type="pres">
      <dgm:prSet presAssocID="{64964D88-FD86-174D-914C-CE8F8A1F66C9}" presName="node" presStyleLbl="node1" presStyleIdx="1" presStyleCnt="4">
        <dgm:presLayoutVars>
          <dgm:bulletEnabled val="1"/>
        </dgm:presLayoutVars>
      </dgm:prSet>
      <dgm:spPr/>
    </dgm:pt>
    <dgm:pt modelId="{030AE6F3-DFAD-E346-9361-1463A679A9CC}" type="pres">
      <dgm:prSet presAssocID="{9BF74076-8E0B-C04A-807E-DEEC74D4C8C6}" presName="sibTrans" presStyleCnt="0"/>
      <dgm:spPr/>
    </dgm:pt>
    <dgm:pt modelId="{3984EF0B-E47C-7342-B240-0E96365E44EC}" type="pres">
      <dgm:prSet presAssocID="{F7EA539D-FC05-1540-AD9A-EE773CE2F5DE}" presName="node" presStyleLbl="node1" presStyleIdx="2" presStyleCnt="4">
        <dgm:presLayoutVars>
          <dgm:bulletEnabled val="1"/>
        </dgm:presLayoutVars>
      </dgm:prSet>
      <dgm:spPr/>
    </dgm:pt>
    <dgm:pt modelId="{467CCD69-3185-C546-BF54-B3B72A4CF850}" type="pres">
      <dgm:prSet presAssocID="{976B52BE-E96B-5346-8477-5F12C31331FF}" presName="sibTrans" presStyleCnt="0"/>
      <dgm:spPr/>
    </dgm:pt>
    <dgm:pt modelId="{44FACD54-C2CA-F146-B82F-16779F6D9981}" type="pres">
      <dgm:prSet presAssocID="{47CFD6F0-AEAA-B940-819E-5A0859090BCF}" presName="node" presStyleLbl="node1" presStyleIdx="3" presStyleCnt="4">
        <dgm:presLayoutVars>
          <dgm:bulletEnabled val="1"/>
        </dgm:presLayoutVars>
      </dgm:prSet>
      <dgm:spPr/>
    </dgm:pt>
  </dgm:ptLst>
  <dgm:cxnLst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607D186A-459F-3541-ABD0-676CB7B81165}" type="presOf" srcId="{F7EA539D-FC05-1540-AD9A-EE773CE2F5DE}" destId="{3984EF0B-E47C-7342-B240-0E96365E44EC}" srcOrd="0" destOrd="0" presId="urn:microsoft.com/office/officeart/2005/8/layout/hList6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DF012C7E-60A5-2A4C-A76A-C07C3457FC41}" type="presOf" srcId="{64964D88-FD86-174D-914C-CE8F8A1F66C9}" destId="{84988750-E395-C045-BAA2-2ED337CD3A45}" srcOrd="0" destOrd="0" presId="urn:microsoft.com/office/officeart/2005/8/layout/hList6"/>
    <dgm:cxn modelId="{ED952A8C-BD82-B940-B004-6D795FD9DAB4}" type="presOf" srcId="{47CFD6F0-AEAA-B940-819E-5A0859090BCF}" destId="{44FACD54-C2CA-F146-B82F-16779F6D9981}" srcOrd="0" destOrd="0" presId="urn:microsoft.com/office/officeart/2005/8/layout/hList6"/>
    <dgm:cxn modelId="{190F19D5-01CA-8A4D-A10A-E003D59653F3}" srcId="{FC59F2C5-80E2-AD4A-AD85-54DDF7E1F903}" destId="{47CFD6F0-AEAA-B940-819E-5A0859090BCF}" srcOrd="3" destOrd="0" parTransId="{1ED04BF2-3056-BA41-94BD-0974573C9A0D}" sibTransId="{DDC85EB8-52A8-0D44-9177-0D5A08776754}"/>
    <dgm:cxn modelId="{B68083D5-FC6D-7A43-9E51-438D4C1C5BED}" type="presOf" srcId="{CE204DBC-4615-A74D-91B7-BCE007B1DB25}" destId="{C0C0ACB5-A7B7-2B42-A8B2-900B404F7D54}" srcOrd="0" destOrd="0" presId="urn:microsoft.com/office/officeart/2005/8/layout/hList6"/>
    <dgm:cxn modelId="{2C2751EF-85EA-D04A-8444-D4C839AC1251}" type="presOf" srcId="{FC59F2C5-80E2-AD4A-AD85-54DDF7E1F903}" destId="{9594343B-F50D-FC42-AA4F-DF4B623BA2D1}" srcOrd="0" destOrd="0" presId="urn:microsoft.com/office/officeart/2005/8/layout/hList6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89E92EF2-D104-634F-89DC-75E5AD362773}" type="presParOf" srcId="{9594343B-F50D-FC42-AA4F-DF4B623BA2D1}" destId="{C0C0ACB5-A7B7-2B42-A8B2-900B404F7D54}" srcOrd="0" destOrd="0" presId="urn:microsoft.com/office/officeart/2005/8/layout/hList6"/>
    <dgm:cxn modelId="{2451D408-E9C6-6F46-86ED-7C1BBDF04ADA}" type="presParOf" srcId="{9594343B-F50D-FC42-AA4F-DF4B623BA2D1}" destId="{C68D7557-D97E-9845-BA46-78ADEE2200FE}" srcOrd="1" destOrd="0" presId="urn:microsoft.com/office/officeart/2005/8/layout/hList6"/>
    <dgm:cxn modelId="{E89DF2AE-4649-4C4B-9656-12823403998C}" type="presParOf" srcId="{9594343B-F50D-FC42-AA4F-DF4B623BA2D1}" destId="{84988750-E395-C045-BAA2-2ED337CD3A45}" srcOrd="2" destOrd="0" presId="urn:microsoft.com/office/officeart/2005/8/layout/hList6"/>
    <dgm:cxn modelId="{6766A420-8FEC-194F-B431-88A1EF4F1525}" type="presParOf" srcId="{9594343B-F50D-FC42-AA4F-DF4B623BA2D1}" destId="{030AE6F3-DFAD-E346-9361-1463A679A9CC}" srcOrd="3" destOrd="0" presId="urn:microsoft.com/office/officeart/2005/8/layout/hList6"/>
    <dgm:cxn modelId="{9550B0D7-5E77-564D-9CF7-83A96FC23EEB}" type="presParOf" srcId="{9594343B-F50D-FC42-AA4F-DF4B623BA2D1}" destId="{3984EF0B-E47C-7342-B240-0E96365E44EC}" srcOrd="4" destOrd="0" presId="urn:microsoft.com/office/officeart/2005/8/layout/hList6"/>
    <dgm:cxn modelId="{9911528B-8524-E940-AACC-E719C5A03420}" type="presParOf" srcId="{9594343B-F50D-FC42-AA4F-DF4B623BA2D1}" destId="{467CCD69-3185-C546-BF54-B3B72A4CF850}" srcOrd="5" destOrd="0" presId="urn:microsoft.com/office/officeart/2005/8/layout/hList6"/>
    <dgm:cxn modelId="{61991533-CEC9-5143-B824-46E4ED3B4D2A}" type="presParOf" srcId="{9594343B-F50D-FC42-AA4F-DF4B623BA2D1}" destId="{44FACD54-C2CA-F146-B82F-16779F6D9981}" srcOrd="6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vList2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سرعة رد الفعل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 rtl="1"/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 rtl="1"/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الجمهور الرقمي يتحرّك بسرعة فائقة — الساعات الأولى حرجة جدًا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 rtl="1"/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 rtl="1"/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الحساسية القيمية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 rtl="1"/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 rtl="1"/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None/>
          </a:pPr>
          <a:r>
            <a:rPr lang="ar-SA" sz="2400" dirty="0"/>
            <a:t>أي محتوى يُخالف قيم الجمهور يُطلق موجة غضب كبيرة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 rtl="1"/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 rtl="1"/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قوة الحشود الرقمية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 rtl="1"/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 rtl="1"/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الحشود الرقمية تُشكّل زخمًا يُصعّب السيطرة عليه — يجب فهم ديناميكيتها</a:t>
          </a:r>
          <a:endParaRPr lang="en-GB" sz="24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 rtl="1"/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 rtl="1"/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٤- نقل الأزمات بين المنصات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 rtl="1"/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 rtl="1"/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الأزمات لا تبقى في منصة واحدة — تنتقل بين تويتر، فيسبوك، إنستغرام، ويوتيوب</a:t>
          </a:r>
          <a:endParaRPr lang="en-GB" sz="24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 rtl="1"/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 rtl="1"/>
          <a:endParaRPr lang="en-GB" sz="2400"/>
        </a:p>
      </dgm:t>
    </dgm:pt>
    <dgm:pt modelId="{3A51C47B-6A1B-BC4C-9278-7B7AB2A3EDC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٥- أهمية النبرة الصادقة</a:t>
          </a:r>
          <a:endParaRPr lang="en-GB" sz="2400" dirty="0"/>
        </a:p>
      </dgm:t>
    </dgm:pt>
    <dgm:pt modelId="{28E29305-DDE7-5E41-A399-34FB3874D1C4}" type="parTrans" cxnId="{C9D1EC37-6D14-C741-974B-E6CD5BEC4890}">
      <dgm:prSet/>
      <dgm:spPr/>
      <dgm:t>
        <a:bodyPr/>
        <a:lstStyle/>
        <a:p>
          <a:pPr algn="r" rtl="1"/>
          <a:endParaRPr lang="en-GB" sz="2400"/>
        </a:p>
      </dgm:t>
    </dgm:pt>
    <dgm:pt modelId="{E02C1A92-D8E3-B048-9437-51C5A45471B7}" type="sibTrans" cxnId="{C9D1EC37-6D14-C741-974B-E6CD5BEC4890}">
      <dgm:prSet/>
      <dgm:spPr/>
      <dgm:t>
        <a:bodyPr/>
        <a:lstStyle/>
        <a:p>
          <a:pPr algn="r" rtl="1"/>
          <a:endParaRPr lang="en-GB" sz="2400"/>
        </a:p>
      </dgm:t>
    </dgm:pt>
    <dgm:pt modelId="{E4C23BB4-4AB6-BD40-A32A-F513CB40F649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الجمهور الرقمي يكشف بسرعة النبرة المصطنعة — النبرة الصادقة أكثر فعالية</a:t>
          </a:r>
          <a:endParaRPr lang="en-GB" sz="2400" b="1" dirty="0"/>
        </a:p>
      </dgm:t>
    </dgm:pt>
    <dgm:pt modelId="{8B25424E-13A0-A04B-997D-DEC83B521EF0}" type="parTrans" cxnId="{D790AD92-6C13-7F44-8D7A-6C42140A00D6}">
      <dgm:prSet/>
      <dgm:spPr/>
      <dgm:t>
        <a:bodyPr/>
        <a:lstStyle/>
        <a:p>
          <a:pPr algn="r" rtl="1"/>
          <a:endParaRPr lang="en-GB" sz="2400"/>
        </a:p>
      </dgm:t>
    </dgm:pt>
    <dgm:pt modelId="{7DCF89EF-4CD1-7F44-B78E-A11919AEE3B0}" type="sibTrans" cxnId="{D790AD92-6C13-7F44-8D7A-6C42140A00D6}">
      <dgm:prSet/>
      <dgm:spPr/>
      <dgm:t>
        <a:bodyPr/>
        <a:lstStyle/>
        <a:p>
          <a:pPr algn="r" rtl="1"/>
          <a:endParaRPr lang="en-GB" sz="2400"/>
        </a:p>
      </dgm:t>
    </dgm:pt>
    <dgm:pt modelId="{82AF91F4-F320-CE4F-8FAE-9D94BE7C012B}" type="pres">
      <dgm:prSet presAssocID="{BD09AEF8-F502-8F47-BA6A-B0FFAEB3008F}" presName="linear" presStyleCnt="0">
        <dgm:presLayoutVars>
          <dgm:animLvl val="lvl"/>
          <dgm:resizeHandles val="exact"/>
        </dgm:presLayoutVars>
      </dgm:prSet>
      <dgm:spPr/>
    </dgm:pt>
    <dgm:pt modelId="{D15E6BA2-523E-024D-A7A7-144DE90CAC7B}" type="pres">
      <dgm:prSet presAssocID="{4A11EF4C-C086-E642-9BB3-7F06E5C1290B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C385128F-E1BA-9944-9066-06F410057047}" type="pres">
      <dgm:prSet presAssocID="{4A11EF4C-C086-E642-9BB3-7F06E5C1290B}" presName="childText" presStyleLbl="revTx" presStyleIdx="0" presStyleCnt="5">
        <dgm:presLayoutVars>
          <dgm:bulletEnabled val="1"/>
        </dgm:presLayoutVars>
      </dgm:prSet>
      <dgm:spPr/>
    </dgm:pt>
    <dgm:pt modelId="{EC901102-69FF-D746-B258-D4EC988CF79C}" type="pres">
      <dgm:prSet presAssocID="{102A7D41-83D4-E04C-90C4-580B0FF7BC74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771F224A-FF5D-F548-8859-708CF2C73CC3}" type="pres">
      <dgm:prSet presAssocID="{102A7D41-83D4-E04C-90C4-580B0FF7BC74}" presName="childText" presStyleLbl="revTx" presStyleIdx="1" presStyleCnt="5">
        <dgm:presLayoutVars>
          <dgm:bulletEnabled val="1"/>
        </dgm:presLayoutVars>
      </dgm:prSet>
      <dgm:spPr/>
    </dgm:pt>
    <dgm:pt modelId="{C60E073A-882F-EC4B-9A5D-11E704900BCF}" type="pres">
      <dgm:prSet presAssocID="{ADD6F1E2-4AED-DA41-AAFA-764AE518E54B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2E171B1C-05CC-334A-B6B3-82F5EE024637}" type="pres">
      <dgm:prSet presAssocID="{ADD6F1E2-4AED-DA41-AAFA-764AE518E54B}" presName="childText" presStyleLbl="revTx" presStyleIdx="2" presStyleCnt="5">
        <dgm:presLayoutVars>
          <dgm:bulletEnabled val="1"/>
        </dgm:presLayoutVars>
      </dgm:prSet>
      <dgm:spPr/>
    </dgm:pt>
    <dgm:pt modelId="{FFD2B13C-035C-7346-8585-66A450E2D8EE}" type="pres">
      <dgm:prSet presAssocID="{62E37409-2A2A-FA47-83CE-3CEDEC3BC08D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C61F57D9-6B55-0743-B573-7F817B1046FB}" type="pres">
      <dgm:prSet presAssocID="{62E37409-2A2A-FA47-83CE-3CEDEC3BC08D}" presName="childText" presStyleLbl="revTx" presStyleIdx="3" presStyleCnt="5">
        <dgm:presLayoutVars>
          <dgm:bulletEnabled val="1"/>
        </dgm:presLayoutVars>
      </dgm:prSet>
      <dgm:spPr/>
    </dgm:pt>
    <dgm:pt modelId="{DB98B327-556A-7F41-96DF-DB4D27A0B17F}" type="pres">
      <dgm:prSet presAssocID="{3A51C47B-6A1B-BC4C-9278-7B7AB2A3EDCD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C2BD53F9-6BBB-D04C-ABEB-C70A9718B9F7}" type="pres">
      <dgm:prSet presAssocID="{3A51C47B-6A1B-BC4C-9278-7B7AB2A3EDCD}" presName="childText" presStyleLbl="revTx" presStyleIdx="4" presStyleCnt="5">
        <dgm:presLayoutVars>
          <dgm:bulletEnabled val="1"/>
        </dgm:presLayoutVars>
      </dgm:prSet>
      <dgm:spPr/>
    </dgm:pt>
  </dgm:ptLst>
  <dgm:cxnLst>
    <dgm:cxn modelId="{91CF9F16-90A5-8C43-ADD8-D7EF4BB089ED}" type="presOf" srcId="{BD09AEF8-F502-8F47-BA6A-B0FFAEB3008F}" destId="{82AF91F4-F320-CE4F-8FAE-9D94BE7C012B}" srcOrd="0" destOrd="0" presId="urn:microsoft.com/office/officeart/2005/8/layout/vList2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FFD53C1D-1518-FE45-B029-04109292D97A}" type="presOf" srcId="{3A51C47B-6A1B-BC4C-9278-7B7AB2A3EDCD}" destId="{DB98B327-556A-7F41-96DF-DB4D27A0B17F}" srcOrd="0" destOrd="0" presId="urn:microsoft.com/office/officeart/2005/8/layout/vList2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1945D836-10C3-7148-8EFC-72BF7DCC3B0D}" type="presOf" srcId="{ADD6F1E2-4AED-DA41-AAFA-764AE518E54B}" destId="{C60E073A-882F-EC4B-9A5D-11E704900BCF}" srcOrd="0" destOrd="0" presId="urn:microsoft.com/office/officeart/2005/8/layout/vList2"/>
    <dgm:cxn modelId="{C9D1EC37-6D14-C741-974B-E6CD5BEC4890}" srcId="{BD09AEF8-F502-8F47-BA6A-B0FFAEB3008F}" destId="{3A51C47B-6A1B-BC4C-9278-7B7AB2A3EDCD}" srcOrd="4" destOrd="0" parTransId="{28E29305-DDE7-5E41-A399-34FB3874D1C4}" sibTransId="{E02C1A92-D8E3-B048-9437-51C5A45471B7}"/>
    <dgm:cxn modelId="{BD7B5746-D454-C845-852A-DBB861492D1F}" type="presOf" srcId="{65387183-454B-F14D-A6F6-7DA8C5BFAE05}" destId="{771F224A-FF5D-F548-8859-708CF2C73CC3}" srcOrd="0" destOrd="0" presId="urn:microsoft.com/office/officeart/2005/8/layout/vList2"/>
    <dgm:cxn modelId="{3909C852-060C-FB4D-9827-3FD809F1181A}" type="presOf" srcId="{4A11EF4C-C086-E642-9BB3-7F06E5C1290B}" destId="{D15E6BA2-523E-024D-A7A7-144DE90CAC7B}" srcOrd="0" destOrd="0" presId="urn:microsoft.com/office/officeart/2005/8/layout/vList2"/>
    <dgm:cxn modelId="{EA0AF154-B6AE-E847-82F4-60E8F30EB9A9}" type="presOf" srcId="{B1994776-BB7E-AD4E-900E-8296E2C69C4F}" destId="{2E171B1C-05CC-334A-B6B3-82F5EE024637}" srcOrd="0" destOrd="0" presId="urn:microsoft.com/office/officeart/2005/8/layout/vList2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DAB8F675-B12D-4A49-B933-1A94519BBEF2}" type="presOf" srcId="{C88ED262-17EB-A64F-8186-B36DDD55690A}" destId="{C385128F-E1BA-9944-9066-06F410057047}" srcOrd="0" destOrd="0" presId="urn:microsoft.com/office/officeart/2005/8/layout/vList2"/>
    <dgm:cxn modelId="{D790AD92-6C13-7F44-8D7A-6C42140A00D6}" srcId="{3A51C47B-6A1B-BC4C-9278-7B7AB2A3EDCD}" destId="{E4C23BB4-4AB6-BD40-A32A-F513CB40F649}" srcOrd="0" destOrd="0" parTransId="{8B25424E-13A0-A04B-997D-DEC83B521EF0}" sibTransId="{7DCF89EF-4CD1-7F44-B78E-A11919AEE3B0}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2CCFAEA3-D7C1-9E49-BBF8-C91AB1514C4E}" type="presOf" srcId="{102A7D41-83D4-E04C-90C4-580B0FF7BC74}" destId="{EC901102-69FF-D746-B258-D4EC988CF79C}" srcOrd="0" destOrd="0" presId="urn:microsoft.com/office/officeart/2005/8/layout/vList2"/>
    <dgm:cxn modelId="{56CC1FB3-F9B9-CE4A-B622-AA90C7FF2779}" type="presOf" srcId="{83C71CD6-57CD-1345-AA65-E4449339D441}" destId="{C61F57D9-6B55-0743-B573-7F817B1046FB}" srcOrd="0" destOrd="0" presId="urn:microsoft.com/office/officeart/2005/8/layout/vList2"/>
    <dgm:cxn modelId="{BC37C6B8-9218-CD42-90AF-2184BD8A6584}" type="presOf" srcId="{62E37409-2A2A-FA47-83CE-3CEDEC3BC08D}" destId="{FFD2B13C-035C-7346-8585-66A450E2D8EE}" srcOrd="0" destOrd="0" presId="urn:microsoft.com/office/officeart/2005/8/layout/vList2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700CCBFA-05DE-9442-AB6F-1986E3DCCD0D}" type="presOf" srcId="{E4C23BB4-4AB6-BD40-A32A-F513CB40F649}" destId="{C2BD53F9-6BBB-D04C-ABEB-C70A9718B9F7}" srcOrd="0" destOrd="0" presId="urn:microsoft.com/office/officeart/2005/8/layout/vList2"/>
    <dgm:cxn modelId="{A2F92CAF-CD29-F548-ADEA-699C358A9F2D}" type="presParOf" srcId="{82AF91F4-F320-CE4F-8FAE-9D94BE7C012B}" destId="{D15E6BA2-523E-024D-A7A7-144DE90CAC7B}" srcOrd="0" destOrd="0" presId="urn:microsoft.com/office/officeart/2005/8/layout/vList2"/>
    <dgm:cxn modelId="{27BE60C6-D7C5-7142-963F-FA6BD81E242C}" type="presParOf" srcId="{82AF91F4-F320-CE4F-8FAE-9D94BE7C012B}" destId="{C385128F-E1BA-9944-9066-06F410057047}" srcOrd="1" destOrd="0" presId="urn:microsoft.com/office/officeart/2005/8/layout/vList2"/>
    <dgm:cxn modelId="{FF188197-5E33-0D40-A963-CD407F55DED2}" type="presParOf" srcId="{82AF91F4-F320-CE4F-8FAE-9D94BE7C012B}" destId="{EC901102-69FF-D746-B258-D4EC988CF79C}" srcOrd="2" destOrd="0" presId="urn:microsoft.com/office/officeart/2005/8/layout/vList2"/>
    <dgm:cxn modelId="{47827855-DDA1-8345-8AAB-19F3A22D1B56}" type="presParOf" srcId="{82AF91F4-F320-CE4F-8FAE-9D94BE7C012B}" destId="{771F224A-FF5D-F548-8859-708CF2C73CC3}" srcOrd="3" destOrd="0" presId="urn:microsoft.com/office/officeart/2005/8/layout/vList2"/>
    <dgm:cxn modelId="{BD81DC42-2BB1-C145-A6F5-BC1F16AF1D14}" type="presParOf" srcId="{82AF91F4-F320-CE4F-8FAE-9D94BE7C012B}" destId="{C60E073A-882F-EC4B-9A5D-11E704900BCF}" srcOrd="4" destOrd="0" presId="urn:microsoft.com/office/officeart/2005/8/layout/vList2"/>
    <dgm:cxn modelId="{F1E8989B-F652-8946-B149-441A4E3F7F60}" type="presParOf" srcId="{82AF91F4-F320-CE4F-8FAE-9D94BE7C012B}" destId="{2E171B1C-05CC-334A-B6B3-82F5EE024637}" srcOrd="5" destOrd="0" presId="urn:microsoft.com/office/officeart/2005/8/layout/vList2"/>
    <dgm:cxn modelId="{C7BC657A-6883-0443-821F-5EE6FAE2CD89}" type="presParOf" srcId="{82AF91F4-F320-CE4F-8FAE-9D94BE7C012B}" destId="{FFD2B13C-035C-7346-8585-66A450E2D8EE}" srcOrd="6" destOrd="0" presId="urn:microsoft.com/office/officeart/2005/8/layout/vList2"/>
    <dgm:cxn modelId="{B8428162-17AD-6C4A-ADFF-CE9B8BA51FA6}" type="presParOf" srcId="{82AF91F4-F320-CE4F-8FAE-9D94BE7C012B}" destId="{C61F57D9-6B55-0743-B573-7F817B1046FB}" srcOrd="7" destOrd="0" presId="urn:microsoft.com/office/officeart/2005/8/layout/vList2"/>
    <dgm:cxn modelId="{C54EC948-35C0-C044-986E-5C48612AD4F3}" type="presParOf" srcId="{82AF91F4-F320-CE4F-8FAE-9D94BE7C012B}" destId="{DB98B327-556A-7F41-96DF-DB4D27A0B17F}" srcOrd="8" destOrd="0" presId="urn:microsoft.com/office/officeart/2005/8/layout/vList2"/>
    <dgm:cxn modelId="{96710270-5DA4-8149-813E-E1758E4D32F2}" type="presParOf" srcId="{82AF91F4-F320-CE4F-8FAE-9D94BE7C012B}" destId="{C2BD53F9-6BBB-D04C-ABEB-C70A9718B9F7}" srcOrd="9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vList6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فهم ديناميكيات الأزمات الرقمية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r" rtl="1"/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r" rtl="1"/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الجمهور الرقمي يتحرّك بسرعة فائقة — الساعات الأولى حرجة جدًا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r" rtl="1"/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r" rtl="1"/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أدوات الرصد والتحليل الذكية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r" rtl="1"/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r" rtl="1"/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r" rtl="1">
            <a:buSzPts val="1000"/>
            <a:buFont typeface="Arial" panose="020B0604020202020204" pitchFamily="34" charset="0"/>
            <a:buNone/>
          </a:pPr>
          <a:r>
            <a:rPr lang="ar-SA" sz="2400" dirty="0"/>
            <a:t>أهمية تحليل المشاعر، رصد الوسوم، مراقبة انتقال الأزمة بين المنصات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r" rtl="1"/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r" rtl="1"/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استراتيجيات الرد والتواصل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r" rtl="1"/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r" rtl="1"/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متى نرد؟ متى نصمت؟ كيف نكتب الرسائل؟ كيف نُدير نبرة الحوار؟</a:t>
          </a:r>
          <a:endParaRPr lang="en-GB" sz="24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r" rtl="1"/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r" rtl="1"/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٤- التعامل مع المؤثرين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r" rtl="1"/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r" rtl="1"/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تحليل نبرة المؤثرين، اختيار متى وكيف نرد عليهم</a:t>
          </a:r>
          <a:endParaRPr lang="en-GB" sz="24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r" rtl="1"/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r" rtl="1"/>
          <a:endParaRPr lang="en-GB" sz="2400"/>
        </a:p>
      </dgm:t>
    </dgm:pt>
    <dgm:pt modelId="{3A51C47B-6A1B-BC4C-9278-7B7AB2A3EDCD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٥- بناء خطة استجابة رقمية</a:t>
          </a:r>
          <a:endParaRPr lang="en-GB" sz="2400" dirty="0"/>
        </a:p>
      </dgm:t>
    </dgm:pt>
    <dgm:pt modelId="{28E29305-DDE7-5E41-A399-34FB3874D1C4}" type="parTrans" cxnId="{C9D1EC37-6D14-C741-974B-E6CD5BEC4890}">
      <dgm:prSet/>
      <dgm:spPr/>
      <dgm:t>
        <a:bodyPr/>
        <a:lstStyle/>
        <a:p>
          <a:pPr algn="r" rtl="1"/>
          <a:endParaRPr lang="en-GB" sz="2400"/>
        </a:p>
      </dgm:t>
    </dgm:pt>
    <dgm:pt modelId="{E02C1A92-D8E3-B048-9437-51C5A45471B7}" type="sibTrans" cxnId="{C9D1EC37-6D14-C741-974B-E6CD5BEC4890}">
      <dgm:prSet/>
      <dgm:spPr/>
      <dgm:t>
        <a:bodyPr/>
        <a:lstStyle/>
        <a:p>
          <a:pPr algn="r" rtl="1"/>
          <a:endParaRPr lang="en-GB" sz="2400"/>
        </a:p>
      </dgm:t>
    </dgm:pt>
    <dgm:pt modelId="{E4C23BB4-4AB6-BD40-A32A-F513CB40F649}">
      <dgm:prSet phldrT="[Text]" custT="1"/>
      <dgm:spPr/>
      <dgm:t>
        <a:bodyPr/>
        <a:lstStyle/>
        <a:p>
          <a:pPr algn="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أهمية الجاهزية المسبقة، التنسيق بين الفرق، تقييم الأداء المستمر</a:t>
          </a:r>
          <a:endParaRPr lang="en-GB" sz="2400" b="1" dirty="0"/>
        </a:p>
      </dgm:t>
    </dgm:pt>
    <dgm:pt modelId="{8B25424E-13A0-A04B-997D-DEC83B521EF0}" type="parTrans" cxnId="{D790AD92-6C13-7F44-8D7A-6C42140A00D6}">
      <dgm:prSet/>
      <dgm:spPr/>
      <dgm:t>
        <a:bodyPr/>
        <a:lstStyle/>
        <a:p>
          <a:pPr algn="r" rtl="1"/>
          <a:endParaRPr lang="en-GB" sz="2400"/>
        </a:p>
      </dgm:t>
    </dgm:pt>
    <dgm:pt modelId="{7DCF89EF-4CD1-7F44-B78E-A11919AEE3B0}" type="sibTrans" cxnId="{D790AD92-6C13-7F44-8D7A-6C42140A00D6}">
      <dgm:prSet/>
      <dgm:spPr/>
      <dgm:t>
        <a:bodyPr/>
        <a:lstStyle/>
        <a:p>
          <a:pPr algn="r" rtl="1"/>
          <a:endParaRPr lang="en-GB" sz="2400"/>
        </a:p>
      </dgm:t>
    </dgm:pt>
    <dgm:pt modelId="{F0AE80DB-14C7-DC4E-B273-B5E389BAF218}" type="pres">
      <dgm:prSet presAssocID="{BD09AEF8-F502-8F47-BA6A-B0FFAEB3008F}" presName="Name0" presStyleCnt="0">
        <dgm:presLayoutVars>
          <dgm:dir val="rev"/>
          <dgm:animLvl val="lvl"/>
          <dgm:resizeHandles/>
        </dgm:presLayoutVars>
      </dgm:prSet>
      <dgm:spPr/>
    </dgm:pt>
    <dgm:pt modelId="{28FA6FCE-B754-1347-9538-A66070CE58A1}" type="pres">
      <dgm:prSet presAssocID="{4A11EF4C-C086-E642-9BB3-7F06E5C1290B}" presName="linNode" presStyleCnt="0"/>
      <dgm:spPr/>
    </dgm:pt>
    <dgm:pt modelId="{7BA4B366-9B77-6F4A-9680-8780EA2B411B}" type="pres">
      <dgm:prSet presAssocID="{4A11EF4C-C086-E642-9BB3-7F06E5C1290B}" presName="parentShp" presStyleLbl="node1" presStyleIdx="0" presStyleCnt="5">
        <dgm:presLayoutVars>
          <dgm:bulletEnabled val="1"/>
        </dgm:presLayoutVars>
      </dgm:prSet>
      <dgm:spPr/>
    </dgm:pt>
    <dgm:pt modelId="{681ADC50-AE9D-3547-BE4B-42D3C2DBBA70}" type="pres">
      <dgm:prSet presAssocID="{4A11EF4C-C086-E642-9BB3-7F06E5C1290B}" presName="childShp" presStyleLbl="bgAccFollowNode1" presStyleIdx="0" presStyleCnt="5">
        <dgm:presLayoutVars>
          <dgm:bulletEnabled val="1"/>
        </dgm:presLayoutVars>
      </dgm:prSet>
      <dgm:spPr/>
    </dgm:pt>
    <dgm:pt modelId="{779FA778-1328-DB47-9C34-9AFC1D8AFEC6}" type="pres">
      <dgm:prSet presAssocID="{41E91CD4-8D46-734A-9F81-98BE45E9A506}" presName="spacing" presStyleCnt="0"/>
      <dgm:spPr/>
    </dgm:pt>
    <dgm:pt modelId="{5DC54ECD-E7DD-7740-848A-47F130E8CB65}" type="pres">
      <dgm:prSet presAssocID="{102A7D41-83D4-E04C-90C4-580B0FF7BC74}" presName="linNode" presStyleCnt="0"/>
      <dgm:spPr/>
    </dgm:pt>
    <dgm:pt modelId="{FCFD9DF0-D216-4F48-A675-EE389BA0FAF7}" type="pres">
      <dgm:prSet presAssocID="{102A7D41-83D4-E04C-90C4-580B0FF7BC74}" presName="parentShp" presStyleLbl="node1" presStyleIdx="1" presStyleCnt="5">
        <dgm:presLayoutVars>
          <dgm:bulletEnabled val="1"/>
        </dgm:presLayoutVars>
      </dgm:prSet>
      <dgm:spPr/>
    </dgm:pt>
    <dgm:pt modelId="{F8F55E7C-4211-A145-9604-C98EDA1F520A}" type="pres">
      <dgm:prSet presAssocID="{102A7D41-83D4-E04C-90C4-580B0FF7BC74}" presName="childShp" presStyleLbl="bgAccFollowNode1" presStyleIdx="1" presStyleCnt="5">
        <dgm:presLayoutVars>
          <dgm:bulletEnabled val="1"/>
        </dgm:presLayoutVars>
      </dgm:prSet>
      <dgm:spPr/>
    </dgm:pt>
    <dgm:pt modelId="{37D3F869-011D-ED47-B79C-9E37FC4F2189}" type="pres">
      <dgm:prSet presAssocID="{6652ED82-6B71-6543-A7FC-4590E5EB8DAC}" presName="spacing" presStyleCnt="0"/>
      <dgm:spPr/>
    </dgm:pt>
    <dgm:pt modelId="{066D0688-7717-3C41-A6BC-A2C6A787995F}" type="pres">
      <dgm:prSet presAssocID="{ADD6F1E2-4AED-DA41-AAFA-764AE518E54B}" presName="linNode" presStyleCnt="0"/>
      <dgm:spPr/>
    </dgm:pt>
    <dgm:pt modelId="{5663588F-F07A-AF48-8D3F-3CF04ECE339D}" type="pres">
      <dgm:prSet presAssocID="{ADD6F1E2-4AED-DA41-AAFA-764AE518E54B}" presName="parentShp" presStyleLbl="node1" presStyleIdx="2" presStyleCnt="5">
        <dgm:presLayoutVars>
          <dgm:bulletEnabled val="1"/>
        </dgm:presLayoutVars>
      </dgm:prSet>
      <dgm:spPr/>
    </dgm:pt>
    <dgm:pt modelId="{E5B5FFC9-12D3-3E40-B864-D0D62C466185}" type="pres">
      <dgm:prSet presAssocID="{ADD6F1E2-4AED-DA41-AAFA-764AE518E54B}" presName="childShp" presStyleLbl="bgAccFollowNode1" presStyleIdx="2" presStyleCnt="5">
        <dgm:presLayoutVars>
          <dgm:bulletEnabled val="1"/>
        </dgm:presLayoutVars>
      </dgm:prSet>
      <dgm:spPr/>
    </dgm:pt>
    <dgm:pt modelId="{178ECC26-B9AF-6E43-A08F-8CCCBD46D3A3}" type="pres">
      <dgm:prSet presAssocID="{0EBECCBF-32B3-7540-945E-6EAB29D7B1DA}" presName="spacing" presStyleCnt="0"/>
      <dgm:spPr/>
    </dgm:pt>
    <dgm:pt modelId="{1DC07CAF-E721-CD4F-ABA1-95568ADCF173}" type="pres">
      <dgm:prSet presAssocID="{62E37409-2A2A-FA47-83CE-3CEDEC3BC08D}" presName="linNode" presStyleCnt="0"/>
      <dgm:spPr/>
    </dgm:pt>
    <dgm:pt modelId="{D097A22B-CB26-4048-AD71-F9B0A78BB1A2}" type="pres">
      <dgm:prSet presAssocID="{62E37409-2A2A-FA47-83CE-3CEDEC3BC08D}" presName="parentShp" presStyleLbl="node1" presStyleIdx="3" presStyleCnt="5">
        <dgm:presLayoutVars>
          <dgm:bulletEnabled val="1"/>
        </dgm:presLayoutVars>
      </dgm:prSet>
      <dgm:spPr/>
    </dgm:pt>
    <dgm:pt modelId="{0EE67CD6-981D-4842-AD91-EACF8435D430}" type="pres">
      <dgm:prSet presAssocID="{62E37409-2A2A-FA47-83CE-3CEDEC3BC08D}" presName="childShp" presStyleLbl="bgAccFollowNode1" presStyleIdx="3" presStyleCnt="5">
        <dgm:presLayoutVars>
          <dgm:bulletEnabled val="1"/>
        </dgm:presLayoutVars>
      </dgm:prSet>
      <dgm:spPr/>
    </dgm:pt>
    <dgm:pt modelId="{486B56C0-1E25-674F-A2D9-4793395F6335}" type="pres">
      <dgm:prSet presAssocID="{54F14A74-F921-E644-A257-E979929ACF14}" presName="spacing" presStyleCnt="0"/>
      <dgm:spPr/>
    </dgm:pt>
    <dgm:pt modelId="{11F95D76-4B7E-7D42-B523-150D32F0290F}" type="pres">
      <dgm:prSet presAssocID="{3A51C47B-6A1B-BC4C-9278-7B7AB2A3EDCD}" presName="linNode" presStyleCnt="0"/>
      <dgm:spPr/>
    </dgm:pt>
    <dgm:pt modelId="{21238561-FFF5-B940-B609-5B12375C6DA1}" type="pres">
      <dgm:prSet presAssocID="{3A51C47B-6A1B-BC4C-9278-7B7AB2A3EDCD}" presName="parentShp" presStyleLbl="node1" presStyleIdx="4" presStyleCnt="5">
        <dgm:presLayoutVars>
          <dgm:bulletEnabled val="1"/>
        </dgm:presLayoutVars>
      </dgm:prSet>
      <dgm:spPr/>
    </dgm:pt>
    <dgm:pt modelId="{F8688FE6-19B9-7345-8A39-9A79ABDBADE2}" type="pres">
      <dgm:prSet presAssocID="{3A51C47B-6A1B-BC4C-9278-7B7AB2A3EDCD}" presName="childShp" presStyleLbl="bgAccFollowNode1" presStyleIdx="4" presStyleCnt="5">
        <dgm:presLayoutVars>
          <dgm:bulletEnabled val="1"/>
        </dgm:presLayoutVars>
      </dgm:prSet>
      <dgm:spPr/>
    </dgm:pt>
  </dgm:ptLst>
  <dgm:cxnLst>
    <dgm:cxn modelId="{A3246214-66D0-5248-A09D-9F063E93DAC4}" type="presOf" srcId="{C88ED262-17EB-A64F-8186-B36DDD55690A}" destId="{681ADC50-AE9D-3547-BE4B-42D3C2DBBA70}" srcOrd="0" destOrd="0" presId="urn:microsoft.com/office/officeart/2005/8/layout/vList6"/>
    <dgm:cxn modelId="{B5784B16-7B2B-A148-9AF5-E1457C9DA243}" type="presOf" srcId="{83C71CD6-57CD-1345-AA65-E4449339D441}" destId="{0EE67CD6-981D-4842-AD91-EACF8435D430}" srcOrd="0" destOrd="0" presId="urn:microsoft.com/office/officeart/2005/8/layout/vList6"/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D7D68923-3522-B449-A60E-84878551811E}" type="presOf" srcId="{ADD6F1E2-4AED-DA41-AAFA-764AE518E54B}" destId="{5663588F-F07A-AF48-8D3F-3CF04ECE339D}" srcOrd="0" destOrd="0" presId="urn:microsoft.com/office/officeart/2005/8/layout/vList6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A216292C-DE93-0B44-9842-1030A33CEABF}" type="presOf" srcId="{E4C23BB4-4AB6-BD40-A32A-F513CB40F649}" destId="{F8688FE6-19B9-7345-8A39-9A79ABDBADE2}" srcOrd="0" destOrd="0" presId="urn:microsoft.com/office/officeart/2005/8/layout/vList6"/>
    <dgm:cxn modelId="{9C7EE12C-35F8-3D47-9A32-10E550BB385C}" type="presOf" srcId="{62E37409-2A2A-FA47-83CE-3CEDEC3BC08D}" destId="{D097A22B-CB26-4048-AD71-F9B0A78BB1A2}" srcOrd="0" destOrd="0" presId="urn:microsoft.com/office/officeart/2005/8/layout/vList6"/>
    <dgm:cxn modelId="{C9D1EC37-6D14-C741-974B-E6CD5BEC4890}" srcId="{BD09AEF8-F502-8F47-BA6A-B0FFAEB3008F}" destId="{3A51C47B-6A1B-BC4C-9278-7B7AB2A3EDCD}" srcOrd="4" destOrd="0" parTransId="{28E29305-DDE7-5E41-A399-34FB3874D1C4}" sibTransId="{E02C1A92-D8E3-B048-9437-51C5A45471B7}"/>
    <dgm:cxn modelId="{DD28F740-9BED-B542-B2FF-12294002EA75}" type="presOf" srcId="{3A51C47B-6A1B-BC4C-9278-7B7AB2A3EDCD}" destId="{21238561-FFF5-B940-B609-5B12375C6DA1}" srcOrd="0" destOrd="0" presId="urn:microsoft.com/office/officeart/2005/8/layout/vList6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91CA265C-6349-054A-8A43-7BF2AE22E7C6}" type="presOf" srcId="{102A7D41-83D4-E04C-90C4-580B0FF7BC74}" destId="{FCFD9DF0-D216-4F48-A675-EE389BA0FAF7}" srcOrd="0" destOrd="0" presId="urn:microsoft.com/office/officeart/2005/8/layout/vList6"/>
    <dgm:cxn modelId="{D790AD92-6C13-7F44-8D7A-6C42140A00D6}" srcId="{3A51C47B-6A1B-BC4C-9278-7B7AB2A3EDCD}" destId="{E4C23BB4-4AB6-BD40-A32A-F513CB40F649}" srcOrd="0" destOrd="0" parTransId="{8B25424E-13A0-A04B-997D-DEC83B521EF0}" sibTransId="{7DCF89EF-4CD1-7F44-B78E-A11919AEE3B0}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1DA3C8B2-DA41-C046-9789-E0E71FCEBF20}" type="presOf" srcId="{B1994776-BB7E-AD4E-900E-8296E2C69C4F}" destId="{E5B5FFC9-12D3-3E40-B864-D0D62C466185}" srcOrd="0" destOrd="0" presId="urn:microsoft.com/office/officeart/2005/8/layout/vList6"/>
    <dgm:cxn modelId="{B110C0B4-1BB0-8C4E-9C8C-10CF6F93DDC4}" type="presOf" srcId="{4A11EF4C-C086-E642-9BB3-7F06E5C1290B}" destId="{7BA4B366-9B77-6F4A-9680-8780EA2B411B}" srcOrd="0" destOrd="0" presId="urn:microsoft.com/office/officeart/2005/8/layout/vList6"/>
    <dgm:cxn modelId="{3BBE1DC2-2A9D-FA40-AF3C-6A0BC1CA1CDE}" type="presOf" srcId="{BD09AEF8-F502-8F47-BA6A-B0FFAEB3008F}" destId="{F0AE80DB-14C7-DC4E-B273-B5E389BAF218}" srcOrd="0" destOrd="0" presId="urn:microsoft.com/office/officeart/2005/8/layout/vList6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A08929F7-3197-BB4C-9288-744ACBD81022}" type="presOf" srcId="{65387183-454B-F14D-A6F6-7DA8C5BFAE05}" destId="{F8F55E7C-4211-A145-9604-C98EDA1F520A}" srcOrd="0" destOrd="0" presId="urn:microsoft.com/office/officeart/2005/8/layout/vList6"/>
    <dgm:cxn modelId="{1A330AF5-E23B-DB44-8EE5-BE146D094A8B}" type="presParOf" srcId="{F0AE80DB-14C7-DC4E-B273-B5E389BAF218}" destId="{28FA6FCE-B754-1347-9538-A66070CE58A1}" srcOrd="0" destOrd="0" presId="urn:microsoft.com/office/officeart/2005/8/layout/vList6"/>
    <dgm:cxn modelId="{65E5F1B0-1034-9849-AFA5-F6198079B178}" type="presParOf" srcId="{28FA6FCE-B754-1347-9538-A66070CE58A1}" destId="{7BA4B366-9B77-6F4A-9680-8780EA2B411B}" srcOrd="0" destOrd="0" presId="urn:microsoft.com/office/officeart/2005/8/layout/vList6"/>
    <dgm:cxn modelId="{E44D27F5-5F7D-084E-8E65-746382167A1B}" type="presParOf" srcId="{28FA6FCE-B754-1347-9538-A66070CE58A1}" destId="{681ADC50-AE9D-3547-BE4B-42D3C2DBBA70}" srcOrd="1" destOrd="0" presId="urn:microsoft.com/office/officeart/2005/8/layout/vList6"/>
    <dgm:cxn modelId="{25ABB471-65B5-B048-B3C2-14C3AF840537}" type="presParOf" srcId="{F0AE80DB-14C7-DC4E-B273-B5E389BAF218}" destId="{779FA778-1328-DB47-9C34-9AFC1D8AFEC6}" srcOrd="1" destOrd="0" presId="urn:microsoft.com/office/officeart/2005/8/layout/vList6"/>
    <dgm:cxn modelId="{D01E31BD-86BC-674A-962D-874CE1E6555A}" type="presParOf" srcId="{F0AE80DB-14C7-DC4E-B273-B5E389BAF218}" destId="{5DC54ECD-E7DD-7740-848A-47F130E8CB65}" srcOrd="2" destOrd="0" presId="urn:microsoft.com/office/officeart/2005/8/layout/vList6"/>
    <dgm:cxn modelId="{3EC55959-B316-1E4A-AFC3-B907DD2F125D}" type="presParOf" srcId="{5DC54ECD-E7DD-7740-848A-47F130E8CB65}" destId="{FCFD9DF0-D216-4F48-A675-EE389BA0FAF7}" srcOrd="0" destOrd="0" presId="urn:microsoft.com/office/officeart/2005/8/layout/vList6"/>
    <dgm:cxn modelId="{7EB08D60-FC9E-F746-B491-779689F011F8}" type="presParOf" srcId="{5DC54ECD-E7DD-7740-848A-47F130E8CB65}" destId="{F8F55E7C-4211-A145-9604-C98EDA1F520A}" srcOrd="1" destOrd="0" presId="urn:microsoft.com/office/officeart/2005/8/layout/vList6"/>
    <dgm:cxn modelId="{ECF7D9E2-97EC-0846-BA59-D9A16D525531}" type="presParOf" srcId="{F0AE80DB-14C7-DC4E-B273-B5E389BAF218}" destId="{37D3F869-011D-ED47-B79C-9E37FC4F2189}" srcOrd="3" destOrd="0" presId="urn:microsoft.com/office/officeart/2005/8/layout/vList6"/>
    <dgm:cxn modelId="{4A366ACE-A763-1342-B036-F4F23098FB38}" type="presParOf" srcId="{F0AE80DB-14C7-DC4E-B273-B5E389BAF218}" destId="{066D0688-7717-3C41-A6BC-A2C6A787995F}" srcOrd="4" destOrd="0" presId="urn:microsoft.com/office/officeart/2005/8/layout/vList6"/>
    <dgm:cxn modelId="{A2E9366B-264B-4547-9E97-E07900B40C82}" type="presParOf" srcId="{066D0688-7717-3C41-A6BC-A2C6A787995F}" destId="{5663588F-F07A-AF48-8D3F-3CF04ECE339D}" srcOrd="0" destOrd="0" presId="urn:microsoft.com/office/officeart/2005/8/layout/vList6"/>
    <dgm:cxn modelId="{C87BE624-32E0-FF48-BBD1-31B58994492A}" type="presParOf" srcId="{066D0688-7717-3C41-A6BC-A2C6A787995F}" destId="{E5B5FFC9-12D3-3E40-B864-D0D62C466185}" srcOrd="1" destOrd="0" presId="urn:microsoft.com/office/officeart/2005/8/layout/vList6"/>
    <dgm:cxn modelId="{97E0C8EB-23FC-0547-BFB8-993BFE976EA3}" type="presParOf" srcId="{F0AE80DB-14C7-DC4E-B273-B5E389BAF218}" destId="{178ECC26-B9AF-6E43-A08F-8CCCBD46D3A3}" srcOrd="5" destOrd="0" presId="urn:microsoft.com/office/officeart/2005/8/layout/vList6"/>
    <dgm:cxn modelId="{C53ECF9F-26E6-E449-B995-BC45F559D875}" type="presParOf" srcId="{F0AE80DB-14C7-DC4E-B273-B5E389BAF218}" destId="{1DC07CAF-E721-CD4F-ABA1-95568ADCF173}" srcOrd="6" destOrd="0" presId="urn:microsoft.com/office/officeart/2005/8/layout/vList6"/>
    <dgm:cxn modelId="{E2EE3704-51AE-5740-9D7A-EDEB38B4E5CF}" type="presParOf" srcId="{1DC07CAF-E721-CD4F-ABA1-95568ADCF173}" destId="{D097A22B-CB26-4048-AD71-F9B0A78BB1A2}" srcOrd="0" destOrd="0" presId="urn:microsoft.com/office/officeart/2005/8/layout/vList6"/>
    <dgm:cxn modelId="{05A46CB1-E25E-1845-973B-E638FF6C30F9}" type="presParOf" srcId="{1DC07CAF-E721-CD4F-ABA1-95568ADCF173}" destId="{0EE67CD6-981D-4842-AD91-EACF8435D430}" srcOrd="1" destOrd="0" presId="urn:microsoft.com/office/officeart/2005/8/layout/vList6"/>
    <dgm:cxn modelId="{8C6F8DA2-3FC1-0C43-B79F-722855CF6533}" type="presParOf" srcId="{F0AE80DB-14C7-DC4E-B273-B5E389BAF218}" destId="{486B56C0-1E25-674F-A2D9-4793395F6335}" srcOrd="7" destOrd="0" presId="urn:microsoft.com/office/officeart/2005/8/layout/vList6"/>
    <dgm:cxn modelId="{07199FA3-802F-E647-8575-5A508634485E}" type="presParOf" srcId="{F0AE80DB-14C7-DC4E-B273-B5E389BAF218}" destId="{11F95D76-4B7E-7D42-B523-150D32F0290F}" srcOrd="8" destOrd="0" presId="urn:microsoft.com/office/officeart/2005/8/layout/vList6"/>
    <dgm:cxn modelId="{49DB76F2-EE4E-5F4B-86B0-FDF9DE23FDF5}" type="presParOf" srcId="{11F95D76-4B7E-7D42-B523-150D32F0290F}" destId="{21238561-FFF5-B940-B609-5B12375C6DA1}" srcOrd="0" destOrd="0" presId="urn:microsoft.com/office/officeart/2005/8/layout/vList6"/>
    <dgm:cxn modelId="{2AD1DE28-5760-3A40-B001-4D9D455894C3}" type="presParOf" srcId="{11F95D76-4B7E-7D42-B523-150D32F0290F}" destId="{F8688FE6-19B9-7345-8A39-9A79ABDBADE2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BD09AEF8-F502-8F47-BA6A-B0FFAEB3008F}" type="doc">
      <dgm:prSet loTypeId="urn:microsoft.com/office/officeart/2005/8/layout/process4" loCatId="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11EF4C-C086-E642-9BB3-7F06E5C1290B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١- استعد دائمًا</a:t>
          </a:r>
          <a:endParaRPr lang="en-GB" sz="2400" dirty="0"/>
        </a:p>
      </dgm:t>
    </dgm:pt>
    <dgm:pt modelId="{2EE1A629-E634-6749-B074-DE4C8D7A1E17}" type="parTrans" cxnId="{428C0229-B121-8D4A-BE4C-3453E52B6038}">
      <dgm:prSet/>
      <dgm:spPr/>
      <dgm:t>
        <a:bodyPr/>
        <a:lstStyle/>
        <a:p>
          <a:pPr algn="ctr" rtl="1"/>
          <a:endParaRPr lang="en-GB" sz="2400"/>
        </a:p>
      </dgm:t>
    </dgm:pt>
    <dgm:pt modelId="{41E91CD4-8D46-734A-9F81-98BE45E9A506}" type="sibTrans" cxnId="{428C0229-B121-8D4A-BE4C-3453E52B6038}">
      <dgm:prSet/>
      <dgm:spPr/>
      <dgm:t>
        <a:bodyPr/>
        <a:lstStyle/>
        <a:p>
          <a:pPr algn="ctr" rtl="1"/>
          <a:endParaRPr lang="en-GB" sz="2400"/>
        </a:p>
      </dgm:t>
    </dgm:pt>
    <dgm:pt modelId="{C88ED262-17EB-A64F-8186-B36DDD55690A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وجود خطة استجابة رقمية جاهزة هو السلاح الأول في الأزمات</a:t>
          </a:r>
          <a:endParaRPr lang="en-GB" sz="2400" dirty="0"/>
        </a:p>
      </dgm:t>
    </dgm:pt>
    <dgm:pt modelId="{0C3FAF49-7E15-F346-B5F7-74FAF3B60F5B}" type="parTrans" cxnId="{43EFD8D8-E21D-7542-A2F0-C207E7227114}">
      <dgm:prSet/>
      <dgm:spPr/>
      <dgm:t>
        <a:bodyPr/>
        <a:lstStyle/>
        <a:p>
          <a:pPr algn="ctr" rtl="1"/>
          <a:endParaRPr lang="en-GB" sz="2400"/>
        </a:p>
      </dgm:t>
    </dgm:pt>
    <dgm:pt modelId="{31C0487C-6EEC-FA42-ABAB-6F58F293DC7D}" type="sibTrans" cxnId="{43EFD8D8-E21D-7542-A2F0-C207E7227114}">
      <dgm:prSet/>
      <dgm:spPr/>
      <dgm:t>
        <a:bodyPr/>
        <a:lstStyle/>
        <a:p>
          <a:pPr algn="ctr" rtl="1"/>
          <a:endParaRPr lang="en-GB" sz="2400"/>
        </a:p>
      </dgm:t>
    </dgm:pt>
    <dgm:pt modelId="{102A7D41-83D4-E04C-90C4-580B0FF7BC74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٢- راقب مواقع التواصل الاجتماعي لحظيًا</a:t>
          </a:r>
          <a:endParaRPr lang="en-GB" sz="2400" dirty="0"/>
        </a:p>
      </dgm:t>
    </dgm:pt>
    <dgm:pt modelId="{3714FB32-BFF1-6B43-9383-A9460E9624B7}" type="parTrans" cxnId="{05F860EA-091E-3041-8037-551C9970A204}">
      <dgm:prSet/>
      <dgm:spPr/>
      <dgm:t>
        <a:bodyPr/>
        <a:lstStyle/>
        <a:p>
          <a:pPr algn="ctr" rtl="1"/>
          <a:endParaRPr lang="en-GB" sz="2400"/>
        </a:p>
      </dgm:t>
    </dgm:pt>
    <dgm:pt modelId="{6652ED82-6B71-6543-A7FC-4590E5EB8DAC}" type="sibTrans" cxnId="{05F860EA-091E-3041-8037-551C9970A204}">
      <dgm:prSet/>
      <dgm:spPr/>
      <dgm:t>
        <a:bodyPr/>
        <a:lstStyle/>
        <a:p>
          <a:pPr algn="ctr" rtl="1"/>
          <a:endParaRPr lang="en-GB" sz="2400"/>
        </a:p>
      </dgm:t>
    </dgm:pt>
    <dgm:pt modelId="{65387183-454B-F14D-A6F6-7DA8C5BFAE05}">
      <dgm:prSet phldrT="[Text]" custT="1"/>
      <dgm:spPr/>
      <dgm:t>
        <a:bodyPr/>
        <a:lstStyle/>
        <a:p>
          <a:pPr algn="ctr" rtl="1">
            <a:buSzPts val="1000"/>
            <a:buFont typeface="Arial" panose="020B0604020202020204" pitchFamily="34" charset="0"/>
            <a:buNone/>
          </a:pPr>
          <a:r>
            <a:rPr lang="ar-SA" sz="2400" dirty="0"/>
            <a:t>أدوات الرصد اللحظي ليست خيارًا — هي ضرورة استراتيجية</a:t>
          </a:r>
          <a:endParaRPr lang="en-GB" sz="2400" dirty="0"/>
        </a:p>
      </dgm:t>
    </dgm:pt>
    <dgm:pt modelId="{A9DB0A45-BA50-9B41-9880-F5C4AAF131D7}" type="parTrans" cxnId="{713A6198-83F4-724E-83BC-9A9620E56FBD}">
      <dgm:prSet/>
      <dgm:spPr/>
      <dgm:t>
        <a:bodyPr/>
        <a:lstStyle/>
        <a:p>
          <a:pPr algn="ctr" rtl="1"/>
          <a:endParaRPr lang="en-GB" sz="2400"/>
        </a:p>
      </dgm:t>
    </dgm:pt>
    <dgm:pt modelId="{14157546-F946-884E-925E-9D49B811092F}" type="sibTrans" cxnId="{713A6198-83F4-724E-83BC-9A9620E56FBD}">
      <dgm:prSet/>
      <dgm:spPr/>
      <dgm:t>
        <a:bodyPr/>
        <a:lstStyle/>
        <a:p>
          <a:pPr algn="ctr" rtl="1"/>
          <a:endParaRPr lang="en-GB" sz="2400"/>
        </a:p>
      </dgm:t>
    </dgm:pt>
    <dgm:pt modelId="{ADD6F1E2-4AED-DA41-AAFA-764AE518E54B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٣- اضبط النبرة بذكاء</a:t>
          </a:r>
          <a:endParaRPr lang="en-GB" sz="2400" dirty="0"/>
        </a:p>
      </dgm:t>
    </dgm:pt>
    <dgm:pt modelId="{98CFEB6B-CFE8-6942-B415-16441EBBB04F}" type="parTrans" cxnId="{05D00657-BC75-F54B-AF36-90F2C915E11F}">
      <dgm:prSet/>
      <dgm:spPr/>
      <dgm:t>
        <a:bodyPr/>
        <a:lstStyle/>
        <a:p>
          <a:pPr algn="ctr" rtl="1"/>
          <a:endParaRPr lang="en-GB" sz="2400"/>
        </a:p>
      </dgm:t>
    </dgm:pt>
    <dgm:pt modelId="{0EBECCBF-32B3-7540-945E-6EAB29D7B1DA}" type="sibTrans" cxnId="{05D00657-BC75-F54B-AF36-90F2C915E11F}">
      <dgm:prSet/>
      <dgm:spPr/>
      <dgm:t>
        <a:bodyPr/>
        <a:lstStyle/>
        <a:p>
          <a:pPr algn="ctr" rtl="1"/>
          <a:endParaRPr lang="en-GB" sz="2400"/>
        </a:p>
      </dgm:t>
    </dgm:pt>
    <dgm:pt modelId="{B1994776-BB7E-AD4E-900E-8296E2C69C4F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حافظ على النبرة الهادئة الصادقة — لا تدخل في جدال أو ردود غاضبة</a:t>
          </a:r>
          <a:endParaRPr lang="en-GB" sz="2400" b="1" dirty="0"/>
        </a:p>
      </dgm:t>
    </dgm:pt>
    <dgm:pt modelId="{A6221FE1-B857-2448-A6B5-034DBE16CDA4}" type="parTrans" cxnId="{0E1370DD-2245-3C42-8800-8760ED486B99}">
      <dgm:prSet/>
      <dgm:spPr/>
      <dgm:t>
        <a:bodyPr/>
        <a:lstStyle/>
        <a:p>
          <a:pPr algn="ctr" rtl="1"/>
          <a:endParaRPr lang="en-GB" sz="2400"/>
        </a:p>
      </dgm:t>
    </dgm:pt>
    <dgm:pt modelId="{A1553F40-3A6B-BA48-BEAA-A3B8D97026E6}" type="sibTrans" cxnId="{0E1370DD-2245-3C42-8800-8760ED486B99}">
      <dgm:prSet/>
      <dgm:spPr/>
      <dgm:t>
        <a:bodyPr/>
        <a:lstStyle/>
        <a:p>
          <a:pPr algn="ctr" rtl="1"/>
          <a:endParaRPr lang="en-GB" sz="2400"/>
        </a:p>
      </dgm:t>
    </dgm:pt>
    <dgm:pt modelId="{62E37409-2A2A-FA47-83CE-3CEDEC3BC08D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٤- أشرك قادة المؤسسة</a:t>
          </a:r>
          <a:endParaRPr lang="en-GB" sz="2400" dirty="0"/>
        </a:p>
      </dgm:t>
    </dgm:pt>
    <dgm:pt modelId="{DBB32CEB-F6D9-4E4C-805C-4AB86B5963B9}" type="parTrans" cxnId="{C9D65EF0-7E55-5C43-80D4-31C5A7110EC7}">
      <dgm:prSet/>
      <dgm:spPr/>
      <dgm:t>
        <a:bodyPr/>
        <a:lstStyle/>
        <a:p>
          <a:pPr algn="ctr" rtl="1"/>
          <a:endParaRPr lang="en-GB" sz="2400"/>
        </a:p>
      </dgm:t>
    </dgm:pt>
    <dgm:pt modelId="{54F14A74-F921-E644-A257-E979929ACF14}" type="sibTrans" cxnId="{C9D65EF0-7E55-5C43-80D4-31C5A7110EC7}">
      <dgm:prSet/>
      <dgm:spPr/>
      <dgm:t>
        <a:bodyPr/>
        <a:lstStyle/>
        <a:p>
          <a:pPr algn="ctr" rtl="1"/>
          <a:endParaRPr lang="en-GB" sz="2400"/>
        </a:p>
      </dgm:t>
    </dgm:pt>
    <dgm:pt modelId="{83C71CD6-57CD-1345-AA65-E4449339D441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ظهور القادة التنفيذيين يُعطي مصداقية أعلى في لحظات الأزمات</a:t>
          </a:r>
          <a:endParaRPr lang="en-GB" sz="2400" b="1" dirty="0"/>
        </a:p>
      </dgm:t>
    </dgm:pt>
    <dgm:pt modelId="{99C57B0C-6DAF-2B4C-A3F6-2D14EAC7BAF5}" type="parTrans" cxnId="{AFA37A18-7590-494B-8F61-7651C9CD807A}">
      <dgm:prSet/>
      <dgm:spPr/>
      <dgm:t>
        <a:bodyPr/>
        <a:lstStyle/>
        <a:p>
          <a:pPr algn="ctr" rtl="1"/>
          <a:endParaRPr lang="en-GB" sz="2400"/>
        </a:p>
      </dgm:t>
    </dgm:pt>
    <dgm:pt modelId="{149DB796-F667-CC46-B00D-26238C0A42BE}" type="sibTrans" cxnId="{AFA37A18-7590-494B-8F61-7651C9CD807A}">
      <dgm:prSet/>
      <dgm:spPr/>
      <dgm:t>
        <a:bodyPr/>
        <a:lstStyle/>
        <a:p>
          <a:pPr algn="ctr" rtl="1"/>
          <a:endParaRPr lang="en-GB" sz="2400"/>
        </a:p>
      </dgm:t>
    </dgm:pt>
    <dgm:pt modelId="{3A51C47B-6A1B-BC4C-9278-7B7AB2A3EDCD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٥- حوّل الأزمة إلى فرصة</a:t>
          </a:r>
          <a:endParaRPr lang="en-GB" sz="2400" dirty="0"/>
        </a:p>
      </dgm:t>
    </dgm:pt>
    <dgm:pt modelId="{28E29305-DDE7-5E41-A399-34FB3874D1C4}" type="parTrans" cxnId="{C9D1EC37-6D14-C741-974B-E6CD5BEC4890}">
      <dgm:prSet/>
      <dgm:spPr/>
      <dgm:t>
        <a:bodyPr/>
        <a:lstStyle/>
        <a:p>
          <a:pPr algn="ctr" rtl="1"/>
          <a:endParaRPr lang="en-GB" sz="2400"/>
        </a:p>
      </dgm:t>
    </dgm:pt>
    <dgm:pt modelId="{E02C1A92-D8E3-B048-9437-51C5A45471B7}" type="sibTrans" cxnId="{C9D1EC37-6D14-C741-974B-E6CD5BEC4890}">
      <dgm:prSet/>
      <dgm:spPr/>
      <dgm:t>
        <a:bodyPr/>
        <a:lstStyle/>
        <a:p>
          <a:pPr algn="ctr" rtl="1"/>
          <a:endParaRPr lang="en-GB" sz="2400"/>
        </a:p>
      </dgm:t>
    </dgm:pt>
    <dgm:pt modelId="{E4C23BB4-4AB6-BD40-A32A-F513CB40F649}">
      <dgm:prSet phldrT="[Text]" custT="1"/>
      <dgm:spPr/>
      <dgm:t>
        <a:bodyPr/>
        <a:lstStyle/>
        <a:p>
          <a:pPr algn="ctr" rtl="1">
            <a:buSzPts val="1000"/>
            <a:buFont typeface="Courier New" panose="02070309020205020404" pitchFamily="49" charset="0"/>
            <a:buNone/>
          </a:pPr>
          <a:r>
            <a:rPr lang="ar-SA" sz="2400" dirty="0"/>
            <a:t>بعد تهدئة الأزمة، أطلق مبادرات تُعزز القيم، وتُعيد بناء الصورة الذهنية</a:t>
          </a:r>
          <a:endParaRPr lang="en-GB" sz="2400" b="1" dirty="0"/>
        </a:p>
      </dgm:t>
    </dgm:pt>
    <dgm:pt modelId="{8B25424E-13A0-A04B-997D-DEC83B521EF0}" type="parTrans" cxnId="{D790AD92-6C13-7F44-8D7A-6C42140A00D6}">
      <dgm:prSet/>
      <dgm:spPr/>
      <dgm:t>
        <a:bodyPr/>
        <a:lstStyle/>
        <a:p>
          <a:pPr algn="ctr" rtl="1"/>
          <a:endParaRPr lang="en-GB" sz="2400"/>
        </a:p>
      </dgm:t>
    </dgm:pt>
    <dgm:pt modelId="{7DCF89EF-4CD1-7F44-B78E-A11919AEE3B0}" type="sibTrans" cxnId="{D790AD92-6C13-7F44-8D7A-6C42140A00D6}">
      <dgm:prSet/>
      <dgm:spPr/>
      <dgm:t>
        <a:bodyPr/>
        <a:lstStyle/>
        <a:p>
          <a:pPr algn="ctr" rtl="1"/>
          <a:endParaRPr lang="en-GB" sz="2400"/>
        </a:p>
      </dgm:t>
    </dgm:pt>
    <dgm:pt modelId="{482706F2-2B5E-BE4E-9DFD-671B44ED8CE2}" type="pres">
      <dgm:prSet presAssocID="{BD09AEF8-F502-8F47-BA6A-B0FFAEB3008F}" presName="Name0" presStyleCnt="0">
        <dgm:presLayoutVars>
          <dgm:dir/>
          <dgm:animLvl val="lvl"/>
          <dgm:resizeHandles val="exact"/>
        </dgm:presLayoutVars>
      </dgm:prSet>
      <dgm:spPr/>
    </dgm:pt>
    <dgm:pt modelId="{3A1FA641-4275-D84F-B725-B5E96956DEDD}" type="pres">
      <dgm:prSet presAssocID="{3A51C47B-6A1B-BC4C-9278-7B7AB2A3EDCD}" presName="boxAndChildren" presStyleCnt="0"/>
      <dgm:spPr/>
    </dgm:pt>
    <dgm:pt modelId="{4EC377B1-A6F0-8B4E-8595-35632718F660}" type="pres">
      <dgm:prSet presAssocID="{3A51C47B-6A1B-BC4C-9278-7B7AB2A3EDCD}" presName="parentTextBox" presStyleLbl="node1" presStyleIdx="0" presStyleCnt="5"/>
      <dgm:spPr/>
    </dgm:pt>
    <dgm:pt modelId="{F4FD66DE-B286-7547-9174-A65F42FDA792}" type="pres">
      <dgm:prSet presAssocID="{3A51C47B-6A1B-BC4C-9278-7B7AB2A3EDCD}" presName="entireBox" presStyleLbl="node1" presStyleIdx="0" presStyleCnt="5"/>
      <dgm:spPr/>
    </dgm:pt>
    <dgm:pt modelId="{BC6BD162-0616-C141-AE6C-23B692C5F383}" type="pres">
      <dgm:prSet presAssocID="{3A51C47B-6A1B-BC4C-9278-7B7AB2A3EDCD}" presName="descendantBox" presStyleCnt="0"/>
      <dgm:spPr/>
    </dgm:pt>
    <dgm:pt modelId="{1EF36797-3400-A445-AA8B-2DD7F46F392B}" type="pres">
      <dgm:prSet presAssocID="{E4C23BB4-4AB6-BD40-A32A-F513CB40F649}" presName="childTextBox" presStyleLbl="fgAccFollowNode1" presStyleIdx="0" presStyleCnt="5">
        <dgm:presLayoutVars>
          <dgm:bulletEnabled val="1"/>
        </dgm:presLayoutVars>
      </dgm:prSet>
      <dgm:spPr/>
    </dgm:pt>
    <dgm:pt modelId="{E2E74ED8-3509-A147-AC5C-918631D81F23}" type="pres">
      <dgm:prSet presAssocID="{54F14A74-F921-E644-A257-E979929ACF14}" presName="sp" presStyleCnt="0"/>
      <dgm:spPr/>
    </dgm:pt>
    <dgm:pt modelId="{8A8227AF-4E6E-D342-9BA5-E8108DB3F084}" type="pres">
      <dgm:prSet presAssocID="{62E37409-2A2A-FA47-83CE-3CEDEC3BC08D}" presName="arrowAndChildren" presStyleCnt="0"/>
      <dgm:spPr/>
    </dgm:pt>
    <dgm:pt modelId="{ED0B4E55-8F00-2A47-A7A6-AEF38CDA1E89}" type="pres">
      <dgm:prSet presAssocID="{62E37409-2A2A-FA47-83CE-3CEDEC3BC08D}" presName="parentTextArrow" presStyleLbl="node1" presStyleIdx="0" presStyleCnt="5"/>
      <dgm:spPr/>
    </dgm:pt>
    <dgm:pt modelId="{C6930E13-F19C-874B-8E36-386333949971}" type="pres">
      <dgm:prSet presAssocID="{62E37409-2A2A-FA47-83CE-3CEDEC3BC08D}" presName="arrow" presStyleLbl="node1" presStyleIdx="1" presStyleCnt="5"/>
      <dgm:spPr/>
    </dgm:pt>
    <dgm:pt modelId="{2F259187-8282-B04C-89E9-CD7D26B4FD51}" type="pres">
      <dgm:prSet presAssocID="{62E37409-2A2A-FA47-83CE-3CEDEC3BC08D}" presName="descendantArrow" presStyleCnt="0"/>
      <dgm:spPr/>
    </dgm:pt>
    <dgm:pt modelId="{08E577F5-CE35-004A-9216-62569C01CB3C}" type="pres">
      <dgm:prSet presAssocID="{83C71CD6-57CD-1345-AA65-E4449339D441}" presName="childTextArrow" presStyleLbl="fgAccFollowNode1" presStyleIdx="1" presStyleCnt="5">
        <dgm:presLayoutVars>
          <dgm:bulletEnabled val="1"/>
        </dgm:presLayoutVars>
      </dgm:prSet>
      <dgm:spPr/>
    </dgm:pt>
    <dgm:pt modelId="{E2EAC775-BDB3-FC4D-B515-6D050BE45AB8}" type="pres">
      <dgm:prSet presAssocID="{0EBECCBF-32B3-7540-945E-6EAB29D7B1DA}" presName="sp" presStyleCnt="0"/>
      <dgm:spPr/>
    </dgm:pt>
    <dgm:pt modelId="{21077EBF-2EC0-3749-91A6-6B116C3F550E}" type="pres">
      <dgm:prSet presAssocID="{ADD6F1E2-4AED-DA41-AAFA-764AE518E54B}" presName="arrowAndChildren" presStyleCnt="0"/>
      <dgm:spPr/>
    </dgm:pt>
    <dgm:pt modelId="{F49F1A61-4394-144E-B4FD-258BC602AE33}" type="pres">
      <dgm:prSet presAssocID="{ADD6F1E2-4AED-DA41-AAFA-764AE518E54B}" presName="parentTextArrow" presStyleLbl="node1" presStyleIdx="1" presStyleCnt="5"/>
      <dgm:spPr/>
    </dgm:pt>
    <dgm:pt modelId="{30282CF9-601F-3B42-AB65-0DACDA343EB7}" type="pres">
      <dgm:prSet presAssocID="{ADD6F1E2-4AED-DA41-AAFA-764AE518E54B}" presName="arrow" presStyleLbl="node1" presStyleIdx="2" presStyleCnt="5"/>
      <dgm:spPr/>
    </dgm:pt>
    <dgm:pt modelId="{28C7D1C6-5A1D-C342-89C6-B6C99A04B092}" type="pres">
      <dgm:prSet presAssocID="{ADD6F1E2-4AED-DA41-AAFA-764AE518E54B}" presName="descendantArrow" presStyleCnt="0"/>
      <dgm:spPr/>
    </dgm:pt>
    <dgm:pt modelId="{E8F0B54A-E220-9947-A6BA-A92072E7A838}" type="pres">
      <dgm:prSet presAssocID="{B1994776-BB7E-AD4E-900E-8296E2C69C4F}" presName="childTextArrow" presStyleLbl="fgAccFollowNode1" presStyleIdx="2" presStyleCnt="5">
        <dgm:presLayoutVars>
          <dgm:bulletEnabled val="1"/>
        </dgm:presLayoutVars>
      </dgm:prSet>
      <dgm:spPr/>
    </dgm:pt>
    <dgm:pt modelId="{22AFFBB0-4730-CE4D-A2D4-A9BE0F73B6AB}" type="pres">
      <dgm:prSet presAssocID="{6652ED82-6B71-6543-A7FC-4590E5EB8DAC}" presName="sp" presStyleCnt="0"/>
      <dgm:spPr/>
    </dgm:pt>
    <dgm:pt modelId="{96AA0607-65E1-8C46-B9D4-E100003CE174}" type="pres">
      <dgm:prSet presAssocID="{102A7D41-83D4-E04C-90C4-580B0FF7BC74}" presName="arrowAndChildren" presStyleCnt="0"/>
      <dgm:spPr/>
    </dgm:pt>
    <dgm:pt modelId="{0A2D136A-EF3E-F846-853B-540165AF3F0E}" type="pres">
      <dgm:prSet presAssocID="{102A7D41-83D4-E04C-90C4-580B0FF7BC74}" presName="parentTextArrow" presStyleLbl="node1" presStyleIdx="2" presStyleCnt="5"/>
      <dgm:spPr/>
    </dgm:pt>
    <dgm:pt modelId="{C471182E-B1E5-3C4A-B568-E245387CA09B}" type="pres">
      <dgm:prSet presAssocID="{102A7D41-83D4-E04C-90C4-580B0FF7BC74}" presName="arrow" presStyleLbl="node1" presStyleIdx="3" presStyleCnt="5"/>
      <dgm:spPr/>
    </dgm:pt>
    <dgm:pt modelId="{93808D8E-86B2-B040-BFDC-CD9618C13B87}" type="pres">
      <dgm:prSet presAssocID="{102A7D41-83D4-E04C-90C4-580B0FF7BC74}" presName="descendantArrow" presStyleCnt="0"/>
      <dgm:spPr/>
    </dgm:pt>
    <dgm:pt modelId="{CF2371CC-179D-744E-85EB-57BE7D7F6A1D}" type="pres">
      <dgm:prSet presAssocID="{65387183-454B-F14D-A6F6-7DA8C5BFAE05}" presName="childTextArrow" presStyleLbl="fgAccFollowNode1" presStyleIdx="3" presStyleCnt="5">
        <dgm:presLayoutVars>
          <dgm:bulletEnabled val="1"/>
        </dgm:presLayoutVars>
      </dgm:prSet>
      <dgm:spPr/>
    </dgm:pt>
    <dgm:pt modelId="{22E59319-52D4-ED40-AB8D-D6104220006C}" type="pres">
      <dgm:prSet presAssocID="{41E91CD4-8D46-734A-9F81-98BE45E9A506}" presName="sp" presStyleCnt="0"/>
      <dgm:spPr/>
    </dgm:pt>
    <dgm:pt modelId="{F817B372-115F-654A-A623-06FABE2A7DC7}" type="pres">
      <dgm:prSet presAssocID="{4A11EF4C-C086-E642-9BB3-7F06E5C1290B}" presName="arrowAndChildren" presStyleCnt="0"/>
      <dgm:spPr/>
    </dgm:pt>
    <dgm:pt modelId="{BEEF8E39-E08D-2D4F-92D8-DFEDE07EA91C}" type="pres">
      <dgm:prSet presAssocID="{4A11EF4C-C086-E642-9BB3-7F06E5C1290B}" presName="parentTextArrow" presStyleLbl="node1" presStyleIdx="3" presStyleCnt="5"/>
      <dgm:spPr/>
    </dgm:pt>
    <dgm:pt modelId="{2B95FD27-2A91-7B4B-AE74-B25F0B1F6C0B}" type="pres">
      <dgm:prSet presAssocID="{4A11EF4C-C086-E642-9BB3-7F06E5C1290B}" presName="arrow" presStyleLbl="node1" presStyleIdx="4" presStyleCnt="5"/>
      <dgm:spPr/>
    </dgm:pt>
    <dgm:pt modelId="{66CB86D7-4404-AD44-92AB-6D3C44E14AE0}" type="pres">
      <dgm:prSet presAssocID="{4A11EF4C-C086-E642-9BB3-7F06E5C1290B}" presName="descendantArrow" presStyleCnt="0"/>
      <dgm:spPr/>
    </dgm:pt>
    <dgm:pt modelId="{2EE26F5D-3792-314D-A812-1A2E240E089D}" type="pres">
      <dgm:prSet presAssocID="{C88ED262-17EB-A64F-8186-B36DDD55690A}" presName="childTextArrow" presStyleLbl="fgAccFollowNode1" presStyleIdx="4" presStyleCnt="5">
        <dgm:presLayoutVars>
          <dgm:bulletEnabled val="1"/>
        </dgm:presLayoutVars>
      </dgm:prSet>
      <dgm:spPr/>
    </dgm:pt>
  </dgm:ptLst>
  <dgm:cxnLst>
    <dgm:cxn modelId="{AFA37A18-7590-494B-8F61-7651C9CD807A}" srcId="{62E37409-2A2A-FA47-83CE-3CEDEC3BC08D}" destId="{83C71CD6-57CD-1345-AA65-E4449339D441}" srcOrd="0" destOrd="0" parTransId="{99C57B0C-6DAF-2B4C-A3F6-2D14EAC7BAF5}" sibTransId="{149DB796-F667-CC46-B00D-26238C0A42BE}"/>
    <dgm:cxn modelId="{34152A1C-D696-E543-B156-BEC300639C6F}" type="presOf" srcId="{ADD6F1E2-4AED-DA41-AAFA-764AE518E54B}" destId="{F49F1A61-4394-144E-B4FD-258BC602AE33}" srcOrd="0" destOrd="0" presId="urn:microsoft.com/office/officeart/2005/8/layout/process4"/>
    <dgm:cxn modelId="{428C0229-B121-8D4A-BE4C-3453E52B6038}" srcId="{BD09AEF8-F502-8F47-BA6A-B0FFAEB3008F}" destId="{4A11EF4C-C086-E642-9BB3-7F06E5C1290B}" srcOrd="0" destOrd="0" parTransId="{2EE1A629-E634-6749-B074-DE4C8D7A1E17}" sibTransId="{41E91CD4-8D46-734A-9F81-98BE45E9A506}"/>
    <dgm:cxn modelId="{551E882A-0072-5347-BB8A-3194FFBBC538}" type="presOf" srcId="{E4C23BB4-4AB6-BD40-A32A-F513CB40F649}" destId="{1EF36797-3400-A445-AA8B-2DD7F46F392B}" srcOrd="0" destOrd="0" presId="urn:microsoft.com/office/officeart/2005/8/layout/process4"/>
    <dgm:cxn modelId="{C9D1EC37-6D14-C741-974B-E6CD5BEC4890}" srcId="{BD09AEF8-F502-8F47-BA6A-B0FFAEB3008F}" destId="{3A51C47B-6A1B-BC4C-9278-7B7AB2A3EDCD}" srcOrd="4" destOrd="0" parTransId="{28E29305-DDE7-5E41-A399-34FB3874D1C4}" sibTransId="{E02C1A92-D8E3-B048-9437-51C5A45471B7}"/>
    <dgm:cxn modelId="{2189A839-E9D5-ED42-8296-E0B6A5F84A28}" type="presOf" srcId="{3A51C47B-6A1B-BC4C-9278-7B7AB2A3EDCD}" destId="{4EC377B1-A6F0-8B4E-8595-35632718F660}" srcOrd="0" destOrd="0" presId="urn:microsoft.com/office/officeart/2005/8/layout/process4"/>
    <dgm:cxn modelId="{8D042C41-2F4A-4A4E-B219-2663EFFBE2D3}" type="presOf" srcId="{65387183-454B-F14D-A6F6-7DA8C5BFAE05}" destId="{CF2371CC-179D-744E-85EB-57BE7D7F6A1D}" srcOrd="0" destOrd="0" presId="urn:microsoft.com/office/officeart/2005/8/layout/process4"/>
    <dgm:cxn modelId="{C3888243-0073-2947-9EEA-BE8470026BA9}" type="presOf" srcId="{C88ED262-17EB-A64F-8186-B36DDD55690A}" destId="{2EE26F5D-3792-314D-A812-1A2E240E089D}" srcOrd="0" destOrd="0" presId="urn:microsoft.com/office/officeart/2005/8/layout/process4"/>
    <dgm:cxn modelId="{05D00657-BC75-F54B-AF36-90F2C915E11F}" srcId="{BD09AEF8-F502-8F47-BA6A-B0FFAEB3008F}" destId="{ADD6F1E2-4AED-DA41-AAFA-764AE518E54B}" srcOrd="2" destOrd="0" parTransId="{98CFEB6B-CFE8-6942-B415-16441EBBB04F}" sibTransId="{0EBECCBF-32B3-7540-945E-6EAB29D7B1DA}"/>
    <dgm:cxn modelId="{1622D15F-FD91-0142-9D44-E7BC845F8338}" type="presOf" srcId="{62E37409-2A2A-FA47-83CE-3CEDEC3BC08D}" destId="{ED0B4E55-8F00-2A47-A7A6-AEF38CDA1E89}" srcOrd="0" destOrd="0" presId="urn:microsoft.com/office/officeart/2005/8/layout/process4"/>
    <dgm:cxn modelId="{71109566-9139-5C49-A1E9-17BA7210F472}" type="presOf" srcId="{102A7D41-83D4-E04C-90C4-580B0FF7BC74}" destId="{C471182E-B1E5-3C4A-B568-E245387CA09B}" srcOrd="1" destOrd="0" presId="urn:microsoft.com/office/officeart/2005/8/layout/process4"/>
    <dgm:cxn modelId="{8251EF72-1E9F-744B-BCDB-F07E81CE7873}" type="presOf" srcId="{ADD6F1E2-4AED-DA41-AAFA-764AE518E54B}" destId="{30282CF9-601F-3B42-AB65-0DACDA343EB7}" srcOrd="1" destOrd="0" presId="urn:microsoft.com/office/officeart/2005/8/layout/process4"/>
    <dgm:cxn modelId="{38B9F674-7785-9343-9A89-6CC7725B8F5C}" type="presOf" srcId="{62E37409-2A2A-FA47-83CE-3CEDEC3BC08D}" destId="{C6930E13-F19C-874B-8E36-386333949971}" srcOrd="1" destOrd="0" presId="urn:microsoft.com/office/officeart/2005/8/layout/process4"/>
    <dgm:cxn modelId="{B2ADA08D-6A25-1B44-BD78-1587BF0BBF2C}" type="presOf" srcId="{BD09AEF8-F502-8F47-BA6A-B0FFAEB3008F}" destId="{482706F2-2B5E-BE4E-9DFD-671B44ED8CE2}" srcOrd="0" destOrd="0" presId="urn:microsoft.com/office/officeart/2005/8/layout/process4"/>
    <dgm:cxn modelId="{D790AD92-6C13-7F44-8D7A-6C42140A00D6}" srcId="{3A51C47B-6A1B-BC4C-9278-7B7AB2A3EDCD}" destId="{E4C23BB4-4AB6-BD40-A32A-F513CB40F649}" srcOrd="0" destOrd="0" parTransId="{8B25424E-13A0-A04B-997D-DEC83B521EF0}" sibTransId="{7DCF89EF-4CD1-7F44-B78E-A11919AEE3B0}"/>
    <dgm:cxn modelId="{713A6198-83F4-724E-83BC-9A9620E56FBD}" srcId="{102A7D41-83D4-E04C-90C4-580B0FF7BC74}" destId="{65387183-454B-F14D-A6F6-7DA8C5BFAE05}" srcOrd="0" destOrd="0" parTransId="{A9DB0A45-BA50-9B41-9880-F5C4AAF131D7}" sibTransId="{14157546-F946-884E-925E-9D49B811092F}"/>
    <dgm:cxn modelId="{5A66419D-0C1C-5143-B2EB-D5D15C72F9F7}" type="presOf" srcId="{4A11EF4C-C086-E642-9BB3-7F06E5C1290B}" destId="{BEEF8E39-E08D-2D4F-92D8-DFEDE07EA91C}" srcOrd="0" destOrd="0" presId="urn:microsoft.com/office/officeart/2005/8/layout/process4"/>
    <dgm:cxn modelId="{3E2A31A3-ED0F-FE48-A9A4-FC26F48166B1}" type="presOf" srcId="{4A11EF4C-C086-E642-9BB3-7F06E5C1290B}" destId="{2B95FD27-2A91-7B4B-AE74-B25F0B1F6C0B}" srcOrd="1" destOrd="0" presId="urn:microsoft.com/office/officeart/2005/8/layout/process4"/>
    <dgm:cxn modelId="{664177C6-5CA4-804C-A937-8248999F6DC8}" type="presOf" srcId="{3A51C47B-6A1B-BC4C-9278-7B7AB2A3EDCD}" destId="{F4FD66DE-B286-7547-9174-A65F42FDA792}" srcOrd="1" destOrd="0" presId="urn:microsoft.com/office/officeart/2005/8/layout/process4"/>
    <dgm:cxn modelId="{FCAE53D6-5341-4C40-8CF3-729B69735511}" type="presOf" srcId="{B1994776-BB7E-AD4E-900E-8296E2C69C4F}" destId="{E8F0B54A-E220-9947-A6BA-A92072E7A838}" srcOrd="0" destOrd="0" presId="urn:microsoft.com/office/officeart/2005/8/layout/process4"/>
    <dgm:cxn modelId="{43EFD8D8-E21D-7542-A2F0-C207E7227114}" srcId="{4A11EF4C-C086-E642-9BB3-7F06E5C1290B}" destId="{C88ED262-17EB-A64F-8186-B36DDD55690A}" srcOrd="0" destOrd="0" parTransId="{0C3FAF49-7E15-F346-B5F7-74FAF3B60F5B}" sibTransId="{31C0487C-6EEC-FA42-ABAB-6F58F293DC7D}"/>
    <dgm:cxn modelId="{0E1370DD-2245-3C42-8800-8760ED486B99}" srcId="{ADD6F1E2-4AED-DA41-AAFA-764AE518E54B}" destId="{B1994776-BB7E-AD4E-900E-8296E2C69C4F}" srcOrd="0" destOrd="0" parTransId="{A6221FE1-B857-2448-A6B5-034DBE16CDA4}" sibTransId="{A1553F40-3A6B-BA48-BEAA-A3B8D97026E6}"/>
    <dgm:cxn modelId="{D60ECFE1-C8BD-6248-AAA4-821282C1DDA1}" type="presOf" srcId="{102A7D41-83D4-E04C-90C4-580B0FF7BC74}" destId="{0A2D136A-EF3E-F846-853B-540165AF3F0E}" srcOrd="0" destOrd="0" presId="urn:microsoft.com/office/officeart/2005/8/layout/process4"/>
    <dgm:cxn modelId="{05F860EA-091E-3041-8037-551C9970A204}" srcId="{BD09AEF8-F502-8F47-BA6A-B0FFAEB3008F}" destId="{102A7D41-83D4-E04C-90C4-580B0FF7BC74}" srcOrd="1" destOrd="0" parTransId="{3714FB32-BFF1-6B43-9383-A9460E9624B7}" sibTransId="{6652ED82-6B71-6543-A7FC-4590E5EB8DAC}"/>
    <dgm:cxn modelId="{C9D65EF0-7E55-5C43-80D4-31C5A7110EC7}" srcId="{BD09AEF8-F502-8F47-BA6A-B0FFAEB3008F}" destId="{62E37409-2A2A-FA47-83CE-3CEDEC3BC08D}" srcOrd="3" destOrd="0" parTransId="{DBB32CEB-F6D9-4E4C-805C-4AB86B5963B9}" sibTransId="{54F14A74-F921-E644-A257-E979929ACF14}"/>
    <dgm:cxn modelId="{1F85E3F9-AF05-434F-B358-98C9D8BE6044}" type="presOf" srcId="{83C71CD6-57CD-1345-AA65-E4449339D441}" destId="{08E577F5-CE35-004A-9216-62569C01CB3C}" srcOrd="0" destOrd="0" presId="urn:microsoft.com/office/officeart/2005/8/layout/process4"/>
    <dgm:cxn modelId="{FE6C3E9D-5753-A241-9CF7-16C4306B1A34}" type="presParOf" srcId="{482706F2-2B5E-BE4E-9DFD-671B44ED8CE2}" destId="{3A1FA641-4275-D84F-B725-B5E96956DEDD}" srcOrd="0" destOrd="0" presId="urn:microsoft.com/office/officeart/2005/8/layout/process4"/>
    <dgm:cxn modelId="{5C321AAB-A8F1-4741-BCDE-E5898AF6227B}" type="presParOf" srcId="{3A1FA641-4275-D84F-B725-B5E96956DEDD}" destId="{4EC377B1-A6F0-8B4E-8595-35632718F660}" srcOrd="0" destOrd="0" presId="urn:microsoft.com/office/officeart/2005/8/layout/process4"/>
    <dgm:cxn modelId="{B87603B2-6659-2141-88EA-059828099019}" type="presParOf" srcId="{3A1FA641-4275-D84F-B725-B5E96956DEDD}" destId="{F4FD66DE-B286-7547-9174-A65F42FDA792}" srcOrd="1" destOrd="0" presId="urn:microsoft.com/office/officeart/2005/8/layout/process4"/>
    <dgm:cxn modelId="{B39372C6-0B18-1843-973F-0D1F2C828353}" type="presParOf" srcId="{3A1FA641-4275-D84F-B725-B5E96956DEDD}" destId="{BC6BD162-0616-C141-AE6C-23B692C5F383}" srcOrd="2" destOrd="0" presId="urn:microsoft.com/office/officeart/2005/8/layout/process4"/>
    <dgm:cxn modelId="{E242FA8D-F374-B04C-9A00-8435DBBA7100}" type="presParOf" srcId="{BC6BD162-0616-C141-AE6C-23B692C5F383}" destId="{1EF36797-3400-A445-AA8B-2DD7F46F392B}" srcOrd="0" destOrd="0" presId="urn:microsoft.com/office/officeart/2005/8/layout/process4"/>
    <dgm:cxn modelId="{50F2F2F4-A3F6-B547-ACA1-56637B7F9CE9}" type="presParOf" srcId="{482706F2-2B5E-BE4E-9DFD-671B44ED8CE2}" destId="{E2E74ED8-3509-A147-AC5C-918631D81F23}" srcOrd="1" destOrd="0" presId="urn:microsoft.com/office/officeart/2005/8/layout/process4"/>
    <dgm:cxn modelId="{EEE75408-CDB0-FD45-94DC-FEB3452E7ACB}" type="presParOf" srcId="{482706F2-2B5E-BE4E-9DFD-671B44ED8CE2}" destId="{8A8227AF-4E6E-D342-9BA5-E8108DB3F084}" srcOrd="2" destOrd="0" presId="urn:microsoft.com/office/officeart/2005/8/layout/process4"/>
    <dgm:cxn modelId="{E5641948-D0ED-304F-9683-3B71684857B1}" type="presParOf" srcId="{8A8227AF-4E6E-D342-9BA5-E8108DB3F084}" destId="{ED0B4E55-8F00-2A47-A7A6-AEF38CDA1E89}" srcOrd="0" destOrd="0" presId="urn:microsoft.com/office/officeart/2005/8/layout/process4"/>
    <dgm:cxn modelId="{3B21CFB4-4CB4-2A48-809B-A00B7847DEED}" type="presParOf" srcId="{8A8227AF-4E6E-D342-9BA5-E8108DB3F084}" destId="{C6930E13-F19C-874B-8E36-386333949971}" srcOrd="1" destOrd="0" presId="urn:microsoft.com/office/officeart/2005/8/layout/process4"/>
    <dgm:cxn modelId="{A21C9206-C8CE-B540-98E4-7B2520CC6035}" type="presParOf" srcId="{8A8227AF-4E6E-D342-9BA5-E8108DB3F084}" destId="{2F259187-8282-B04C-89E9-CD7D26B4FD51}" srcOrd="2" destOrd="0" presId="urn:microsoft.com/office/officeart/2005/8/layout/process4"/>
    <dgm:cxn modelId="{89CC6291-EE28-9843-9EFA-FB2B46FDA822}" type="presParOf" srcId="{2F259187-8282-B04C-89E9-CD7D26B4FD51}" destId="{08E577F5-CE35-004A-9216-62569C01CB3C}" srcOrd="0" destOrd="0" presId="urn:microsoft.com/office/officeart/2005/8/layout/process4"/>
    <dgm:cxn modelId="{3D054296-5FEF-F243-8E17-B7A54CD89B6F}" type="presParOf" srcId="{482706F2-2B5E-BE4E-9DFD-671B44ED8CE2}" destId="{E2EAC775-BDB3-FC4D-B515-6D050BE45AB8}" srcOrd="3" destOrd="0" presId="urn:microsoft.com/office/officeart/2005/8/layout/process4"/>
    <dgm:cxn modelId="{DAB1213E-DF9A-C84C-BF3D-CB8AE74242CE}" type="presParOf" srcId="{482706F2-2B5E-BE4E-9DFD-671B44ED8CE2}" destId="{21077EBF-2EC0-3749-91A6-6B116C3F550E}" srcOrd="4" destOrd="0" presId="urn:microsoft.com/office/officeart/2005/8/layout/process4"/>
    <dgm:cxn modelId="{B25E73BC-A281-2746-BAB6-9F39EF83770C}" type="presParOf" srcId="{21077EBF-2EC0-3749-91A6-6B116C3F550E}" destId="{F49F1A61-4394-144E-B4FD-258BC602AE33}" srcOrd="0" destOrd="0" presId="urn:microsoft.com/office/officeart/2005/8/layout/process4"/>
    <dgm:cxn modelId="{FA3FF335-69F5-084B-A7A6-9D160380E125}" type="presParOf" srcId="{21077EBF-2EC0-3749-91A6-6B116C3F550E}" destId="{30282CF9-601F-3B42-AB65-0DACDA343EB7}" srcOrd="1" destOrd="0" presId="urn:microsoft.com/office/officeart/2005/8/layout/process4"/>
    <dgm:cxn modelId="{922947C2-A5FA-E047-952B-6EE04031FD62}" type="presParOf" srcId="{21077EBF-2EC0-3749-91A6-6B116C3F550E}" destId="{28C7D1C6-5A1D-C342-89C6-B6C99A04B092}" srcOrd="2" destOrd="0" presId="urn:microsoft.com/office/officeart/2005/8/layout/process4"/>
    <dgm:cxn modelId="{7377CA4D-27BB-D648-B33A-0714976E6BB8}" type="presParOf" srcId="{28C7D1C6-5A1D-C342-89C6-B6C99A04B092}" destId="{E8F0B54A-E220-9947-A6BA-A92072E7A838}" srcOrd="0" destOrd="0" presId="urn:microsoft.com/office/officeart/2005/8/layout/process4"/>
    <dgm:cxn modelId="{BBE983E9-678D-DB4C-B5CB-08DD504E80FB}" type="presParOf" srcId="{482706F2-2B5E-BE4E-9DFD-671B44ED8CE2}" destId="{22AFFBB0-4730-CE4D-A2D4-A9BE0F73B6AB}" srcOrd="5" destOrd="0" presId="urn:microsoft.com/office/officeart/2005/8/layout/process4"/>
    <dgm:cxn modelId="{EFDA2A6C-4B06-DE44-9C39-E8D9E7B55D31}" type="presParOf" srcId="{482706F2-2B5E-BE4E-9DFD-671B44ED8CE2}" destId="{96AA0607-65E1-8C46-B9D4-E100003CE174}" srcOrd="6" destOrd="0" presId="urn:microsoft.com/office/officeart/2005/8/layout/process4"/>
    <dgm:cxn modelId="{9568D8C7-7833-7643-9539-DB84FC532333}" type="presParOf" srcId="{96AA0607-65E1-8C46-B9D4-E100003CE174}" destId="{0A2D136A-EF3E-F846-853B-540165AF3F0E}" srcOrd="0" destOrd="0" presId="urn:microsoft.com/office/officeart/2005/8/layout/process4"/>
    <dgm:cxn modelId="{5BCB59E4-4DEB-3C49-88D1-79FB47003513}" type="presParOf" srcId="{96AA0607-65E1-8C46-B9D4-E100003CE174}" destId="{C471182E-B1E5-3C4A-B568-E245387CA09B}" srcOrd="1" destOrd="0" presId="urn:microsoft.com/office/officeart/2005/8/layout/process4"/>
    <dgm:cxn modelId="{75ADF552-FB93-B74F-A624-56913D63626B}" type="presParOf" srcId="{96AA0607-65E1-8C46-B9D4-E100003CE174}" destId="{93808D8E-86B2-B040-BFDC-CD9618C13B87}" srcOrd="2" destOrd="0" presId="urn:microsoft.com/office/officeart/2005/8/layout/process4"/>
    <dgm:cxn modelId="{D6A98E6D-B943-B74C-B442-D123E73ABB1B}" type="presParOf" srcId="{93808D8E-86B2-B040-BFDC-CD9618C13B87}" destId="{CF2371CC-179D-744E-85EB-57BE7D7F6A1D}" srcOrd="0" destOrd="0" presId="urn:microsoft.com/office/officeart/2005/8/layout/process4"/>
    <dgm:cxn modelId="{3B9609FD-CDBB-9C46-94D7-435C6B913003}" type="presParOf" srcId="{482706F2-2B5E-BE4E-9DFD-671B44ED8CE2}" destId="{22E59319-52D4-ED40-AB8D-D6104220006C}" srcOrd="7" destOrd="0" presId="urn:microsoft.com/office/officeart/2005/8/layout/process4"/>
    <dgm:cxn modelId="{C6A00421-769E-0B4E-89B3-B16C499FA31F}" type="presParOf" srcId="{482706F2-2B5E-BE4E-9DFD-671B44ED8CE2}" destId="{F817B372-115F-654A-A623-06FABE2A7DC7}" srcOrd="8" destOrd="0" presId="urn:microsoft.com/office/officeart/2005/8/layout/process4"/>
    <dgm:cxn modelId="{918B36F5-4C35-6640-94DC-48D50EE2A3EA}" type="presParOf" srcId="{F817B372-115F-654A-A623-06FABE2A7DC7}" destId="{BEEF8E39-E08D-2D4F-92D8-DFEDE07EA91C}" srcOrd="0" destOrd="0" presId="urn:microsoft.com/office/officeart/2005/8/layout/process4"/>
    <dgm:cxn modelId="{F7C2114D-E7C2-E84A-B8D1-052EBF17CCDA}" type="presParOf" srcId="{F817B372-115F-654A-A623-06FABE2A7DC7}" destId="{2B95FD27-2A91-7B4B-AE74-B25F0B1F6C0B}" srcOrd="1" destOrd="0" presId="urn:microsoft.com/office/officeart/2005/8/layout/process4"/>
    <dgm:cxn modelId="{6B12FEE6-9662-C24B-A8FF-AAA45243BCC6}" type="presParOf" srcId="{F817B372-115F-654A-A623-06FABE2A7DC7}" destId="{66CB86D7-4404-AD44-92AB-6D3C44E14AE0}" srcOrd="2" destOrd="0" presId="urn:microsoft.com/office/officeart/2005/8/layout/process4"/>
    <dgm:cxn modelId="{8AFAEA81-05E0-2946-8AF0-2676772CC478}" type="presParOf" srcId="{66CB86D7-4404-AD44-92AB-6D3C44E14AE0}" destId="{2EE26F5D-3792-314D-A812-1A2E240E089D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5E6BA2-523E-024D-A7A7-144DE90CAC7B}">
      <dsp:nvSpPr>
        <dsp:cNvPr id="0" name=""/>
        <dsp:cNvSpPr/>
      </dsp:nvSpPr>
      <dsp:spPr>
        <a:xfrm>
          <a:off x="0" y="344"/>
          <a:ext cx="10148124" cy="5198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سهولة الإطلاق</a:t>
          </a:r>
          <a:endParaRPr lang="en-GB" sz="2400" kern="1200" dirty="0"/>
        </a:p>
      </dsp:txBody>
      <dsp:txXfrm>
        <a:off x="25378" y="25722"/>
        <a:ext cx="10097368" cy="469117"/>
      </dsp:txXfrm>
    </dsp:sp>
    <dsp:sp modelId="{C385128F-E1BA-9944-9066-06F410057047}">
      <dsp:nvSpPr>
        <dsp:cNvPr id="0" name=""/>
        <dsp:cNvSpPr/>
      </dsp:nvSpPr>
      <dsp:spPr>
        <a:xfrm>
          <a:off x="0" y="520217"/>
          <a:ext cx="10148124" cy="358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2203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ar-SA" sz="2400" kern="1200" dirty="0"/>
            <a:t>تغريدة، منشور، مقطع قصير يُمكن أن يُطلق شرارة الأزمة في دقائق</a:t>
          </a:r>
          <a:endParaRPr lang="en-GB" sz="2400" kern="1200" dirty="0"/>
        </a:p>
      </dsp:txBody>
      <dsp:txXfrm>
        <a:off x="0" y="520217"/>
        <a:ext cx="10148124" cy="358712"/>
      </dsp:txXfrm>
    </dsp:sp>
    <dsp:sp modelId="{EC901102-69FF-D746-B258-D4EC988CF79C}">
      <dsp:nvSpPr>
        <dsp:cNvPr id="0" name=""/>
        <dsp:cNvSpPr/>
      </dsp:nvSpPr>
      <dsp:spPr>
        <a:xfrm>
          <a:off x="0" y="878929"/>
          <a:ext cx="10148124" cy="5198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الانتشار الفيروسي</a:t>
          </a:r>
          <a:endParaRPr lang="en-GB" sz="2400" kern="1200" dirty="0"/>
        </a:p>
      </dsp:txBody>
      <dsp:txXfrm>
        <a:off x="25378" y="904307"/>
        <a:ext cx="10097368" cy="469117"/>
      </dsp:txXfrm>
    </dsp:sp>
    <dsp:sp modelId="{771F224A-FF5D-F548-8859-708CF2C73CC3}">
      <dsp:nvSpPr>
        <dsp:cNvPr id="0" name=""/>
        <dsp:cNvSpPr/>
      </dsp:nvSpPr>
      <dsp:spPr>
        <a:xfrm>
          <a:off x="0" y="1398802"/>
          <a:ext cx="10148124" cy="358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2203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منصات مثل تويتر وإنستغرام تُسرّع تصاعد التفاعل إلى ملايين المستخدمين</a:t>
          </a:r>
          <a:endParaRPr lang="en-GB" sz="2400" kern="1200" dirty="0"/>
        </a:p>
      </dsp:txBody>
      <dsp:txXfrm>
        <a:off x="0" y="1398802"/>
        <a:ext cx="10148124" cy="358712"/>
      </dsp:txXfrm>
    </dsp:sp>
    <dsp:sp modelId="{C60E073A-882F-EC4B-9A5D-11E704900BCF}">
      <dsp:nvSpPr>
        <dsp:cNvPr id="0" name=""/>
        <dsp:cNvSpPr/>
      </dsp:nvSpPr>
      <dsp:spPr>
        <a:xfrm>
          <a:off x="0" y="1757515"/>
          <a:ext cx="10148124" cy="5198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الجمهور بات صانعًا للرواية</a:t>
          </a:r>
          <a:endParaRPr lang="en-GB" sz="2400" kern="1200" dirty="0"/>
        </a:p>
      </dsp:txBody>
      <dsp:txXfrm>
        <a:off x="25378" y="1782893"/>
        <a:ext cx="10097368" cy="469117"/>
      </dsp:txXfrm>
    </dsp:sp>
    <dsp:sp modelId="{2E171B1C-05CC-334A-B6B3-82F5EE024637}">
      <dsp:nvSpPr>
        <dsp:cNvPr id="0" name=""/>
        <dsp:cNvSpPr/>
      </dsp:nvSpPr>
      <dsp:spPr>
        <a:xfrm>
          <a:off x="0" y="2277388"/>
          <a:ext cx="10148124" cy="358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2203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لم يعد الإعلام التقليدي هو من يتحكم في سرد القصة</a:t>
          </a:r>
          <a:endParaRPr lang="en-GB" sz="2400" b="1" kern="1200" dirty="0"/>
        </a:p>
      </dsp:txBody>
      <dsp:txXfrm>
        <a:off x="0" y="2277388"/>
        <a:ext cx="10148124" cy="358712"/>
      </dsp:txXfrm>
    </dsp:sp>
    <dsp:sp modelId="{FFD2B13C-035C-7346-8585-66A450E2D8EE}">
      <dsp:nvSpPr>
        <dsp:cNvPr id="0" name=""/>
        <dsp:cNvSpPr/>
      </dsp:nvSpPr>
      <dsp:spPr>
        <a:xfrm>
          <a:off x="0" y="2636100"/>
          <a:ext cx="10148124" cy="5198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غياب الضوابط الزمنية</a:t>
          </a:r>
          <a:endParaRPr lang="en-GB" sz="2400" kern="1200" dirty="0"/>
        </a:p>
      </dsp:txBody>
      <dsp:txXfrm>
        <a:off x="25378" y="2661478"/>
        <a:ext cx="10097368" cy="469117"/>
      </dsp:txXfrm>
    </dsp:sp>
    <dsp:sp modelId="{C61F57D9-6B55-0743-B573-7F817B1046FB}">
      <dsp:nvSpPr>
        <dsp:cNvPr id="0" name=""/>
        <dsp:cNvSpPr/>
      </dsp:nvSpPr>
      <dsp:spPr>
        <a:xfrm>
          <a:off x="0" y="3155973"/>
          <a:ext cx="10148124" cy="358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2203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مواقع التواصل الاجتماعي تعمل ٢٤/٧ — لا تنتظر مواعيد نشر أو مؤتمرات</a:t>
          </a:r>
          <a:endParaRPr lang="en-GB" sz="2400" b="1" kern="1200" dirty="0"/>
        </a:p>
      </dsp:txBody>
      <dsp:txXfrm>
        <a:off x="0" y="3155973"/>
        <a:ext cx="10148124" cy="358712"/>
      </dsp:txXfrm>
    </dsp:sp>
    <dsp:sp modelId="{DB98B327-556A-7F41-96DF-DB4D27A0B17F}">
      <dsp:nvSpPr>
        <dsp:cNvPr id="0" name=""/>
        <dsp:cNvSpPr/>
      </dsp:nvSpPr>
      <dsp:spPr>
        <a:xfrm>
          <a:off x="0" y="3514686"/>
          <a:ext cx="10148124" cy="5198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قابلية التفاعل اللحظي</a:t>
          </a:r>
          <a:endParaRPr lang="en-GB" sz="2400" kern="1200" dirty="0"/>
        </a:p>
      </dsp:txBody>
      <dsp:txXfrm>
        <a:off x="25378" y="3540064"/>
        <a:ext cx="10097368" cy="469117"/>
      </dsp:txXfrm>
    </dsp:sp>
    <dsp:sp modelId="{C2BD53F9-6BBB-D04C-ABEB-C70A9718B9F7}">
      <dsp:nvSpPr>
        <dsp:cNvPr id="0" name=""/>
        <dsp:cNvSpPr/>
      </dsp:nvSpPr>
      <dsp:spPr>
        <a:xfrm>
          <a:off x="0" y="4034559"/>
          <a:ext cx="10148124" cy="358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2203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الجمهور يُشارك فورًا ويُعيد النشر ويُحرّك الموجة</a:t>
          </a:r>
          <a:endParaRPr lang="en-GB" sz="2400" b="1" kern="1200" dirty="0"/>
        </a:p>
      </dsp:txBody>
      <dsp:txXfrm>
        <a:off x="0" y="4034559"/>
        <a:ext cx="10148124" cy="3587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B61B66-C339-A24A-B8E8-E29841171A6B}">
      <dsp:nvSpPr>
        <dsp:cNvPr id="0" name=""/>
        <dsp:cNvSpPr/>
      </dsp:nvSpPr>
      <dsp:spPr>
        <a:xfrm>
          <a:off x="7857975" y="496"/>
          <a:ext cx="2241916" cy="189504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منشور فردي (0 ساعة)</a:t>
          </a:r>
          <a:endParaRPr lang="en-GB" sz="2400" kern="1200" dirty="0"/>
        </a:p>
      </dsp:txBody>
      <dsp:txXfrm>
        <a:off x="7913479" y="56000"/>
        <a:ext cx="2130908" cy="1784037"/>
      </dsp:txXfrm>
    </dsp:sp>
    <dsp:sp modelId="{C9E7315B-E3FC-104C-BFF0-8B91872E5FE4}">
      <dsp:nvSpPr>
        <dsp:cNvPr id="0" name=""/>
        <dsp:cNvSpPr/>
      </dsp:nvSpPr>
      <dsp:spPr>
        <a:xfrm>
          <a:off x="7857975" y="2159895"/>
          <a:ext cx="2241916" cy="189504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كيف يرى الجمهور المؤسسة بعد الأزمة؟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400" kern="1200" dirty="0"/>
            <a:t>ما هي العواطف السائدة؟</a:t>
          </a:r>
          <a:endParaRPr lang="en-GB" sz="2400" kern="1200" dirty="0"/>
        </a:p>
      </dsp:txBody>
      <dsp:txXfrm>
        <a:off x="7913479" y="2215399"/>
        <a:ext cx="2130908" cy="1784037"/>
      </dsp:txXfrm>
    </dsp:sp>
    <dsp:sp modelId="{98876AAE-9B45-6842-B752-8A7B031D0A32}">
      <dsp:nvSpPr>
        <dsp:cNvPr id="0" name=""/>
        <dsp:cNvSpPr/>
      </dsp:nvSpPr>
      <dsp:spPr>
        <a:xfrm>
          <a:off x="5239416" y="496"/>
          <a:ext cx="2241916" cy="189504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موجة تعليقات (١–٢ ساعة)</a:t>
          </a:r>
          <a:endParaRPr lang="en-GB" sz="2400" kern="1200" dirty="0"/>
        </a:p>
      </dsp:txBody>
      <dsp:txXfrm>
        <a:off x="5294920" y="56000"/>
        <a:ext cx="2130908" cy="1784037"/>
      </dsp:txXfrm>
    </dsp:sp>
    <dsp:sp modelId="{467FD70A-22F5-B844-94FA-B5ADE57D03C7}">
      <dsp:nvSpPr>
        <dsp:cNvPr id="0" name=""/>
        <dsp:cNvSpPr/>
      </dsp:nvSpPr>
      <dsp:spPr>
        <a:xfrm>
          <a:off x="5239416" y="2159895"/>
          <a:ext cx="2241916" cy="189504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مستويات الثقة العامة — هل ارتفعت؟ انخفضت؟ توقّفت؟</a:t>
          </a:r>
          <a:endParaRPr lang="en-GB" sz="2400" kern="1200" dirty="0"/>
        </a:p>
      </dsp:txBody>
      <dsp:txXfrm>
        <a:off x="5294920" y="2215399"/>
        <a:ext cx="2130908" cy="1784037"/>
      </dsp:txXfrm>
    </dsp:sp>
    <dsp:sp modelId="{FDCC2D76-2C91-284C-91EB-BCBCF7728B9F}">
      <dsp:nvSpPr>
        <dsp:cNvPr id="0" name=""/>
        <dsp:cNvSpPr/>
      </dsp:nvSpPr>
      <dsp:spPr>
        <a:xfrm>
          <a:off x="2620857" y="496"/>
          <a:ext cx="2241916" cy="189504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بروز الوسم (٢–٤ ساعات)</a:t>
          </a:r>
          <a:endParaRPr lang="en-GB" sz="2400" kern="1200" dirty="0"/>
        </a:p>
      </dsp:txBody>
      <dsp:txXfrm>
        <a:off x="2676361" y="56000"/>
        <a:ext cx="2130908" cy="1784037"/>
      </dsp:txXfrm>
    </dsp:sp>
    <dsp:sp modelId="{1FF06544-7C77-864F-9A57-3579AF72D9BF}">
      <dsp:nvSpPr>
        <dsp:cNvPr id="0" name=""/>
        <dsp:cNvSpPr/>
      </dsp:nvSpPr>
      <dsp:spPr>
        <a:xfrm>
          <a:off x="2620857" y="2159895"/>
          <a:ext cx="2241916" cy="189504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ما الذي يتوقّعه الجمهور؟ هل نُدرك هذه التوقّعات بدقة؟</a:t>
          </a:r>
          <a:endParaRPr lang="en-GB" sz="2400" b="1" kern="1200" dirty="0"/>
        </a:p>
      </dsp:txBody>
      <dsp:txXfrm>
        <a:off x="2676361" y="2215399"/>
        <a:ext cx="2130908" cy="1784037"/>
      </dsp:txXfrm>
    </dsp:sp>
    <dsp:sp modelId="{EAA6AAF6-F48E-394A-AF6B-11C6AFBEA634}">
      <dsp:nvSpPr>
        <dsp:cNvPr id="0" name=""/>
        <dsp:cNvSpPr/>
      </dsp:nvSpPr>
      <dsp:spPr>
        <a:xfrm>
          <a:off x="2298" y="496"/>
          <a:ext cx="2241916" cy="189504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تغطية إعلامية (٤–٦ ساعات)</a:t>
          </a:r>
          <a:endParaRPr lang="en-GB" sz="2400" kern="1200" dirty="0"/>
        </a:p>
      </dsp:txBody>
      <dsp:txXfrm>
        <a:off x="57802" y="56000"/>
        <a:ext cx="2130908" cy="1784037"/>
      </dsp:txXfrm>
    </dsp:sp>
    <dsp:sp modelId="{E8DF993C-13F0-2140-936B-A00EC1CCA883}">
      <dsp:nvSpPr>
        <dsp:cNvPr id="0" name=""/>
        <dsp:cNvSpPr/>
      </dsp:nvSpPr>
      <dsp:spPr>
        <a:xfrm>
          <a:off x="2298" y="2159895"/>
          <a:ext cx="2241916" cy="189504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ما الاتجاهات في وسائل التواصل؟ هل ما زالت الرسائل السلبية سائدة؟</a:t>
          </a:r>
          <a:endParaRPr lang="en-GB" sz="2400" b="1" kern="1200" dirty="0"/>
        </a:p>
      </dsp:txBody>
      <dsp:txXfrm>
        <a:off x="57802" y="2215399"/>
        <a:ext cx="2130908" cy="178403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27847A-2775-6A43-AA5A-C458CA170E66}">
      <dsp:nvSpPr>
        <dsp:cNvPr id="0" name=""/>
        <dsp:cNvSpPr/>
      </dsp:nvSpPr>
      <dsp:spPr>
        <a:xfrm rot="16200000">
          <a:off x="2757135" y="-2617455"/>
          <a:ext cx="1100759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الجمهور العادي هو من يُطلق الرواية في كثير من الأزمات — غالبًا دون انتظار رواية المؤسسة</a:t>
          </a:r>
          <a:endParaRPr lang="en-GB" sz="2000" kern="1200" dirty="0"/>
        </a:p>
      </dsp:txBody>
      <dsp:txXfrm rot="5400000">
        <a:off x="53735" y="193415"/>
        <a:ext cx="6561296" cy="993289"/>
      </dsp:txXfrm>
    </dsp:sp>
    <dsp:sp modelId="{2D644AA8-B101-AB42-81EB-2D42B53CA4E5}">
      <dsp:nvSpPr>
        <dsp:cNvPr id="0" name=""/>
        <dsp:cNvSpPr/>
      </dsp:nvSpPr>
      <dsp:spPr>
        <a:xfrm>
          <a:off x="6615031" y="2084"/>
          <a:ext cx="3720954" cy="137594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b="1" kern="1200" dirty="0"/>
            <a:t>١- الجمهور (40–50</a:t>
          </a:r>
          <a:r>
            <a:rPr lang="en-GB" sz="2800" b="1" kern="1200" dirty="0"/>
            <a:t>%</a:t>
          </a:r>
          <a:r>
            <a:rPr lang="ar-SA" sz="2800" b="1" kern="1200" dirty="0"/>
            <a:t>)</a:t>
          </a:r>
          <a:endParaRPr lang="en-GB" sz="2800" b="1" kern="1200" dirty="0"/>
        </a:p>
      </dsp:txBody>
      <dsp:txXfrm>
        <a:off x="6682199" y="69252"/>
        <a:ext cx="3586618" cy="1241613"/>
      </dsp:txXfrm>
    </dsp:sp>
    <dsp:sp modelId="{C6EE18F5-D4BB-2847-9241-8FA85CBCDC58}">
      <dsp:nvSpPr>
        <dsp:cNvPr id="0" name=""/>
        <dsp:cNvSpPr/>
      </dsp:nvSpPr>
      <dsp:spPr>
        <a:xfrm rot="16200000">
          <a:off x="2757135" y="-1172708"/>
          <a:ext cx="1100759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دور المؤثرين كبير جدًا في تضخيم أو تهدئة الرواية — قد يُغيروا مسار الأزمة بالكامل</a:t>
          </a:r>
          <a:endParaRPr lang="en-GB" sz="2000" kern="1200" dirty="0"/>
        </a:p>
      </dsp:txBody>
      <dsp:txXfrm rot="5400000">
        <a:off x="53735" y="1638162"/>
        <a:ext cx="6561296" cy="993289"/>
      </dsp:txXfrm>
    </dsp:sp>
    <dsp:sp modelId="{FB23362C-8FBC-FB44-B9DA-C9CF74B8C6EF}">
      <dsp:nvSpPr>
        <dsp:cNvPr id="0" name=""/>
        <dsp:cNvSpPr/>
      </dsp:nvSpPr>
      <dsp:spPr>
        <a:xfrm>
          <a:off x="6615031" y="1446832"/>
          <a:ext cx="3720954" cy="137594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b="1" kern="1200" dirty="0"/>
            <a:t>٢- المؤثرون (30–40</a:t>
          </a:r>
          <a:r>
            <a:rPr lang="en-GB" sz="2800" b="1" kern="1200" dirty="0"/>
            <a:t>%</a:t>
          </a:r>
          <a:r>
            <a:rPr lang="ar-SA" sz="2800" b="1" kern="1200" dirty="0"/>
            <a:t>)</a:t>
          </a:r>
          <a:endParaRPr lang="en-GB" sz="2800" kern="1200" dirty="0"/>
        </a:p>
      </dsp:txBody>
      <dsp:txXfrm>
        <a:off x="6682199" y="1514000"/>
        <a:ext cx="3586618" cy="1241613"/>
      </dsp:txXfrm>
    </dsp:sp>
    <dsp:sp modelId="{3B9D189F-3DD9-F441-9D64-222893C28A99}">
      <dsp:nvSpPr>
        <dsp:cNvPr id="0" name=""/>
        <dsp:cNvSpPr/>
      </dsp:nvSpPr>
      <dsp:spPr>
        <a:xfrm rot="16200000">
          <a:off x="2757135" y="272038"/>
          <a:ext cx="1100759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المؤسسة تبدأ أحيانًا متأخّرة في تقديم روايتها — وإن لم تُحسن توقيت الدخول، تُصبح طرفًا ضعيفًا في الرواية</a:t>
          </a:r>
          <a:endParaRPr lang="en-GB" sz="2000" kern="1200" dirty="0"/>
        </a:p>
      </dsp:txBody>
      <dsp:txXfrm rot="5400000">
        <a:off x="53735" y="3082909"/>
        <a:ext cx="6561296" cy="993289"/>
      </dsp:txXfrm>
    </dsp:sp>
    <dsp:sp modelId="{9959D325-8390-B94E-B5E8-7D41491FFA18}">
      <dsp:nvSpPr>
        <dsp:cNvPr id="0" name=""/>
        <dsp:cNvSpPr/>
      </dsp:nvSpPr>
      <dsp:spPr>
        <a:xfrm>
          <a:off x="6615031" y="2891579"/>
          <a:ext cx="3720954" cy="137594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b="1" kern="1200" dirty="0"/>
            <a:t>٣- المؤسسة (10–20</a:t>
          </a:r>
          <a:r>
            <a:rPr lang="en-GB" sz="2800" b="1" kern="1200" dirty="0"/>
            <a:t>%</a:t>
          </a:r>
          <a:r>
            <a:rPr lang="ar-SA" sz="2800" b="1" kern="1200" dirty="0"/>
            <a:t>)</a:t>
          </a:r>
          <a:endParaRPr lang="en-GB" sz="2800" kern="1200" dirty="0"/>
        </a:p>
      </dsp:txBody>
      <dsp:txXfrm>
        <a:off x="6682199" y="2958747"/>
        <a:ext cx="3586618" cy="124161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174F6B-7FC6-DA41-947B-277DBE715C1C}">
      <dsp:nvSpPr>
        <dsp:cNvPr id="0" name=""/>
        <dsp:cNvSpPr/>
      </dsp:nvSpPr>
      <dsp:spPr>
        <a:xfrm>
          <a:off x="5187017" y="35309"/>
          <a:ext cx="351494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١- أزمات أخلاقية وقيمية</a:t>
          </a:r>
          <a:endParaRPr lang="en-GB" sz="2200" kern="1200" dirty="0"/>
        </a:p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إعلان مسيء، موقف عنصري، انتهاك للهوية —  مثال </a:t>
          </a:r>
          <a:r>
            <a:rPr lang="en-GB" sz="2200" kern="1200" dirty="0"/>
            <a:t> H&amp;M</a:t>
          </a:r>
          <a:r>
            <a:rPr lang="ar-SA" sz="2200" kern="1200" dirty="0"/>
            <a:t>، </a:t>
          </a:r>
          <a:r>
            <a:rPr lang="en-GB" sz="2200" kern="1200" dirty="0"/>
            <a:t>Dove</a:t>
          </a:r>
          <a:endParaRPr lang="en-GB" sz="2200" b="1" kern="1200" dirty="0"/>
        </a:p>
      </dsp:txBody>
      <dsp:txXfrm>
        <a:off x="5187017" y="35309"/>
        <a:ext cx="3514945" cy="1937997"/>
      </dsp:txXfrm>
    </dsp:sp>
    <dsp:sp modelId="{13D75C33-BE60-824B-8A05-AD643078CE0E}">
      <dsp:nvSpPr>
        <dsp:cNvPr id="0" name=""/>
        <dsp:cNvSpPr/>
      </dsp:nvSpPr>
      <dsp:spPr>
        <a:xfrm>
          <a:off x="1634022" y="35309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٢- مشاكل خدمة العملاء الفاضحة</a:t>
          </a:r>
          <a:endParaRPr lang="en-GB" sz="2200" kern="1200" dirty="0"/>
        </a:p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فيديو يوثّق إساءة معاملة عميل</a:t>
          </a:r>
          <a:r>
            <a:rPr lang="en-GB" sz="2200" kern="1200" dirty="0"/>
            <a:t> —  </a:t>
          </a:r>
          <a:r>
            <a:rPr lang="ar-SA" sz="2200" kern="1200" dirty="0"/>
            <a:t>مثال </a:t>
          </a:r>
          <a:r>
            <a:rPr lang="en-GB" sz="2200" kern="1200" dirty="0"/>
            <a:t> United Airlines 2017</a:t>
          </a:r>
        </a:p>
      </dsp:txBody>
      <dsp:txXfrm>
        <a:off x="1634022" y="35309"/>
        <a:ext cx="3229995" cy="1937997"/>
      </dsp:txXfrm>
    </dsp:sp>
    <dsp:sp modelId="{D13297D6-26A5-4C42-8B11-B6DC6C12910D}">
      <dsp:nvSpPr>
        <dsp:cNvPr id="0" name=""/>
        <dsp:cNvSpPr/>
      </dsp:nvSpPr>
      <dsp:spPr>
        <a:xfrm>
          <a:off x="7105990" y="2296306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٣- تصريحات غير مسؤولة من مسؤول أو موظف</a:t>
          </a:r>
          <a:endParaRPr lang="en-GB" sz="2200" kern="1200" dirty="0"/>
        </a:p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تغريدة غير لائقة، تصريح يُثير الغضب —  مثال  </a:t>
          </a:r>
          <a:r>
            <a:rPr lang="en-GB" sz="2200" kern="1200" dirty="0"/>
            <a:t> Gillette</a:t>
          </a:r>
        </a:p>
      </dsp:txBody>
      <dsp:txXfrm>
        <a:off x="7105990" y="2296306"/>
        <a:ext cx="3229995" cy="1937997"/>
      </dsp:txXfrm>
    </dsp:sp>
    <dsp:sp modelId="{934C7D22-6A71-4445-AFA9-9B2B736F4B8D}">
      <dsp:nvSpPr>
        <dsp:cNvPr id="0" name=""/>
        <dsp:cNvSpPr/>
      </dsp:nvSpPr>
      <dsp:spPr>
        <a:xfrm>
          <a:off x="3552995" y="2296306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kern="1200" dirty="0"/>
            <a:t>٤- </a:t>
          </a:r>
          <a:r>
            <a:rPr lang="ar-SA" sz="2200" b="1" kern="1200" dirty="0"/>
            <a:t>مشاكل تتعلّق بسلامة المنتجات</a:t>
          </a:r>
          <a:endParaRPr lang="en-GB" sz="2200" kern="1200" dirty="0"/>
        </a:p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200" kern="1200" dirty="0"/>
            <a:t>منتج معيب، خلل صحي —  مثال  </a:t>
          </a:r>
          <a:r>
            <a:rPr lang="en-GB" sz="2200" kern="1200" dirty="0"/>
            <a:t> Samsung Galaxy Note 7</a:t>
          </a:r>
        </a:p>
      </dsp:txBody>
      <dsp:txXfrm>
        <a:off x="3552995" y="2296306"/>
        <a:ext cx="3229995" cy="1937997"/>
      </dsp:txXfrm>
    </dsp:sp>
    <dsp:sp modelId="{D6CA41D6-D8F6-2742-9B37-8B2518214906}">
      <dsp:nvSpPr>
        <dsp:cNvPr id="0" name=""/>
        <dsp:cNvSpPr/>
      </dsp:nvSpPr>
      <dsp:spPr>
        <a:xfrm>
          <a:off x="0" y="2296306"/>
          <a:ext cx="3229995" cy="1937997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kern="1200" dirty="0"/>
            <a:t>٥- </a:t>
          </a:r>
          <a:r>
            <a:rPr lang="ar-SA" sz="2200" b="1" kern="1200" dirty="0"/>
            <a:t>مواقف سياسية أو اجتماعية مثيرة للجدل</a:t>
          </a:r>
          <a:endParaRPr lang="en-GB" sz="2200" kern="1200" dirty="0"/>
        </a:p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حملة تتناول قضية خلافية —  مثال  </a:t>
          </a:r>
          <a:r>
            <a:rPr lang="en-GB" sz="2200" kern="1200" dirty="0"/>
            <a:t> Nike/Colin Kaepernick</a:t>
          </a:r>
        </a:p>
      </dsp:txBody>
      <dsp:txXfrm>
        <a:off x="0" y="2296306"/>
        <a:ext cx="3229995" cy="193799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352237-508A-DF44-A240-F81CE14C6484}">
      <dsp:nvSpPr>
        <dsp:cNvPr id="0" name=""/>
        <dsp:cNvSpPr/>
      </dsp:nvSpPr>
      <dsp:spPr>
        <a:xfrm rot="10800000">
          <a:off x="332135" y="1082"/>
          <a:ext cx="7383173" cy="8588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ar-SA" sz="2000" kern="1200" dirty="0"/>
            <a:t>فيديو يُظهر طرد راكب بالقوة — انتشر على تويتر خلال ساعات</a:t>
          </a:r>
          <a:endParaRPr lang="en-GB" sz="2000" kern="1200" dirty="0"/>
        </a:p>
        <a:p>
          <a:pPr marL="171450" lvl="1" indent="-171450" algn="r" defTabSz="8001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en-GB" sz="1800" kern="1200" dirty="0">
              <a:hlinkClick xmlns:r="http://schemas.openxmlformats.org/officeDocument/2006/relationships" r:id="rId1"/>
            </a:rPr>
            <a:t>https://www.youtube.com/shorts/uz3EDgJu8Zk</a:t>
          </a:r>
          <a:r>
            <a:rPr lang="ar-SA" sz="1800" kern="1200" dirty="0"/>
            <a:t> </a:t>
          </a:r>
          <a:endParaRPr lang="en-GB" sz="1800" kern="1200" dirty="0"/>
        </a:p>
      </dsp:txBody>
      <dsp:txXfrm rot="10800000">
        <a:off x="654222" y="108444"/>
        <a:ext cx="7061086" cy="644175"/>
      </dsp:txXfrm>
    </dsp:sp>
    <dsp:sp modelId="{41297FAB-1534-0849-BA6E-7C25FAEB3C98}">
      <dsp:nvSpPr>
        <dsp:cNvPr id="0" name=""/>
        <dsp:cNvSpPr/>
      </dsp:nvSpPr>
      <dsp:spPr>
        <a:xfrm>
          <a:off x="7715309" y="1082"/>
          <a:ext cx="2440941" cy="8588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United Airlines 2017</a:t>
          </a:r>
          <a:endParaRPr lang="en-GB" sz="2000" kern="1200" dirty="0"/>
        </a:p>
      </dsp:txBody>
      <dsp:txXfrm>
        <a:off x="7757237" y="43010"/>
        <a:ext cx="2357085" cy="775043"/>
      </dsp:txXfrm>
    </dsp:sp>
    <dsp:sp modelId="{88A360F8-435A-4441-821B-C5FDC162F8A3}">
      <dsp:nvSpPr>
        <dsp:cNvPr id="0" name=""/>
        <dsp:cNvSpPr/>
      </dsp:nvSpPr>
      <dsp:spPr>
        <a:xfrm rot="10800000">
          <a:off x="332135" y="945871"/>
          <a:ext cx="7383173" cy="8588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إعلان ظهر وكأنه عنصري — أدى إلى اعتذارات متكرّرة من الشركة </a:t>
          </a:r>
          <a:r>
            <a:rPr lang="en-GB" sz="2000" kern="1200" dirty="0">
              <a:hlinkClick xmlns:r="http://schemas.openxmlformats.org/officeDocument/2006/relationships" r:id="rId2"/>
            </a:rPr>
            <a:t>https://www.youtube.com/watch?v=JdmUu0txO3I</a:t>
          </a:r>
          <a:r>
            <a:rPr lang="ar-SA" sz="2000" kern="1200" dirty="0"/>
            <a:t> </a:t>
          </a:r>
          <a:endParaRPr lang="en-GB" sz="2000" kern="1200" dirty="0"/>
        </a:p>
      </dsp:txBody>
      <dsp:txXfrm rot="10800000">
        <a:off x="654222" y="1053233"/>
        <a:ext cx="7061086" cy="644175"/>
      </dsp:txXfrm>
    </dsp:sp>
    <dsp:sp modelId="{FE1F3C02-12DD-E246-92E2-003A888D93A3}">
      <dsp:nvSpPr>
        <dsp:cNvPr id="0" name=""/>
        <dsp:cNvSpPr/>
      </dsp:nvSpPr>
      <dsp:spPr>
        <a:xfrm>
          <a:off x="7715309" y="945871"/>
          <a:ext cx="2440941" cy="8588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Dove 2017</a:t>
          </a:r>
          <a:endParaRPr lang="en-GB" sz="2000" kern="1200" dirty="0"/>
        </a:p>
      </dsp:txBody>
      <dsp:txXfrm>
        <a:off x="7757237" y="987799"/>
        <a:ext cx="2357085" cy="775043"/>
      </dsp:txXfrm>
    </dsp:sp>
    <dsp:sp modelId="{7D24C9EE-3DAC-A241-986A-0383B911D100}">
      <dsp:nvSpPr>
        <dsp:cNvPr id="0" name=""/>
        <dsp:cNvSpPr/>
      </dsp:nvSpPr>
      <dsp:spPr>
        <a:xfrm rot="10800000">
          <a:off x="332135" y="1890660"/>
          <a:ext cx="7383173" cy="8588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إعلان اعتُبر مُقلّلاً من شأن قضايا العدالة الاجتماعية — واجه سيلًا من الانتقادات الرقمية</a:t>
          </a:r>
          <a:endParaRPr lang="en-GB" sz="2000" kern="1200" dirty="0"/>
        </a:p>
      </dsp:txBody>
      <dsp:txXfrm rot="10800000">
        <a:off x="654222" y="1998022"/>
        <a:ext cx="7061086" cy="644175"/>
      </dsp:txXfrm>
    </dsp:sp>
    <dsp:sp modelId="{CA4561A8-7573-BC48-9473-9E0AE3267321}">
      <dsp:nvSpPr>
        <dsp:cNvPr id="0" name=""/>
        <dsp:cNvSpPr/>
      </dsp:nvSpPr>
      <dsp:spPr>
        <a:xfrm>
          <a:off x="7715309" y="1890660"/>
          <a:ext cx="2440941" cy="8588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Pepsi/Kendall Jenner</a:t>
          </a:r>
          <a:endParaRPr lang="en-GB" sz="2000" kern="1200" dirty="0"/>
        </a:p>
      </dsp:txBody>
      <dsp:txXfrm>
        <a:off x="7757237" y="1932588"/>
        <a:ext cx="2357085" cy="775043"/>
      </dsp:txXfrm>
    </dsp:sp>
    <dsp:sp modelId="{4FA1C5FF-B31D-DF48-91D7-C11A599DB4B9}">
      <dsp:nvSpPr>
        <dsp:cNvPr id="0" name=""/>
        <dsp:cNvSpPr/>
      </dsp:nvSpPr>
      <dsp:spPr>
        <a:xfrm rot="10800000">
          <a:off x="332135" y="2835450"/>
          <a:ext cx="7383173" cy="8588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قميص عنصري — الأزمة اندلعت بالكامل عبر مواقع التواصل الاجتماعي</a:t>
          </a:r>
          <a:r>
            <a:rPr lang="en-GB" sz="2000" kern="1200" dirty="0"/>
            <a:t> </a:t>
          </a:r>
          <a:r>
            <a:rPr lang="en-GB" sz="2000" kern="1200" dirty="0">
              <a:hlinkClick xmlns:r="http://schemas.openxmlformats.org/officeDocument/2006/relationships" r:id="rId3"/>
            </a:rPr>
            <a:t>https://www.youtube.com/watch?v=GYRLFJ469mg</a:t>
          </a:r>
          <a:r>
            <a:rPr lang="en-GB" sz="2000" kern="1200" dirty="0"/>
            <a:t> </a:t>
          </a:r>
        </a:p>
      </dsp:txBody>
      <dsp:txXfrm rot="10800000">
        <a:off x="654222" y="2942812"/>
        <a:ext cx="7061086" cy="644175"/>
      </dsp:txXfrm>
    </dsp:sp>
    <dsp:sp modelId="{C45C88E8-C781-7843-8934-39D4B6CC4F5A}">
      <dsp:nvSpPr>
        <dsp:cNvPr id="0" name=""/>
        <dsp:cNvSpPr/>
      </dsp:nvSpPr>
      <dsp:spPr>
        <a:xfrm>
          <a:off x="7715309" y="2835450"/>
          <a:ext cx="2440941" cy="8588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/>
            <a:t>H&amp;M</a:t>
          </a:r>
          <a:endParaRPr lang="en-GB" sz="2800" kern="1200" dirty="0"/>
        </a:p>
      </dsp:txBody>
      <dsp:txXfrm>
        <a:off x="7757237" y="2877378"/>
        <a:ext cx="2357085" cy="77504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808302-3498-7342-9942-6E1F9B2A503D}">
      <dsp:nvSpPr>
        <dsp:cNvPr id="0" name=""/>
        <dsp:cNvSpPr/>
      </dsp:nvSpPr>
      <dsp:spPr>
        <a:xfrm>
          <a:off x="0" y="4166338"/>
          <a:ext cx="8730582" cy="6835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تصدر الوسم</a:t>
          </a:r>
          <a:r>
            <a:rPr lang="en-GB" sz="2400" b="1" kern="1200" dirty="0"/>
            <a:t> (Trending Hashtag):</a:t>
          </a:r>
          <a:endParaRPr lang="en-GB" sz="2400" kern="1200" dirty="0"/>
        </a:p>
      </dsp:txBody>
      <dsp:txXfrm>
        <a:off x="0" y="4166338"/>
        <a:ext cx="8730582" cy="369102"/>
      </dsp:txXfrm>
    </dsp:sp>
    <dsp:sp modelId="{90EBF4FB-B0E0-1F4B-8BAA-767D23DE7F5A}">
      <dsp:nvSpPr>
        <dsp:cNvPr id="0" name=""/>
        <dsp:cNvSpPr/>
      </dsp:nvSpPr>
      <dsp:spPr>
        <a:xfrm>
          <a:off x="0" y="4521770"/>
          <a:ext cx="8730582" cy="3144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الوسم يدخل قوائم </a:t>
          </a:r>
          <a:r>
            <a:rPr lang="ar-SA" sz="2000" kern="1200" dirty="0" err="1"/>
            <a:t>التريند</a:t>
          </a:r>
          <a:r>
            <a:rPr lang="ar-SA" sz="2000" kern="1200" dirty="0"/>
            <a:t> — بداية العاصفة الرقمية</a:t>
          </a:r>
          <a:endParaRPr lang="en-GB" sz="2000" b="1" kern="1200" dirty="0"/>
        </a:p>
      </dsp:txBody>
      <dsp:txXfrm>
        <a:off x="0" y="4521770"/>
        <a:ext cx="8730582" cy="314420"/>
      </dsp:txXfrm>
    </dsp:sp>
    <dsp:sp modelId="{7C45FD19-24CE-7849-9CE0-4D1F8D5DB96F}">
      <dsp:nvSpPr>
        <dsp:cNvPr id="0" name=""/>
        <dsp:cNvSpPr/>
      </dsp:nvSpPr>
      <dsp:spPr>
        <a:xfrm rot="10800000">
          <a:off x="0" y="3125334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ظهور أول وسم</a:t>
          </a:r>
          <a:r>
            <a:rPr lang="en-GB" sz="2400" b="1" kern="1200" dirty="0"/>
            <a:t> (#):</a:t>
          </a:r>
          <a:endParaRPr lang="en-GB" sz="2400" kern="1200" dirty="0"/>
        </a:p>
      </dsp:txBody>
      <dsp:txXfrm rot="-10800000">
        <a:off x="0" y="3125334"/>
        <a:ext cx="8730582" cy="368991"/>
      </dsp:txXfrm>
    </dsp:sp>
    <dsp:sp modelId="{7D0A2CAD-A5CE-BB4B-9260-EB7F4CDA68E2}">
      <dsp:nvSpPr>
        <dsp:cNvPr id="0" name=""/>
        <dsp:cNvSpPr/>
      </dsp:nvSpPr>
      <dsp:spPr>
        <a:xfrm>
          <a:off x="0" y="3494325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1800" kern="1200" dirty="0"/>
            <a:t>الجمهور يبدأ باستخدام وسم موحّد</a:t>
          </a:r>
          <a:endParaRPr lang="en-GB" sz="1800" b="1" kern="1200" dirty="0"/>
        </a:p>
      </dsp:txBody>
      <dsp:txXfrm>
        <a:off x="0" y="3494325"/>
        <a:ext cx="8730582" cy="314326"/>
      </dsp:txXfrm>
    </dsp:sp>
    <dsp:sp modelId="{09BF973A-01B9-1146-977B-3B5E54BE58B9}">
      <dsp:nvSpPr>
        <dsp:cNvPr id="0" name=""/>
        <dsp:cNvSpPr/>
      </dsp:nvSpPr>
      <dsp:spPr>
        <a:xfrm rot="10800000">
          <a:off x="0" y="2084329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إعادة النشر</a:t>
          </a:r>
          <a:r>
            <a:rPr lang="en-GB" sz="2400" b="1" kern="1200" dirty="0"/>
            <a:t> (Shares/Retweets):</a:t>
          </a:r>
          <a:endParaRPr lang="en-GB" sz="2400" kern="1200" dirty="0"/>
        </a:p>
      </dsp:txBody>
      <dsp:txXfrm rot="-10800000">
        <a:off x="0" y="2084329"/>
        <a:ext cx="8730582" cy="368991"/>
      </dsp:txXfrm>
    </dsp:sp>
    <dsp:sp modelId="{04A85EBB-03FB-1E42-A919-B826C8F5FF19}">
      <dsp:nvSpPr>
        <dsp:cNvPr id="0" name=""/>
        <dsp:cNvSpPr/>
      </dsp:nvSpPr>
      <dsp:spPr>
        <a:xfrm>
          <a:off x="0" y="2453320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انتقال المنشور إلى دوائر أوسع</a:t>
          </a:r>
          <a:endParaRPr lang="en-GB" sz="2000" b="1" kern="1200" dirty="0"/>
        </a:p>
      </dsp:txBody>
      <dsp:txXfrm>
        <a:off x="0" y="2453320"/>
        <a:ext cx="8730582" cy="314326"/>
      </dsp:txXfrm>
    </dsp:sp>
    <dsp:sp modelId="{7D7F3BEF-812B-B34E-BA96-50713E3EEE02}">
      <dsp:nvSpPr>
        <dsp:cNvPr id="0" name=""/>
        <dsp:cNvSpPr/>
      </dsp:nvSpPr>
      <dsp:spPr>
        <a:xfrm rot="10800000">
          <a:off x="0" y="1043324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تعليقات أولية</a:t>
          </a:r>
          <a:r>
            <a:rPr lang="en-GB" sz="2400" b="1" kern="1200" dirty="0"/>
            <a:t> (Replies):</a:t>
          </a:r>
          <a:endParaRPr lang="en-GB" sz="2400" kern="1200" dirty="0"/>
        </a:p>
      </dsp:txBody>
      <dsp:txXfrm rot="-10800000">
        <a:off x="0" y="1043324"/>
        <a:ext cx="8730582" cy="368991"/>
      </dsp:txXfrm>
    </dsp:sp>
    <dsp:sp modelId="{8FD20E75-B356-364D-9A89-3D1919E929D2}">
      <dsp:nvSpPr>
        <dsp:cNvPr id="0" name=""/>
        <dsp:cNvSpPr/>
      </dsp:nvSpPr>
      <dsp:spPr>
        <a:xfrm>
          <a:off x="0" y="1412315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000" kern="1200" dirty="0"/>
            <a:t>تفاعل مباشر من أصدقاء المتابعين</a:t>
          </a:r>
          <a:endParaRPr lang="en-GB" sz="2000" kern="1200" dirty="0"/>
        </a:p>
      </dsp:txBody>
      <dsp:txXfrm>
        <a:off x="0" y="1412315"/>
        <a:ext cx="8730582" cy="314326"/>
      </dsp:txXfrm>
    </dsp:sp>
    <dsp:sp modelId="{833EC799-8D0C-0246-B395-EB629C8B6E03}">
      <dsp:nvSpPr>
        <dsp:cNvPr id="0" name=""/>
        <dsp:cNvSpPr/>
      </dsp:nvSpPr>
      <dsp:spPr>
        <a:xfrm rot="10800000">
          <a:off x="0" y="2319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منشور فردي</a:t>
          </a:r>
          <a:r>
            <a:rPr lang="en-GB" sz="2400" b="1" kern="1200" dirty="0"/>
            <a:t> (Post):</a:t>
          </a:r>
          <a:endParaRPr lang="en-GB" sz="2400" kern="1200" dirty="0"/>
        </a:p>
      </dsp:txBody>
      <dsp:txXfrm rot="-10800000">
        <a:off x="0" y="2319"/>
        <a:ext cx="8730582" cy="368991"/>
      </dsp:txXfrm>
    </dsp:sp>
    <dsp:sp modelId="{8ECF66BE-9F3B-634A-AC32-6653A9835EF7}">
      <dsp:nvSpPr>
        <dsp:cNvPr id="0" name=""/>
        <dsp:cNvSpPr/>
      </dsp:nvSpPr>
      <dsp:spPr>
        <a:xfrm>
          <a:off x="0" y="371310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شكوى شخصية، صورة، فيديو</a:t>
          </a:r>
          <a:endParaRPr lang="en-GB" sz="2400" kern="1200" dirty="0"/>
        </a:p>
      </dsp:txBody>
      <dsp:txXfrm>
        <a:off x="0" y="371310"/>
        <a:ext cx="8730582" cy="31432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73E889-EE04-0B4C-989B-E83475AA6B2E}">
      <dsp:nvSpPr>
        <dsp:cNvPr id="0" name=""/>
        <dsp:cNvSpPr/>
      </dsp:nvSpPr>
      <dsp:spPr>
        <a:xfrm>
          <a:off x="7566264" y="3009"/>
          <a:ext cx="2664746" cy="159884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مرحلة الصعود البطيء</a:t>
          </a:r>
          <a:endParaRPr lang="en-GB" sz="2400" b="1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المنشور ينتشر تدريجيًا</a:t>
          </a:r>
          <a:endParaRPr lang="en-GB" sz="2400" b="0" kern="1200" dirty="0"/>
        </a:p>
      </dsp:txBody>
      <dsp:txXfrm>
        <a:off x="7613093" y="49838"/>
        <a:ext cx="2571088" cy="1505189"/>
      </dsp:txXfrm>
    </dsp:sp>
    <dsp:sp modelId="{C63B4E10-C37E-DC43-9CF1-83A88EDD172D}">
      <dsp:nvSpPr>
        <dsp:cNvPr id="0" name=""/>
        <dsp:cNvSpPr/>
      </dsp:nvSpPr>
      <dsp:spPr>
        <a:xfrm rot="10800000">
          <a:off x="6766840" y="472005"/>
          <a:ext cx="564926" cy="66085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/>
        </a:p>
      </dsp:txBody>
      <dsp:txXfrm rot="10800000">
        <a:off x="6936318" y="604176"/>
        <a:ext cx="395448" cy="396515"/>
      </dsp:txXfrm>
    </dsp:sp>
    <dsp:sp modelId="{5BCA5F87-451D-C14D-8A3C-1BC718F745E3}">
      <dsp:nvSpPr>
        <dsp:cNvPr id="0" name=""/>
        <dsp:cNvSpPr/>
      </dsp:nvSpPr>
      <dsp:spPr>
        <a:xfrm>
          <a:off x="3835619" y="3009"/>
          <a:ext cx="2664746" cy="159884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الانفجار اللحظي</a:t>
          </a:r>
          <a:endParaRPr lang="en-GB" sz="2400" kern="1200" dirty="0"/>
        </a:p>
        <a:p>
          <a:pPr marL="228600" lvl="1" indent="-228600" algn="r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الوسم يبدأ في </a:t>
          </a:r>
          <a:r>
            <a:rPr lang="ar-SA" sz="2400" kern="1200" dirty="0" err="1"/>
            <a:t>التريند</a:t>
          </a:r>
          <a:r>
            <a:rPr lang="ar-SA" sz="2400" kern="1200" dirty="0"/>
            <a:t> — وسائل الإعلام تُلاحق القصة</a:t>
          </a:r>
          <a:endParaRPr lang="en-GB" sz="2400" b="0" kern="1200" dirty="0"/>
        </a:p>
      </dsp:txBody>
      <dsp:txXfrm>
        <a:off x="3882448" y="49838"/>
        <a:ext cx="2571088" cy="1505189"/>
      </dsp:txXfrm>
    </dsp:sp>
    <dsp:sp modelId="{2637275A-0AEC-1542-956A-BC17A0ED865C}">
      <dsp:nvSpPr>
        <dsp:cNvPr id="0" name=""/>
        <dsp:cNvSpPr/>
      </dsp:nvSpPr>
      <dsp:spPr>
        <a:xfrm rot="10800000">
          <a:off x="3036195" y="472005"/>
          <a:ext cx="564926" cy="66085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/>
        </a:p>
      </dsp:txBody>
      <dsp:txXfrm rot="10800000">
        <a:off x="3205673" y="604176"/>
        <a:ext cx="395448" cy="396515"/>
      </dsp:txXfrm>
    </dsp:sp>
    <dsp:sp modelId="{A4B10E5C-FE64-B646-989A-5F3B9C32D5DD}">
      <dsp:nvSpPr>
        <dsp:cNvPr id="0" name=""/>
        <dsp:cNvSpPr/>
      </dsp:nvSpPr>
      <dsp:spPr>
        <a:xfrm>
          <a:off x="104974" y="3009"/>
          <a:ext cx="2664746" cy="159884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مرحلة الذروة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التفاعل في أعلى مستوياته — صعوبة السيطرة</a:t>
          </a:r>
          <a:endParaRPr lang="en-GB" sz="2400" b="0" kern="1200" dirty="0"/>
        </a:p>
      </dsp:txBody>
      <dsp:txXfrm>
        <a:off x="151803" y="49838"/>
        <a:ext cx="2571088" cy="1505189"/>
      </dsp:txXfrm>
    </dsp:sp>
    <dsp:sp modelId="{38F1D360-1E05-7E45-BB6C-2CDD513D466D}">
      <dsp:nvSpPr>
        <dsp:cNvPr id="0" name=""/>
        <dsp:cNvSpPr/>
      </dsp:nvSpPr>
      <dsp:spPr>
        <a:xfrm rot="5400000">
          <a:off x="1154884" y="1788389"/>
          <a:ext cx="564926" cy="66085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/>
        </a:p>
      </dsp:txBody>
      <dsp:txXfrm rot="-5400000">
        <a:off x="1239090" y="1836354"/>
        <a:ext cx="396515" cy="395448"/>
      </dsp:txXfrm>
    </dsp:sp>
    <dsp:sp modelId="{28C823F1-7F6C-0641-AEA4-183CD92C4065}">
      <dsp:nvSpPr>
        <dsp:cNvPr id="0" name=""/>
        <dsp:cNvSpPr/>
      </dsp:nvSpPr>
      <dsp:spPr>
        <a:xfrm>
          <a:off x="104974" y="2667756"/>
          <a:ext cx="2664746" cy="159884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٤- </a:t>
          </a:r>
          <a:r>
            <a:rPr lang="ar-SA" sz="2400" b="1" kern="1200" dirty="0"/>
            <a:t>مرحلة الانقسام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جمهور مؤيد/معارض — زيادة الحدة</a:t>
          </a:r>
          <a:endParaRPr lang="en-GB" sz="2400" b="0" kern="1200" dirty="0"/>
        </a:p>
      </dsp:txBody>
      <dsp:txXfrm>
        <a:off x="151803" y="2714585"/>
        <a:ext cx="2571088" cy="1505189"/>
      </dsp:txXfrm>
    </dsp:sp>
    <dsp:sp modelId="{398758D3-8D2F-B146-8DF2-AB355CD52F7D}">
      <dsp:nvSpPr>
        <dsp:cNvPr id="0" name=""/>
        <dsp:cNvSpPr/>
      </dsp:nvSpPr>
      <dsp:spPr>
        <a:xfrm>
          <a:off x="3004218" y="3136751"/>
          <a:ext cx="564926" cy="66085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/>
        </a:p>
      </dsp:txBody>
      <dsp:txXfrm>
        <a:off x="3004218" y="3268922"/>
        <a:ext cx="395448" cy="396515"/>
      </dsp:txXfrm>
    </dsp:sp>
    <dsp:sp modelId="{46CEABD7-36ED-4B4E-8420-C62141E2881E}">
      <dsp:nvSpPr>
        <dsp:cNvPr id="0" name=""/>
        <dsp:cNvSpPr/>
      </dsp:nvSpPr>
      <dsp:spPr>
        <a:xfrm>
          <a:off x="3835619" y="2667756"/>
          <a:ext cx="2664746" cy="159884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٥- </a:t>
          </a:r>
          <a:r>
            <a:rPr lang="ar-SA" sz="2400" b="1" kern="1200" dirty="0"/>
            <a:t>مرحلة التهدئة التدريجية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تخفّ حدة التفاعل، لكن بعض الأثر يبقى</a:t>
          </a:r>
          <a:endParaRPr lang="en-GB" sz="2400" b="0" kern="1200" dirty="0"/>
        </a:p>
      </dsp:txBody>
      <dsp:txXfrm>
        <a:off x="3882448" y="2714585"/>
        <a:ext cx="2571088" cy="1505189"/>
      </dsp:txXfrm>
    </dsp:sp>
    <dsp:sp modelId="{EB090C6F-CF67-D441-9414-FFBF152B7A5F}">
      <dsp:nvSpPr>
        <dsp:cNvPr id="0" name=""/>
        <dsp:cNvSpPr/>
      </dsp:nvSpPr>
      <dsp:spPr>
        <a:xfrm>
          <a:off x="6734863" y="3136751"/>
          <a:ext cx="564926" cy="66085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/>
        </a:p>
      </dsp:txBody>
      <dsp:txXfrm>
        <a:off x="6734863" y="3268922"/>
        <a:ext cx="395448" cy="396515"/>
      </dsp:txXfrm>
    </dsp:sp>
    <dsp:sp modelId="{CA9AFFC5-EFFE-444B-9EBB-4C2FE5484144}">
      <dsp:nvSpPr>
        <dsp:cNvPr id="0" name=""/>
        <dsp:cNvSpPr/>
      </dsp:nvSpPr>
      <dsp:spPr>
        <a:xfrm>
          <a:off x="7566264" y="2667756"/>
          <a:ext cx="2664746" cy="159884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٦- </a:t>
          </a:r>
          <a:r>
            <a:rPr lang="ar-SA" sz="2400" b="1" kern="1200" dirty="0"/>
            <a:t>مرحلة التوثيق الإعلامي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القصة تنتقل إلى المقالات والتقارير الطويلة</a:t>
          </a:r>
          <a:endParaRPr lang="en-GB" sz="2400" b="0" kern="1200" dirty="0"/>
        </a:p>
      </dsp:txBody>
      <dsp:txXfrm>
        <a:off x="7613093" y="2714585"/>
        <a:ext cx="2571088" cy="150518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CF4C1D-749F-2048-A463-91C4935B2F24}">
      <dsp:nvSpPr>
        <dsp:cNvPr id="0" name=""/>
        <dsp:cNvSpPr/>
      </dsp:nvSpPr>
      <dsp:spPr>
        <a:xfrm>
          <a:off x="7402301" y="402382"/>
          <a:ext cx="3083011" cy="3083011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169668" tIns="30480" rIns="16966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</a:t>
          </a:r>
          <a:r>
            <a:rPr lang="en-GB" sz="2400" kern="1200" dirty="0"/>
            <a:t>🟢 </a:t>
          </a:r>
          <a:r>
            <a:rPr lang="ar-SA" sz="2400" kern="1200" dirty="0"/>
            <a:t> </a:t>
          </a:r>
          <a:r>
            <a:rPr lang="ar-SA" sz="2400" b="1" kern="1200" dirty="0"/>
            <a:t>مرحلة البداية</a:t>
          </a:r>
          <a:r>
            <a:rPr lang="en-GB" sz="2400" b="1" kern="1200" dirty="0"/>
            <a:t>: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فرصة مثالية للتدخل السريع</a:t>
          </a:r>
          <a:endParaRPr lang="en-GB" sz="2400" b="1" kern="1200" dirty="0"/>
        </a:p>
      </dsp:txBody>
      <dsp:txXfrm>
        <a:off x="7853798" y="853879"/>
        <a:ext cx="2180017" cy="2180017"/>
      </dsp:txXfrm>
    </dsp:sp>
    <dsp:sp modelId="{4B505C07-F448-534A-B5F5-66B604FFDD9D}">
      <dsp:nvSpPr>
        <dsp:cNvPr id="0" name=""/>
        <dsp:cNvSpPr/>
      </dsp:nvSpPr>
      <dsp:spPr>
        <a:xfrm>
          <a:off x="4935891" y="402382"/>
          <a:ext cx="3083011" cy="3083011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169668" tIns="30480" rIns="16966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</a:t>
          </a:r>
          <a:r>
            <a:rPr lang="en-GB" sz="2400" kern="1200" dirty="0"/>
            <a:t>🟡  </a:t>
          </a:r>
          <a:r>
            <a:rPr lang="ar-SA" sz="2400" kern="1200" dirty="0"/>
            <a:t> </a:t>
          </a:r>
          <a:r>
            <a:rPr lang="ar-SA" sz="2400" b="1" kern="1200" dirty="0"/>
            <a:t>مرحلة التسارع</a:t>
          </a:r>
          <a:r>
            <a:rPr lang="en-GB" sz="2400" b="1" kern="1200" dirty="0"/>
            <a:t>: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سرعة التفاعل تتزايد — كل دقيقة تهم</a:t>
          </a:r>
          <a:endParaRPr lang="en-GB" sz="2400" kern="1200" dirty="0"/>
        </a:p>
      </dsp:txBody>
      <dsp:txXfrm>
        <a:off x="5387388" y="853879"/>
        <a:ext cx="2180017" cy="2180017"/>
      </dsp:txXfrm>
    </dsp:sp>
    <dsp:sp modelId="{6494E510-BF71-424F-960E-81104342AFEC}">
      <dsp:nvSpPr>
        <dsp:cNvPr id="0" name=""/>
        <dsp:cNvSpPr/>
      </dsp:nvSpPr>
      <dsp:spPr>
        <a:xfrm>
          <a:off x="2469482" y="402382"/>
          <a:ext cx="3083011" cy="3083011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169668" tIns="30480" rIns="16966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</a:t>
          </a:r>
          <a:r>
            <a:rPr lang="en-GB" sz="2400" kern="1200" dirty="0"/>
            <a:t>🔵</a:t>
          </a:r>
          <a:r>
            <a:rPr lang="ar-SA" sz="2400" kern="1200" dirty="0"/>
            <a:t> </a:t>
          </a:r>
          <a:r>
            <a:rPr lang="en-GB" sz="2400" kern="1200" dirty="0"/>
            <a:t> </a:t>
          </a:r>
          <a:r>
            <a:rPr lang="ar-SA" sz="2400" b="1" kern="1200" dirty="0"/>
            <a:t>مرحلة الذروة</a:t>
          </a:r>
          <a:r>
            <a:rPr lang="en-GB" sz="2400" b="1" kern="1200" dirty="0"/>
            <a:t>: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صعوبة التأثير — الأهم هنا هو ضبط الرسائل وليس محاولة السيطرة الكاملة</a:t>
          </a:r>
          <a:endParaRPr lang="en-GB" sz="2400" kern="1200" dirty="0"/>
        </a:p>
      </dsp:txBody>
      <dsp:txXfrm>
        <a:off x="2920979" y="853879"/>
        <a:ext cx="2180017" cy="2180017"/>
      </dsp:txXfrm>
    </dsp:sp>
    <dsp:sp modelId="{1754D6F0-81A3-4849-AB48-2F0F0BEEB981}">
      <dsp:nvSpPr>
        <dsp:cNvPr id="0" name=""/>
        <dsp:cNvSpPr/>
      </dsp:nvSpPr>
      <dsp:spPr>
        <a:xfrm>
          <a:off x="3072" y="402382"/>
          <a:ext cx="3083011" cy="3083011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169668" tIns="30480" rIns="16966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</a:t>
          </a:r>
          <a:r>
            <a:rPr lang="en-GB" sz="2400" kern="1200" dirty="0"/>
            <a:t>🟠 </a:t>
          </a:r>
          <a:r>
            <a:rPr lang="ar-SA" sz="2400" b="1" kern="1200" dirty="0"/>
            <a:t>مرحلة ما بعد الذروة</a:t>
          </a:r>
          <a:r>
            <a:rPr lang="en-GB" sz="2400" b="1" kern="1200" dirty="0"/>
            <a:t>: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فرصة لإطلاق رسائل التهدئة والشفافية</a:t>
          </a:r>
          <a:endParaRPr lang="en-GB" sz="2400" kern="1200" dirty="0"/>
        </a:p>
      </dsp:txBody>
      <dsp:txXfrm>
        <a:off x="454569" y="853879"/>
        <a:ext cx="2180017" cy="2180017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174F6B-7FC6-DA41-947B-277DBE715C1C}">
      <dsp:nvSpPr>
        <dsp:cNvPr id="0" name=""/>
        <dsp:cNvSpPr/>
      </dsp:nvSpPr>
      <dsp:spPr>
        <a:xfrm>
          <a:off x="5187314" y="2505"/>
          <a:ext cx="3569866" cy="196827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١- مضخّمون للأزمة</a:t>
          </a:r>
          <a:endParaRPr lang="en-GB" sz="2200" kern="1200" dirty="0"/>
        </a:p>
        <a:p>
          <a:pPr marL="0" lvl="0" indent="0" algn="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بعض المؤثرين يُعيدون نشر الرواية بسرعة لجمهورهم الكبير، مما يُسرّع التصعيد</a:t>
          </a:r>
          <a:endParaRPr lang="en-GB" sz="2200" b="1" kern="1200" dirty="0"/>
        </a:p>
      </dsp:txBody>
      <dsp:txXfrm>
        <a:off x="5187314" y="2505"/>
        <a:ext cx="3569866" cy="1968278"/>
      </dsp:txXfrm>
    </dsp:sp>
    <dsp:sp modelId="{13D75C33-BE60-824B-8A05-AD643078CE0E}">
      <dsp:nvSpPr>
        <dsp:cNvPr id="0" name=""/>
        <dsp:cNvSpPr/>
      </dsp:nvSpPr>
      <dsp:spPr>
        <a:xfrm>
          <a:off x="1578804" y="2505"/>
          <a:ext cx="3280464" cy="196827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٢- صنّاع رأي مستقلون</a:t>
          </a:r>
          <a:endParaRPr lang="en-GB" sz="2200" kern="1200" dirty="0"/>
        </a:p>
        <a:p>
          <a:pPr marL="0" lvl="0" indent="0" algn="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مؤثرون يقدّمون تحليلاتهم الخاصة، والتي قد تُشكّل رواية بديلة عن رواية المؤسسة</a:t>
          </a:r>
          <a:endParaRPr lang="en-GB" sz="2200" kern="1200" dirty="0"/>
        </a:p>
      </dsp:txBody>
      <dsp:txXfrm>
        <a:off x="1578804" y="2505"/>
        <a:ext cx="3280464" cy="1968278"/>
      </dsp:txXfrm>
    </dsp:sp>
    <dsp:sp modelId="{D13297D6-26A5-4C42-8B11-B6DC6C12910D}">
      <dsp:nvSpPr>
        <dsp:cNvPr id="0" name=""/>
        <dsp:cNvSpPr/>
      </dsp:nvSpPr>
      <dsp:spPr>
        <a:xfrm>
          <a:off x="5332016" y="2298830"/>
          <a:ext cx="3280464" cy="196827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b="1" kern="1200" dirty="0"/>
            <a:t>٣- مهدّئون للأزمة</a:t>
          </a:r>
          <a:endParaRPr lang="en-GB" sz="2200" kern="1200" dirty="0"/>
        </a:p>
        <a:p>
          <a:pPr marL="0" lvl="0" indent="0" algn="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بعض المؤثرين قد يُدافعون عن المؤسسة أو يُطالبون بالهدوء — إذا أُديرت العلاقة معهم بحكمة</a:t>
          </a:r>
          <a:endParaRPr lang="en-GB" sz="2200" kern="1200" dirty="0"/>
        </a:p>
      </dsp:txBody>
      <dsp:txXfrm>
        <a:off x="5332016" y="2298830"/>
        <a:ext cx="3280464" cy="1968278"/>
      </dsp:txXfrm>
    </dsp:sp>
    <dsp:sp modelId="{934C7D22-6A71-4445-AFA9-9B2B736F4B8D}">
      <dsp:nvSpPr>
        <dsp:cNvPr id="0" name=""/>
        <dsp:cNvSpPr/>
      </dsp:nvSpPr>
      <dsp:spPr>
        <a:xfrm>
          <a:off x="1723505" y="2298830"/>
          <a:ext cx="3280464" cy="196827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200" kern="1200" dirty="0"/>
            <a:t>٤- </a:t>
          </a:r>
          <a:r>
            <a:rPr lang="ar-SA" sz="2200" b="1" kern="1200" dirty="0"/>
            <a:t>منشّطون متأخّرون</a:t>
          </a:r>
          <a:endParaRPr lang="en-GB" sz="2200" kern="1200" dirty="0"/>
        </a:p>
        <a:p>
          <a:pPr marL="0" lvl="0" indent="0" algn="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200" kern="1200" dirty="0"/>
            <a:t>مؤثرون قد يُعيدون إحياء الأزمة بعد هدوئها — مما يتطلّب مراقبة مستمرة</a:t>
          </a:r>
          <a:endParaRPr lang="en-GB" sz="2200" kern="1200" dirty="0"/>
        </a:p>
      </dsp:txBody>
      <dsp:txXfrm>
        <a:off x="1723505" y="2298830"/>
        <a:ext cx="3280464" cy="196827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0577E2-2F02-FD47-B70B-1D3B068E373A}">
      <dsp:nvSpPr>
        <dsp:cNvPr id="0" name=""/>
        <dsp:cNvSpPr/>
      </dsp:nvSpPr>
      <dsp:spPr>
        <a:xfrm>
          <a:off x="7714657" y="2636"/>
          <a:ext cx="1915369" cy="16383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خلق زخم غير قابل للتحكّم</a:t>
          </a:r>
          <a:endParaRPr lang="en-GB" sz="2400" kern="1200" dirty="0"/>
        </a:p>
      </dsp:txBody>
      <dsp:txXfrm>
        <a:off x="7762643" y="50622"/>
        <a:ext cx="1819397" cy="1542378"/>
      </dsp:txXfrm>
    </dsp:sp>
    <dsp:sp modelId="{474E08C6-BF25-524D-BF09-D2E56798AA30}">
      <dsp:nvSpPr>
        <dsp:cNvPr id="0" name=""/>
        <dsp:cNvSpPr/>
      </dsp:nvSpPr>
      <dsp:spPr>
        <a:xfrm>
          <a:off x="9246953" y="1640986"/>
          <a:ext cx="191536" cy="1715332"/>
        </a:xfrm>
        <a:custGeom>
          <a:avLst/>
          <a:gdLst/>
          <a:ahLst/>
          <a:cxnLst/>
          <a:rect l="0" t="0" r="0" b="0"/>
          <a:pathLst>
            <a:path>
              <a:moveTo>
                <a:pt x="191536" y="0"/>
              </a:moveTo>
              <a:lnTo>
                <a:pt x="191536" y="1715332"/>
              </a:lnTo>
              <a:lnTo>
                <a:pt x="0" y="171533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78A5B1-B6A8-9744-BA72-96CBE84953BC}">
      <dsp:nvSpPr>
        <dsp:cNvPr id="0" name=""/>
        <dsp:cNvSpPr/>
      </dsp:nvSpPr>
      <dsp:spPr>
        <a:xfrm>
          <a:off x="7377725" y="1863092"/>
          <a:ext cx="1869228" cy="298645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الحشود الرقمية تُنتج موجات تفاعل ضخمة تُفقد المؤسسة السيطرة على وتيرة النقاش</a:t>
          </a:r>
          <a:endParaRPr lang="en-GB" sz="2400" kern="1200" dirty="0"/>
        </a:p>
      </dsp:txBody>
      <dsp:txXfrm>
        <a:off x="7432473" y="1917840"/>
        <a:ext cx="1759732" cy="2876956"/>
      </dsp:txXfrm>
    </dsp:sp>
    <dsp:sp modelId="{1E59F680-4E82-2143-8417-50D78DDBE869}">
      <dsp:nvSpPr>
        <dsp:cNvPr id="0" name=""/>
        <dsp:cNvSpPr/>
      </dsp:nvSpPr>
      <dsp:spPr>
        <a:xfrm>
          <a:off x="5355076" y="2636"/>
          <a:ext cx="1915369" cy="16383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زيادة الضغط النفسي على المؤسسة</a:t>
          </a:r>
          <a:endParaRPr lang="en-GB" sz="2400" kern="1200" dirty="0"/>
        </a:p>
      </dsp:txBody>
      <dsp:txXfrm>
        <a:off x="5403062" y="50622"/>
        <a:ext cx="1819397" cy="1542378"/>
      </dsp:txXfrm>
    </dsp:sp>
    <dsp:sp modelId="{3F52908F-F3E2-1444-BEA9-F4716613E0BA}">
      <dsp:nvSpPr>
        <dsp:cNvPr id="0" name=""/>
        <dsp:cNvSpPr/>
      </dsp:nvSpPr>
      <dsp:spPr>
        <a:xfrm>
          <a:off x="6887372" y="1640986"/>
          <a:ext cx="191536" cy="1715332"/>
        </a:xfrm>
        <a:custGeom>
          <a:avLst/>
          <a:gdLst/>
          <a:ahLst/>
          <a:cxnLst/>
          <a:rect l="0" t="0" r="0" b="0"/>
          <a:pathLst>
            <a:path>
              <a:moveTo>
                <a:pt x="191536" y="0"/>
              </a:moveTo>
              <a:lnTo>
                <a:pt x="191536" y="1715332"/>
              </a:lnTo>
              <a:lnTo>
                <a:pt x="0" y="171533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C437E5-D91C-4A4C-A707-6BB1598C0C55}">
      <dsp:nvSpPr>
        <dsp:cNvPr id="0" name=""/>
        <dsp:cNvSpPr/>
      </dsp:nvSpPr>
      <dsp:spPr>
        <a:xfrm>
          <a:off x="5018143" y="1863092"/>
          <a:ext cx="1869228" cy="298645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الحجم الهائل للتعليقات والهجوم قد يُربك فرق العمل ويُؤثّر على جودة الاستجابة</a:t>
          </a:r>
          <a:endParaRPr lang="en-GB" sz="2400" kern="1200" dirty="0"/>
        </a:p>
      </dsp:txBody>
      <dsp:txXfrm>
        <a:off x="5072891" y="1917840"/>
        <a:ext cx="1759732" cy="2876956"/>
      </dsp:txXfrm>
    </dsp:sp>
    <dsp:sp modelId="{FD7770DE-E48B-1A48-AB1E-8D3686CF1477}">
      <dsp:nvSpPr>
        <dsp:cNvPr id="0" name=""/>
        <dsp:cNvSpPr/>
      </dsp:nvSpPr>
      <dsp:spPr>
        <a:xfrm>
          <a:off x="2995495" y="2636"/>
          <a:ext cx="1915369" cy="16383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نشر معلومات غير دقيقة</a:t>
          </a:r>
          <a:endParaRPr lang="en-GB" sz="2400" kern="1200" dirty="0"/>
        </a:p>
      </dsp:txBody>
      <dsp:txXfrm>
        <a:off x="3043481" y="50622"/>
        <a:ext cx="1819397" cy="1542378"/>
      </dsp:txXfrm>
    </dsp:sp>
    <dsp:sp modelId="{12943B04-FBB2-6F4C-87AA-89510E0340E7}">
      <dsp:nvSpPr>
        <dsp:cNvPr id="0" name=""/>
        <dsp:cNvSpPr/>
      </dsp:nvSpPr>
      <dsp:spPr>
        <a:xfrm>
          <a:off x="4527791" y="1640986"/>
          <a:ext cx="191536" cy="1715332"/>
        </a:xfrm>
        <a:custGeom>
          <a:avLst/>
          <a:gdLst/>
          <a:ahLst/>
          <a:cxnLst/>
          <a:rect l="0" t="0" r="0" b="0"/>
          <a:pathLst>
            <a:path>
              <a:moveTo>
                <a:pt x="191536" y="0"/>
              </a:moveTo>
              <a:lnTo>
                <a:pt x="191536" y="1715332"/>
              </a:lnTo>
              <a:lnTo>
                <a:pt x="0" y="171533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B477BE-5C0C-074E-931E-E2AA83D37A68}">
      <dsp:nvSpPr>
        <dsp:cNvPr id="0" name=""/>
        <dsp:cNvSpPr/>
      </dsp:nvSpPr>
      <dsp:spPr>
        <a:xfrm>
          <a:off x="2658562" y="1863092"/>
          <a:ext cx="1869228" cy="298645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ضمن الحشود الرقمية تنتشر الإشاعات والمعلومات الخاطئة بسرعة</a:t>
          </a:r>
          <a:endParaRPr lang="en-GB" sz="2400" b="1" kern="1200" dirty="0"/>
        </a:p>
      </dsp:txBody>
      <dsp:txXfrm>
        <a:off x="2713310" y="1917840"/>
        <a:ext cx="1759732" cy="2876956"/>
      </dsp:txXfrm>
    </dsp:sp>
    <dsp:sp modelId="{58AD48F4-42FD-B845-9AF1-09F42F377880}">
      <dsp:nvSpPr>
        <dsp:cNvPr id="0" name=""/>
        <dsp:cNvSpPr/>
      </dsp:nvSpPr>
      <dsp:spPr>
        <a:xfrm>
          <a:off x="635914" y="2636"/>
          <a:ext cx="1915369" cy="16383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تشجيع الآخرين على المشاركة</a:t>
          </a:r>
          <a:endParaRPr lang="en-GB" sz="2400" kern="1200" dirty="0"/>
        </a:p>
      </dsp:txBody>
      <dsp:txXfrm>
        <a:off x="683900" y="50622"/>
        <a:ext cx="1819397" cy="1542378"/>
      </dsp:txXfrm>
    </dsp:sp>
    <dsp:sp modelId="{4B36EB3F-BD60-9047-9F69-8C58C7038857}">
      <dsp:nvSpPr>
        <dsp:cNvPr id="0" name=""/>
        <dsp:cNvSpPr/>
      </dsp:nvSpPr>
      <dsp:spPr>
        <a:xfrm>
          <a:off x="2168209" y="1640986"/>
          <a:ext cx="191536" cy="1715332"/>
        </a:xfrm>
        <a:custGeom>
          <a:avLst/>
          <a:gdLst/>
          <a:ahLst/>
          <a:cxnLst/>
          <a:rect l="0" t="0" r="0" b="0"/>
          <a:pathLst>
            <a:path>
              <a:moveTo>
                <a:pt x="191536" y="0"/>
              </a:moveTo>
              <a:lnTo>
                <a:pt x="191536" y="1715332"/>
              </a:lnTo>
              <a:lnTo>
                <a:pt x="0" y="171533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B5AAE0-F98A-0645-846B-6D4A41B54DCC}">
      <dsp:nvSpPr>
        <dsp:cNvPr id="0" name=""/>
        <dsp:cNvSpPr/>
      </dsp:nvSpPr>
      <dsp:spPr>
        <a:xfrm>
          <a:off x="298981" y="1863092"/>
          <a:ext cx="1869228" cy="298645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مع كل تفاعل، يزداد شعور المستخدمين بأنهم جزء من "قضية جماعية</a:t>
          </a:r>
          <a:r>
            <a:rPr lang="en-GB" sz="2400" kern="1200" dirty="0"/>
            <a:t>".</a:t>
          </a:r>
          <a:endParaRPr lang="en-GB" sz="2400" b="1" kern="1200" dirty="0"/>
        </a:p>
      </dsp:txBody>
      <dsp:txXfrm>
        <a:off x="353729" y="1917840"/>
        <a:ext cx="1759732" cy="2876956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808302-3498-7342-9942-6E1F9B2A503D}">
      <dsp:nvSpPr>
        <dsp:cNvPr id="0" name=""/>
        <dsp:cNvSpPr/>
      </dsp:nvSpPr>
      <dsp:spPr>
        <a:xfrm>
          <a:off x="0" y="4166338"/>
          <a:ext cx="8730582" cy="6835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b="1" kern="1200" dirty="0"/>
            <a:t>٥- المرحلة الخامسة — التحوّل إلى حملات أوسع</a:t>
          </a:r>
          <a:endParaRPr lang="en-GB" sz="2800" kern="1200" dirty="0"/>
        </a:p>
      </dsp:txBody>
      <dsp:txXfrm>
        <a:off x="0" y="4166338"/>
        <a:ext cx="8730582" cy="369102"/>
      </dsp:txXfrm>
    </dsp:sp>
    <dsp:sp modelId="{90EBF4FB-B0E0-1F4B-8BAA-767D23DE7F5A}">
      <dsp:nvSpPr>
        <dsp:cNvPr id="0" name=""/>
        <dsp:cNvSpPr/>
      </dsp:nvSpPr>
      <dsp:spPr>
        <a:xfrm>
          <a:off x="0" y="4521770"/>
          <a:ext cx="8730582" cy="3144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ظهور مطالب تتجاوز الأزمة الأصلية — تتحوّل إلى حملة أوسع ضد المؤسسة</a:t>
          </a:r>
          <a:endParaRPr lang="en-GB" sz="2400" b="1" kern="1200" dirty="0"/>
        </a:p>
      </dsp:txBody>
      <dsp:txXfrm>
        <a:off x="0" y="4521770"/>
        <a:ext cx="8730582" cy="314420"/>
      </dsp:txXfrm>
    </dsp:sp>
    <dsp:sp modelId="{7C45FD19-24CE-7849-9CE0-4D1F8D5DB96F}">
      <dsp:nvSpPr>
        <dsp:cNvPr id="0" name=""/>
        <dsp:cNvSpPr/>
      </dsp:nvSpPr>
      <dsp:spPr>
        <a:xfrm rot="10800000">
          <a:off x="0" y="3125334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b="1" kern="1200" dirty="0"/>
            <a:t>٤- المرحلة الرابعة — الاستهزاء والسخرية</a:t>
          </a:r>
          <a:endParaRPr lang="en-GB" sz="2800" kern="1200" dirty="0"/>
        </a:p>
      </dsp:txBody>
      <dsp:txXfrm rot="-10800000">
        <a:off x="0" y="3125334"/>
        <a:ext cx="8730582" cy="368991"/>
      </dsp:txXfrm>
    </dsp:sp>
    <dsp:sp modelId="{7D0A2CAD-A5CE-BB4B-9260-EB7F4CDA68E2}">
      <dsp:nvSpPr>
        <dsp:cNvPr id="0" name=""/>
        <dsp:cNvSpPr/>
      </dsp:nvSpPr>
      <dsp:spPr>
        <a:xfrm>
          <a:off x="0" y="3494325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استخدام الرسوم الساخرة والفكاهة السوداء لتقويض صورة المؤسسة</a:t>
          </a:r>
          <a:endParaRPr lang="en-GB" sz="2000" b="1" kern="1200" dirty="0"/>
        </a:p>
      </dsp:txBody>
      <dsp:txXfrm>
        <a:off x="0" y="3494325"/>
        <a:ext cx="8730582" cy="314326"/>
      </dsp:txXfrm>
    </dsp:sp>
    <dsp:sp modelId="{09BF973A-01B9-1146-977B-3B5E54BE58B9}">
      <dsp:nvSpPr>
        <dsp:cNvPr id="0" name=""/>
        <dsp:cNvSpPr/>
      </dsp:nvSpPr>
      <dsp:spPr>
        <a:xfrm rot="10800000">
          <a:off x="0" y="2084329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b="1" kern="1200" dirty="0"/>
            <a:t>٣- المرحلة الثالثة — تصعيد النبرة</a:t>
          </a:r>
          <a:endParaRPr lang="en-GB" sz="2800" kern="1200" dirty="0"/>
        </a:p>
      </dsp:txBody>
      <dsp:txXfrm rot="-10800000">
        <a:off x="0" y="2084329"/>
        <a:ext cx="8730582" cy="368991"/>
      </dsp:txXfrm>
    </dsp:sp>
    <dsp:sp modelId="{04A85EBB-03FB-1E42-A919-B826C8F5FF19}">
      <dsp:nvSpPr>
        <dsp:cNvPr id="0" name=""/>
        <dsp:cNvSpPr/>
      </dsp:nvSpPr>
      <dsp:spPr>
        <a:xfrm>
          <a:off x="0" y="2453320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لغة الغضب تتحوّل إلى مقاطعة، تهديدات، مطالب قوية</a:t>
          </a:r>
          <a:endParaRPr lang="en-GB" sz="2400" b="1" kern="1200" dirty="0"/>
        </a:p>
      </dsp:txBody>
      <dsp:txXfrm>
        <a:off x="0" y="2453320"/>
        <a:ext cx="8730582" cy="314326"/>
      </dsp:txXfrm>
    </dsp:sp>
    <dsp:sp modelId="{7D7F3BEF-812B-B34E-BA96-50713E3EEE02}">
      <dsp:nvSpPr>
        <dsp:cNvPr id="0" name=""/>
        <dsp:cNvSpPr/>
      </dsp:nvSpPr>
      <dsp:spPr>
        <a:xfrm rot="10800000">
          <a:off x="0" y="1043324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b="1" kern="1200" dirty="0"/>
            <a:t>٢- المرحلة الثانية — الخطاب الجماعي</a:t>
          </a:r>
          <a:endParaRPr lang="en-GB" sz="2800" kern="1200" dirty="0"/>
        </a:p>
      </dsp:txBody>
      <dsp:txXfrm rot="-10800000">
        <a:off x="0" y="1043324"/>
        <a:ext cx="8730582" cy="368991"/>
      </dsp:txXfrm>
    </dsp:sp>
    <dsp:sp modelId="{8FD20E75-B356-364D-9A89-3D1919E929D2}">
      <dsp:nvSpPr>
        <dsp:cNvPr id="0" name=""/>
        <dsp:cNvSpPr/>
      </dsp:nvSpPr>
      <dsp:spPr>
        <a:xfrm>
          <a:off x="0" y="1412315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يبدأ الجمهور باستخدام لغة "نحن" — شعور بالهجوم الجماعي</a:t>
          </a:r>
          <a:endParaRPr lang="en-GB" sz="2400" kern="1200" dirty="0"/>
        </a:p>
      </dsp:txBody>
      <dsp:txXfrm>
        <a:off x="0" y="1412315"/>
        <a:ext cx="8730582" cy="314326"/>
      </dsp:txXfrm>
    </dsp:sp>
    <dsp:sp modelId="{833EC799-8D0C-0246-B395-EB629C8B6E03}">
      <dsp:nvSpPr>
        <dsp:cNvPr id="0" name=""/>
        <dsp:cNvSpPr/>
      </dsp:nvSpPr>
      <dsp:spPr>
        <a:xfrm rot="10800000">
          <a:off x="0" y="2319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b="1" kern="1200" dirty="0"/>
            <a:t>١- المرحلة الأولى — التعبير الشخصي</a:t>
          </a:r>
          <a:endParaRPr lang="en-GB" sz="2800" kern="1200" dirty="0"/>
        </a:p>
      </dsp:txBody>
      <dsp:txXfrm rot="-10800000">
        <a:off x="0" y="2319"/>
        <a:ext cx="8730582" cy="368991"/>
      </dsp:txXfrm>
    </dsp:sp>
    <dsp:sp modelId="{8ECF66BE-9F3B-634A-AC32-6653A9835EF7}">
      <dsp:nvSpPr>
        <dsp:cNvPr id="0" name=""/>
        <dsp:cNvSpPr/>
      </dsp:nvSpPr>
      <dsp:spPr>
        <a:xfrm>
          <a:off x="0" y="371310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35560" rIns="199136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تعليقات تُعبّر عن غضب شخصي تجاه المؤسسة</a:t>
          </a:r>
          <a:endParaRPr lang="en-GB" sz="2800" kern="1200" dirty="0"/>
        </a:p>
      </dsp:txBody>
      <dsp:txXfrm>
        <a:off x="0" y="371310"/>
        <a:ext cx="8730582" cy="31432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2DD403-4CA5-EF4D-BFA9-58C6BD339804}">
      <dsp:nvSpPr>
        <dsp:cNvPr id="0" name=""/>
        <dsp:cNvSpPr/>
      </dsp:nvSpPr>
      <dsp:spPr>
        <a:xfrm rot="5400000">
          <a:off x="7331352" y="673243"/>
          <a:ext cx="3827748" cy="2481261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نزع الجدية عن رسائل المؤسسة</a:t>
          </a:r>
          <a:r>
            <a:rPr lang="en-GB" sz="2400" b="1" kern="1200" dirty="0"/>
            <a:t>: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الرسوم الساخرة تُحوّل رسائل المؤسسة إلى مادة للسخرية، مما يُفقدها القوة والتأثير</a:t>
          </a:r>
          <a:endParaRPr lang="en-GB" sz="2400" b="1" kern="1200" dirty="0"/>
        </a:p>
      </dsp:txBody>
      <dsp:txXfrm rot="-5400000">
        <a:off x="8004596" y="765549"/>
        <a:ext cx="2481261" cy="2296648"/>
      </dsp:txXfrm>
    </dsp:sp>
    <dsp:sp modelId="{DC0786CE-B56F-1E40-9ECA-A54F8183CAB5}">
      <dsp:nvSpPr>
        <dsp:cNvPr id="0" name=""/>
        <dsp:cNvSpPr/>
      </dsp:nvSpPr>
      <dsp:spPr>
        <a:xfrm rot="5400000">
          <a:off x="4663996" y="673243"/>
          <a:ext cx="3827748" cy="2481261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تثبيت الصور السلبية</a:t>
          </a:r>
          <a:r>
            <a:rPr lang="en-GB" sz="2400" b="1" kern="1200" dirty="0"/>
            <a:t>: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الصور الساخرة تُعيد إنتاج صورة سلبية للمؤسسة يصعب محوها</a:t>
          </a:r>
          <a:endParaRPr lang="en-GB" sz="2400" b="1" kern="1200" dirty="0"/>
        </a:p>
      </dsp:txBody>
      <dsp:txXfrm rot="-5400000">
        <a:off x="5337240" y="765549"/>
        <a:ext cx="2481261" cy="2296648"/>
      </dsp:txXfrm>
    </dsp:sp>
    <dsp:sp modelId="{D229AB5C-ED82-CE46-81B8-AE6662733BF7}">
      <dsp:nvSpPr>
        <dsp:cNvPr id="0" name=""/>
        <dsp:cNvSpPr/>
      </dsp:nvSpPr>
      <dsp:spPr>
        <a:xfrm rot="5400000">
          <a:off x="1996641" y="673243"/>
          <a:ext cx="3827748" cy="2481261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نشر الأزمة إلى جماهير جديدة</a:t>
          </a:r>
          <a:r>
            <a:rPr lang="en-GB" sz="2400" b="1" kern="1200" dirty="0"/>
            <a:t>: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الرسوم الساخرة تنتقل بسهولة بين فئات لا تهتم عادة بالمحتوى الجاد، مما يُوسّع نطاق الأزمة</a:t>
          </a:r>
          <a:endParaRPr lang="en-GB" sz="2400" b="1" kern="1200" dirty="0"/>
        </a:p>
      </dsp:txBody>
      <dsp:txXfrm rot="-5400000">
        <a:off x="2669885" y="765549"/>
        <a:ext cx="2481261" cy="2296648"/>
      </dsp:txXfrm>
    </dsp:sp>
    <dsp:sp modelId="{131A6150-00E6-9A45-9F0E-CA2480B52E92}">
      <dsp:nvSpPr>
        <dsp:cNvPr id="0" name=""/>
        <dsp:cNvSpPr/>
      </dsp:nvSpPr>
      <dsp:spPr>
        <a:xfrm rot="5400000">
          <a:off x="-670714" y="673243"/>
          <a:ext cx="3827748" cy="2481261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خلق سردية بديلة يصعب تفنيدها</a:t>
          </a:r>
          <a:r>
            <a:rPr lang="en-GB" sz="2400" b="1" kern="1200" dirty="0"/>
            <a:t>: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الفكاهة السوداء تُبني سرديات يصعب على المؤسسة تفكيكها بالرسائل الرسمية</a:t>
          </a:r>
          <a:endParaRPr lang="en-GB" sz="2400" b="1" kern="1200" dirty="0"/>
        </a:p>
      </dsp:txBody>
      <dsp:txXfrm rot="-5400000">
        <a:off x="2530" y="765549"/>
        <a:ext cx="2481261" cy="2296648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621699-7E14-2C4F-B42B-EE9CAF32163B}">
      <dsp:nvSpPr>
        <dsp:cNvPr id="0" name=""/>
        <dsp:cNvSpPr/>
      </dsp:nvSpPr>
      <dsp:spPr>
        <a:xfrm>
          <a:off x="5076827" y="0"/>
          <a:ext cx="4852181" cy="4852181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7F9447-4B92-2F4B-B897-C411E6750E61}">
      <dsp:nvSpPr>
        <dsp:cNvPr id="0" name=""/>
        <dsp:cNvSpPr/>
      </dsp:nvSpPr>
      <dsp:spPr>
        <a:xfrm>
          <a:off x="0" y="0"/>
          <a:ext cx="7502918" cy="485218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التقاط المحتوى الأكثر إثارة</a:t>
          </a:r>
          <a:endParaRPr lang="en-GB" sz="2400" kern="1200" dirty="0"/>
        </a:p>
      </dsp:txBody>
      <dsp:txXfrm>
        <a:off x="3751459" y="0"/>
        <a:ext cx="3751459" cy="1031088"/>
      </dsp:txXfrm>
    </dsp:sp>
    <dsp:sp modelId="{CA516FE7-31C2-394A-A3F1-1FACE534CE6C}">
      <dsp:nvSpPr>
        <dsp:cNvPr id="0" name=""/>
        <dsp:cNvSpPr/>
      </dsp:nvSpPr>
      <dsp:spPr>
        <a:xfrm>
          <a:off x="5713676" y="1031088"/>
          <a:ext cx="3578483" cy="3578483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EDCCA4-3B8F-0E4B-8653-278B47BA2B85}">
      <dsp:nvSpPr>
        <dsp:cNvPr id="0" name=""/>
        <dsp:cNvSpPr/>
      </dsp:nvSpPr>
      <dsp:spPr>
        <a:xfrm>
          <a:off x="0" y="1031088"/>
          <a:ext cx="7502918" cy="35784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استخدام المحتوى كمصدر خبري</a:t>
          </a:r>
          <a:endParaRPr lang="en-GB" sz="2400" kern="1200" dirty="0"/>
        </a:p>
      </dsp:txBody>
      <dsp:txXfrm>
        <a:off x="3751459" y="1031088"/>
        <a:ext cx="3751459" cy="1031088"/>
      </dsp:txXfrm>
    </dsp:sp>
    <dsp:sp modelId="{BBF38C59-FA5D-9E4A-BF13-A54CCD5F5C4E}">
      <dsp:nvSpPr>
        <dsp:cNvPr id="0" name=""/>
        <dsp:cNvSpPr/>
      </dsp:nvSpPr>
      <dsp:spPr>
        <a:xfrm>
          <a:off x="6350525" y="2062176"/>
          <a:ext cx="2304785" cy="2304785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AADF77-4E4C-8940-928F-499911736A86}">
      <dsp:nvSpPr>
        <dsp:cNvPr id="0" name=""/>
        <dsp:cNvSpPr/>
      </dsp:nvSpPr>
      <dsp:spPr>
        <a:xfrm>
          <a:off x="0" y="2062176"/>
          <a:ext cx="7502918" cy="230478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تكثيف الرواية السلبية</a:t>
          </a:r>
          <a:endParaRPr lang="en-GB" sz="2400" kern="1200" dirty="0"/>
        </a:p>
      </dsp:txBody>
      <dsp:txXfrm>
        <a:off x="3751459" y="2062176"/>
        <a:ext cx="3751459" cy="1031088"/>
      </dsp:txXfrm>
    </dsp:sp>
    <dsp:sp modelId="{E90CF474-7F2B-B149-8AA0-E2000DCC5EBE}">
      <dsp:nvSpPr>
        <dsp:cNvPr id="0" name=""/>
        <dsp:cNvSpPr/>
      </dsp:nvSpPr>
      <dsp:spPr>
        <a:xfrm>
          <a:off x="6987374" y="3093265"/>
          <a:ext cx="1031088" cy="1031088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F7D009-3680-614F-B9E7-0F35968EE14E}">
      <dsp:nvSpPr>
        <dsp:cNvPr id="0" name=""/>
        <dsp:cNvSpPr/>
      </dsp:nvSpPr>
      <dsp:spPr>
        <a:xfrm>
          <a:off x="0" y="3093265"/>
          <a:ext cx="7502918" cy="103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إضفاء طابع رسمي على السرد الرقمي</a:t>
          </a:r>
          <a:endParaRPr lang="en-GB" sz="2400" kern="1200" dirty="0"/>
        </a:p>
      </dsp:txBody>
      <dsp:txXfrm>
        <a:off x="3751459" y="3093265"/>
        <a:ext cx="3751459" cy="1031088"/>
      </dsp:txXfrm>
    </dsp:sp>
    <dsp:sp modelId="{D048ED19-227A-7847-A3AA-4849AF218891}">
      <dsp:nvSpPr>
        <dsp:cNvPr id="0" name=""/>
        <dsp:cNvSpPr/>
      </dsp:nvSpPr>
      <dsp:spPr>
        <a:xfrm>
          <a:off x="0" y="0"/>
          <a:ext cx="3751459" cy="1031088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ar-SA" sz="2400" kern="1200" dirty="0"/>
            <a:t>وسائل الإعلام تُعيد نشر أكثر المحتوى جدلًا من مواقع التواصل الاجتماعي، مما يُضخّم الأزمة</a:t>
          </a:r>
          <a:endParaRPr lang="en-GB" sz="2400" kern="1200" dirty="0"/>
        </a:p>
      </dsp:txBody>
      <dsp:txXfrm>
        <a:off x="0" y="0"/>
        <a:ext cx="3751459" cy="1031088"/>
      </dsp:txXfrm>
    </dsp:sp>
    <dsp:sp modelId="{95BD5562-FE46-1748-BD5D-682F1FF59B4C}">
      <dsp:nvSpPr>
        <dsp:cNvPr id="0" name=""/>
        <dsp:cNvSpPr/>
      </dsp:nvSpPr>
      <dsp:spPr>
        <a:xfrm>
          <a:off x="0" y="1031088"/>
          <a:ext cx="3751459" cy="1031088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ct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Char char="•"/>
          </a:pPr>
          <a:r>
            <a:rPr lang="ar-SA" sz="2400" kern="1200" dirty="0"/>
            <a:t>يُصبح محتوى مواقع التواصل الاجتماعي مادة للتحليل في نشرات الأخبار والتقارير</a:t>
          </a:r>
          <a:endParaRPr lang="en-GB" sz="2400" kern="1200" dirty="0"/>
        </a:p>
      </dsp:txBody>
      <dsp:txXfrm>
        <a:off x="0" y="1031088"/>
        <a:ext cx="3751459" cy="1031088"/>
      </dsp:txXfrm>
    </dsp:sp>
    <dsp:sp modelId="{E33F1EB7-8C75-CC43-8CF9-094E3CAE49CD}">
      <dsp:nvSpPr>
        <dsp:cNvPr id="0" name=""/>
        <dsp:cNvSpPr/>
      </dsp:nvSpPr>
      <dsp:spPr>
        <a:xfrm>
          <a:off x="0" y="2062176"/>
          <a:ext cx="3751459" cy="1031088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ct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في كثير من الحالات، تُضخّم وسائل الإعلام الرواية السلبية لجذب الجمهور</a:t>
          </a:r>
          <a:endParaRPr lang="en-GB" sz="2400" b="1" kern="1200" dirty="0"/>
        </a:p>
      </dsp:txBody>
      <dsp:txXfrm>
        <a:off x="0" y="2062176"/>
        <a:ext cx="3751459" cy="1031088"/>
      </dsp:txXfrm>
    </dsp:sp>
    <dsp:sp modelId="{F02B4D6D-0795-A74B-ACC0-EE8C0BA5BA7F}">
      <dsp:nvSpPr>
        <dsp:cNvPr id="0" name=""/>
        <dsp:cNvSpPr/>
      </dsp:nvSpPr>
      <dsp:spPr>
        <a:xfrm>
          <a:off x="0" y="3093265"/>
          <a:ext cx="3751459" cy="1031088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حين تنقل وسائل الإعلام الرواية الرقمية، تكتسب القصة طابعًا رسميًا يصعّب احتوائها</a:t>
          </a:r>
          <a:endParaRPr lang="en-GB" sz="2400" b="1" kern="1200" dirty="0"/>
        </a:p>
      </dsp:txBody>
      <dsp:txXfrm>
        <a:off x="0" y="3093265"/>
        <a:ext cx="3751459" cy="1031088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4EA917-56D7-6447-91AB-DB4B64EFDAA8}">
      <dsp:nvSpPr>
        <dsp:cNvPr id="0" name=""/>
        <dsp:cNvSpPr/>
      </dsp:nvSpPr>
      <dsp:spPr>
        <a:xfrm rot="10800000">
          <a:off x="6410573" y="12"/>
          <a:ext cx="3323204" cy="965970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أدوات تحليل المشاعر</a:t>
          </a:r>
          <a:r>
            <a:rPr lang="en-GB" sz="2000" b="1" kern="1200" dirty="0"/>
            <a:t> (Sentiment Analysis):</a:t>
          </a:r>
        </a:p>
      </dsp:txBody>
      <dsp:txXfrm rot="10800000">
        <a:off x="6893558" y="12"/>
        <a:ext cx="2357234" cy="965970"/>
      </dsp:txXfrm>
    </dsp:sp>
    <dsp:sp modelId="{D3D0B2D9-71B9-FC4B-BAEB-280F5A7DDC8C}">
      <dsp:nvSpPr>
        <dsp:cNvPr id="0" name=""/>
        <dsp:cNvSpPr/>
      </dsp:nvSpPr>
      <dsp:spPr>
        <a:xfrm rot="10800000">
          <a:off x="602208" y="82119"/>
          <a:ext cx="6122305" cy="801755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تُمكّنك من تتبّع تغيّر نبرة الحديث (إيجابي، سلبي، محايد) في الوقت الفعلي</a:t>
          </a:r>
          <a:endParaRPr lang="en-GB" sz="2000" b="0" kern="1200" dirty="0"/>
        </a:p>
      </dsp:txBody>
      <dsp:txXfrm rot="10800000">
        <a:off x="1003085" y="82119"/>
        <a:ext cx="5320550" cy="801755"/>
      </dsp:txXfrm>
    </dsp:sp>
    <dsp:sp modelId="{0A1A6517-89C6-6043-9C9D-52278B29D43A}">
      <dsp:nvSpPr>
        <dsp:cNvPr id="0" name=""/>
        <dsp:cNvSpPr/>
      </dsp:nvSpPr>
      <dsp:spPr>
        <a:xfrm rot="10800000">
          <a:off x="6410573" y="1101218"/>
          <a:ext cx="3323204" cy="965970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أدوات رصد الكلمات المفتاحية والوسوم</a:t>
          </a:r>
          <a:endParaRPr lang="en-GB" sz="2000" kern="1200" dirty="0"/>
        </a:p>
      </dsp:txBody>
      <dsp:txXfrm rot="10800000">
        <a:off x="6893558" y="1101218"/>
        <a:ext cx="2357234" cy="965970"/>
      </dsp:txXfrm>
    </dsp:sp>
    <dsp:sp modelId="{9ACC1BEA-D3E5-C447-8CCF-05ECB19BC91D}">
      <dsp:nvSpPr>
        <dsp:cNvPr id="0" name=""/>
        <dsp:cNvSpPr/>
      </dsp:nvSpPr>
      <dsp:spPr>
        <a:xfrm rot="10800000">
          <a:off x="602208" y="1183325"/>
          <a:ext cx="6122305" cy="801755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متابعة الوسوم والكلمات ذات الصلة لرصد تسارع الأزمة وانتقالها إلى منصات جديدة</a:t>
          </a:r>
          <a:endParaRPr lang="en-GB" sz="2000" b="0" kern="1200" dirty="0"/>
        </a:p>
      </dsp:txBody>
      <dsp:txXfrm rot="10800000">
        <a:off x="1003085" y="1183325"/>
        <a:ext cx="5320550" cy="801755"/>
      </dsp:txXfrm>
    </dsp:sp>
    <dsp:sp modelId="{6716B530-40E5-7D42-94FA-F13B2CAC777F}">
      <dsp:nvSpPr>
        <dsp:cNvPr id="0" name=""/>
        <dsp:cNvSpPr/>
      </dsp:nvSpPr>
      <dsp:spPr>
        <a:xfrm rot="10800000">
          <a:off x="6410573" y="2202424"/>
          <a:ext cx="3323204" cy="965970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تحليل الشبكات</a:t>
          </a:r>
          <a:r>
            <a:rPr lang="en-GB" sz="2000" b="1" kern="1200" dirty="0"/>
            <a:t> (Network Analysis):</a:t>
          </a:r>
          <a:endParaRPr lang="en-GB" sz="2000" kern="1200" dirty="0"/>
        </a:p>
      </dsp:txBody>
      <dsp:txXfrm rot="10800000">
        <a:off x="6893558" y="2202424"/>
        <a:ext cx="2357234" cy="965970"/>
      </dsp:txXfrm>
    </dsp:sp>
    <dsp:sp modelId="{19AB3FFF-8A4C-0648-A155-18EB9A65115C}">
      <dsp:nvSpPr>
        <dsp:cNvPr id="0" name=""/>
        <dsp:cNvSpPr/>
      </dsp:nvSpPr>
      <dsp:spPr>
        <a:xfrm rot="10800000">
          <a:off x="602208" y="2284532"/>
          <a:ext cx="6122305" cy="801755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فهم من هم أبرز المؤثرين الذين يُضخّمون النقاش، وكيفية انتشار الرواية</a:t>
          </a:r>
          <a:endParaRPr lang="en-GB" sz="2000" b="0" kern="1200" dirty="0"/>
        </a:p>
      </dsp:txBody>
      <dsp:txXfrm rot="10800000">
        <a:off x="1003085" y="2284532"/>
        <a:ext cx="5320550" cy="801755"/>
      </dsp:txXfrm>
    </dsp:sp>
    <dsp:sp modelId="{ECC0D70B-8CD1-304E-8720-E22195B6920A}">
      <dsp:nvSpPr>
        <dsp:cNvPr id="0" name=""/>
        <dsp:cNvSpPr/>
      </dsp:nvSpPr>
      <dsp:spPr>
        <a:xfrm rot="10800000">
          <a:off x="6410573" y="3303631"/>
          <a:ext cx="3323204" cy="965970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لوحات القيادة اللحظية</a:t>
          </a:r>
          <a:r>
            <a:rPr lang="en-GB" sz="2000" b="1" kern="1200" dirty="0"/>
            <a:t> (Real-time Dashboards):</a:t>
          </a:r>
          <a:endParaRPr lang="en-GB" sz="2000" kern="1200" dirty="0"/>
        </a:p>
      </dsp:txBody>
      <dsp:txXfrm rot="10800000">
        <a:off x="6893558" y="3303631"/>
        <a:ext cx="2357234" cy="965970"/>
      </dsp:txXfrm>
    </dsp:sp>
    <dsp:sp modelId="{B75A8030-61CD-0946-B48F-43F601ADBC09}">
      <dsp:nvSpPr>
        <dsp:cNvPr id="0" name=""/>
        <dsp:cNvSpPr/>
      </dsp:nvSpPr>
      <dsp:spPr>
        <a:xfrm rot="10800000">
          <a:off x="602208" y="3385738"/>
          <a:ext cx="6122305" cy="801755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لوحات تفاعلية تُعطي فرق العمل رؤية دقيقة عن حجم التفاعل واتجاهاته</a:t>
          </a:r>
          <a:endParaRPr lang="en-GB" sz="2000" b="0" kern="1200" dirty="0"/>
        </a:p>
      </dsp:txBody>
      <dsp:txXfrm rot="10800000">
        <a:off x="1003085" y="3385738"/>
        <a:ext cx="5320550" cy="801755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27847A-2775-6A43-AA5A-C458CA170E66}">
      <dsp:nvSpPr>
        <dsp:cNvPr id="0" name=""/>
        <dsp:cNvSpPr/>
      </dsp:nvSpPr>
      <dsp:spPr>
        <a:xfrm rot="16200000">
          <a:off x="2896398" y="-2791482"/>
          <a:ext cx="822234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قد تنتشر موجات غضب بلغات أخرى دون أن تنتبه لها المؤسسة</a:t>
          </a:r>
          <a:endParaRPr lang="en-GB" sz="2000" kern="1200" dirty="0"/>
        </a:p>
      </dsp:txBody>
      <dsp:txXfrm rot="5400000">
        <a:off x="40138" y="145054"/>
        <a:ext cx="6574893" cy="741958"/>
      </dsp:txXfrm>
    </dsp:sp>
    <dsp:sp modelId="{2D644AA8-B101-AB42-81EB-2D42B53CA4E5}">
      <dsp:nvSpPr>
        <dsp:cNvPr id="0" name=""/>
        <dsp:cNvSpPr/>
      </dsp:nvSpPr>
      <dsp:spPr>
        <a:xfrm>
          <a:off x="6615031" y="2136"/>
          <a:ext cx="3720954" cy="102779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ظهور أزمات خفيّة بلغات أخرى</a:t>
          </a:r>
          <a:endParaRPr lang="en-GB" sz="2000" b="1" kern="1200" dirty="0"/>
        </a:p>
      </dsp:txBody>
      <dsp:txXfrm>
        <a:off x="6665204" y="52309"/>
        <a:ext cx="3620608" cy="927446"/>
      </dsp:txXfrm>
    </dsp:sp>
    <dsp:sp modelId="{C6EE18F5-D4BB-2847-9241-8FA85CBCDC58}">
      <dsp:nvSpPr>
        <dsp:cNvPr id="0" name=""/>
        <dsp:cNvSpPr/>
      </dsp:nvSpPr>
      <dsp:spPr>
        <a:xfrm rot="16200000">
          <a:off x="2896398" y="-1712299"/>
          <a:ext cx="822234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أحيانًا تكون الأزمة أكثر حدّة في لغة معيّنة بسبب خلفيات ثقافية مختلفة</a:t>
          </a:r>
          <a:endParaRPr lang="en-GB" sz="2000" kern="1200" dirty="0"/>
        </a:p>
      </dsp:txBody>
      <dsp:txXfrm rot="5400000">
        <a:off x="40138" y="1224237"/>
        <a:ext cx="6574893" cy="741958"/>
      </dsp:txXfrm>
    </dsp:sp>
    <dsp:sp modelId="{FB23362C-8FBC-FB44-B9DA-C9CF74B8C6EF}">
      <dsp:nvSpPr>
        <dsp:cNvPr id="0" name=""/>
        <dsp:cNvSpPr/>
      </dsp:nvSpPr>
      <dsp:spPr>
        <a:xfrm>
          <a:off x="6615031" y="1081319"/>
          <a:ext cx="3720954" cy="102779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اختلاف نبرة الحديث بين اللغات</a:t>
          </a:r>
          <a:endParaRPr lang="en-GB" sz="2000" kern="1200" dirty="0"/>
        </a:p>
      </dsp:txBody>
      <dsp:txXfrm>
        <a:off x="6665204" y="1131492"/>
        <a:ext cx="3620608" cy="927446"/>
      </dsp:txXfrm>
    </dsp:sp>
    <dsp:sp modelId="{3B9D189F-3DD9-F441-9D64-222893C28A99}">
      <dsp:nvSpPr>
        <dsp:cNvPr id="0" name=""/>
        <dsp:cNvSpPr/>
      </dsp:nvSpPr>
      <dsp:spPr>
        <a:xfrm rot="16200000">
          <a:off x="2896398" y="-633117"/>
          <a:ext cx="822234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تبدأ الأزمة في سوق معين ثم تنتقل لأسواق أخرى بلغات مختلفة — مما يوسّع نطاق الضرر</a:t>
          </a:r>
          <a:endParaRPr lang="en-GB" sz="2000" kern="1200" dirty="0"/>
        </a:p>
      </dsp:txBody>
      <dsp:txXfrm rot="5400000">
        <a:off x="40138" y="2303419"/>
        <a:ext cx="6574893" cy="741958"/>
      </dsp:txXfrm>
    </dsp:sp>
    <dsp:sp modelId="{9959D325-8390-B94E-B5E8-7D41491FFA18}">
      <dsp:nvSpPr>
        <dsp:cNvPr id="0" name=""/>
        <dsp:cNvSpPr/>
      </dsp:nvSpPr>
      <dsp:spPr>
        <a:xfrm>
          <a:off x="6615031" y="2160501"/>
          <a:ext cx="3720954" cy="102779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نقل الأزمة بين الأسواق الدولية</a:t>
          </a:r>
          <a:endParaRPr lang="en-GB" sz="2000" kern="1200" dirty="0"/>
        </a:p>
      </dsp:txBody>
      <dsp:txXfrm>
        <a:off x="6665204" y="2210674"/>
        <a:ext cx="3620608" cy="927446"/>
      </dsp:txXfrm>
    </dsp:sp>
    <dsp:sp modelId="{9CAF9328-8181-094B-BCE0-6AEE18A35D2B}">
      <dsp:nvSpPr>
        <dsp:cNvPr id="0" name=""/>
        <dsp:cNvSpPr/>
      </dsp:nvSpPr>
      <dsp:spPr>
        <a:xfrm rot="16200000">
          <a:off x="2896398" y="446065"/>
          <a:ext cx="822234" cy="6615031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000" kern="1200" dirty="0"/>
            <a:t>فرق العمل في مختلف الأسواق تساهم في رصد المؤشرات المبكرة بلغاتها</a:t>
          </a:r>
          <a:endParaRPr lang="en-GB" sz="2000" kern="1200" dirty="0"/>
        </a:p>
      </dsp:txBody>
      <dsp:txXfrm rot="5400000">
        <a:off x="40138" y="3382601"/>
        <a:ext cx="6574893" cy="741958"/>
      </dsp:txXfrm>
    </dsp:sp>
    <dsp:sp modelId="{281E2A25-90C3-B34C-A297-12C5A844A3B5}">
      <dsp:nvSpPr>
        <dsp:cNvPr id="0" name=""/>
        <dsp:cNvSpPr/>
      </dsp:nvSpPr>
      <dsp:spPr>
        <a:xfrm>
          <a:off x="6615031" y="3239684"/>
          <a:ext cx="3720954" cy="1027792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ضرورة إشراك فرق محليّة في الرصد</a:t>
          </a:r>
          <a:endParaRPr lang="en-GB" sz="2000" kern="1200" dirty="0"/>
        </a:p>
      </dsp:txBody>
      <dsp:txXfrm>
        <a:off x="6665204" y="3289857"/>
        <a:ext cx="3620608" cy="927446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FBA05F-AF2F-0B4F-9B9B-CDA38273149C}">
      <dsp:nvSpPr>
        <dsp:cNvPr id="0" name=""/>
        <dsp:cNvSpPr/>
      </dsp:nvSpPr>
      <dsp:spPr>
        <a:xfrm>
          <a:off x="8974183" y="0"/>
          <a:ext cx="1543255" cy="41982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ظهور وسم أو مصطلح جديد غير معتاد</a:t>
          </a:r>
          <a:endParaRPr lang="en-GB" sz="2400" b="1" kern="1200" dirty="0"/>
        </a:p>
        <a:p>
          <a:pPr marL="228600" lvl="1" indent="-228600" algn="ct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أول إشارة بأن هناك حديثًا غير مألوف بدأ يظهر</a:t>
          </a:r>
          <a:endParaRPr lang="en-GB" sz="2400" kern="1200" dirty="0"/>
        </a:p>
      </dsp:txBody>
      <dsp:txXfrm>
        <a:off x="9019383" y="45200"/>
        <a:ext cx="1452855" cy="4107854"/>
      </dsp:txXfrm>
    </dsp:sp>
    <dsp:sp modelId="{8E6AC5F4-427C-4545-BD98-8A02615F918C}">
      <dsp:nvSpPr>
        <dsp:cNvPr id="0" name=""/>
        <dsp:cNvSpPr/>
      </dsp:nvSpPr>
      <dsp:spPr>
        <a:xfrm rot="10800000">
          <a:off x="8492687" y="1907763"/>
          <a:ext cx="327170" cy="38272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/>
        </a:p>
      </dsp:txBody>
      <dsp:txXfrm rot="10800000">
        <a:off x="8590838" y="1984308"/>
        <a:ext cx="229019" cy="229637"/>
      </dsp:txXfrm>
    </dsp:sp>
    <dsp:sp modelId="{D8C58B26-9003-8D47-B53E-8FC645078B69}">
      <dsp:nvSpPr>
        <dsp:cNvPr id="0" name=""/>
        <dsp:cNvSpPr/>
      </dsp:nvSpPr>
      <dsp:spPr>
        <a:xfrm>
          <a:off x="6813626" y="0"/>
          <a:ext cx="1543255" cy="41982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زيادة غير طبيعية في حجم التفاعل</a:t>
          </a:r>
          <a:endParaRPr lang="en-GB" sz="2400" kern="1200" dirty="0"/>
        </a:p>
        <a:p>
          <a:pPr marL="228600" lvl="1" indent="-228600" algn="ct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تزايد عدد التعليقات، </a:t>
          </a:r>
          <a:r>
            <a:rPr lang="ar-SA" sz="2400" kern="1200" dirty="0" err="1"/>
            <a:t>الإعجابات</a:t>
          </a:r>
          <a:r>
            <a:rPr lang="ar-SA" sz="2400" kern="1200" dirty="0"/>
            <a:t>، المشاركات بوتيرة غير اعتيادية</a:t>
          </a:r>
          <a:endParaRPr lang="en-GB" sz="2400" kern="1200" dirty="0"/>
        </a:p>
      </dsp:txBody>
      <dsp:txXfrm>
        <a:off x="6858826" y="45200"/>
        <a:ext cx="1452855" cy="4107854"/>
      </dsp:txXfrm>
    </dsp:sp>
    <dsp:sp modelId="{578A77B8-F25A-2A42-B2FC-EC45544EB092}">
      <dsp:nvSpPr>
        <dsp:cNvPr id="0" name=""/>
        <dsp:cNvSpPr/>
      </dsp:nvSpPr>
      <dsp:spPr>
        <a:xfrm rot="10800000">
          <a:off x="6332130" y="1907763"/>
          <a:ext cx="327170" cy="38272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/>
        </a:p>
      </dsp:txBody>
      <dsp:txXfrm rot="10800000">
        <a:off x="6430281" y="1984308"/>
        <a:ext cx="229019" cy="229637"/>
      </dsp:txXfrm>
    </dsp:sp>
    <dsp:sp modelId="{E45CDD36-7547-A045-9324-BC4C5E162E3F}">
      <dsp:nvSpPr>
        <dsp:cNvPr id="0" name=""/>
        <dsp:cNvSpPr/>
      </dsp:nvSpPr>
      <dsp:spPr>
        <a:xfrm>
          <a:off x="4653068" y="0"/>
          <a:ext cx="1543255" cy="41982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تحوّل نبرة الحديث إلى سلبية</a:t>
          </a:r>
          <a:endParaRPr lang="en-GB" sz="2400" kern="1200" dirty="0"/>
        </a:p>
        <a:p>
          <a:pPr marL="228600" lvl="1" indent="-228600" algn="ct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تحليل المشاعر يُظهر ميلًا متزايدًا نحو السلبية</a:t>
          </a:r>
          <a:endParaRPr lang="en-GB" sz="2400" kern="1200" dirty="0"/>
        </a:p>
      </dsp:txBody>
      <dsp:txXfrm>
        <a:off x="4698268" y="45200"/>
        <a:ext cx="1452855" cy="4107854"/>
      </dsp:txXfrm>
    </dsp:sp>
    <dsp:sp modelId="{C5547E0C-EC74-8E49-BB0A-BAADEBDE5B16}">
      <dsp:nvSpPr>
        <dsp:cNvPr id="0" name=""/>
        <dsp:cNvSpPr/>
      </dsp:nvSpPr>
      <dsp:spPr>
        <a:xfrm rot="10800000">
          <a:off x="4171573" y="1907763"/>
          <a:ext cx="327170" cy="38272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kern="1200"/>
        </a:p>
      </dsp:txBody>
      <dsp:txXfrm rot="10800000">
        <a:off x="4269724" y="1984308"/>
        <a:ext cx="229019" cy="229637"/>
      </dsp:txXfrm>
    </dsp:sp>
    <dsp:sp modelId="{D8C09918-14E2-D14E-AE47-309E8917DEC4}">
      <dsp:nvSpPr>
        <dsp:cNvPr id="0" name=""/>
        <dsp:cNvSpPr/>
      </dsp:nvSpPr>
      <dsp:spPr>
        <a:xfrm>
          <a:off x="2492511" y="0"/>
          <a:ext cx="1543255" cy="41982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دخول مؤثرين كبار على الخط</a:t>
          </a:r>
          <a:endParaRPr lang="en-GB" sz="2400" b="1" kern="1200" dirty="0"/>
        </a:p>
        <a:p>
          <a:pPr marL="228600" lvl="1" indent="-228600" algn="ct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المؤثرون </a:t>
          </a:r>
          <a:r>
            <a:rPr lang="ar-SA" sz="2400" kern="1200" dirty="0" err="1"/>
            <a:t>يبدأون</a:t>
          </a:r>
          <a:r>
            <a:rPr lang="ar-SA" sz="2400" kern="1200" dirty="0"/>
            <a:t> في تبنّي الحديث عن الموضوع</a:t>
          </a:r>
          <a:endParaRPr lang="en-GB" sz="2400" kern="1200" dirty="0"/>
        </a:p>
      </dsp:txBody>
      <dsp:txXfrm>
        <a:off x="2537711" y="45200"/>
        <a:ext cx="1452855" cy="4107854"/>
      </dsp:txXfrm>
    </dsp:sp>
    <dsp:sp modelId="{E8A3DFC8-7092-904A-BF4F-C2515872FB92}">
      <dsp:nvSpPr>
        <dsp:cNvPr id="0" name=""/>
        <dsp:cNvSpPr/>
      </dsp:nvSpPr>
      <dsp:spPr>
        <a:xfrm rot="10800000">
          <a:off x="2011015" y="1907763"/>
          <a:ext cx="327170" cy="38272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kern="1200"/>
        </a:p>
      </dsp:txBody>
      <dsp:txXfrm rot="10800000">
        <a:off x="2109166" y="1984308"/>
        <a:ext cx="229019" cy="229637"/>
      </dsp:txXfrm>
    </dsp:sp>
    <dsp:sp modelId="{55CBF816-C45F-2A41-BBFC-48097A867D02}">
      <dsp:nvSpPr>
        <dsp:cNvPr id="0" name=""/>
        <dsp:cNvSpPr/>
      </dsp:nvSpPr>
      <dsp:spPr>
        <a:xfrm>
          <a:off x="10602" y="0"/>
          <a:ext cx="1864607" cy="41982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بداية رصد اهتمام وسائل الإعلام</a:t>
          </a:r>
          <a:endParaRPr lang="en-GB" sz="2400" b="1" kern="1200" dirty="0"/>
        </a:p>
        <a:p>
          <a:pPr marL="228600" lvl="1" indent="-228600" algn="ct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الإعلام يبدأ في مراقبة الحديث على المنصات — إشارة إلى أن القصة قد تنتقل إلى الرأي العام الأوسع</a:t>
          </a:r>
          <a:endParaRPr lang="en-GB" sz="2400" kern="1200" dirty="0"/>
        </a:p>
      </dsp:txBody>
      <dsp:txXfrm>
        <a:off x="65214" y="54612"/>
        <a:ext cx="1755383" cy="4089030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4A1C13-9B3B-B142-AF13-3E26D7F1B31B}">
      <dsp:nvSpPr>
        <dsp:cNvPr id="0" name=""/>
        <dsp:cNvSpPr/>
      </dsp:nvSpPr>
      <dsp:spPr>
        <a:xfrm>
          <a:off x="4008328" y="975280"/>
          <a:ext cx="748124" cy="91440"/>
        </a:xfrm>
        <a:custGeom>
          <a:avLst/>
          <a:gdLst/>
          <a:ahLst/>
          <a:cxnLst/>
          <a:rect l="0" t="0" r="0" b="0"/>
          <a:pathLst>
            <a:path>
              <a:moveTo>
                <a:pt x="748124" y="45720"/>
              </a:moveTo>
              <a:lnTo>
                <a:pt x="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4362922" y="1017103"/>
        <a:ext cx="38936" cy="7794"/>
      </dsp:txXfrm>
    </dsp:sp>
    <dsp:sp modelId="{D6903E4F-B927-C447-BBD0-05C4E7A413A7}">
      <dsp:nvSpPr>
        <dsp:cNvPr id="0" name=""/>
        <dsp:cNvSpPr/>
      </dsp:nvSpPr>
      <dsp:spPr>
        <a:xfrm>
          <a:off x="4754653" y="5272"/>
          <a:ext cx="3385759" cy="20314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التجاهل التام في البداية</a:t>
          </a:r>
          <a:r>
            <a:rPr lang="en-GB" sz="2400" b="1" kern="1200" dirty="0"/>
            <a:t>: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بعض المؤسسات تختار تجاهل الموجة الأولى ظنًا أنها ستهدأ — غالبًا تُفاقم هذا الخطوة الأزمة</a:t>
          </a:r>
          <a:endParaRPr lang="en-GB" sz="2400" kern="1200" dirty="0"/>
        </a:p>
      </dsp:txBody>
      <dsp:txXfrm>
        <a:off x="4754653" y="5272"/>
        <a:ext cx="3385759" cy="2031455"/>
      </dsp:txXfrm>
    </dsp:sp>
    <dsp:sp modelId="{D58CB0EA-2380-7B4F-B2F5-DC46AEA6616E}">
      <dsp:nvSpPr>
        <dsp:cNvPr id="0" name=""/>
        <dsp:cNvSpPr/>
      </dsp:nvSpPr>
      <dsp:spPr>
        <a:xfrm>
          <a:off x="2283049" y="2034928"/>
          <a:ext cx="4164483" cy="7481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1162"/>
              </a:lnTo>
              <a:lnTo>
                <a:pt x="4164483" y="391162"/>
              </a:lnTo>
              <a:lnTo>
                <a:pt x="4164483" y="748124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4259374" y="2405093"/>
        <a:ext cx="211833" cy="7794"/>
      </dsp:txXfrm>
    </dsp:sp>
    <dsp:sp modelId="{4F6A6E4B-EB7C-D643-9337-F72725EF7FE1}">
      <dsp:nvSpPr>
        <dsp:cNvPr id="0" name=""/>
        <dsp:cNvSpPr/>
      </dsp:nvSpPr>
      <dsp:spPr>
        <a:xfrm>
          <a:off x="590169" y="5272"/>
          <a:ext cx="3385759" cy="20314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الرد الدفاعي المفرط</a:t>
          </a:r>
          <a:r>
            <a:rPr lang="en-GB" sz="2400" b="1" kern="1200" dirty="0"/>
            <a:t>: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الرد بغضب أو دفاع زائد يُؤجّج السخط الرقمي ويُحفّز المزيد من الهجوم</a:t>
          </a:r>
          <a:endParaRPr lang="en-GB" sz="2400" kern="1200" dirty="0"/>
        </a:p>
      </dsp:txBody>
      <dsp:txXfrm>
        <a:off x="590169" y="5272"/>
        <a:ext cx="3385759" cy="2031455"/>
      </dsp:txXfrm>
    </dsp:sp>
    <dsp:sp modelId="{2C468CE1-1C3F-A24D-96FF-CB31552C7365}">
      <dsp:nvSpPr>
        <dsp:cNvPr id="0" name=""/>
        <dsp:cNvSpPr/>
      </dsp:nvSpPr>
      <dsp:spPr>
        <a:xfrm>
          <a:off x="4008328" y="3785460"/>
          <a:ext cx="748124" cy="91440"/>
        </a:xfrm>
        <a:custGeom>
          <a:avLst/>
          <a:gdLst/>
          <a:ahLst/>
          <a:cxnLst/>
          <a:rect l="0" t="0" r="0" b="0"/>
          <a:pathLst>
            <a:path>
              <a:moveTo>
                <a:pt x="748124" y="45720"/>
              </a:moveTo>
              <a:lnTo>
                <a:pt x="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  <a:scene3d>
          <a:camera prst="orthographicFront"/>
          <a:lightRig rig="chilly" dir="t"/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4362922" y="3827283"/>
        <a:ext cx="38936" cy="7794"/>
      </dsp:txXfrm>
    </dsp:sp>
    <dsp:sp modelId="{F5D63118-ECBB-1B42-BB3D-EE8F57B3C486}">
      <dsp:nvSpPr>
        <dsp:cNvPr id="0" name=""/>
        <dsp:cNvSpPr/>
      </dsp:nvSpPr>
      <dsp:spPr>
        <a:xfrm>
          <a:off x="4754653" y="2815452"/>
          <a:ext cx="3385759" cy="20314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حذف التعليقات بشكل غير مدروس</a:t>
          </a:r>
          <a:r>
            <a:rPr lang="en-GB" sz="2400" b="1" kern="1200" dirty="0"/>
            <a:t>: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حذف التعليقات السلبية بلا شفافية يُؤدي إلى اتهام المؤسسة بمحاولة قمع الجمهور</a:t>
          </a:r>
          <a:endParaRPr lang="en-GB" sz="2400" kern="1200" dirty="0"/>
        </a:p>
      </dsp:txBody>
      <dsp:txXfrm>
        <a:off x="4754653" y="2815452"/>
        <a:ext cx="3385759" cy="2031455"/>
      </dsp:txXfrm>
    </dsp:sp>
    <dsp:sp modelId="{75E26A91-EB9F-154D-913B-B15D37706725}">
      <dsp:nvSpPr>
        <dsp:cNvPr id="0" name=""/>
        <dsp:cNvSpPr/>
      </dsp:nvSpPr>
      <dsp:spPr>
        <a:xfrm>
          <a:off x="590169" y="2815452"/>
          <a:ext cx="3385759" cy="20314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إطلاق رسائل تسويقية خلال الأزمة</a:t>
          </a:r>
          <a:r>
            <a:rPr lang="en-GB" sz="2400" b="1" kern="1200" dirty="0"/>
            <a:t>: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الاستمرار في الحملات الترويجية أثناء الأزمة يُظهر المؤسسة كأنها غير مبالية</a:t>
          </a:r>
          <a:endParaRPr lang="en-GB" sz="2400" kern="1200" dirty="0"/>
        </a:p>
      </dsp:txBody>
      <dsp:txXfrm>
        <a:off x="590169" y="2815452"/>
        <a:ext cx="3385759" cy="2031455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808302-3498-7342-9942-6E1F9B2A503D}">
      <dsp:nvSpPr>
        <dsp:cNvPr id="0" name=""/>
        <dsp:cNvSpPr/>
      </dsp:nvSpPr>
      <dsp:spPr>
        <a:xfrm>
          <a:off x="0" y="4166338"/>
          <a:ext cx="8730582" cy="6835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الدعم القانوني</a:t>
          </a:r>
          <a:endParaRPr lang="en-GB" sz="2400" kern="1200" dirty="0"/>
        </a:p>
      </dsp:txBody>
      <dsp:txXfrm>
        <a:off x="0" y="4166338"/>
        <a:ext cx="8730582" cy="369102"/>
      </dsp:txXfrm>
    </dsp:sp>
    <dsp:sp modelId="{90EBF4FB-B0E0-1F4B-8BAA-767D23DE7F5A}">
      <dsp:nvSpPr>
        <dsp:cNvPr id="0" name=""/>
        <dsp:cNvSpPr/>
      </dsp:nvSpPr>
      <dsp:spPr>
        <a:xfrm>
          <a:off x="0" y="4521770"/>
          <a:ext cx="8730582" cy="3144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يُراجع الرسائل التي قد يكون لها أبعاد قانونية حساسة</a:t>
          </a:r>
          <a:endParaRPr lang="en-GB" sz="2400" b="1" kern="1200" dirty="0"/>
        </a:p>
      </dsp:txBody>
      <dsp:txXfrm>
        <a:off x="0" y="4521770"/>
        <a:ext cx="8730582" cy="314420"/>
      </dsp:txXfrm>
    </dsp:sp>
    <dsp:sp modelId="{7C45FD19-24CE-7849-9CE0-4D1F8D5DB96F}">
      <dsp:nvSpPr>
        <dsp:cNvPr id="0" name=""/>
        <dsp:cNvSpPr/>
      </dsp:nvSpPr>
      <dsp:spPr>
        <a:xfrm rot="10800000">
          <a:off x="0" y="3125334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فريق العلاقات مع المؤثرين</a:t>
          </a:r>
          <a:endParaRPr lang="en-GB" sz="2400" kern="1200" dirty="0"/>
        </a:p>
      </dsp:txBody>
      <dsp:txXfrm rot="-10800000">
        <a:off x="0" y="3125334"/>
        <a:ext cx="8730582" cy="368991"/>
      </dsp:txXfrm>
    </dsp:sp>
    <dsp:sp modelId="{7D0A2CAD-A5CE-BB4B-9260-EB7F4CDA68E2}">
      <dsp:nvSpPr>
        <dsp:cNvPr id="0" name=""/>
        <dsp:cNvSpPr/>
      </dsp:nvSpPr>
      <dsp:spPr>
        <a:xfrm>
          <a:off x="0" y="3494325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يُدير التواصل الذكي مع المؤثرين </a:t>
          </a:r>
          <a:r>
            <a:rPr lang="ar-SA" sz="2400" kern="1200" dirty="0" err="1"/>
            <a:t>المفتاحيين</a:t>
          </a:r>
          <a:endParaRPr lang="en-GB" sz="2400" b="1" kern="1200" dirty="0"/>
        </a:p>
      </dsp:txBody>
      <dsp:txXfrm>
        <a:off x="0" y="3494325"/>
        <a:ext cx="8730582" cy="314326"/>
      </dsp:txXfrm>
    </dsp:sp>
    <dsp:sp modelId="{09BF973A-01B9-1146-977B-3B5E54BE58B9}">
      <dsp:nvSpPr>
        <dsp:cNvPr id="0" name=""/>
        <dsp:cNvSpPr/>
      </dsp:nvSpPr>
      <dsp:spPr>
        <a:xfrm rot="10800000">
          <a:off x="0" y="2084329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مختص كتابة الرسائل</a:t>
          </a:r>
          <a:endParaRPr lang="en-GB" sz="2400" kern="1200" dirty="0"/>
        </a:p>
      </dsp:txBody>
      <dsp:txXfrm rot="-10800000">
        <a:off x="0" y="2084329"/>
        <a:ext cx="8730582" cy="368991"/>
      </dsp:txXfrm>
    </dsp:sp>
    <dsp:sp modelId="{04A85EBB-03FB-1E42-A919-B826C8F5FF19}">
      <dsp:nvSpPr>
        <dsp:cNvPr id="0" name=""/>
        <dsp:cNvSpPr/>
      </dsp:nvSpPr>
      <dsp:spPr>
        <a:xfrm>
          <a:off x="0" y="2453320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يُعد الرسائل المناسبة لكل منصة، ويُطوّع النبرة حسب الجمهور</a:t>
          </a:r>
          <a:endParaRPr lang="en-GB" sz="2400" b="1" kern="1200" dirty="0"/>
        </a:p>
      </dsp:txBody>
      <dsp:txXfrm>
        <a:off x="0" y="2453320"/>
        <a:ext cx="8730582" cy="314326"/>
      </dsp:txXfrm>
    </dsp:sp>
    <dsp:sp modelId="{7D7F3BEF-812B-B34E-BA96-50713E3EEE02}">
      <dsp:nvSpPr>
        <dsp:cNvPr id="0" name=""/>
        <dsp:cNvSpPr/>
      </dsp:nvSpPr>
      <dsp:spPr>
        <a:xfrm rot="10800000">
          <a:off x="0" y="1043324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مختص الرصد والتحليل</a:t>
          </a:r>
          <a:endParaRPr lang="en-GB" sz="2400" kern="1200" dirty="0"/>
        </a:p>
      </dsp:txBody>
      <dsp:txXfrm rot="-10800000">
        <a:off x="0" y="1043324"/>
        <a:ext cx="8730582" cy="368991"/>
      </dsp:txXfrm>
    </dsp:sp>
    <dsp:sp modelId="{8FD20E75-B356-364D-9A89-3D1919E929D2}">
      <dsp:nvSpPr>
        <dsp:cNvPr id="0" name=""/>
        <dsp:cNvSpPr/>
      </dsp:nvSpPr>
      <dsp:spPr>
        <a:xfrm>
          <a:off x="0" y="1412315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يرصد تطوّر الحديث الرقمي لحظة بلحظة، ويُعد تقارير فورية</a:t>
          </a:r>
          <a:endParaRPr lang="en-GB" sz="2400" kern="1200" dirty="0"/>
        </a:p>
      </dsp:txBody>
      <dsp:txXfrm>
        <a:off x="0" y="1412315"/>
        <a:ext cx="8730582" cy="314326"/>
      </dsp:txXfrm>
    </dsp:sp>
    <dsp:sp modelId="{833EC799-8D0C-0246-B395-EB629C8B6E03}">
      <dsp:nvSpPr>
        <dsp:cNvPr id="0" name=""/>
        <dsp:cNvSpPr/>
      </dsp:nvSpPr>
      <dsp:spPr>
        <a:xfrm rot="10800000">
          <a:off x="0" y="2319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قائد الفريق</a:t>
          </a:r>
          <a:endParaRPr lang="en-GB" sz="2400" kern="1200" dirty="0"/>
        </a:p>
      </dsp:txBody>
      <dsp:txXfrm rot="-10800000">
        <a:off x="0" y="2319"/>
        <a:ext cx="8730582" cy="368991"/>
      </dsp:txXfrm>
    </dsp:sp>
    <dsp:sp modelId="{8ECF66BE-9F3B-634A-AC32-6653A9835EF7}">
      <dsp:nvSpPr>
        <dsp:cNvPr id="0" name=""/>
        <dsp:cNvSpPr/>
      </dsp:nvSpPr>
      <dsp:spPr>
        <a:xfrm>
          <a:off x="0" y="371310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مسؤول عن اتخاذ القرارات الحاسمة وتوجيه الخطاب العام</a:t>
          </a:r>
          <a:endParaRPr lang="en-GB" sz="2400" kern="1200" dirty="0"/>
        </a:p>
      </dsp:txBody>
      <dsp:txXfrm>
        <a:off x="0" y="371310"/>
        <a:ext cx="8730582" cy="314326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0577E2-2F02-FD47-B70B-1D3B068E373A}">
      <dsp:nvSpPr>
        <dsp:cNvPr id="0" name=""/>
        <dsp:cNvSpPr/>
      </dsp:nvSpPr>
      <dsp:spPr>
        <a:xfrm>
          <a:off x="7863352" y="646601"/>
          <a:ext cx="2061695" cy="11984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اكس </a:t>
          </a:r>
          <a:r>
            <a:rPr lang="en-GB" sz="2400" b="1" kern="1200" dirty="0"/>
            <a:t>(X)</a:t>
          </a:r>
          <a:endParaRPr lang="en-GB" sz="2400" kern="1200" dirty="0"/>
        </a:p>
      </dsp:txBody>
      <dsp:txXfrm>
        <a:off x="7898452" y="681701"/>
        <a:ext cx="1991495" cy="1128200"/>
      </dsp:txXfrm>
    </dsp:sp>
    <dsp:sp modelId="{474E08C6-BF25-524D-BF09-D2E56798AA30}">
      <dsp:nvSpPr>
        <dsp:cNvPr id="0" name=""/>
        <dsp:cNvSpPr/>
      </dsp:nvSpPr>
      <dsp:spPr>
        <a:xfrm>
          <a:off x="9512708" y="1845002"/>
          <a:ext cx="206169" cy="1295886"/>
        </a:xfrm>
        <a:custGeom>
          <a:avLst/>
          <a:gdLst/>
          <a:ahLst/>
          <a:cxnLst/>
          <a:rect l="0" t="0" r="0" b="0"/>
          <a:pathLst>
            <a:path>
              <a:moveTo>
                <a:pt x="206169" y="0"/>
              </a:moveTo>
              <a:lnTo>
                <a:pt x="206169" y="1295886"/>
              </a:lnTo>
              <a:lnTo>
                <a:pt x="0" y="12958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78A5B1-B6A8-9744-BA72-96CBE84953BC}">
      <dsp:nvSpPr>
        <dsp:cNvPr id="0" name=""/>
        <dsp:cNvSpPr/>
      </dsp:nvSpPr>
      <dsp:spPr>
        <a:xfrm>
          <a:off x="7576225" y="2076198"/>
          <a:ext cx="1936483" cy="21293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150813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  <a:tabLst/>
          </a:pPr>
          <a:r>
            <a:rPr lang="ar-SA" sz="2000" kern="1200" dirty="0"/>
            <a:t>رسائل قصيرة جدًا — كل كلمة لها وزن</a:t>
          </a:r>
          <a:r>
            <a:rPr lang="en-GB" sz="2000" kern="1200" dirty="0"/>
            <a:t>.</a:t>
          </a:r>
        </a:p>
        <a:p>
          <a:pPr marL="0" lvl="0" indent="150813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000" kern="1200" dirty="0"/>
            <a:t>التركيز على السرعة والوضوح</a:t>
          </a:r>
          <a:r>
            <a:rPr lang="en-GB" sz="2000" kern="1200" dirty="0"/>
            <a:t>.</a:t>
          </a:r>
        </a:p>
        <a:p>
          <a:pPr marL="0" lvl="0" indent="150813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000" kern="1200" dirty="0"/>
            <a:t>التعامل مع وسم الأزمة بذكاء</a:t>
          </a:r>
          <a:r>
            <a:rPr lang="en-GB" sz="2000" kern="1200" dirty="0"/>
            <a:t>.</a:t>
          </a:r>
        </a:p>
      </dsp:txBody>
      <dsp:txXfrm>
        <a:off x="7632943" y="2132916"/>
        <a:ext cx="1823047" cy="2015944"/>
      </dsp:txXfrm>
    </dsp:sp>
    <dsp:sp modelId="{1E59F680-4E82-2143-8417-50D78DDBE869}">
      <dsp:nvSpPr>
        <dsp:cNvPr id="0" name=""/>
        <dsp:cNvSpPr/>
      </dsp:nvSpPr>
      <dsp:spPr>
        <a:xfrm>
          <a:off x="5339264" y="646601"/>
          <a:ext cx="2061695" cy="11984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إنستغرام</a:t>
          </a:r>
          <a:r>
            <a:rPr lang="en-GB" sz="2400" b="1" kern="1200" dirty="0"/>
            <a:t> (Instagram)</a:t>
          </a:r>
          <a:endParaRPr lang="en-GB" sz="2400" kern="1200" dirty="0"/>
        </a:p>
      </dsp:txBody>
      <dsp:txXfrm>
        <a:off x="5374364" y="681701"/>
        <a:ext cx="1991495" cy="1128200"/>
      </dsp:txXfrm>
    </dsp:sp>
    <dsp:sp modelId="{3F52908F-F3E2-1444-BEA9-F4716613E0BA}">
      <dsp:nvSpPr>
        <dsp:cNvPr id="0" name=""/>
        <dsp:cNvSpPr/>
      </dsp:nvSpPr>
      <dsp:spPr>
        <a:xfrm>
          <a:off x="6988620" y="1845002"/>
          <a:ext cx="206169" cy="1295886"/>
        </a:xfrm>
        <a:custGeom>
          <a:avLst/>
          <a:gdLst/>
          <a:ahLst/>
          <a:cxnLst/>
          <a:rect l="0" t="0" r="0" b="0"/>
          <a:pathLst>
            <a:path>
              <a:moveTo>
                <a:pt x="206169" y="0"/>
              </a:moveTo>
              <a:lnTo>
                <a:pt x="206169" y="1295886"/>
              </a:lnTo>
              <a:lnTo>
                <a:pt x="0" y="12958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C437E5-D91C-4A4C-A707-6BB1598C0C55}">
      <dsp:nvSpPr>
        <dsp:cNvPr id="0" name=""/>
        <dsp:cNvSpPr/>
      </dsp:nvSpPr>
      <dsp:spPr>
        <a:xfrm>
          <a:off x="5052137" y="2076198"/>
          <a:ext cx="1936483" cy="21293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1800" kern="1200" dirty="0"/>
            <a:t>الرسائل البصرية مهمة — صورة + نص داعم</a:t>
          </a:r>
          <a:r>
            <a:rPr lang="en-GB" sz="1800" kern="1200" dirty="0"/>
            <a:t>.</a:t>
          </a:r>
        </a:p>
        <a:p>
          <a:pPr marL="0" lvl="0" indent="0" algn="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1800" kern="1200" dirty="0"/>
            <a:t>استخدام </a:t>
          </a:r>
          <a:r>
            <a:rPr lang="ar-SA" sz="1800" kern="1200" dirty="0" err="1"/>
            <a:t>الستوري</a:t>
          </a:r>
          <a:r>
            <a:rPr lang="ar-SA" sz="1800" kern="1200" dirty="0"/>
            <a:t> للتواصل الإنساني السريع</a:t>
          </a:r>
          <a:r>
            <a:rPr lang="en-GB" sz="1800" kern="1200" dirty="0"/>
            <a:t>.</a:t>
          </a:r>
        </a:p>
        <a:p>
          <a:pPr marL="0" lvl="0" indent="0" algn="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1800" kern="1200" dirty="0"/>
            <a:t>تجنّب نصوص طويلة في التعليقات</a:t>
          </a:r>
          <a:r>
            <a:rPr lang="en-GB" sz="1800" kern="1200" dirty="0"/>
            <a:t>.</a:t>
          </a:r>
        </a:p>
      </dsp:txBody>
      <dsp:txXfrm>
        <a:off x="5108855" y="2132916"/>
        <a:ext cx="1823047" cy="2015944"/>
      </dsp:txXfrm>
    </dsp:sp>
    <dsp:sp modelId="{FD7770DE-E48B-1A48-AB1E-8D3686CF1477}">
      <dsp:nvSpPr>
        <dsp:cNvPr id="0" name=""/>
        <dsp:cNvSpPr/>
      </dsp:nvSpPr>
      <dsp:spPr>
        <a:xfrm>
          <a:off x="2815176" y="646601"/>
          <a:ext cx="2061695" cy="11984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فيسبوك</a:t>
          </a:r>
          <a:r>
            <a:rPr lang="en-GB" sz="2400" b="1" kern="1200" dirty="0"/>
            <a:t> (Facebook)</a:t>
          </a:r>
          <a:endParaRPr lang="en-GB" sz="2400" kern="1200" dirty="0"/>
        </a:p>
      </dsp:txBody>
      <dsp:txXfrm>
        <a:off x="2850276" y="681701"/>
        <a:ext cx="1991495" cy="1128200"/>
      </dsp:txXfrm>
    </dsp:sp>
    <dsp:sp modelId="{12943B04-FBB2-6F4C-87AA-89510E0340E7}">
      <dsp:nvSpPr>
        <dsp:cNvPr id="0" name=""/>
        <dsp:cNvSpPr/>
      </dsp:nvSpPr>
      <dsp:spPr>
        <a:xfrm>
          <a:off x="4464532" y="1845002"/>
          <a:ext cx="206169" cy="1295886"/>
        </a:xfrm>
        <a:custGeom>
          <a:avLst/>
          <a:gdLst/>
          <a:ahLst/>
          <a:cxnLst/>
          <a:rect l="0" t="0" r="0" b="0"/>
          <a:pathLst>
            <a:path>
              <a:moveTo>
                <a:pt x="206169" y="0"/>
              </a:moveTo>
              <a:lnTo>
                <a:pt x="206169" y="1295886"/>
              </a:lnTo>
              <a:lnTo>
                <a:pt x="0" y="12958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B477BE-5C0C-074E-931E-E2AA83D37A68}">
      <dsp:nvSpPr>
        <dsp:cNvPr id="0" name=""/>
        <dsp:cNvSpPr/>
      </dsp:nvSpPr>
      <dsp:spPr>
        <a:xfrm>
          <a:off x="2528049" y="2076198"/>
          <a:ext cx="1936483" cy="21293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نص أطول ممكن — مع شرح أوفى</a:t>
          </a:r>
          <a:r>
            <a:rPr lang="en-GB" sz="2000" kern="1200" dirty="0"/>
            <a:t>.</a:t>
          </a:r>
        </a:p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000" kern="1200" dirty="0"/>
            <a:t>المنصة الأفضل لنشر بيان متكامل</a:t>
          </a:r>
          <a:r>
            <a:rPr lang="en-GB" sz="2000" kern="1200" dirty="0"/>
            <a:t>.</a:t>
          </a:r>
        </a:p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000" kern="1200" dirty="0"/>
            <a:t>مراقبة التعليقات والتفاعل بحكمة</a:t>
          </a:r>
          <a:r>
            <a:rPr lang="en-GB" sz="2000" kern="1200" dirty="0"/>
            <a:t>.</a:t>
          </a:r>
          <a:endParaRPr lang="en-GB" sz="2000" b="1" kern="1200" dirty="0"/>
        </a:p>
      </dsp:txBody>
      <dsp:txXfrm>
        <a:off x="2584767" y="2132916"/>
        <a:ext cx="1823047" cy="2015944"/>
      </dsp:txXfrm>
    </dsp:sp>
    <dsp:sp modelId="{58AD48F4-42FD-B845-9AF1-09F42F377880}">
      <dsp:nvSpPr>
        <dsp:cNvPr id="0" name=""/>
        <dsp:cNvSpPr/>
      </dsp:nvSpPr>
      <dsp:spPr>
        <a:xfrm>
          <a:off x="291088" y="646601"/>
          <a:ext cx="2061695" cy="11984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لينكدن</a:t>
          </a:r>
          <a:r>
            <a:rPr lang="en-GB" sz="2400" b="1" kern="1200" dirty="0"/>
            <a:t> (LinkedIn)</a:t>
          </a:r>
          <a:endParaRPr lang="en-GB" sz="2400" kern="1200" dirty="0"/>
        </a:p>
      </dsp:txBody>
      <dsp:txXfrm>
        <a:off x="326188" y="681701"/>
        <a:ext cx="1991495" cy="1128200"/>
      </dsp:txXfrm>
    </dsp:sp>
    <dsp:sp modelId="{4B36EB3F-BD60-9047-9F69-8C58C7038857}">
      <dsp:nvSpPr>
        <dsp:cNvPr id="0" name=""/>
        <dsp:cNvSpPr/>
      </dsp:nvSpPr>
      <dsp:spPr>
        <a:xfrm>
          <a:off x="1940444" y="1845002"/>
          <a:ext cx="206169" cy="1295886"/>
        </a:xfrm>
        <a:custGeom>
          <a:avLst/>
          <a:gdLst/>
          <a:ahLst/>
          <a:cxnLst/>
          <a:rect l="0" t="0" r="0" b="0"/>
          <a:pathLst>
            <a:path>
              <a:moveTo>
                <a:pt x="206169" y="0"/>
              </a:moveTo>
              <a:lnTo>
                <a:pt x="206169" y="1295886"/>
              </a:lnTo>
              <a:lnTo>
                <a:pt x="0" y="129588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B5AAE0-F98A-0645-846B-6D4A41B54DCC}">
      <dsp:nvSpPr>
        <dsp:cNvPr id="0" name=""/>
        <dsp:cNvSpPr/>
      </dsp:nvSpPr>
      <dsp:spPr>
        <a:xfrm>
          <a:off x="3960" y="2076198"/>
          <a:ext cx="1936483" cy="212938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نبرة مهنية للغاية — لا سخرية ولا عاطفة زائدة</a:t>
          </a:r>
          <a:r>
            <a:rPr lang="en-GB" sz="2000" kern="1200" dirty="0"/>
            <a:t>.</a:t>
          </a:r>
        </a:p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000" kern="1200" dirty="0"/>
            <a:t>مناسبة للبيانات الرسمية الموجهة للشركاء والعملاء</a:t>
          </a:r>
          <a:r>
            <a:rPr lang="en-GB" sz="2000" kern="1200" dirty="0"/>
            <a:t>.</a:t>
          </a:r>
          <a:endParaRPr lang="en-GB" sz="2000" b="1" kern="1200" dirty="0"/>
        </a:p>
      </dsp:txBody>
      <dsp:txXfrm>
        <a:off x="60678" y="2132916"/>
        <a:ext cx="1823047" cy="2015944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9616FE-7CC1-BF42-B9F5-A91D87BACFDE}">
      <dsp:nvSpPr>
        <dsp:cNvPr id="0" name=""/>
        <dsp:cNvSpPr/>
      </dsp:nvSpPr>
      <dsp:spPr>
        <a:xfrm>
          <a:off x="5465338" y="0"/>
          <a:ext cx="4852181" cy="4852181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7A659C-F69A-DC4B-AD05-1F1A749EEC6D}">
      <dsp:nvSpPr>
        <dsp:cNvPr id="0" name=""/>
        <dsp:cNvSpPr/>
      </dsp:nvSpPr>
      <dsp:spPr>
        <a:xfrm>
          <a:off x="388510" y="0"/>
          <a:ext cx="7502918" cy="485218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اكس </a:t>
          </a:r>
          <a:r>
            <a:rPr lang="en-GB" sz="2400" b="1" kern="1200" dirty="0"/>
            <a:t>(X)</a:t>
          </a:r>
          <a:endParaRPr lang="en-GB" sz="2400" kern="1200" dirty="0"/>
        </a:p>
      </dsp:txBody>
      <dsp:txXfrm>
        <a:off x="4139969" y="0"/>
        <a:ext cx="3751459" cy="1455657"/>
      </dsp:txXfrm>
    </dsp:sp>
    <dsp:sp modelId="{EC4FED75-156A-9746-80E3-043437382536}">
      <dsp:nvSpPr>
        <dsp:cNvPr id="0" name=""/>
        <dsp:cNvSpPr/>
      </dsp:nvSpPr>
      <dsp:spPr>
        <a:xfrm>
          <a:off x="6314471" y="1455657"/>
          <a:ext cx="3153914" cy="3153914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D903FE-D5E8-824E-8A94-55A65D6337CD}">
      <dsp:nvSpPr>
        <dsp:cNvPr id="0" name=""/>
        <dsp:cNvSpPr/>
      </dsp:nvSpPr>
      <dsp:spPr>
        <a:xfrm>
          <a:off x="388510" y="1455657"/>
          <a:ext cx="7502918" cy="31539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إنستغرام</a:t>
          </a:r>
          <a:r>
            <a:rPr lang="en-GB" sz="2400" b="1" kern="1200" dirty="0"/>
            <a:t> (Instagram)</a:t>
          </a:r>
          <a:endParaRPr lang="en-GB" sz="2400" kern="1200" dirty="0"/>
        </a:p>
      </dsp:txBody>
      <dsp:txXfrm>
        <a:off x="4139969" y="1455657"/>
        <a:ext cx="3751459" cy="1455652"/>
      </dsp:txXfrm>
    </dsp:sp>
    <dsp:sp modelId="{202CC5ED-07B3-E441-9D32-C99DEA523720}">
      <dsp:nvSpPr>
        <dsp:cNvPr id="0" name=""/>
        <dsp:cNvSpPr/>
      </dsp:nvSpPr>
      <dsp:spPr>
        <a:xfrm>
          <a:off x="7163602" y="2911310"/>
          <a:ext cx="1455652" cy="1455652"/>
        </a:xfrm>
        <a:prstGeom prst="pie">
          <a:avLst>
            <a:gd name="adj1" fmla="val 16200000"/>
            <a:gd name="adj2" fmla="val 54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17788D-70FB-5C40-8EA1-EEC25BF158ED}">
      <dsp:nvSpPr>
        <dsp:cNvPr id="0" name=""/>
        <dsp:cNvSpPr/>
      </dsp:nvSpPr>
      <dsp:spPr>
        <a:xfrm>
          <a:off x="388510" y="2911310"/>
          <a:ext cx="7502918" cy="145565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فيسبوك</a:t>
          </a:r>
          <a:r>
            <a:rPr lang="en-GB" sz="2400" b="1" kern="1200" dirty="0"/>
            <a:t> (Facebook)</a:t>
          </a:r>
          <a:endParaRPr lang="en-GB" sz="2400" kern="1200" dirty="0"/>
        </a:p>
      </dsp:txBody>
      <dsp:txXfrm>
        <a:off x="4139969" y="2911310"/>
        <a:ext cx="3751459" cy="1455652"/>
      </dsp:txXfrm>
    </dsp:sp>
    <dsp:sp modelId="{0ABDCBD3-9EB5-DF49-B522-EA0EAD0780E9}">
      <dsp:nvSpPr>
        <dsp:cNvPr id="0" name=""/>
        <dsp:cNvSpPr/>
      </dsp:nvSpPr>
      <dsp:spPr>
        <a:xfrm>
          <a:off x="-388510" y="0"/>
          <a:ext cx="5305501" cy="1455657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1" indent="150813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/>
            <a:tabLst/>
          </a:pPr>
          <a:r>
            <a:rPr lang="ar-SA" sz="2000" kern="1200" dirty="0"/>
            <a:t>سرعة عالية في الرد — أول ٦ ساعات حاسمة</a:t>
          </a:r>
          <a:r>
            <a:rPr lang="en-GB" sz="2000" kern="1200" dirty="0"/>
            <a:t>.</a:t>
          </a:r>
        </a:p>
        <a:p>
          <a:pPr marL="0" lvl="1" indent="150813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/>
            <a:tabLst/>
          </a:pPr>
          <a:r>
            <a:rPr lang="ar-SA" sz="2000" kern="1200" dirty="0"/>
            <a:t>نبرة رسمية واضحة — لا مجال للفكاهة الزائدة</a:t>
          </a:r>
          <a:r>
            <a:rPr lang="en-GB" sz="2000" kern="1200" dirty="0"/>
            <a:t>.</a:t>
          </a:r>
        </a:p>
        <a:p>
          <a:pPr marL="0" lvl="1" indent="150813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+mj-lt"/>
            <a:buAutoNum type="arabicPeriod"/>
            <a:tabLst/>
          </a:pPr>
          <a:r>
            <a:rPr lang="ar-SA" sz="2000" kern="1200" dirty="0"/>
            <a:t>التعامل مع الوسوم — الرد الذكي عليها بدل تجاهلها</a:t>
          </a:r>
          <a:endParaRPr lang="en-GB" sz="2000" kern="1200" dirty="0"/>
        </a:p>
      </dsp:txBody>
      <dsp:txXfrm>
        <a:off x="-388510" y="0"/>
        <a:ext cx="5305501" cy="1455657"/>
      </dsp:txXfrm>
    </dsp:sp>
    <dsp:sp modelId="{4721F6E4-3BC2-8B44-9329-091E4177B13A}">
      <dsp:nvSpPr>
        <dsp:cNvPr id="0" name=""/>
        <dsp:cNvSpPr/>
      </dsp:nvSpPr>
      <dsp:spPr>
        <a:xfrm>
          <a:off x="70574" y="1455657"/>
          <a:ext cx="4387331" cy="1455652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+mj-lt"/>
            <a:buAutoNum type="arabicPeriod"/>
          </a:pPr>
          <a:r>
            <a:rPr lang="ar-SA" sz="2000" kern="1200" dirty="0"/>
            <a:t>التركيز على الصورة أولًا</a:t>
          </a:r>
          <a:r>
            <a:rPr lang="en-GB" sz="2000" kern="1200" dirty="0"/>
            <a:t>.</a:t>
          </a: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+mj-lt"/>
            <a:buAutoNum type="arabicPeriod"/>
          </a:pPr>
          <a:r>
            <a:rPr lang="ar-SA" sz="2000" kern="1200" dirty="0"/>
            <a:t>استخدام </a:t>
          </a:r>
          <a:r>
            <a:rPr lang="ar-SA" sz="2000" kern="1200" dirty="0" err="1"/>
            <a:t>الستوري</a:t>
          </a:r>
          <a:r>
            <a:rPr lang="ar-SA" sz="2000" kern="1200" dirty="0"/>
            <a:t> للرسائل المؤقتة</a:t>
          </a:r>
          <a:r>
            <a:rPr lang="en-GB" sz="2000" kern="1200" dirty="0"/>
            <a:t>.</a:t>
          </a:r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+mj-lt"/>
            <a:buAutoNum type="arabicPeriod"/>
          </a:pPr>
          <a:r>
            <a:rPr lang="ar-SA" sz="2000" kern="1200" dirty="0"/>
            <a:t>التعامل مع التعليقات بشكل مدروس — عدم حذفها إلا عند الضرورة القصوى</a:t>
          </a:r>
          <a:endParaRPr lang="en-GB" sz="2000" kern="1200" dirty="0"/>
        </a:p>
      </dsp:txBody>
      <dsp:txXfrm>
        <a:off x="70574" y="1455657"/>
        <a:ext cx="4387331" cy="1455652"/>
      </dsp:txXfrm>
    </dsp:sp>
    <dsp:sp modelId="{E313D1DF-E4FC-154F-9C34-D6CC20A8CB73}">
      <dsp:nvSpPr>
        <dsp:cNvPr id="0" name=""/>
        <dsp:cNvSpPr/>
      </dsp:nvSpPr>
      <dsp:spPr>
        <a:xfrm>
          <a:off x="388510" y="2911310"/>
          <a:ext cx="3751459" cy="1455652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chilly" dir="t"/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+mj-lt"/>
            <a:buAutoNum type="arabicPeriod"/>
          </a:pPr>
          <a:r>
            <a:rPr lang="ar-SA" sz="2000" kern="1200" dirty="0"/>
            <a:t>نشر بيان متكامل أولًا</a:t>
          </a:r>
          <a:r>
            <a:rPr lang="en-GB" sz="2000" kern="1200" dirty="0"/>
            <a:t>.</a:t>
          </a:r>
          <a:endParaRPr lang="en-GB" sz="2000" b="1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+mj-lt"/>
            <a:buAutoNum type="arabicPeriod"/>
          </a:pPr>
          <a:r>
            <a:rPr lang="ar-SA" sz="2000" kern="1200" dirty="0"/>
            <a:t>ثم متابعة التعليقات بشكل يومي</a:t>
          </a:r>
          <a:r>
            <a:rPr lang="en-GB" sz="2000" kern="1200" dirty="0"/>
            <a:t>.</a:t>
          </a:r>
          <a:endParaRPr lang="en-GB" sz="2000" b="1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+mj-lt"/>
            <a:buAutoNum type="arabicPeriod"/>
          </a:pPr>
          <a:r>
            <a:rPr lang="ar-SA" sz="2000" kern="1200" dirty="0"/>
            <a:t>إشراك الإدارة العليا في الرسائل الرئيسية — عندما تُصبح الأزمة كبيرة</a:t>
          </a:r>
          <a:endParaRPr lang="en-GB" sz="2000" b="1" kern="1200" dirty="0"/>
        </a:p>
      </dsp:txBody>
      <dsp:txXfrm>
        <a:off x="388510" y="2911310"/>
        <a:ext cx="3751459" cy="1455652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D11D69-7BD3-4343-86AE-D602E79F183F}">
      <dsp:nvSpPr>
        <dsp:cNvPr id="0" name=""/>
        <dsp:cNvSpPr/>
      </dsp:nvSpPr>
      <dsp:spPr>
        <a:xfrm rot="10800000">
          <a:off x="0" y="1459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نبرة الردود يجب أن تكون هادئة، غير دفاعية، تُظهر احترام الجمهور</a:t>
          </a:r>
          <a:endParaRPr lang="en-GB" sz="2400" kern="1200" dirty="0"/>
        </a:p>
      </dsp:txBody>
      <dsp:txXfrm rot="10800000">
        <a:off x="296298" y="100225"/>
        <a:ext cx="5905293" cy="592596"/>
      </dsp:txXfrm>
    </dsp:sp>
    <dsp:sp modelId="{5056A940-CABF-B648-B869-FDDB41C55E70}">
      <dsp:nvSpPr>
        <dsp:cNvPr id="0" name=""/>
        <dsp:cNvSpPr/>
      </dsp:nvSpPr>
      <dsp:spPr>
        <a:xfrm>
          <a:off x="6201591" y="1459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تبنّي نبرة متّزنة دائمًا</a:t>
          </a:r>
          <a:endParaRPr lang="en-GB" sz="2400" b="1" kern="1200" dirty="0"/>
        </a:p>
      </dsp:txBody>
      <dsp:txXfrm>
        <a:off x="6240162" y="40030"/>
        <a:ext cx="4057252" cy="712986"/>
      </dsp:txXfrm>
    </dsp:sp>
    <dsp:sp modelId="{EA3EB7F4-717B-2247-9558-8D056EE20493}">
      <dsp:nvSpPr>
        <dsp:cNvPr id="0" name=""/>
        <dsp:cNvSpPr/>
      </dsp:nvSpPr>
      <dsp:spPr>
        <a:xfrm rot="10800000">
          <a:off x="0" y="870600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تجنّب استخدام عبارات قد تُفسَّر كاستهزاء أو تقليل من شأن القضية</a:t>
          </a:r>
          <a:endParaRPr lang="en-GB" sz="2400" kern="1200" dirty="0"/>
        </a:p>
      </dsp:txBody>
      <dsp:txXfrm rot="10800000">
        <a:off x="296298" y="969366"/>
        <a:ext cx="5905293" cy="592596"/>
      </dsp:txXfrm>
    </dsp:sp>
    <dsp:sp modelId="{31263A3B-CE20-D446-A292-8DF631B7252C}">
      <dsp:nvSpPr>
        <dsp:cNvPr id="0" name=""/>
        <dsp:cNvSpPr/>
      </dsp:nvSpPr>
      <dsp:spPr>
        <a:xfrm>
          <a:off x="6201591" y="870600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الابتعاد عن العبارات المثيرة للجدل</a:t>
          </a:r>
          <a:endParaRPr lang="en-GB" sz="2400" kern="1200" dirty="0"/>
        </a:p>
      </dsp:txBody>
      <dsp:txXfrm>
        <a:off x="6240162" y="909171"/>
        <a:ext cx="4057252" cy="712986"/>
      </dsp:txXfrm>
    </dsp:sp>
    <dsp:sp modelId="{0E27AA55-4159-104F-BC83-38F4E2389311}">
      <dsp:nvSpPr>
        <dsp:cNvPr id="0" name=""/>
        <dsp:cNvSpPr/>
      </dsp:nvSpPr>
      <dsp:spPr>
        <a:xfrm rot="10800000">
          <a:off x="0" y="1739742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الاعتراف بمشاعر الجمهور يُساعد على نزع فتيل الغضب</a:t>
          </a:r>
          <a:endParaRPr lang="en-GB" sz="2400" kern="1200" dirty="0"/>
        </a:p>
      </dsp:txBody>
      <dsp:txXfrm rot="10800000">
        <a:off x="296298" y="1838508"/>
        <a:ext cx="5905293" cy="592596"/>
      </dsp:txXfrm>
    </dsp:sp>
    <dsp:sp modelId="{CE20FFBB-35AE-714C-811E-0F0183932AC4}">
      <dsp:nvSpPr>
        <dsp:cNvPr id="0" name=""/>
        <dsp:cNvSpPr/>
      </dsp:nvSpPr>
      <dsp:spPr>
        <a:xfrm>
          <a:off x="6201591" y="1739742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إظهار التفهّم لمشاعر الغضب</a:t>
          </a:r>
          <a:endParaRPr lang="en-GB" sz="2400" kern="1200" dirty="0"/>
        </a:p>
      </dsp:txBody>
      <dsp:txXfrm>
        <a:off x="6240162" y="1778313"/>
        <a:ext cx="4057252" cy="712986"/>
      </dsp:txXfrm>
    </dsp:sp>
    <dsp:sp modelId="{D6B9F679-AFA9-184E-9C16-CD5B0F9D1DD0}">
      <dsp:nvSpPr>
        <dsp:cNvPr id="0" name=""/>
        <dsp:cNvSpPr/>
      </dsp:nvSpPr>
      <dsp:spPr>
        <a:xfrm rot="10800000">
          <a:off x="0" y="2608884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الرد على التعليقات الاستفزازية قد يُفاقم الأزمة — الأفضل ضبط النفس</a:t>
          </a:r>
          <a:endParaRPr lang="en-GB" sz="2400" kern="1200" dirty="0"/>
        </a:p>
      </dsp:txBody>
      <dsp:txXfrm rot="10800000">
        <a:off x="296298" y="2707650"/>
        <a:ext cx="5905293" cy="592596"/>
      </dsp:txXfrm>
    </dsp:sp>
    <dsp:sp modelId="{7CAFFBFD-9139-4242-84AF-8B23512C37D9}">
      <dsp:nvSpPr>
        <dsp:cNvPr id="0" name=""/>
        <dsp:cNvSpPr/>
      </dsp:nvSpPr>
      <dsp:spPr>
        <a:xfrm>
          <a:off x="6201591" y="2608884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kern="1200" dirty="0"/>
            <a:t>٤- </a:t>
          </a:r>
          <a:r>
            <a:rPr lang="ar-SA" sz="2400" b="1" kern="1200" dirty="0"/>
            <a:t>عدم الاستجابة للاستفزازات المباشرة</a:t>
          </a:r>
          <a:endParaRPr lang="en-GB" sz="2400" kern="1200" dirty="0"/>
        </a:p>
      </dsp:txBody>
      <dsp:txXfrm>
        <a:off x="6240162" y="2647455"/>
        <a:ext cx="4057252" cy="712986"/>
      </dsp:txXfrm>
    </dsp:sp>
    <dsp:sp modelId="{710237D7-E4CD-AB47-A079-3F4FADF88D95}">
      <dsp:nvSpPr>
        <dsp:cNvPr id="0" name=""/>
        <dsp:cNvSpPr/>
      </dsp:nvSpPr>
      <dsp:spPr>
        <a:xfrm rot="10800000">
          <a:off x="0" y="3478025"/>
          <a:ext cx="6201591" cy="7901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4445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2400" kern="1200" dirty="0">
              <a:solidFill>
                <a:srgbClr val="FF0000"/>
              </a:solidFill>
            </a:rPr>
            <a:t>"</a:t>
          </a:r>
          <a:r>
            <a:rPr lang="ar-SA" sz="2400" kern="1200" dirty="0">
              <a:solidFill>
                <a:srgbClr val="FF0000"/>
              </a:solidFill>
            </a:rPr>
            <a:t>في الأزمات، النبرة هي الرسالة." — الطريقة التي تقول بها الأمور أهم أحيانًا مما تقول</a:t>
          </a:r>
          <a:endParaRPr lang="en-GB" sz="2400" kern="1200" dirty="0">
            <a:solidFill>
              <a:srgbClr val="FF0000"/>
            </a:solidFill>
          </a:endParaRPr>
        </a:p>
      </dsp:txBody>
      <dsp:txXfrm rot="10800000">
        <a:off x="296298" y="3576791"/>
        <a:ext cx="5905293" cy="592596"/>
      </dsp:txXfrm>
    </dsp:sp>
    <dsp:sp modelId="{4F6A6E7C-78BB-4141-B304-03587E3FE2C7}">
      <dsp:nvSpPr>
        <dsp:cNvPr id="0" name=""/>
        <dsp:cNvSpPr/>
      </dsp:nvSpPr>
      <dsp:spPr>
        <a:xfrm>
          <a:off x="6201591" y="3478025"/>
          <a:ext cx="4134394" cy="790128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>
              <a:solidFill>
                <a:srgbClr val="FF0000"/>
              </a:solidFill>
            </a:rPr>
            <a:t>نصيحة</a:t>
          </a:r>
          <a:endParaRPr lang="en-GB" sz="2400" kern="1200" dirty="0">
            <a:solidFill>
              <a:srgbClr val="FF0000"/>
            </a:solidFill>
          </a:endParaRPr>
        </a:p>
      </dsp:txBody>
      <dsp:txXfrm>
        <a:off x="6240162" y="3516596"/>
        <a:ext cx="4057252" cy="712986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608E84-351E-0342-81E9-FADABA8002E6}">
      <dsp:nvSpPr>
        <dsp:cNvPr id="0" name=""/>
        <dsp:cNvSpPr/>
      </dsp:nvSpPr>
      <dsp:spPr>
        <a:xfrm>
          <a:off x="6105134" y="3789"/>
          <a:ext cx="2175105" cy="8651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تقييم حجم تأثير المؤثر</a:t>
          </a:r>
          <a:endParaRPr lang="en-GB" sz="2400" kern="1200" dirty="0"/>
        </a:p>
      </dsp:txBody>
      <dsp:txXfrm>
        <a:off x="6130472" y="29127"/>
        <a:ext cx="2124429" cy="814431"/>
      </dsp:txXfrm>
    </dsp:sp>
    <dsp:sp modelId="{27118988-0681-2048-8D78-976A3AF9AF1F}">
      <dsp:nvSpPr>
        <dsp:cNvPr id="0" name=""/>
        <dsp:cNvSpPr/>
      </dsp:nvSpPr>
      <dsp:spPr>
        <a:xfrm rot="10800000">
          <a:off x="5413048" y="420296"/>
          <a:ext cx="692086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692086" y="1604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 rot="10800000">
        <a:off x="5741789" y="419040"/>
        <a:ext cx="34604" cy="34604"/>
      </dsp:txXfrm>
    </dsp:sp>
    <dsp:sp modelId="{E74253C7-AE8C-CC45-87A8-4FA863BFB02E}">
      <dsp:nvSpPr>
        <dsp:cNvPr id="0" name=""/>
        <dsp:cNvSpPr/>
      </dsp:nvSpPr>
      <dsp:spPr>
        <a:xfrm>
          <a:off x="450341" y="3789"/>
          <a:ext cx="4962706" cy="8651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هل المؤثر له تأثير كبير على جمهورنا المستهدف؟</a:t>
          </a:r>
          <a:endParaRPr lang="en-GB" sz="2400" kern="1200" dirty="0"/>
        </a:p>
      </dsp:txBody>
      <dsp:txXfrm>
        <a:off x="475679" y="29127"/>
        <a:ext cx="4912030" cy="814431"/>
      </dsp:txXfrm>
    </dsp:sp>
    <dsp:sp modelId="{AF481AB8-A53D-1C4B-A543-6B18F282AEE1}">
      <dsp:nvSpPr>
        <dsp:cNvPr id="0" name=""/>
        <dsp:cNvSpPr/>
      </dsp:nvSpPr>
      <dsp:spPr>
        <a:xfrm>
          <a:off x="6105134" y="998663"/>
          <a:ext cx="2175105" cy="8651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تحليل نبرة المؤثر</a:t>
          </a:r>
          <a:endParaRPr lang="en-GB" sz="2400" kern="1200" dirty="0"/>
        </a:p>
      </dsp:txBody>
      <dsp:txXfrm>
        <a:off x="6130472" y="1024001"/>
        <a:ext cx="2124429" cy="814431"/>
      </dsp:txXfrm>
    </dsp:sp>
    <dsp:sp modelId="{4A4670B7-317D-1746-BACD-905906FF4E03}">
      <dsp:nvSpPr>
        <dsp:cNvPr id="0" name=""/>
        <dsp:cNvSpPr/>
      </dsp:nvSpPr>
      <dsp:spPr>
        <a:xfrm rot="10800000">
          <a:off x="5413048" y="1415170"/>
          <a:ext cx="692086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692086" y="1604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 rot="10800000">
        <a:off x="5741789" y="1413914"/>
        <a:ext cx="34604" cy="34604"/>
      </dsp:txXfrm>
    </dsp:sp>
    <dsp:sp modelId="{22C5CE71-47D8-264B-B9B8-CD64BD6E17AD}">
      <dsp:nvSpPr>
        <dsp:cNvPr id="0" name=""/>
        <dsp:cNvSpPr/>
      </dsp:nvSpPr>
      <dsp:spPr>
        <a:xfrm>
          <a:off x="450341" y="998663"/>
          <a:ext cx="4962706" cy="8651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هل هو منفتح للحوار؟ أم مهاجم شرس؟</a:t>
          </a:r>
          <a:endParaRPr lang="en-GB" sz="2400" kern="1200" dirty="0"/>
        </a:p>
      </dsp:txBody>
      <dsp:txXfrm>
        <a:off x="475679" y="1024001"/>
        <a:ext cx="4912030" cy="814431"/>
      </dsp:txXfrm>
    </dsp:sp>
    <dsp:sp modelId="{A851DF34-D968-AD4B-9B8E-E48A06C625E4}">
      <dsp:nvSpPr>
        <dsp:cNvPr id="0" name=""/>
        <dsp:cNvSpPr/>
      </dsp:nvSpPr>
      <dsp:spPr>
        <a:xfrm>
          <a:off x="6105134" y="2490973"/>
          <a:ext cx="2175105" cy="8651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تحديد استراتيجية الرد</a:t>
          </a:r>
          <a:endParaRPr lang="en-GB" sz="2400" kern="1200" dirty="0"/>
        </a:p>
      </dsp:txBody>
      <dsp:txXfrm>
        <a:off x="6130472" y="2516311"/>
        <a:ext cx="2124429" cy="814431"/>
      </dsp:txXfrm>
    </dsp:sp>
    <dsp:sp modelId="{09E02ECB-AD1E-0F4B-8B30-4F9A343136AB}">
      <dsp:nvSpPr>
        <dsp:cNvPr id="0" name=""/>
        <dsp:cNvSpPr/>
      </dsp:nvSpPr>
      <dsp:spPr>
        <a:xfrm rot="12942401">
          <a:off x="5332938" y="2658762"/>
          <a:ext cx="852306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852306" y="1604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 rot="10800000">
        <a:off x="5737784" y="2653501"/>
        <a:ext cx="42615" cy="42615"/>
      </dsp:txXfrm>
    </dsp:sp>
    <dsp:sp modelId="{BDD3F242-7E60-5B4D-8B4C-378ACA5AB453}">
      <dsp:nvSpPr>
        <dsp:cNvPr id="0" name=""/>
        <dsp:cNvSpPr/>
      </dsp:nvSpPr>
      <dsp:spPr>
        <a:xfrm>
          <a:off x="450341" y="1993536"/>
          <a:ext cx="4962706" cy="8651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1">
            <a:lnSpc>
              <a:spcPct val="10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في حالة المؤثر المنفتح</a:t>
          </a:r>
          <a:r>
            <a:rPr lang="en-GB" sz="2000" kern="1200" dirty="0"/>
            <a:t>: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الرد المباشر، عرض معلومات دقيقة، محاولة بناء جسر</a:t>
          </a:r>
          <a:endParaRPr lang="en-GB" sz="2000" b="1" kern="1200" dirty="0"/>
        </a:p>
      </dsp:txBody>
      <dsp:txXfrm>
        <a:off x="475679" y="2018874"/>
        <a:ext cx="4912030" cy="814431"/>
      </dsp:txXfrm>
    </dsp:sp>
    <dsp:sp modelId="{2398627A-8112-7B41-A471-05DDA278FE54}">
      <dsp:nvSpPr>
        <dsp:cNvPr id="0" name=""/>
        <dsp:cNvSpPr/>
      </dsp:nvSpPr>
      <dsp:spPr>
        <a:xfrm rot="8657599">
          <a:off x="5332938" y="3156199"/>
          <a:ext cx="852306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852306" y="1604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 rot="10800000">
        <a:off x="5737784" y="3150938"/>
        <a:ext cx="42615" cy="42615"/>
      </dsp:txXfrm>
    </dsp:sp>
    <dsp:sp modelId="{7832ED78-3966-1749-A7CF-D9FEA212F73A}">
      <dsp:nvSpPr>
        <dsp:cNvPr id="0" name=""/>
        <dsp:cNvSpPr/>
      </dsp:nvSpPr>
      <dsp:spPr>
        <a:xfrm>
          <a:off x="450341" y="2988410"/>
          <a:ext cx="4962706" cy="8651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1800" kern="1200" dirty="0"/>
            <a:t>في حالة المؤثر المهاجم الشرس</a:t>
          </a:r>
          <a:r>
            <a:rPr lang="en-GB" sz="1800" kern="1200" dirty="0"/>
            <a:t>: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800" kern="1200" dirty="0"/>
            <a:t>الصمت الذكي، أو رد مؤسسي مدروس جدًا — مع مراقبة مستمرة</a:t>
          </a:r>
          <a:endParaRPr lang="en-GB" sz="1800" b="1" kern="1200" dirty="0"/>
        </a:p>
      </dsp:txBody>
      <dsp:txXfrm>
        <a:off x="475679" y="3013748"/>
        <a:ext cx="4912030" cy="814431"/>
      </dsp:txXfrm>
    </dsp:sp>
    <dsp:sp modelId="{055C12BE-0A3B-DE40-96E3-1F0935517FC6}">
      <dsp:nvSpPr>
        <dsp:cNvPr id="0" name=""/>
        <dsp:cNvSpPr/>
      </dsp:nvSpPr>
      <dsp:spPr>
        <a:xfrm>
          <a:off x="6105134" y="3983284"/>
          <a:ext cx="2175105" cy="8651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مراقبة تطور موقف المؤثر</a:t>
          </a:r>
          <a:endParaRPr lang="en-GB" sz="2400" kern="1200" dirty="0"/>
        </a:p>
      </dsp:txBody>
      <dsp:txXfrm>
        <a:off x="6130472" y="4008622"/>
        <a:ext cx="2124429" cy="814431"/>
      </dsp:txXfrm>
    </dsp:sp>
    <dsp:sp modelId="{4D5A5071-C00D-E744-B607-2189CE90BEED}">
      <dsp:nvSpPr>
        <dsp:cNvPr id="0" name=""/>
        <dsp:cNvSpPr/>
      </dsp:nvSpPr>
      <dsp:spPr>
        <a:xfrm rot="10800000">
          <a:off x="5413048" y="4399791"/>
          <a:ext cx="692086" cy="32092"/>
        </a:xfrm>
        <a:custGeom>
          <a:avLst/>
          <a:gdLst/>
          <a:ahLst/>
          <a:cxnLst/>
          <a:rect l="0" t="0" r="0" b="0"/>
          <a:pathLst>
            <a:path>
              <a:moveTo>
                <a:pt x="0" y="16046"/>
              </a:moveTo>
              <a:lnTo>
                <a:pt x="692086" y="1604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 rot="10800000">
        <a:off x="5741789" y="4398535"/>
        <a:ext cx="34604" cy="34604"/>
      </dsp:txXfrm>
    </dsp:sp>
    <dsp:sp modelId="{F65382D6-902C-A54D-ADED-788FB37FE356}">
      <dsp:nvSpPr>
        <dsp:cNvPr id="0" name=""/>
        <dsp:cNvSpPr/>
      </dsp:nvSpPr>
      <dsp:spPr>
        <a:xfrm>
          <a:off x="450341" y="3983284"/>
          <a:ext cx="4962706" cy="8651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بعض المؤثرين قد يُغيّر موقفه بعد رد ذكي أو تواصل خاص</a:t>
          </a:r>
          <a:endParaRPr lang="en-GB" sz="2400" b="1" kern="1200" dirty="0"/>
        </a:p>
      </dsp:txBody>
      <dsp:txXfrm>
        <a:off x="475679" y="4008622"/>
        <a:ext cx="4912030" cy="814431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F1564E-FEE6-C748-BBAE-F0BEDA6C12A1}">
      <dsp:nvSpPr>
        <dsp:cNvPr id="0" name=""/>
        <dsp:cNvSpPr/>
      </dsp:nvSpPr>
      <dsp:spPr>
        <a:xfrm>
          <a:off x="6759124" y="253"/>
          <a:ext cx="2820425" cy="169225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١- توقيت نشر الفيديو</a:t>
          </a:r>
          <a:r>
            <a:rPr lang="en-GB" sz="2000" b="1" kern="1200" dirty="0"/>
            <a:t>:</a:t>
          </a:r>
          <a:endParaRPr lang="en-GB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النشر في توقيت مناسب — بعد تحليل نبرة الجمهور واستعدادهم لتلقّي الرسالة</a:t>
          </a:r>
          <a:endParaRPr lang="en-GB" sz="2000" b="1" kern="1200" dirty="0"/>
        </a:p>
      </dsp:txBody>
      <dsp:txXfrm>
        <a:off x="6759124" y="253"/>
        <a:ext cx="2820425" cy="1692255"/>
      </dsp:txXfrm>
    </dsp:sp>
    <dsp:sp modelId="{884767BF-755B-FC48-BA1A-65E6A9D6ADDD}">
      <dsp:nvSpPr>
        <dsp:cNvPr id="0" name=""/>
        <dsp:cNvSpPr/>
      </dsp:nvSpPr>
      <dsp:spPr>
        <a:xfrm>
          <a:off x="3656656" y="253"/>
          <a:ext cx="2820425" cy="169225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٢- لغة الجسد والنبرة</a:t>
          </a:r>
          <a:r>
            <a:rPr lang="en-GB" sz="2000" b="1" kern="1200" dirty="0"/>
            <a:t>:</a:t>
          </a:r>
          <a:endParaRPr lang="en-GB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استخدام لغة جسد صادقة، نبرة هادئة، نظرة مباشرة للكاميرا</a:t>
          </a:r>
          <a:endParaRPr lang="en-GB" sz="2000" b="1" kern="1200" dirty="0"/>
        </a:p>
      </dsp:txBody>
      <dsp:txXfrm>
        <a:off x="3656656" y="253"/>
        <a:ext cx="2820425" cy="1692255"/>
      </dsp:txXfrm>
    </dsp:sp>
    <dsp:sp modelId="{23C41F9D-F2B4-7247-B245-563BEF5B5AAA}">
      <dsp:nvSpPr>
        <dsp:cNvPr id="0" name=""/>
        <dsp:cNvSpPr/>
      </dsp:nvSpPr>
      <dsp:spPr>
        <a:xfrm>
          <a:off x="554188" y="253"/>
          <a:ext cx="2820425" cy="169225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٣- محتوى الاعتذار</a:t>
          </a:r>
          <a:r>
            <a:rPr lang="en-GB" sz="2000" b="1" kern="1200" dirty="0"/>
            <a:t>:</a:t>
          </a:r>
          <a:endParaRPr lang="en-GB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الاعتراف الواضح بالمشكلة، شرح الخطوات المستقبلية، عدم تبرير الأخطاء</a:t>
          </a:r>
          <a:endParaRPr lang="en-GB" sz="2000" b="1" kern="1200" dirty="0"/>
        </a:p>
      </dsp:txBody>
      <dsp:txXfrm>
        <a:off x="554188" y="253"/>
        <a:ext cx="2820425" cy="1692255"/>
      </dsp:txXfrm>
    </dsp:sp>
    <dsp:sp modelId="{A0790A80-F992-254F-96C8-465F53EC37D6}">
      <dsp:nvSpPr>
        <dsp:cNvPr id="0" name=""/>
        <dsp:cNvSpPr/>
      </dsp:nvSpPr>
      <dsp:spPr>
        <a:xfrm>
          <a:off x="5207890" y="1974551"/>
          <a:ext cx="2820425" cy="169225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800" b="1" kern="1200" dirty="0"/>
            <a:t>٤- مدة الفيديو</a:t>
          </a:r>
          <a:r>
            <a:rPr lang="en-GB" sz="1800" b="1" kern="1200" dirty="0"/>
            <a:t>:</a:t>
          </a:r>
          <a:endParaRPr lang="en-GB" sz="1800" kern="1200" dirty="0"/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800" kern="1200" dirty="0"/>
            <a:t>يُفضّل أن يكون قصيرًا (٦٠–٩٠ ثانية) — الجمهور الرقمي لا يُحب </a:t>
          </a:r>
          <a:r>
            <a:rPr lang="ar-SA" sz="1800" kern="1200" dirty="0" err="1"/>
            <a:t>الإطالات</a:t>
          </a:r>
          <a:endParaRPr lang="en-GB" sz="1800" b="1" kern="1200" dirty="0"/>
        </a:p>
      </dsp:txBody>
      <dsp:txXfrm>
        <a:off x="5207890" y="1974551"/>
        <a:ext cx="2820425" cy="1692255"/>
      </dsp:txXfrm>
    </dsp:sp>
    <dsp:sp modelId="{942E6865-CF4C-6445-865C-C2F26487349A}">
      <dsp:nvSpPr>
        <dsp:cNvPr id="0" name=""/>
        <dsp:cNvSpPr/>
      </dsp:nvSpPr>
      <dsp:spPr>
        <a:xfrm>
          <a:off x="2105422" y="1974551"/>
          <a:ext cx="2820425" cy="169225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b="1" kern="1200" dirty="0"/>
            <a:t>٥- منصات النشر</a:t>
          </a:r>
          <a:r>
            <a:rPr lang="en-GB" sz="2000" b="1" kern="1200" dirty="0"/>
            <a:t>:</a:t>
          </a:r>
          <a:endParaRPr lang="en-GB" sz="2000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000" kern="1200" dirty="0"/>
            <a:t>النشر في المنصات المناسبة للجمهور المستهدف (تويتر، فيسبوك، إنستغرام، </a:t>
          </a:r>
          <a:r>
            <a:rPr lang="ar-SA" sz="2000" kern="1200" dirty="0" err="1"/>
            <a:t>لينكدإن</a:t>
          </a:r>
          <a:r>
            <a:rPr lang="ar-SA" sz="2000" kern="1200" dirty="0"/>
            <a:t> حسب الحالة)</a:t>
          </a:r>
          <a:endParaRPr lang="en-GB" sz="2000" b="1" kern="1200" dirty="0"/>
        </a:p>
      </dsp:txBody>
      <dsp:txXfrm>
        <a:off x="2105422" y="1974551"/>
        <a:ext cx="2820425" cy="1692255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0E39D2-4877-0749-A692-DCDBB83E5E8F}">
      <dsp:nvSpPr>
        <dsp:cNvPr id="0" name=""/>
        <dsp:cNvSpPr/>
      </dsp:nvSpPr>
      <dsp:spPr>
        <a:xfrm rot="16200000">
          <a:off x="2420869" y="-2325508"/>
          <a:ext cx="745833" cy="558757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2410" tIns="116205" rIns="232410" bIns="11620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إيقاف الجداول الآلية، كل منشور يُراجَع يدويًا</a:t>
          </a:r>
          <a:endParaRPr lang="en-GB" sz="2400" kern="1200" dirty="0"/>
        </a:p>
      </dsp:txBody>
      <dsp:txXfrm rot="5400000">
        <a:off x="36409" y="131770"/>
        <a:ext cx="5551163" cy="673015"/>
      </dsp:txXfrm>
    </dsp:sp>
    <dsp:sp modelId="{8A8B54E5-F4AB-2B4B-99BB-E631760E4A8E}">
      <dsp:nvSpPr>
        <dsp:cNvPr id="0" name=""/>
        <dsp:cNvSpPr/>
      </dsp:nvSpPr>
      <dsp:spPr>
        <a:xfrm>
          <a:off x="5587572" y="2132"/>
          <a:ext cx="3143009" cy="9322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التحكّم المركزي في النشر</a:t>
          </a:r>
          <a:endParaRPr lang="en-GB" sz="2400" kern="1200" dirty="0"/>
        </a:p>
      </dsp:txBody>
      <dsp:txXfrm>
        <a:off x="5633083" y="47643"/>
        <a:ext cx="3051987" cy="841269"/>
      </dsp:txXfrm>
    </dsp:sp>
    <dsp:sp modelId="{0B6E24CF-A972-D248-96C8-F8ED56E5DE60}">
      <dsp:nvSpPr>
        <dsp:cNvPr id="0" name=""/>
        <dsp:cNvSpPr/>
      </dsp:nvSpPr>
      <dsp:spPr>
        <a:xfrm rot="16200000">
          <a:off x="2420869" y="-1346601"/>
          <a:ext cx="745833" cy="558757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2410" tIns="116205" rIns="232410" bIns="11620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رصد مستمر لكل التفاعل — تدخل فوري عند ظهور محتوى مسيء أو خطير</a:t>
          </a:r>
          <a:endParaRPr lang="en-GB" sz="2400" kern="1200" dirty="0"/>
        </a:p>
      </dsp:txBody>
      <dsp:txXfrm rot="5400000">
        <a:off x="36409" y="1110677"/>
        <a:ext cx="5551163" cy="673015"/>
      </dsp:txXfrm>
    </dsp:sp>
    <dsp:sp modelId="{CA76EE56-CD44-5942-8B66-B5220AE9AC0F}">
      <dsp:nvSpPr>
        <dsp:cNvPr id="0" name=""/>
        <dsp:cNvSpPr/>
      </dsp:nvSpPr>
      <dsp:spPr>
        <a:xfrm>
          <a:off x="5587572" y="981038"/>
          <a:ext cx="3143009" cy="9322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مراقبة دقيقة للتعليقات</a:t>
          </a:r>
          <a:endParaRPr lang="en-GB" sz="2400" kern="1200" dirty="0"/>
        </a:p>
      </dsp:txBody>
      <dsp:txXfrm>
        <a:off x="5633083" y="1026549"/>
        <a:ext cx="3051987" cy="841269"/>
      </dsp:txXfrm>
    </dsp:sp>
    <dsp:sp modelId="{E4AFA89F-84A0-C14E-801E-7328C8D6F7C3}">
      <dsp:nvSpPr>
        <dsp:cNvPr id="0" name=""/>
        <dsp:cNvSpPr/>
      </dsp:nvSpPr>
      <dsp:spPr>
        <a:xfrm rot="16200000">
          <a:off x="2420869" y="-367695"/>
          <a:ext cx="745833" cy="558757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2410" tIns="116205" rIns="232410" bIns="11620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لا يُنشر أي محتوى دون توافق مع خطة فريق الأزمات</a:t>
          </a:r>
          <a:endParaRPr lang="en-GB" sz="2400" b="1" kern="1200" dirty="0"/>
        </a:p>
      </dsp:txBody>
      <dsp:txXfrm rot="5400000">
        <a:off x="36409" y="2089583"/>
        <a:ext cx="5551163" cy="673015"/>
      </dsp:txXfrm>
    </dsp:sp>
    <dsp:sp modelId="{C7539545-CDCB-7346-92EB-DB2FA5511568}">
      <dsp:nvSpPr>
        <dsp:cNvPr id="0" name=""/>
        <dsp:cNvSpPr/>
      </dsp:nvSpPr>
      <dsp:spPr>
        <a:xfrm>
          <a:off x="5587572" y="1959944"/>
          <a:ext cx="3143009" cy="9322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تنسيق مع فريق الأزمات</a:t>
          </a:r>
          <a:endParaRPr lang="en-GB" sz="2400" kern="1200" dirty="0"/>
        </a:p>
      </dsp:txBody>
      <dsp:txXfrm>
        <a:off x="5633083" y="2005455"/>
        <a:ext cx="3051987" cy="841269"/>
      </dsp:txXfrm>
    </dsp:sp>
    <dsp:sp modelId="{3B2F225A-E241-6441-A91F-830FB3B89A7D}">
      <dsp:nvSpPr>
        <dsp:cNvPr id="0" name=""/>
        <dsp:cNvSpPr/>
      </dsp:nvSpPr>
      <dsp:spPr>
        <a:xfrm rot="16200000">
          <a:off x="2420869" y="611210"/>
          <a:ext cx="745833" cy="558757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2410" tIns="116205" rIns="232410" bIns="116205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نبرة متّسقة في كل منصة — لا ازدواجية بين القنوات</a:t>
          </a:r>
          <a:endParaRPr lang="en-GB" sz="2400" b="1" kern="1200" dirty="0"/>
        </a:p>
      </dsp:txBody>
      <dsp:txXfrm rot="5400000">
        <a:off x="36409" y="3068489"/>
        <a:ext cx="5551163" cy="673015"/>
      </dsp:txXfrm>
    </dsp:sp>
    <dsp:sp modelId="{290DAA68-3449-BE45-8422-7FA2B9E8E64A}">
      <dsp:nvSpPr>
        <dsp:cNvPr id="0" name=""/>
        <dsp:cNvSpPr/>
      </dsp:nvSpPr>
      <dsp:spPr>
        <a:xfrm>
          <a:off x="5587572" y="2938850"/>
          <a:ext cx="3143009" cy="9322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ضبط نبرة الحساب</a:t>
          </a:r>
          <a:endParaRPr lang="en-GB" sz="2400" kern="1200" dirty="0"/>
        </a:p>
      </dsp:txBody>
      <dsp:txXfrm>
        <a:off x="5633083" y="2984361"/>
        <a:ext cx="3051987" cy="841269"/>
      </dsp:txXfrm>
    </dsp:sp>
    <dsp:sp modelId="{1A78712C-CFA0-B24F-B960-BBCDE629290B}">
      <dsp:nvSpPr>
        <dsp:cNvPr id="0" name=""/>
        <dsp:cNvSpPr/>
      </dsp:nvSpPr>
      <dsp:spPr>
        <a:xfrm rot="16200000">
          <a:off x="2420869" y="1590116"/>
          <a:ext cx="745833" cy="5587572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47625" rIns="95250" bIns="47625" numCol="1" spcCol="1270" anchor="ctr" anchorCtr="0">
          <a:noAutofit/>
        </a:bodyPr>
        <a:lstStyle/>
        <a:p>
          <a:pPr marL="228600" lvl="1" indent="-228600" algn="r" defTabSz="111125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500" kern="1200" dirty="0"/>
            <a:t>وقف الحملات الترويجية العادية إلى حين تقييم الوضع</a:t>
          </a:r>
          <a:endParaRPr lang="en-GB" sz="2500" b="1" kern="1200" dirty="0"/>
        </a:p>
      </dsp:txBody>
      <dsp:txXfrm rot="5400000">
        <a:off x="36409" y="4047395"/>
        <a:ext cx="5551163" cy="673015"/>
      </dsp:txXfrm>
    </dsp:sp>
    <dsp:sp modelId="{3030ABC4-E6F1-5949-B932-90DE9FB29723}">
      <dsp:nvSpPr>
        <dsp:cNvPr id="0" name=""/>
        <dsp:cNvSpPr/>
      </dsp:nvSpPr>
      <dsp:spPr>
        <a:xfrm>
          <a:off x="5587572" y="3917757"/>
          <a:ext cx="3143009" cy="9322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0" lvl="0" indent="0" algn="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700" b="1" kern="1200" dirty="0"/>
            <a:t>٤- تجميد المحتوى التسويقي المؤقت</a:t>
          </a:r>
          <a:endParaRPr lang="en-GB" sz="2700" kern="1200" dirty="0"/>
        </a:p>
      </dsp:txBody>
      <dsp:txXfrm>
        <a:off x="5633083" y="3963268"/>
        <a:ext cx="3051987" cy="841269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608E84-351E-0342-81E9-FADABA8002E6}">
      <dsp:nvSpPr>
        <dsp:cNvPr id="0" name=""/>
        <dsp:cNvSpPr/>
      </dsp:nvSpPr>
      <dsp:spPr>
        <a:xfrm>
          <a:off x="7115427" y="5623"/>
          <a:ext cx="2348921" cy="7171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رصد بداية تصعيد الأزمة</a:t>
          </a:r>
          <a:endParaRPr lang="en-GB" sz="2400" kern="1200" dirty="0"/>
        </a:p>
      </dsp:txBody>
      <dsp:txXfrm>
        <a:off x="7136432" y="26628"/>
        <a:ext cx="2306911" cy="675165"/>
      </dsp:txXfrm>
    </dsp:sp>
    <dsp:sp modelId="{27118988-0681-2048-8D78-976A3AF9AF1F}">
      <dsp:nvSpPr>
        <dsp:cNvPr id="0" name=""/>
        <dsp:cNvSpPr/>
      </dsp:nvSpPr>
      <dsp:spPr>
        <a:xfrm rot="10800000">
          <a:off x="6541687" y="350908"/>
          <a:ext cx="573740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573740" y="1330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 rot="10800000">
        <a:off x="6814213" y="349867"/>
        <a:ext cx="28687" cy="28687"/>
      </dsp:txXfrm>
    </dsp:sp>
    <dsp:sp modelId="{E74253C7-AE8C-CC45-87A8-4FA863BFB02E}">
      <dsp:nvSpPr>
        <dsp:cNvPr id="0" name=""/>
        <dsp:cNvSpPr/>
      </dsp:nvSpPr>
      <dsp:spPr>
        <a:xfrm>
          <a:off x="637842" y="5623"/>
          <a:ext cx="5903844" cy="7171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مجرد رصد تصاعد الأزمة، يُبدأ تقييم الحاجة لتعليق الحملات</a:t>
          </a:r>
          <a:endParaRPr lang="en-GB" sz="2400" kern="1200" dirty="0"/>
        </a:p>
      </dsp:txBody>
      <dsp:txXfrm>
        <a:off x="658847" y="26628"/>
        <a:ext cx="5861834" cy="675165"/>
      </dsp:txXfrm>
    </dsp:sp>
    <dsp:sp modelId="{AF481AB8-A53D-1C4B-A543-6B18F282AEE1}">
      <dsp:nvSpPr>
        <dsp:cNvPr id="0" name=""/>
        <dsp:cNvSpPr/>
      </dsp:nvSpPr>
      <dsp:spPr>
        <a:xfrm>
          <a:off x="7115427" y="830375"/>
          <a:ext cx="2348921" cy="7171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تقدير حساسية الموضوع</a:t>
          </a:r>
          <a:endParaRPr lang="en-GB" sz="2400" kern="1200" dirty="0"/>
        </a:p>
      </dsp:txBody>
      <dsp:txXfrm>
        <a:off x="7136432" y="851380"/>
        <a:ext cx="2306911" cy="675165"/>
      </dsp:txXfrm>
    </dsp:sp>
    <dsp:sp modelId="{4A4670B7-317D-1746-BACD-905906FF4E03}">
      <dsp:nvSpPr>
        <dsp:cNvPr id="0" name=""/>
        <dsp:cNvSpPr/>
      </dsp:nvSpPr>
      <dsp:spPr>
        <a:xfrm rot="10800000">
          <a:off x="6541687" y="1175660"/>
          <a:ext cx="573740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573740" y="1330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 rot="10800000">
        <a:off x="6814213" y="1174619"/>
        <a:ext cx="28687" cy="28687"/>
      </dsp:txXfrm>
    </dsp:sp>
    <dsp:sp modelId="{22C5CE71-47D8-264B-B9B8-CD64BD6E17AD}">
      <dsp:nvSpPr>
        <dsp:cNvPr id="0" name=""/>
        <dsp:cNvSpPr/>
      </dsp:nvSpPr>
      <dsp:spPr>
        <a:xfrm>
          <a:off x="637842" y="830375"/>
          <a:ext cx="5903844" cy="7171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لو كانت الأزمة أخلاقية/قيميّة — يجب تعليق الحملات فورًا</a:t>
          </a:r>
          <a:endParaRPr lang="en-GB" sz="2400" kern="1200" dirty="0"/>
        </a:p>
      </dsp:txBody>
      <dsp:txXfrm>
        <a:off x="658847" y="851380"/>
        <a:ext cx="5861834" cy="675165"/>
      </dsp:txXfrm>
    </dsp:sp>
    <dsp:sp modelId="{A851DF34-D968-AD4B-9B8E-E48A06C625E4}">
      <dsp:nvSpPr>
        <dsp:cNvPr id="0" name=""/>
        <dsp:cNvSpPr/>
      </dsp:nvSpPr>
      <dsp:spPr>
        <a:xfrm>
          <a:off x="7115427" y="2479878"/>
          <a:ext cx="2348921" cy="7171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مراجعة نوع الحملة</a:t>
          </a:r>
          <a:endParaRPr lang="en-GB" sz="2400" kern="1200" dirty="0"/>
        </a:p>
      </dsp:txBody>
      <dsp:txXfrm>
        <a:off x="7136432" y="2500883"/>
        <a:ext cx="2306911" cy="675165"/>
      </dsp:txXfrm>
    </dsp:sp>
    <dsp:sp modelId="{09E02ECB-AD1E-0F4B-8B30-4F9A343136AB}">
      <dsp:nvSpPr>
        <dsp:cNvPr id="0" name=""/>
        <dsp:cNvSpPr/>
      </dsp:nvSpPr>
      <dsp:spPr>
        <a:xfrm rot="14110531">
          <a:off x="6326214" y="2412788"/>
          <a:ext cx="1004685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1004685" y="1330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 rot="10800000">
        <a:off x="6803440" y="2400973"/>
        <a:ext cx="50234" cy="50234"/>
      </dsp:txXfrm>
    </dsp:sp>
    <dsp:sp modelId="{BDD3F242-7E60-5B4D-8B4C-378ACA5AB453}">
      <dsp:nvSpPr>
        <dsp:cNvPr id="0" name=""/>
        <dsp:cNvSpPr/>
      </dsp:nvSpPr>
      <dsp:spPr>
        <a:xfrm>
          <a:off x="637842" y="1655127"/>
          <a:ext cx="5903844" cy="7171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 rtl="1">
            <a:lnSpc>
              <a:spcPct val="10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000" kern="1200" dirty="0"/>
            <a:t>حملة ترويج مباشر لمنتج</a:t>
          </a:r>
          <a:r>
            <a:rPr lang="en-GB" sz="2000" kern="1200" dirty="0"/>
            <a:t>: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تُوقف فورًا — ظهورها وسط الأزمة قد يُشوّه صورة المؤسسة</a:t>
          </a:r>
          <a:endParaRPr lang="en-GB" sz="2000" b="1" kern="1200" dirty="0"/>
        </a:p>
      </dsp:txBody>
      <dsp:txXfrm>
        <a:off x="658847" y="1676132"/>
        <a:ext cx="5861834" cy="675165"/>
      </dsp:txXfrm>
    </dsp:sp>
    <dsp:sp modelId="{2398627A-8112-7B41-A471-05DDA278FE54}">
      <dsp:nvSpPr>
        <dsp:cNvPr id="0" name=""/>
        <dsp:cNvSpPr/>
      </dsp:nvSpPr>
      <dsp:spPr>
        <a:xfrm rot="10800000">
          <a:off x="6541687" y="2825163"/>
          <a:ext cx="573740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573740" y="1330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 rot="10800000">
        <a:off x="6814213" y="2824122"/>
        <a:ext cx="28687" cy="28687"/>
      </dsp:txXfrm>
    </dsp:sp>
    <dsp:sp modelId="{7832ED78-3966-1749-A7CF-D9FEA212F73A}">
      <dsp:nvSpPr>
        <dsp:cNvPr id="0" name=""/>
        <dsp:cNvSpPr/>
      </dsp:nvSpPr>
      <dsp:spPr>
        <a:xfrm>
          <a:off x="637842" y="2479878"/>
          <a:ext cx="5903844" cy="7171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1800" kern="1200" dirty="0"/>
            <a:t>حملة مسؤولية اجتماعية</a:t>
          </a:r>
          <a:r>
            <a:rPr lang="en-GB" sz="1800" kern="1200" dirty="0"/>
            <a:t>: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800" kern="1200" dirty="0"/>
            <a:t>تُراجَع بعناية — قد تُعدّل النبرة أو تؤجَّل</a:t>
          </a:r>
          <a:endParaRPr lang="en-GB" sz="1800" b="1" kern="1200" dirty="0"/>
        </a:p>
      </dsp:txBody>
      <dsp:txXfrm>
        <a:off x="658847" y="2500883"/>
        <a:ext cx="5861834" cy="675165"/>
      </dsp:txXfrm>
    </dsp:sp>
    <dsp:sp modelId="{07BC2DF9-9456-134B-9665-16CADE9E1A92}">
      <dsp:nvSpPr>
        <dsp:cNvPr id="0" name=""/>
        <dsp:cNvSpPr/>
      </dsp:nvSpPr>
      <dsp:spPr>
        <a:xfrm rot="7489469">
          <a:off x="6326214" y="3237539"/>
          <a:ext cx="1004685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1004685" y="1330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 rot="10800000">
        <a:off x="6803440" y="3225724"/>
        <a:ext cx="50234" cy="50234"/>
      </dsp:txXfrm>
    </dsp:sp>
    <dsp:sp modelId="{570F9DF3-E1B9-D947-8874-9FF7D2CAA052}">
      <dsp:nvSpPr>
        <dsp:cNvPr id="0" name=""/>
        <dsp:cNvSpPr/>
      </dsp:nvSpPr>
      <dsp:spPr>
        <a:xfrm>
          <a:off x="637842" y="3304630"/>
          <a:ext cx="5903844" cy="7171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1800" kern="1200" dirty="0"/>
            <a:t>حملة دعم أزمة إنسانية</a:t>
          </a:r>
          <a:r>
            <a:rPr lang="en-GB" sz="1800" kern="1200" dirty="0"/>
            <a:t>: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800" kern="1200" dirty="0"/>
            <a:t>قد تُواصل بعد تنسيق مع فريق الأزمات — مع تعديل الرسائل</a:t>
          </a:r>
          <a:endParaRPr lang="en-GB" sz="1800" b="1" kern="1200" dirty="0"/>
        </a:p>
      </dsp:txBody>
      <dsp:txXfrm>
        <a:off x="658847" y="3325635"/>
        <a:ext cx="5861834" cy="675165"/>
      </dsp:txXfrm>
    </dsp:sp>
    <dsp:sp modelId="{055C12BE-0A3B-DE40-96E3-1F0935517FC6}">
      <dsp:nvSpPr>
        <dsp:cNvPr id="0" name=""/>
        <dsp:cNvSpPr/>
      </dsp:nvSpPr>
      <dsp:spPr>
        <a:xfrm>
          <a:off x="7115427" y="4129381"/>
          <a:ext cx="2348921" cy="7171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قرار فريق الأزمات</a:t>
          </a:r>
          <a:endParaRPr lang="en-GB" sz="2400" kern="1200" dirty="0"/>
        </a:p>
      </dsp:txBody>
      <dsp:txXfrm>
        <a:off x="7136432" y="4150386"/>
        <a:ext cx="2306911" cy="675165"/>
      </dsp:txXfrm>
    </dsp:sp>
    <dsp:sp modelId="{4D5A5071-C00D-E744-B607-2189CE90BEED}">
      <dsp:nvSpPr>
        <dsp:cNvPr id="0" name=""/>
        <dsp:cNvSpPr/>
      </dsp:nvSpPr>
      <dsp:spPr>
        <a:xfrm rot="10800000">
          <a:off x="6541687" y="4474667"/>
          <a:ext cx="573740" cy="26604"/>
        </a:xfrm>
        <a:custGeom>
          <a:avLst/>
          <a:gdLst/>
          <a:ahLst/>
          <a:cxnLst/>
          <a:rect l="0" t="0" r="0" b="0"/>
          <a:pathLst>
            <a:path>
              <a:moveTo>
                <a:pt x="0" y="13302"/>
              </a:moveTo>
              <a:lnTo>
                <a:pt x="573740" y="1330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 rot="10800000">
        <a:off x="6814213" y="4473626"/>
        <a:ext cx="28687" cy="28687"/>
      </dsp:txXfrm>
    </dsp:sp>
    <dsp:sp modelId="{F65382D6-902C-A54D-ADED-788FB37FE356}">
      <dsp:nvSpPr>
        <dsp:cNvPr id="0" name=""/>
        <dsp:cNvSpPr/>
      </dsp:nvSpPr>
      <dsp:spPr>
        <a:xfrm>
          <a:off x="637842" y="4129381"/>
          <a:ext cx="5903844" cy="7171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القرار النهائي بتعليق أو تعديل الحملات يُؤخذ بالتنسيق الكامل مع فريق الأزمات</a:t>
          </a:r>
          <a:endParaRPr lang="en-GB" sz="2400" b="1" kern="1200" dirty="0"/>
        </a:p>
      </dsp:txBody>
      <dsp:txXfrm>
        <a:off x="658847" y="4150386"/>
        <a:ext cx="5861834" cy="675165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595BCE-2ADD-F34A-9B99-3239BCB085C0}">
      <dsp:nvSpPr>
        <dsp:cNvPr id="0" name=""/>
        <dsp:cNvSpPr/>
      </dsp:nvSpPr>
      <dsp:spPr>
        <a:xfrm>
          <a:off x="0" y="4166338"/>
          <a:ext cx="8730582" cy="68352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إشراك القادة التنفيذيين</a:t>
          </a:r>
          <a:endParaRPr lang="en-GB" sz="2400" kern="1200" dirty="0"/>
        </a:p>
      </dsp:txBody>
      <dsp:txXfrm>
        <a:off x="0" y="4166338"/>
        <a:ext cx="8730582" cy="369102"/>
      </dsp:txXfrm>
    </dsp:sp>
    <dsp:sp modelId="{DDECBB76-3BC1-0046-90A5-2622DDA86B64}">
      <dsp:nvSpPr>
        <dsp:cNvPr id="0" name=""/>
        <dsp:cNvSpPr/>
      </dsp:nvSpPr>
      <dsp:spPr>
        <a:xfrm>
          <a:off x="0" y="4521770"/>
          <a:ext cx="8730582" cy="3144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ظهور شخصي من قادة المؤسسة يُعزّز الشعور بالصدق والمسؤولية</a:t>
          </a:r>
          <a:endParaRPr lang="en-GB" sz="2400" b="1" kern="1200" dirty="0"/>
        </a:p>
      </dsp:txBody>
      <dsp:txXfrm>
        <a:off x="0" y="4521770"/>
        <a:ext cx="8730582" cy="314420"/>
      </dsp:txXfrm>
    </dsp:sp>
    <dsp:sp modelId="{B8655525-313C-EC47-BA14-553F7013C822}">
      <dsp:nvSpPr>
        <dsp:cNvPr id="0" name=""/>
        <dsp:cNvSpPr/>
      </dsp:nvSpPr>
      <dsp:spPr>
        <a:xfrm rot="10800000">
          <a:off x="0" y="3125334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استخدام فيديوهات ورسائل صادقة</a:t>
          </a:r>
          <a:endParaRPr lang="en-GB" sz="2400" kern="1200" dirty="0"/>
        </a:p>
      </dsp:txBody>
      <dsp:txXfrm rot="-10800000">
        <a:off x="0" y="3125334"/>
        <a:ext cx="8730582" cy="368991"/>
      </dsp:txXfrm>
    </dsp:sp>
    <dsp:sp modelId="{15C64836-FC7E-0441-85B1-DE3358BE768E}">
      <dsp:nvSpPr>
        <dsp:cNvPr id="0" name=""/>
        <dsp:cNvSpPr/>
      </dsp:nvSpPr>
      <dsp:spPr>
        <a:xfrm>
          <a:off x="0" y="3494325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الفيديوهات البسيطة والصادقة تُعيد بناء التعاطف أكثر من البيانات المكتوبة</a:t>
          </a:r>
          <a:endParaRPr lang="en-GB" sz="2400" b="1" kern="1200" dirty="0"/>
        </a:p>
      </dsp:txBody>
      <dsp:txXfrm>
        <a:off x="0" y="3494325"/>
        <a:ext cx="8730582" cy="314326"/>
      </dsp:txXfrm>
    </dsp:sp>
    <dsp:sp modelId="{01792BED-C3D4-DB49-9DDD-CA7F6FC1CD02}">
      <dsp:nvSpPr>
        <dsp:cNvPr id="0" name=""/>
        <dsp:cNvSpPr/>
      </dsp:nvSpPr>
      <dsp:spPr>
        <a:xfrm rot="10800000">
          <a:off x="0" y="2084329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إطلاق حملات استماع وحوار</a:t>
          </a:r>
          <a:endParaRPr lang="en-GB" sz="2400" kern="1200" dirty="0"/>
        </a:p>
      </dsp:txBody>
      <dsp:txXfrm rot="-10800000">
        <a:off x="0" y="2084329"/>
        <a:ext cx="8730582" cy="368991"/>
      </dsp:txXfrm>
    </dsp:sp>
    <dsp:sp modelId="{77D401EA-06F8-5946-A4C8-B6BB8D5E1906}">
      <dsp:nvSpPr>
        <dsp:cNvPr id="0" name=""/>
        <dsp:cNvSpPr/>
      </dsp:nvSpPr>
      <dsp:spPr>
        <a:xfrm>
          <a:off x="0" y="2453320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فتح المجال للجمهور لطرح الأسئلة، وإظهار استعداد المؤسسة للاستماع</a:t>
          </a:r>
          <a:endParaRPr lang="en-GB" sz="2400" b="1" kern="1200" dirty="0"/>
        </a:p>
      </dsp:txBody>
      <dsp:txXfrm>
        <a:off x="0" y="2453320"/>
        <a:ext cx="8730582" cy="314326"/>
      </dsp:txXfrm>
    </dsp:sp>
    <dsp:sp modelId="{3A32821C-A12B-8943-A06D-A3F8E8BE8940}">
      <dsp:nvSpPr>
        <dsp:cNvPr id="0" name=""/>
        <dsp:cNvSpPr/>
      </dsp:nvSpPr>
      <dsp:spPr>
        <a:xfrm rot="10800000">
          <a:off x="0" y="1043324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تسليط الضوء على ردود الفعل الإيجابية</a:t>
          </a:r>
          <a:endParaRPr lang="en-GB" sz="2400" kern="1200" dirty="0"/>
        </a:p>
      </dsp:txBody>
      <dsp:txXfrm rot="-10800000">
        <a:off x="0" y="1043324"/>
        <a:ext cx="8730582" cy="368991"/>
      </dsp:txXfrm>
    </dsp:sp>
    <dsp:sp modelId="{F4C84979-19FF-A749-8C07-B24BDA1E2551}">
      <dsp:nvSpPr>
        <dsp:cNvPr id="0" name=""/>
        <dsp:cNvSpPr/>
      </dsp:nvSpPr>
      <dsp:spPr>
        <a:xfrm>
          <a:off x="0" y="1412315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إبراز رسائل الدعم من الجمهور — لإعادة التوازن للصورة العامة</a:t>
          </a:r>
          <a:endParaRPr lang="en-GB" sz="2400" kern="1200" dirty="0"/>
        </a:p>
      </dsp:txBody>
      <dsp:txXfrm>
        <a:off x="0" y="1412315"/>
        <a:ext cx="8730582" cy="314326"/>
      </dsp:txXfrm>
    </dsp:sp>
    <dsp:sp modelId="{D0368922-8EB4-4A44-80A3-E214BDD6A36E}">
      <dsp:nvSpPr>
        <dsp:cNvPr id="0" name=""/>
        <dsp:cNvSpPr/>
      </dsp:nvSpPr>
      <dsp:spPr>
        <a:xfrm rot="10800000">
          <a:off x="0" y="2319"/>
          <a:ext cx="8730582" cy="1051257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إظهار الجانب الإنساني للمؤسسة</a:t>
          </a:r>
          <a:endParaRPr lang="en-GB" sz="2400" kern="1200" dirty="0"/>
        </a:p>
      </dsp:txBody>
      <dsp:txXfrm rot="-10800000">
        <a:off x="0" y="2319"/>
        <a:ext cx="8730582" cy="368991"/>
      </dsp:txXfrm>
    </dsp:sp>
    <dsp:sp modelId="{0D00431D-0DB9-EF49-A5F0-14FEFCF522B3}">
      <dsp:nvSpPr>
        <dsp:cNvPr id="0" name=""/>
        <dsp:cNvSpPr/>
      </dsp:nvSpPr>
      <dsp:spPr>
        <a:xfrm>
          <a:off x="0" y="371310"/>
          <a:ext cx="8730582" cy="3143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مشاركة قصص واقعية عن جهود التحسين ودعم المجتمع</a:t>
          </a:r>
          <a:endParaRPr lang="en-GB" sz="2400" kern="1200" dirty="0"/>
        </a:p>
      </dsp:txBody>
      <dsp:txXfrm>
        <a:off x="0" y="371310"/>
        <a:ext cx="8730582" cy="314326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F32E26-47C6-D543-B324-4114EE62BF4E}">
      <dsp:nvSpPr>
        <dsp:cNvPr id="0" name=""/>
        <dsp:cNvSpPr/>
      </dsp:nvSpPr>
      <dsp:spPr>
        <a:xfrm>
          <a:off x="0" y="517"/>
          <a:ext cx="10488386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50AF1CD-5F79-9543-A94E-E380F63CEFC1}">
      <dsp:nvSpPr>
        <dsp:cNvPr id="0" name=""/>
        <dsp:cNvSpPr/>
      </dsp:nvSpPr>
      <dsp:spPr>
        <a:xfrm>
          <a:off x="8390708" y="517"/>
          <a:ext cx="2097677" cy="6057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التحضير المسبق</a:t>
          </a:r>
          <a:endParaRPr lang="en-GB" sz="2000" b="1" kern="1200" dirty="0"/>
        </a:p>
      </dsp:txBody>
      <dsp:txXfrm>
        <a:off x="8390708" y="517"/>
        <a:ext cx="2097677" cy="605798"/>
      </dsp:txXfrm>
    </dsp:sp>
    <dsp:sp modelId="{25D6BD87-18C3-FD43-A57A-D6355B9C488B}">
      <dsp:nvSpPr>
        <dsp:cNvPr id="0" name=""/>
        <dsp:cNvSpPr/>
      </dsp:nvSpPr>
      <dsp:spPr>
        <a:xfrm>
          <a:off x="0" y="28027"/>
          <a:ext cx="8233383" cy="5501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وجود سياسات استجابة واضحة، قوالب رسائل مُعدة مُسبقًا، فريق أزمات مُدرّب</a:t>
          </a:r>
          <a:endParaRPr lang="en-GB" sz="2000" kern="1200" dirty="0"/>
        </a:p>
      </dsp:txBody>
      <dsp:txXfrm>
        <a:off x="0" y="28027"/>
        <a:ext cx="8233383" cy="550187"/>
      </dsp:txXfrm>
    </dsp:sp>
    <dsp:sp modelId="{FB285DA7-9980-CA47-A82F-9F325A0D2DA5}">
      <dsp:nvSpPr>
        <dsp:cNvPr id="0" name=""/>
        <dsp:cNvSpPr/>
      </dsp:nvSpPr>
      <dsp:spPr>
        <a:xfrm>
          <a:off x="0" y="578214"/>
          <a:ext cx="8390708" cy="0"/>
        </a:xfrm>
        <a:prstGeom prst="line">
          <a:avLst/>
        </a:prstGeom>
        <a:noFill/>
        <a:ln w="635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04E77FE5-BF7B-9B40-AEC1-6818BA3AB52F}">
      <dsp:nvSpPr>
        <dsp:cNvPr id="0" name=""/>
        <dsp:cNvSpPr/>
      </dsp:nvSpPr>
      <dsp:spPr>
        <a:xfrm>
          <a:off x="0" y="606315"/>
          <a:ext cx="10488386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D9E1024-B13A-5A48-8BAE-3CFA0797901E}">
      <dsp:nvSpPr>
        <dsp:cNvPr id="0" name=""/>
        <dsp:cNvSpPr/>
      </dsp:nvSpPr>
      <dsp:spPr>
        <a:xfrm>
          <a:off x="8390708" y="606315"/>
          <a:ext cx="2097677" cy="6057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الرصد اللحظي</a:t>
          </a:r>
          <a:endParaRPr lang="en-GB" sz="2000" kern="1200" dirty="0"/>
        </a:p>
      </dsp:txBody>
      <dsp:txXfrm>
        <a:off x="8390708" y="606315"/>
        <a:ext cx="2097677" cy="605798"/>
      </dsp:txXfrm>
    </dsp:sp>
    <dsp:sp modelId="{DB8AA03D-57A3-C341-9A6F-56E389B47F57}">
      <dsp:nvSpPr>
        <dsp:cNvPr id="0" name=""/>
        <dsp:cNvSpPr/>
      </dsp:nvSpPr>
      <dsp:spPr>
        <a:xfrm>
          <a:off x="0" y="633825"/>
          <a:ext cx="8233383" cy="5501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تشغيل أدوات الرصد اللحظي — بدء تحليل المشاعر والوسوم</a:t>
          </a:r>
          <a:endParaRPr lang="en-GB" sz="2000" kern="1200" dirty="0"/>
        </a:p>
      </dsp:txBody>
      <dsp:txXfrm>
        <a:off x="0" y="633825"/>
        <a:ext cx="8233383" cy="550187"/>
      </dsp:txXfrm>
    </dsp:sp>
    <dsp:sp modelId="{5797AF25-A5EE-D049-8617-97CCF5E393C9}">
      <dsp:nvSpPr>
        <dsp:cNvPr id="0" name=""/>
        <dsp:cNvSpPr/>
      </dsp:nvSpPr>
      <dsp:spPr>
        <a:xfrm>
          <a:off x="0" y="1184012"/>
          <a:ext cx="8390708" cy="0"/>
        </a:xfrm>
        <a:prstGeom prst="line">
          <a:avLst/>
        </a:prstGeom>
        <a:noFill/>
        <a:ln w="635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C6BA89EF-0CA4-8D4C-B633-4C5A32C5618A}">
      <dsp:nvSpPr>
        <dsp:cNvPr id="0" name=""/>
        <dsp:cNvSpPr/>
      </dsp:nvSpPr>
      <dsp:spPr>
        <a:xfrm>
          <a:off x="0" y="1212113"/>
          <a:ext cx="10488386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294A573-D2A7-A340-BA36-F1C823ECD942}">
      <dsp:nvSpPr>
        <dsp:cNvPr id="0" name=""/>
        <dsp:cNvSpPr/>
      </dsp:nvSpPr>
      <dsp:spPr>
        <a:xfrm>
          <a:off x="8390708" y="1212113"/>
          <a:ext cx="2097677" cy="6057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تقييم الموقف</a:t>
          </a:r>
          <a:endParaRPr lang="en-GB" sz="2000" kern="1200" dirty="0"/>
        </a:p>
      </dsp:txBody>
      <dsp:txXfrm>
        <a:off x="8390708" y="1212113"/>
        <a:ext cx="2097677" cy="605798"/>
      </dsp:txXfrm>
    </dsp:sp>
    <dsp:sp modelId="{4D1B1B55-E307-4E49-A9E3-D99F828F60B4}">
      <dsp:nvSpPr>
        <dsp:cNvPr id="0" name=""/>
        <dsp:cNvSpPr/>
      </dsp:nvSpPr>
      <dsp:spPr>
        <a:xfrm>
          <a:off x="0" y="1239623"/>
          <a:ext cx="8233383" cy="5501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تحديد درجة خطورة الأزمة، طبيعة الجمهور، مدى الانتشار</a:t>
          </a:r>
          <a:endParaRPr lang="en-GB" sz="2000" kern="1200" dirty="0"/>
        </a:p>
      </dsp:txBody>
      <dsp:txXfrm>
        <a:off x="0" y="1239623"/>
        <a:ext cx="8233383" cy="550187"/>
      </dsp:txXfrm>
    </dsp:sp>
    <dsp:sp modelId="{D939258C-3DDF-B847-84D4-C1850296F527}">
      <dsp:nvSpPr>
        <dsp:cNvPr id="0" name=""/>
        <dsp:cNvSpPr/>
      </dsp:nvSpPr>
      <dsp:spPr>
        <a:xfrm>
          <a:off x="0" y="1789810"/>
          <a:ext cx="8390708" cy="0"/>
        </a:xfrm>
        <a:prstGeom prst="line">
          <a:avLst/>
        </a:prstGeom>
        <a:noFill/>
        <a:ln w="635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3C328E03-C0F6-9D45-99BD-7C3B48400090}">
      <dsp:nvSpPr>
        <dsp:cNvPr id="0" name=""/>
        <dsp:cNvSpPr/>
      </dsp:nvSpPr>
      <dsp:spPr>
        <a:xfrm>
          <a:off x="0" y="1817911"/>
          <a:ext cx="10488386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CB3BEA7-7901-BE4A-8EA1-42547B3A3D92}">
      <dsp:nvSpPr>
        <dsp:cNvPr id="0" name=""/>
        <dsp:cNvSpPr/>
      </dsp:nvSpPr>
      <dsp:spPr>
        <a:xfrm>
          <a:off x="8390708" y="1817911"/>
          <a:ext cx="2097677" cy="6057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ضبط الخطاب</a:t>
          </a:r>
          <a:endParaRPr lang="en-GB" sz="2000" kern="1200" dirty="0"/>
        </a:p>
      </dsp:txBody>
      <dsp:txXfrm>
        <a:off x="8390708" y="1817911"/>
        <a:ext cx="2097677" cy="605798"/>
      </dsp:txXfrm>
    </dsp:sp>
    <dsp:sp modelId="{74C7D74C-853B-B048-8B2A-9E35521E70CF}">
      <dsp:nvSpPr>
        <dsp:cNvPr id="0" name=""/>
        <dsp:cNvSpPr/>
      </dsp:nvSpPr>
      <dsp:spPr>
        <a:xfrm>
          <a:off x="0" y="1845421"/>
          <a:ext cx="8233383" cy="5501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اختيار النبرة المناسبة — متى نرد؟ متى نصمت؟ بأي لغة؟ عبر أي منصة؟</a:t>
          </a:r>
          <a:endParaRPr lang="en-GB" sz="2000" kern="1200" dirty="0"/>
        </a:p>
      </dsp:txBody>
      <dsp:txXfrm>
        <a:off x="0" y="1845421"/>
        <a:ext cx="8233383" cy="550187"/>
      </dsp:txXfrm>
    </dsp:sp>
    <dsp:sp modelId="{B9121E2B-CEDB-494B-AE79-CF34657E64CE}">
      <dsp:nvSpPr>
        <dsp:cNvPr id="0" name=""/>
        <dsp:cNvSpPr/>
      </dsp:nvSpPr>
      <dsp:spPr>
        <a:xfrm>
          <a:off x="0" y="2395609"/>
          <a:ext cx="8390708" cy="0"/>
        </a:xfrm>
        <a:prstGeom prst="line">
          <a:avLst/>
        </a:prstGeom>
        <a:noFill/>
        <a:ln w="635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87ADE86E-9B32-1A45-81CA-9144D086B6EB}">
      <dsp:nvSpPr>
        <dsp:cNvPr id="0" name=""/>
        <dsp:cNvSpPr/>
      </dsp:nvSpPr>
      <dsp:spPr>
        <a:xfrm>
          <a:off x="0" y="2423710"/>
          <a:ext cx="10488386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DAC0BB6-A2ED-7540-B1AE-85EC0456BECD}">
      <dsp:nvSpPr>
        <dsp:cNvPr id="0" name=""/>
        <dsp:cNvSpPr/>
      </dsp:nvSpPr>
      <dsp:spPr>
        <a:xfrm>
          <a:off x="8390708" y="2423710"/>
          <a:ext cx="2097677" cy="6057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٥- </a:t>
          </a:r>
          <a:r>
            <a:rPr lang="ar-SA" sz="2000" b="1" kern="1200" dirty="0"/>
            <a:t>التنسيق مع فرق متعددة</a:t>
          </a:r>
          <a:endParaRPr lang="en-GB" sz="2000" kern="1200" dirty="0"/>
        </a:p>
      </dsp:txBody>
      <dsp:txXfrm>
        <a:off x="8390708" y="2423710"/>
        <a:ext cx="2097677" cy="605798"/>
      </dsp:txXfrm>
    </dsp:sp>
    <dsp:sp modelId="{3A7D7F7C-6803-E146-A682-31C1CF27E259}">
      <dsp:nvSpPr>
        <dsp:cNvPr id="0" name=""/>
        <dsp:cNvSpPr/>
      </dsp:nvSpPr>
      <dsp:spPr>
        <a:xfrm>
          <a:off x="0" y="2451219"/>
          <a:ext cx="8233383" cy="5501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العمل المتكامل بين الاتصال المؤسسي، القانوني، التسويق، خدمة العملاء</a:t>
          </a:r>
          <a:endParaRPr lang="en-GB" sz="2000" kern="1200" dirty="0"/>
        </a:p>
      </dsp:txBody>
      <dsp:txXfrm>
        <a:off x="0" y="2451219"/>
        <a:ext cx="8233383" cy="550187"/>
      </dsp:txXfrm>
    </dsp:sp>
    <dsp:sp modelId="{660CDCAB-A751-584D-986B-AE7662BCF17F}">
      <dsp:nvSpPr>
        <dsp:cNvPr id="0" name=""/>
        <dsp:cNvSpPr/>
      </dsp:nvSpPr>
      <dsp:spPr>
        <a:xfrm>
          <a:off x="0" y="3001407"/>
          <a:ext cx="8390708" cy="0"/>
        </a:xfrm>
        <a:prstGeom prst="line">
          <a:avLst/>
        </a:prstGeom>
        <a:noFill/>
        <a:ln w="635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4A9D50BE-D20B-F94A-9DCF-E1B78CA74826}">
      <dsp:nvSpPr>
        <dsp:cNvPr id="0" name=""/>
        <dsp:cNvSpPr/>
      </dsp:nvSpPr>
      <dsp:spPr>
        <a:xfrm>
          <a:off x="0" y="3029508"/>
          <a:ext cx="10488386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7B95D75-99C3-3D47-B222-3AAE2E40D484}">
      <dsp:nvSpPr>
        <dsp:cNvPr id="0" name=""/>
        <dsp:cNvSpPr/>
      </dsp:nvSpPr>
      <dsp:spPr>
        <a:xfrm>
          <a:off x="8390708" y="3029508"/>
          <a:ext cx="2097677" cy="6057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٦- </a:t>
          </a:r>
          <a:r>
            <a:rPr lang="ar-SA" sz="2000" b="1" kern="1200" dirty="0"/>
            <a:t>المراجعة المستمرة</a:t>
          </a:r>
          <a:endParaRPr lang="en-GB" sz="2000" kern="1200" dirty="0"/>
        </a:p>
      </dsp:txBody>
      <dsp:txXfrm>
        <a:off x="8390708" y="3029508"/>
        <a:ext cx="2097677" cy="605798"/>
      </dsp:txXfrm>
    </dsp:sp>
    <dsp:sp modelId="{8A3EA8D0-0E9C-594B-A2E0-2CA3CAA5EFFB}">
      <dsp:nvSpPr>
        <dsp:cNvPr id="0" name=""/>
        <dsp:cNvSpPr/>
      </dsp:nvSpPr>
      <dsp:spPr>
        <a:xfrm>
          <a:off x="0" y="3057017"/>
          <a:ext cx="8233383" cy="5501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تقييم الأداء خلال الأزمة — ضبط الرسائل والردود حسب تطور الحدث</a:t>
          </a:r>
          <a:endParaRPr lang="en-GB" sz="2000" kern="1200" dirty="0"/>
        </a:p>
      </dsp:txBody>
      <dsp:txXfrm>
        <a:off x="0" y="3057017"/>
        <a:ext cx="8233383" cy="550187"/>
      </dsp:txXfrm>
    </dsp:sp>
    <dsp:sp modelId="{94E71AB7-5B6D-1A4F-B0B3-26130AA4CE88}">
      <dsp:nvSpPr>
        <dsp:cNvPr id="0" name=""/>
        <dsp:cNvSpPr/>
      </dsp:nvSpPr>
      <dsp:spPr>
        <a:xfrm>
          <a:off x="0" y="3607205"/>
          <a:ext cx="8390708" cy="0"/>
        </a:xfrm>
        <a:prstGeom prst="line">
          <a:avLst/>
        </a:prstGeom>
        <a:noFill/>
        <a:ln w="635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  <dsp:sp modelId="{C54B910E-A818-A546-861F-61330479859B}">
      <dsp:nvSpPr>
        <dsp:cNvPr id="0" name=""/>
        <dsp:cNvSpPr/>
      </dsp:nvSpPr>
      <dsp:spPr>
        <a:xfrm>
          <a:off x="0" y="3635306"/>
          <a:ext cx="10488386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FBFB08A-5076-0248-9984-964040BDA487}">
      <dsp:nvSpPr>
        <dsp:cNvPr id="0" name=""/>
        <dsp:cNvSpPr/>
      </dsp:nvSpPr>
      <dsp:spPr>
        <a:xfrm>
          <a:off x="8390708" y="3635306"/>
          <a:ext cx="2097677" cy="6057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٧- </a:t>
          </a:r>
          <a:r>
            <a:rPr lang="ar-SA" sz="2000" b="1" kern="1200" dirty="0"/>
            <a:t>إنهاء الأزمة بشكل مدروس</a:t>
          </a:r>
          <a:endParaRPr lang="en-GB" sz="2000" kern="1200" dirty="0"/>
        </a:p>
      </dsp:txBody>
      <dsp:txXfrm>
        <a:off x="8390708" y="3635306"/>
        <a:ext cx="2097677" cy="605798"/>
      </dsp:txXfrm>
    </dsp:sp>
    <dsp:sp modelId="{BABE4B3A-3A0C-C240-BC61-08973E69C8FD}">
      <dsp:nvSpPr>
        <dsp:cNvPr id="0" name=""/>
        <dsp:cNvSpPr/>
      </dsp:nvSpPr>
      <dsp:spPr>
        <a:xfrm>
          <a:off x="0" y="3662815"/>
          <a:ext cx="8233383" cy="5501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توقيت إعلان انتهاء الأزمة — كيف نُغلق الحوار بذكاء؟</a:t>
          </a:r>
          <a:endParaRPr lang="en-GB" sz="2000" kern="1200" dirty="0"/>
        </a:p>
      </dsp:txBody>
      <dsp:txXfrm>
        <a:off x="0" y="3662815"/>
        <a:ext cx="8233383" cy="550187"/>
      </dsp:txXfrm>
    </dsp:sp>
    <dsp:sp modelId="{396FA73D-81C4-8D45-B30F-7B7608997746}">
      <dsp:nvSpPr>
        <dsp:cNvPr id="0" name=""/>
        <dsp:cNvSpPr/>
      </dsp:nvSpPr>
      <dsp:spPr>
        <a:xfrm>
          <a:off x="0" y="4213003"/>
          <a:ext cx="8390708" cy="0"/>
        </a:xfrm>
        <a:prstGeom prst="line">
          <a:avLst/>
        </a:prstGeom>
        <a:noFill/>
        <a:ln w="635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4EA917-56D7-6447-91AB-DB4B64EFDAA8}">
      <dsp:nvSpPr>
        <dsp:cNvPr id="0" name=""/>
        <dsp:cNvSpPr/>
      </dsp:nvSpPr>
      <dsp:spPr>
        <a:xfrm rot="10800000">
          <a:off x="6429739" y="1142"/>
          <a:ext cx="3906246" cy="63691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ملخص تنفيذي</a:t>
          </a:r>
          <a:endParaRPr lang="en-GB" sz="2000" b="1" kern="1200" dirty="0"/>
        </a:p>
      </dsp:txBody>
      <dsp:txXfrm rot="10800000">
        <a:off x="6748196" y="1142"/>
        <a:ext cx="3269332" cy="636914"/>
      </dsp:txXfrm>
    </dsp:sp>
    <dsp:sp modelId="{D3D0B2D9-71B9-FC4B-BAEB-280F5A7DDC8C}">
      <dsp:nvSpPr>
        <dsp:cNvPr id="0" name=""/>
        <dsp:cNvSpPr/>
      </dsp:nvSpPr>
      <dsp:spPr>
        <a:xfrm rot="10800000">
          <a:off x="0" y="55280"/>
          <a:ext cx="6636735" cy="528639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وصف موجز للأزمة، توقيت تصاعدها، خلاصة نتائج الاستجابة</a:t>
          </a:r>
          <a:endParaRPr lang="en-GB" sz="2000" b="0" kern="1200" dirty="0"/>
        </a:p>
      </dsp:txBody>
      <dsp:txXfrm rot="10800000">
        <a:off x="264319" y="55280"/>
        <a:ext cx="6108096" cy="528639"/>
      </dsp:txXfrm>
    </dsp:sp>
    <dsp:sp modelId="{0A1A6517-89C6-6043-9C9D-52278B29D43A}">
      <dsp:nvSpPr>
        <dsp:cNvPr id="0" name=""/>
        <dsp:cNvSpPr/>
      </dsp:nvSpPr>
      <dsp:spPr>
        <a:xfrm rot="10800000">
          <a:off x="6429739" y="727225"/>
          <a:ext cx="3906246" cy="63691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تحليل الأداء</a:t>
          </a:r>
          <a:endParaRPr lang="en-GB" sz="2000" kern="1200" dirty="0"/>
        </a:p>
      </dsp:txBody>
      <dsp:txXfrm rot="10800000">
        <a:off x="6748196" y="727225"/>
        <a:ext cx="3269332" cy="636914"/>
      </dsp:txXfrm>
    </dsp:sp>
    <dsp:sp modelId="{9ACC1BEA-D3E5-C447-8CCF-05ECB19BC91D}">
      <dsp:nvSpPr>
        <dsp:cNvPr id="0" name=""/>
        <dsp:cNvSpPr/>
      </dsp:nvSpPr>
      <dsp:spPr>
        <a:xfrm rot="10800000">
          <a:off x="0" y="781363"/>
          <a:ext cx="6636735" cy="528639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ما تم رصده من حجم تفاعل، نبرة الجمهور، تطوّر المشاعر الرقمية</a:t>
          </a:r>
          <a:endParaRPr lang="en-GB" sz="2000" b="0" kern="1200" dirty="0"/>
        </a:p>
      </dsp:txBody>
      <dsp:txXfrm rot="10800000">
        <a:off x="264319" y="781363"/>
        <a:ext cx="6108096" cy="528639"/>
      </dsp:txXfrm>
    </dsp:sp>
    <dsp:sp modelId="{6716B530-40E5-7D42-94FA-F13B2CAC777F}">
      <dsp:nvSpPr>
        <dsp:cNvPr id="0" name=""/>
        <dsp:cNvSpPr/>
      </dsp:nvSpPr>
      <dsp:spPr>
        <a:xfrm rot="10800000">
          <a:off x="6429739" y="1453308"/>
          <a:ext cx="3906246" cy="63691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تحليل استجابات المؤسسة</a:t>
          </a:r>
          <a:endParaRPr lang="en-GB" sz="2000" kern="1200" dirty="0"/>
        </a:p>
      </dsp:txBody>
      <dsp:txXfrm rot="10800000">
        <a:off x="6748196" y="1453308"/>
        <a:ext cx="3269332" cy="636914"/>
      </dsp:txXfrm>
    </dsp:sp>
    <dsp:sp modelId="{19AB3FFF-8A4C-0648-A155-18EB9A65115C}">
      <dsp:nvSpPr>
        <dsp:cNvPr id="0" name=""/>
        <dsp:cNvSpPr/>
      </dsp:nvSpPr>
      <dsp:spPr>
        <a:xfrm rot="10800000">
          <a:off x="0" y="1507445"/>
          <a:ext cx="6636735" cy="528639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ما هي الرسائل التي أُطلقت؟ كيف كانت فعّالة أو غير فعّالة؟</a:t>
          </a:r>
          <a:endParaRPr lang="en-GB" sz="2000" b="0" kern="1200" dirty="0"/>
        </a:p>
      </dsp:txBody>
      <dsp:txXfrm rot="10800000">
        <a:off x="264319" y="1507445"/>
        <a:ext cx="6108096" cy="528639"/>
      </dsp:txXfrm>
    </dsp:sp>
    <dsp:sp modelId="{ECC0D70B-8CD1-304E-8720-E22195B6920A}">
      <dsp:nvSpPr>
        <dsp:cNvPr id="0" name=""/>
        <dsp:cNvSpPr/>
      </dsp:nvSpPr>
      <dsp:spPr>
        <a:xfrm rot="10800000">
          <a:off x="6429739" y="2179391"/>
          <a:ext cx="3906246" cy="63691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kern="1200" dirty="0"/>
            <a:t>٤- </a:t>
          </a:r>
          <a:r>
            <a:rPr lang="ar-SA" sz="2000" b="1" kern="1200" dirty="0"/>
            <a:t>تحليل أداء القنوات المختلفة</a:t>
          </a:r>
          <a:endParaRPr lang="en-GB" sz="2000" kern="1200" dirty="0"/>
        </a:p>
      </dsp:txBody>
      <dsp:txXfrm rot="10800000">
        <a:off x="6748196" y="2179391"/>
        <a:ext cx="3269332" cy="636914"/>
      </dsp:txXfrm>
    </dsp:sp>
    <dsp:sp modelId="{B75A8030-61CD-0946-B48F-43F601ADBC09}">
      <dsp:nvSpPr>
        <dsp:cNvPr id="0" name=""/>
        <dsp:cNvSpPr/>
      </dsp:nvSpPr>
      <dsp:spPr>
        <a:xfrm rot="10800000">
          <a:off x="0" y="2233528"/>
          <a:ext cx="6636735" cy="528639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مقارنة بين الأداء على تويتر، فيسبوك، إنستغرام، </a:t>
          </a:r>
          <a:r>
            <a:rPr lang="ar-SA" sz="2000" kern="1200" dirty="0" err="1"/>
            <a:t>لينكدإن</a:t>
          </a:r>
          <a:endParaRPr lang="en-GB" sz="2000" b="0" kern="1200" dirty="0"/>
        </a:p>
      </dsp:txBody>
      <dsp:txXfrm rot="10800000">
        <a:off x="264319" y="2233528"/>
        <a:ext cx="6108096" cy="528639"/>
      </dsp:txXfrm>
    </dsp:sp>
    <dsp:sp modelId="{E9E4B5A4-EF1A-5D4C-889A-00A2EA3DC04D}">
      <dsp:nvSpPr>
        <dsp:cNvPr id="0" name=""/>
        <dsp:cNvSpPr/>
      </dsp:nvSpPr>
      <dsp:spPr>
        <a:xfrm rot="10800000">
          <a:off x="6429739" y="2905473"/>
          <a:ext cx="3906246" cy="63691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٥- الدروس المستفادة</a:t>
          </a:r>
          <a:endParaRPr lang="en-GB" sz="2000" b="1" kern="1200" dirty="0"/>
        </a:p>
      </dsp:txBody>
      <dsp:txXfrm rot="10800000">
        <a:off x="6748196" y="2905473"/>
        <a:ext cx="3269332" cy="636914"/>
      </dsp:txXfrm>
    </dsp:sp>
    <dsp:sp modelId="{BE2A3298-C25C-F249-8637-3748D4E6E800}">
      <dsp:nvSpPr>
        <dsp:cNvPr id="0" name=""/>
        <dsp:cNvSpPr/>
      </dsp:nvSpPr>
      <dsp:spPr>
        <a:xfrm rot="10800000">
          <a:off x="0" y="2959611"/>
          <a:ext cx="6636735" cy="528639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ما الذي نجح؟ ما الذي لم ينجح؟ توصيات لتحسين الأداء في المستقبل</a:t>
          </a:r>
          <a:endParaRPr lang="en-GB" sz="2000" b="0" kern="1200" dirty="0"/>
        </a:p>
      </dsp:txBody>
      <dsp:txXfrm rot="10800000">
        <a:off x="264319" y="2959611"/>
        <a:ext cx="6108096" cy="528639"/>
      </dsp:txXfrm>
    </dsp:sp>
    <dsp:sp modelId="{A9F74107-33D0-0D47-823C-9D81EBE61F70}">
      <dsp:nvSpPr>
        <dsp:cNvPr id="0" name=""/>
        <dsp:cNvSpPr/>
      </dsp:nvSpPr>
      <dsp:spPr>
        <a:xfrm rot="10800000">
          <a:off x="6429739" y="3631556"/>
          <a:ext cx="3906246" cy="636914"/>
        </a:xfrm>
        <a:prstGeom prst="chevr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٦- خطة التعافي</a:t>
          </a:r>
          <a:endParaRPr lang="en-GB" sz="2000" b="1" kern="1200" dirty="0"/>
        </a:p>
      </dsp:txBody>
      <dsp:txXfrm rot="10800000">
        <a:off x="6748196" y="3631556"/>
        <a:ext cx="3269332" cy="636914"/>
      </dsp:txXfrm>
    </dsp:sp>
    <dsp:sp modelId="{3769A444-E1E4-B64A-81AB-E73A506C19E0}">
      <dsp:nvSpPr>
        <dsp:cNvPr id="0" name=""/>
        <dsp:cNvSpPr/>
      </dsp:nvSpPr>
      <dsp:spPr>
        <a:xfrm rot="10800000">
          <a:off x="0" y="3685694"/>
          <a:ext cx="6636735" cy="528639"/>
        </a:xfrm>
        <a:prstGeom prst="chevron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12700" rIns="25400" bIns="12700" numCol="1" spcCol="1270" anchor="ctr" anchorCtr="0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000" kern="1200" dirty="0"/>
            <a:t>الخطوات المقبلة لإعادة بناء الصورة وتعزيز الولاء</a:t>
          </a:r>
          <a:endParaRPr lang="en-GB" sz="2000" b="0" kern="1200" dirty="0"/>
        </a:p>
      </dsp:txBody>
      <dsp:txXfrm rot="10800000">
        <a:off x="264319" y="3685694"/>
        <a:ext cx="6108096" cy="528639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2DD403-4CA5-EF4D-BFA9-58C6BD339804}">
      <dsp:nvSpPr>
        <dsp:cNvPr id="0" name=""/>
        <dsp:cNvSpPr/>
      </dsp:nvSpPr>
      <dsp:spPr>
        <a:xfrm rot="5400000">
          <a:off x="7309477" y="1196460"/>
          <a:ext cx="4369736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فيديو الطرد العنيف يُنشر (اليوم الأول)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راكب يُسحَب بعنف من الطائرة — الفيديو يُنشر على تويتر</a:t>
          </a:r>
          <a:endParaRPr lang="en-GB" sz="2400" b="1" kern="1200" dirty="0"/>
        </a:p>
      </dsp:txBody>
      <dsp:txXfrm rot="-5400000">
        <a:off x="8505938" y="873946"/>
        <a:ext cx="1976814" cy="2621842"/>
      </dsp:txXfrm>
    </dsp:sp>
    <dsp:sp modelId="{DC0786CE-B56F-1E40-9ECA-A54F8183CAB5}">
      <dsp:nvSpPr>
        <dsp:cNvPr id="0" name=""/>
        <dsp:cNvSpPr/>
      </dsp:nvSpPr>
      <dsp:spPr>
        <a:xfrm rot="5400000">
          <a:off x="5184401" y="1196460"/>
          <a:ext cx="4369736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تصاعد الوسم</a:t>
          </a:r>
          <a:r>
            <a:rPr lang="en-GB" sz="2400" b="1" kern="1200" dirty="0"/>
            <a:t> #</a:t>
          </a:r>
          <a:r>
            <a:rPr lang="en-GB" sz="2000" b="1" kern="1200" dirty="0" err="1"/>
            <a:t>UnitedAirlines</a:t>
          </a:r>
          <a:r>
            <a:rPr lang="en-GB" sz="2400" b="1" kern="1200" dirty="0"/>
            <a:t>  </a:t>
          </a:r>
          <a:r>
            <a:rPr lang="ar-SA" sz="2400" b="1" kern="1200" dirty="0"/>
            <a:t> خلال ٦ ساعات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الوسم يتصدر </a:t>
          </a:r>
          <a:r>
            <a:rPr lang="ar-SA" sz="2400" kern="1200" dirty="0" err="1"/>
            <a:t>الترند</a:t>
          </a:r>
          <a:r>
            <a:rPr lang="ar-SA" sz="2400" kern="1200" dirty="0"/>
            <a:t> عالميًا — غضب واسع</a:t>
          </a:r>
          <a:endParaRPr lang="en-GB" sz="2400" b="1" kern="1200" dirty="0"/>
        </a:p>
      </dsp:txBody>
      <dsp:txXfrm rot="-5400000">
        <a:off x="6380862" y="873946"/>
        <a:ext cx="1976814" cy="2621842"/>
      </dsp:txXfrm>
    </dsp:sp>
    <dsp:sp modelId="{D229AB5C-ED82-CE46-81B8-AE6662733BF7}">
      <dsp:nvSpPr>
        <dsp:cNvPr id="0" name=""/>
        <dsp:cNvSpPr/>
      </dsp:nvSpPr>
      <dsp:spPr>
        <a:xfrm rot="5400000">
          <a:off x="3059324" y="1196460"/>
          <a:ext cx="4369736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استجابة متأخرة وغير موفقة من الشركة (اليوم الثاني)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البيان الأول بدا دفاعيًا — أدى إلى مزيد من الغضب</a:t>
          </a:r>
          <a:endParaRPr lang="en-GB" sz="2400" b="1" kern="1200" dirty="0"/>
        </a:p>
      </dsp:txBody>
      <dsp:txXfrm rot="-5400000">
        <a:off x="4255785" y="873946"/>
        <a:ext cx="1976814" cy="2621842"/>
      </dsp:txXfrm>
    </dsp:sp>
    <dsp:sp modelId="{131A6150-00E6-9A45-9F0E-CA2480B52E92}">
      <dsp:nvSpPr>
        <dsp:cNvPr id="0" name=""/>
        <dsp:cNvSpPr/>
      </dsp:nvSpPr>
      <dsp:spPr>
        <a:xfrm rot="5400000">
          <a:off x="934248" y="1196460"/>
          <a:ext cx="4369736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تدخل المدير التنفيذي بفيديو اعتذار (اليوم الثالث)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فيديو اعتذار أكثر إنسانية — ساعد في تخفيف حدة الأزمة تدريجيًا</a:t>
          </a:r>
          <a:endParaRPr lang="en-GB" sz="2400" b="1" kern="1200" dirty="0"/>
        </a:p>
      </dsp:txBody>
      <dsp:txXfrm rot="-5400000">
        <a:off x="2130709" y="873946"/>
        <a:ext cx="1976814" cy="2621842"/>
      </dsp:txXfrm>
    </dsp:sp>
    <dsp:sp modelId="{D6A4CBA5-4AF9-6F40-B8F9-AD94ED4CCB52}">
      <dsp:nvSpPr>
        <dsp:cNvPr id="0" name=""/>
        <dsp:cNvSpPr/>
      </dsp:nvSpPr>
      <dsp:spPr>
        <a:xfrm rot="5400000">
          <a:off x="-1190827" y="1196460"/>
          <a:ext cx="4369736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نتائج طويلة الأمد</a:t>
          </a:r>
          <a:r>
            <a:rPr lang="en-GB" sz="2400" b="1" kern="1200" dirty="0"/>
            <a:t>: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تراجع في ولاء العملاء، تحسين السياسات الداخلية، دروس مُهمّة في سرعة الاستجابة</a:t>
          </a:r>
          <a:endParaRPr lang="en-GB" sz="2400" b="1" kern="1200" dirty="0"/>
        </a:p>
      </dsp:txBody>
      <dsp:txXfrm rot="-5400000">
        <a:off x="5634" y="873946"/>
        <a:ext cx="1976814" cy="2621842"/>
      </dsp:txXfrm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C0ACB5-A7B7-2B42-A8B2-900B404F7D54}">
      <dsp:nvSpPr>
        <dsp:cNvPr id="0" name=""/>
        <dsp:cNvSpPr/>
      </dsp:nvSpPr>
      <dsp:spPr>
        <a:xfrm rot="5400000">
          <a:off x="7117406" y="476141"/>
          <a:ext cx="3306128" cy="235384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١- </a:t>
          </a:r>
          <a:r>
            <a:rPr lang="ar-SA" sz="2400" b="1" kern="1200" dirty="0"/>
            <a:t>بداية الأزمة</a:t>
          </a:r>
          <a:r>
            <a:rPr lang="en-GB" sz="2400" b="1" kern="1200" dirty="0"/>
            <a:t>: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إطلاق إعلان لقميص</a:t>
          </a:r>
          <a:r>
            <a:rPr lang="en-GB" sz="2400" kern="1200" dirty="0"/>
            <a:t> "Coolest Monkey in the Jungle" — </a:t>
          </a:r>
          <a:r>
            <a:rPr lang="ar-SA" sz="2400" kern="1200" dirty="0"/>
            <a:t>وُصف بأنه عنصري</a:t>
          </a:r>
          <a:endParaRPr lang="en-GB" sz="2400" b="1" kern="1200" dirty="0">
            <a:cs typeface="+mj-cs"/>
          </a:endParaRPr>
        </a:p>
      </dsp:txBody>
      <dsp:txXfrm rot="-5400000">
        <a:off x="7593548" y="661225"/>
        <a:ext cx="2353844" cy="1983676"/>
      </dsp:txXfrm>
    </dsp:sp>
    <dsp:sp modelId="{84988750-E395-C045-BAA2-2ED337CD3A45}">
      <dsp:nvSpPr>
        <dsp:cNvPr id="0" name=""/>
        <dsp:cNvSpPr/>
      </dsp:nvSpPr>
      <dsp:spPr>
        <a:xfrm rot="5400000">
          <a:off x="4587023" y="476141"/>
          <a:ext cx="3306128" cy="235384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٢- </a:t>
          </a:r>
          <a:r>
            <a:rPr lang="ar-SA" sz="2400" b="1" kern="1200" dirty="0"/>
            <a:t>تصاعد الغضب الرقمي</a:t>
          </a:r>
          <a:r>
            <a:rPr lang="en-GB" sz="2400" b="1" kern="1200" dirty="0"/>
            <a:t>: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وسم</a:t>
          </a:r>
          <a:r>
            <a:rPr lang="en-GB" sz="2400" kern="1200" dirty="0"/>
            <a:t> #</a:t>
          </a:r>
          <a:r>
            <a:rPr lang="en-GB" sz="2400" kern="1200" dirty="0" err="1"/>
            <a:t>BoycottHM</a:t>
          </a:r>
          <a:r>
            <a:rPr lang="en-GB" sz="2400" kern="1200" dirty="0"/>
            <a:t> </a:t>
          </a:r>
          <a:r>
            <a:rPr lang="ar-SA" sz="2400" kern="1200" dirty="0"/>
            <a:t>تصدّر </a:t>
          </a:r>
          <a:r>
            <a:rPr lang="ar-SA" sz="2400" kern="1200" dirty="0" err="1"/>
            <a:t>الترند</a:t>
          </a:r>
          <a:r>
            <a:rPr lang="ar-SA" sz="2400" kern="1200" dirty="0"/>
            <a:t> عالميًا — احتجاجات في المتاجر</a:t>
          </a:r>
          <a:endParaRPr lang="en-GB" sz="2400" b="1" kern="1200" dirty="0">
            <a:cs typeface="+mj-cs"/>
          </a:endParaRPr>
        </a:p>
      </dsp:txBody>
      <dsp:txXfrm rot="-5400000">
        <a:off x="5063165" y="661225"/>
        <a:ext cx="2353844" cy="1983676"/>
      </dsp:txXfrm>
    </dsp:sp>
    <dsp:sp modelId="{3984EF0B-E47C-7342-B240-0E96365E44EC}">
      <dsp:nvSpPr>
        <dsp:cNvPr id="0" name=""/>
        <dsp:cNvSpPr/>
      </dsp:nvSpPr>
      <dsp:spPr>
        <a:xfrm rot="5400000">
          <a:off x="2056640" y="476141"/>
          <a:ext cx="3306128" cy="235384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٣- </a:t>
          </a:r>
          <a:r>
            <a:rPr lang="ar-SA" sz="2400" b="1" kern="1200" dirty="0"/>
            <a:t>الاستجابة الأولية</a:t>
          </a:r>
          <a:r>
            <a:rPr lang="en-GB" sz="2400" b="1" kern="1200" dirty="0"/>
            <a:t>: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اعتذار رسمي سريع — سحب المنتج من الأسواق</a:t>
          </a:r>
          <a:endParaRPr lang="en-GB" sz="2400" b="1" kern="1200" dirty="0">
            <a:cs typeface="+mj-cs"/>
          </a:endParaRPr>
        </a:p>
      </dsp:txBody>
      <dsp:txXfrm rot="-5400000">
        <a:off x="2532782" y="661225"/>
        <a:ext cx="2353844" cy="1983676"/>
      </dsp:txXfrm>
    </dsp:sp>
    <dsp:sp modelId="{44FACD54-C2CA-F146-B82F-16779F6D9981}">
      <dsp:nvSpPr>
        <dsp:cNvPr id="0" name=""/>
        <dsp:cNvSpPr/>
      </dsp:nvSpPr>
      <dsp:spPr>
        <a:xfrm rot="5400000">
          <a:off x="-473742" y="476141"/>
          <a:ext cx="3306128" cy="235384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٤- </a:t>
          </a:r>
          <a:r>
            <a:rPr lang="ar-SA" sz="2400" b="1" kern="1200" dirty="0"/>
            <a:t>خطوات التعافي</a:t>
          </a:r>
          <a:r>
            <a:rPr lang="en-GB" sz="2400" b="1" kern="1200" dirty="0"/>
            <a:t>:</a:t>
          </a:r>
          <a:endParaRPr lang="en-GB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Symbol" pitchFamily="2" charset="2"/>
            <a:buNone/>
          </a:pPr>
          <a:r>
            <a:rPr lang="ar-SA" sz="2400" kern="1200" dirty="0"/>
            <a:t>تعيين مستشارين خارجيين للتنوع والشمولية</a:t>
          </a:r>
          <a:r>
            <a:rPr lang="en-GB" sz="2400" kern="1200" dirty="0"/>
            <a:t>.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إطلاق حملات جديدة تُبرز التنوع الثقافي في منتجات</a:t>
          </a:r>
          <a:r>
            <a:rPr lang="en-GB" sz="2400" kern="1200" dirty="0"/>
            <a:t> H&amp;M.</a:t>
          </a:r>
          <a:endParaRPr lang="en-GB" sz="2400" b="1" kern="1200" dirty="0">
            <a:cs typeface="+mj-cs"/>
          </a:endParaRPr>
        </a:p>
      </dsp:txBody>
      <dsp:txXfrm rot="-5400000">
        <a:off x="2400" y="661225"/>
        <a:ext cx="2353844" cy="1983676"/>
      </dsp:txXfrm>
    </dsp:sp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5E6BA2-523E-024D-A7A7-144DE90CAC7B}">
      <dsp:nvSpPr>
        <dsp:cNvPr id="0" name=""/>
        <dsp:cNvSpPr/>
      </dsp:nvSpPr>
      <dsp:spPr>
        <a:xfrm>
          <a:off x="0" y="344"/>
          <a:ext cx="10148124" cy="5198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سرعة رد الفعل</a:t>
          </a:r>
          <a:endParaRPr lang="en-GB" sz="2400" kern="1200" dirty="0"/>
        </a:p>
      </dsp:txBody>
      <dsp:txXfrm>
        <a:off x="25378" y="25722"/>
        <a:ext cx="10097368" cy="469117"/>
      </dsp:txXfrm>
    </dsp:sp>
    <dsp:sp modelId="{C385128F-E1BA-9944-9066-06F410057047}">
      <dsp:nvSpPr>
        <dsp:cNvPr id="0" name=""/>
        <dsp:cNvSpPr/>
      </dsp:nvSpPr>
      <dsp:spPr>
        <a:xfrm>
          <a:off x="0" y="520217"/>
          <a:ext cx="10148124" cy="358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2203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ar-SA" sz="2400" kern="1200" dirty="0"/>
            <a:t>الجمهور الرقمي يتحرّك بسرعة فائقة — الساعات الأولى حرجة جدًا</a:t>
          </a:r>
          <a:endParaRPr lang="en-GB" sz="2400" kern="1200" dirty="0"/>
        </a:p>
      </dsp:txBody>
      <dsp:txXfrm>
        <a:off x="0" y="520217"/>
        <a:ext cx="10148124" cy="358712"/>
      </dsp:txXfrm>
    </dsp:sp>
    <dsp:sp modelId="{EC901102-69FF-D746-B258-D4EC988CF79C}">
      <dsp:nvSpPr>
        <dsp:cNvPr id="0" name=""/>
        <dsp:cNvSpPr/>
      </dsp:nvSpPr>
      <dsp:spPr>
        <a:xfrm>
          <a:off x="0" y="878929"/>
          <a:ext cx="10148124" cy="5198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الحساسية القيمية</a:t>
          </a:r>
          <a:endParaRPr lang="en-GB" sz="2400" kern="1200" dirty="0"/>
        </a:p>
      </dsp:txBody>
      <dsp:txXfrm>
        <a:off x="25378" y="904307"/>
        <a:ext cx="10097368" cy="469117"/>
      </dsp:txXfrm>
    </dsp:sp>
    <dsp:sp modelId="{771F224A-FF5D-F548-8859-708CF2C73CC3}">
      <dsp:nvSpPr>
        <dsp:cNvPr id="0" name=""/>
        <dsp:cNvSpPr/>
      </dsp:nvSpPr>
      <dsp:spPr>
        <a:xfrm>
          <a:off x="0" y="1398802"/>
          <a:ext cx="10148124" cy="358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2203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أي محتوى يُخالف قيم الجمهور يُطلق موجة غضب كبيرة</a:t>
          </a:r>
          <a:endParaRPr lang="en-GB" sz="2400" kern="1200" dirty="0"/>
        </a:p>
      </dsp:txBody>
      <dsp:txXfrm>
        <a:off x="0" y="1398802"/>
        <a:ext cx="10148124" cy="358712"/>
      </dsp:txXfrm>
    </dsp:sp>
    <dsp:sp modelId="{C60E073A-882F-EC4B-9A5D-11E704900BCF}">
      <dsp:nvSpPr>
        <dsp:cNvPr id="0" name=""/>
        <dsp:cNvSpPr/>
      </dsp:nvSpPr>
      <dsp:spPr>
        <a:xfrm>
          <a:off x="0" y="1757515"/>
          <a:ext cx="10148124" cy="5198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قوة الحشود الرقمية</a:t>
          </a:r>
          <a:endParaRPr lang="en-GB" sz="2400" kern="1200" dirty="0"/>
        </a:p>
      </dsp:txBody>
      <dsp:txXfrm>
        <a:off x="25378" y="1782893"/>
        <a:ext cx="10097368" cy="469117"/>
      </dsp:txXfrm>
    </dsp:sp>
    <dsp:sp modelId="{2E171B1C-05CC-334A-B6B3-82F5EE024637}">
      <dsp:nvSpPr>
        <dsp:cNvPr id="0" name=""/>
        <dsp:cNvSpPr/>
      </dsp:nvSpPr>
      <dsp:spPr>
        <a:xfrm>
          <a:off x="0" y="2277388"/>
          <a:ext cx="10148124" cy="358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2203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الحشود الرقمية تُشكّل زخمًا يُصعّب السيطرة عليه — يجب فهم ديناميكيتها</a:t>
          </a:r>
          <a:endParaRPr lang="en-GB" sz="2400" b="1" kern="1200" dirty="0"/>
        </a:p>
      </dsp:txBody>
      <dsp:txXfrm>
        <a:off x="0" y="2277388"/>
        <a:ext cx="10148124" cy="358712"/>
      </dsp:txXfrm>
    </dsp:sp>
    <dsp:sp modelId="{FFD2B13C-035C-7346-8585-66A450E2D8EE}">
      <dsp:nvSpPr>
        <dsp:cNvPr id="0" name=""/>
        <dsp:cNvSpPr/>
      </dsp:nvSpPr>
      <dsp:spPr>
        <a:xfrm>
          <a:off x="0" y="2636100"/>
          <a:ext cx="10148124" cy="5198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نقل الأزمات بين المنصات</a:t>
          </a:r>
          <a:endParaRPr lang="en-GB" sz="2400" kern="1200" dirty="0"/>
        </a:p>
      </dsp:txBody>
      <dsp:txXfrm>
        <a:off x="25378" y="2661478"/>
        <a:ext cx="10097368" cy="469117"/>
      </dsp:txXfrm>
    </dsp:sp>
    <dsp:sp modelId="{C61F57D9-6B55-0743-B573-7F817B1046FB}">
      <dsp:nvSpPr>
        <dsp:cNvPr id="0" name=""/>
        <dsp:cNvSpPr/>
      </dsp:nvSpPr>
      <dsp:spPr>
        <a:xfrm>
          <a:off x="0" y="3155973"/>
          <a:ext cx="10148124" cy="358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2203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الأزمات لا تبقى في منصة واحدة — تنتقل بين تويتر، فيسبوك، إنستغرام، ويوتيوب</a:t>
          </a:r>
          <a:endParaRPr lang="en-GB" sz="2400" b="1" kern="1200" dirty="0"/>
        </a:p>
      </dsp:txBody>
      <dsp:txXfrm>
        <a:off x="0" y="3155973"/>
        <a:ext cx="10148124" cy="358712"/>
      </dsp:txXfrm>
    </dsp:sp>
    <dsp:sp modelId="{DB98B327-556A-7F41-96DF-DB4D27A0B17F}">
      <dsp:nvSpPr>
        <dsp:cNvPr id="0" name=""/>
        <dsp:cNvSpPr/>
      </dsp:nvSpPr>
      <dsp:spPr>
        <a:xfrm>
          <a:off x="0" y="3514686"/>
          <a:ext cx="10148124" cy="5198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أهمية النبرة الصادقة</a:t>
          </a:r>
          <a:endParaRPr lang="en-GB" sz="2400" kern="1200" dirty="0"/>
        </a:p>
      </dsp:txBody>
      <dsp:txXfrm>
        <a:off x="25378" y="3540064"/>
        <a:ext cx="10097368" cy="469117"/>
      </dsp:txXfrm>
    </dsp:sp>
    <dsp:sp modelId="{C2BD53F9-6BBB-D04C-ABEB-C70A9718B9F7}">
      <dsp:nvSpPr>
        <dsp:cNvPr id="0" name=""/>
        <dsp:cNvSpPr/>
      </dsp:nvSpPr>
      <dsp:spPr>
        <a:xfrm>
          <a:off x="0" y="4034559"/>
          <a:ext cx="10148124" cy="3587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2203" tIns="30480" rIns="170688" bIns="3048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20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الجمهور الرقمي يكشف بسرعة النبرة المصطنعة — النبرة الصادقة أكثر فعالية</a:t>
          </a:r>
          <a:endParaRPr lang="en-GB" sz="2400" b="1" kern="1200" dirty="0"/>
        </a:p>
      </dsp:txBody>
      <dsp:txXfrm>
        <a:off x="0" y="4034559"/>
        <a:ext cx="10148124" cy="358712"/>
      </dsp:txXfrm>
    </dsp:sp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1ADC50-AE9D-3547-BE4B-42D3C2DBBA70}">
      <dsp:nvSpPr>
        <dsp:cNvPr id="0" name=""/>
        <dsp:cNvSpPr/>
      </dsp:nvSpPr>
      <dsp:spPr>
        <a:xfrm rot="10800000">
          <a:off x="0" y="1501"/>
          <a:ext cx="6088875" cy="813076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ar-SA" sz="2400" kern="1200" dirty="0"/>
            <a:t>الجمهور الرقمي يتحرّك بسرعة فائقة — الساعات الأولى حرجة جدًا</a:t>
          </a:r>
          <a:endParaRPr lang="en-GB" sz="2400" kern="1200" dirty="0"/>
        </a:p>
      </dsp:txBody>
      <dsp:txXfrm rot="10800000">
        <a:off x="304903" y="103135"/>
        <a:ext cx="5783972" cy="609807"/>
      </dsp:txXfrm>
    </dsp:sp>
    <dsp:sp modelId="{7BA4B366-9B77-6F4A-9680-8780EA2B411B}">
      <dsp:nvSpPr>
        <dsp:cNvPr id="0" name=""/>
        <dsp:cNvSpPr/>
      </dsp:nvSpPr>
      <dsp:spPr>
        <a:xfrm>
          <a:off x="6088874" y="1501"/>
          <a:ext cx="4059250" cy="8130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فهم ديناميكيات الأزمات الرقمية</a:t>
          </a:r>
          <a:endParaRPr lang="en-GB" sz="2400" kern="1200" dirty="0"/>
        </a:p>
      </dsp:txBody>
      <dsp:txXfrm>
        <a:off x="6128565" y="41192"/>
        <a:ext cx="3979868" cy="733694"/>
      </dsp:txXfrm>
    </dsp:sp>
    <dsp:sp modelId="{F8F55E7C-4211-A145-9604-C98EDA1F520A}">
      <dsp:nvSpPr>
        <dsp:cNvPr id="0" name=""/>
        <dsp:cNvSpPr/>
      </dsp:nvSpPr>
      <dsp:spPr>
        <a:xfrm rot="10800000">
          <a:off x="0" y="895885"/>
          <a:ext cx="6088875" cy="813076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أهمية تحليل المشاعر، رصد الوسوم، مراقبة انتقال الأزمة بين المنصات</a:t>
          </a:r>
          <a:endParaRPr lang="en-GB" sz="2400" kern="1200" dirty="0"/>
        </a:p>
      </dsp:txBody>
      <dsp:txXfrm rot="10800000">
        <a:off x="304903" y="997519"/>
        <a:ext cx="5783972" cy="609807"/>
      </dsp:txXfrm>
    </dsp:sp>
    <dsp:sp modelId="{FCFD9DF0-D216-4F48-A675-EE389BA0FAF7}">
      <dsp:nvSpPr>
        <dsp:cNvPr id="0" name=""/>
        <dsp:cNvSpPr/>
      </dsp:nvSpPr>
      <dsp:spPr>
        <a:xfrm>
          <a:off x="6088874" y="895885"/>
          <a:ext cx="4059250" cy="8130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أدوات الرصد والتحليل الذكية</a:t>
          </a:r>
          <a:endParaRPr lang="en-GB" sz="2400" kern="1200" dirty="0"/>
        </a:p>
      </dsp:txBody>
      <dsp:txXfrm>
        <a:off x="6128565" y="935576"/>
        <a:ext cx="3979868" cy="733694"/>
      </dsp:txXfrm>
    </dsp:sp>
    <dsp:sp modelId="{E5B5FFC9-12D3-3E40-B864-D0D62C466185}">
      <dsp:nvSpPr>
        <dsp:cNvPr id="0" name=""/>
        <dsp:cNvSpPr/>
      </dsp:nvSpPr>
      <dsp:spPr>
        <a:xfrm rot="10800000">
          <a:off x="0" y="1790269"/>
          <a:ext cx="6088875" cy="813076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متى نرد؟ متى نصمت؟ كيف نكتب الرسائل؟ كيف نُدير نبرة الحوار؟</a:t>
          </a:r>
          <a:endParaRPr lang="en-GB" sz="2400" b="1" kern="1200" dirty="0"/>
        </a:p>
      </dsp:txBody>
      <dsp:txXfrm rot="10800000">
        <a:off x="304903" y="1891903"/>
        <a:ext cx="5783972" cy="609807"/>
      </dsp:txXfrm>
    </dsp:sp>
    <dsp:sp modelId="{5663588F-F07A-AF48-8D3F-3CF04ECE339D}">
      <dsp:nvSpPr>
        <dsp:cNvPr id="0" name=""/>
        <dsp:cNvSpPr/>
      </dsp:nvSpPr>
      <dsp:spPr>
        <a:xfrm>
          <a:off x="6088874" y="1790269"/>
          <a:ext cx="4059250" cy="8130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استراتيجيات الرد والتواصل</a:t>
          </a:r>
          <a:endParaRPr lang="en-GB" sz="2400" kern="1200" dirty="0"/>
        </a:p>
      </dsp:txBody>
      <dsp:txXfrm>
        <a:off x="6128565" y="1829960"/>
        <a:ext cx="3979868" cy="733694"/>
      </dsp:txXfrm>
    </dsp:sp>
    <dsp:sp modelId="{0EE67CD6-981D-4842-AD91-EACF8435D430}">
      <dsp:nvSpPr>
        <dsp:cNvPr id="0" name=""/>
        <dsp:cNvSpPr/>
      </dsp:nvSpPr>
      <dsp:spPr>
        <a:xfrm rot="10800000">
          <a:off x="0" y="2684653"/>
          <a:ext cx="6088875" cy="813076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تحليل نبرة المؤثرين، اختيار متى وكيف نرد عليهم</a:t>
          </a:r>
          <a:endParaRPr lang="en-GB" sz="2400" b="1" kern="1200" dirty="0"/>
        </a:p>
      </dsp:txBody>
      <dsp:txXfrm rot="10800000">
        <a:off x="304903" y="2786287"/>
        <a:ext cx="5783972" cy="609807"/>
      </dsp:txXfrm>
    </dsp:sp>
    <dsp:sp modelId="{D097A22B-CB26-4048-AD71-F9B0A78BB1A2}">
      <dsp:nvSpPr>
        <dsp:cNvPr id="0" name=""/>
        <dsp:cNvSpPr/>
      </dsp:nvSpPr>
      <dsp:spPr>
        <a:xfrm>
          <a:off x="6088874" y="2684653"/>
          <a:ext cx="4059250" cy="8130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التعامل مع المؤثرين</a:t>
          </a:r>
          <a:endParaRPr lang="en-GB" sz="2400" kern="1200" dirty="0"/>
        </a:p>
      </dsp:txBody>
      <dsp:txXfrm>
        <a:off x="6128565" y="2724344"/>
        <a:ext cx="3979868" cy="733694"/>
      </dsp:txXfrm>
    </dsp:sp>
    <dsp:sp modelId="{F8688FE6-19B9-7345-8A39-9A79ABDBADE2}">
      <dsp:nvSpPr>
        <dsp:cNvPr id="0" name=""/>
        <dsp:cNvSpPr/>
      </dsp:nvSpPr>
      <dsp:spPr>
        <a:xfrm rot="10800000">
          <a:off x="0" y="3579037"/>
          <a:ext cx="6088875" cy="813076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أهمية الجاهزية المسبقة، التنسيق بين الفرق، تقييم الأداء المستمر</a:t>
          </a:r>
          <a:endParaRPr lang="en-GB" sz="2400" b="1" kern="1200" dirty="0"/>
        </a:p>
      </dsp:txBody>
      <dsp:txXfrm rot="10800000">
        <a:off x="304903" y="3680671"/>
        <a:ext cx="5783972" cy="609807"/>
      </dsp:txXfrm>
    </dsp:sp>
    <dsp:sp modelId="{21238561-FFF5-B940-B609-5B12375C6DA1}">
      <dsp:nvSpPr>
        <dsp:cNvPr id="0" name=""/>
        <dsp:cNvSpPr/>
      </dsp:nvSpPr>
      <dsp:spPr>
        <a:xfrm>
          <a:off x="6088874" y="3579037"/>
          <a:ext cx="4059250" cy="8130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بناء خطة استجابة رقمية</a:t>
          </a:r>
          <a:endParaRPr lang="en-GB" sz="2400" kern="1200" dirty="0"/>
        </a:p>
      </dsp:txBody>
      <dsp:txXfrm>
        <a:off x="6128565" y="3618728"/>
        <a:ext cx="3979868" cy="733694"/>
      </dsp:txXfrm>
    </dsp:sp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FD66DE-B286-7547-9174-A65F42FDA792}">
      <dsp:nvSpPr>
        <dsp:cNvPr id="0" name=""/>
        <dsp:cNvSpPr/>
      </dsp:nvSpPr>
      <dsp:spPr>
        <a:xfrm>
          <a:off x="0" y="3772590"/>
          <a:ext cx="10148124" cy="61892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حوّل الأزمة إلى فرصة</a:t>
          </a:r>
          <a:endParaRPr lang="en-GB" sz="2400" kern="1200" dirty="0"/>
        </a:p>
      </dsp:txBody>
      <dsp:txXfrm>
        <a:off x="0" y="3772590"/>
        <a:ext cx="10148124" cy="334219"/>
      </dsp:txXfrm>
    </dsp:sp>
    <dsp:sp modelId="{1EF36797-3400-A445-AA8B-2DD7F46F392B}">
      <dsp:nvSpPr>
        <dsp:cNvPr id="0" name=""/>
        <dsp:cNvSpPr/>
      </dsp:nvSpPr>
      <dsp:spPr>
        <a:xfrm>
          <a:off x="0" y="4094431"/>
          <a:ext cx="10148124" cy="28470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بعد تهدئة الأزمة، أطلق مبادرات تُعزز القيم، وتُعيد بناء الصورة الذهنية</a:t>
          </a:r>
          <a:endParaRPr lang="en-GB" sz="2400" b="1" kern="1200" dirty="0"/>
        </a:p>
      </dsp:txBody>
      <dsp:txXfrm>
        <a:off x="0" y="4094431"/>
        <a:ext cx="10148124" cy="284705"/>
      </dsp:txXfrm>
    </dsp:sp>
    <dsp:sp modelId="{C6930E13-F19C-874B-8E36-386333949971}">
      <dsp:nvSpPr>
        <dsp:cNvPr id="0" name=""/>
        <dsp:cNvSpPr/>
      </dsp:nvSpPr>
      <dsp:spPr>
        <a:xfrm rot="10800000">
          <a:off x="0" y="2829968"/>
          <a:ext cx="10148124" cy="951906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أشرك قادة المؤسسة</a:t>
          </a:r>
          <a:endParaRPr lang="en-GB" sz="2400" kern="1200" dirty="0"/>
        </a:p>
      </dsp:txBody>
      <dsp:txXfrm rot="-10800000">
        <a:off x="0" y="2829968"/>
        <a:ext cx="10148124" cy="334119"/>
      </dsp:txXfrm>
    </dsp:sp>
    <dsp:sp modelId="{08E577F5-CE35-004A-9216-62569C01CB3C}">
      <dsp:nvSpPr>
        <dsp:cNvPr id="0" name=""/>
        <dsp:cNvSpPr/>
      </dsp:nvSpPr>
      <dsp:spPr>
        <a:xfrm>
          <a:off x="0" y="3164087"/>
          <a:ext cx="10148124" cy="2846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ظهور القادة التنفيذيين يُعطي مصداقية أعلى في لحظات الأزمات</a:t>
          </a:r>
          <a:endParaRPr lang="en-GB" sz="2400" b="1" kern="1200" dirty="0"/>
        </a:p>
      </dsp:txBody>
      <dsp:txXfrm>
        <a:off x="0" y="3164087"/>
        <a:ext cx="10148124" cy="284620"/>
      </dsp:txXfrm>
    </dsp:sp>
    <dsp:sp modelId="{30282CF9-601F-3B42-AB65-0DACDA343EB7}">
      <dsp:nvSpPr>
        <dsp:cNvPr id="0" name=""/>
        <dsp:cNvSpPr/>
      </dsp:nvSpPr>
      <dsp:spPr>
        <a:xfrm rot="10800000">
          <a:off x="0" y="1887345"/>
          <a:ext cx="10148124" cy="951906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اضبط النبرة بذكاء</a:t>
          </a:r>
          <a:endParaRPr lang="en-GB" sz="2400" kern="1200" dirty="0"/>
        </a:p>
      </dsp:txBody>
      <dsp:txXfrm rot="-10800000">
        <a:off x="0" y="1887345"/>
        <a:ext cx="10148124" cy="334119"/>
      </dsp:txXfrm>
    </dsp:sp>
    <dsp:sp modelId="{E8F0B54A-E220-9947-A6BA-A92072E7A838}">
      <dsp:nvSpPr>
        <dsp:cNvPr id="0" name=""/>
        <dsp:cNvSpPr/>
      </dsp:nvSpPr>
      <dsp:spPr>
        <a:xfrm>
          <a:off x="0" y="2221464"/>
          <a:ext cx="10148124" cy="2846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Courier New" panose="02070309020205020404" pitchFamily="49" charset="0"/>
            <a:buNone/>
          </a:pPr>
          <a:r>
            <a:rPr lang="ar-SA" sz="2400" kern="1200" dirty="0"/>
            <a:t>حافظ على النبرة الهادئة الصادقة — لا تدخل في جدال أو ردود غاضبة</a:t>
          </a:r>
          <a:endParaRPr lang="en-GB" sz="2400" b="1" kern="1200" dirty="0"/>
        </a:p>
      </dsp:txBody>
      <dsp:txXfrm>
        <a:off x="0" y="2221464"/>
        <a:ext cx="10148124" cy="284620"/>
      </dsp:txXfrm>
    </dsp:sp>
    <dsp:sp modelId="{C471182E-B1E5-3C4A-B568-E245387CA09B}">
      <dsp:nvSpPr>
        <dsp:cNvPr id="0" name=""/>
        <dsp:cNvSpPr/>
      </dsp:nvSpPr>
      <dsp:spPr>
        <a:xfrm rot="10800000">
          <a:off x="0" y="944722"/>
          <a:ext cx="10148124" cy="951906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راقب مواقع التواصل الاجتماعي لحظيًا</a:t>
          </a:r>
          <a:endParaRPr lang="en-GB" sz="2400" kern="1200" dirty="0"/>
        </a:p>
      </dsp:txBody>
      <dsp:txXfrm rot="-10800000">
        <a:off x="0" y="944722"/>
        <a:ext cx="10148124" cy="334119"/>
      </dsp:txXfrm>
    </dsp:sp>
    <dsp:sp modelId="{CF2371CC-179D-744E-85EB-57BE7D7F6A1D}">
      <dsp:nvSpPr>
        <dsp:cNvPr id="0" name=""/>
        <dsp:cNvSpPr/>
      </dsp:nvSpPr>
      <dsp:spPr>
        <a:xfrm>
          <a:off x="0" y="1278842"/>
          <a:ext cx="10148124" cy="2846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SzPts val="1000"/>
            <a:buFont typeface="Arial" panose="020B0604020202020204" pitchFamily="34" charset="0"/>
            <a:buNone/>
          </a:pPr>
          <a:r>
            <a:rPr lang="ar-SA" sz="2400" kern="1200" dirty="0"/>
            <a:t>أدوات الرصد اللحظي ليست خيارًا — هي ضرورة استراتيجية</a:t>
          </a:r>
          <a:endParaRPr lang="en-GB" sz="2400" kern="1200" dirty="0"/>
        </a:p>
      </dsp:txBody>
      <dsp:txXfrm>
        <a:off x="0" y="1278842"/>
        <a:ext cx="10148124" cy="284620"/>
      </dsp:txXfrm>
    </dsp:sp>
    <dsp:sp modelId="{2B95FD27-2A91-7B4B-AE74-B25F0B1F6C0B}">
      <dsp:nvSpPr>
        <dsp:cNvPr id="0" name=""/>
        <dsp:cNvSpPr/>
      </dsp:nvSpPr>
      <dsp:spPr>
        <a:xfrm rot="10800000">
          <a:off x="0" y="2100"/>
          <a:ext cx="10148124" cy="951906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استعد دائمًا</a:t>
          </a:r>
          <a:endParaRPr lang="en-GB" sz="2400" kern="1200" dirty="0"/>
        </a:p>
      </dsp:txBody>
      <dsp:txXfrm rot="-10800000">
        <a:off x="0" y="2100"/>
        <a:ext cx="10148124" cy="334119"/>
      </dsp:txXfrm>
    </dsp:sp>
    <dsp:sp modelId="{2EE26F5D-3792-314D-A812-1A2E240E089D}">
      <dsp:nvSpPr>
        <dsp:cNvPr id="0" name=""/>
        <dsp:cNvSpPr/>
      </dsp:nvSpPr>
      <dsp:spPr>
        <a:xfrm>
          <a:off x="0" y="336219"/>
          <a:ext cx="10148124" cy="2846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30480" rIns="170688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وجود خطة استجابة رقمية جاهزة هو السلاح الأول في الأزمات</a:t>
          </a:r>
          <a:endParaRPr lang="en-GB" sz="2400" kern="1200" dirty="0"/>
        </a:p>
      </dsp:txBody>
      <dsp:txXfrm>
        <a:off x="0" y="336219"/>
        <a:ext cx="10148124" cy="2846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7/13/25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96DB35-9C47-CDEA-BC9C-34CBD76306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B6BB58-85CE-6471-C530-5491EDD765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122003-7FF4-1458-B969-FF22C4AA4A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C7EFA3-29BA-2961-B195-CD9DBC8586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768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0E453D-7491-0049-9545-7D378A1E86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EE28BC-6A11-279E-6B18-91DF2C696B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D2E7FF2-21A9-1A15-9F88-1BFED68EA23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7AC119-A5B2-568A-DEAD-63F9B2C844C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353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25468E-F230-F645-1632-0C8BAD7500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ED48B4-5772-E756-E133-BF196BD363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F59BB20-0E1D-E864-355F-771FE346BB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8EFFCE-D1F6-D258-5B06-B2B401C179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839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888A61-1798-149E-1220-0123F6C7C8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A118A9E-36E3-F68B-EDCA-47C49C34711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0977CD-072E-09BE-374F-ACFA665B6F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C8710E-4B4C-7293-1260-D33F259A73C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22934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AB4A46-F45B-36E8-1726-E43E5E67E9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C6A43D-DE9A-893C-6067-8C39EEEC54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0CFA34-2489-0FCC-7754-457B68DCAAC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14A178-95E5-923B-D265-479C1C50A66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4932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CFCFB1-91CA-A6D9-5A8A-072B354587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094D98-9B12-A2DE-AE39-A46CF20BB7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894035-C8E5-A7CF-FAE3-7C83A11D992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929CC5-CBE9-0169-0900-90BB0A9EB2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4630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1326FC-A930-067D-4C1B-9EBBF11C19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AB2CCE-BCFD-61AA-FFAB-6D9F6724029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78514C-0D5A-325E-C010-2961CF3929F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A2C362-49DA-3603-CAA3-5614285CFD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90623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6222D7-5A98-0FDF-6388-95CB564C37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7B44A5-0867-5DEF-7F63-006CAD473B1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52A88B3-CAB2-AADD-D9A1-78C01C2369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D05119-B5D3-B66B-0DCF-A06E507B812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6686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C5D8C6-82C0-0AC7-EAD3-F4B5E1D7E9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B014B7-6AB5-197A-2AD1-038E2FA5F1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9720133-C39F-9B49-FA2E-8F1DA270B8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278DFB-BA9E-74EB-F23F-FEEBB7F337B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8178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A655F0-F654-6A8E-69E6-FA416E10FE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3BF909-9D8E-DE46-8B4B-59F1B44AB1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143EBB9-EDB0-17B6-3AB1-13C810C1C1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085F1A-0A8D-DE59-3306-86CD0DF39F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1568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E7C115-D2B1-69A8-88A9-4E4C2ACB79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5139F9-754E-9E73-D447-44D8D3C624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A245CD2-2D15-CD01-F6DA-E3F863132F2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75B9A6-C734-9876-F018-AEA0F5E1408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10639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81E669-39D6-77AE-86F0-05AB32CEDC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2601D51-0039-BDE0-D0A2-A7B8FE977F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8507A7-CD0F-588D-BC7A-9AC67C67FA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2C9043-408C-C1CE-F1C6-0BDF83E3BBA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8174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E0EE11-218E-8117-2745-D9045021D4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BA635B-105F-4700-8EA0-8175FCB328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1ED25C-768F-0D98-7145-9669DB9B17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2430BE-ECC0-D5F0-9149-49458FEFDD3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832265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9E932C-F54E-66CD-B06F-A7BE0AAD06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2C2E79E-27CB-38EE-BAEB-CDBD637601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A8BED9C-E25A-1E46-FB7F-8B2DB06D54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1E1586-5054-D45B-EDEB-908A0DE0DC4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3633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803F9E-EE8C-FB1F-FE18-601785625A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540F33-6DAE-3D77-E879-FB66DD9C50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308EB8C-2F45-6E8E-47AE-0A00F3B396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80EDE8-AE78-0231-F753-FE1356D314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7386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1B31E8-E78A-1E13-8A74-4F62B1681C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04FE7E7-C382-99E9-1598-46D96FD3AE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FA0E63-5EBC-9C4A-E2B8-6F92A7F5CB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19059A-0538-EC4A-06C6-C8EFFF5CBD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0067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EBF6EC-2AEA-CFDF-2250-5ECE1739D8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8F184B-B534-B8BE-86E1-9795D10BF7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2499C9-9CA1-6635-B233-17592D0BB8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DC64CE-59F8-D89B-63C9-BE347F3D97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91226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D86C8D-7252-6645-CE01-BBD369C7C3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223C6CC-5C37-EC97-1D6E-BD63881098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3C37719-356D-0C00-AB57-C909CAF240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8C7F9A-38BB-9838-1436-B581581A5DE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8987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5C1E70-16C0-96F0-B658-479726AEFF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2FB542-59EB-9AEB-5A10-CD3F99BC56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12CD506-2606-99F1-0E86-3137E02767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4A91AB-0C79-AF3F-1745-30D47986AD8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50524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BB7155-1DF3-DB41-531A-F24A0F763B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A9ECBC-C221-2ADB-1FD3-2C0577F81E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242887-CF90-F299-EF8B-33204350FE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BCD8F6-A31B-0FF1-F94D-1B4B6DF383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06333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68F60D-3FF2-67AC-B31F-28B94A7C03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658A2C-EE01-A3C2-92FD-0E80A32A0D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34D6245-2642-7B43-19F6-2FE3DB0413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AC81A9-DEFA-C9A2-05C0-ADF8B1A7B2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96734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FBE623-C3A0-CC55-A49B-ABD70E6D05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B9EC44-2CF0-662F-ECB7-742D05BDDA0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B99A348-F401-3220-84B6-0853C5CC51D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C2A894-2E39-2D87-EE87-75BE5081217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7612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16D5C6-0718-2BE0-9704-4D3FCF77BA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37893D-3B9E-4855-A31E-675849B9C85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4690A1E-0476-8FC7-5D1F-BD84450DC80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15EBD0-F6F6-6F1D-F39F-8771C0FEB12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71693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109FD2-F8E0-CC92-ED10-1AF1248E4D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8BC1A67-C854-1AAD-9C27-1E3A64F2488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372E031-CAE5-4940-D81D-BB94BD6D478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935440-515E-2B01-C362-64471BD32E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2794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954180-6C50-8384-E61E-FB4293663A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3ED941-E9C7-0B1A-F450-EEB123AA9D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FC9426-4B66-C217-8DC1-09FB931E9F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7F18EF-CA4B-886A-0666-B0F250366C8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09715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6E63C3-97E5-A5AC-4545-C2702DB8F0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260DB6-62A8-A148-11C9-58221B9267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235F1E-4895-8F42-774D-DC03B148E8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E34DA1-B9D5-39D5-9676-A7C62A4C586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20960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1F5C45-CDAF-3D2B-48C3-E4BF13931D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B5567C-ACE0-90D2-700D-5C7F77095B7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A57C1E9-BDF5-9E54-A1CE-8FAB9CCB00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1A888E-DC34-82C7-4F8B-4334295AA9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33479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CF4F29-00D6-75E6-A258-75B83634EF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4F2852-9AE2-9D82-C942-A3F86A4BF1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5171A2A-0016-412A-7181-6830C501DD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84B31E-90A8-A092-96CF-A2DEC6CCBF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004026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D9788D-5F2F-0D9F-9BA3-CC340B2819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FB65E8F-37CC-E766-375E-EB4DBF1B3B0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16D23A6-8AD8-7D69-3AB9-A81D022FF9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BC00C8-3F2A-B30D-DDF5-53B3D587D46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89987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B74189-AE4D-F7D5-B632-AEA964456F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7616643-D841-E601-A317-15F4B8B05C3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7D7D932-E46C-3682-BC0E-E762213C7C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0FAFF9-97CA-8F6D-5100-862A275D50D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848592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0F5354-B4C9-14A8-B7E0-9D5227FDFC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A7BC03-D8DB-A484-6524-C74B3FD166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C82225C-37E7-3B57-084C-41A548A3E7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F3C004-B17C-C36A-B54C-3E378C106B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526734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A53DA1-2510-DC56-D7C1-E4E50A6578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F3A93A4-F749-32BC-F79A-74095EA1C4B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9578D27-4583-9E1D-DD7D-9AF1754F67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8520F1-2F0A-6A91-D2CD-042BAD1274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24945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CD06FB-6EC5-FAC2-7731-001FEEA735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053B8E-CD09-FFC0-2BC1-8E67A01F30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7D1F34-8892-B06A-39A9-B91E587B22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54A8A9-A6DD-989C-AB4B-84F3FF9091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21004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167276-7A07-4626-4E44-65A611AECE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598AFE2-A7F8-8955-12F4-7FF1CDB5AD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A25EEE-88C3-5D63-9D9D-247AAB52E3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C1A45E-A2DB-8894-1812-72062312DA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81142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C502E3-195A-3062-AF2B-976C8CE160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59D559F-5689-FDDB-7379-945D4F9FA3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312D27-DE77-9CDC-C9BD-0192176061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633B91-6641-E605-20B8-692176AA18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113803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31F0A5-08D0-186C-88E6-AC2F567798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89AFFE-6479-2C19-8C4D-2F0DE376EFB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60B45B-AE8E-1CE3-D3C9-AEBE4A87F4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13B590-B8EE-B181-8089-4CFF03CF4C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54612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1A0A44-715C-3659-D1D8-7D0F286FC4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924B7BC-28B1-4A65-93C1-923D6DE57F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E4C2327-B109-CE23-A1F3-B49AFD2294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5C7E47-01C0-6A13-21D1-91A68066A4B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769627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9325CB-B1F9-D443-3C65-64E702A0DB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27AEA4-2468-964A-577E-6688CB1FF49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FE9BB6C-1901-39CE-55D1-C62ECBBC936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93B3C2-A6D1-7903-46A6-DAE5A508C21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168783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405331-CFB1-E599-6E73-402401B2D5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7C28CC4-8183-9C29-8CCC-949D9F2D1C2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809E67-B603-1BD3-6F16-4B70C630AA7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17750C-F223-1EC1-7D05-90745F4506C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491213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8498F7-759C-1B0C-86F7-B964BBB761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9BAFE5-B768-E0BB-7529-3957F2CE408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C26ED18-7415-29F7-60F2-F97092FE7B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081C76-2653-1D73-EF7F-E7D1034E8D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237258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9F65B5-E51E-34CC-3FFE-5A915D927D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2BC497-59BF-2260-D587-23C17E6F76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F3C6297-721E-1C26-C689-88B29954587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57B85B-739B-0457-4B99-D7337EC985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290139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ar-SA"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933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7/13/25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7/13/25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7/13/25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7/13/25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7/13/25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7/13/25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7/13/25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3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3.xml"/><Relationship Id="rId5" Type="http://schemas.openxmlformats.org/officeDocument/2006/relationships/diagramLayout" Target="../diagrams/layout13.xml"/><Relationship Id="rId4" Type="http://schemas.openxmlformats.org/officeDocument/2006/relationships/diagramData" Target="../diagrams/data13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4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5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6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7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8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8.xml"/><Relationship Id="rId5" Type="http://schemas.openxmlformats.org/officeDocument/2006/relationships/diagramLayout" Target="../diagrams/layout18.xml"/><Relationship Id="rId4" Type="http://schemas.openxmlformats.org/officeDocument/2006/relationships/diagramData" Target="../diagrams/data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9.xml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9.xml"/><Relationship Id="rId11" Type="http://schemas.openxmlformats.org/officeDocument/2006/relationships/image" Target="../media/image8.jpeg"/><Relationship Id="rId5" Type="http://schemas.openxmlformats.org/officeDocument/2006/relationships/diagramLayout" Target="../diagrams/layout19.xml"/><Relationship Id="rId10" Type="http://schemas.openxmlformats.org/officeDocument/2006/relationships/image" Target="../media/image7.jpeg"/><Relationship Id="rId4" Type="http://schemas.openxmlformats.org/officeDocument/2006/relationships/diagramData" Target="../diagrams/data19.xml"/><Relationship Id="rId9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0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0.xml"/><Relationship Id="rId11" Type="http://schemas.openxmlformats.org/officeDocument/2006/relationships/image" Target="../media/image8.jpeg"/><Relationship Id="rId5" Type="http://schemas.openxmlformats.org/officeDocument/2006/relationships/diagramLayout" Target="../diagrams/layout20.xml"/><Relationship Id="rId10" Type="http://schemas.openxmlformats.org/officeDocument/2006/relationships/image" Target="../media/image7.jpeg"/><Relationship Id="rId4" Type="http://schemas.openxmlformats.org/officeDocument/2006/relationships/diagramData" Target="../diagrams/data20.xml"/><Relationship Id="rId9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1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1.xml"/><Relationship Id="rId5" Type="http://schemas.openxmlformats.org/officeDocument/2006/relationships/diagramLayout" Target="../diagrams/layout21.xml"/><Relationship Id="rId4" Type="http://schemas.openxmlformats.org/officeDocument/2006/relationships/diagramData" Target="../diagrams/data21.xml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2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2.xml"/><Relationship Id="rId5" Type="http://schemas.openxmlformats.org/officeDocument/2006/relationships/diagramLayout" Target="../diagrams/layout22.xml"/><Relationship Id="rId4" Type="http://schemas.openxmlformats.org/officeDocument/2006/relationships/diagramData" Target="../diagrams/data22.xml"/></Relationships>
</file>

<file path=ppt/slides/_rels/slide2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3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3.xml"/><Relationship Id="rId5" Type="http://schemas.openxmlformats.org/officeDocument/2006/relationships/diagramLayout" Target="../diagrams/layout23.xml"/><Relationship Id="rId4" Type="http://schemas.openxmlformats.org/officeDocument/2006/relationships/diagramData" Target="../diagrams/data23.xml"/></Relationships>
</file>

<file path=ppt/slides/_rels/slide3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4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4.xml"/><Relationship Id="rId5" Type="http://schemas.openxmlformats.org/officeDocument/2006/relationships/diagramLayout" Target="../diagrams/layout24.xml"/><Relationship Id="rId4" Type="http://schemas.openxmlformats.org/officeDocument/2006/relationships/diagramData" Target="../diagrams/data24.xml"/></Relationships>
</file>

<file path=ppt/slides/_rels/slide3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5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5.xml"/><Relationship Id="rId5" Type="http://schemas.openxmlformats.org/officeDocument/2006/relationships/diagramLayout" Target="../diagrams/layout25.xml"/><Relationship Id="rId4" Type="http://schemas.openxmlformats.org/officeDocument/2006/relationships/diagramData" Target="../diagrams/data25.xml"/></Relationships>
</file>

<file path=ppt/slides/_rels/slide3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6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6.xml"/><Relationship Id="rId5" Type="http://schemas.openxmlformats.org/officeDocument/2006/relationships/diagramLayout" Target="../diagrams/layout26.xml"/><Relationship Id="rId4" Type="http://schemas.openxmlformats.org/officeDocument/2006/relationships/diagramData" Target="../diagrams/data26.xml"/></Relationships>
</file>

<file path=ppt/slides/_rels/slide3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7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7.xml"/><Relationship Id="rId5" Type="http://schemas.openxmlformats.org/officeDocument/2006/relationships/diagramLayout" Target="../diagrams/layout27.xml"/><Relationship Id="rId4" Type="http://schemas.openxmlformats.org/officeDocument/2006/relationships/diagramData" Target="../diagrams/data2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8.xm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8.xml"/><Relationship Id="rId5" Type="http://schemas.openxmlformats.org/officeDocument/2006/relationships/diagramLayout" Target="../diagrams/layout28.xml"/><Relationship Id="rId4" Type="http://schemas.openxmlformats.org/officeDocument/2006/relationships/diagramData" Target="../diagrams/data28.xml"/></Relationships>
</file>

<file path=ppt/slides/_rels/slide3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9.xml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9.xml"/><Relationship Id="rId5" Type="http://schemas.openxmlformats.org/officeDocument/2006/relationships/diagramLayout" Target="../diagrams/layout29.xml"/><Relationship Id="rId4" Type="http://schemas.openxmlformats.org/officeDocument/2006/relationships/diagramData" Target="../diagrams/data29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0.xml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30.xml"/><Relationship Id="rId5" Type="http://schemas.openxmlformats.org/officeDocument/2006/relationships/diagramLayout" Target="../diagrams/layout30.xml"/><Relationship Id="rId4" Type="http://schemas.openxmlformats.org/officeDocument/2006/relationships/diagramData" Target="../diagrams/data30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1.xml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31.xml"/><Relationship Id="rId5" Type="http://schemas.openxmlformats.org/officeDocument/2006/relationships/diagramLayout" Target="../diagrams/layout31.xml"/><Relationship Id="rId4" Type="http://schemas.openxmlformats.org/officeDocument/2006/relationships/diagramData" Target="../diagrams/data31.xml"/></Relationships>
</file>

<file path=ppt/slides/_rels/slide4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2.xml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32.xml"/><Relationship Id="rId5" Type="http://schemas.openxmlformats.org/officeDocument/2006/relationships/diagramLayout" Target="../diagrams/layout32.xml"/><Relationship Id="rId4" Type="http://schemas.openxmlformats.org/officeDocument/2006/relationships/diagramData" Target="../diagrams/data32.xml"/></Relationships>
</file>

<file path=ppt/slides/_rels/slide4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3.xml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33.xml"/><Relationship Id="rId5" Type="http://schemas.openxmlformats.org/officeDocument/2006/relationships/diagramLayout" Target="../diagrams/layout33.xml"/><Relationship Id="rId4" Type="http://schemas.openxmlformats.org/officeDocument/2006/relationships/diagramData" Target="../diagrams/data3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3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504892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ID"/>
          </a:p>
        </p:txBody>
      </p:sp>
      <p:sp>
        <p:nvSpPr>
          <p:cNvPr id="9" name="TextBox 8"/>
          <p:cNvSpPr txBox="1"/>
          <p:nvPr/>
        </p:nvSpPr>
        <p:spPr>
          <a:xfrm>
            <a:off x="5978633" y="2185876"/>
            <a:ext cx="594486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400" b="1" dirty="0">
                <a:solidFill>
                  <a:schemeClr val="accent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إدارة اتصالات الأزمة</a:t>
            </a:r>
            <a:endParaRPr lang="en-US" sz="8800" b="1" dirty="0">
              <a:solidFill>
                <a:schemeClr val="accent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4640559" y="3528247"/>
            <a:ext cx="6894302" cy="1656490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2800" b="1" dirty="0">
                <a:solidFill>
                  <a:schemeClr val="accent1"/>
                </a:solidFill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ar-SA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الأسبوع السابع</a:t>
            </a:r>
            <a:endParaRPr lang="en-GB" sz="2400" b="1" dirty="0">
              <a:solidFill>
                <a:schemeClr val="accent1"/>
              </a:solidFill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ar-SA" sz="3200" b="1" dirty="0">
                <a:solidFill>
                  <a:schemeClr val="tx1"/>
                </a:solidFill>
                <a:latin typeface="Aptos" panose="020B0004020202020204" pitchFamily="34" charset="0"/>
                <a:ea typeface="Aptos" panose="020B0004020202020204" pitchFamily="34" charset="0"/>
              </a:rPr>
              <a:t> وسائل التواصل الاجتماعي كمساحة لإدارة الأزمة التسويقية  </a:t>
            </a:r>
            <a:endParaRPr lang="en-US" sz="32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73124" y="2746845"/>
            <a:ext cx="10518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MKT</a:t>
            </a:r>
            <a:r>
              <a:rPr lang="en-GB" sz="2000" dirty="0">
                <a:latin typeface="Alexandria" charset="0"/>
                <a:cs typeface="Alexandria" charset="0"/>
              </a:rPr>
              <a:t>313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45575" y="5931254"/>
            <a:ext cx="61534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د. محمد عادل عبدالرازق</a:t>
            </a:r>
          </a:p>
          <a:p>
            <a:pPr algn="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دكتوراة إدارة الأعمال، جامعة اكستر، إنجلترا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45375" y="5508551"/>
            <a:ext cx="72650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اعداد</a:t>
            </a:r>
            <a:endParaRPr lang="en-US" sz="2400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8" name="Picture Placeholder 17" descr="A group of hands holding phones and a world map&#10;&#10;AI-generated content may be incorrect.">
            <a:extLst>
              <a:ext uri="{FF2B5EF4-FFF2-40B4-BE49-F238E27FC236}">
                <a16:creationId xmlns:a16="http://schemas.microsoft.com/office/drawing/2014/main" id="{02AA3D4C-E608-A226-931B-A9175F2DDAC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0" b="690"/>
          <a:stretch>
            <a:fillRect/>
          </a:stretch>
        </p:blipFill>
        <p:spPr>
          <a:xfrm>
            <a:off x="1" y="0"/>
            <a:ext cx="8104627" cy="4961047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F2B08-DF15-B5BC-7046-3B272C2FB6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5EFADBE-039F-88B7-7A03-0BB0351DF8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F52CD0-998C-E8D0-E2B1-D4AC443967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14054A2-6C47-A280-138F-0DB8948C339C}"/>
              </a:ext>
            </a:extLst>
          </p:cNvPr>
          <p:cNvSpPr txBox="1"/>
          <p:nvPr/>
        </p:nvSpPr>
        <p:spPr>
          <a:xfrm>
            <a:off x="6586115" y="1345306"/>
            <a:ext cx="53978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3600" b="1" dirty="0">
                <a:solidFill>
                  <a:srgbClr val="00B0F0"/>
                </a:solidFill>
                <a:latin typeface="Alexandria" charset="0"/>
              </a:rPr>
              <a:t>الأهداف التعليمية للمحاضرة </a:t>
            </a:r>
            <a:endParaRPr lang="en-US" sz="3600" b="1" dirty="0">
              <a:solidFill>
                <a:srgbClr val="00B0F0"/>
              </a:solidFill>
              <a:latin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3EA99B-B0D9-25CD-D599-55AE32A87924}"/>
              </a:ext>
            </a:extLst>
          </p:cNvPr>
          <p:cNvSpPr txBox="1"/>
          <p:nvPr/>
        </p:nvSpPr>
        <p:spPr>
          <a:xfrm>
            <a:off x="1934308" y="1816299"/>
            <a:ext cx="10049683" cy="52033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rgbClr val="FF0000"/>
                </a:solidFill>
              </a:rPr>
              <a:t>في نهاية هذه المحاضرة، سيكون الطالب قادرًا على:</a:t>
            </a:r>
          </a:p>
          <a:p>
            <a:pPr marL="36195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 فهم كيف أصبحت وسائل التواصل الاجتماعي ساحة رئيسية لانطلاق الأزمات التسويقية</a:t>
            </a:r>
            <a:r>
              <a:rPr lang="en-GB" sz="2400" dirty="0"/>
              <a:t>.</a:t>
            </a:r>
            <a:endParaRPr lang="ar-SA" sz="2400" dirty="0"/>
          </a:p>
          <a:p>
            <a:pPr marL="36195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تحليل دورة حياة الأزمات الرقمية على منصات مواقع التواصل الاجتماعي</a:t>
            </a:r>
            <a:r>
              <a:rPr lang="en-GB" sz="2400" dirty="0"/>
              <a:t>.</a:t>
            </a:r>
            <a:endParaRPr lang="ar-SA" sz="2400" dirty="0"/>
          </a:p>
          <a:p>
            <a:pPr marL="36195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التعرف على دور المؤثرين والحشود الرقمية في تصعيد أو تهدئة الأزمات</a:t>
            </a:r>
            <a:r>
              <a:rPr lang="en-GB" sz="2400" dirty="0"/>
              <a:t>.</a:t>
            </a:r>
            <a:endParaRPr lang="ar-SA" sz="2400" dirty="0"/>
          </a:p>
          <a:p>
            <a:pPr marL="36195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تحديد استراتيجيات الاستجابة للأزمات على مواقع التواصل الاجتماعي: متى يجب الرد؟ متى يجب الصمت؟</a:t>
            </a:r>
          </a:p>
          <a:p>
            <a:pPr marL="36195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تطوير أسلوب كتابة الرسائل المناسبة لكل منصة تواصل اجتماعي</a:t>
            </a:r>
            <a:r>
              <a:rPr lang="en-GB" sz="2400" dirty="0"/>
              <a:t>.</a:t>
            </a:r>
            <a:endParaRPr lang="ar-SA" sz="2400" dirty="0"/>
          </a:p>
          <a:p>
            <a:pPr marL="36195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تقييم أثر الأزمات الرقمية على ولاء الجمهور وصورة المؤسسة</a:t>
            </a:r>
            <a:r>
              <a:rPr lang="en-GB" sz="2400" dirty="0"/>
              <a:t>.</a:t>
            </a:r>
            <a:endParaRPr lang="ar-SA" sz="2400" dirty="0"/>
          </a:p>
          <a:p>
            <a:pPr marL="361950" indent="-36195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بناء خطة استجابة رقمية متكاملة — قبل، أثناء، وبعد الأزمة</a:t>
            </a:r>
          </a:p>
        </p:txBody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16A716AB-0779-42DB-4BC4-8830E03EF5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9" y="0"/>
            <a:ext cx="5138818" cy="6858000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3893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49B9D0-9189-550C-0E3F-F66713B524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5EF721E-C617-07F3-4DC9-FCA6201ADCF2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7EC143C-EB4E-41BD-C74C-4BA06FADB253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لماذا أصبحت وسائل التواصل الاجتماعي ساحة رئيسية للأزمات؟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AB62B3B-7714-4813-3114-8283CD4B2AE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20EA40-2B54-78BA-B349-56E5AB64321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F1AC73-43C8-61CF-4804-39E774CE0CA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ECB159E-A315-492A-5836-16E9E883A3B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6992C7D-70A4-33C5-9898-509A426656A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12033446"/>
              </p:ext>
            </p:extLst>
          </p:nvPr>
        </p:nvGraphicFramePr>
        <p:xfrm>
          <a:off x="935182" y="2221105"/>
          <a:ext cx="10148125" cy="4393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255233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8AB969-604D-BA35-4477-367FF0CB0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6FB035B-51DD-20FD-554A-E809E99CDFD3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11B7C90-1A3A-2EBC-23A5-F26B885799FA}"/>
              </a:ext>
            </a:extLst>
          </p:cNvPr>
          <p:cNvSpPr txBox="1"/>
          <p:nvPr/>
        </p:nvSpPr>
        <p:spPr>
          <a:xfrm>
            <a:off x="208009" y="1035640"/>
            <a:ext cx="94414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الفارق بين الأزمات الرقمية والأزمات التقليدية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D755E4E-31B7-3D1C-7772-8291656876E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649F5E-4246-590C-61FC-AFBE876BA36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BDC1817-41A3-43EF-D23B-E145816DC3D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3BD7B65-81F4-021A-798B-3C2F214060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13D3426-8710-BEC1-E64C-6686E3E6BF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2380401"/>
              </p:ext>
            </p:extLst>
          </p:nvPr>
        </p:nvGraphicFramePr>
        <p:xfrm>
          <a:off x="762000" y="2436567"/>
          <a:ext cx="10490718" cy="4001557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575249">
                  <a:extLst>
                    <a:ext uri="{9D8B030D-6E8A-4147-A177-3AD203B41FA5}">
                      <a16:colId xmlns:a16="http://schemas.microsoft.com/office/drawing/2014/main" val="3270893923"/>
                    </a:ext>
                  </a:extLst>
                </a:gridCol>
                <a:gridCol w="4068147">
                  <a:extLst>
                    <a:ext uri="{9D8B030D-6E8A-4147-A177-3AD203B41FA5}">
                      <a16:colId xmlns:a16="http://schemas.microsoft.com/office/drawing/2014/main" val="1061967467"/>
                    </a:ext>
                  </a:extLst>
                </a:gridCol>
                <a:gridCol w="3847322">
                  <a:extLst>
                    <a:ext uri="{9D8B030D-6E8A-4147-A177-3AD203B41FA5}">
                      <a16:colId xmlns:a16="http://schemas.microsoft.com/office/drawing/2014/main" val="4043632897"/>
                    </a:ext>
                  </a:extLst>
                </a:gridCol>
              </a:tblGrid>
              <a:tr h="66676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العنصر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الأزمات الرقمية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الأزمات التقليدية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709170723"/>
                  </a:ext>
                </a:extLst>
              </a:tr>
              <a:tr h="66695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سرعة التصاعد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عالية جدًا — في دقائق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بطيئة نسبيًا — ساعات إلى أيام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87505411"/>
                  </a:ext>
                </a:extLst>
              </a:tr>
              <a:tr h="66695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من يُطلق الرواية؟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الجمهور — أحيانًا بدون تحقّق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المؤسسة أو الإعلام الرسمي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82265323"/>
                  </a:ext>
                </a:extLst>
              </a:tr>
              <a:tr h="66695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ديناميكيات الانتشار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فيروسي — تشاركي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خطي — عبر القنوات التقليدية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933927312"/>
                  </a:ext>
                </a:extLst>
              </a:tr>
              <a:tr h="66695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قابلية التدخل المبكر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صعبة — يحتاج مراقبة لحظية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أيسر — يُمكن التحضير والتخطيط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963111585"/>
                  </a:ext>
                </a:extLst>
              </a:tr>
              <a:tr h="666959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دورة الحياة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غير متوقعة — موجات صعود وهبوط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أكثر قابلية للتنبؤ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5526844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3924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AD3F16-B264-EDBF-446D-1190AD8524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A810B4B-4602-8978-8554-078FD592ABCF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AC6341-154D-CBBD-73F7-CCA70716FE50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كيف تغيّرت سرعة الأزمات بسبب مواقع التواصل الاجتماعي؟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C2BCA29-3D3C-2675-7D48-046F1176C4E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B63EE74-2798-A0D4-5B7E-FE168293641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DFEE928-2D55-7B11-A0C7-7F8EE074502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DF01C33-8B8B-6A69-76AD-C28BE33DC0E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8E2042F2-9059-A767-4A67-2DCA788AD6B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79210848"/>
              </p:ext>
            </p:extLst>
          </p:nvPr>
        </p:nvGraphicFramePr>
        <p:xfrm>
          <a:off x="762000" y="1762541"/>
          <a:ext cx="10102191" cy="40554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5F28B8AB-80AD-92A3-C847-2C31691F5E98}"/>
              </a:ext>
            </a:extLst>
          </p:cNvPr>
          <p:cNvSpPr txBox="1"/>
          <p:nvPr/>
        </p:nvSpPr>
        <p:spPr>
          <a:xfrm>
            <a:off x="1111584" y="5942706"/>
            <a:ext cx="997172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r" defTabSz="914400" rtl="1" eaLnBrk="1" latinLnBrk="0" hangingPunct="1"/>
            <a:r>
              <a:rPr lang="ar-SA" sz="2400" b="1" kern="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في أقل من ٦ ساعات، قد تكون المؤسسة في قلب عاصفة رقمية كاملة — دون إنذار كافٍ</a:t>
            </a:r>
            <a:r>
              <a:rPr lang="en-GB" sz="2400" b="1" dirty="0">
                <a:solidFill>
                  <a:srgbClr val="FF0000"/>
                </a:solidFill>
                <a:effectLst/>
              </a:rPr>
              <a:t> 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5547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B4FF3F-9D6C-B5F5-44FF-07CDD54518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47CFAEE-B31C-62E0-1CCA-86BF5F8E2FC6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233DA9-7CC7-7A87-1D28-2621F955DF0E}"/>
              </a:ext>
            </a:extLst>
          </p:cNvPr>
          <p:cNvSpPr txBox="1"/>
          <p:nvPr/>
        </p:nvSpPr>
        <p:spPr>
          <a:xfrm>
            <a:off x="617280" y="1120157"/>
            <a:ext cx="9169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من يصنع الرواية على مواقع التواصل الاجتماعي؟ المؤسسة؟ الجمهور؟ المؤثرون؟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6A6A39-FEFC-7D34-DC1B-3AF6A02C174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4C32664-90C5-796E-5BC2-547EDE80F56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B7D6D6-8720-7985-374D-7ED605C73B9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D90B4C6-F68E-987A-93C5-D99CD5ECF9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601FCCC2-D8F3-1632-E497-45A4D5D986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84377698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80399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0B70B7-A822-BC80-C747-EEE8A68AAC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67C4B18-1C19-25A3-5926-155C1B3F5225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B6C9DD7-DA61-8BD4-FA2C-1A3A15A04E2A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أنواع الأزمات التي تتصاعد عادة عبر مواقع التواصل الاجتماعي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614D1DE-04AC-B1D7-EC60-C3A88324DD1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905A29-7D91-2926-B928-3E7360D1201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5FC8EE4-D0B1-608A-21F9-846FE85352A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7E2D81F-A378-C5CB-0053-7F558121D7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A764F90-53BC-35F7-41EC-93BF70A6AAB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14936096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80320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F74930-8D63-5130-49AB-1F0B184D71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676DFA-52C3-FE98-3DA9-FEA83021596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66F7F4-348D-DDE2-217E-5D897D31C6F1}"/>
              </a:ext>
            </a:extLst>
          </p:cNvPr>
          <p:cNvSpPr txBox="1"/>
          <p:nvPr/>
        </p:nvSpPr>
        <p:spPr>
          <a:xfrm>
            <a:off x="642159" y="1163525"/>
            <a:ext cx="9036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أزمات اندلعت بالكامل عبر وسائل التواصل الاجتماعي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C24E9CA-5440-E4F3-57DB-ED60F1107A0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E3327E-12E2-5107-DD75-77CD3DB29D2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09036E7-7175-7E1C-68CC-516C64DEC18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330288A-EABA-42ED-AD7C-8F2E2891457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497C9A0-8418-B09E-6B61-42888E45099A}"/>
              </a:ext>
            </a:extLst>
          </p:cNvPr>
          <p:cNvGraphicFramePr/>
          <p:nvPr/>
        </p:nvGraphicFramePr>
        <p:xfrm>
          <a:off x="779447" y="2186595"/>
          <a:ext cx="10488386" cy="3695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516458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FDA8D9-BF28-487E-15A2-EC0EF6C24B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537E7CF-4043-9348-C19A-FCA3BAED335E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7F94B7-D231-2B30-9207-69B65034B990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800" b="1" dirty="0">
                <a:latin typeface="Alexandria" charset="0"/>
                <a:cs typeface="Alexandria" charset="0"/>
              </a:rPr>
              <a:t> </a:t>
            </a:r>
            <a:r>
              <a:rPr lang="ar-SA" sz="2800" b="1" dirty="0">
                <a:latin typeface="Alexandria" charset="0"/>
                <a:cs typeface="Alexandria" charset="0"/>
              </a:rPr>
              <a:t>كيف يبدأ الوسم؟</a:t>
            </a:r>
            <a:r>
              <a:rPr lang="en-GB" sz="2800" b="1" dirty="0">
                <a:latin typeface="Alexandria" charset="0"/>
                <a:cs typeface="Alexandria" charset="0"/>
              </a:rPr>
              <a:t> </a:t>
            </a:r>
            <a:r>
              <a:rPr lang="ar-SA" sz="2800" b="1" dirty="0">
                <a:latin typeface="Alexandria" charset="0"/>
                <a:cs typeface="Alexandria" charset="0"/>
              </a:rPr>
              <a:t>(</a:t>
            </a:r>
            <a:r>
              <a:rPr lang="ar-SA" sz="2800" b="1" dirty="0" err="1">
                <a:latin typeface="Alexandria" charset="0"/>
                <a:cs typeface="Alexandria" charset="0"/>
              </a:rPr>
              <a:t>الهاشتاج</a:t>
            </a:r>
            <a:r>
              <a:rPr lang="ar-SA" sz="2800" b="1" dirty="0">
                <a:latin typeface="Alexandria" charset="0"/>
                <a:cs typeface="Alexandria" charset="0"/>
              </a:rPr>
              <a:t>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5E39E56-C353-73B5-F4C7-53B126A105D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AFECCF-A329-445F-AF29-7EFEEBE6470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50D3A5D-6531-90E8-B869-74CDAB312C0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4E26003-A91A-839F-6DEF-54B0447626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E4BC0D8-3A62-AEE5-D4DA-DC2C970A6F4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33754005"/>
              </p:ext>
            </p:extLst>
          </p:nvPr>
        </p:nvGraphicFramePr>
        <p:xfrm>
          <a:off x="1398609" y="1762540"/>
          <a:ext cx="8730582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28589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DF07E0-3B11-4478-59B5-6C672CEAF8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1E11A15-01F1-EFD8-3D5D-814D3E7A7271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AC95B27-50D8-34C2-30B1-6847F30B61B7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دورة حياة الوسم </a:t>
            </a:r>
            <a:r>
              <a:rPr lang="ar-SA" sz="2800" b="1" kern="0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المؤزم</a:t>
            </a: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88796D1-7C18-475A-4EC2-2A8FB0FBCFB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2609E8C-2BC2-F76B-C9A7-272CECC9868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7CCC8A-8131-2EDA-87AB-54E6C9412E1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4AEE004-71B2-E126-2BC0-954248ACEB9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F29C79F-66B8-D8FC-6244-669DFD3E75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94934296"/>
              </p:ext>
            </p:extLst>
          </p:nvPr>
        </p:nvGraphicFramePr>
        <p:xfrm>
          <a:off x="928007" y="1746061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666829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63C39F-E149-E49B-F8CB-2F3EDCEC24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F787797-C64F-141A-6106-DB64BA7B6F23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1EFD77-4D78-5E1A-B687-8092D884BC6B}"/>
              </a:ext>
            </a:extLst>
          </p:cNvPr>
          <p:cNvSpPr txBox="1"/>
          <p:nvPr/>
        </p:nvSpPr>
        <p:spPr>
          <a:xfrm>
            <a:off x="617280" y="1120157"/>
            <a:ext cx="9169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 منحنى تصاعد الأزمة الرقمية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D4BA248-615C-D58F-D494-2FF73AD6D30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BF5A351-3550-1F51-A2B8-8023FDC453B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80726BA-76D5-F924-A3EB-1F86626F9B5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4324A96-30FE-347A-7F25-449BE76189E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1EBAC4D-4909-BC5E-2FF3-EAF3B783B8A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56125462"/>
              </p:ext>
            </p:extLst>
          </p:nvPr>
        </p:nvGraphicFramePr>
        <p:xfrm>
          <a:off x="762000" y="2196500"/>
          <a:ext cx="10488386" cy="38877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863467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7F5886-9B8C-3861-5235-70B8A67286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DDA0C67-0478-AEE0-C4A1-FC14D511D95F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CCDEE80-2330-474B-2DD4-9015F7F7B29B}"/>
              </a:ext>
            </a:extLst>
          </p:cNvPr>
          <p:cNvSpPr txBox="1"/>
          <p:nvPr/>
        </p:nvSpPr>
        <p:spPr>
          <a:xfrm>
            <a:off x="1108692" y="1120157"/>
            <a:ext cx="867834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 دور المؤثرين في إشعال أو تهدئة الأزمة</a:t>
            </a:r>
          </a:p>
          <a:p>
            <a:pPr algn="r" rtl="1"/>
            <a:endParaRPr lang="ar-SA" sz="2800" b="1" dirty="0">
              <a:latin typeface="Alexandria" charset="0"/>
              <a:cs typeface="Alexandria" charset="0"/>
            </a:endParaRPr>
          </a:p>
          <a:p>
            <a:pPr algn="r" rtl="1"/>
            <a:endParaRPr lang="ar-SA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3FD87ED-3952-17FE-838A-0726976A17F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CFA5776-BD17-580F-CB73-906FAF0EAF8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BD9A1E-ED7D-7877-29A1-3E0EBCE08CF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410DB9C-B959-5641-E95F-1178B9B6328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455261C-33E4-1CEA-AF3B-683A19FF3A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73223700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927469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8D0C05-26C3-ED14-B6DE-E711840764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DAF3E6E-7A5F-F12E-71FD-99A7F19E7CCA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D9B7FB9-1A7F-9E8E-466E-8D4CBBDCE9A0}"/>
              </a:ext>
            </a:extLst>
          </p:cNvPr>
          <p:cNvSpPr txBox="1"/>
          <p:nvPr/>
        </p:nvSpPr>
        <p:spPr>
          <a:xfrm>
            <a:off x="617279" y="1037548"/>
            <a:ext cx="906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أثر الحشود الرقمية</a:t>
            </a:r>
            <a:r>
              <a:rPr lang="en-GB" sz="3200" b="1" dirty="0"/>
              <a:t> (Digital Mobs) </a:t>
            </a:r>
            <a:r>
              <a:rPr lang="ar-SA" sz="3200" b="1" dirty="0"/>
              <a:t>على تصعيد الأزمة</a:t>
            </a:r>
            <a:endParaRPr lang="en-GB" sz="32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163F5D5-8439-FC94-9E92-953C47EE882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E9EF9D3-1B9F-0654-180E-BD283C01466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F059028-79D4-F5EE-1510-50174D7DF43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8509A1D-582F-7D5A-2998-63322752D86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530BA5CF-4F5B-A089-24B1-9DF3FBC699D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03136397"/>
              </p:ext>
            </p:extLst>
          </p:nvPr>
        </p:nvGraphicFramePr>
        <p:xfrm>
          <a:off x="935182" y="1762540"/>
          <a:ext cx="9929009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303536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A9CE12-7B0F-6BDC-E7D1-516AB3BAA0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5A391DC-0746-B731-3595-D99AB64C8482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6561A7-73E9-DBFC-B753-41F811FC8B17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كيف يتغير خطاب الجمهور أثناء تصاعد الأزمة؟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3EC51A-A42D-177F-6263-ED192BFD209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0B4DE08-E6CE-E02D-45EA-CC5FD195E32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F5BDD6-3A0F-0F15-1606-19D93B92513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B3FB3D5-221C-D10A-BACD-EE40545C28F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F82D52B-9E9F-5C61-6B09-7F17F194FB6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87306012"/>
              </p:ext>
            </p:extLst>
          </p:nvPr>
        </p:nvGraphicFramePr>
        <p:xfrm>
          <a:off x="1398609" y="1762540"/>
          <a:ext cx="8730582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351748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AA0889-AD78-4EFE-EB5F-144AE19754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9B50630-227E-A9E5-365C-9A90FCB58C66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FBB519-A5BF-28AC-CBC8-C3E24D1738FC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دور الرسوم الساخرة والفكاهة السوداء في إعادة تشكيل صورة المؤسسة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803E88F-9451-62F4-0C31-53BBC18B2A18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44AEAF-36C6-04EC-6C08-656CB3F8633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3AA1613-8AC2-F6E2-5FEE-2220A42DB16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114126-EF89-8C1C-CEE6-92D22F206C6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518E0CBB-6257-803D-0728-4DBFCDDB933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67352223"/>
              </p:ext>
            </p:extLst>
          </p:nvPr>
        </p:nvGraphicFramePr>
        <p:xfrm>
          <a:off x="762000" y="2638366"/>
          <a:ext cx="10488386" cy="38277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77455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5C4C1D-5BA4-9112-45A9-ADFC4E0B53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9AAFEAC-6021-54AD-9084-8299FBAD9EB2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C3AA77-F16A-FE2D-C16A-F85DDD973653}"/>
              </a:ext>
            </a:extLst>
          </p:cNvPr>
          <p:cNvSpPr txBox="1"/>
          <p:nvPr/>
        </p:nvSpPr>
        <p:spPr>
          <a:xfrm>
            <a:off x="617279" y="1037548"/>
            <a:ext cx="906157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كيف تتعامل وسائل الإعلام مع محتوى مواقع التواصل الاجتماعي أثناء الأزمات؟</a:t>
            </a:r>
          </a:p>
          <a:p>
            <a:pPr algn="r" rtl="1"/>
            <a:endParaRPr lang="ar-SA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8C74826-FD28-098E-88B2-79BEA892FDB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4A575D8-50C1-2642-9CA5-DA7CD1F410F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B1613E3-5668-A8DE-3BC8-99EF0C16970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68A8D6C-09A9-E1B7-4057-624C41EB8C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6B27589-B463-0992-0E82-4F97CFA2A47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13719404"/>
              </p:ext>
            </p:extLst>
          </p:nvPr>
        </p:nvGraphicFramePr>
        <p:xfrm>
          <a:off x="935182" y="1762540"/>
          <a:ext cx="9929009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678387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D7891A-70CB-F336-5B3A-BFCDE0AEB6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A9CBB91-3808-6E56-87AC-E5900C05353C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931AEF-295B-340A-EA73-34F8A3BD0ABE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أدوات الرصد اللحظي لوسائل التواصل الاجتماعي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E3BC30D-F0BB-99D1-A35E-EA02D865CF1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B29BA1-7C29-290C-D653-ED0320586E0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996AAF-4C07-16E1-4B52-5B0978C4B68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B5C2394-04E6-B89F-D747-E78E246EFD2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0D2C33BD-4F4F-A0D0-F368-FA79A15AF26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10401981"/>
              </p:ext>
            </p:extLst>
          </p:nvPr>
        </p:nvGraphicFramePr>
        <p:xfrm>
          <a:off x="747321" y="2109178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1524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19715E-22C8-D8EF-4917-F078E9A33C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256CCDE-1FD4-1FD1-5AC2-4F22BE3CE397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29F2FE-D6B9-3C92-7506-F83284298EA8}"/>
              </a:ext>
            </a:extLst>
          </p:cNvPr>
          <p:cNvSpPr txBox="1"/>
          <p:nvPr/>
        </p:nvSpPr>
        <p:spPr>
          <a:xfrm>
            <a:off x="617280" y="1120157"/>
            <a:ext cx="9169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أهمية الرصد متعدد اللغات في الأزمات الدولية</a:t>
            </a:r>
          </a:p>
          <a:p>
            <a:pPr algn="r" rtl="1"/>
            <a:endParaRPr lang="ar-SA" sz="2800" b="1" kern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17B86A1-7BD2-748D-5644-65135F1150F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96D1DE-2A2B-8630-052E-EE698502560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F92D55-3034-EC01-A6C0-CD1A7EE74E4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1C60FB-2EFE-ABFF-033D-82341B7E99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5A0962F-74BF-2E18-4C31-E536A34AED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99098840"/>
              </p:ext>
            </p:extLst>
          </p:nvPr>
        </p:nvGraphicFramePr>
        <p:xfrm>
          <a:off x="914400" y="2196500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061090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29EE9F-3D0C-EEF8-647D-38DCBD0782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55CE39F-7D4E-DC5D-DDDB-C96013B7A70A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8993E19-8B99-BD3E-AAEA-323667A7AE19}"/>
              </a:ext>
            </a:extLst>
          </p:cNvPr>
          <p:cNvSpPr txBox="1"/>
          <p:nvPr/>
        </p:nvSpPr>
        <p:spPr>
          <a:xfrm>
            <a:off x="1108692" y="1005309"/>
            <a:ext cx="85701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/>
              <a:t>كيف تُقرأ "المشاعر الرقمية </a:t>
            </a:r>
            <a:r>
              <a:rPr lang="en-GB" sz="2800" b="1" dirty="0"/>
              <a:t>" (Sentiment Analysis)</a:t>
            </a:r>
            <a:r>
              <a:rPr lang="ar-SA" sz="2800" b="1" dirty="0"/>
              <a:t>؟</a:t>
            </a:r>
            <a:r>
              <a:rPr lang="en-GB" sz="4400" dirty="0"/>
              <a:t> </a:t>
            </a:r>
            <a:endParaRPr lang="ar-SA" sz="44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4784D84-2BC8-9B0D-AFB5-11013CE0AA9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B257FE-DF0F-C98F-2A20-4E73E9EF4CD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A943869-7C84-D4F8-9DD4-DAD05F59E12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FF6C68F-4A35-7397-4DAC-337F892E169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0B5233E-B424-2E46-C994-87DFD8487E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694692"/>
              </p:ext>
            </p:extLst>
          </p:nvPr>
        </p:nvGraphicFramePr>
        <p:xfrm>
          <a:off x="762000" y="2260563"/>
          <a:ext cx="10490718" cy="4190766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500604">
                  <a:extLst>
                    <a:ext uri="{9D8B030D-6E8A-4147-A177-3AD203B41FA5}">
                      <a16:colId xmlns:a16="http://schemas.microsoft.com/office/drawing/2014/main" val="2995825541"/>
                    </a:ext>
                  </a:extLst>
                </a:gridCol>
                <a:gridCol w="3881534">
                  <a:extLst>
                    <a:ext uri="{9D8B030D-6E8A-4147-A177-3AD203B41FA5}">
                      <a16:colId xmlns:a16="http://schemas.microsoft.com/office/drawing/2014/main" val="467928914"/>
                    </a:ext>
                  </a:extLst>
                </a:gridCol>
                <a:gridCol w="4108580">
                  <a:extLst>
                    <a:ext uri="{9D8B030D-6E8A-4147-A177-3AD203B41FA5}">
                      <a16:colId xmlns:a16="http://schemas.microsoft.com/office/drawing/2014/main" val="2632780760"/>
                    </a:ext>
                  </a:extLst>
                </a:gridCol>
              </a:tblGrid>
              <a:tr h="629468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نوع الشعور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كيفية رصده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كيفية الاستجابة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338087681"/>
                  </a:ext>
                </a:extLst>
              </a:tr>
              <a:tr h="62965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الغضب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كلمات هجومية، وسم عدائي، تعليقات تهديدية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تهدئة النبرة، الاعتراف بالمشكلة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475348483"/>
                  </a:ext>
                </a:extLst>
              </a:tr>
              <a:tr h="62965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الخيبة / الإحباط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عبارات تعكس فقدان الثقة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تقديم رسائل صادقة حول خطط التحسين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385706227"/>
                  </a:ext>
                </a:extLst>
              </a:tr>
              <a:tr h="62965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السخرية / الاستهزاء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رسوم الساخرة، نكات، تعليقات ساخرة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تجنّب الرد الدفاعي، استخدام نبرة ذكية عند الضرورة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091589607"/>
                  </a:ext>
                </a:extLst>
              </a:tr>
              <a:tr h="62965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التعاطف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رسائل دعم من الجمهور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إبراز هذه الرسائل لتوازن الصورة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024303127"/>
                  </a:ext>
                </a:extLst>
              </a:tr>
              <a:tr h="629654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الحياد / المراقبة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تعليقات تحليلية، مشاركات محايدة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الحفاظ على خط رسائل متّزن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9524654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5957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5721FC-C04B-92AB-C954-A0A916FC7D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02EE03B-7D6B-633E-0E1C-EF06AA035827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21E9434-B454-8CEC-B40D-BE727E8549A0}"/>
              </a:ext>
            </a:extLst>
          </p:cNvPr>
          <p:cNvSpPr txBox="1"/>
          <p:nvPr/>
        </p:nvSpPr>
        <p:spPr>
          <a:xfrm>
            <a:off x="1108693" y="1163525"/>
            <a:ext cx="85701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مؤشرات الإنذار المبكر عبر مواقع التواصل الاجتماعي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C4672B5-25FC-43F5-E1E2-A723E5C617B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988FA8-2917-0C42-BC6B-318DFB0A3A2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19A5400-58E4-6377-CFEB-F9A32BC5CDC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1988FC1-B187-770E-B707-94CC4C216A2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8793B9E4-9E00-6D82-75C1-A61A893F78F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3022684"/>
              </p:ext>
            </p:extLst>
          </p:nvPr>
        </p:nvGraphicFramePr>
        <p:xfrm>
          <a:off x="762000" y="2239868"/>
          <a:ext cx="10528041" cy="41982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975248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6DBE89-44E1-B8DC-05C6-0F47AA2367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FFBD831-F1E1-41A5-4345-F413FB9417FC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367AD3-CAC2-F651-F3D9-2FE23873DFFA}"/>
              </a:ext>
            </a:extLst>
          </p:cNvPr>
          <p:cNvSpPr txBox="1"/>
          <p:nvPr/>
        </p:nvSpPr>
        <p:spPr>
          <a:xfrm>
            <a:off x="617279" y="1037548"/>
            <a:ext cx="90615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400" b="1" dirty="0">
                <a:latin typeface="Alexandria" charset="0"/>
                <a:cs typeface="Alexandria" charset="0"/>
              </a:rPr>
              <a:t> أخطاء المؤسسات في التعامل مع موجة الانتقادات الرقمية </a:t>
            </a:r>
          </a:p>
          <a:p>
            <a:pPr algn="r" rtl="1"/>
            <a:endParaRPr lang="ar-SA" sz="24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1C4894A-DD5E-0DC7-0EA7-81B367EA437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CD8BF5-2C37-BA15-89BC-69961DA1BCD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B87AB02-E88E-6AB0-23D4-2A80A7D6888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C34D4DC-BC4A-CA2C-19F9-69755391EF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6321DA7-FA50-C0FA-735C-B9D48E8F97C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67484681"/>
              </p:ext>
            </p:extLst>
          </p:nvPr>
        </p:nvGraphicFramePr>
        <p:xfrm>
          <a:off x="1398609" y="1762540"/>
          <a:ext cx="8730582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469280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7A1593-F6B4-C0D7-98EF-5450284403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19FE4A7-4C29-B28D-DF21-46C6165F8644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2E7CDD-9397-1A6C-28F5-CE0B4BE69681}"/>
              </a:ext>
            </a:extLst>
          </p:cNvPr>
          <p:cNvSpPr txBox="1"/>
          <p:nvPr/>
        </p:nvSpPr>
        <p:spPr>
          <a:xfrm>
            <a:off x="1108692" y="1120157"/>
            <a:ext cx="86783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متى يجب الرد؟ متى يجب الصمت؟</a:t>
            </a:r>
          </a:p>
          <a:p>
            <a:pPr algn="r" rtl="1"/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1138E51-2117-3020-7825-06736B2EC28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96B541-AECF-B304-2D2C-1E4B02135ED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CAEF49E-9881-BE7E-CDF5-AE52EC55728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FD0136-EF42-770D-D6CD-378570528CD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962CD9C1-95B2-94DF-ECE6-94AF84B6EC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0203713"/>
              </p:ext>
            </p:extLst>
          </p:nvPr>
        </p:nvGraphicFramePr>
        <p:xfrm>
          <a:off x="761999" y="2494028"/>
          <a:ext cx="10472058" cy="3869451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4422710">
                  <a:extLst>
                    <a:ext uri="{9D8B030D-6E8A-4147-A177-3AD203B41FA5}">
                      <a16:colId xmlns:a16="http://schemas.microsoft.com/office/drawing/2014/main" val="1976773395"/>
                    </a:ext>
                  </a:extLst>
                </a:gridCol>
                <a:gridCol w="6049348">
                  <a:extLst>
                    <a:ext uri="{9D8B030D-6E8A-4147-A177-3AD203B41FA5}">
                      <a16:colId xmlns:a16="http://schemas.microsoft.com/office/drawing/2014/main" val="2794613393"/>
                    </a:ext>
                  </a:extLst>
                </a:gridCol>
              </a:tblGrid>
              <a:tr h="644751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الحالة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القرار الأنسب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34499343"/>
                  </a:ext>
                </a:extLst>
              </a:tr>
              <a:tr h="64494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انتشار معلومات خاطئة قابلة للتكذيب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الرد السريع مع دليل واضح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5621355"/>
                  </a:ext>
                </a:extLst>
              </a:tr>
              <a:tr h="64494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اتهامات شخصية غير مثبتة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الصمت أو تصريح قانوني رسمي عند الحاجة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598783393"/>
                  </a:ext>
                </a:extLst>
              </a:tr>
              <a:tr h="64494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تصاعد خطاب الكراهية أو التهديد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بلاغ فوري للمنصة + عدم الدخول في صدام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705448693"/>
                  </a:ext>
                </a:extLst>
              </a:tr>
              <a:tr h="64494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نقد بناء / شكاوى مشروعة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الرد المباشر، الاعتراف بالمشكلة، عرض الحل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306001150"/>
                  </a:ext>
                </a:extLst>
              </a:tr>
              <a:tr h="644940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سخرية ورسوم الساخرة هجومية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تجاهل مدروس، أو رد ذكي غير دفاعي عند الضرورة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9622064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5498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92B59E-E2A8-FBA3-45F1-B062A67DA0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B8278BA-658B-B9B6-111E-761DE77D4444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20A5E5-51AD-3B6C-D739-9B1AECE75883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بناء فريق خاص لإدارة الأزمات الرقمية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4F4193F-143B-BB63-6E21-AE973F69EF04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BCBF7F8-099A-6FCF-B220-1C3E8CCB058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9B1CF7-783F-871B-CBA6-EA40102FA83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CBF8111-A09C-8439-1BA2-B95EFD4CF1F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69338E83-2B5A-A2F2-3AAB-453C0B402D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6823121"/>
              </p:ext>
            </p:extLst>
          </p:nvPr>
        </p:nvGraphicFramePr>
        <p:xfrm>
          <a:off x="1398609" y="1762540"/>
          <a:ext cx="8730582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64381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88209B-2B0B-E577-13F0-E2217DF7C5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6D402E5-4B3D-5527-F246-0B213C610798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142EAB3-67AF-D7B2-0D81-6E608C343C2B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سياسات الردود الفردية مقابل الردود المؤسسية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9293F4D-A3BF-FA82-2AE9-944C74D1B09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346B09-981C-C1C0-1FB7-B9643CF2C4B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B402D3A-B791-38FA-E7B4-AB4BFF593BD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3994E14-A0C7-B32E-BDF8-2B63A0B893E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4FB1F5F-E1D3-283A-9FD0-9EDBA9497D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5161900"/>
              </p:ext>
            </p:extLst>
          </p:nvPr>
        </p:nvGraphicFramePr>
        <p:xfrm>
          <a:off x="706016" y="2436567"/>
          <a:ext cx="10528041" cy="3883875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455297">
                  <a:extLst>
                    <a:ext uri="{9D8B030D-6E8A-4147-A177-3AD203B41FA5}">
                      <a16:colId xmlns:a16="http://schemas.microsoft.com/office/drawing/2014/main" val="3531966180"/>
                    </a:ext>
                  </a:extLst>
                </a:gridCol>
                <a:gridCol w="4054277">
                  <a:extLst>
                    <a:ext uri="{9D8B030D-6E8A-4147-A177-3AD203B41FA5}">
                      <a16:colId xmlns:a16="http://schemas.microsoft.com/office/drawing/2014/main" val="4163421632"/>
                    </a:ext>
                  </a:extLst>
                </a:gridCol>
                <a:gridCol w="4018467">
                  <a:extLst>
                    <a:ext uri="{9D8B030D-6E8A-4147-A177-3AD203B41FA5}">
                      <a16:colId xmlns:a16="http://schemas.microsoft.com/office/drawing/2014/main" val="3389220121"/>
                    </a:ext>
                  </a:extLst>
                </a:gridCol>
              </a:tblGrid>
              <a:tr h="57932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العنصر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الردود الفردية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الردود المؤسسية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272535139"/>
                  </a:ext>
                </a:extLst>
              </a:tr>
              <a:tr h="57949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المسؤول عن الرد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موظف معين، باسم شخصي واضح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الحساب الرسمي للمؤسسة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56246218"/>
                  </a:ext>
                </a:extLst>
              </a:tr>
              <a:tr h="57949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النبرة المستخدمة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أكثر ودًّا وإنسانية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رسمية، حذِرة، متّسقة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840572151"/>
                  </a:ext>
                </a:extLst>
              </a:tr>
              <a:tr h="57949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سرعة الاستجابة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أعلى — يُمكن التحرك بمرونة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أبطأ — يحتاج غالبًا لمراجعة رسمية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910519212"/>
                  </a:ext>
                </a:extLst>
              </a:tr>
              <a:tr h="72991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المخاطر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احتمالية حدوث زلّة شخصية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مخاطرة أقل — لكن النبرة قد تُفسَّر كبرود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799023060"/>
                  </a:ext>
                </a:extLst>
              </a:tr>
              <a:tr h="72991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الحالات المناسبة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شكاوى بسيطة، حالات تحتاج طابع إنساني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بيانات رسمية، ردود في القضايا الحساسة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3299091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6685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4EEDAD-907E-923A-95CE-D4FC21159C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C29DFD4-587E-8E23-2ADB-82C4535B5B1E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485E51-A1FC-6428-6F9F-70C6D367078E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كتابة الرسائل المناسبة لكل منصة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95854EE-92FE-C074-7F11-57DACE97AAF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5738A8-F041-77A1-31DF-72C0218DE4F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3CF44D-FAEF-66A9-4ED0-617C90EBDCC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6A3BEA9-1632-64A3-6303-7C161D98037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7C0347C-3B2E-6626-BE85-3CA2FB01C70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91538932"/>
              </p:ext>
            </p:extLst>
          </p:nvPr>
        </p:nvGraphicFramePr>
        <p:xfrm>
          <a:off x="935182" y="1762540"/>
          <a:ext cx="9929009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5122" name="Picture 2" descr="إكس تخسر رهان الثقة في أمريكا لصالح أمازون وجوجل - جريدة البورصة">
            <a:extLst>
              <a:ext uri="{FF2B5EF4-FFF2-40B4-BE49-F238E27FC236}">
                <a16:creationId xmlns:a16="http://schemas.microsoft.com/office/drawing/2014/main" id="{FCD7C9E3-F9E7-D70B-FA4B-7BEFE2453F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7389" y="2013537"/>
            <a:ext cx="1200099" cy="631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>
            <a:extLst>
              <a:ext uri="{FF2B5EF4-FFF2-40B4-BE49-F238E27FC236}">
                <a16:creationId xmlns:a16="http://schemas.microsoft.com/office/drawing/2014/main" id="{EE704CDC-6300-23A7-4BB3-7197080B56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7936" y="1913791"/>
            <a:ext cx="693543" cy="693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Facebook Logo Png Images - Free ...">
            <a:extLst>
              <a:ext uri="{FF2B5EF4-FFF2-40B4-BE49-F238E27FC236}">
                <a16:creationId xmlns:a16="http://schemas.microsoft.com/office/drawing/2014/main" id="{986E6605-EB99-6C24-0807-950706D1BC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650" y="1841287"/>
            <a:ext cx="838552" cy="83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The Benefits of Using LinkedIn For Your ...">
            <a:extLst>
              <a:ext uri="{FF2B5EF4-FFF2-40B4-BE49-F238E27FC236}">
                <a16:creationId xmlns:a16="http://schemas.microsoft.com/office/drawing/2014/main" id="{042EFF68-2992-37BB-E817-7F12D16686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526" y="2052632"/>
            <a:ext cx="1344060" cy="415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0811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245725-A623-143D-C757-85D113FEE8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4418FC8-7950-344E-1258-BFA5BD7CB078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AFFD32-17F2-2CF9-1F76-60C737CC616C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كيفية إدارة الردود على اكس مقابل إنستغرام مقابل فيسبوك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7495EE5-F5EF-50B3-5009-288FB6EE960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6BF6C5-D4CE-CB74-D54F-19100C4A9B5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6F13F53-9C2F-A224-1C3E-B59598CFB95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C3471B-469C-4D77-B3FB-2BAF5A869D3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889A5E75-E171-1CEC-B01E-BDE5D434E5F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55509095"/>
              </p:ext>
            </p:extLst>
          </p:nvPr>
        </p:nvGraphicFramePr>
        <p:xfrm>
          <a:off x="935182" y="1762540"/>
          <a:ext cx="9929009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5122" name="Picture 2" descr="إكس تخسر رهان الثقة في أمريكا لصالح أمازون وجوجل - جريدة البورصة">
            <a:extLst>
              <a:ext uri="{FF2B5EF4-FFF2-40B4-BE49-F238E27FC236}">
                <a16:creationId xmlns:a16="http://schemas.microsoft.com/office/drawing/2014/main" id="{0E39746D-DAA4-211C-ADC1-C98B7B7BDA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8067" y="2151700"/>
            <a:ext cx="1200099" cy="631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>
            <a:extLst>
              <a:ext uri="{FF2B5EF4-FFF2-40B4-BE49-F238E27FC236}">
                <a16:creationId xmlns:a16="http://schemas.microsoft.com/office/drawing/2014/main" id="{94753310-F908-F610-642B-590A8455A5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8012" y="3542294"/>
            <a:ext cx="693543" cy="693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Facebook Logo Png Images - Free ...">
            <a:extLst>
              <a:ext uri="{FF2B5EF4-FFF2-40B4-BE49-F238E27FC236}">
                <a16:creationId xmlns:a16="http://schemas.microsoft.com/office/drawing/2014/main" id="{9E3EDAB9-36B5-4255-D4BB-631984E400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3003" y="4975714"/>
            <a:ext cx="838552" cy="83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0614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D85230-D62B-92BB-7D5A-68749F3AF0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0549B1-9168-CEA2-1CE8-5E29CC0C9811}"/>
              </a:ext>
            </a:extLst>
          </p:cNvPr>
          <p:cNvSpPr/>
          <p:nvPr/>
        </p:nvSpPr>
        <p:spPr>
          <a:xfrm>
            <a:off x="689640" y="1849115"/>
            <a:ext cx="10812720" cy="4894585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FDD04E5-43DE-4052-7FD4-3EC561C792B1}"/>
              </a:ext>
            </a:extLst>
          </p:cNvPr>
          <p:cNvSpPr txBox="1"/>
          <p:nvPr/>
        </p:nvSpPr>
        <p:spPr>
          <a:xfrm>
            <a:off x="1108692" y="1120157"/>
            <a:ext cx="86783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التحكم في نبرة الحوار دون استفزاز الجمهور</a:t>
            </a:r>
          </a:p>
          <a:p>
            <a:pPr algn="r" rtl="1"/>
            <a:endParaRPr lang="ar-SA" sz="2800" b="1" kern="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AAE2D55-901A-589C-7E96-20929BC84C3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3FDE67-AFD3-D619-FA7A-A8122AE6626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AE7AFA-5E42-7DA9-98AD-FF721C11246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B383369-A3D0-2903-8A3B-10808A24D55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1A5A020-1109-811F-41B5-BB99B8B94C3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50563732"/>
              </p:ext>
            </p:extLst>
          </p:nvPr>
        </p:nvGraphicFramePr>
        <p:xfrm>
          <a:off x="928007" y="2391251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73320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E95C53-34B7-3744-7AAD-9192CB05ED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9AE9059-6BEB-B744-8093-B0656920977A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8B87A40-9FCF-1926-D6C8-A8851AAC683E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الرد على المؤثرين: توازن بين التصعيد والتجاهل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B94335E-D3B4-30D3-C580-F1CF87ABA8C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04E52D6-0903-0878-32C0-1EF1CD8F8B2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185E224-6493-6E1C-EC36-D3B5D14CBB0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7889F33-059E-C04F-7AF8-BAA95EB16F8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79CA7B80-4A5A-BB53-A986-A5D0FD9C7D0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2926992"/>
              </p:ext>
            </p:extLst>
          </p:nvPr>
        </p:nvGraphicFramePr>
        <p:xfrm>
          <a:off x="1398609" y="1762540"/>
          <a:ext cx="8730582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11957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7B15A6-B8B7-DB65-20C9-D98A5373B7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3F905C5-6B54-02E9-46CD-617BD05CE92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0A655D8-DD95-86DF-0D38-9A3673F39475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استراتيجيات استخدام فيديو الاعتذار على مواقع التواصل الاجتماعي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83D1C89-A107-069D-DC06-8DEF7A49797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5EF4E61-460A-C01B-3F27-FE35C2D88D0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E1F259-08DD-1304-EB2E-B33CDE6A33A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3B8F4C-BDFD-3D10-9A06-1F5E2A03C1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632209DF-1E11-2E1A-3F88-99D890E3A17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78372114"/>
              </p:ext>
            </p:extLst>
          </p:nvPr>
        </p:nvGraphicFramePr>
        <p:xfrm>
          <a:off x="949570" y="2096378"/>
          <a:ext cx="10133738" cy="36670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617879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06C4D-E1BE-60F1-1482-126D33A317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5B44502-31E8-0958-5839-747D0A48C463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74C9660-A8A6-2DEE-122E-EE1B1FDE799C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كيف تُدار الحسابات الرسمية أثناء الأزمات؟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5BA03D8-1343-D396-C11E-B50BE0483C2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ADC6DBA-8C89-827C-D16E-B7803762544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476410B-A680-4257-38EB-1020FA8CD31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BA8D3F9-D786-8E6B-1D9A-E17DF62C001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EAB9A53-8C22-AC5C-65D4-0D9A9422AEF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95695568"/>
              </p:ext>
            </p:extLst>
          </p:nvPr>
        </p:nvGraphicFramePr>
        <p:xfrm>
          <a:off x="1398609" y="1762540"/>
          <a:ext cx="8730582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496571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B3EC65-DB2B-B1EF-6E92-823FFB6B25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F780F9A-DA98-772D-6FDA-FA8CE5164BB4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A6A239-8ACB-0C38-ECFF-AAE2CCE5F2DB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متى تُعلَّق الحملات الإعلانية على مواقع التواصل الاجتماعي؟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475C3DB-8415-1092-1478-1DF8DC3A241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B592D4-F746-C113-C786-9575E60F9B3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5ED9E3-D041-33B7-9BF3-B982FFD9739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9CB0FE4-B869-0A29-75F6-1DE04ED8357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7B58B9B-82E0-D83E-E305-D2B0742ACC9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6749164"/>
              </p:ext>
            </p:extLst>
          </p:nvPr>
        </p:nvGraphicFramePr>
        <p:xfrm>
          <a:off x="762000" y="1762540"/>
          <a:ext cx="10102191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493846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F7E52F-A967-90E0-98E2-7DD4F2A659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E92728D-D517-F446-A375-899EEB4C9E94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5584431-C62C-BE0F-F2AA-B4165EF5B814}"/>
              </a:ext>
            </a:extLst>
          </p:cNvPr>
          <p:cNvSpPr txBox="1"/>
          <p:nvPr/>
        </p:nvSpPr>
        <p:spPr>
          <a:xfrm>
            <a:off x="617279" y="1037548"/>
            <a:ext cx="90615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استخدام مواقع التواصل الاجتماعي لبناء التعاطف بعد التهدئة</a:t>
            </a:r>
          </a:p>
          <a:p>
            <a:pPr algn="r" rtl="1"/>
            <a:endParaRPr lang="ar-SA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6D80D2D-B186-3320-A010-5CACDCA8FBD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7FBF46D-B3FC-AFF7-74CF-6B42571C6CD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ADB4F05-1235-6B70-7703-F91884EB86E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8E9D5D5-E13E-D740-A3F4-980C920E02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50AE84A5-09B9-5598-3224-E855FE2F51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7378729"/>
              </p:ext>
            </p:extLst>
          </p:nvPr>
        </p:nvGraphicFramePr>
        <p:xfrm>
          <a:off x="1398609" y="1762540"/>
          <a:ext cx="8730582" cy="4852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450571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711AE7-FB63-3566-C606-71F06A7710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06AE398-59AF-E8A5-CF39-BF0769AB3497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A2D449-BB31-6245-B8A2-861C28517D0D}"/>
              </a:ext>
            </a:extLst>
          </p:cNvPr>
          <p:cNvSpPr txBox="1"/>
          <p:nvPr/>
        </p:nvSpPr>
        <p:spPr>
          <a:xfrm>
            <a:off x="617280" y="1120157"/>
            <a:ext cx="9169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تطوير خطة استجابة رقمية متكاملة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D8EC2E1-B553-D6CC-2ABF-728C13BDF908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819ECC0-CA9A-4C29-8AD2-BB7D905ADFD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341B16E-C4F1-03D8-4B3F-6E60C8A3F04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2D9173E-944A-14D8-9694-46BEA337CD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1868BD9-A56D-2E8B-C848-492D9EC37D3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50841646"/>
              </p:ext>
            </p:extLst>
          </p:nvPr>
        </p:nvGraphicFramePr>
        <p:xfrm>
          <a:off x="762000" y="2196500"/>
          <a:ext cx="10488386" cy="42416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100371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24EB71-3962-CD55-294F-B853FBB1B6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E8D91C2-877E-97A2-E024-D3F200F41BAC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E6FA9-AC7F-402E-13E4-6B098B1240FD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رصد أثر الأزمة على ولاء الجمهور الرقمي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E51BE6F-015E-1D61-C706-656AB8B3B99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3D0997-083F-27AE-B4C2-DEC8996B589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997D274-8706-9EAB-E75A-648DF4D690A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AE50FA0-2AAE-1790-4EE4-C5F83ABA52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7CD14F9-6063-B115-379B-B286F063C6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1356049"/>
              </p:ext>
            </p:extLst>
          </p:nvPr>
        </p:nvGraphicFramePr>
        <p:xfrm>
          <a:off x="762000" y="2436566"/>
          <a:ext cx="10668000" cy="3937504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667000">
                  <a:extLst>
                    <a:ext uri="{9D8B030D-6E8A-4147-A177-3AD203B41FA5}">
                      <a16:colId xmlns:a16="http://schemas.microsoft.com/office/drawing/2014/main" val="1414726572"/>
                    </a:ext>
                  </a:extLst>
                </a:gridCol>
                <a:gridCol w="2082282">
                  <a:extLst>
                    <a:ext uri="{9D8B030D-6E8A-4147-A177-3AD203B41FA5}">
                      <a16:colId xmlns:a16="http://schemas.microsoft.com/office/drawing/2014/main" val="2758876942"/>
                    </a:ext>
                  </a:extLst>
                </a:gridCol>
                <a:gridCol w="1996751">
                  <a:extLst>
                    <a:ext uri="{9D8B030D-6E8A-4147-A177-3AD203B41FA5}">
                      <a16:colId xmlns:a16="http://schemas.microsoft.com/office/drawing/2014/main" val="2329723444"/>
                    </a:ext>
                  </a:extLst>
                </a:gridCol>
                <a:gridCol w="3921967">
                  <a:extLst>
                    <a:ext uri="{9D8B030D-6E8A-4147-A177-3AD203B41FA5}">
                      <a16:colId xmlns:a16="http://schemas.microsoft.com/office/drawing/2014/main" val="3218740886"/>
                    </a:ext>
                  </a:extLst>
                </a:gridCol>
              </a:tblGrid>
              <a:tr h="62012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المؤشر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قبل الأزمة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أثناء الأزمة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بعد الأزمة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487651108"/>
                  </a:ext>
                </a:extLst>
              </a:tr>
              <a:tr h="62030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حجم المتابعين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مستقر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تذبذب / هبوط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تعافٍ تدريجي / فقد دائم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108603051"/>
                  </a:ext>
                </a:extLst>
              </a:tr>
              <a:tr h="62030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معدل التفاعل الإيجابي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مرتفع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انخفاض حاد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تحسّن تدريجي (حسب حسن الإدارة)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122104772"/>
                  </a:ext>
                </a:extLst>
              </a:tr>
              <a:tr h="62030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نسبة التعليقات السلبية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منخفضة جدًا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ارتفاع كبير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انخفاض نسبي (لكن لا تعود إلى الصفر)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152442261"/>
                  </a:ext>
                </a:extLst>
              </a:tr>
              <a:tr h="62030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الإحالات</a:t>
                      </a:r>
                      <a:r>
                        <a:rPr lang="en-GB" sz="2400" kern="0">
                          <a:effectLst/>
                        </a:rPr>
                        <a:t> (Mentions)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معتدلة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ارتفاع مفاجئ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تعود تدريجيًا حسب النبرة اللاحقة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593798010"/>
                  </a:ext>
                </a:extLst>
              </a:tr>
              <a:tr h="620304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ولاء الجمهور</a:t>
                      </a:r>
                      <a:r>
                        <a:rPr lang="en-GB" sz="2400" kern="0" dirty="0">
                          <a:effectLst/>
                        </a:rPr>
                        <a:t> NPS </a:t>
                      </a:r>
                      <a:r>
                        <a:rPr lang="ar-SA" sz="2400" kern="0" dirty="0">
                          <a:effectLst/>
                        </a:rPr>
                        <a:t>أو استطلاعات الرضا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مرتفع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تراجع ملحوظ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يتعافى ببطء — يحتاج دعم مستمر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8868082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8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59666D-93C9-3886-91AD-86025ABCB3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6A09728-9099-174D-BFAA-2ABE9028E36B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94C5F42-F6B2-A7C9-76A3-2FF0E056A263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بناء تقرير بعد الأزمة عن أداء مواقع التواصل الاجتماعي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1DFB125-8596-B297-2591-3CBB188EE4D8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0A18F9-548E-4C94-4AD9-5D31993BD46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6AA1FD6-270C-2C5E-E2CF-F4FFC3E00A5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7ED3D2E-18E0-51C8-DADA-D7C9FD2A60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B15B00B4-BD16-CDBF-E7DA-9CE918DD3C0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61011339"/>
              </p:ext>
            </p:extLst>
          </p:nvPr>
        </p:nvGraphicFramePr>
        <p:xfrm>
          <a:off x="747321" y="2109178"/>
          <a:ext cx="10335986" cy="42696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687853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93BC27-64EE-A229-F66A-D96446FD19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767BCE7-D02B-B10F-60E1-A928A39A9D99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3F6C8EF-5879-DD37-816B-79DC344B2501}"/>
              </a:ext>
            </a:extLst>
          </p:cNvPr>
          <p:cNvSpPr txBox="1"/>
          <p:nvPr/>
        </p:nvSpPr>
        <p:spPr>
          <a:xfrm>
            <a:off x="1028005" y="971159"/>
            <a:ext cx="86783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/>
              <a:t>دراسة حالة: أزمة</a:t>
            </a:r>
            <a:r>
              <a:rPr lang="en-GB" sz="2800" b="1" dirty="0"/>
              <a:t> United Airlines (2017) — </a:t>
            </a:r>
            <a:r>
              <a:rPr lang="ar-SA" sz="2800" b="1" dirty="0"/>
              <a:t>تصعيد رقمي</a:t>
            </a:r>
            <a:r>
              <a:rPr lang="en-GB" sz="4000" dirty="0"/>
              <a:t>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B49F78E-5C40-D649-BCE5-9AB55ED736A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09D5F4E-8094-F5D4-7AC8-901F6C6AA8F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EE23CD5-8607-1D7F-A8C3-B10F4D57845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1D8DCE0-413F-6472-6FD7-9437233D10D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7AA01347-5AF8-7D5D-0E0B-E7D7C654848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75781174"/>
              </p:ext>
            </p:extLst>
          </p:nvPr>
        </p:nvGraphicFramePr>
        <p:xfrm>
          <a:off x="762000" y="2096378"/>
          <a:ext cx="10488386" cy="43697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905331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712C00-7FD2-726B-A24E-62AE0D66C0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4965248-29C1-5CAA-92F6-37E39119AD2E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24816D0-4CB9-1FE7-833A-1D23DE8403D3}"/>
              </a:ext>
            </a:extLst>
          </p:cNvPr>
          <p:cNvSpPr txBox="1"/>
          <p:nvPr/>
        </p:nvSpPr>
        <p:spPr>
          <a:xfrm>
            <a:off x="617280" y="1120157"/>
            <a:ext cx="9169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دراسة حالة: أزمة </a:t>
            </a:r>
            <a:r>
              <a:rPr lang="en-GB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Dove </a:t>
            </a: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كيف خُفّفت الأزمة عبر مواقع التواصل الاجتماعي؟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2359340-5A94-FBB6-D456-A1115193C6A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8FCCD6A-DB5C-8E27-137B-022F5A5545D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FD18BC5-71FC-1A80-FAD5-D25AB3BE87A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C908E68-652F-7483-ADD4-E4D6BBF23A1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C20DC36-5E88-A465-3DE5-032CE5BF2E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6186812"/>
              </p:ext>
            </p:extLst>
          </p:nvPr>
        </p:nvGraphicFramePr>
        <p:xfrm>
          <a:off x="762000" y="2404746"/>
          <a:ext cx="10668000" cy="3874463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715208">
                  <a:extLst>
                    <a:ext uri="{9D8B030D-6E8A-4147-A177-3AD203B41FA5}">
                      <a16:colId xmlns:a16="http://schemas.microsoft.com/office/drawing/2014/main" val="2837381557"/>
                    </a:ext>
                  </a:extLst>
                </a:gridCol>
                <a:gridCol w="3937519">
                  <a:extLst>
                    <a:ext uri="{9D8B030D-6E8A-4147-A177-3AD203B41FA5}">
                      <a16:colId xmlns:a16="http://schemas.microsoft.com/office/drawing/2014/main" val="3605405499"/>
                    </a:ext>
                  </a:extLst>
                </a:gridCol>
                <a:gridCol w="4015273">
                  <a:extLst>
                    <a:ext uri="{9D8B030D-6E8A-4147-A177-3AD203B41FA5}">
                      <a16:colId xmlns:a16="http://schemas.microsoft.com/office/drawing/2014/main" val="2023166955"/>
                    </a:ext>
                  </a:extLst>
                </a:gridCol>
              </a:tblGrid>
              <a:tr h="63475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العنصر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قبل الأزمة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بعد الأزمة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103177224"/>
                  </a:ext>
                </a:extLst>
              </a:tr>
              <a:tr h="63493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صورة العلامة لدى الجمهور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علامة قريبة من قضايا المرأة، داعمة للتنوّع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شكوك حول حساسية المؤسسة تجاه قضايا العِرق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381322438"/>
                  </a:ext>
                </a:extLst>
              </a:tr>
              <a:tr h="63493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أداء الحملة الإعلانية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أداء جيد جدًا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توقف الحملة فورًا بعد تصاعد الأزمة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199737272"/>
                  </a:ext>
                </a:extLst>
              </a:tr>
              <a:tr h="63493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استجابة المؤسسة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بطيئة في البداية — اعتذار عام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اعتذار أكثر تخصيصًا، حوار نشِط على مواقع التواصل الاجتماعي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83382919"/>
                  </a:ext>
                </a:extLst>
              </a:tr>
              <a:tr h="63493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النبرة العامة للجمهور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إيجابية نسبيًا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مختلطة — دعم من البعض، نقد قوي من آخرين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54665385"/>
                  </a:ext>
                </a:extLst>
              </a:tr>
              <a:tr h="63493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جهود التعافي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إطلاق حملات جديدة تُركّز على الشمولية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 dirty="0">
                          <a:effectLst/>
                        </a:rPr>
                        <a:t>تعزيز الشفافية، استعادة تدريجية للثقة</a:t>
                      </a:r>
                      <a:endParaRPr lang="en-GB" sz="20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7815278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4889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7A7B02-D692-B1F1-607D-322956F509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8BFE01D-3C8A-8116-AAEE-4AA689E45244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568DFA-7AEC-CBCB-FAD9-61AF1D16E9D9}"/>
              </a:ext>
            </a:extLst>
          </p:cNvPr>
          <p:cNvSpPr txBox="1"/>
          <p:nvPr/>
        </p:nvSpPr>
        <p:spPr>
          <a:xfrm>
            <a:off x="448886" y="1032715"/>
            <a:ext cx="92299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600" b="1" dirty="0">
                <a:latin typeface="Alexandria" charset="0"/>
                <a:cs typeface="Alexandria" charset="0"/>
              </a:rPr>
              <a:t> </a:t>
            </a:r>
            <a:r>
              <a:rPr lang="ar-SA" sz="2400" b="1" dirty="0"/>
              <a:t>دراسة حالة: شركات الأزياء — كيف أعادت</a:t>
            </a:r>
            <a:r>
              <a:rPr lang="en-GB" sz="2400" b="1" dirty="0"/>
              <a:t> H&amp;M </a:t>
            </a:r>
            <a:r>
              <a:rPr lang="ar-SA" sz="2400" b="1" dirty="0"/>
              <a:t>بناء ثقتها بعد الأزمات العنصرية</a:t>
            </a:r>
            <a:r>
              <a:rPr lang="en-GB" sz="3600" dirty="0"/>
              <a:t> 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E6F130A-3BC5-2D82-4221-C594458119F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4B5F89-675C-310D-B128-6BEC8B9357C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25E859D-680B-D782-F762-B44F2D4A233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1D64D57-5BF7-080A-1312-D103F2D5E07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E174EAF9-C253-0F16-67B6-7D1CA7F837A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00996213"/>
              </p:ext>
            </p:extLst>
          </p:nvPr>
        </p:nvGraphicFramePr>
        <p:xfrm>
          <a:off x="1027828" y="2170906"/>
          <a:ext cx="9949792" cy="3306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8DF88169-D32A-7F2A-E48C-819142D11942}"/>
              </a:ext>
            </a:extLst>
          </p:cNvPr>
          <p:cNvSpPr txBox="1"/>
          <p:nvPr/>
        </p:nvSpPr>
        <p:spPr>
          <a:xfrm>
            <a:off x="1604865" y="5638657"/>
            <a:ext cx="9372755" cy="4897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ar-SA" sz="2400" b="1" kern="0" dirty="0">
                <a:solidFill>
                  <a:srgbClr val="FF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النتائج</a:t>
            </a:r>
            <a:r>
              <a:rPr lang="en-GB" sz="2400" b="1" kern="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ar-SA" sz="2400" b="1" kern="100" dirty="0">
                <a:solidFill>
                  <a:srgbClr val="FF0000"/>
                </a:solidFill>
                <a:latin typeface="Aptos" panose="020B00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solidFill>
                  <a:srgbClr val="FF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استعادة تدريجية للثقة — تحسّن صورة العلامة في المؤشرات الدولية للشفافية</a:t>
            </a:r>
            <a:r>
              <a:rPr lang="en-GB" sz="2400" b="1" dirty="0">
                <a:solidFill>
                  <a:srgbClr val="FF0000"/>
                </a:solidFill>
                <a:effectLst/>
              </a:rPr>
              <a:t> 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5535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EDF13-CB44-81BB-1FFC-D2DB28743C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63FF9CB-8CC7-D333-DE81-825AE4AB2801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1F7377-A018-44FF-3F10-B75CC0156B12}"/>
              </a:ext>
            </a:extLst>
          </p:cNvPr>
          <p:cNvSpPr txBox="1"/>
          <p:nvPr/>
        </p:nvSpPr>
        <p:spPr>
          <a:xfrm>
            <a:off x="1108692" y="1120157"/>
            <a:ext cx="867834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تحليل مقارن: لماذا نجح البعض وفشل البعض الآخر؟</a:t>
            </a:r>
          </a:p>
          <a:p>
            <a:pPr algn="r" rtl="1"/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7E5D7EE-B3AD-E6E9-476D-852F2E3B42D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2D003E-288F-EDB9-9219-B4904CF2E87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5114B5-5885-4315-9047-19CE081170E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01673C1-972F-8A79-748C-C03204C528C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DF5FD11-58E5-80B9-5770-E11A2163E3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1804430"/>
              </p:ext>
            </p:extLst>
          </p:nvPr>
        </p:nvGraphicFramePr>
        <p:xfrm>
          <a:off x="762000" y="2600751"/>
          <a:ext cx="10509381" cy="3818708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503127">
                  <a:extLst>
                    <a:ext uri="{9D8B030D-6E8A-4147-A177-3AD203B41FA5}">
                      <a16:colId xmlns:a16="http://schemas.microsoft.com/office/drawing/2014/main" val="2962030533"/>
                    </a:ext>
                  </a:extLst>
                </a:gridCol>
                <a:gridCol w="3503127">
                  <a:extLst>
                    <a:ext uri="{9D8B030D-6E8A-4147-A177-3AD203B41FA5}">
                      <a16:colId xmlns:a16="http://schemas.microsoft.com/office/drawing/2014/main" val="349236617"/>
                    </a:ext>
                  </a:extLst>
                </a:gridCol>
                <a:gridCol w="3503127">
                  <a:extLst>
                    <a:ext uri="{9D8B030D-6E8A-4147-A177-3AD203B41FA5}">
                      <a16:colId xmlns:a16="http://schemas.microsoft.com/office/drawing/2014/main" val="2025258103"/>
                    </a:ext>
                  </a:extLst>
                </a:gridCol>
              </a:tblGrid>
              <a:tr h="95071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الحالة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عوامل النجاح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عوامل الفشل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833756839"/>
                  </a:ext>
                </a:extLst>
              </a:tr>
              <a:tr h="95599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 kern="0">
                          <a:effectLst/>
                        </a:rPr>
                        <a:t>United Airlines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فيديو اعتذار متأخر، تحسين السياسات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استجابة أولية دفاعية جدًا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804536045"/>
                  </a:ext>
                </a:extLst>
              </a:tr>
              <a:tr h="95599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 kern="0">
                          <a:effectLst/>
                        </a:rPr>
                        <a:t>Dove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شفافية لاحقة، حوار نشِط مع الجمهور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استجابة أولية بطيئة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971852436"/>
                  </a:ext>
                </a:extLst>
              </a:tr>
              <a:tr h="95599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400" kern="0">
                          <a:effectLst/>
                        </a:rPr>
                        <a:t>H&amp;M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إجراءات فعلية لتعزيز التنوع والشمولية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خطأ أصلي واضح في المحتوى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4262492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5489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C1E9C7-CCB8-A713-9B14-B8FD6D776E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1B2E7DA-1A9A-1F68-2A95-D5D99669EA7E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BBD7F71-77E9-62B0-F2E2-A0799FD58FD6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ما الذي نتعلمه عن "طبيعة الجمهور الرقمي" في الأزمات؟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CAE215E-BCF1-5C20-4D8A-A18A0DB7767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BF356C-9D87-0C48-FC6D-610C17087ED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25C4091-3E3A-C3CE-7D4E-9E33FAB117B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6760723-53F3-41DF-F454-FC4ABD87685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ADA909E-CDF7-2282-F3BD-B3C9502F60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12695464"/>
              </p:ext>
            </p:extLst>
          </p:nvPr>
        </p:nvGraphicFramePr>
        <p:xfrm>
          <a:off x="935182" y="2221105"/>
          <a:ext cx="10148125" cy="4393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920053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4D7327-BCE2-0522-60BE-153A949A37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5D44138-71FC-435A-B527-173BD7116D13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D94B78-2831-0634-0A9C-65580F9D0CCD}"/>
              </a:ext>
            </a:extLst>
          </p:cNvPr>
          <p:cNvSpPr txBox="1"/>
          <p:nvPr/>
        </p:nvSpPr>
        <p:spPr>
          <a:xfrm>
            <a:off x="617279" y="1037548"/>
            <a:ext cx="906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ملخص المحاضرة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10518F2-D3F7-5CC6-CF3B-DA2FB3B9535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46535ED-77AB-4108-62AA-58F1E07D87F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201C10-0F78-13AD-737B-DCFC67BC382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4383694-0C0E-4E37-C6F2-A6A9A08DA7B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6F944B0B-A0A7-723B-E9AE-E9F96B0F923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73450799"/>
              </p:ext>
            </p:extLst>
          </p:nvPr>
        </p:nvGraphicFramePr>
        <p:xfrm>
          <a:off x="935182" y="2221105"/>
          <a:ext cx="10148125" cy="4393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217739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40014F-1587-5982-2763-E54BDB2BC2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B3090B9-EDA6-6B82-A039-9A612F334536}"/>
              </a:ext>
            </a:extLst>
          </p:cNvPr>
          <p:cNvSpPr/>
          <p:nvPr/>
        </p:nvSpPr>
        <p:spPr>
          <a:xfrm>
            <a:off x="617280" y="1685495"/>
            <a:ext cx="10812720" cy="505397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988533-3F71-11DC-040B-DC11AC5A12BE}"/>
              </a:ext>
            </a:extLst>
          </p:cNvPr>
          <p:cNvSpPr txBox="1"/>
          <p:nvPr/>
        </p:nvSpPr>
        <p:spPr>
          <a:xfrm>
            <a:off x="617279" y="1037548"/>
            <a:ext cx="90615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أهم النصائح العملية لاستعادة الصورة الذهنية بعد الأزمات الرقمية</a:t>
            </a:r>
          </a:p>
          <a:p>
            <a:pPr algn="r" rtl="1"/>
            <a:endParaRPr lang="ar-SA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3DA5E6E-18A1-ACEB-B8C5-D9E1DEE88708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B469B0-2888-50D6-E2BD-2E4B098C7E9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CF37C84-F4E9-F554-8AC6-76110286E2B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D84A402-A43A-8877-DE42-23761BD23E1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D4A26578-4E09-73DC-60CA-0465C487591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77208540"/>
              </p:ext>
            </p:extLst>
          </p:nvPr>
        </p:nvGraphicFramePr>
        <p:xfrm>
          <a:off x="935182" y="2221105"/>
          <a:ext cx="10148125" cy="4393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368188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F2AF752-ED58-443F-8DA5-4BA0DB1C5D1C}"/>
</file>

<file path=customXml/itemProps3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11964</TotalTime>
  <Words>3731</Words>
  <Application>Microsoft Macintosh PowerPoint</Application>
  <PresentationFormat>Widescreen</PresentationFormat>
  <Paragraphs>672</Paragraphs>
  <Slides>43</Slides>
  <Notes>43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3" baseType="lpstr">
      <vt:lpstr>Alexandria</vt:lpstr>
      <vt:lpstr>Aptos</vt:lpstr>
      <vt:lpstr>Arial</vt:lpstr>
      <vt:lpstr>Calibri</vt:lpstr>
      <vt:lpstr>Calibri Light</vt:lpstr>
      <vt:lpstr>Courier New</vt:lpstr>
      <vt:lpstr>Roboto Light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 adel</cp:lastModifiedBy>
  <cp:revision>74</cp:revision>
  <dcterms:created xsi:type="dcterms:W3CDTF">2023-04-29T09:08:00Z</dcterms:created>
  <dcterms:modified xsi:type="dcterms:W3CDTF">2025-07-13T01:17:49Z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