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321" r:id="rId3"/>
    <p:sldId id="350" r:id="rId4"/>
    <p:sldId id="279" r:id="rId5"/>
    <p:sldId id="288" r:id="rId6"/>
    <p:sldId id="282" r:id="rId7"/>
    <p:sldId id="284" r:id="rId8"/>
    <p:sldId id="285" r:id="rId9"/>
    <p:sldId id="286" r:id="rId10"/>
    <p:sldId id="323" r:id="rId11"/>
    <p:sldId id="287" r:id="rId12"/>
    <p:sldId id="289" r:id="rId13"/>
    <p:sldId id="322" r:id="rId14"/>
    <p:sldId id="277" r:id="rId15"/>
    <p:sldId id="265" r:id="rId16"/>
    <p:sldId id="294" r:id="rId17"/>
    <p:sldId id="290" r:id="rId18"/>
    <p:sldId id="295" r:id="rId19"/>
    <p:sldId id="291" r:id="rId20"/>
    <p:sldId id="324" r:id="rId21"/>
    <p:sldId id="325" r:id="rId22"/>
    <p:sldId id="326" r:id="rId23"/>
    <p:sldId id="303" r:id="rId24"/>
    <p:sldId id="296" r:id="rId25"/>
    <p:sldId id="327" r:id="rId26"/>
    <p:sldId id="328" r:id="rId27"/>
    <p:sldId id="329" r:id="rId28"/>
    <p:sldId id="330" r:id="rId29"/>
    <p:sldId id="331" r:id="rId30"/>
    <p:sldId id="332" r:id="rId31"/>
    <p:sldId id="334" r:id="rId32"/>
    <p:sldId id="337" r:id="rId33"/>
    <p:sldId id="338" r:id="rId34"/>
    <p:sldId id="339" r:id="rId35"/>
    <p:sldId id="340" r:id="rId36"/>
    <p:sldId id="341" r:id="rId37"/>
    <p:sldId id="342" r:id="rId38"/>
    <p:sldId id="343" r:id="rId39"/>
    <p:sldId id="344" r:id="rId40"/>
    <p:sldId id="345" r:id="rId41"/>
    <p:sldId id="347" r:id="rId42"/>
    <p:sldId id="348" r:id="rId43"/>
    <p:sldId id="349" r:id="rId44"/>
    <p:sldId id="319" r:id="rId45"/>
    <p:sldId id="320" r:id="rId46"/>
    <p:sldId id="276" r:id="rId47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9C7543A7-8E9F-47AF-82C4-C1B2925CE842}"/>
    <pc:docChg chg="modSld">
      <pc:chgData name="shery tawfeeq" userId="19a96e0e89ed5f52" providerId="LiveId" clId="{9C7543A7-8E9F-47AF-82C4-C1B2925CE842}" dt="2023-05-16T13:35:02.272" v="0"/>
      <pc:docMkLst>
        <pc:docMk/>
      </pc:docMkLst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86834508" sldId="25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86834508" sldId="257"/>
            <ac:picMk id="8" creationId="{639288F3-B950-460A-9DC5-233D70ADBB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80761314" sldId="26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80761314" sldId="265"/>
            <ac:picMk id="10" creationId="{37D1B37A-0280-4ED0-85F7-715EA301DD9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220247" sldId="27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220247" sldId="276"/>
            <ac:picMk id="3" creationId="{AB7298F0-5C33-4DD8-B471-6D2E71CC63C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013942719" sldId="27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013942719" sldId="277"/>
            <ac:picMk id="8" creationId="{C95ACCDB-6E65-4FDA-9D52-F2539DCCFEF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639395632" sldId="27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639395632" sldId="279"/>
            <ac:picMk id="8" creationId="{E0908242-53FF-45CD-911B-272C5C3DB1F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230494244" sldId="28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230494244" sldId="282"/>
            <ac:picMk id="13" creationId="{F32C0B99-877E-471C-A7C8-F7F4447C5E37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41396719" sldId="28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41396719" sldId="284"/>
            <ac:picMk id="14" creationId="{2044A80E-31DA-4B72-9723-7680C84C135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78825098" sldId="28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78825098" sldId="285"/>
            <ac:picMk id="8" creationId="{264E0ECC-0909-426D-803D-4CD2D956FC66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910255320" sldId="28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910255320" sldId="286"/>
            <ac:picMk id="7" creationId="{FEF43F23-4EC2-4FD6-99F6-052570BCF98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181202611" sldId="28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181202611" sldId="287"/>
            <ac:picMk id="7" creationId="{EDFCD5B1-ED13-41DF-922D-7912E90FD84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588500542" sldId="28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588500542" sldId="288"/>
            <ac:picMk id="4" creationId="{DD2CAA63-EDEC-45D8-855B-757BBC356A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37233372" sldId="28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37233372" sldId="289"/>
            <ac:picMk id="12" creationId="{4CE039EC-8AA9-4D4A-AA06-A43FC9BB913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333399563" sldId="29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333399563" sldId="290"/>
            <ac:picMk id="12" creationId="{5E028263-3808-4AAD-A8E0-ED998EF39DB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67667638" sldId="29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67667638" sldId="291"/>
            <ac:picMk id="5" creationId="{34C030C1-D432-44E5-8EDE-C24D5C93D91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73275758" sldId="29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73275758" sldId="294"/>
            <ac:picMk id="8" creationId="{8893BEE7-AE7A-4BF7-9139-F85F2D6F9265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704173286" sldId="29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704173286" sldId="295"/>
            <ac:picMk id="12" creationId="{6223D321-9F5D-4FEA-93D1-F945F93BF84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29877833" sldId="29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29877833" sldId="296"/>
            <ac:picMk id="8" creationId="{D96EC330-0900-426E-930E-755212C19BC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03927633" sldId="30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03927633" sldId="303"/>
            <ac:picMk id="4" creationId="{68B7338A-73C5-44F4-A647-117778531847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9263054" sldId="31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9263054" sldId="319"/>
            <ac:picMk id="8" creationId="{E7AB78EC-7F65-43C6-A477-EFA62EFF27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381692315" sldId="32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381692315" sldId="320"/>
            <ac:picMk id="8" creationId="{A2A98266-D68E-49A0-898E-979C5158B94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83213040" sldId="32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83213040" sldId="321"/>
            <ac:picMk id="5" creationId="{910DE4DD-A0E4-4632-B611-A76238412EE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8888212" sldId="32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8888212" sldId="322"/>
            <ac:picMk id="7" creationId="{C0C1D884-DF03-453F-BFB2-989ADCAFE3D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747833239" sldId="32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747833239" sldId="323"/>
            <ac:picMk id="12" creationId="{B522D265-F7DA-4378-9500-4847B4849BE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633314374" sldId="32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633314374" sldId="324"/>
            <ac:picMk id="5" creationId="{FC24708C-640F-4DFF-AD45-18E823FB59B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98377336" sldId="32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98377336" sldId="325"/>
            <ac:picMk id="11" creationId="{B3C79C84-AFC6-463C-8FF0-72329D4A0EE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190151222" sldId="32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190151222" sldId="326"/>
            <ac:picMk id="8" creationId="{F1D865C5-09AE-4F41-AC3E-33DF8ED6FBE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462221537" sldId="32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462221537" sldId="327"/>
            <ac:picMk id="8" creationId="{1F9423CD-227D-40F3-B636-4DAEF260290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173939221" sldId="32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173939221" sldId="328"/>
            <ac:picMk id="8" creationId="{722B70A2-276F-419E-983C-4A80CBF0BC7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365117134" sldId="32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365117134" sldId="329"/>
            <ac:picMk id="8" creationId="{BF3E0222-2136-4050-AA40-287EDFC07AA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86314975" sldId="33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86314975" sldId="330"/>
            <ac:picMk id="8" creationId="{E2BA4C56-9FDC-46FC-B8F9-6B75F4AC38A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58021441" sldId="33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58021441" sldId="331"/>
            <ac:picMk id="8" creationId="{0B2565E5-D7AD-4527-90F7-A751FAE19B63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757720131" sldId="33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757720131" sldId="332"/>
            <ac:picMk id="8" creationId="{1C2F5411-56E4-4295-BF4D-6C94B77F6E6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78056184" sldId="33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78056184" sldId="334"/>
            <ac:picMk id="8" creationId="{75580D03-B308-4665-8004-858F9EFD0C0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55304343" sldId="33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55304343" sldId="337"/>
            <ac:picMk id="8" creationId="{74EC2533-DDAB-447F-95F6-A03E94152AF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67988426" sldId="33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67988426" sldId="338"/>
            <ac:picMk id="8" creationId="{F0A99BE3-902E-4378-A45F-CC9E5B20073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542150361" sldId="33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542150361" sldId="339"/>
            <ac:picMk id="5" creationId="{62C8B931-67EE-4640-B9E6-96535381D68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96671206" sldId="34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96671206" sldId="340"/>
            <ac:picMk id="8" creationId="{E0FBFA66-2FEF-4895-85EC-6C7B952779C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1164789" sldId="34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1164789" sldId="341"/>
            <ac:picMk id="8" creationId="{3A59A898-403E-431B-AFE0-F1B9B2F529A3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909459474" sldId="34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909459474" sldId="342"/>
            <ac:picMk id="8" creationId="{60543837-B6BF-4DCC-8B1A-757CBD25C6FA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621663566" sldId="34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621663566" sldId="343"/>
            <ac:picMk id="8" creationId="{112E271A-740A-46C9-808E-3AE62BD391E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638616365" sldId="34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638616365" sldId="344"/>
            <ac:picMk id="8" creationId="{AEB0C99D-B3C5-4678-9C11-CB490584879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400153905" sldId="34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400153905" sldId="345"/>
            <ac:picMk id="8" creationId="{AE5D24B7-7247-496A-AFB3-BFC8EE1C830A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08896309" sldId="34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08896309" sldId="347"/>
            <ac:picMk id="8" creationId="{01A64940-7F9E-48A0-8D37-3B252A6F24B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412969528" sldId="34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412969528" sldId="348"/>
            <ac:picMk id="8" creationId="{A823DD3B-58EA-4B4A-BCAA-140AC01555F5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270915244" sldId="34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270915244" sldId="349"/>
            <ac:picMk id="8" creationId="{7A582F8B-8F3E-495D-9CD0-5C9D47FA6E1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89280964" sldId="35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89280964" sldId="350"/>
            <ac:picMk id="10" creationId="{ACB593BF-C1A7-4EC2-A420-EE15A98FC5BB}"/>
          </ac:picMkLst>
        </pc:picChg>
      </pc:sldChg>
    </pc:docChg>
  </pc:docChgLst>
  <pc:docChgLst>
    <pc:chgData name="shery tawfeeq" userId="19a96e0e89ed5f52" providerId="LiveId" clId="{B046D3F7-AE77-4945-AEBC-54F6026EB440}"/>
    <pc:docChg chg="undo custSel addSld delSld modSld">
      <pc:chgData name="shery tawfeeq" userId="19a96e0e89ed5f52" providerId="LiveId" clId="{B046D3F7-AE77-4945-AEBC-54F6026EB440}" dt="2023-05-05T23:36:46.563" v="2286"/>
      <pc:docMkLst>
        <pc:docMk/>
      </pc:docMkLst>
      <pc:sldChg chg="modSp">
        <pc:chgData name="shery tawfeeq" userId="19a96e0e89ed5f52" providerId="LiveId" clId="{B046D3F7-AE77-4945-AEBC-54F6026EB440}" dt="2023-05-05T23:36:46.563" v="2286"/>
        <pc:sldMkLst>
          <pc:docMk/>
          <pc:sldMk cId="29220247" sldId="276"/>
        </pc:sldMkLst>
        <pc:spChg chg="mod">
          <ac:chgData name="shery tawfeeq" userId="19a96e0e89ed5f52" providerId="LiveId" clId="{B046D3F7-AE77-4945-AEBC-54F6026EB440}" dt="2023-05-05T23:36:40.877" v="2285"/>
          <ac:spMkLst>
            <pc:docMk/>
            <pc:sldMk cId="29220247" sldId="276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6:46.563" v="2286"/>
          <ac:spMkLst>
            <pc:docMk/>
            <pc:sldMk cId="29220247" sldId="276"/>
            <ac:spMk id="16" creationId="{00000000-0000-0000-0000-000000000000}"/>
          </ac:spMkLst>
        </pc:spChg>
      </pc:sldChg>
      <pc:sldChg chg="modSp mod">
        <pc:chgData name="shery tawfeeq" userId="19a96e0e89ed5f52" providerId="LiveId" clId="{B046D3F7-AE77-4945-AEBC-54F6026EB440}" dt="2023-05-05T23:35:03.034" v="2109" actId="1440"/>
        <pc:sldMkLst>
          <pc:docMk/>
          <pc:sldMk cId="3639395632" sldId="279"/>
        </pc:sldMkLst>
        <pc:picChg chg="mod">
          <ac:chgData name="shery tawfeeq" userId="19a96e0e89ed5f52" providerId="LiveId" clId="{B046D3F7-AE77-4945-AEBC-54F6026EB440}" dt="2023-05-05T23:35:03.034" v="2109" actId="1440"/>
          <ac:picMkLst>
            <pc:docMk/>
            <pc:sldMk cId="3639395632" sldId="279"/>
            <ac:picMk id="10" creationId="{4CF064EB-0828-48A5-82BB-3CB49FD59C3C}"/>
          </ac:picMkLst>
        </pc:picChg>
      </pc:sldChg>
      <pc:sldChg chg="modSp mod">
        <pc:chgData name="shery tawfeeq" userId="19a96e0e89ed5f52" providerId="LiveId" clId="{B046D3F7-AE77-4945-AEBC-54F6026EB440}" dt="2023-05-05T22:52:09.938" v="48" actId="207"/>
        <pc:sldMkLst>
          <pc:docMk/>
          <pc:sldMk cId="3729877833" sldId="296"/>
        </pc:sldMkLst>
        <pc:spChg chg="mod">
          <ac:chgData name="shery tawfeeq" userId="19a96e0e89ed5f52" providerId="LiveId" clId="{B046D3F7-AE77-4945-AEBC-54F6026EB440}" dt="2023-05-05T22:50:41.314" v="3" actId="14100"/>
          <ac:spMkLst>
            <pc:docMk/>
            <pc:sldMk cId="3729877833" sldId="296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1:03.916" v="24"/>
          <ac:spMkLst>
            <pc:docMk/>
            <pc:sldMk cId="3729877833" sldId="296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2:09.938" v="48" actId="207"/>
          <ac:spMkLst>
            <pc:docMk/>
            <pc:sldMk cId="3729877833" sldId="296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0:56.659" v="23" actId="1036"/>
          <ac:picMkLst>
            <pc:docMk/>
            <pc:sldMk cId="3729877833" sldId="296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1:19.196" v="27" actId="1440"/>
          <ac:picMkLst>
            <pc:docMk/>
            <pc:sldMk cId="3729877833" sldId="296"/>
            <ac:picMk id="11" creationId="{5F089DBC-D80C-4B11-A4B5-DDF32568D9AD}"/>
          </ac:picMkLst>
        </pc:picChg>
      </pc:sldChg>
      <pc:sldChg chg="modSp">
        <pc:chgData name="shery tawfeeq" userId="19a96e0e89ed5f52" providerId="LiveId" clId="{B046D3F7-AE77-4945-AEBC-54F6026EB440}" dt="2023-05-05T22:49:58.079" v="1"/>
        <pc:sldMkLst>
          <pc:docMk/>
          <pc:sldMk cId="3703927633" sldId="303"/>
        </pc:sldMkLst>
        <pc:spChg chg="mod">
          <ac:chgData name="shery tawfeeq" userId="19a96e0e89ed5f52" providerId="LiveId" clId="{B046D3F7-AE77-4945-AEBC-54F6026EB440}" dt="2023-05-05T22:49:53.443" v="0"/>
          <ac:spMkLst>
            <pc:docMk/>
            <pc:sldMk cId="3703927633" sldId="303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49:58.079" v="1"/>
          <ac:spMkLst>
            <pc:docMk/>
            <pc:sldMk cId="3703927633" sldId="303"/>
            <ac:spMk id="16" creationId="{00000000-0000-0000-0000-000000000000}"/>
          </ac:spMkLst>
        </pc:spChg>
      </pc:sldChg>
      <pc:sldChg chg="addSp delSp modSp add del mod">
        <pc:chgData name="shery tawfeeq" userId="19a96e0e89ed5f52" providerId="LiveId" clId="{B046D3F7-AE77-4945-AEBC-54F6026EB440}" dt="2023-05-05T23:35:15.081" v="2115" actId="1037"/>
        <pc:sldMkLst>
          <pc:docMk/>
          <pc:sldMk cId="409263054" sldId="319"/>
        </pc:sldMkLst>
        <pc:spChg chg="mod">
          <ac:chgData name="shery tawfeeq" userId="19a96e0e89ed5f52" providerId="LiveId" clId="{B046D3F7-AE77-4945-AEBC-54F6026EB440}" dt="2023-05-05T23:34:18.689" v="2062" actId="1037"/>
          <ac:spMkLst>
            <pc:docMk/>
            <pc:sldMk cId="409263054" sldId="31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4:44.342" v="2082" actId="1037"/>
          <ac:spMkLst>
            <pc:docMk/>
            <pc:sldMk cId="409263054" sldId="319"/>
            <ac:spMk id="11" creationId="{47D1C754-1798-422A-9316-98AB8053F9CA}"/>
          </ac:spMkLst>
        </pc:spChg>
        <pc:spChg chg="mod">
          <ac:chgData name="shery tawfeeq" userId="19a96e0e89ed5f52" providerId="LiveId" clId="{B046D3F7-AE77-4945-AEBC-54F6026EB440}" dt="2023-05-05T23:33:57.801" v="2032" actId="207"/>
          <ac:spMkLst>
            <pc:docMk/>
            <pc:sldMk cId="409263054" sldId="319"/>
            <ac:spMk id="13" creationId="{4397E26A-3CC4-4822-965D-1FFF0255314E}"/>
          </ac:spMkLst>
        </pc:spChg>
        <pc:picChg chg="mod">
          <ac:chgData name="shery tawfeeq" userId="19a96e0e89ed5f52" providerId="LiveId" clId="{B046D3F7-AE77-4945-AEBC-54F6026EB440}" dt="2023-05-05T23:34:22.718" v="2063" actId="14100"/>
          <ac:picMkLst>
            <pc:docMk/>
            <pc:sldMk cId="409263054" sldId="319"/>
            <ac:picMk id="6" creationId="{00000000-0000-0000-0000-000000000000}"/>
          </ac:picMkLst>
        </pc:picChg>
        <pc:picChg chg="add mod">
          <ac:chgData name="shery tawfeeq" userId="19a96e0e89ed5f52" providerId="LiveId" clId="{B046D3F7-AE77-4945-AEBC-54F6026EB440}" dt="2023-05-05T23:35:15.081" v="2115" actId="1037"/>
          <ac:picMkLst>
            <pc:docMk/>
            <pc:sldMk cId="409263054" sldId="319"/>
            <ac:picMk id="9" creationId="{86662ED9-A18F-9FC4-59D7-3547C027B753}"/>
          </ac:picMkLst>
        </pc:picChg>
        <pc:picChg chg="del">
          <ac:chgData name="shery tawfeeq" userId="19a96e0e89ed5f52" providerId="LiveId" clId="{B046D3F7-AE77-4945-AEBC-54F6026EB440}" dt="2023-05-05T23:33:27.862" v="2027" actId="478"/>
          <ac:picMkLst>
            <pc:docMk/>
            <pc:sldMk cId="409263054" sldId="319"/>
            <ac:picMk id="15" creationId="{F5269483-AC95-4A04-8990-D5F424AAD453}"/>
          </ac:picMkLst>
        </pc:picChg>
      </pc:sldChg>
      <pc:sldChg chg="modSp mod">
        <pc:chgData name="shery tawfeeq" userId="19a96e0e89ed5f52" providerId="LiveId" clId="{B046D3F7-AE77-4945-AEBC-54F6026EB440}" dt="2023-05-05T23:36:34.464" v="2284" actId="14100"/>
        <pc:sldMkLst>
          <pc:docMk/>
          <pc:sldMk cId="2381692315" sldId="320"/>
        </pc:sldMkLst>
        <pc:spChg chg="mod">
          <ac:chgData name="shery tawfeeq" userId="19a96e0e89ed5f52" providerId="LiveId" clId="{B046D3F7-AE77-4945-AEBC-54F6026EB440}" dt="2023-05-05T23:36:06.599" v="2250" actId="1037"/>
          <ac:spMkLst>
            <pc:docMk/>
            <pc:sldMk cId="2381692315" sldId="32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6:17.641" v="2267" actId="20577"/>
          <ac:spMkLst>
            <pc:docMk/>
            <pc:sldMk cId="2381692315" sldId="320"/>
            <ac:spMk id="11" creationId="{47D1C754-1798-422A-9316-98AB8053F9CA}"/>
          </ac:spMkLst>
        </pc:spChg>
        <pc:picChg chg="mod">
          <ac:chgData name="shery tawfeeq" userId="19a96e0e89ed5f52" providerId="LiveId" clId="{B046D3F7-AE77-4945-AEBC-54F6026EB440}" dt="2023-05-05T23:35:57.405" v="2204" actId="14100"/>
          <ac:picMkLst>
            <pc:docMk/>
            <pc:sldMk cId="2381692315" sldId="32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36:34.464" v="2284" actId="14100"/>
          <ac:picMkLst>
            <pc:docMk/>
            <pc:sldMk cId="2381692315" sldId="320"/>
            <ac:picMk id="9" creationId="{74B589DC-EF58-4710-9060-88240076F7E3}"/>
          </ac:picMkLst>
        </pc:picChg>
      </pc:sldChg>
      <pc:sldChg chg="modSp mod">
        <pc:chgData name="shery tawfeeq" userId="19a96e0e89ed5f52" providerId="LiveId" clId="{B046D3F7-AE77-4945-AEBC-54F6026EB440}" dt="2023-05-05T22:54:35.024" v="175" actId="207"/>
        <pc:sldMkLst>
          <pc:docMk/>
          <pc:sldMk cId="3462221537" sldId="327"/>
        </pc:sldMkLst>
        <pc:spChg chg="mod">
          <ac:chgData name="shery tawfeeq" userId="19a96e0e89ed5f52" providerId="LiveId" clId="{B046D3F7-AE77-4945-AEBC-54F6026EB440}" dt="2023-05-05T22:53:03.876" v="117"/>
          <ac:spMkLst>
            <pc:docMk/>
            <pc:sldMk cId="3462221537" sldId="32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3:07.489" v="118"/>
          <ac:spMkLst>
            <pc:docMk/>
            <pc:sldMk cId="3462221537" sldId="32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4:35.024" v="175" actId="207"/>
          <ac:spMkLst>
            <pc:docMk/>
            <pc:sldMk cId="3462221537" sldId="32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2:46.226" v="76" actId="14100"/>
          <ac:picMkLst>
            <pc:docMk/>
            <pc:sldMk cId="3462221537" sldId="32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3:33.948" v="141" actId="1440"/>
          <ac:picMkLst>
            <pc:docMk/>
            <pc:sldMk cId="3462221537" sldId="327"/>
            <ac:picMk id="9" creationId="{4D8D302C-CD70-4B05-85E3-7E615804A01B}"/>
          </ac:picMkLst>
        </pc:picChg>
      </pc:sldChg>
      <pc:sldChg chg="modSp mod">
        <pc:chgData name="shery tawfeeq" userId="19a96e0e89ed5f52" providerId="LiveId" clId="{B046D3F7-AE77-4945-AEBC-54F6026EB440}" dt="2023-05-05T22:58:13.654" v="297" actId="207"/>
        <pc:sldMkLst>
          <pc:docMk/>
          <pc:sldMk cId="2173939221" sldId="328"/>
        </pc:sldMkLst>
        <pc:spChg chg="mod">
          <ac:chgData name="shery tawfeeq" userId="19a96e0e89ed5f52" providerId="LiveId" clId="{B046D3F7-AE77-4945-AEBC-54F6026EB440}" dt="2023-05-05T22:55:14.361" v="246" actId="1037"/>
          <ac:spMkLst>
            <pc:docMk/>
            <pc:sldMk cId="2173939221" sldId="32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5:19.251" v="247"/>
          <ac:spMkLst>
            <pc:docMk/>
            <pc:sldMk cId="2173939221" sldId="32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8:13.654" v="297" actId="207"/>
          <ac:spMkLst>
            <pc:docMk/>
            <pc:sldMk cId="2173939221" sldId="32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5:08.163" v="231" actId="1038"/>
          <ac:picMkLst>
            <pc:docMk/>
            <pc:sldMk cId="2173939221" sldId="32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5:36.903" v="274" actId="1440"/>
          <ac:picMkLst>
            <pc:docMk/>
            <pc:sldMk cId="2173939221" sldId="328"/>
            <ac:picMk id="9" creationId="{9765C73B-EE62-4674-86D9-E3311AA18363}"/>
          </ac:picMkLst>
        </pc:picChg>
      </pc:sldChg>
      <pc:sldChg chg="modSp mod">
        <pc:chgData name="shery tawfeeq" userId="19a96e0e89ed5f52" providerId="LiveId" clId="{B046D3F7-AE77-4945-AEBC-54F6026EB440}" dt="2023-05-05T23:02:32.910" v="402" actId="207"/>
        <pc:sldMkLst>
          <pc:docMk/>
          <pc:sldMk cId="1365117134" sldId="329"/>
        </pc:sldMkLst>
        <pc:spChg chg="mod">
          <ac:chgData name="shery tawfeeq" userId="19a96e0e89ed5f52" providerId="LiveId" clId="{B046D3F7-AE77-4945-AEBC-54F6026EB440}" dt="2023-05-05T23:01:17.844" v="389" actId="1038"/>
          <ac:spMkLst>
            <pc:docMk/>
            <pc:sldMk cId="1365117134" sldId="32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8:57.030" v="301"/>
          <ac:spMkLst>
            <pc:docMk/>
            <pc:sldMk cId="1365117134" sldId="329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2:32.910" v="402" actId="207"/>
          <ac:spMkLst>
            <pc:docMk/>
            <pc:sldMk cId="1365117134" sldId="329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1:06.462" v="363" actId="14100"/>
          <ac:picMkLst>
            <pc:docMk/>
            <pc:sldMk cId="1365117134" sldId="329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1:27.268" v="391" actId="1440"/>
          <ac:picMkLst>
            <pc:docMk/>
            <pc:sldMk cId="1365117134" sldId="329"/>
            <ac:picMk id="9" creationId="{F0AC4A80-930B-4835-B578-D019FA3A4C62}"/>
          </ac:picMkLst>
        </pc:picChg>
      </pc:sldChg>
      <pc:sldChg chg="modSp mod">
        <pc:chgData name="shery tawfeeq" userId="19a96e0e89ed5f52" providerId="LiveId" clId="{B046D3F7-AE77-4945-AEBC-54F6026EB440}" dt="2023-05-05T23:04:07.769" v="495" actId="115"/>
        <pc:sldMkLst>
          <pc:docMk/>
          <pc:sldMk cId="2986314975" sldId="330"/>
        </pc:sldMkLst>
        <pc:spChg chg="mod">
          <ac:chgData name="shery tawfeeq" userId="19a96e0e89ed5f52" providerId="LiveId" clId="{B046D3F7-AE77-4945-AEBC-54F6026EB440}" dt="2023-05-05T23:03:28.131" v="480" actId="1037"/>
          <ac:spMkLst>
            <pc:docMk/>
            <pc:sldMk cId="2986314975" sldId="33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2:58.207" v="406"/>
          <ac:spMkLst>
            <pc:docMk/>
            <pc:sldMk cId="2986314975" sldId="330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4:07.769" v="495" actId="115"/>
          <ac:spMkLst>
            <pc:docMk/>
            <pc:sldMk cId="2986314975" sldId="330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3:19.033" v="446" actId="14100"/>
          <ac:picMkLst>
            <pc:docMk/>
            <pc:sldMk cId="2986314975" sldId="33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3:52.295" v="492" actId="14100"/>
          <ac:picMkLst>
            <pc:docMk/>
            <pc:sldMk cId="2986314975" sldId="330"/>
            <ac:picMk id="9" creationId="{88730A95-EF1E-46D5-8DEF-A3A8BF9BFC24}"/>
          </ac:picMkLst>
        </pc:picChg>
      </pc:sldChg>
      <pc:sldChg chg="modSp mod">
        <pc:chgData name="shery tawfeeq" userId="19a96e0e89ed5f52" providerId="LiveId" clId="{B046D3F7-AE77-4945-AEBC-54F6026EB440}" dt="2023-05-05T23:07:15.658" v="594" actId="1036"/>
        <pc:sldMkLst>
          <pc:docMk/>
          <pc:sldMk cId="358021441" sldId="331"/>
        </pc:sldMkLst>
        <pc:spChg chg="mod">
          <ac:chgData name="shery tawfeeq" userId="19a96e0e89ed5f52" providerId="LiveId" clId="{B046D3F7-AE77-4945-AEBC-54F6026EB440}" dt="2023-05-05T23:05:10.753" v="554" actId="1037"/>
          <ac:spMkLst>
            <pc:docMk/>
            <pc:sldMk cId="358021441" sldId="331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4:56.124" v="524"/>
          <ac:spMkLst>
            <pc:docMk/>
            <pc:sldMk cId="358021441" sldId="331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7:15.658" v="594" actId="1036"/>
          <ac:spMkLst>
            <pc:docMk/>
            <pc:sldMk cId="358021441" sldId="331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5:02.266" v="526" actId="14100"/>
          <ac:picMkLst>
            <pc:docMk/>
            <pc:sldMk cId="358021441" sldId="331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5:27.106" v="559" actId="1440"/>
          <ac:picMkLst>
            <pc:docMk/>
            <pc:sldMk cId="358021441" sldId="331"/>
            <ac:picMk id="9" creationId="{673B023D-62D8-474F-A3A5-D21017377056}"/>
          </ac:picMkLst>
        </pc:picChg>
      </pc:sldChg>
      <pc:sldChg chg="modSp mod">
        <pc:chgData name="shery tawfeeq" userId="19a96e0e89ed5f52" providerId="LiveId" clId="{B046D3F7-AE77-4945-AEBC-54F6026EB440}" dt="2023-05-05T23:09:36.823" v="711" actId="14100"/>
        <pc:sldMkLst>
          <pc:docMk/>
          <pc:sldMk cId="1757720131" sldId="332"/>
        </pc:sldMkLst>
        <pc:spChg chg="mod">
          <ac:chgData name="shery tawfeeq" userId="19a96e0e89ed5f52" providerId="LiveId" clId="{B046D3F7-AE77-4945-AEBC-54F6026EB440}" dt="2023-05-05T23:08:10.173" v="671" actId="1037"/>
          <ac:spMkLst>
            <pc:docMk/>
            <pc:sldMk cId="1757720131" sldId="332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7:43.165" v="629"/>
          <ac:spMkLst>
            <pc:docMk/>
            <pc:sldMk cId="1757720131" sldId="332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9:36.823" v="711" actId="14100"/>
          <ac:spMkLst>
            <pc:docMk/>
            <pc:sldMk cId="1757720131" sldId="332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8:02.797" v="656" actId="1076"/>
          <ac:picMkLst>
            <pc:docMk/>
            <pc:sldMk cId="1757720131" sldId="332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8:27.388" v="686" actId="1036"/>
          <ac:picMkLst>
            <pc:docMk/>
            <pc:sldMk cId="1757720131" sldId="332"/>
            <ac:picMk id="9" creationId="{27BE274C-728F-40BC-9AEF-40EC33636147}"/>
          </ac:picMkLst>
        </pc:picChg>
      </pc:sldChg>
      <pc:sldChg chg="modSp mod">
        <pc:chgData name="shery tawfeeq" userId="19a96e0e89ed5f52" providerId="LiveId" clId="{B046D3F7-AE77-4945-AEBC-54F6026EB440}" dt="2023-05-05T23:10:51.296" v="785" actId="115"/>
        <pc:sldMkLst>
          <pc:docMk/>
          <pc:sldMk cId="2578056184" sldId="334"/>
        </pc:sldMkLst>
        <pc:spChg chg="mod">
          <ac:chgData name="shery tawfeeq" userId="19a96e0e89ed5f52" providerId="LiveId" clId="{B046D3F7-AE77-4945-AEBC-54F6026EB440}" dt="2023-05-05T23:10:15.770" v="762" actId="1037"/>
          <ac:spMkLst>
            <pc:docMk/>
            <pc:sldMk cId="2578056184" sldId="334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9:45.118" v="712"/>
          <ac:spMkLst>
            <pc:docMk/>
            <pc:sldMk cId="2578056184" sldId="334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0:51.296" v="785" actId="115"/>
          <ac:spMkLst>
            <pc:docMk/>
            <pc:sldMk cId="2578056184" sldId="334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0:09.340" v="744" actId="14100"/>
          <ac:picMkLst>
            <pc:docMk/>
            <pc:sldMk cId="2578056184" sldId="334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0:36.915" v="774" actId="1440"/>
          <ac:picMkLst>
            <pc:docMk/>
            <pc:sldMk cId="2578056184" sldId="334"/>
            <ac:picMk id="9" creationId="{9D813F47-0422-49FF-948F-894E3A94D421}"/>
          </ac:picMkLst>
        </pc:picChg>
      </pc:sldChg>
      <pc:sldChg chg="modSp mod">
        <pc:chgData name="shery tawfeeq" userId="19a96e0e89ed5f52" providerId="LiveId" clId="{B046D3F7-AE77-4945-AEBC-54F6026EB440}" dt="2023-05-05T23:13:15.433" v="921" actId="1036"/>
        <pc:sldMkLst>
          <pc:docMk/>
          <pc:sldMk cId="4055304343" sldId="337"/>
        </pc:sldMkLst>
        <pc:spChg chg="mod">
          <ac:chgData name="shery tawfeeq" userId="19a96e0e89ed5f52" providerId="LiveId" clId="{B046D3F7-AE77-4945-AEBC-54F6026EB440}" dt="2023-05-05T23:12:00.998" v="883" actId="1037"/>
          <ac:spMkLst>
            <pc:docMk/>
            <pc:sldMk cId="4055304343" sldId="33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2:05.438" v="884"/>
          <ac:spMkLst>
            <pc:docMk/>
            <pc:sldMk cId="4055304343" sldId="33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3:15.433" v="921" actId="1036"/>
          <ac:spMkLst>
            <pc:docMk/>
            <pc:sldMk cId="4055304343" sldId="33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1:54.487" v="861" actId="14100"/>
          <ac:picMkLst>
            <pc:docMk/>
            <pc:sldMk cId="4055304343" sldId="33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3:09.231" v="916" actId="14100"/>
          <ac:picMkLst>
            <pc:docMk/>
            <pc:sldMk cId="4055304343" sldId="337"/>
            <ac:picMk id="9" creationId="{6737BF12-2779-4D75-9748-BEEC60F5C52D}"/>
          </ac:picMkLst>
        </pc:picChg>
      </pc:sldChg>
      <pc:sldChg chg="modSp mod">
        <pc:chgData name="shery tawfeeq" userId="19a96e0e89ed5f52" providerId="LiveId" clId="{B046D3F7-AE77-4945-AEBC-54F6026EB440}" dt="2023-05-05T23:15:05.045" v="1020" actId="115"/>
        <pc:sldMkLst>
          <pc:docMk/>
          <pc:sldMk cId="2567988426" sldId="338"/>
        </pc:sldMkLst>
        <pc:spChg chg="mod">
          <ac:chgData name="shery tawfeeq" userId="19a96e0e89ed5f52" providerId="LiveId" clId="{B046D3F7-AE77-4945-AEBC-54F6026EB440}" dt="2023-05-05T23:14:03.025" v="989" actId="1037"/>
          <ac:spMkLst>
            <pc:docMk/>
            <pc:sldMk cId="2567988426" sldId="33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3:41.900" v="964"/>
          <ac:spMkLst>
            <pc:docMk/>
            <pc:sldMk cId="2567988426" sldId="33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5:05.045" v="1020" actId="115"/>
          <ac:spMkLst>
            <pc:docMk/>
            <pc:sldMk cId="2567988426" sldId="33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3:57.087" v="973" actId="1037"/>
          <ac:picMkLst>
            <pc:docMk/>
            <pc:sldMk cId="2567988426" sldId="33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4:17.754" v="992" actId="1440"/>
          <ac:picMkLst>
            <pc:docMk/>
            <pc:sldMk cId="2567988426" sldId="338"/>
            <ac:picMk id="9" creationId="{37F1E086-CC6E-4389-9C6D-F76C689E16C6}"/>
          </ac:picMkLst>
        </pc:picChg>
      </pc:sldChg>
      <pc:sldChg chg="modSp">
        <pc:chgData name="shery tawfeeq" userId="19a96e0e89ed5f52" providerId="LiveId" clId="{B046D3F7-AE77-4945-AEBC-54F6026EB440}" dt="2023-05-05T23:15:17.550" v="1022"/>
        <pc:sldMkLst>
          <pc:docMk/>
          <pc:sldMk cId="542150361" sldId="339"/>
        </pc:sldMkLst>
        <pc:spChg chg="mod">
          <ac:chgData name="shery tawfeeq" userId="19a96e0e89ed5f52" providerId="LiveId" clId="{B046D3F7-AE77-4945-AEBC-54F6026EB440}" dt="2023-05-05T23:15:13.645" v="1021"/>
          <ac:spMkLst>
            <pc:docMk/>
            <pc:sldMk cId="542150361" sldId="339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5:17.550" v="1022"/>
          <ac:spMkLst>
            <pc:docMk/>
            <pc:sldMk cId="542150361" sldId="339"/>
            <ac:spMk id="16" creationId="{00000000-0000-0000-0000-000000000000}"/>
          </ac:spMkLst>
        </pc:spChg>
      </pc:sldChg>
      <pc:sldChg chg="modSp mod">
        <pc:chgData name="shery tawfeeq" userId="19a96e0e89ed5f52" providerId="LiveId" clId="{B046D3F7-AE77-4945-AEBC-54F6026EB440}" dt="2023-05-05T23:17:10.742" v="1099" actId="115"/>
        <pc:sldMkLst>
          <pc:docMk/>
          <pc:sldMk cId="896671206" sldId="340"/>
        </pc:sldMkLst>
        <pc:spChg chg="mod">
          <ac:chgData name="shery tawfeeq" userId="19a96e0e89ed5f52" providerId="LiveId" clId="{B046D3F7-AE77-4945-AEBC-54F6026EB440}" dt="2023-05-05T23:15:53.281" v="1065" actId="1037"/>
          <ac:spMkLst>
            <pc:docMk/>
            <pc:sldMk cId="896671206" sldId="34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5:59.116" v="1066"/>
          <ac:spMkLst>
            <pc:docMk/>
            <pc:sldMk cId="896671206" sldId="340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7:10.742" v="1099" actId="115"/>
          <ac:spMkLst>
            <pc:docMk/>
            <pc:sldMk cId="896671206" sldId="340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5:46.210" v="1051" actId="14100"/>
          <ac:picMkLst>
            <pc:docMk/>
            <pc:sldMk cId="896671206" sldId="34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6:11.295" v="1071" actId="1440"/>
          <ac:picMkLst>
            <pc:docMk/>
            <pc:sldMk cId="896671206" sldId="340"/>
            <ac:picMk id="9" creationId="{89F2C02E-6CBB-4E13-A527-98F6CFB25ACB}"/>
          </ac:picMkLst>
        </pc:picChg>
      </pc:sldChg>
      <pc:sldChg chg="modSp mod">
        <pc:chgData name="shery tawfeeq" userId="19a96e0e89ed5f52" providerId="LiveId" clId="{B046D3F7-AE77-4945-AEBC-54F6026EB440}" dt="2023-05-05T23:18:40.912" v="1195" actId="115"/>
        <pc:sldMkLst>
          <pc:docMk/>
          <pc:sldMk cId="331164789" sldId="341"/>
        </pc:sldMkLst>
        <pc:spChg chg="mod">
          <ac:chgData name="shery tawfeeq" userId="19a96e0e89ed5f52" providerId="LiveId" clId="{B046D3F7-AE77-4945-AEBC-54F6026EB440}" dt="2023-05-05T23:17:50.337" v="1154" actId="1038"/>
          <ac:spMkLst>
            <pc:docMk/>
            <pc:sldMk cId="331164789" sldId="341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7:37.024" v="1126"/>
          <ac:spMkLst>
            <pc:docMk/>
            <pc:sldMk cId="331164789" sldId="341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8:40.912" v="1195" actId="115"/>
          <ac:spMkLst>
            <pc:docMk/>
            <pc:sldMk cId="331164789" sldId="341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7:42.305" v="1127" actId="14100"/>
          <ac:picMkLst>
            <pc:docMk/>
            <pc:sldMk cId="331164789" sldId="341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8:06.726" v="1158" actId="1076"/>
          <ac:picMkLst>
            <pc:docMk/>
            <pc:sldMk cId="331164789" sldId="341"/>
            <ac:picMk id="9" creationId="{29D3A391-D0E4-4A63-8E98-410B482E79EA}"/>
          </ac:picMkLst>
        </pc:picChg>
      </pc:sldChg>
      <pc:sldChg chg="modSp mod">
        <pc:chgData name="shery tawfeeq" userId="19a96e0e89ed5f52" providerId="LiveId" clId="{B046D3F7-AE77-4945-AEBC-54F6026EB440}" dt="2023-05-05T23:20:25.063" v="1336" actId="115"/>
        <pc:sldMkLst>
          <pc:docMk/>
          <pc:sldMk cId="1909459474" sldId="342"/>
        </pc:sldMkLst>
        <pc:spChg chg="mod">
          <ac:chgData name="shery tawfeeq" userId="19a96e0e89ed5f52" providerId="LiveId" clId="{B046D3F7-AE77-4945-AEBC-54F6026EB440}" dt="2023-05-05T23:19:22.710" v="1271" actId="1037"/>
          <ac:spMkLst>
            <pc:docMk/>
            <pc:sldMk cId="1909459474" sldId="342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9:26.646" v="1272"/>
          <ac:spMkLst>
            <pc:docMk/>
            <pc:sldMk cId="1909459474" sldId="342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0:25.063" v="1336" actId="115"/>
          <ac:spMkLst>
            <pc:docMk/>
            <pc:sldMk cId="1909459474" sldId="342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9:15.490" v="1256" actId="14100"/>
          <ac:picMkLst>
            <pc:docMk/>
            <pc:sldMk cId="1909459474" sldId="342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9:46.668" v="1299" actId="1440"/>
          <ac:picMkLst>
            <pc:docMk/>
            <pc:sldMk cId="1909459474" sldId="342"/>
            <ac:picMk id="9" creationId="{8FC2CCD4-EFFB-422D-86E1-D5E77D35C0A3}"/>
          </ac:picMkLst>
        </pc:picChg>
      </pc:sldChg>
      <pc:sldChg chg="modSp mod">
        <pc:chgData name="shery tawfeeq" userId="19a96e0e89ed5f52" providerId="LiveId" clId="{B046D3F7-AE77-4945-AEBC-54F6026EB440}" dt="2023-05-05T23:22:35.224" v="1524"/>
        <pc:sldMkLst>
          <pc:docMk/>
          <pc:sldMk cId="2621663566" sldId="343"/>
        </pc:sldMkLst>
        <pc:spChg chg="mod">
          <ac:chgData name="shery tawfeeq" userId="19a96e0e89ed5f52" providerId="LiveId" clId="{B046D3F7-AE77-4945-AEBC-54F6026EB440}" dt="2023-05-05T23:22:35.224" v="1524"/>
          <ac:spMkLst>
            <pc:docMk/>
            <pc:sldMk cId="2621663566" sldId="343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1:59.090" v="1495"/>
          <ac:spMkLst>
            <pc:docMk/>
            <pc:sldMk cId="2621663566" sldId="343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1:32.892" v="1457" actId="207"/>
          <ac:spMkLst>
            <pc:docMk/>
            <pc:sldMk cId="2621663566" sldId="343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2:03.574" v="1496" actId="14100"/>
          <ac:picMkLst>
            <pc:docMk/>
            <pc:sldMk cId="2621663566" sldId="343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0:40.928" v="1373" actId="1038"/>
          <ac:picMkLst>
            <pc:docMk/>
            <pc:sldMk cId="2621663566" sldId="343"/>
            <ac:picMk id="9" creationId="{FB9DFA58-6128-405E-BB2D-6286693D82D3}"/>
          </ac:picMkLst>
        </pc:picChg>
      </pc:sldChg>
      <pc:sldChg chg="modSp mod">
        <pc:chgData name="shery tawfeeq" userId="19a96e0e89ed5f52" providerId="LiveId" clId="{B046D3F7-AE77-4945-AEBC-54F6026EB440}" dt="2023-05-05T23:24:35.119" v="1634" actId="115"/>
        <pc:sldMkLst>
          <pc:docMk/>
          <pc:sldMk cId="638616365" sldId="344"/>
        </pc:sldMkLst>
        <pc:spChg chg="mod">
          <ac:chgData name="shery tawfeeq" userId="19a96e0e89ed5f52" providerId="LiveId" clId="{B046D3F7-AE77-4945-AEBC-54F6026EB440}" dt="2023-05-05T23:22:46.329" v="1571" actId="1038"/>
          <ac:spMkLst>
            <pc:docMk/>
            <pc:sldMk cId="638616365" sldId="344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3:00.962" v="1581"/>
          <ac:spMkLst>
            <pc:docMk/>
            <pc:sldMk cId="638616365" sldId="344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4:35.119" v="1634" actId="115"/>
          <ac:spMkLst>
            <pc:docMk/>
            <pc:sldMk cId="638616365" sldId="344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2:55.647" v="1580" actId="14100"/>
          <ac:picMkLst>
            <pc:docMk/>
            <pc:sldMk cId="638616365" sldId="344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3:14.942" v="1593" actId="1440"/>
          <ac:picMkLst>
            <pc:docMk/>
            <pc:sldMk cId="638616365" sldId="344"/>
            <ac:picMk id="9" creationId="{088FEB7A-6345-4769-A433-7480B5A9180A}"/>
          </ac:picMkLst>
        </pc:picChg>
      </pc:sldChg>
      <pc:sldChg chg="modSp mod">
        <pc:chgData name="shery tawfeeq" userId="19a96e0e89ed5f52" providerId="LiveId" clId="{B046D3F7-AE77-4945-AEBC-54F6026EB440}" dt="2023-05-05T23:26:54.423" v="1724" actId="207"/>
        <pc:sldMkLst>
          <pc:docMk/>
          <pc:sldMk cId="2400153905" sldId="345"/>
        </pc:sldMkLst>
        <pc:spChg chg="mod">
          <ac:chgData name="shery tawfeeq" userId="19a96e0e89ed5f52" providerId="LiveId" clId="{B046D3F7-AE77-4945-AEBC-54F6026EB440}" dt="2023-05-05T23:25:14.401" v="1681" actId="1037"/>
          <ac:spMkLst>
            <pc:docMk/>
            <pc:sldMk cId="2400153905" sldId="345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5:30.934" v="1690"/>
          <ac:spMkLst>
            <pc:docMk/>
            <pc:sldMk cId="2400153905" sldId="345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6:54.423" v="1724" actId="207"/>
          <ac:spMkLst>
            <pc:docMk/>
            <pc:sldMk cId="2400153905" sldId="345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5:24.032" v="1689" actId="14100"/>
          <ac:picMkLst>
            <pc:docMk/>
            <pc:sldMk cId="2400153905" sldId="345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4:48.509" v="1637" actId="1440"/>
          <ac:picMkLst>
            <pc:docMk/>
            <pc:sldMk cId="2400153905" sldId="345"/>
            <ac:picMk id="9" creationId="{B8A4A64A-378F-4C61-9E1B-3F7531F8B9C8}"/>
          </ac:picMkLst>
        </pc:picChg>
      </pc:sldChg>
      <pc:sldChg chg="modSp mod">
        <pc:chgData name="shery tawfeeq" userId="19a96e0e89ed5f52" providerId="LiveId" clId="{B046D3F7-AE77-4945-AEBC-54F6026EB440}" dt="2023-05-05T23:28:49.459" v="1811" actId="207"/>
        <pc:sldMkLst>
          <pc:docMk/>
          <pc:sldMk cId="108896309" sldId="347"/>
        </pc:sldMkLst>
        <pc:spChg chg="mod">
          <ac:chgData name="shery tawfeeq" userId="19a96e0e89ed5f52" providerId="LiveId" clId="{B046D3F7-AE77-4945-AEBC-54F6026EB440}" dt="2023-05-05T23:27:29.758" v="1758" actId="1037"/>
          <ac:spMkLst>
            <pc:docMk/>
            <pc:sldMk cId="108896309" sldId="34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7:57.430" v="1780"/>
          <ac:spMkLst>
            <pc:docMk/>
            <pc:sldMk cId="108896309" sldId="34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8:49.459" v="1811" actId="207"/>
          <ac:spMkLst>
            <pc:docMk/>
            <pc:sldMk cId="108896309" sldId="34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7:50.571" v="1779" actId="1038"/>
          <ac:picMkLst>
            <pc:docMk/>
            <pc:sldMk cId="108896309" sldId="34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8:07.983" v="1784" actId="14100"/>
          <ac:picMkLst>
            <pc:docMk/>
            <pc:sldMk cId="108896309" sldId="347"/>
            <ac:picMk id="9" creationId="{79178217-AC26-4778-8DDD-84360C624070}"/>
          </ac:picMkLst>
        </pc:picChg>
      </pc:sldChg>
      <pc:sldChg chg="modSp mod">
        <pc:chgData name="shery tawfeeq" userId="19a96e0e89ed5f52" providerId="LiveId" clId="{B046D3F7-AE77-4945-AEBC-54F6026EB440}" dt="2023-05-05T23:30:58.177" v="1935" actId="14100"/>
        <pc:sldMkLst>
          <pc:docMk/>
          <pc:sldMk cId="3412969528" sldId="348"/>
        </pc:sldMkLst>
        <pc:spChg chg="mod">
          <ac:chgData name="shery tawfeeq" userId="19a96e0e89ed5f52" providerId="LiveId" clId="{B046D3F7-AE77-4945-AEBC-54F6026EB440}" dt="2023-05-05T23:29:12.098" v="1842" actId="1038"/>
          <ac:spMkLst>
            <pc:docMk/>
            <pc:sldMk cId="3412969528" sldId="34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9:42.799" v="1875"/>
          <ac:spMkLst>
            <pc:docMk/>
            <pc:sldMk cId="3412969528" sldId="34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30:58.177" v="1935" actId="14100"/>
          <ac:spMkLst>
            <pc:docMk/>
            <pc:sldMk cId="3412969528" sldId="34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9:38.096" v="1874" actId="1038"/>
          <ac:picMkLst>
            <pc:docMk/>
            <pc:sldMk cId="3412969528" sldId="34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9:54.818" v="1901" actId="1440"/>
          <ac:picMkLst>
            <pc:docMk/>
            <pc:sldMk cId="3412969528" sldId="348"/>
            <ac:picMk id="9" creationId="{AE57F29B-B30D-4DA8-9422-B996A0085712}"/>
          </ac:picMkLst>
        </pc:picChg>
      </pc:sldChg>
      <pc:sldChg chg="modSp mod">
        <pc:chgData name="shery tawfeeq" userId="19a96e0e89ed5f52" providerId="LiveId" clId="{B046D3F7-AE77-4945-AEBC-54F6026EB440}" dt="2023-05-05T23:32:41.802" v="2024" actId="207"/>
        <pc:sldMkLst>
          <pc:docMk/>
          <pc:sldMk cId="3270915244" sldId="349"/>
        </pc:sldMkLst>
        <pc:spChg chg="mod">
          <ac:chgData name="shery tawfeeq" userId="19a96e0e89ed5f52" providerId="LiveId" clId="{B046D3F7-AE77-4945-AEBC-54F6026EB440}" dt="2023-05-05T23:31:25.511" v="1981" actId="1037"/>
          <ac:spMkLst>
            <pc:docMk/>
            <pc:sldMk cId="3270915244" sldId="34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1:07.232" v="1936"/>
          <ac:spMkLst>
            <pc:docMk/>
            <pc:sldMk cId="3270915244" sldId="349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32:41.802" v="2024" actId="207"/>
          <ac:spMkLst>
            <pc:docMk/>
            <pc:sldMk cId="3270915244" sldId="349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31:35.387" v="1990" actId="1036"/>
          <ac:picMkLst>
            <pc:docMk/>
            <pc:sldMk cId="3270915244" sldId="349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31:49.320" v="1995" actId="14100"/>
          <ac:picMkLst>
            <pc:docMk/>
            <pc:sldMk cId="3270915244" sldId="349"/>
            <ac:picMk id="9" creationId="{2FEEAEB3-0335-458C-A8DE-247054876117}"/>
          </ac:picMkLst>
        </pc:picChg>
      </pc:sldChg>
    </pc:docChg>
  </pc:docChgLst>
  <pc:docChgLst>
    <pc:chgData name="shery tawfeeq" userId="19a96e0e89ed5f52" providerId="LiveId" clId="{84E76BC0-1142-481A-B99A-CD69F7F51C83}"/>
    <pc:docChg chg="undo redo custSel modSld sldOrd">
      <pc:chgData name="shery tawfeeq" userId="19a96e0e89ed5f52" providerId="LiveId" clId="{84E76BC0-1142-481A-B99A-CD69F7F51C83}" dt="2023-06-23T16:02:12.326" v="11"/>
      <pc:docMkLst>
        <pc:docMk/>
      </pc:docMkLst>
      <pc:sldChg chg="modSp mod">
        <pc:chgData name="shery tawfeeq" userId="19a96e0e89ed5f52" providerId="LiveId" clId="{84E76BC0-1142-481A-B99A-CD69F7F51C83}" dt="2023-05-16T19:20:29.563" v="9" actId="207"/>
        <pc:sldMkLst>
          <pc:docMk/>
          <pc:sldMk cId="3639395632" sldId="279"/>
        </pc:sldMkLst>
        <pc:spChg chg="mod">
          <ac:chgData name="shery tawfeeq" userId="19a96e0e89ed5f52" providerId="LiveId" clId="{84E76BC0-1142-481A-B99A-CD69F7F51C83}" dt="2023-05-16T19:20:29.563" v="9" actId="207"/>
          <ac:spMkLst>
            <pc:docMk/>
            <pc:sldMk cId="3639395632" sldId="279"/>
            <ac:spMk id="13" creationId="{4397E26A-3CC4-4822-965D-1FFF0255314E}"/>
          </ac:spMkLst>
        </pc:spChg>
      </pc:sldChg>
      <pc:sldChg chg="ord">
        <pc:chgData name="shery tawfeeq" userId="19a96e0e89ed5f52" providerId="LiveId" clId="{84E76BC0-1142-481A-B99A-CD69F7F51C83}" dt="2023-06-23T16:02:12.326" v="11"/>
        <pc:sldMkLst>
          <pc:docMk/>
          <pc:sldMk cId="398377336" sldId="32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10B27982-B889-42BA-ABC6-20E3A26746B7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0F289E4F-C9E6-44B6-9FFF-2454F6BD6AC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00264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9D6FC-C861-0C10-EF12-43FD91BC5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241245-1853-00E8-D632-D8308946B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7B529-18A8-6016-E1DA-FFFB15116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0E32E-F7EF-1E76-AE89-945DAA58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FF5F2-3EF9-ECA1-B8D6-76BCB6585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79053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66E37-6511-DC8C-D9AC-25D8281BB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AD0EA-8189-0748-D9C0-9E61AEC6B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AE476-6D8A-F29A-6693-5B973CA01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A8144-8713-EEAA-DA7A-D63D10019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EE646-58A7-2AB4-03A2-CECEC91A1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8213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28356-2684-03FA-E5B2-691549099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AF13E-5BE6-8955-2D55-4F88E64053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BC782-D41A-BC27-612B-A566D988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4656A-C0A1-0B2C-0D93-9921356C6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A8385-20FE-9C82-CD3F-93C89612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08776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EB2F5-3F2E-91E8-CB81-6843AC8ED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F51E0-B917-47FF-04E2-71AFBB9197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37CFE7-B5E2-7BE9-CA71-41B285CEB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3311-DB17-54BC-E717-31F277934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8D5616-45E9-4751-CB81-6FB87163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E53438-07DC-CFB8-0B95-644C3B72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91195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99C35-D337-A6FD-817C-D606C0ECC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9AF9C2-CFF3-5D9A-8620-16B920EE3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05E1A-BB2B-6E71-94D0-BBBCE23094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E37EA-2ABC-E434-6E3F-14F853CB2B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526D7F-3E8E-07B4-1CB2-97E1FCA2CF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8B1E2-A59E-0B9D-E632-B35F0B754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F8525C-088B-824B-93EB-0C69D1689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BD3B18-8532-B276-571B-FB60C9719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5686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AC143-C21D-1652-5BF4-389EFB2FB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94E348-950D-5982-897D-887B0982D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3C90B3-3D48-3341-9AEB-A00CD26EB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26614E-FEAE-7E9D-49DB-D833FC23C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2433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8869B3-B0FF-EA5C-CA07-2C8BCC881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3A7854-B31E-9C14-6435-E4D7A36F8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10E1E-B4B8-D80C-9086-77DAAEBFB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09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27645-B6CA-4EDE-A093-4C248C9B1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D156D-BB23-5DF8-1F66-B237C6772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64322-CD2B-7F72-CC3D-5832D43FC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2BF3D-059B-B9F7-8DB9-33E490066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F0456-8BCB-7FC0-0760-1A958BF2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E4E020-5F4E-7879-F641-9A410C47A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3766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6CA3E-F9C7-93F5-2D50-D6CB5660F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E880ED-2324-016F-C0AF-F3E6603BE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67AF65-A926-4F85-7558-4278EB35D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F9706-D297-7404-3209-F07348217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5AD8A-AE06-F979-BDB4-8CEA3E297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7CB0B-A7DD-EAF4-2789-95536F38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3198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CFFF6-1742-ADB6-38C3-708674D9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F6C103-299E-8523-F6A0-D52F8BFC31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D2221-5D63-47BB-D115-26706CEFB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9491E-8C67-6CF7-B6D8-D36465C8F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E0B99-B03F-C862-0CBF-9B8AAF3E9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8563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EF9CD3-61B7-D1D2-EFE3-B8C998AA54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EB6355-0542-9CD0-3112-8D8DAB8214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CAC38-AF61-892E-76DB-BB12CE2AD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960DC-8F9F-2B8B-C9FC-4D065D1E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9384E6-7176-3532-2784-31E0CF2DB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544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82CFF1-7B1E-BAC0-239F-2A54FD9C1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CDC65-55B5-8930-6067-286641491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B28D9-95E3-4F45-56F1-A8967DA4E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E0BD4-0E2D-430A-B5A1-40299EB555A1}" type="datetimeFigureOut">
              <a:rPr lang="ar-SA" smtClean="0"/>
              <a:t>05/12/1444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23005-07EB-8748-301A-03E4BB4D78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87212-2E78-7835-C1D4-8DECA70D7D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717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3036" y="370115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91902" y="5476400"/>
            <a:ext cx="80890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2310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78883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</a:t>
            </a:r>
            <a:r>
              <a:rPr lang="en-US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(Ethical) life in the (post-)digital age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Digital media, analog media: convergence and Ubiquity.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Digital media as communication media: fluidity, ubiquity, global scope, and selfhood/identity.</a:t>
            </a:r>
          </a:p>
        </p:txBody>
      </p:sp>
      <p:pic>
        <p:nvPicPr>
          <p:cNvPr id="9" name="Picture 8" descr="A picture containing calendar&#10;&#10;Description automatically generated">
            <a:extLst>
              <a:ext uri="{FF2B5EF4-FFF2-40B4-BE49-F238E27FC236}">
                <a16:creationId xmlns:a16="http://schemas.microsoft.com/office/drawing/2014/main" id="{585ACE06-09A6-48A6-8021-50EC1C0C33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385" y="1766213"/>
            <a:ext cx="3620002" cy="31527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8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8613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ethics: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considerations: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judgments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Conclusion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F064EB-0828-48A5-82BB-3CB49FD59C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248" y="2099387"/>
            <a:ext cx="2633664" cy="285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494177" y="5522346"/>
            <a:ext cx="68677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ethics: How to proceed?</a:t>
            </a:r>
            <a:endParaRPr lang="en-US" sz="30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97" y="74643"/>
            <a:ext cx="10515615" cy="15883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7317" y="627234"/>
            <a:ext cx="6623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20280" y="1795871"/>
            <a:ext cx="7975965" cy="3972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600" b="1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At first glance, developing such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ethics 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would seem to be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impossible task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First of all,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often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present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 with strikingly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sorts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interactions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with one another.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8CE81ACD-6017-434B-B614-D82ACF40188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8" r="15051"/>
          <a:stretch/>
        </p:blipFill>
        <p:spPr>
          <a:xfrm>
            <a:off x="634474" y="2276173"/>
            <a:ext cx="2510911" cy="2551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049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98" y="37323"/>
            <a:ext cx="10627582" cy="16069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2789" y="607777"/>
            <a:ext cx="652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741" y="1955477"/>
            <a:ext cx="7596910" cy="3047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So, 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is not always clear whether 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and, if so, then how–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guidelines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approaches already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place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(and comparatively well established) for traditional media would apply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30495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stack of books&#10;&#10;Description automatically generated">
            <a:extLst>
              <a:ext uri="{FF2B5EF4-FFF2-40B4-BE49-F238E27FC236}">
                <a16:creationId xmlns:a16="http://schemas.microsoft.com/office/drawing/2014/main" id="{A2320898-F68B-4465-9A92-3F123EB9E9D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t="10263" r="19978" b="13252"/>
          <a:stretch/>
        </p:blipFill>
        <p:spPr>
          <a:xfrm>
            <a:off x="8789437" y="2341984"/>
            <a:ext cx="2817845" cy="2481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39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19" y="55982"/>
            <a:ext cx="10107448" cy="16093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87219" y="636565"/>
            <a:ext cx="6411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63786" y="1624739"/>
            <a:ext cx="8254296" cy="386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again, as emphasized in the term “post-digital,”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remain analogue media in essential ways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the music arriving at our ears remains analogue, etc. 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And so, 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life worlds of human experience that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increasingly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define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remain connected with the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 life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worlds of earlier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generations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cultures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text, tree&#10;&#10;Description automatically generated">
            <a:extLst>
              <a:ext uri="{FF2B5EF4-FFF2-40B4-BE49-F238E27FC236}">
                <a16:creationId xmlns:a16="http://schemas.microsoft.com/office/drawing/2014/main" id="{C585848C-E88D-4A1A-B297-2EDE71F48E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03" y="2204822"/>
            <a:ext cx="2477193" cy="2609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8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3" y="46657"/>
            <a:ext cx="10222420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4120" y="2112996"/>
            <a:ext cx="7850234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In addition,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as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media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thus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force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confront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culturally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variable views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regarding not simply basic ethical norms and practices but, more fundamentally, how ethics is to be done.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02502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6D656-2DB3-41A2-A337-FAD3DBD2605A}"/>
              </a:ext>
            </a:extLst>
          </p:cNvPr>
          <p:cNvSpPr txBox="1"/>
          <p:nvPr/>
        </p:nvSpPr>
        <p:spPr>
          <a:xfrm>
            <a:off x="3208524" y="655225"/>
            <a:ext cx="6364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Chart, bubble chart&#10;&#10;Description automatically generated">
            <a:extLst>
              <a:ext uri="{FF2B5EF4-FFF2-40B4-BE49-F238E27FC236}">
                <a16:creationId xmlns:a16="http://schemas.microsoft.com/office/drawing/2014/main" id="{E5297607-87F2-49C5-8399-D3636F543B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808" y="1549040"/>
            <a:ext cx="3208937" cy="4146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25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4" y="65318"/>
            <a:ext cx="10371709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08225" y="2136417"/>
            <a:ext cx="8311019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particular,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non-Western views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challenge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traditional Western notions of the primary importance of the individual, and thereby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Western understandings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responsibility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primarily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individual responsibility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6D656-2DB3-41A2-A337-FAD3DBD2605A}"/>
              </a:ext>
            </a:extLst>
          </p:cNvPr>
          <p:cNvSpPr txBox="1"/>
          <p:nvPr/>
        </p:nvSpPr>
        <p:spPr>
          <a:xfrm>
            <a:off x="3217851" y="692547"/>
            <a:ext cx="6355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394683-F997-421F-B0BD-F97F2B3EF1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10" y="2180904"/>
            <a:ext cx="2909941" cy="28096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783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48" y="46321"/>
            <a:ext cx="10110452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1740" y="1754878"/>
            <a:ext cx="8408284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 This means, more specifically,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multiple actors and agents must work together to make specific acts (both beneficent and harmful) possible.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Hence,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parallel with the distribution of information via networks,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our ethical responsibility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may be more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accurately understood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 terms of a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distributed responsibility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2E2DD6-F416-4D40-B040-1CA1031462C1}"/>
              </a:ext>
            </a:extLst>
          </p:cNvPr>
          <p:cNvSpPr txBox="1"/>
          <p:nvPr/>
        </p:nvSpPr>
        <p:spPr>
          <a:xfrm>
            <a:off x="3124551" y="663316"/>
            <a:ext cx="7383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07DBC76B-B2F3-45F2-A1E3-AA3AE381A4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652" y="2157501"/>
            <a:ext cx="2677091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20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7" y="46653"/>
            <a:ext cx="10217021" cy="152301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15007" y="1677278"/>
            <a:ext cx="8209231" cy="3673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understanding of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Distributed Responsibility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 is, in fact, not an entirely new idea</a:t>
            </a: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Rather, it is one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both pre-modern Western philosophies and religions and multiple philosophies and religions around the globe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541670-B2C4-407A-B56C-B3CFEF7EBDE4}"/>
              </a:ext>
            </a:extLst>
          </p:cNvPr>
          <p:cNvSpPr txBox="1"/>
          <p:nvPr/>
        </p:nvSpPr>
        <p:spPr>
          <a:xfrm>
            <a:off x="3200784" y="569660"/>
            <a:ext cx="6400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896C2C-8D01-4526-BD66-E9C72E8AC7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62" y="2260808"/>
            <a:ext cx="2549043" cy="2507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23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8" y="48243"/>
            <a:ext cx="10252599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20684" y="1526758"/>
            <a:ext cx="8095063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Certainly,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is a Very Good Thing: it suggests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important ethical norms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can be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among the multiple cultures and peoples now brought into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communication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one another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it represents a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major challenge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especially, to Western thinkers used to understanding ethical responsibility in primarily individualistic terms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541670-B2C4-407A-B56C-B3CFEF7EBDE4}"/>
              </a:ext>
            </a:extLst>
          </p:cNvPr>
          <p:cNvSpPr txBox="1"/>
          <p:nvPr/>
        </p:nvSpPr>
        <p:spPr>
          <a:xfrm>
            <a:off x="3116810" y="655674"/>
            <a:ext cx="6288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18B1E3B-92C4-4AEF-AC75-4A88F41CFF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2" y="2204822"/>
            <a:ext cx="2798794" cy="26284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8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194343F-BD4F-4752-9C98-DA205D3A1F80}"/>
              </a:ext>
            </a:extLst>
          </p:cNvPr>
          <p:cNvSpPr/>
          <p:nvPr/>
        </p:nvSpPr>
        <p:spPr>
          <a:xfrm>
            <a:off x="3684176" y="5493056"/>
            <a:ext cx="81992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Is digital media ethics possible? Grounds for hope</a:t>
            </a:r>
          </a:p>
        </p:txBody>
      </p:sp>
    </p:spTree>
    <p:extLst>
      <p:ext uri="{BB962C8B-B14F-4D97-AF65-F5344CB8AC3E}">
        <p14:creationId xmlns:p14="http://schemas.microsoft.com/office/powerpoint/2010/main" val="2013942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93381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827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7107" y="562945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0817" y="-27434"/>
            <a:ext cx="916401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8075" y="1161011"/>
            <a:ext cx="8116443" cy="504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we first begin to grapple with digital media ethics,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tasks before us may seem to be overwhelming and perhaps simply futile.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both our collective experience with earlier technological developments and more recent experience in the domain of information and computing ethics (ICE) suggest that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despite the considerable challenges of </a:t>
            </a:r>
            <a:r>
              <a:rPr lang="en-US" sz="24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Developing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ethical frameworks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technologies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we are nonetheless able to do so.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Shape, arrow&#10;&#10;Description automatically generated">
            <a:extLst>
              <a:ext uri="{FF2B5EF4-FFF2-40B4-BE49-F238E27FC236}">
                <a16:creationId xmlns:a16="http://schemas.microsoft.com/office/drawing/2014/main" id="{D1B9C3F3-B4EE-4B28-A5A5-B8DCA3097C1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95"/>
          <a:stretch/>
        </p:blipFill>
        <p:spPr>
          <a:xfrm>
            <a:off x="530441" y="2316795"/>
            <a:ext cx="2324725" cy="2395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0761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659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58365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5478" y="691630"/>
            <a:ext cx="7031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320" y="2089135"/>
            <a:ext cx="8002172" cy="3226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Indeed,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experience provides us with a number of examples of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resolutions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“work” both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globally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involve discerning shared norms and understandings)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locally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further involve developing ways of interpreting and applying shared norms in specific cultural contexts).</a:t>
            </a:r>
            <a:endParaRPr lang="en-US" sz="2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chart&#10;&#10;Description automatically generated">
            <a:extLst>
              <a:ext uri="{FF2B5EF4-FFF2-40B4-BE49-F238E27FC236}">
                <a16:creationId xmlns:a16="http://schemas.microsoft.com/office/drawing/2014/main" id="{34199C6F-0FC0-4423-BECC-7281E369D5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313" y="2204821"/>
            <a:ext cx="2894268" cy="29038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327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3" y="378568"/>
            <a:ext cx="883117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03248" y="63125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51416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59362" y="542696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5865" y="-27434"/>
            <a:ext cx="911354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03738" y="1969796"/>
            <a:ext cx="7102906" cy="2929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primary example: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European Union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drawn up and now implemented more rigorous privacy protections than were defined under previous data regulations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7619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picture containing blue, light&#10;&#10;Description automatically generated">
            <a:extLst>
              <a:ext uri="{FF2B5EF4-FFF2-40B4-BE49-F238E27FC236}">
                <a16:creationId xmlns:a16="http://schemas.microsoft.com/office/drawing/2014/main" id="{935DAFC9-84C8-4452-8935-6C40163875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05" y="2267145"/>
            <a:ext cx="2765032" cy="2499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339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14" y="46652"/>
            <a:ext cx="10111051" cy="16373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2053" y="662917"/>
            <a:ext cx="7320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4998" y="1630752"/>
            <a:ext cx="8208463" cy="4058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2015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European Data Protection Supervisor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EDPS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established an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Advisory Group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assigned to develop a “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to help guide the specific implementations of the GDPR, including sustaining the rigorous EU privacy protections vis the emerging Internet of Things and growing uses of Artificial Intelligence (AI).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BE19C959-A4CD-4C34-BF34-C323004A2B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04822"/>
            <a:ext cx="2742550" cy="26004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17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991" y="388071"/>
            <a:ext cx="867577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03248" y="53794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68634" y="42084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8613" y="562152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61657" y="1306627"/>
            <a:ext cx="7707086" cy="4729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however, turns squarely on two ethical frameworks we have begun to explore here.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Namely,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Deontology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(roughly, an insistence on human autonomy and thereby basic rights, including the right to privacy) and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Virtue ethics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(briefly, a focus on achieving good lives of flourishing through the development of our best capacities).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9134" y="29300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BB7340C-EC87-4E45-9805-AA5E3DB429C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2"/>
          <a:stretch/>
        </p:blipFill>
        <p:spPr>
          <a:xfrm>
            <a:off x="363894" y="2223483"/>
            <a:ext cx="2728795" cy="2690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766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62589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3296" y="543489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65608" y="1131532"/>
            <a:ext cx="7515754" cy="4980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EDPS Ethics Advisory Group (EAG) foregrounds the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central importance of autonomy and freedom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including as these are grounded in the 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philosophical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work of 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Immanuel Kant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Similarly,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both the EAG report and the more philosophical account of the key ethical pillars of a “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Good AI Society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 foreground the central aims of virtue ethics – namely, flourishing, well-being, and good lives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C66B93-C044-48F4-B1E7-7B85504BE3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166937"/>
            <a:ext cx="2616449" cy="29956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331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53259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93917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42084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9096" y="578691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36166" y="1753627"/>
            <a:ext cx="7692990" cy="3668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At the same time,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ethical frameworks are (also) applied in a pluralistic fashion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So,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EAG asserts that basic norms and values – such as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autonomy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dignity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equality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so on – are both central “to the European project”.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F67F01B9-8185-40C7-B74E-26E3B983BC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955" y="2259372"/>
            <a:ext cx="2948473" cy="2536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7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3" y="378568"/>
            <a:ext cx="85699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93917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5141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1289" y="543490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28394" y="1257593"/>
            <a:ext cx="7895654" cy="4985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examples suggest that digital media ethics – as likewise requiring us to address the ethical dimensions evoked by developing new technologies, including how these implicate diverse cultural norms and traditions – is nonetheless a doable project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Moreover: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extensive evidence argues that with few exceptions, as enculturated human beings, we are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already deeply ethical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BFE45F2C-D177-471C-967C-0ABAB1EF1D8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33"/>
          <a:stretch/>
        </p:blipFill>
        <p:spPr>
          <a:xfrm>
            <a:off x="497365" y="2185426"/>
            <a:ext cx="2446338" cy="2683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015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17304" y="1339143"/>
            <a:ext cx="5190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6"/>
            <a:ext cx="792781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746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How to do ethics in the new mediascape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392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54" y="46657"/>
            <a:ext cx="1058091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27298" y="661764"/>
            <a:ext cx="6953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81161" y="2260954"/>
            <a:ext cx="7417809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examples of the </a:t>
            </a:r>
            <a:r>
              <a:rPr lang="en-US" sz="2200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AoIR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guidelines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recent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 law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further offer important suggestions for how to proceed – specifically, as both examples share two elements in common.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089DBC-D80C-4B11-A4B5-DDF32568D9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898" y="2206526"/>
            <a:ext cx="2976511" cy="2913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87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51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0" y="68489"/>
            <a:ext cx="983271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1552" y="661764"/>
            <a:ext cx="686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387012" y="2285067"/>
            <a:ext cx="7576457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begin with,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they each incorporate what we can think of as dialogical approaches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approaches that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emphasize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importance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listening for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respecting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differences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our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diverse ethical views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A9F301-C12F-420B-9C1E-FB9889EF30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3968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D8D302C-CD70-4B05-85E3-7E615804A0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3" y="2424370"/>
            <a:ext cx="2513670" cy="2287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222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0488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3" y="46657"/>
            <a:ext cx="997982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3523" y="661764"/>
            <a:ext cx="6878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455588" y="1465122"/>
            <a:ext cx="8201402" cy="4513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approaches are called 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absolutism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These may work well in certain contexts and with regard to some ethical matters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But, especially in a global context, a severe consequence of such ethical monism is to force us into thinking that one – and only one – particular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set of norms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values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those that are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different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only be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65C73B-EE62-4674-86D9-E3311AA183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52" y="2279182"/>
            <a:ext cx="2478698" cy="2563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393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058" y="59686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1" y="77820"/>
            <a:ext cx="940350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6272" y="699087"/>
            <a:ext cx="683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22059" y="1949020"/>
            <a:ext cx="7985589" cy="3221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argues that beliefs, norms, practices, frameworks, etc., are legitimate solely in relation to a specific culture, time, and place. In this way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allows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avoid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intolerance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to accept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 views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2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256A10-C552-4C34-84EC-57E607AEB0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3295" y="-35413"/>
            <a:ext cx="957487" cy="6912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AC4A80-930B-4835-B578-D019FA3A4C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38" y="2239328"/>
            <a:ext cx="2457412" cy="2593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51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85" y="46655"/>
            <a:ext cx="1012911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92810" y="661764"/>
            <a:ext cx="6794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802396" y="2160329"/>
            <a:ext cx="7664658" cy="2692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an approach is especially attractive as it prevents us from having to judge among diverse views and cultures: we can endorse all of them as legitimate in at least a relative way.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88730A95-EF1E-46D5-8DEF-A3A8BF9BFC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1" b="38333"/>
          <a:stretch/>
        </p:blipFill>
        <p:spPr>
          <a:xfrm>
            <a:off x="651739" y="2280918"/>
            <a:ext cx="2772597" cy="2642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631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569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58365"/>
            <a:ext cx="9739413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5567" y="661764"/>
            <a:ext cx="6725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14579" y="1889095"/>
            <a:ext cx="7531045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pluralism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both internet research ethics and EU law and ethics surrounding privacy and data privacy protection shows how such pluralism stands as a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third possibility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one that is something of a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middle ground between absolutism and relativism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A89618-D517-4914-809C-FDED6BF805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44385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673B023D-62D8-474F-A3A5-D210173770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328" y="2204822"/>
            <a:ext cx="2670150" cy="2787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02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15" y="37324"/>
            <a:ext cx="1008245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9500" y="680424"/>
            <a:ext cx="683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002833" y="2225718"/>
            <a:ext cx="7716416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to begin with,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avoids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either/or of ethical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monism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an either/or that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forces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choose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two different views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endorsing one as right and the other as wrong.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7BE274C-728F-40BC-9AEF-40EC336361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1" y="2286743"/>
            <a:ext cx="2996528" cy="24438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772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0" y="49034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2893" y="671095"/>
            <a:ext cx="6878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68612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768470" y="2064216"/>
            <a:ext cx="7444031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Rather,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can thereby see that many (but not necessarily all) different views may be right, insofar as they function as diverse interpretations and applications of shared norms and values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D75388-9CF4-45DA-9BDC-1285AB4786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3295" y="-15958"/>
            <a:ext cx="957487" cy="6912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813F47-0422-49FF-948F-894E3A94D4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736" y="2137744"/>
            <a:ext cx="2554255" cy="2452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80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3" y="55988"/>
            <a:ext cx="9821196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6241" y="680424"/>
            <a:ext cx="6813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461674" y="2199208"/>
            <a:ext cx="8393874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if the only way we are able to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think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matters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in terms of the either/or of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we literally cannot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conceive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how to move beyond the right/wrong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dualisms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which it often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confronts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37BF12-2779-4D75-9748-BEEC60F5C5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2204822"/>
            <a:ext cx="2677885" cy="2637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530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51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97" y="57572"/>
            <a:ext cx="969276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0261" y="671095"/>
            <a:ext cx="6925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35954" y="1927520"/>
            <a:ext cx="7702977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to move toward pluralism and other forms of middle grounds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because our either/or thinking insists that we can only have either unity (shared norms) or difference (in interpretation/application), but not both.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BA5EDE-599F-419C-83AA-28453F0D06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63840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37F1E086-CC6E-4389-9C6D-F76C689E16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196" y="2362056"/>
            <a:ext cx="2386304" cy="249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798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17304" y="1339143"/>
            <a:ext cx="5190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6"/>
            <a:ext cx="792781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746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Further considerations: Ethical judgments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215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0" y="38910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1444" y="661764"/>
            <a:ext cx="6989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94522" y="2393661"/>
            <a:ext cx="8322489" cy="2196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Another difficulty with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panics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approach to ethical issues in the new mediascape is that it suggests that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works like this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89F2C02E-6CBB-4E13-A527-98F6CFB25A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686" y="2204822"/>
            <a:ext cx="2732314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667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0"/>
            <a:ext cx="983272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1605" y="661764"/>
            <a:ext cx="6906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76750" y="2391329"/>
            <a:ext cx="7908158" cy="2021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There are clear,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universally valid norms of right and wrong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we can take as our ethical starting points – as premises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ethical argument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clipart&#10;&#10;Description automatically generated">
            <a:extLst>
              <a:ext uri="{FF2B5EF4-FFF2-40B4-BE49-F238E27FC236}">
                <a16:creationId xmlns:a16="http://schemas.microsoft.com/office/drawing/2014/main" id="{29D3A391-D0E4-4A63-8E98-410B482E79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403" y="2156498"/>
            <a:ext cx="2985407" cy="28061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16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0"/>
            <a:ext cx="953334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620" y="689755"/>
            <a:ext cx="6888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55453" y="2104800"/>
            <a:ext cx="8187324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All that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“ethics” really involves is applying these initial premises to the particulars of the current case in front of us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in a straightforward deduction that concludes the right thing to do,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based on our first premises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C2CCD4-EFFB-422D-86E1-D5E77D35C0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704" y="2238532"/>
            <a:ext cx="2812120" cy="2584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945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0"/>
            <a:ext cx="965543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7627" y="661764"/>
            <a:ext cx="7037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2692627"/>
            <a:ext cx="8383273" cy="2021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3. Once we have our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answers in this way, we can be confident that our answers are right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; those who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disagree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us must be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FB9DFA58-6128-405E-BB2D-6286693D82D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4"/>
          <a:stretch/>
        </p:blipFill>
        <p:spPr>
          <a:xfrm>
            <a:off x="9302623" y="2326219"/>
            <a:ext cx="2277943" cy="27442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1663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8" y="48243"/>
            <a:ext cx="964530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8963" y="652433"/>
            <a:ext cx="7529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657023" y="1941770"/>
            <a:ext cx="7975734" cy="307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approach to ethics is not necessarily mistaken; on the contrary,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seems that much of the time, most of us in fact do not perceive an ethical problem or difficulty in the situation we’re facing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because our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frameworks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already provide us with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reasonably clear and straightforward answers along just these lines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grass, road, sprinkler system&#10;&#10;Description automatically generated">
            <a:extLst>
              <a:ext uri="{FF2B5EF4-FFF2-40B4-BE49-F238E27FC236}">
                <a16:creationId xmlns:a16="http://schemas.microsoft.com/office/drawing/2014/main" id="{088FEB7A-6345-4769-A433-7480B5A918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44" y="2191546"/>
            <a:ext cx="2669148" cy="277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861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40" y="5745555"/>
            <a:ext cx="1222425" cy="9173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2"/>
            <a:ext cx="945948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965" y="661764"/>
            <a:ext cx="7065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1759564"/>
            <a:ext cx="7926073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 the same time, however, this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initial understanding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obscures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number of important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dimensions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reflection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is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general rule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discerning which values, principles, norms, approaches apply before we can proceed to any inferences/conclusions about what to do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person, person, outdoor&#10;&#10;Description automatically generated">
            <a:extLst>
              <a:ext uri="{FF2B5EF4-FFF2-40B4-BE49-F238E27FC236}">
                <a16:creationId xmlns:a16="http://schemas.microsoft.com/office/drawing/2014/main" id="{B8A4A64A-378F-4C61-9E1B-3F7531F8B9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751" y="2352726"/>
            <a:ext cx="2743050" cy="2445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015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7" y="48243"/>
            <a:ext cx="947990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3647" y="661764"/>
            <a:ext cx="7093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1955509"/>
            <a:ext cx="8196661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to move toward pluralism and other forms of middle grounds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because our either/or thinking insists that we can only have either unity (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 norms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or difference (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interpretation/application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), but not both.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LEGO, indoor, toy&#10;&#10;Description automatically generated">
            <a:extLst>
              <a:ext uri="{FF2B5EF4-FFF2-40B4-BE49-F238E27FC236}">
                <a16:creationId xmlns:a16="http://schemas.microsoft.com/office/drawing/2014/main" id="{79178217-AC26-4778-8DDD-84360C6240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322" y="2046637"/>
            <a:ext cx="2382028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9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87" y="57576"/>
            <a:ext cx="960120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1640" y="661764"/>
            <a:ext cx="7000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31844" y="1892080"/>
            <a:ext cx="7985523" cy="3370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Aristotle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referred to this kind of judgment as “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Aristotle, the development of this sort of practical judgment is an ongoing project that continues throughout one’s entire life.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dark, silhouette, light&#10;&#10;Description automatically generated">
            <a:extLst>
              <a:ext uri="{FF2B5EF4-FFF2-40B4-BE49-F238E27FC236}">
                <a16:creationId xmlns:a16="http://schemas.microsoft.com/office/drawing/2014/main" id="{AE57F29B-B30D-4DA8-9422-B996A00857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371" y="2146820"/>
            <a:ext cx="2820031" cy="2876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296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48243"/>
            <a:ext cx="947815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6323" y="661764"/>
            <a:ext cx="6897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51741" y="1781274"/>
            <a:ext cx="8380292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Analogously,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first efforts to grapple with difficult ethical issues that require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not always go well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are caught in the ethical “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bootstrapping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problem of needing precisely the ability to judge that will be robust enough to help only after it has been developed and honed through many years of (sometimes hard) experience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EEAEB3-0335-458C-A8DE-2470548761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65" y="2352726"/>
            <a:ext cx="3051111" cy="29470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091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7" y="75251"/>
            <a:ext cx="9154050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2344" y="646406"/>
            <a:ext cx="6548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Remember, Today We Talk About 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..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52193" y="29985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86138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Ethical judgments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662ED9-A18F-9FC4-59D7-3547C027B7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593" y="2099387"/>
            <a:ext cx="2633664" cy="285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6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64" y="47260"/>
            <a:ext cx="8762166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12076" y="646344"/>
            <a:ext cx="1984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Thanks</a:t>
            </a:r>
            <a:endParaRPr lang="en-US" sz="36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10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4B589DC-EF58-4710-9060-88240076F7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9" y="1902657"/>
            <a:ext cx="10459833" cy="344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2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5.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2313</Words>
  <Application>Microsoft Office PowerPoint</Application>
  <PresentationFormat>Widescreen</PresentationFormat>
  <Paragraphs>209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2023-05-05T18:42:10Z</dcterms:created>
  <dcterms:modified xsi:type="dcterms:W3CDTF">2023-06-23T16:02:15Z</dcterms:modified>
</cp:coreProperties>
</file>