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78A20-35BE-DDA2-E69B-702682ACF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D14E8-7214-5141-5B29-1209813C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9224B-A0A1-4DFB-A928-E4FAEDFA0D5C}" type="datetimeFigureOut">
              <a:rPr lang="en-CA" smtClean="0"/>
              <a:t>2024-07-09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8E11B2-1CEA-233B-9485-A8608789F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4AA1EA-8058-2608-12CA-A94159D9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5186-716C-4366-A33E-1E97DC244B3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347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506DD0-EF4A-8CAA-6F7A-DCA5FC4B9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7E8399-3439-1292-C237-C0896CE44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25B9D-2403-8775-FA19-8BBA61B150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D9224B-A0A1-4DFB-A928-E4FAEDFA0D5C}" type="datetimeFigureOut">
              <a:rPr lang="en-CA" smtClean="0"/>
              <a:t>2024-07-09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A630-E6E3-DA1D-9671-C77140869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B23D6-5F68-4810-B762-B9A1161F4A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4B5186-716C-4366-A33E-1E97DC244B3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636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D52F6-D42D-52AB-3D6D-28B630CD7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A065E-80FA-E76A-D727-E488DA20B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66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E10D3-17D0-F93D-FDD2-62D663AB2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C48D58-2FE5-C748-BA47-BC3EFB3D2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53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FE2A8-031B-721A-E290-14635A9BE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B1234-102F-47F5-72BE-057605381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09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341361-8741-D2EC-8CDE-C9448E37C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E7933-552A-0DAA-D26A-1B2B6F89C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68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6F92FF-DDD7-60A9-A6FD-0D872E1E6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C1BDE-44B7-3A54-8161-FE9BCC6078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89A09D-B10B-BEEF-A237-6F70FA2F9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5EFE58-AB77-6FD3-AF69-2C2D0B54B4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17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02F9E9-C3BA-A49A-80AD-2B20BF25D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ACF52-D15D-11BE-6749-D3CCC0FAD5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212065-084E-7A17-9FD1-ACDC6CA6D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C23AE3-E124-7136-C26C-8F700BCD9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C457C-7995-3FD1-CBB3-83FEF63DA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0A4BF-6860-1CA7-B6C1-B58443E5BF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4F137-5ADC-C9F2-5AE8-F2582ED9F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0E43B-1993-4700-ECC8-67D145EAD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7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0EBAAD-F8A8-EE3F-0135-ABA96F8B3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C80B38-A900-CB32-6AB0-FC5B3F585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1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033CA-746A-0A29-CFB2-659455A7B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A590A-1E17-FDA7-84FF-2C6C4BD38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1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64E1F4-5FEA-83F6-B579-ED6F5D3D5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876C5-D8D0-C2F6-FE3F-51E89D0B9E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7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7F985-4DAF-4254-FA5C-F1A89E7BB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0466DB-B66D-A2CF-065D-1D773CFF3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9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89380-09DD-FD33-1336-F12129A3B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0E5677-C12D-F8D3-E613-B5C087CE51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1DCE8C-5A9C-E168-B062-8BF112848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7DCAC-29DA-1C37-9964-8EDD1A8E97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1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E74DA0-B35D-11DF-6F97-6E75859BC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E7990-396D-8EC1-4FC3-FAA019754C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6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E92E8-B2A8-FB9F-CF5E-57A155E6C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3F1F3-8109-7CDE-CF52-2EF15D687C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F5083-DDB7-D3FC-6A60-BE32B9B5F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57E6B-ACCE-5314-0005-77D875D92D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6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3391D-606C-11EB-8B31-824EA8153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3F453A-D6B1-91CD-5194-A13784B031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9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4A99F-B269-070E-DA6A-BD98EBC36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2E9AF-E6A5-5201-F300-4AB12D7D6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D3DEB-33BD-E16E-B139-A1EF1A926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644B1-923D-464F-77D3-9BDD827381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11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8E65BB-A49B-CE69-E7BA-D56E23631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39A8EA-3227-4B39-0C2B-8D10C4D91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99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61CDA-90E5-30C3-4E7F-8CB703CBC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3F05C-BDF5-2B3E-F087-BADF7FCE8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4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6C916-14A2-8178-CE07-005F1EF5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1D6BCB-D286-CD66-61F6-768A98DE42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6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1B84BC-63B2-7C67-A5D4-E43C1C5DA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7C353-48AE-C9C7-E7E3-66F698F58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92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7D87E-82D6-CEDC-9566-8A112146A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19A02-2234-405B-C350-CA9968A01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6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B956D-A027-9B83-6A52-9D8A1CB9D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9733F-CAAA-80A7-838D-10A6AF7630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369996-DB05-84CF-EA71-3CFAB3D83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F3C3C-8A52-C0B5-C8A8-DA130E0D95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1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DAB50-D39B-50D8-F3DA-0AD68038E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B16A9-4F5D-EF5D-747B-F826AE0E99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7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8B177-8B07-9472-6DFB-6F28BDC9B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05FF5-F050-DCFB-C854-56C06454A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7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92BF0-945E-2C0A-2375-B0F454BF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71365-AE18-33E5-0425-0F96CDA35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8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A976CF-6759-9A8B-122D-98CF44B59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1DD6F-CF40-8B0A-D0C7-461603C132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8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BC3632-B3F9-4D50-4927-654538805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EC5B28-B136-6E9D-F0A8-FB24CB2166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5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090529-B3E7-72DA-C46F-6C39D6A3C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D2E8D-6528-97B6-B676-EA0B031C94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4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C41B4C-768C-44E2-DE19-CF09D6E43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91A80-62C7-A617-4603-40491DF51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9D4DE1-0DE4-9591-42D6-EE47AB0CE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194F9-5213-FCA3-F972-637B123A5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4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49585B-2277-95D7-4585-B374C68C2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F606F-2762-B009-1D2B-53D30B515A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2E2414-9542-1D4D-1BFA-EE46B51CA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A3535-9D69-428E-8E26-3826175ED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1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E5195C-39F1-8010-0003-04D6DC7C7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E4FC4-0661-F356-E878-173995058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95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1471F5-CBA1-3B05-17BE-A0253FE9D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E4B2E-8FDF-4A7D-3B6F-4A2CD26BD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9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FD070-A7D9-D6AC-3AE2-AB576174E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99AFF-3BB7-52BE-D177-C2673E412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7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0F6CBD-83C9-9A06-D084-C674B13A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8AA45A-C6F2-4EF2-18D4-A213586F8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14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868B05-F5A9-AEC6-2026-E97F5121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C11AE-BBF9-76D2-DED2-1E1787C55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CDE4F6-C70A-E6A9-D0B5-0BDFC8F70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E08940-A0B9-B8A2-FB58-BFC5DD9D7F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49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35B1B6-2F3A-2F68-D89B-9EB37C07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5B1D0-996A-6084-B8EC-9EE0999993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6CB79-11BB-470A-3782-7BE679064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A0E2A-6104-1D27-5531-E8C02BAEAC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3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A35740-5F0F-3D31-3CA2-5227DF9F1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37F5E-24B6-9D7C-319D-80A725899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C9D856-DFF0-70B2-F2BF-218BC2F46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619DD7-80F1-D752-F4EB-4D2895DB0B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0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27AD88-4049-F951-3577-51537B52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39117-E947-C3F4-4BD0-FBC775BF9C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416B5-5EAF-6ED7-A9B6-EDFE98CE7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74D3C-9303-351F-17D5-BB14399A3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4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398BE-A145-EAC7-94D9-CE0FF54C9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4A857-7035-F4B1-F095-B6CE18037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7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DD3E5-128C-6FB1-8D79-1F16B746B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08EECB-9498-92A4-917E-3C3055B80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9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368142-664B-5A99-88FD-A78DA86E0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758CF-4E6B-D9D4-44E7-57EED4A1A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4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1DB7F1-BD5D-5D5B-6F70-88BF3FDF6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97FFF-B8F3-0295-98C4-937451528C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1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284AC-6356-3F68-D08D-36A34F34B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84E48-53C2-0993-6A14-655559D86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5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78298-FB3E-2277-C875-211318B18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69EA5-C9B2-6D90-DF5E-9F36C3A9F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08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F33C9-8B09-D664-C89D-1E9680103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A3E36-38DD-BA28-01C1-199C0BA0B5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9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5AF8D8-C4B8-EE75-D975-F92E56B45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EF80-CB79-D1A0-5BAD-A6087F5B8D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9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E9FBAB-8950-B958-4541-79D6CE03E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1436A-7751-2544-1F9A-E35F9D458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4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C08D3B-7ACD-5D85-0AC2-740A3A27D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D64CF-99AC-CABB-C000-B5781381A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9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82AB87-D0BE-3F7B-AF20-1270E79A6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0312E1-38FA-6B77-89A7-F63FC0BE7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3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90920-2940-4C62-5EC7-1664913AA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9136E-3E39-BDA5-4014-49C20D002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2024-07-09T22:42:21Z</dcterms:created>
  <dcterms:modified xsi:type="dcterms:W3CDTF">2024-07-09T22:42:22Z</dcterms:modified>
</cp:coreProperties>
</file>