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D717A-1E2D-824C-D608-7F1E12C5CC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73FC-1F35-0C17-9FDE-95351DDDF0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6F8E0-6B66-AC40-9256-56662ABE0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37E0F-9666-2EA7-4C59-46923D943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DD677-2FC0-13B3-27F8-3FC04A1F5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355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1BF06-56CF-45F2-0AE5-81AC7060D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96E9B-6814-25A9-2EE8-10369ABCAF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02C38-44CA-3D83-98B1-36DF0DCFD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6EF3C0-894E-4A56-A8A6-C84E0B412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D5BB0-A92C-B90A-A766-EB0C36A54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66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C68AE-5F95-6D99-5C5B-B36234F01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A0DE6-B692-D01A-BFAC-2093EA2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F69D0-5428-CC7E-5090-CD7397C1E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E4415C-C246-8959-E3D5-590799214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C0985F-768E-F55A-791D-0DE3E736E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012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281AE-78B4-609A-583F-EB5639148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1101B9-DC2C-9CAE-099D-84758B2D78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EBF5B3-A665-D4BD-982C-B97B3C2D8F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667E1B-88B9-3110-F7FC-829BF7D05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8A36F2-978D-98A5-804D-C9692B95C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E3D09D-5641-6313-AA7A-AB664E50A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148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14C89-48F7-A957-A2CF-A3CC237F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B2E511-2241-CBC3-1B66-32C9BAB04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28EEE6-AF9B-B1D8-7CE2-B637DC140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EE04D5-38DE-B4A9-7151-493328DF8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410FED-D45F-9CCF-E755-4493884007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C889B-D3C8-CFDA-F636-C39DCAC85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904B5D-74BC-F70F-643F-BE8F11E67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5A282C-C7A5-5098-FEA1-67A5E2511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780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D7CB5-3CDD-7E8E-74F1-C685E11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C2D364-364F-3FFE-DE10-F460A7E55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3C2FCE-57A1-CC43-7E0C-CBD39738A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808960-2E71-5672-28D1-0A5A8182A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436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19D3BD-AA5F-C960-0037-8DFC0A87F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CDE20B-1884-DC54-2C37-1C4BA644D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D0900-D8FF-E45D-BABA-33B1E4740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48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48AA6-DEE8-75D0-6BC1-24065774D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6ED4A-C58C-DD9F-1131-2E2F4FD77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0184BC-E289-9942-A87C-A55153DFB5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648F0-487F-4EBC-C1F1-0670B6400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B09D42-F980-B424-298A-2F5944961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71568-FC45-FB6E-B3AF-7F3152124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15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EC198-2698-47F2-ABA6-284B6F053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F9EE63-6D01-73A7-F4C5-1A2202F1C2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F6C502-49CA-EA75-1FEF-2158DEDC75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B30291-36DF-E267-2503-3FD043C82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935132-9F0D-B85C-278A-CA74F40A0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726754-548E-5B7A-25E3-FD663C2F7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446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5D610-56C5-496B-3E9C-AB1C1126F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E7356A-D441-F02E-36D5-E613E95A77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35757-92EE-6AB8-122D-DF9A69398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E6968-6B33-89D3-4349-79F4C9315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40C90-5E39-3C14-BB70-C9B9356E3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353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1986A6-0653-9BDA-32DC-F2D6B81BD0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20033-5073-5FD4-78E8-69A4A568A0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49F513-7599-BFA3-5187-18CDFDF91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27E23-ECAB-C8CF-0C66-6009B0CAD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F8CECA-6755-2F77-9B71-6B9B262C3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70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F87AD0-D6D6-00BA-4AE1-3AAFC5EAB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963C5-5000-C454-49C5-669D9DEB80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DBE8D-B5B9-E779-9281-741BAA4F8A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14665-46AE-423C-802A-7A5458DFE9AC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31104-B0A0-E046-31D4-8AFA1AEBD4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DF068-9FE2-1BE2-9AA9-5DFD48EAD0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FFCAA-3B36-440B-BDF1-EAA41E936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7380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F829A1AD-0F05-3F5E-C0C3-67F349F0D2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415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2CBDA4BB-BACC-4C64-886E-A8F43EEB9E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7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4DBA435-DD54-6202-F6FF-9958ECEE48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202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D143AEAE-994F-BE23-3984-FB6454D0DA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56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897BA6B-C3B7-93CB-786A-69C2A3B1F4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678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7819DD58-2732-CB79-9AF4-35299525B0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273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3CFB6145-7198-901E-5979-56A97B2EFE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85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B5CE4B7-5D34-C890-61BB-55847A20DA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246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0DFA4A42-A9E2-244F-194B-E336AF4C5B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080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1ADC7C5-0CCC-999A-BFCA-F4A4EF8F2C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249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8377A8DE-65DD-8AA9-BE5F-EFF7567BF7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156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9F2A2AA-D4B4-A7AF-CB80-85B4C446E5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339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C13B2A3-4F9A-EDD6-C22D-3A7FB13CB8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805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Abdelrhman Ahmed</dc:creator>
  <cp:lastModifiedBy>Abdelrhman Ahmed</cp:lastModifiedBy>
  <cp:revision>1</cp:revision>
  <dcterms:created xsi:type="dcterms:W3CDTF">2022-07-07T23:40:43Z</dcterms:created>
  <dcterms:modified xsi:type="dcterms:W3CDTF">2022-07-07T23:41:05Z</dcterms:modified>
</cp:coreProperties>
</file>