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AEE9D7-B77D-F171-0997-6B96E937AB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3C3B65-2A55-7D10-66EF-92316153C8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6BED3-1FA1-4868-9EAE-C69113A6441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BA5A33D-6577-35EF-D0DC-AE292B60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91F575-0018-4247-6B93-DF20BCFCAB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0CF20-AFC6-4C6A-83BF-0FB892E75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520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EEF69A1-AC46-EFB6-07D9-A59E95603F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751D34-5496-724E-7087-7EDA28DF04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0B4DB5-16C9-C7A0-D225-7B323AAC3C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E6BED3-1FA1-4868-9EAE-C69113A6441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FD55B9-9FE9-4D88-EE2C-CD065BA273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F01F72-B9F9-2236-9722-37FD5138C9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D0CF20-AFC6-4C6A-83BF-0FB892E75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646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0D08AF-33DB-8E69-331B-0C2BB9BA8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A24A85-5D52-6845-0003-F99D10C941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57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319"/>
    </mc:Choice>
    <mc:Fallback xmlns="">
      <p:transition spd="slow" advTm="48319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DC1E56-0C77-7AEB-3FB5-54AD9A5DC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1F407B-562F-4F8A-05F8-DC4B568864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88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79534C-04EB-D654-06F3-3BE59AB21E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18E985-49A1-13ED-D0D7-6560F46EE6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3526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BA4374-6579-7183-D232-EB6F8AA88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149EA1-1215-D37B-50BE-F4B0D2956D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0227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AC0954-216E-72E6-1DB4-CEBCADF57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E5FDC1-E1DA-D1E3-C65A-332764AFC0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9153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4B7425-8934-88B9-DBCA-5DC9E792D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B9A394-9A3F-18A3-1392-69C56B6DE9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9677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363799-4BAA-66DE-B290-E819FD0B51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8CDA5E-4402-6CFB-57E2-CFA42821A2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147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1D10C9-397C-A52E-9411-BFD05C0D8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0D929C-1000-CF65-FAD3-441F16A1B9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0707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899560-E530-F112-673A-C4C92DEDCF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AAB916-E4D2-9B15-E850-97115A282E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3644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3144A8-D5E5-0EB8-B665-6D3E8FDF4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0CC376-ACBE-7B87-A812-77D5ED111F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8785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E8400C-8C24-90DE-E0A3-E5DBA4E3C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EF21DD-65B6-C9A5-5DAF-C79EC1198F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1742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9D389C-66E9-F84F-3396-9A84DC4DE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C29EEE-2192-8CCC-BC55-18E980E727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7184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830857-7DCB-DFCD-5252-C284D54DC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72FD6D-9DB1-1B15-A56C-3F060DD120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107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E28AFE-9A32-F099-8D2C-3EF0F37D0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60B462-5A50-609E-3646-16F0D008C2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9611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B4475E-B7E4-49BA-1B4D-474ADCC479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3C8A03-AA32-CD9B-0F45-E405DB8F6F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8187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1736E8-AC63-7781-B9BD-F2D7EFF952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9923FE-06A3-5267-B00B-3A7C87FA0C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2917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4D67FD-967B-C190-35E4-2C237B3C67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6DDC8E-B325-BD00-B5D8-CB1CEF3353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6749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9A72A8-3F98-15B3-C51B-C4E3BFBE5C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1298B2-6D77-5D7E-2F7B-6D59B96BFE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7005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07E46E-76E5-4ABB-3BEB-0898715D52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7D2758-109D-7248-052A-19814DAD77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257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917088-7D90-02D7-99B6-07799EDF3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5A9359-0122-728D-8E83-3DEEAB41E4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312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B41472-E5DC-430D-8F4D-F7EB05F9D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9FD3BE-1A32-581F-08E2-C8F1AF7FE6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4493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A39182-B727-D699-BF8B-0CD1AABF53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EF7FF6-030F-F546-AFF2-47BB93BA50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4239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52D663-BD9D-51A6-64AB-DA6D0D297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5564BA-2BF3-DFE0-3516-EDB0902473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7434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171A9B-85CD-D2AC-62FE-915645AC1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322C4A-A116-D6E3-265C-15E73C2681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1361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A5DF01-51CD-CDB6-E282-25AA2FAC30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A3409C-7A92-6F11-3583-8FCCAEAD8A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1558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F7D266-A4C1-10F2-BBFB-B044AFF64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37149A-FB6F-0480-E25E-5078D8D06B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0202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46D4D4-9BE1-6DFC-335F-10A00FB23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5166B4-0DAE-DDDD-D88C-A2B3DCF39B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3178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8508A2-59C4-940C-A634-66740D023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5F0245-EA78-512E-E09E-D9601AE9FD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1960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3A347C-0954-F60D-57BA-1F15345BF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E5519E-597B-9032-9890-5F901A8647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0413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5DE2F7-D6D9-F264-5B6E-193B27B14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4FFE9B-B71A-1533-9AD2-F381FFA166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41422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863DB5-8EC6-585A-8E7F-5F741EB63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D81587-4DD5-C763-7F4B-5D4034FF8F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63220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B26987-49F2-2313-B3F9-B5FA1A0571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9AFC06-52D2-0B67-CF7F-29B2D0E51A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1784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94C80F-985E-A68D-82B4-7B473B2997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802A6F-3D4B-CE9F-8A60-7B86419053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36699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6B3927-C115-D7C1-842D-5AB26F342A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425E30-EDFD-900B-F24A-1D4DF345DE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80077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84F1EF-BA17-CFFA-518B-6724E4EAB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6DD20E-84AC-9B06-BAAE-6F084A8117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51579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417967-8E3E-D963-CBAA-D2800525B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216DA5-374C-29FD-1479-2AFD18913B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833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Lenovo</dc:creator>
  <cp:lastModifiedBy>Lenovo</cp:lastModifiedBy>
  <cp:revision>1</cp:revision>
  <dcterms:created xsi:type="dcterms:W3CDTF">2024-07-26T10:57:33Z</dcterms:created>
  <dcterms:modified xsi:type="dcterms:W3CDTF">2024-07-26T10:57:33Z</dcterms:modified>
</cp:coreProperties>
</file>