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D7EB0-01D3-0646-1E36-210D0AEFE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279AA4-0650-15AC-6716-714155956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EB4B2-D3BA-41A4-A0BE-A9D61320F261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AEFB7C-53F8-DF58-327F-118B627F3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4ACFE0-DFBF-71B3-FBCD-CC7267647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831E-4AED-4B5A-801B-26A308F2C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880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849319-6BC5-0741-11B4-5F2504D59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93493D-0005-954D-5E7D-9A222E43BE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44B884-242F-517A-CC00-2252CE0566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1EB4B2-D3BA-41A4-A0BE-A9D61320F261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D8AD8C-D26C-1056-3732-CE61A7EC90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91BA08-F2B3-0554-67AF-D2520D0D80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0BE831E-4AED-4B5A-801B-26A308F2C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449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70124F-CCCF-079E-145F-D35556C30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E131E3-1135-F221-CD92-2A4A841A54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759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22C649-316E-1FBC-EAF3-93B9EDD09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13428E-5C3E-112F-A58F-384B1CE627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287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AA7CF4-C1A2-02B2-DA39-3825C019C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D85D07-0939-EC4F-C11F-48248F9CEF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451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D20687-37D9-BCD0-5A2D-2FCF98B72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E1B574-EEFF-3453-66AE-1256F43F0E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060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7612D7-4984-A2BC-C472-474497543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6402BE-ECC5-029D-8526-AD9B4FAB9A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95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1D597B-733E-4808-B643-9A6D74487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547A1-032F-A4C0-8005-C8D3AD03E9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5868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A88061-B90D-7D0F-8321-694C95C84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D5DB2F-A71A-399F-698C-BEFEBC5AFF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404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0F7F16-CD81-3B76-D8E5-828629CFD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D449D-7BC4-E261-AEE6-572D884AB2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06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75FD63-D082-47D3-CF3F-3A992FFD1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3E752A-712E-1FB1-3A80-FE329A1D2D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767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1C26E2-A7D1-5257-9E55-A4573BB4B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A64B36-0820-7EDC-D9D1-54EBB35131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1910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ACAE5B-3173-8956-B11D-4E7C0FE01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AF156C-6298-F56A-07E4-2EE8F08CA8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735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3736F2-6222-2551-8C30-A1D990118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05147F-E1AB-1D06-FF25-1DDC28DFA6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4263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7E0DE9-BA0B-02FA-ED50-109684551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F33798-D899-25EF-06BC-C63292C934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7503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9F82C1-81BF-2B30-2DDC-21C94F253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237FED-ED0D-1DD3-35EE-33F361494C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643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01E16B-5AA6-B972-22E0-9B0D6B60F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51F03-9B7A-72DC-D583-BE924A1676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2487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A2A73B-2868-B145-30C6-048EB0DC5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981E7C-077D-D558-6C32-3DE3A17A7A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108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93DE55-4AB5-E095-D331-3EFF85544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5707CD-A3A9-CD7C-F6F3-4FFBD281AB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4191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1A1964-E2CA-9000-18FA-65DD56E2E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9C4D73-197B-3945-F6B1-5517AF5939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58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C62106-9555-0CC6-1BDE-8B505311C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9DE20B-DD6A-8142-8BA6-1B5470C596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0379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B66581-5613-AF1A-D1B3-B0EA65071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0C1451-909C-EC65-2320-C8835653A2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229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C9DCF2-CB7A-8037-3CF5-56F2D3A6F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7E2B10-0705-2B6F-0950-56AED124D0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8560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894550-F741-ADC5-DE35-DB2C025B4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C3813A-14BB-A4B1-C728-52955D0862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4284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AD768C-3063-7495-C38A-5DD0C11DF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D35A0F-96AA-9504-4A26-603149DFAB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4516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A3BC95-6072-AE7C-8ECB-99CEF80E9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638F62-4C57-19F0-CD76-0675C6985A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8534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AC10EB-4D45-393B-BB76-F64D4F50D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398A88-A7A9-B39A-A803-63F238F955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5980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8E6A00-0504-DD86-DC06-7147EAB39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171811-A19B-3564-C874-FDD4870EF6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8987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1723A4-1126-E804-216C-15FEC5242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7CB3A-EA1C-09C8-C612-5CB1F2B9F0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099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4B8D3B-3BF3-060B-D908-DD2822DF9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E2EA31-38A3-1647-83E7-62E4D5DCF0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629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A9FD18-6046-1AC2-1054-7BA9D1B28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16598D-AE71-D06A-39E5-F824A2DACA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04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257F1E-827B-32AB-8A00-4214F9613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1C405D-9854-1C60-0C10-D4CC3F09A7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7628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9F41FD-55B0-BCBB-48BF-7B96E0E19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E36159-57D7-B6B9-7E51-94C6E7E266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8523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E9B007-43DB-990F-62E1-D64D28ABA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A4DA50-AE63-3EB0-D86D-4F94BEA1DA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844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73E030-2FA2-1770-1E7A-07749A683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1752CD-0F95-C6DF-137B-F27994915C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6619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F7A0BC-10F0-FBDC-C509-C987A5D74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176CD8-EAC2-49DB-96C5-8F75BF954E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2998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354762-A72A-8E66-8256-38546B2FB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F707D0-0661-59AE-BAA2-488B547E38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3555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294CC3-D89E-BC5B-0441-8C66199E2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7231EF-B595-FBEB-1A9C-D741911A08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2380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C4389E-5D9C-52BA-D795-AA62AE5C4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D43A8C-C172-9114-A80D-3B2751E898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1298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257034-2010-AB4D-B7C2-020C7C673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AEC22B-5BF7-421D-BE79-E85BA423AA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354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B7D124-3008-0989-DB93-E123D27EB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861BE-4077-CA9C-F602-E348898294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5108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B0EFE1-0914-3BBA-8537-23BA77674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5A82B2-7498-2504-5B73-054CCB6D50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813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22B296-A4DA-C85E-9979-00517B2BF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2BF6C2-6628-AF05-08B6-28EC70D431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9931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FB9BFC-1E01-0986-2D2B-21008E93E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3FA984-4674-D339-397F-FC28F238F0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60754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BF4D46-7D4D-80D3-E70D-2C4FFC1B3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1E3A0B-ED31-92FE-F283-2FE2F1B318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65653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714997-153E-A6DF-BD21-327C13E8A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0A6C17-083A-C532-F468-70061B8E19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5087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015A47-1B55-EAB6-3428-7AF9EFEDD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AE2F11-A6B8-8CD7-DC52-284E22B1E3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92335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C66DA2-14A6-D047-8F7A-228F9B26F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7DE0C7-7FD9-1668-6C3D-2888A8290C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0243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84CB1A-DEDB-C1EB-B49B-C266606CA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6D04D9-F27E-3021-7048-0F238F29B1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4513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5EF849-553F-1EFD-F2A8-5AAC27A57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77FDE5-45DB-0754-228F-1A02599BC3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6644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C741BA-02E8-30BE-2405-E62A5D05D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BDF8E0-0310-AFCD-13BB-E73611AC6B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821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2026-02-26T23:09:26Z</dcterms:created>
  <dcterms:modified xsi:type="dcterms:W3CDTF">2026-02-26T23:09:26Z</dcterms:modified>
</cp:coreProperties>
</file>