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54"/>
  </p:notesMasterIdLst>
  <p:sldIdLst>
    <p:sldId id="480" r:id="rId3"/>
    <p:sldId id="535" r:id="rId4"/>
    <p:sldId id="536" r:id="rId5"/>
    <p:sldId id="537" r:id="rId6"/>
    <p:sldId id="538" r:id="rId7"/>
    <p:sldId id="585" r:id="rId8"/>
    <p:sldId id="539" r:id="rId9"/>
    <p:sldId id="540" r:id="rId10"/>
    <p:sldId id="541" r:id="rId11"/>
    <p:sldId id="542" r:id="rId12"/>
    <p:sldId id="543" r:id="rId13"/>
    <p:sldId id="544" r:id="rId14"/>
    <p:sldId id="545" r:id="rId15"/>
    <p:sldId id="546" r:id="rId16"/>
    <p:sldId id="547" r:id="rId17"/>
    <p:sldId id="548" r:id="rId18"/>
    <p:sldId id="549" r:id="rId19"/>
    <p:sldId id="550" r:id="rId20"/>
    <p:sldId id="551" r:id="rId21"/>
    <p:sldId id="552" r:id="rId22"/>
    <p:sldId id="553" r:id="rId23"/>
    <p:sldId id="554" r:id="rId24"/>
    <p:sldId id="555" r:id="rId25"/>
    <p:sldId id="556" r:id="rId26"/>
    <p:sldId id="557" r:id="rId27"/>
    <p:sldId id="558" r:id="rId28"/>
    <p:sldId id="559" r:id="rId29"/>
    <p:sldId id="560" r:id="rId30"/>
    <p:sldId id="561" r:id="rId31"/>
    <p:sldId id="562" r:id="rId32"/>
    <p:sldId id="563" r:id="rId33"/>
    <p:sldId id="564" r:id="rId34"/>
    <p:sldId id="565" r:id="rId35"/>
    <p:sldId id="566" r:id="rId36"/>
    <p:sldId id="567" r:id="rId37"/>
    <p:sldId id="568" r:id="rId38"/>
    <p:sldId id="569" r:id="rId39"/>
    <p:sldId id="570" r:id="rId40"/>
    <p:sldId id="571" r:id="rId41"/>
    <p:sldId id="572" r:id="rId42"/>
    <p:sldId id="573" r:id="rId43"/>
    <p:sldId id="574" r:id="rId44"/>
    <p:sldId id="575" r:id="rId45"/>
    <p:sldId id="576" r:id="rId46"/>
    <p:sldId id="577" r:id="rId47"/>
    <p:sldId id="578" r:id="rId48"/>
    <p:sldId id="579" r:id="rId49"/>
    <p:sldId id="580" r:id="rId50"/>
    <p:sldId id="581" r:id="rId51"/>
    <p:sldId id="582" r:id="rId52"/>
    <p:sldId id="584" r:id="rId53"/>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0B3C74-9485-4158-BD43-6C49BDAEF6B7}" v="162" dt="2023-11-04T07:16:59.0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162" autoAdjust="0"/>
  </p:normalViewPr>
  <p:slideViewPr>
    <p:cSldViewPr snapToGrid="0">
      <p:cViewPr varScale="1">
        <p:scale>
          <a:sx n="69" d="100"/>
          <a:sy n="69" d="100"/>
        </p:scale>
        <p:origin x="78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microsoft.com/office/2016/11/relationships/changesInfo" Target="changesInfos/changesInfo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60832FFA-FD8E-40C7-AE07-C0E63547BF81}"/>
    <pc:docChg chg="modSld">
      <pc:chgData name="Ahmed Mohammed" userId="52ea684eb8771d40" providerId="LiveId" clId="{60832FFA-FD8E-40C7-AE07-C0E63547BF81}" dt="2023-07-18T14:16:52.329" v="0" actId="1076"/>
      <pc:docMkLst>
        <pc:docMk/>
      </pc:docMkLst>
      <pc:sldChg chg="modSp mod">
        <pc:chgData name="Ahmed Mohammed" userId="52ea684eb8771d40" providerId="LiveId" clId="{60832FFA-FD8E-40C7-AE07-C0E63547BF81}" dt="2023-07-18T14:16:52.329" v="0" actId="1076"/>
        <pc:sldMkLst>
          <pc:docMk/>
          <pc:sldMk cId="1005707596" sldId="313"/>
        </pc:sldMkLst>
        <pc:cxnChg chg="mod">
          <ac:chgData name="Ahmed Mohammed" userId="52ea684eb8771d40" providerId="LiveId" clId="{60832FFA-FD8E-40C7-AE07-C0E63547BF81}" dt="2023-07-18T14:16:52.329" v="0" actId="1076"/>
          <ac:cxnSpMkLst>
            <pc:docMk/>
            <pc:sldMk cId="1005707596" sldId="313"/>
            <ac:cxnSpMk id="15" creationId="{4FEC7D86-3CC4-4B50-A428-DA17679A81E2}"/>
          </ac:cxnSpMkLst>
        </pc:cxnChg>
      </pc:sldChg>
    </pc:docChg>
  </pc:docChgLst>
  <pc:docChgLst>
    <pc:chgData name="Ahmed Mohammed" userId="52ea684eb8771d40" providerId="LiveId" clId="{230B3C74-9485-4158-BD43-6C49BDAEF6B7}"/>
    <pc:docChg chg="undo redo custSel addSld delSld modSld">
      <pc:chgData name="Ahmed Mohammed" userId="52ea684eb8771d40" providerId="LiveId" clId="{230B3C74-9485-4158-BD43-6C49BDAEF6B7}" dt="2023-11-04T07:17:08.015" v="443" actId="47"/>
      <pc:docMkLst>
        <pc:docMk/>
      </pc:docMkLst>
      <pc:sldChg chg="del">
        <pc:chgData name="Ahmed Mohammed" userId="52ea684eb8771d40" providerId="LiveId" clId="{230B3C74-9485-4158-BD43-6C49BDAEF6B7}" dt="2023-11-03T13:35:03.937" v="3" actId="47"/>
        <pc:sldMkLst>
          <pc:docMk/>
          <pc:sldMk cId="0" sldId="257"/>
        </pc:sldMkLst>
      </pc:sldChg>
      <pc:sldChg chg="del">
        <pc:chgData name="Ahmed Mohammed" userId="52ea684eb8771d40" providerId="LiveId" clId="{230B3C74-9485-4158-BD43-6C49BDAEF6B7}" dt="2023-11-03T13:37:32.069" v="24" actId="47"/>
        <pc:sldMkLst>
          <pc:docMk/>
          <pc:sldMk cId="0" sldId="259"/>
        </pc:sldMkLst>
      </pc:sldChg>
      <pc:sldChg chg="del">
        <pc:chgData name="Ahmed Mohammed" userId="52ea684eb8771d40" providerId="LiveId" clId="{230B3C74-9485-4158-BD43-6C49BDAEF6B7}" dt="2023-11-03T13:41:17.977" v="105" actId="47"/>
        <pc:sldMkLst>
          <pc:docMk/>
          <pc:sldMk cId="1754749887" sldId="260"/>
        </pc:sldMkLst>
      </pc:sldChg>
      <pc:sldChg chg="del">
        <pc:chgData name="Ahmed Mohammed" userId="52ea684eb8771d40" providerId="LiveId" clId="{230B3C74-9485-4158-BD43-6C49BDAEF6B7}" dt="2023-11-03T13:41:52.333" v="110" actId="47"/>
        <pc:sldMkLst>
          <pc:docMk/>
          <pc:sldMk cId="862614098" sldId="311"/>
        </pc:sldMkLst>
      </pc:sldChg>
      <pc:sldChg chg="modSp del mod">
        <pc:chgData name="Ahmed Mohammed" userId="52ea684eb8771d40" providerId="LiveId" clId="{230B3C74-9485-4158-BD43-6C49BDAEF6B7}" dt="2023-11-03T13:43:45.064" v="124" actId="47"/>
        <pc:sldMkLst>
          <pc:docMk/>
          <pc:sldMk cId="1263010206" sldId="312"/>
        </pc:sldMkLst>
        <pc:spChg chg="mod">
          <ac:chgData name="Ahmed Mohammed" userId="52ea684eb8771d40" providerId="LiveId" clId="{230B3C74-9485-4158-BD43-6C49BDAEF6B7}" dt="2023-11-03T13:43:27.201" v="121" actId="1076"/>
          <ac:spMkLst>
            <pc:docMk/>
            <pc:sldMk cId="1263010206" sldId="312"/>
            <ac:spMk id="12" creationId="{581D6F3B-D419-4327-BD29-EF8553506330}"/>
          </ac:spMkLst>
        </pc:spChg>
      </pc:sldChg>
      <pc:sldChg chg="del">
        <pc:chgData name="Ahmed Mohammed" userId="52ea684eb8771d40" providerId="LiveId" clId="{230B3C74-9485-4158-BD43-6C49BDAEF6B7}" dt="2023-11-03T13:46:38.656" v="145" actId="47"/>
        <pc:sldMkLst>
          <pc:docMk/>
          <pc:sldMk cId="1005707596" sldId="313"/>
        </pc:sldMkLst>
      </pc:sldChg>
      <pc:sldChg chg="del">
        <pc:chgData name="Ahmed Mohammed" userId="52ea684eb8771d40" providerId="LiveId" clId="{230B3C74-9485-4158-BD43-6C49BDAEF6B7}" dt="2023-11-04T07:14:47.760" v="422" actId="47"/>
        <pc:sldMkLst>
          <pc:docMk/>
          <pc:sldMk cId="186407695" sldId="314"/>
        </pc:sldMkLst>
      </pc:sldChg>
      <pc:sldChg chg="modSp del mod">
        <pc:chgData name="Ahmed Mohammed" userId="52ea684eb8771d40" providerId="LiveId" clId="{230B3C74-9485-4158-BD43-6C49BDAEF6B7}" dt="2023-11-03T13:45:29.047" v="136" actId="47"/>
        <pc:sldMkLst>
          <pc:docMk/>
          <pc:sldMk cId="4120096667" sldId="315"/>
        </pc:sldMkLst>
        <pc:spChg chg="mod">
          <ac:chgData name="Ahmed Mohammed" userId="52ea684eb8771d40" providerId="LiveId" clId="{230B3C74-9485-4158-BD43-6C49BDAEF6B7}" dt="2023-11-03T13:44:36.498" v="131" actId="1076"/>
          <ac:spMkLst>
            <pc:docMk/>
            <pc:sldMk cId="4120096667" sldId="315"/>
            <ac:spMk id="12" creationId="{581D6F3B-D419-4327-BD29-EF8553506330}"/>
          </ac:spMkLst>
        </pc:spChg>
      </pc:sldChg>
      <pc:sldChg chg="del">
        <pc:chgData name="Ahmed Mohammed" userId="52ea684eb8771d40" providerId="LiveId" clId="{230B3C74-9485-4158-BD43-6C49BDAEF6B7}" dt="2023-11-03T13:45:56.683" v="140" actId="47"/>
        <pc:sldMkLst>
          <pc:docMk/>
          <pc:sldMk cId="1649902091" sldId="316"/>
        </pc:sldMkLst>
      </pc:sldChg>
      <pc:sldChg chg="del">
        <pc:chgData name="Ahmed Mohammed" userId="52ea684eb8771d40" providerId="LiveId" clId="{230B3C74-9485-4158-BD43-6C49BDAEF6B7}" dt="2023-11-03T13:47:14.406" v="152" actId="47"/>
        <pc:sldMkLst>
          <pc:docMk/>
          <pc:sldMk cId="2134911757" sldId="317"/>
        </pc:sldMkLst>
      </pc:sldChg>
      <pc:sldChg chg="del">
        <pc:chgData name="Ahmed Mohammed" userId="52ea684eb8771d40" providerId="LiveId" clId="{230B3C74-9485-4158-BD43-6C49BDAEF6B7}" dt="2023-11-03T13:48:40.687" v="160" actId="47"/>
        <pc:sldMkLst>
          <pc:docMk/>
          <pc:sldMk cId="387897916" sldId="318"/>
        </pc:sldMkLst>
      </pc:sldChg>
      <pc:sldChg chg="del">
        <pc:chgData name="Ahmed Mohammed" userId="52ea684eb8771d40" providerId="LiveId" clId="{230B3C74-9485-4158-BD43-6C49BDAEF6B7}" dt="2023-11-03T13:49:50.030" v="169" actId="47"/>
        <pc:sldMkLst>
          <pc:docMk/>
          <pc:sldMk cId="3387237023" sldId="319"/>
        </pc:sldMkLst>
      </pc:sldChg>
      <pc:sldChg chg="del">
        <pc:chgData name="Ahmed Mohammed" userId="52ea684eb8771d40" providerId="LiveId" clId="{230B3C74-9485-4158-BD43-6C49BDAEF6B7}" dt="2023-11-03T13:50:22.308" v="175" actId="47"/>
        <pc:sldMkLst>
          <pc:docMk/>
          <pc:sldMk cId="2016265996" sldId="320"/>
        </pc:sldMkLst>
      </pc:sldChg>
      <pc:sldChg chg="addSp delSp del mod">
        <pc:chgData name="Ahmed Mohammed" userId="52ea684eb8771d40" providerId="LiveId" clId="{230B3C74-9485-4158-BD43-6C49BDAEF6B7}" dt="2023-11-03T13:51:37.253" v="192" actId="47"/>
        <pc:sldMkLst>
          <pc:docMk/>
          <pc:sldMk cId="2770430445" sldId="322"/>
        </pc:sldMkLst>
        <pc:spChg chg="add del">
          <ac:chgData name="Ahmed Mohammed" userId="52ea684eb8771d40" providerId="LiveId" clId="{230B3C74-9485-4158-BD43-6C49BDAEF6B7}" dt="2023-11-03T13:50:35.082" v="177" actId="21"/>
          <ac:spMkLst>
            <pc:docMk/>
            <pc:sldMk cId="2770430445" sldId="322"/>
            <ac:spMk id="10" creationId="{AD15A2B3-F87D-4C46-BAD9-D071903DC039}"/>
          </ac:spMkLst>
        </pc:spChg>
      </pc:sldChg>
      <pc:sldChg chg="modSp del mod">
        <pc:chgData name="Ahmed Mohammed" userId="52ea684eb8771d40" providerId="LiveId" clId="{230B3C74-9485-4158-BD43-6C49BDAEF6B7}" dt="2023-11-03T13:53:29.290" v="210" actId="47"/>
        <pc:sldMkLst>
          <pc:docMk/>
          <pc:sldMk cId="3219250115" sldId="323"/>
        </pc:sldMkLst>
        <pc:spChg chg="mod">
          <ac:chgData name="Ahmed Mohammed" userId="52ea684eb8771d40" providerId="LiveId" clId="{230B3C74-9485-4158-BD43-6C49BDAEF6B7}" dt="2023-11-03T13:52:55.296" v="203" actId="1076"/>
          <ac:spMkLst>
            <pc:docMk/>
            <pc:sldMk cId="3219250115" sldId="323"/>
            <ac:spMk id="12" creationId="{581D6F3B-D419-4327-BD29-EF8553506330}"/>
          </ac:spMkLst>
        </pc:spChg>
      </pc:sldChg>
      <pc:sldChg chg="del">
        <pc:chgData name="Ahmed Mohammed" userId="52ea684eb8771d40" providerId="LiveId" clId="{230B3C74-9485-4158-BD43-6C49BDAEF6B7}" dt="2023-11-03T13:54:18.754" v="223" actId="47"/>
        <pc:sldMkLst>
          <pc:docMk/>
          <pc:sldMk cId="1958687559" sldId="324"/>
        </pc:sldMkLst>
      </pc:sldChg>
      <pc:sldChg chg="del">
        <pc:chgData name="Ahmed Mohammed" userId="52ea684eb8771d40" providerId="LiveId" clId="{230B3C74-9485-4158-BD43-6C49BDAEF6B7}" dt="2023-11-03T13:54:54.815" v="227" actId="47"/>
        <pc:sldMkLst>
          <pc:docMk/>
          <pc:sldMk cId="1020659" sldId="325"/>
        </pc:sldMkLst>
      </pc:sldChg>
      <pc:sldChg chg="del">
        <pc:chgData name="Ahmed Mohammed" userId="52ea684eb8771d40" providerId="LiveId" clId="{230B3C74-9485-4158-BD43-6C49BDAEF6B7}" dt="2023-11-03T13:55:33.198" v="232" actId="47"/>
        <pc:sldMkLst>
          <pc:docMk/>
          <pc:sldMk cId="735768770" sldId="326"/>
        </pc:sldMkLst>
      </pc:sldChg>
      <pc:sldChg chg="del">
        <pc:chgData name="Ahmed Mohammed" userId="52ea684eb8771d40" providerId="LiveId" clId="{230B3C74-9485-4158-BD43-6C49BDAEF6B7}" dt="2023-11-03T13:52:00.270" v="196" actId="47"/>
        <pc:sldMkLst>
          <pc:docMk/>
          <pc:sldMk cId="1681258167" sldId="327"/>
        </pc:sldMkLst>
      </pc:sldChg>
      <pc:sldChg chg="del">
        <pc:chgData name="Ahmed Mohammed" userId="52ea684eb8771d40" providerId="LiveId" clId="{230B3C74-9485-4158-BD43-6C49BDAEF6B7}" dt="2023-11-04T06:56:05.082" v="241" actId="47"/>
        <pc:sldMkLst>
          <pc:docMk/>
          <pc:sldMk cId="1260214996" sldId="328"/>
        </pc:sldMkLst>
      </pc:sldChg>
      <pc:sldChg chg="del">
        <pc:chgData name="Ahmed Mohammed" userId="52ea684eb8771d40" providerId="LiveId" clId="{230B3C74-9485-4158-BD43-6C49BDAEF6B7}" dt="2023-11-04T06:56:38.147" v="246" actId="47"/>
        <pc:sldMkLst>
          <pc:docMk/>
          <pc:sldMk cId="1030524882" sldId="330"/>
        </pc:sldMkLst>
      </pc:sldChg>
      <pc:sldChg chg="del">
        <pc:chgData name="Ahmed Mohammed" userId="52ea684eb8771d40" providerId="LiveId" clId="{230B3C74-9485-4158-BD43-6C49BDAEF6B7}" dt="2023-11-04T06:57:24.297" v="256" actId="47"/>
        <pc:sldMkLst>
          <pc:docMk/>
          <pc:sldMk cId="2409699491" sldId="331"/>
        </pc:sldMkLst>
      </pc:sldChg>
      <pc:sldChg chg="modSp del mod">
        <pc:chgData name="Ahmed Mohammed" userId="52ea684eb8771d40" providerId="LiveId" clId="{230B3C74-9485-4158-BD43-6C49BDAEF6B7}" dt="2023-11-04T06:59:29.217" v="270" actId="47"/>
        <pc:sldMkLst>
          <pc:docMk/>
          <pc:sldMk cId="3840984501" sldId="332"/>
        </pc:sldMkLst>
        <pc:spChg chg="mod">
          <ac:chgData name="Ahmed Mohammed" userId="52ea684eb8771d40" providerId="LiveId" clId="{230B3C74-9485-4158-BD43-6C49BDAEF6B7}" dt="2023-11-04T06:59:26.171" v="269" actId="1076"/>
          <ac:spMkLst>
            <pc:docMk/>
            <pc:sldMk cId="3840984501" sldId="332"/>
            <ac:spMk id="12" creationId="{581D6F3B-D419-4327-BD29-EF8553506330}"/>
          </ac:spMkLst>
        </pc:spChg>
      </pc:sldChg>
      <pc:sldChg chg="del">
        <pc:chgData name="Ahmed Mohammed" userId="52ea684eb8771d40" providerId="LiveId" clId="{230B3C74-9485-4158-BD43-6C49BDAEF6B7}" dt="2023-11-04T06:59:54.749" v="274" actId="47"/>
        <pc:sldMkLst>
          <pc:docMk/>
          <pc:sldMk cId="3822300157" sldId="333"/>
        </pc:sldMkLst>
      </pc:sldChg>
      <pc:sldChg chg="del">
        <pc:chgData name="Ahmed Mohammed" userId="52ea684eb8771d40" providerId="LiveId" clId="{230B3C74-9485-4158-BD43-6C49BDAEF6B7}" dt="2023-11-04T07:00:54.241" v="282" actId="47"/>
        <pc:sldMkLst>
          <pc:docMk/>
          <pc:sldMk cId="105387745" sldId="334"/>
        </pc:sldMkLst>
      </pc:sldChg>
      <pc:sldChg chg="del">
        <pc:chgData name="Ahmed Mohammed" userId="52ea684eb8771d40" providerId="LiveId" clId="{230B3C74-9485-4158-BD43-6C49BDAEF6B7}" dt="2023-11-04T07:01:30.321" v="289" actId="47"/>
        <pc:sldMkLst>
          <pc:docMk/>
          <pc:sldMk cId="3639877454" sldId="335"/>
        </pc:sldMkLst>
      </pc:sldChg>
      <pc:sldChg chg="del">
        <pc:chgData name="Ahmed Mohammed" userId="52ea684eb8771d40" providerId="LiveId" clId="{230B3C74-9485-4158-BD43-6C49BDAEF6B7}" dt="2023-11-04T07:02:07.242" v="296" actId="47"/>
        <pc:sldMkLst>
          <pc:docMk/>
          <pc:sldMk cId="964458476" sldId="336"/>
        </pc:sldMkLst>
      </pc:sldChg>
      <pc:sldChg chg="del">
        <pc:chgData name="Ahmed Mohammed" userId="52ea684eb8771d40" providerId="LiveId" clId="{230B3C74-9485-4158-BD43-6C49BDAEF6B7}" dt="2023-11-04T07:02:42.852" v="301" actId="47"/>
        <pc:sldMkLst>
          <pc:docMk/>
          <pc:sldMk cId="1157948914" sldId="337"/>
        </pc:sldMkLst>
      </pc:sldChg>
      <pc:sldChg chg="del">
        <pc:chgData name="Ahmed Mohammed" userId="52ea684eb8771d40" providerId="LiveId" clId="{230B3C74-9485-4158-BD43-6C49BDAEF6B7}" dt="2023-11-04T07:03:21.752" v="307" actId="47"/>
        <pc:sldMkLst>
          <pc:docMk/>
          <pc:sldMk cId="2878413487" sldId="338"/>
        </pc:sldMkLst>
      </pc:sldChg>
      <pc:sldChg chg="del">
        <pc:chgData name="Ahmed Mohammed" userId="52ea684eb8771d40" providerId="LiveId" clId="{230B3C74-9485-4158-BD43-6C49BDAEF6B7}" dt="2023-11-04T07:04:01.477" v="315" actId="47"/>
        <pc:sldMkLst>
          <pc:docMk/>
          <pc:sldMk cId="721570821" sldId="339"/>
        </pc:sldMkLst>
      </pc:sldChg>
      <pc:sldChg chg="del">
        <pc:chgData name="Ahmed Mohammed" userId="52ea684eb8771d40" providerId="LiveId" clId="{230B3C74-9485-4158-BD43-6C49BDAEF6B7}" dt="2023-11-04T07:04:24.882" v="319" actId="47"/>
        <pc:sldMkLst>
          <pc:docMk/>
          <pc:sldMk cId="52011722" sldId="340"/>
        </pc:sldMkLst>
      </pc:sldChg>
      <pc:sldChg chg="del">
        <pc:chgData name="Ahmed Mohammed" userId="52ea684eb8771d40" providerId="LiveId" clId="{230B3C74-9485-4158-BD43-6C49BDAEF6B7}" dt="2023-11-04T07:04:55.890" v="325" actId="47"/>
        <pc:sldMkLst>
          <pc:docMk/>
          <pc:sldMk cId="2066848307" sldId="341"/>
        </pc:sldMkLst>
      </pc:sldChg>
      <pc:sldChg chg="del">
        <pc:chgData name="Ahmed Mohammed" userId="52ea684eb8771d40" providerId="LiveId" clId="{230B3C74-9485-4158-BD43-6C49BDAEF6B7}" dt="2023-11-04T07:05:31.034" v="331" actId="47"/>
        <pc:sldMkLst>
          <pc:docMk/>
          <pc:sldMk cId="2260262341" sldId="342"/>
        </pc:sldMkLst>
      </pc:sldChg>
      <pc:sldChg chg="del">
        <pc:chgData name="Ahmed Mohammed" userId="52ea684eb8771d40" providerId="LiveId" clId="{230B3C74-9485-4158-BD43-6C49BDAEF6B7}" dt="2023-11-04T07:06:01.790" v="337" actId="47"/>
        <pc:sldMkLst>
          <pc:docMk/>
          <pc:sldMk cId="181221475" sldId="343"/>
        </pc:sldMkLst>
      </pc:sldChg>
      <pc:sldChg chg="del">
        <pc:chgData name="Ahmed Mohammed" userId="52ea684eb8771d40" providerId="LiveId" clId="{230B3C74-9485-4158-BD43-6C49BDAEF6B7}" dt="2023-11-04T07:06:54.288" v="346" actId="47"/>
        <pc:sldMkLst>
          <pc:docMk/>
          <pc:sldMk cId="219434241" sldId="344"/>
        </pc:sldMkLst>
      </pc:sldChg>
      <pc:sldChg chg="del">
        <pc:chgData name="Ahmed Mohammed" userId="52ea684eb8771d40" providerId="LiveId" clId="{230B3C74-9485-4158-BD43-6C49BDAEF6B7}" dt="2023-11-04T07:07:33.515" v="353" actId="47"/>
        <pc:sldMkLst>
          <pc:docMk/>
          <pc:sldMk cId="3852818919" sldId="345"/>
        </pc:sldMkLst>
      </pc:sldChg>
      <pc:sldChg chg="del">
        <pc:chgData name="Ahmed Mohammed" userId="52ea684eb8771d40" providerId="LiveId" clId="{230B3C74-9485-4158-BD43-6C49BDAEF6B7}" dt="2023-11-04T07:08:30.617" v="363" actId="47"/>
        <pc:sldMkLst>
          <pc:docMk/>
          <pc:sldMk cId="4139468180" sldId="346"/>
        </pc:sldMkLst>
      </pc:sldChg>
      <pc:sldChg chg="del">
        <pc:chgData name="Ahmed Mohammed" userId="52ea684eb8771d40" providerId="LiveId" clId="{230B3C74-9485-4158-BD43-6C49BDAEF6B7}" dt="2023-11-04T07:08:04.352" v="359" actId="47"/>
        <pc:sldMkLst>
          <pc:docMk/>
          <pc:sldMk cId="2651199609" sldId="347"/>
        </pc:sldMkLst>
      </pc:sldChg>
      <pc:sldChg chg="del">
        <pc:chgData name="Ahmed Mohammed" userId="52ea684eb8771d40" providerId="LiveId" clId="{230B3C74-9485-4158-BD43-6C49BDAEF6B7}" dt="2023-11-04T07:09:04.540" v="370" actId="47"/>
        <pc:sldMkLst>
          <pc:docMk/>
          <pc:sldMk cId="1010859179" sldId="348"/>
        </pc:sldMkLst>
      </pc:sldChg>
      <pc:sldChg chg="del">
        <pc:chgData name="Ahmed Mohammed" userId="52ea684eb8771d40" providerId="LiveId" clId="{230B3C74-9485-4158-BD43-6C49BDAEF6B7}" dt="2023-11-04T07:09:38.264" v="377" actId="47"/>
        <pc:sldMkLst>
          <pc:docMk/>
          <pc:sldMk cId="3798422403" sldId="349"/>
        </pc:sldMkLst>
      </pc:sldChg>
      <pc:sldChg chg="del">
        <pc:chgData name="Ahmed Mohammed" userId="52ea684eb8771d40" providerId="LiveId" clId="{230B3C74-9485-4158-BD43-6C49BDAEF6B7}" dt="2023-11-04T07:10:15.903" v="382" actId="47"/>
        <pc:sldMkLst>
          <pc:docMk/>
          <pc:sldMk cId="3055298072" sldId="350"/>
        </pc:sldMkLst>
      </pc:sldChg>
      <pc:sldChg chg="del">
        <pc:chgData name="Ahmed Mohammed" userId="52ea684eb8771d40" providerId="LiveId" clId="{230B3C74-9485-4158-BD43-6C49BDAEF6B7}" dt="2023-11-04T07:10:58.726" v="389" actId="47"/>
        <pc:sldMkLst>
          <pc:docMk/>
          <pc:sldMk cId="1437469696" sldId="351"/>
        </pc:sldMkLst>
      </pc:sldChg>
      <pc:sldChg chg="del">
        <pc:chgData name="Ahmed Mohammed" userId="52ea684eb8771d40" providerId="LiveId" clId="{230B3C74-9485-4158-BD43-6C49BDAEF6B7}" dt="2023-11-04T07:11:51.491" v="396" actId="47"/>
        <pc:sldMkLst>
          <pc:docMk/>
          <pc:sldMk cId="1567977984" sldId="352"/>
        </pc:sldMkLst>
      </pc:sldChg>
      <pc:sldChg chg="del">
        <pc:chgData name="Ahmed Mohammed" userId="52ea684eb8771d40" providerId="LiveId" clId="{230B3C74-9485-4158-BD43-6C49BDAEF6B7}" dt="2023-11-04T07:12:28.044" v="402" actId="47"/>
        <pc:sldMkLst>
          <pc:docMk/>
          <pc:sldMk cId="243523908" sldId="353"/>
        </pc:sldMkLst>
      </pc:sldChg>
      <pc:sldChg chg="del">
        <pc:chgData name="Ahmed Mohammed" userId="52ea684eb8771d40" providerId="LiveId" clId="{230B3C74-9485-4158-BD43-6C49BDAEF6B7}" dt="2023-11-04T07:13:00.820" v="409" actId="47"/>
        <pc:sldMkLst>
          <pc:docMk/>
          <pc:sldMk cId="3171896112" sldId="354"/>
        </pc:sldMkLst>
      </pc:sldChg>
      <pc:sldChg chg="del">
        <pc:chgData name="Ahmed Mohammed" userId="52ea684eb8771d40" providerId="LiveId" clId="{230B3C74-9485-4158-BD43-6C49BDAEF6B7}" dt="2023-11-04T07:13:50.751" v="417" actId="47"/>
        <pc:sldMkLst>
          <pc:docMk/>
          <pc:sldMk cId="3801646884" sldId="355"/>
        </pc:sldMkLst>
      </pc:sldChg>
      <pc:sldChg chg="del">
        <pc:chgData name="Ahmed Mohammed" userId="52ea684eb8771d40" providerId="LiveId" clId="{230B3C74-9485-4158-BD43-6C49BDAEF6B7}" dt="2023-11-04T07:16:05.688" v="433" actId="47"/>
        <pc:sldMkLst>
          <pc:docMk/>
          <pc:sldMk cId="2769701275" sldId="356"/>
        </pc:sldMkLst>
      </pc:sldChg>
      <pc:sldChg chg="del">
        <pc:chgData name="Ahmed Mohammed" userId="52ea684eb8771d40" providerId="LiveId" clId="{230B3C74-9485-4158-BD43-6C49BDAEF6B7}" dt="2023-11-04T07:16:22.837" v="436" actId="47"/>
        <pc:sldMkLst>
          <pc:docMk/>
          <pc:sldMk cId="98076236" sldId="357"/>
        </pc:sldMkLst>
      </pc:sldChg>
      <pc:sldChg chg="del">
        <pc:chgData name="Ahmed Mohammed" userId="52ea684eb8771d40" providerId="LiveId" clId="{230B3C74-9485-4158-BD43-6C49BDAEF6B7}" dt="2023-11-04T07:16:48.369" v="440" actId="47"/>
        <pc:sldMkLst>
          <pc:docMk/>
          <pc:sldMk cId="2250947214" sldId="358"/>
        </pc:sldMkLst>
      </pc:sldChg>
      <pc:sldChg chg="del">
        <pc:chgData name="Ahmed Mohammed" userId="52ea684eb8771d40" providerId="LiveId" clId="{230B3C74-9485-4158-BD43-6C49BDAEF6B7}" dt="2023-11-04T07:17:08.015" v="443" actId="47"/>
        <pc:sldMkLst>
          <pc:docMk/>
          <pc:sldMk cId="787493063" sldId="359"/>
        </pc:sldMkLst>
      </pc:sldChg>
      <pc:sldChg chg="modSp add mod">
        <pc:chgData name="Ahmed Mohammed" userId="52ea684eb8771d40" providerId="LiveId" clId="{230B3C74-9485-4158-BD43-6C49BDAEF6B7}" dt="2023-11-03T13:34:56.931" v="2" actId="20577"/>
        <pc:sldMkLst>
          <pc:docMk/>
          <pc:sldMk cId="3774984797" sldId="480"/>
        </pc:sldMkLst>
        <pc:spChg chg="mod">
          <ac:chgData name="Ahmed Mohammed" userId="52ea684eb8771d40" providerId="LiveId" clId="{230B3C74-9485-4158-BD43-6C49BDAEF6B7}" dt="2023-11-03T13:34:56.931" v="2" actId="20577"/>
          <ac:spMkLst>
            <pc:docMk/>
            <pc:sldMk cId="3774984797" sldId="480"/>
            <ac:spMk id="34" creationId="{15C30772-0DD8-7BE1-E943-20DE696CFBEA}"/>
          </ac:spMkLst>
        </pc:spChg>
      </pc:sldChg>
      <pc:sldChg chg="modSp add mod">
        <pc:chgData name="Ahmed Mohammed" userId="52ea684eb8771d40" providerId="LiveId" clId="{230B3C74-9485-4158-BD43-6C49BDAEF6B7}" dt="2023-11-03T13:35:57.993" v="23"/>
        <pc:sldMkLst>
          <pc:docMk/>
          <pc:sldMk cId="2677729035" sldId="535"/>
        </pc:sldMkLst>
        <pc:spChg chg="mod">
          <ac:chgData name="Ahmed Mohammed" userId="52ea684eb8771d40" providerId="LiveId" clId="{230B3C74-9485-4158-BD43-6C49BDAEF6B7}" dt="2023-11-03T13:35:33.404" v="6" actId="20577"/>
          <ac:spMkLst>
            <pc:docMk/>
            <pc:sldMk cId="2677729035" sldId="535"/>
            <ac:spMk id="6" creationId="{05E43288-C9C0-B2CA-0970-EB4E627B30CA}"/>
          </ac:spMkLst>
        </pc:spChg>
        <pc:spChg chg="mod">
          <ac:chgData name="Ahmed Mohammed" userId="52ea684eb8771d40" providerId="LiveId" clId="{230B3C74-9485-4158-BD43-6C49BDAEF6B7}" dt="2023-11-03T13:35:57.993" v="23"/>
          <ac:spMkLst>
            <pc:docMk/>
            <pc:sldMk cId="2677729035" sldId="535"/>
            <ac:spMk id="10" creationId="{18B18BA6-B661-E314-DFFF-6043C44071D8}"/>
          </ac:spMkLst>
        </pc:spChg>
      </pc:sldChg>
      <pc:sldChg chg="addSp delSp modSp add mod">
        <pc:chgData name="Ahmed Mohammed" userId="52ea684eb8771d40" providerId="LiveId" clId="{230B3C74-9485-4158-BD43-6C49BDAEF6B7}" dt="2023-11-03T13:41:11.879" v="104" actId="207"/>
        <pc:sldMkLst>
          <pc:docMk/>
          <pc:sldMk cId="2466409131" sldId="536"/>
        </pc:sldMkLst>
        <pc:spChg chg="add mod">
          <ac:chgData name="Ahmed Mohammed" userId="52ea684eb8771d40" providerId="LiveId" clId="{230B3C74-9485-4158-BD43-6C49BDAEF6B7}" dt="2023-11-03T13:40:50.633" v="103"/>
          <ac:spMkLst>
            <pc:docMk/>
            <pc:sldMk cId="2466409131" sldId="536"/>
            <ac:spMk id="2" creationId="{912B6ECD-1949-3EC1-EACB-45F3BC9AF54F}"/>
          </ac:spMkLst>
        </pc:spChg>
        <pc:spChg chg="mod">
          <ac:chgData name="Ahmed Mohammed" userId="52ea684eb8771d40" providerId="LiveId" clId="{230B3C74-9485-4158-BD43-6C49BDAEF6B7}" dt="2023-11-03T13:37:56.602" v="52" actId="1035"/>
          <ac:spMkLst>
            <pc:docMk/>
            <pc:sldMk cId="2466409131" sldId="536"/>
            <ac:spMk id="5" creationId="{3985EAE6-BFA6-766D-A032-077E4DCB399E}"/>
          </ac:spMkLst>
        </pc:spChg>
        <pc:spChg chg="add mod">
          <ac:chgData name="Ahmed Mohammed" userId="52ea684eb8771d40" providerId="LiveId" clId="{230B3C74-9485-4158-BD43-6C49BDAEF6B7}" dt="2023-11-03T13:41:11.879" v="104" actId="207"/>
          <ac:spMkLst>
            <pc:docMk/>
            <pc:sldMk cId="2466409131" sldId="536"/>
            <ac:spMk id="7" creationId="{F2D3781B-4A38-E381-9199-15D63E0AD28E}"/>
          </ac:spMkLst>
        </pc:spChg>
        <pc:spChg chg="del mod">
          <ac:chgData name="Ahmed Mohammed" userId="52ea684eb8771d40" providerId="LiveId" clId="{230B3C74-9485-4158-BD43-6C49BDAEF6B7}" dt="2023-11-03T13:37:51.849" v="49"/>
          <ac:spMkLst>
            <pc:docMk/>
            <pc:sldMk cId="2466409131" sldId="536"/>
            <ac:spMk id="10" creationId="{18B18BA6-B661-E314-DFFF-6043C44071D8}"/>
          </ac:spMkLst>
        </pc:spChg>
        <pc:spChg chg="del mod">
          <ac:chgData name="Ahmed Mohammed" userId="52ea684eb8771d40" providerId="LiveId" clId="{230B3C74-9485-4158-BD43-6C49BDAEF6B7}" dt="2023-11-03T13:37:51.849" v="47"/>
          <ac:spMkLst>
            <pc:docMk/>
            <pc:sldMk cId="2466409131" sldId="536"/>
            <ac:spMk id="11" creationId="{99C2BD6B-6EC4-2764-A49B-42A5ABEB3E1F}"/>
          </ac:spMkLst>
        </pc:spChg>
      </pc:sldChg>
      <pc:sldChg chg="addSp modSp add mod">
        <pc:chgData name="Ahmed Mohammed" userId="52ea684eb8771d40" providerId="LiveId" clId="{230B3C74-9485-4158-BD43-6C49BDAEF6B7}" dt="2023-11-03T13:41:49.060" v="109" actId="1076"/>
        <pc:sldMkLst>
          <pc:docMk/>
          <pc:sldMk cId="3777725370" sldId="537"/>
        </pc:sldMkLst>
        <pc:spChg chg="add mod">
          <ac:chgData name="Ahmed Mohammed" userId="52ea684eb8771d40" providerId="LiveId" clId="{230B3C74-9485-4158-BD43-6C49BDAEF6B7}" dt="2023-11-03T13:41:42.120" v="107" actId="207"/>
          <ac:spMkLst>
            <pc:docMk/>
            <pc:sldMk cId="3777725370" sldId="537"/>
            <ac:spMk id="2" creationId="{69F24AFE-6178-B4E1-B401-79E39A776237}"/>
          </ac:spMkLst>
        </pc:spChg>
        <pc:spChg chg="add mod">
          <ac:chgData name="Ahmed Mohammed" userId="52ea684eb8771d40" providerId="LiveId" clId="{230B3C74-9485-4158-BD43-6C49BDAEF6B7}" dt="2023-11-03T13:41:49.060" v="109" actId="1076"/>
          <ac:spMkLst>
            <pc:docMk/>
            <pc:sldMk cId="3777725370" sldId="537"/>
            <ac:spMk id="7" creationId="{B1B79AC5-A021-4221-A0DC-B1FA99F65A97}"/>
          </ac:spMkLst>
        </pc:spChg>
      </pc:sldChg>
      <pc:sldChg chg="addSp modSp add mod">
        <pc:chgData name="Ahmed Mohammed" userId="52ea684eb8771d40" providerId="LiveId" clId="{230B3C74-9485-4158-BD43-6C49BDAEF6B7}" dt="2023-11-03T13:43:39.673" v="123" actId="207"/>
        <pc:sldMkLst>
          <pc:docMk/>
          <pc:sldMk cId="3355862984" sldId="538"/>
        </pc:sldMkLst>
        <pc:spChg chg="add mod">
          <ac:chgData name="Ahmed Mohammed" userId="52ea684eb8771d40" providerId="LiveId" clId="{230B3C74-9485-4158-BD43-6C49BDAEF6B7}" dt="2023-11-03T13:42:20.689" v="114" actId="1076"/>
          <ac:spMkLst>
            <pc:docMk/>
            <pc:sldMk cId="3355862984" sldId="538"/>
            <ac:spMk id="2" creationId="{69915BCE-1817-C479-875B-0E214566329D}"/>
          </ac:spMkLst>
        </pc:spChg>
        <pc:spChg chg="add mod ord">
          <ac:chgData name="Ahmed Mohammed" userId="52ea684eb8771d40" providerId="LiveId" clId="{230B3C74-9485-4158-BD43-6C49BDAEF6B7}" dt="2023-11-03T13:43:17.018" v="120" actId="171"/>
          <ac:spMkLst>
            <pc:docMk/>
            <pc:sldMk cId="3355862984" sldId="538"/>
            <ac:spMk id="7" creationId="{8E98889F-7460-93C5-9FD5-11C9F2FF9DA1}"/>
          </ac:spMkLst>
        </pc:spChg>
        <pc:spChg chg="add mod">
          <ac:chgData name="Ahmed Mohammed" userId="52ea684eb8771d40" providerId="LiveId" clId="{230B3C74-9485-4158-BD43-6C49BDAEF6B7}" dt="2023-11-03T13:43:39.673" v="123" actId="207"/>
          <ac:spMkLst>
            <pc:docMk/>
            <pc:sldMk cId="3355862984" sldId="538"/>
            <ac:spMk id="9" creationId="{D9E8A0B0-E81B-9C46-FB77-D43329262570}"/>
          </ac:spMkLst>
        </pc:spChg>
      </pc:sldChg>
      <pc:sldChg chg="addSp modSp add mod">
        <pc:chgData name="Ahmed Mohammed" userId="52ea684eb8771d40" providerId="LiveId" clId="{230B3C74-9485-4158-BD43-6C49BDAEF6B7}" dt="2023-11-03T13:45:52.698" v="139" actId="207"/>
        <pc:sldMkLst>
          <pc:docMk/>
          <pc:sldMk cId="4125967924" sldId="539"/>
        </pc:sldMkLst>
        <pc:spChg chg="add mod">
          <ac:chgData name="Ahmed Mohammed" userId="52ea684eb8771d40" providerId="LiveId" clId="{230B3C74-9485-4158-BD43-6C49BDAEF6B7}" dt="2023-11-03T13:45:38.532" v="137"/>
          <ac:spMkLst>
            <pc:docMk/>
            <pc:sldMk cId="4125967924" sldId="539"/>
            <ac:spMk id="2" creationId="{256120D3-A155-9F3C-5C2B-222A1C90AD3E}"/>
          </ac:spMkLst>
        </pc:spChg>
        <pc:spChg chg="add mod">
          <ac:chgData name="Ahmed Mohammed" userId="52ea684eb8771d40" providerId="LiveId" clId="{230B3C74-9485-4158-BD43-6C49BDAEF6B7}" dt="2023-11-03T13:45:52.698" v="139" actId="207"/>
          <ac:spMkLst>
            <pc:docMk/>
            <pc:sldMk cId="4125967924" sldId="539"/>
            <ac:spMk id="7" creationId="{2C0A0680-3348-765B-5A2A-6803CCF146E9}"/>
          </ac:spMkLst>
        </pc:spChg>
      </pc:sldChg>
      <pc:sldChg chg="addSp modSp add mod">
        <pc:chgData name="Ahmed Mohammed" userId="52ea684eb8771d40" providerId="LiveId" clId="{230B3C74-9485-4158-BD43-6C49BDAEF6B7}" dt="2023-11-03T13:46:33.808" v="144" actId="207"/>
        <pc:sldMkLst>
          <pc:docMk/>
          <pc:sldMk cId="3508452697" sldId="540"/>
        </pc:sldMkLst>
        <pc:spChg chg="add mod">
          <ac:chgData name="Ahmed Mohammed" userId="52ea684eb8771d40" providerId="LiveId" clId="{230B3C74-9485-4158-BD43-6C49BDAEF6B7}" dt="2023-11-03T13:46:06.271" v="141"/>
          <ac:spMkLst>
            <pc:docMk/>
            <pc:sldMk cId="3508452697" sldId="540"/>
            <ac:spMk id="2" creationId="{A386A796-FD27-E3DE-18E2-3A95DFFC10ED}"/>
          </ac:spMkLst>
        </pc:spChg>
        <pc:spChg chg="add mod">
          <ac:chgData name="Ahmed Mohammed" userId="52ea684eb8771d40" providerId="LiveId" clId="{230B3C74-9485-4158-BD43-6C49BDAEF6B7}" dt="2023-11-03T13:46:33.808" v="144" actId="207"/>
          <ac:spMkLst>
            <pc:docMk/>
            <pc:sldMk cId="3508452697" sldId="540"/>
            <ac:spMk id="11" creationId="{8F7EBCF9-CA77-25EF-6204-76BE90B33B3F}"/>
          </ac:spMkLst>
        </pc:spChg>
        <pc:cxnChg chg="add mod">
          <ac:chgData name="Ahmed Mohammed" userId="52ea684eb8771d40" providerId="LiveId" clId="{230B3C74-9485-4158-BD43-6C49BDAEF6B7}" dt="2023-11-03T13:46:18.361" v="142"/>
          <ac:cxnSpMkLst>
            <pc:docMk/>
            <pc:sldMk cId="3508452697" sldId="540"/>
            <ac:cxnSpMk id="7" creationId="{D511818B-7F80-E1B5-D6CD-29DCB21DABA6}"/>
          </ac:cxnSpMkLst>
        </pc:cxnChg>
        <pc:cxnChg chg="add mod">
          <ac:chgData name="Ahmed Mohammed" userId="52ea684eb8771d40" providerId="LiveId" clId="{230B3C74-9485-4158-BD43-6C49BDAEF6B7}" dt="2023-11-03T13:46:18.361" v="142"/>
          <ac:cxnSpMkLst>
            <pc:docMk/>
            <pc:sldMk cId="3508452697" sldId="540"/>
            <ac:cxnSpMk id="9" creationId="{9CCBEF60-0E3A-1AF1-B5A7-FE9E7837C15A}"/>
          </ac:cxnSpMkLst>
        </pc:cxnChg>
        <pc:cxnChg chg="add mod">
          <ac:chgData name="Ahmed Mohammed" userId="52ea684eb8771d40" providerId="LiveId" clId="{230B3C74-9485-4158-BD43-6C49BDAEF6B7}" dt="2023-11-03T13:46:18.361" v="142"/>
          <ac:cxnSpMkLst>
            <pc:docMk/>
            <pc:sldMk cId="3508452697" sldId="540"/>
            <ac:cxnSpMk id="10" creationId="{6596A20A-63B5-6310-0A8A-66DFD3C45EF2}"/>
          </ac:cxnSpMkLst>
        </pc:cxnChg>
      </pc:sldChg>
      <pc:sldChg chg="addSp modSp add mod">
        <pc:chgData name="Ahmed Mohammed" userId="52ea684eb8771d40" providerId="LiveId" clId="{230B3C74-9485-4158-BD43-6C49BDAEF6B7}" dt="2023-11-03T13:47:09.336" v="151" actId="1076"/>
        <pc:sldMkLst>
          <pc:docMk/>
          <pc:sldMk cId="3133170423" sldId="541"/>
        </pc:sldMkLst>
        <pc:spChg chg="add mod">
          <ac:chgData name="Ahmed Mohammed" userId="52ea684eb8771d40" providerId="LiveId" clId="{230B3C74-9485-4158-BD43-6C49BDAEF6B7}" dt="2023-11-03T13:46:51.248" v="147" actId="207"/>
          <ac:spMkLst>
            <pc:docMk/>
            <pc:sldMk cId="3133170423" sldId="541"/>
            <ac:spMk id="2" creationId="{4AEE30C3-1B5F-961D-5B7C-E2462898409B}"/>
          </ac:spMkLst>
        </pc:spChg>
        <pc:spChg chg="add mod">
          <ac:chgData name="Ahmed Mohammed" userId="52ea684eb8771d40" providerId="LiveId" clId="{230B3C74-9485-4158-BD43-6C49BDAEF6B7}" dt="2023-11-03T13:47:09.336" v="151" actId="1076"/>
          <ac:spMkLst>
            <pc:docMk/>
            <pc:sldMk cId="3133170423" sldId="541"/>
            <ac:spMk id="7" creationId="{718ED7C6-59CB-80F8-4527-ECD97AAEC6C6}"/>
          </ac:spMkLst>
        </pc:spChg>
      </pc:sldChg>
      <pc:sldChg chg="addSp delSp modSp add mod">
        <pc:chgData name="Ahmed Mohammed" userId="52ea684eb8771d40" providerId="LiveId" clId="{230B3C74-9485-4158-BD43-6C49BDAEF6B7}" dt="2023-11-03T13:48:36.354" v="159" actId="14100"/>
        <pc:sldMkLst>
          <pc:docMk/>
          <pc:sldMk cId="3142184028" sldId="542"/>
        </pc:sldMkLst>
        <pc:spChg chg="add del mod">
          <ac:chgData name="Ahmed Mohammed" userId="52ea684eb8771d40" providerId="LiveId" clId="{230B3C74-9485-4158-BD43-6C49BDAEF6B7}" dt="2023-11-03T13:47:24.337" v="154"/>
          <ac:spMkLst>
            <pc:docMk/>
            <pc:sldMk cId="3142184028" sldId="542"/>
            <ac:spMk id="2" creationId="{02A817B7-9D4E-C4F7-B227-11B66E7C01F9}"/>
          </ac:spMkLst>
        </pc:spChg>
        <pc:spChg chg="add mod">
          <ac:chgData name="Ahmed Mohammed" userId="52ea684eb8771d40" providerId="LiveId" clId="{230B3C74-9485-4158-BD43-6C49BDAEF6B7}" dt="2023-11-03T13:48:19.263" v="156" actId="207"/>
          <ac:spMkLst>
            <pc:docMk/>
            <pc:sldMk cId="3142184028" sldId="542"/>
            <ac:spMk id="7" creationId="{FDCF99C1-D8B8-BF5A-D5B6-F877160E5412}"/>
          </ac:spMkLst>
        </pc:spChg>
        <pc:spChg chg="add mod">
          <ac:chgData name="Ahmed Mohammed" userId="52ea684eb8771d40" providerId="LiveId" clId="{230B3C74-9485-4158-BD43-6C49BDAEF6B7}" dt="2023-11-03T13:48:36.354" v="159" actId="14100"/>
          <ac:spMkLst>
            <pc:docMk/>
            <pc:sldMk cId="3142184028" sldId="542"/>
            <ac:spMk id="9" creationId="{06BF610A-6DBC-5CA9-9871-391670B91732}"/>
          </ac:spMkLst>
        </pc:spChg>
      </pc:sldChg>
      <pc:sldChg chg="addSp modSp add mod">
        <pc:chgData name="Ahmed Mohammed" userId="52ea684eb8771d40" providerId="LiveId" clId="{230B3C74-9485-4158-BD43-6C49BDAEF6B7}" dt="2023-11-03T13:49:43.958" v="168" actId="1076"/>
        <pc:sldMkLst>
          <pc:docMk/>
          <pc:sldMk cId="408548657" sldId="543"/>
        </pc:sldMkLst>
        <pc:spChg chg="add mod">
          <ac:chgData name="Ahmed Mohammed" userId="52ea684eb8771d40" providerId="LiveId" clId="{230B3C74-9485-4158-BD43-6C49BDAEF6B7}" dt="2023-11-03T13:48:53.694" v="162" actId="207"/>
          <ac:spMkLst>
            <pc:docMk/>
            <pc:sldMk cId="408548657" sldId="543"/>
            <ac:spMk id="2" creationId="{A27B3042-E997-9006-E961-C2033EC5010D}"/>
          </ac:spMkLst>
        </pc:spChg>
        <pc:spChg chg="add mod">
          <ac:chgData name="Ahmed Mohammed" userId="52ea684eb8771d40" providerId="LiveId" clId="{230B3C74-9485-4158-BD43-6C49BDAEF6B7}" dt="2023-11-03T13:49:27.256" v="166" actId="1076"/>
          <ac:spMkLst>
            <pc:docMk/>
            <pc:sldMk cId="408548657" sldId="543"/>
            <ac:spMk id="7" creationId="{A204D3C6-5DDF-D3A3-2726-A796547B46A0}"/>
          </ac:spMkLst>
        </pc:spChg>
        <pc:cxnChg chg="add mod">
          <ac:chgData name="Ahmed Mohammed" userId="52ea684eb8771d40" providerId="LiveId" clId="{230B3C74-9485-4158-BD43-6C49BDAEF6B7}" dt="2023-11-03T13:49:43.958" v="168" actId="1076"/>
          <ac:cxnSpMkLst>
            <pc:docMk/>
            <pc:sldMk cId="408548657" sldId="543"/>
            <ac:cxnSpMk id="9" creationId="{57B9797C-8D5A-5E1F-2C36-94D862167D4B}"/>
          </ac:cxnSpMkLst>
        </pc:cxnChg>
        <pc:cxnChg chg="add mod">
          <ac:chgData name="Ahmed Mohammed" userId="52ea684eb8771d40" providerId="LiveId" clId="{230B3C74-9485-4158-BD43-6C49BDAEF6B7}" dt="2023-11-03T13:49:43.958" v="168" actId="1076"/>
          <ac:cxnSpMkLst>
            <pc:docMk/>
            <pc:sldMk cId="408548657" sldId="543"/>
            <ac:cxnSpMk id="10" creationId="{4AF332D6-F945-BB03-4E85-6C1AEC75543A}"/>
          </ac:cxnSpMkLst>
        </pc:cxnChg>
      </pc:sldChg>
      <pc:sldChg chg="addSp delSp modSp add mod">
        <pc:chgData name="Ahmed Mohammed" userId="52ea684eb8771d40" providerId="LiveId" clId="{230B3C74-9485-4158-BD43-6C49BDAEF6B7}" dt="2023-11-03T13:50:18.412" v="174" actId="1076"/>
        <pc:sldMkLst>
          <pc:docMk/>
          <pc:sldMk cId="828408989" sldId="544"/>
        </pc:sldMkLst>
        <pc:spChg chg="add del mod">
          <ac:chgData name="Ahmed Mohammed" userId="52ea684eb8771d40" providerId="LiveId" clId="{230B3C74-9485-4158-BD43-6C49BDAEF6B7}" dt="2023-11-03T13:49:19.352" v="164"/>
          <ac:spMkLst>
            <pc:docMk/>
            <pc:sldMk cId="828408989" sldId="544"/>
            <ac:spMk id="2" creationId="{3A8541A7-5356-C979-1D09-224FD06D6394}"/>
          </ac:spMkLst>
        </pc:spChg>
        <pc:spChg chg="add mod">
          <ac:chgData name="Ahmed Mohammed" userId="52ea684eb8771d40" providerId="LiveId" clId="{230B3C74-9485-4158-BD43-6C49BDAEF6B7}" dt="2023-11-03T13:50:00.247" v="171" actId="207"/>
          <ac:spMkLst>
            <pc:docMk/>
            <pc:sldMk cId="828408989" sldId="544"/>
            <ac:spMk id="7" creationId="{E19F2157-53BC-AFE5-E4D2-F92FB0B399C4}"/>
          </ac:spMkLst>
        </pc:spChg>
        <pc:spChg chg="add mod">
          <ac:chgData name="Ahmed Mohammed" userId="52ea684eb8771d40" providerId="LiveId" clId="{230B3C74-9485-4158-BD43-6C49BDAEF6B7}" dt="2023-11-03T13:50:18.412" v="174" actId="1076"/>
          <ac:spMkLst>
            <pc:docMk/>
            <pc:sldMk cId="828408989" sldId="544"/>
            <ac:spMk id="9" creationId="{53B7D519-6E11-3A7A-0B15-05241188514E}"/>
          </ac:spMkLst>
        </pc:spChg>
      </pc:sldChg>
      <pc:sldChg chg="addSp modSp add mod">
        <pc:chgData name="Ahmed Mohammed" userId="52ea684eb8771d40" providerId="LiveId" clId="{230B3C74-9485-4158-BD43-6C49BDAEF6B7}" dt="2023-11-03T13:51:33.014" v="191" actId="1036"/>
        <pc:sldMkLst>
          <pc:docMk/>
          <pc:sldMk cId="3120744287" sldId="545"/>
        </pc:sldMkLst>
        <pc:spChg chg="add mod">
          <ac:chgData name="Ahmed Mohammed" userId="52ea684eb8771d40" providerId="LiveId" clId="{230B3C74-9485-4158-BD43-6C49BDAEF6B7}" dt="2023-11-03T13:50:39.705" v="179" actId="207"/>
          <ac:spMkLst>
            <pc:docMk/>
            <pc:sldMk cId="3120744287" sldId="545"/>
            <ac:spMk id="2" creationId="{7A607AED-BB31-5B8B-6DF2-CC163FC8587A}"/>
          </ac:spMkLst>
        </pc:spChg>
        <pc:spChg chg="add mod">
          <ac:chgData name="Ahmed Mohammed" userId="52ea684eb8771d40" providerId="LiveId" clId="{230B3C74-9485-4158-BD43-6C49BDAEF6B7}" dt="2023-11-03T13:51:05.344" v="183" actId="1076"/>
          <ac:spMkLst>
            <pc:docMk/>
            <pc:sldMk cId="3120744287" sldId="545"/>
            <ac:spMk id="7" creationId="{B2A86498-1EBB-EC33-8C3F-E29635160504}"/>
          </ac:spMkLst>
        </pc:spChg>
        <pc:spChg chg="add mod">
          <ac:chgData name="Ahmed Mohammed" userId="52ea684eb8771d40" providerId="LiveId" clId="{230B3C74-9485-4158-BD43-6C49BDAEF6B7}" dt="2023-11-03T13:51:33.014" v="191" actId="1036"/>
          <ac:spMkLst>
            <pc:docMk/>
            <pc:sldMk cId="3120744287" sldId="545"/>
            <ac:spMk id="9" creationId="{28047F0A-1615-C276-D5B0-ED5869E45DDB}"/>
          </ac:spMkLst>
        </pc:spChg>
        <pc:spChg chg="add mod">
          <ac:chgData name="Ahmed Mohammed" userId="52ea684eb8771d40" providerId="LiveId" clId="{230B3C74-9485-4158-BD43-6C49BDAEF6B7}" dt="2023-11-03T13:51:13.572" v="185" actId="1076"/>
          <ac:spMkLst>
            <pc:docMk/>
            <pc:sldMk cId="3120744287" sldId="545"/>
            <ac:spMk id="10" creationId="{D11D8A36-B861-037E-6F33-46C9B3990859}"/>
          </ac:spMkLst>
        </pc:spChg>
        <pc:spChg chg="add mod">
          <ac:chgData name="Ahmed Mohammed" userId="52ea684eb8771d40" providerId="LiveId" clId="{230B3C74-9485-4158-BD43-6C49BDAEF6B7}" dt="2023-11-03T13:50:52.186" v="181" actId="27636"/>
          <ac:spMkLst>
            <pc:docMk/>
            <pc:sldMk cId="3120744287" sldId="545"/>
            <ac:spMk id="11" creationId="{B63BB522-6948-1980-D866-782C68E87C7A}"/>
          </ac:spMkLst>
        </pc:spChg>
        <pc:spChg chg="mod">
          <ac:chgData name="Ahmed Mohammed" userId="52ea684eb8771d40" providerId="LiveId" clId="{230B3C74-9485-4158-BD43-6C49BDAEF6B7}" dt="2023-11-03T13:51:09.236" v="184" actId="1076"/>
          <ac:spMkLst>
            <pc:docMk/>
            <pc:sldMk cId="3120744287" sldId="545"/>
            <ac:spMk id="25" creationId="{2BC869EB-5623-4AA1-9123-4AF9DF916049}"/>
          </ac:spMkLst>
        </pc:spChg>
      </pc:sldChg>
      <pc:sldChg chg="addSp modSp add mod">
        <pc:chgData name="Ahmed Mohammed" userId="52ea684eb8771d40" providerId="LiveId" clId="{230B3C74-9485-4158-BD43-6C49BDAEF6B7}" dt="2023-11-03T13:51:54.357" v="195"/>
        <pc:sldMkLst>
          <pc:docMk/>
          <pc:sldMk cId="980779848" sldId="546"/>
        </pc:sldMkLst>
        <pc:spChg chg="add mod">
          <ac:chgData name="Ahmed Mohammed" userId="52ea684eb8771d40" providerId="LiveId" clId="{230B3C74-9485-4158-BD43-6C49BDAEF6B7}" dt="2023-11-03T13:51:48.190" v="194" actId="207"/>
          <ac:spMkLst>
            <pc:docMk/>
            <pc:sldMk cId="980779848" sldId="546"/>
            <ac:spMk id="2" creationId="{BC4FCAB3-7C06-5F62-342A-7604FF27795F}"/>
          </ac:spMkLst>
        </pc:spChg>
        <pc:spChg chg="add mod">
          <ac:chgData name="Ahmed Mohammed" userId="52ea684eb8771d40" providerId="LiveId" clId="{230B3C74-9485-4158-BD43-6C49BDAEF6B7}" dt="2023-11-03T13:51:54.357" v="195"/>
          <ac:spMkLst>
            <pc:docMk/>
            <pc:sldMk cId="980779848" sldId="546"/>
            <ac:spMk id="7" creationId="{9FD07B55-69F2-D167-51DE-F02925AAA0E6}"/>
          </ac:spMkLst>
        </pc:spChg>
      </pc:sldChg>
      <pc:sldChg chg="addSp modSp add mod">
        <pc:chgData name="Ahmed Mohammed" userId="52ea684eb8771d40" providerId="LiveId" clId="{230B3C74-9485-4158-BD43-6C49BDAEF6B7}" dt="2023-11-03T13:53:20.990" v="209" actId="171"/>
        <pc:sldMkLst>
          <pc:docMk/>
          <pc:sldMk cId="1935715444" sldId="547"/>
        </pc:sldMkLst>
        <pc:spChg chg="add mod">
          <ac:chgData name="Ahmed Mohammed" userId="52ea684eb8771d40" providerId="LiveId" clId="{230B3C74-9485-4158-BD43-6C49BDAEF6B7}" dt="2023-11-03T13:52:11.625" v="198" actId="207"/>
          <ac:spMkLst>
            <pc:docMk/>
            <pc:sldMk cId="1935715444" sldId="547"/>
            <ac:spMk id="2" creationId="{42E4CA40-456B-EE77-4397-25B1B72A73A3}"/>
          </ac:spMkLst>
        </pc:spChg>
        <pc:spChg chg="add mod">
          <ac:chgData name="Ahmed Mohammed" userId="52ea684eb8771d40" providerId="LiveId" clId="{230B3C74-9485-4158-BD43-6C49BDAEF6B7}" dt="2023-11-03T13:52:38.863" v="202" actId="1076"/>
          <ac:spMkLst>
            <pc:docMk/>
            <pc:sldMk cId="1935715444" sldId="547"/>
            <ac:spMk id="7" creationId="{F8EC5A1B-A216-25E2-A77C-DF17389297C6}"/>
          </ac:spMkLst>
        </pc:spChg>
        <pc:spChg chg="add mod ord">
          <ac:chgData name="Ahmed Mohammed" userId="52ea684eb8771d40" providerId="LiveId" clId="{230B3C74-9485-4158-BD43-6C49BDAEF6B7}" dt="2023-11-03T13:53:20.990" v="209" actId="171"/>
          <ac:spMkLst>
            <pc:docMk/>
            <pc:sldMk cId="1935715444" sldId="547"/>
            <ac:spMk id="9" creationId="{0A1E7D53-D7A0-D098-A693-E678E4534D30}"/>
          </ac:spMkLst>
        </pc:spChg>
        <pc:spChg chg="add mod ord">
          <ac:chgData name="Ahmed Mohammed" userId="52ea684eb8771d40" providerId="LiveId" clId="{230B3C74-9485-4158-BD43-6C49BDAEF6B7}" dt="2023-11-03T13:53:20.990" v="209" actId="171"/>
          <ac:spMkLst>
            <pc:docMk/>
            <pc:sldMk cId="1935715444" sldId="547"/>
            <ac:spMk id="10" creationId="{6884BCC6-3546-1EC8-B52B-6805279957CD}"/>
          </ac:spMkLst>
        </pc:spChg>
        <pc:picChg chg="mod">
          <ac:chgData name="Ahmed Mohammed" userId="52ea684eb8771d40" providerId="LiveId" clId="{230B3C74-9485-4158-BD43-6C49BDAEF6B7}" dt="2023-11-03T13:52:34.741" v="201" actId="1076"/>
          <ac:picMkLst>
            <pc:docMk/>
            <pc:sldMk cId="1935715444" sldId="547"/>
            <ac:picMk id="4" creationId="{0C6E36BB-3A41-0136-3E01-839D3960E90D}"/>
          </ac:picMkLst>
        </pc:picChg>
      </pc:sldChg>
      <pc:sldChg chg="addSp modSp add mod">
        <pc:chgData name="Ahmed Mohammed" userId="52ea684eb8771d40" providerId="LiveId" clId="{230B3C74-9485-4158-BD43-6C49BDAEF6B7}" dt="2023-11-03T13:54:13.157" v="222" actId="20577"/>
        <pc:sldMkLst>
          <pc:docMk/>
          <pc:sldMk cId="3938796192" sldId="548"/>
        </pc:sldMkLst>
        <pc:spChg chg="add mod">
          <ac:chgData name="Ahmed Mohammed" userId="52ea684eb8771d40" providerId="LiveId" clId="{230B3C74-9485-4158-BD43-6C49BDAEF6B7}" dt="2023-11-03T13:53:43.743" v="212" actId="207"/>
          <ac:spMkLst>
            <pc:docMk/>
            <pc:sldMk cId="3938796192" sldId="548"/>
            <ac:spMk id="2" creationId="{50A188D3-2F21-80CB-8AC6-01F09FF76C35}"/>
          </ac:spMkLst>
        </pc:spChg>
        <pc:spChg chg="add mod">
          <ac:chgData name="Ahmed Mohammed" userId="52ea684eb8771d40" providerId="LiveId" clId="{230B3C74-9485-4158-BD43-6C49BDAEF6B7}" dt="2023-11-03T13:54:13.157" v="222" actId="20577"/>
          <ac:spMkLst>
            <pc:docMk/>
            <pc:sldMk cId="3938796192" sldId="548"/>
            <ac:spMk id="7" creationId="{5947BDF5-FD5D-A5C8-A3E5-B807F0C32F56}"/>
          </ac:spMkLst>
        </pc:spChg>
      </pc:sldChg>
      <pc:sldChg chg="addSp modSp add mod">
        <pc:chgData name="Ahmed Mohammed" userId="52ea684eb8771d40" providerId="LiveId" clId="{230B3C74-9485-4158-BD43-6C49BDAEF6B7}" dt="2023-11-03T13:54:47.844" v="226" actId="207"/>
        <pc:sldMkLst>
          <pc:docMk/>
          <pc:sldMk cId="903634882" sldId="549"/>
        </pc:sldMkLst>
        <pc:spChg chg="add mod">
          <ac:chgData name="Ahmed Mohammed" userId="52ea684eb8771d40" providerId="LiveId" clId="{230B3C74-9485-4158-BD43-6C49BDAEF6B7}" dt="2023-11-03T13:54:31.904" v="224"/>
          <ac:spMkLst>
            <pc:docMk/>
            <pc:sldMk cId="903634882" sldId="549"/>
            <ac:spMk id="2" creationId="{FE512566-7891-1473-AEFE-897C5005675D}"/>
          </ac:spMkLst>
        </pc:spChg>
        <pc:spChg chg="add mod">
          <ac:chgData name="Ahmed Mohammed" userId="52ea684eb8771d40" providerId="LiveId" clId="{230B3C74-9485-4158-BD43-6C49BDAEF6B7}" dt="2023-11-03T13:54:47.844" v="226" actId="207"/>
          <ac:spMkLst>
            <pc:docMk/>
            <pc:sldMk cId="903634882" sldId="549"/>
            <ac:spMk id="10" creationId="{75EBD80A-E242-6A01-0D8F-4B58746055E3}"/>
          </ac:spMkLst>
        </pc:spChg>
        <pc:cxnChg chg="add mod">
          <ac:chgData name="Ahmed Mohammed" userId="52ea684eb8771d40" providerId="LiveId" clId="{230B3C74-9485-4158-BD43-6C49BDAEF6B7}" dt="2023-11-03T13:54:31.904" v="224"/>
          <ac:cxnSpMkLst>
            <pc:docMk/>
            <pc:sldMk cId="903634882" sldId="549"/>
            <ac:cxnSpMk id="7" creationId="{9261D1B6-5D76-A4DC-100F-8092F34399FB}"/>
          </ac:cxnSpMkLst>
        </pc:cxnChg>
        <pc:cxnChg chg="add mod">
          <ac:chgData name="Ahmed Mohammed" userId="52ea684eb8771d40" providerId="LiveId" clId="{230B3C74-9485-4158-BD43-6C49BDAEF6B7}" dt="2023-11-03T13:54:31.904" v="224"/>
          <ac:cxnSpMkLst>
            <pc:docMk/>
            <pc:sldMk cId="903634882" sldId="549"/>
            <ac:cxnSpMk id="9" creationId="{11710347-88F5-D74E-BC16-4F0E24BBB6D8}"/>
          </ac:cxnSpMkLst>
        </pc:cxnChg>
      </pc:sldChg>
      <pc:sldChg chg="addSp modSp add mod">
        <pc:chgData name="Ahmed Mohammed" userId="52ea684eb8771d40" providerId="LiveId" clId="{230B3C74-9485-4158-BD43-6C49BDAEF6B7}" dt="2023-11-03T13:55:21.759" v="231" actId="1076"/>
        <pc:sldMkLst>
          <pc:docMk/>
          <pc:sldMk cId="1970544682" sldId="550"/>
        </pc:sldMkLst>
        <pc:spChg chg="add mod">
          <ac:chgData name="Ahmed Mohammed" userId="52ea684eb8771d40" providerId="LiveId" clId="{230B3C74-9485-4158-BD43-6C49BDAEF6B7}" dt="2023-11-03T13:55:10.400" v="229" actId="207"/>
          <ac:spMkLst>
            <pc:docMk/>
            <pc:sldMk cId="1970544682" sldId="550"/>
            <ac:spMk id="2" creationId="{CA71EF50-0377-5522-426C-E470BEAB79CF}"/>
          </ac:spMkLst>
        </pc:spChg>
        <pc:spChg chg="add mod">
          <ac:chgData name="Ahmed Mohammed" userId="52ea684eb8771d40" providerId="LiveId" clId="{230B3C74-9485-4158-BD43-6C49BDAEF6B7}" dt="2023-11-03T13:55:21.759" v="231" actId="1076"/>
          <ac:spMkLst>
            <pc:docMk/>
            <pc:sldMk cId="1970544682" sldId="550"/>
            <ac:spMk id="7" creationId="{F2283008-26FF-84DB-2209-1D4A104FC071}"/>
          </ac:spMkLst>
        </pc:spChg>
      </pc:sldChg>
      <pc:sldChg chg="addSp modSp add mod">
        <pc:chgData name="Ahmed Mohammed" userId="52ea684eb8771d40" providerId="LiveId" clId="{230B3C74-9485-4158-BD43-6C49BDAEF6B7}" dt="2023-11-04T06:55:46.922" v="240" actId="14100"/>
        <pc:sldMkLst>
          <pc:docMk/>
          <pc:sldMk cId="838843998" sldId="551"/>
        </pc:sldMkLst>
        <pc:spChg chg="add mod">
          <ac:chgData name="Ahmed Mohammed" userId="52ea684eb8771d40" providerId="LiveId" clId="{230B3C74-9485-4158-BD43-6C49BDAEF6B7}" dt="2023-11-04T06:55:09.712" v="234"/>
          <ac:spMkLst>
            <pc:docMk/>
            <pc:sldMk cId="838843998" sldId="551"/>
            <ac:spMk id="2" creationId="{581D6F3B-D419-4327-BD29-EF8553506330}"/>
          </ac:spMkLst>
        </pc:spChg>
        <pc:spChg chg="add mod">
          <ac:chgData name="Ahmed Mohammed" userId="52ea684eb8771d40" providerId="LiveId" clId="{230B3C74-9485-4158-BD43-6C49BDAEF6B7}" dt="2023-11-04T06:55:21.831" v="236" actId="207"/>
          <ac:spMkLst>
            <pc:docMk/>
            <pc:sldMk cId="838843998" sldId="551"/>
            <ac:spMk id="7" creationId="{31EC632F-E761-4C7A-E394-8A397483DF01}"/>
          </ac:spMkLst>
        </pc:spChg>
        <pc:spChg chg="mod">
          <ac:chgData name="Ahmed Mohammed" userId="52ea684eb8771d40" providerId="LiveId" clId="{230B3C74-9485-4158-BD43-6C49BDAEF6B7}" dt="2023-11-04T06:55:46.922" v="240" actId="14100"/>
          <ac:spMkLst>
            <pc:docMk/>
            <pc:sldMk cId="838843998" sldId="551"/>
            <ac:spMk id="25" creationId="{2BC869EB-5623-4AA1-9123-4AF9DF916049}"/>
          </ac:spMkLst>
        </pc:spChg>
        <pc:picChg chg="add mod">
          <ac:chgData name="Ahmed Mohammed" userId="52ea684eb8771d40" providerId="LiveId" clId="{230B3C74-9485-4158-BD43-6C49BDAEF6B7}" dt="2023-11-04T06:55:41.684" v="239" actId="14100"/>
          <ac:picMkLst>
            <pc:docMk/>
            <pc:sldMk cId="838843998" sldId="551"/>
            <ac:picMk id="9" creationId="{CE8BAA4C-7C49-0DDD-A499-CBF44FD418EC}"/>
          </ac:picMkLst>
        </pc:picChg>
      </pc:sldChg>
      <pc:sldChg chg="addSp modSp add mod">
        <pc:chgData name="Ahmed Mohammed" userId="52ea684eb8771d40" providerId="LiveId" clId="{230B3C74-9485-4158-BD43-6C49BDAEF6B7}" dt="2023-11-04T06:56:32.240" v="245" actId="14100"/>
        <pc:sldMkLst>
          <pc:docMk/>
          <pc:sldMk cId="2558628006" sldId="552"/>
        </pc:sldMkLst>
        <pc:spChg chg="add mod">
          <ac:chgData name="Ahmed Mohammed" userId="52ea684eb8771d40" providerId="LiveId" clId="{230B3C74-9485-4158-BD43-6C49BDAEF6B7}" dt="2023-11-04T06:56:19.110" v="243" actId="207"/>
          <ac:spMkLst>
            <pc:docMk/>
            <pc:sldMk cId="2558628006" sldId="552"/>
            <ac:spMk id="2" creationId="{9B78EE97-7D69-845D-E777-02DD514602B1}"/>
          </ac:spMkLst>
        </pc:spChg>
        <pc:spChg chg="mod">
          <ac:chgData name="Ahmed Mohammed" userId="52ea684eb8771d40" providerId="LiveId" clId="{230B3C74-9485-4158-BD43-6C49BDAEF6B7}" dt="2023-11-04T06:56:32.240" v="245" actId="14100"/>
          <ac:spMkLst>
            <pc:docMk/>
            <pc:sldMk cId="2558628006" sldId="552"/>
            <ac:spMk id="25" creationId="{2BC869EB-5623-4AA1-9123-4AF9DF916049}"/>
          </ac:spMkLst>
        </pc:spChg>
        <pc:picChg chg="add mod">
          <ac:chgData name="Ahmed Mohammed" userId="52ea684eb8771d40" providerId="LiveId" clId="{230B3C74-9485-4158-BD43-6C49BDAEF6B7}" dt="2023-11-04T06:56:25.387" v="244"/>
          <ac:picMkLst>
            <pc:docMk/>
            <pc:sldMk cId="2558628006" sldId="552"/>
            <ac:picMk id="7" creationId="{6BE2EE61-926B-859E-4B23-3D1D6D47A92D}"/>
          </ac:picMkLst>
        </pc:picChg>
      </pc:sldChg>
      <pc:sldChg chg="addSp modSp add mod">
        <pc:chgData name="Ahmed Mohammed" userId="52ea684eb8771d40" providerId="LiveId" clId="{230B3C74-9485-4158-BD43-6C49BDAEF6B7}" dt="2023-11-04T06:57:18.649" v="255" actId="1076"/>
        <pc:sldMkLst>
          <pc:docMk/>
          <pc:sldMk cId="1248029929" sldId="553"/>
        </pc:sldMkLst>
        <pc:spChg chg="add mod">
          <ac:chgData name="Ahmed Mohammed" userId="52ea684eb8771d40" providerId="LiveId" clId="{230B3C74-9485-4158-BD43-6C49BDAEF6B7}" dt="2023-11-04T06:56:49.543" v="248" actId="207"/>
          <ac:spMkLst>
            <pc:docMk/>
            <pc:sldMk cId="1248029929" sldId="553"/>
            <ac:spMk id="2" creationId="{C93C5D91-8405-DCA9-3B29-0C755DF5CB64}"/>
          </ac:spMkLst>
        </pc:spChg>
        <pc:spChg chg="add mod">
          <ac:chgData name="Ahmed Mohammed" userId="52ea684eb8771d40" providerId="LiveId" clId="{230B3C74-9485-4158-BD43-6C49BDAEF6B7}" dt="2023-11-04T06:57:18.649" v="255" actId="1076"/>
          <ac:spMkLst>
            <pc:docMk/>
            <pc:sldMk cId="1248029929" sldId="553"/>
            <ac:spMk id="7" creationId="{003891E5-E321-F909-9DDA-5B847CDDEF87}"/>
          </ac:spMkLst>
        </pc:spChg>
      </pc:sldChg>
      <pc:sldChg chg="addSp modSp add mod">
        <pc:chgData name="Ahmed Mohammed" userId="52ea684eb8771d40" providerId="LiveId" clId="{230B3C74-9485-4158-BD43-6C49BDAEF6B7}" dt="2023-11-04T06:59:12.502" v="268" actId="171"/>
        <pc:sldMkLst>
          <pc:docMk/>
          <pc:sldMk cId="3062303762" sldId="554"/>
        </pc:sldMkLst>
        <pc:spChg chg="add mod">
          <ac:chgData name="Ahmed Mohammed" userId="52ea684eb8771d40" providerId="LiveId" clId="{230B3C74-9485-4158-BD43-6C49BDAEF6B7}" dt="2023-11-04T06:57:35.900" v="258" actId="207"/>
          <ac:spMkLst>
            <pc:docMk/>
            <pc:sldMk cId="3062303762" sldId="554"/>
            <ac:spMk id="2" creationId="{40429DAE-3A4C-229B-8D47-33E6B5660D86}"/>
          </ac:spMkLst>
        </pc:spChg>
        <pc:spChg chg="add mod">
          <ac:chgData name="Ahmed Mohammed" userId="52ea684eb8771d40" providerId="LiveId" clId="{230B3C74-9485-4158-BD43-6C49BDAEF6B7}" dt="2023-11-04T06:57:55.009" v="260" actId="14100"/>
          <ac:spMkLst>
            <pc:docMk/>
            <pc:sldMk cId="3062303762" sldId="554"/>
            <ac:spMk id="7" creationId="{C0B0E6F0-5BBD-7B8F-C0BF-A9ECBB00A9F0}"/>
          </ac:spMkLst>
        </pc:spChg>
        <pc:spChg chg="add mod ord">
          <ac:chgData name="Ahmed Mohammed" userId="52ea684eb8771d40" providerId="LiveId" clId="{230B3C74-9485-4158-BD43-6C49BDAEF6B7}" dt="2023-11-04T06:59:12.502" v="268" actId="171"/>
          <ac:spMkLst>
            <pc:docMk/>
            <pc:sldMk cId="3062303762" sldId="554"/>
            <ac:spMk id="9" creationId="{2656844D-946E-E6C7-721E-19CF16B66C6B}"/>
          </ac:spMkLst>
        </pc:spChg>
        <pc:spChg chg="add mod ord">
          <ac:chgData name="Ahmed Mohammed" userId="52ea684eb8771d40" providerId="LiveId" clId="{230B3C74-9485-4158-BD43-6C49BDAEF6B7}" dt="2023-11-04T06:59:12.502" v="268" actId="171"/>
          <ac:spMkLst>
            <pc:docMk/>
            <pc:sldMk cId="3062303762" sldId="554"/>
            <ac:spMk id="10" creationId="{BCAFEF9D-B85E-77B8-EBC7-9615AA68E6F9}"/>
          </ac:spMkLst>
        </pc:spChg>
      </pc:sldChg>
      <pc:sldChg chg="addSp modSp add mod">
        <pc:chgData name="Ahmed Mohammed" userId="52ea684eb8771d40" providerId="LiveId" clId="{230B3C74-9485-4158-BD43-6C49BDAEF6B7}" dt="2023-11-04T06:59:50.219" v="273"/>
        <pc:sldMkLst>
          <pc:docMk/>
          <pc:sldMk cId="2596087318" sldId="555"/>
        </pc:sldMkLst>
        <pc:spChg chg="add mod">
          <ac:chgData name="Ahmed Mohammed" userId="52ea684eb8771d40" providerId="LiveId" clId="{230B3C74-9485-4158-BD43-6C49BDAEF6B7}" dt="2023-11-04T06:59:41.783" v="272" actId="207"/>
          <ac:spMkLst>
            <pc:docMk/>
            <pc:sldMk cId="2596087318" sldId="555"/>
            <ac:spMk id="2" creationId="{FC181651-4EA6-9112-EB0B-C5099044BA06}"/>
          </ac:spMkLst>
        </pc:spChg>
        <pc:picChg chg="add mod">
          <ac:chgData name="Ahmed Mohammed" userId="52ea684eb8771d40" providerId="LiveId" clId="{230B3C74-9485-4158-BD43-6C49BDAEF6B7}" dt="2023-11-04T06:59:50.219" v="273"/>
          <ac:picMkLst>
            <pc:docMk/>
            <pc:sldMk cId="2596087318" sldId="555"/>
            <ac:picMk id="7" creationId="{C4D0F46D-B331-D9EF-9BF2-D993B7F3B678}"/>
          </ac:picMkLst>
        </pc:picChg>
      </pc:sldChg>
      <pc:sldChg chg="addSp modSp add mod">
        <pc:chgData name="Ahmed Mohammed" userId="52ea684eb8771d40" providerId="LiveId" clId="{230B3C74-9485-4158-BD43-6C49BDAEF6B7}" dt="2023-11-04T07:00:43.457" v="281" actId="14100"/>
        <pc:sldMkLst>
          <pc:docMk/>
          <pc:sldMk cId="2027924655" sldId="556"/>
        </pc:sldMkLst>
        <pc:spChg chg="add mod">
          <ac:chgData name="Ahmed Mohammed" userId="52ea684eb8771d40" providerId="LiveId" clId="{230B3C74-9485-4158-BD43-6C49BDAEF6B7}" dt="2023-11-04T07:00:11.498" v="276" actId="207"/>
          <ac:spMkLst>
            <pc:docMk/>
            <pc:sldMk cId="2027924655" sldId="556"/>
            <ac:spMk id="2" creationId="{71F3B3E3-81EE-5240-39C5-51091FF86E92}"/>
          </ac:spMkLst>
        </pc:spChg>
        <pc:spChg chg="mod">
          <ac:chgData name="Ahmed Mohammed" userId="52ea684eb8771d40" providerId="LiveId" clId="{230B3C74-9485-4158-BD43-6C49BDAEF6B7}" dt="2023-11-04T07:00:23.484" v="278" actId="14100"/>
          <ac:spMkLst>
            <pc:docMk/>
            <pc:sldMk cId="2027924655" sldId="556"/>
            <ac:spMk id="25" creationId="{2BC869EB-5623-4AA1-9123-4AF9DF916049}"/>
          </ac:spMkLst>
        </pc:spChg>
        <pc:spChg chg="mod">
          <ac:chgData name="Ahmed Mohammed" userId="52ea684eb8771d40" providerId="LiveId" clId="{230B3C74-9485-4158-BD43-6C49BDAEF6B7}" dt="2023-11-04T07:00:29.297" v="279" actId="1076"/>
          <ac:spMkLst>
            <pc:docMk/>
            <pc:sldMk cId="2027924655" sldId="556"/>
            <ac:spMk id="48" creationId="{050976E4-0CF2-BA00-34CA-2F9419409B9E}"/>
          </ac:spMkLst>
        </pc:spChg>
        <pc:picChg chg="add mod">
          <ac:chgData name="Ahmed Mohammed" userId="52ea684eb8771d40" providerId="LiveId" clId="{230B3C74-9485-4158-BD43-6C49BDAEF6B7}" dt="2023-11-04T07:00:43.457" v="281" actId="14100"/>
          <ac:picMkLst>
            <pc:docMk/>
            <pc:sldMk cId="2027924655" sldId="556"/>
            <ac:picMk id="7" creationId="{4650C5AD-2E5B-47B7-790A-02FDCC9F50F6}"/>
          </ac:picMkLst>
        </pc:picChg>
      </pc:sldChg>
      <pc:sldChg chg="addSp modSp add mod">
        <pc:chgData name="Ahmed Mohammed" userId="52ea684eb8771d40" providerId="LiveId" clId="{230B3C74-9485-4158-BD43-6C49BDAEF6B7}" dt="2023-11-04T07:01:26.652" v="288" actId="1076"/>
        <pc:sldMkLst>
          <pc:docMk/>
          <pc:sldMk cId="711701290" sldId="557"/>
        </pc:sldMkLst>
        <pc:spChg chg="add mod">
          <ac:chgData name="Ahmed Mohammed" userId="52ea684eb8771d40" providerId="LiveId" clId="{230B3C74-9485-4158-BD43-6C49BDAEF6B7}" dt="2023-11-04T07:01:05.424" v="284" actId="207"/>
          <ac:spMkLst>
            <pc:docMk/>
            <pc:sldMk cId="711701290" sldId="557"/>
            <ac:spMk id="2" creationId="{F6182645-44B5-4ECD-5994-86CEC7B942EB}"/>
          </ac:spMkLst>
        </pc:spChg>
        <pc:spChg chg="add mod">
          <ac:chgData name="Ahmed Mohammed" userId="52ea684eb8771d40" providerId="LiveId" clId="{230B3C74-9485-4158-BD43-6C49BDAEF6B7}" dt="2023-11-04T07:01:26.652" v="288" actId="1076"/>
          <ac:spMkLst>
            <pc:docMk/>
            <pc:sldMk cId="711701290" sldId="557"/>
            <ac:spMk id="7" creationId="{B68801FA-4B4C-142F-06D9-B7F1ADA12FC6}"/>
          </ac:spMkLst>
        </pc:spChg>
        <pc:spChg chg="mod">
          <ac:chgData name="Ahmed Mohammed" userId="52ea684eb8771d40" providerId="LiveId" clId="{230B3C74-9485-4158-BD43-6C49BDAEF6B7}" dt="2023-11-04T07:01:22.666" v="287" actId="1076"/>
          <ac:spMkLst>
            <pc:docMk/>
            <pc:sldMk cId="711701290" sldId="557"/>
            <ac:spMk id="25" creationId="{2BC869EB-5623-4AA1-9123-4AF9DF916049}"/>
          </ac:spMkLst>
        </pc:spChg>
      </pc:sldChg>
      <pc:sldChg chg="addSp modSp add mod">
        <pc:chgData name="Ahmed Mohammed" userId="52ea684eb8771d40" providerId="LiveId" clId="{230B3C74-9485-4158-BD43-6C49BDAEF6B7}" dt="2023-11-04T07:01:59.565" v="295" actId="20577"/>
        <pc:sldMkLst>
          <pc:docMk/>
          <pc:sldMk cId="692612190" sldId="558"/>
        </pc:sldMkLst>
        <pc:spChg chg="add mod">
          <ac:chgData name="Ahmed Mohammed" userId="52ea684eb8771d40" providerId="LiveId" clId="{230B3C74-9485-4158-BD43-6C49BDAEF6B7}" dt="2023-11-04T07:01:41.829" v="291" actId="207"/>
          <ac:spMkLst>
            <pc:docMk/>
            <pc:sldMk cId="692612190" sldId="558"/>
            <ac:spMk id="2" creationId="{3DD2F6C8-CF9B-7508-288D-4F21E52493AE}"/>
          </ac:spMkLst>
        </pc:spChg>
        <pc:spChg chg="add mod">
          <ac:chgData name="Ahmed Mohammed" userId="52ea684eb8771d40" providerId="LiveId" clId="{230B3C74-9485-4158-BD43-6C49BDAEF6B7}" dt="2023-11-04T07:01:59.565" v="295" actId="20577"/>
          <ac:spMkLst>
            <pc:docMk/>
            <pc:sldMk cId="692612190" sldId="558"/>
            <ac:spMk id="7" creationId="{EA7F99AD-42CD-45FE-F651-8830D6022EFB}"/>
          </ac:spMkLst>
        </pc:spChg>
      </pc:sldChg>
      <pc:sldChg chg="addSp modSp add mod">
        <pc:chgData name="Ahmed Mohammed" userId="52ea684eb8771d40" providerId="LiveId" clId="{230B3C74-9485-4158-BD43-6C49BDAEF6B7}" dt="2023-11-04T07:02:38.428" v="300" actId="14100"/>
        <pc:sldMkLst>
          <pc:docMk/>
          <pc:sldMk cId="1412233140" sldId="559"/>
        </pc:sldMkLst>
        <pc:spChg chg="add mod">
          <ac:chgData name="Ahmed Mohammed" userId="52ea684eb8771d40" providerId="LiveId" clId="{230B3C74-9485-4158-BD43-6C49BDAEF6B7}" dt="2023-11-04T07:02:21.146" v="298" actId="207"/>
          <ac:spMkLst>
            <pc:docMk/>
            <pc:sldMk cId="1412233140" sldId="559"/>
            <ac:spMk id="2" creationId="{AF56B354-BFC0-ABDB-F525-5F771A5CE377}"/>
          </ac:spMkLst>
        </pc:spChg>
        <pc:spChg chg="add mod">
          <ac:chgData name="Ahmed Mohammed" userId="52ea684eb8771d40" providerId="LiveId" clId="{230B3C74-9485-4158-BD43-6C49BDAEF6B7}" dt="2023-11-04T07:02:38.428" v="300" actId="14100"/>
          <ac:spMkLst>
            <pc:docMk/>
            <pc:sldMk cId="1412233140" sldId="559"/>
            <ac:spMk id="7" creationId="{7ABC2A7C-9376-66E2-21E2-04A3956C518C}"/>
          </ac:spMkLst>
        </pc:spChg>
      </pc:sldChg>
      <pc:sldChg chg="addSp modSp add mod">
        <pc:chgData name="Ahmed Mohammed" userId="52ea684eb8771d40" providerId="LiveId" clId="{230B3C74-9485-4158-BD43-6C49BDAEF6B7}" dt="2023-11-04T07:03:17.018" v="306" actId="14100"/>
        <pc:sldMkLst>
          <pc:docMk/>
          <pc:sldMk cId="2986586488" sldId="560"/>
        </pc:sldMkLst>
        <pc:spChg chg="add mod">
          <ac:chgData name="Ahmed Mohammed" userId="52ea684eb8771d40" providerId="LiveId" clId="{230B3C74-9485-4158-BD43-6C49BDAEF6B7}" dt="2023-11-04T07:02:54.640" v="303" actId="207"/>
          <ac:spMkLst>
            <pc:docMk/>
            <pc:sldMk cId="2986586488" sldId="560"/>
            <ac:spMk id="2" creationId="{1BC36A99-949E-FA08-BDD6-37A23898BB5D}"/>
          </ac:spMkLst>
        </pc:spChg>
        <pc:spChg chg="add mod">
          <ac:chgData name="Ahmed Mohammed" userId="52ea684eb8771d40" providerId="LiveId" clId="{230B3C74-9485-4158-BD43-6C49BDAEF6B7}" dt="2023-11-04T07:03:17.018" v="306" actId="14100"/>
          <ac:spMkLst>
            <pc:docMk/>
            <pc:sldMk cId="2986586488" sldId="560"/>
            <ac:spMk id="7" creationId="{12F5D214-2789-16B5-49B5-B60431CBCBDA}"/>
          </ac:spMkLst>
        </pc:spChg>
      </pc:sldChg>
      <pc:sldChg chg="addSp modSp add mod">
        <pc:chgData name="Ahmed Mohammed" userId="52ea684eb8771d40" providerId="LiveId" clId="{230B3C74-9485-4158-BD43-6C49BDAEF6B7}" dt="2023-11-04T07:03:56.476" v="314" actId="20577"/>
        <pc:sldMkLst>
          <pc:docMk/>
          <pc:sldMk cId="2987312130" sldId="561"/>
        </pc:sldMkLst>
        <pc:spChg chg="add mod">
          <ac:chgData name="Ahmed Mohammed" userId="52ea684eb8771d40" providerId="LiveId" clId="{230B3C74-9485-4158-BD43-6C49BDAEF6B7}" dt="2023-11-04T07:03:33.255" v="309" actId="207"/>
          <ac:spMkLst>
            <pc:docMk/>
            <pc:sldMk cId="2987312130" sldId="561"/>
            <ac:spMk id="2" creationId="{E638EC88-11EA-D109-60D7-4D5189F2946A}"/>
          </ac:spMkLst>
        </pc:spChg>
        <pc:spChg chg="add mod">
          <ac:chgData name="Ahmed Mohammed" userId="52ea684eb8771d40" providerId="LiveId" clId="{230B3C74-9485-4158-BD43-6C49BDAEF6B7}" dt="2023-11-04T07:03:56.476" v="314" actId="20577"/>
          <ac:spMkLst>
            <pc:docMk/>
            <pc:sldMk cId="2987312130" sldId="561"/>
            <ac:spMk id="7" creationId="{CB76DD1B-4997-C324-76F0-3CCBCB5C7B3B}"/>
          </ac:spMkLst>
        </pc:spChg>
      </pc:sldChg>
      <pc:sldChg chg="addSp modSp add mod">
        <pc:chgData name="Ahmed Mohammed" userId="52ea684eb8771d40" providerId="LiveId" clId="{230B3C74-9485-4158-BD43-6C49BDAEF6B7}" dt="2023-11-04T07:04:21.028" v="318"/>
        <pc:sldMkLst>
          <pc:docMk/>
          <pc:sldMk cId="1840251022" sldId="562"/>
        </pc:sldMkLst>
        <pc:spChg chg="add mod">
          <ac:chgData name="Ahmed Mohammed" userId="52ea684eb8771d40" providerId="LiveId" clId="{230B3C74-9485-4158-BD43-6C49BDAEF6B7}" dt="2023-11-04T07:04:12.481" v="317" actId="207"/>
          <ac:spMkLst>
            <pc:docMk/>
            <pc:sldMk cId="1840251022" sldId="562"/>
            <ac:spMk id="2" creationId="{B6122EF1-2A99-2936-A2AB-DD0AE89D9B7B}"/>
          </ac:spMkLst>
        </pc:spChg>
        <pc:spChg chg="add mod">
          <ac:chgData name="Ahmed Mohammed" userId="52ea684eb8771d40" providerId="LiveId" clId="{230B3C74-9485-4158-BD43-6C49BDAEF6B7}" dt="2023-11-04T07:04:21.028" v="318"/>
          <ac:spMkLst>
            <pc:docMk/>
            <pc:sldMk cId="1840251022" sldId="562"/>
            <ac:spMk id="7" creationId="{86D6DC55-F7E5-7480-88F8-93391DAC2365}"/>
          </ac:spMkLst>
        </pc:spChg>
      </pc:sldChg>
      <pc:sldChg chg="addSp modSp add mod">
        <pc:chgData name="Ahmed Mohammed" userId="52ea684eb8771d40" providerId="LiveId" clId="{230B3C74-9485-4158-BD43-6C49BDAEF6B7}" dt="2023-11-04T07:04:52.484" v="324" actId="1076"/>
        <pc:sldMkLst>
          <pc:docMk/>
          <pc:sldMk cId="2341916662" sldId="563"/>
        </pc:sldMkLst>
        <pc:spChg chg="add mod">
          <ac:chgData name="Ahmed Mohammed" userId="52ea684eb8771d40" providerId="LiveId" clId="{230B3C74-9485-4158-BD43-6C49BDAEF6B7}" dt="2023-11-04T07:04:36.007" v="321" actId="207"/>
          <ac:spMkLst>
            <pc:docMk/>
            <pc:sldMk cId="2341916662" sldId="563"/>
            <ac:spMk id="2" creationId="{A7605B36-A390-93AD-35DD-99D34EEF00B9}"/>
          </ac:spMkLst>
        </pc:spChg>
        <pc:spChg chg="add mod">
          <ac:chgData name="Ahmed Mohammed" userId="52ea684eb8771d40" providerId="LiveId" clId="{230B3C74-9485-4158-BD43-6C49BDAEF6B7}" dt="2023-11-04T07:04:52.484" v="324" actId="1076"/>
          <ac:spMkLst>
            <pc:docMk/>
            <pc:sldMk cId="2341916662" sldId="563"/>
            <ac:spMk id="7" creationId="{F624C9D9-92C7-04F8-B2B6-15ADFCA1D9D3}"/>
          </ac:spMkLst>
        </pc:spChg>
      </pc:sldChg>
      <pc:sldChg chg="addSp modSp add mod">
        <pc:chgData name="Ahmed Mohammed" userId="52ea684eb8771d40" providerId="LiveId" clId="{230B3C74-9485-4158-BD43-6C49BDAEF6B7}" dt="2023-11-04T07:05:26.293" v="330" actId="1076"/>
        <pc:sldMkLst>
          <pc:docMk/>
          <pc:sldMk cId="1425479678" sldId="564"/>
        </pc:sldMkLst>
        <pc:spChg chg="add mod">
          <ac:chgData name="Ahmed Mohammed" userId="52ea684eb8771d40" providerId="LiveId" clId="{230B3C74-9485-4158-BD43-6C49BDAEF6B7}" dt="2023-11-04T07:05:06.687" v="327" actId="207"/>
          <ac:spMkLst>
            <pc:docMk/>
            <pc:sldMk cId="1425479678" sldId="564"/>
            <ac:spMk id="2" creationId="{60C3512C-559D-9B19-7C48-066EA57F5232}"/>
          </ac:spMkLst>
        </pc:spChg>
        <pc:spChg chg="add mod">
          <ac:chgData name="Ahmed Mohammed" userId="52ea684eb8771d40" providerId="LiveId" clId="{230B3C74-9485-4158-BD43-6C49BDAEF6B7}" dt="2023-11-04T07:05:26.293" v="330" actId="1076"/>
          <ac:spMkLst>
            <pc:docMk/>
            <pc:sldMk cId="1425479678" sldId="564"/>
            <ac:spMk id="7" creationId="{F0F6388B-3EAC-6FBC-F1FB-C6B3263DD08B}"/>
          </ac:spMkLst>
        </pc:spChg>
      </pc:sldChg>
      <pc:sldChg chg="addSp modSp add mod">
        <pc:chgData name="Ahmed Mohammed" userId="52ea684eb8771d40" providerId="LiveId" clId="{230B3C74-9485-4158-BD43-6C49BDAEF6B7}" dt="2023-11-04T07:05:58.130" v="336" actId="1076"/>
        <pc:sldMkLst>
          <pc:docMk/>
          <pc:sldMk cId="871198507" sldId="565"/>
        </pc:sldMkLst>
        <pc:spChg chg="add mod">
          <ac:chgData name="Ahmed Mohammed" userId="52ea684eb8771d40" providerId="LiveId" clId="{230B3C74-9485-4158-BD43-6C49BDAEF6B7}" dt="2023-11-04T07:05:42.815" v="333" actId="207"/>
          <ac:spMkLst>
            <pc:docMk/>
            <pc:sldMk cId="871198507" sldId="565"/>
            <ac:spMk id="2" creationId="{1DB17A5C-1181-A040-E43D-666D03C63B45}"/>
          </ac:spMkLst>
        </pc:spChg>
        <pc:spChg chg="add mod">
          <ac:chgData name="Ahmed Mohammed" userId="52ea684eb8771d40" providerId="LiveId" clId="{230B3C74-9485-4158-BD43-6C49BDAEF6B7}" dt="2023-11-04T07:05:58.130" v="336" actId="1076"/>
          <ac:spMkLst>
            <pc:docMk/>
            <pc:sldMk cId="871198507" sldId="565"/>
            <ac:spMk id="7" creationId="{AB7EDBAF-C65D-4170-686D-72EB014FD8F9}"/>
          </ac:spMkLst>
        </pc:spChg>
      </pc:sldChg>
      <pc:sldChg chg="addSp modSp add mod">
        <pc:chgData name="Ahmed Mohammed" userId="52ea684eb8771d40" providerId="LiveId" clId="{230B3C74-9485-4158-BD43-6C49BDAEF6B7}" dt="2023-11-04T07:06:49.184" v="345" actId="6549"/>
        <pc:sldMkLst>
          <pc:docMk/>
          <pc:sldMk cId="2816315298" sldId="566"/>
        </pc:sldMkLst>
        <pc:spChg chg="add mod">
          <ac:chgData name="Ahmed Mohammed" userId="52ea684eb8771d40" providerId="LiveId" clId="{230B3C74-9485-4158-BD43-6C49BDAEF6B7}" dt="2023-11-04T07:06:27.936" v="342" actId="1076"/>
          <ac:spMkLst>
            <pc:docMk/>
            <pc:sldMk cId="2816315298" sldId="566"/>
            <ac:spMk id="2" creationId="{DACED40C-A312-AF67-23D3-2B2E4A32A918}"/>
          </ac:spMkLst>
        </pc:spChg>
        <pc:spChg chg="add mod">
          <ac:chgData name="Ahmed Mohammed" userId="52ea684eb8771d40" providerId="LiveId" clId="{230B3C74-9485-4158-BD43-6C49BDAEF6B7}" dt="2023-11-04T07:06:49.184" v="345" actId="6549"/>
          <ac:spMkLst>
            <pc:docMk/>
            <pc:sldMk cId="2816315298" sldId="566"/>
            <ac:spMk id="7" creationId="{95F54DEC-5FB5-198A-B729-0701D6C40558}"/>
          </ac:spMkLst>
        </pc:spChg>
      </pc:sldChg>
      <pc:sldChg chg="addSp modSp add mod">
        <pc:chgData name="Ahmed Mohammed" userId="52ea684eb8771d40" providerId="LiveId" clId="{230B3C74-9485-4158-BD43-6C49BDAEF6B7}" dt="2023-11-04T07:07:23.773" v="352" actId="14100"/>
        <pc:sldMkLst>
          <pc:docMk/>
          <pc:sldMk cId="237734643" sldId="567"/>
        </pc:sldMkLst>
        <pc:spChg chg="add mod">
          <ac:chgData name="Ahmed Mohammed" userId="52ea684eb8771d40" providerId="LiveId" clId="{230B3C74-9485-4158-BD43-6C49BDAEF6B7}" dt="2023-11-04T07:07:10.980" v="350" actId="1076"/>
          <ac:spMkLst>
            <pc:docMk/>
            <pc:sldMk cId="237734643" sldId="567"/>
            <ac:spMk id="2" creationId="{6FF2F856-C265-A756-3DF4-E417E60A6810}"/>
          </ac:spMkLst>
        </pc:spChg>
        <pc:spChg chg="add mod">
          <ac:chgData name="Ahmed Mohammed" userId="52ea684eb8771d40" providerId="LiveId" clId="{230B3C74-9485-4158-BD43-6C49BDAEF6B7}" dt="2023-11-04T07:07:23.773" v="352" actId="14100"/>
          <ac:spMkLst>
            <pc:docMk/>
            <pc:sldMk cId="237734643" sldId="567"/>
            <ac:spMk id="7" creationId="{8AEF6435-CD74-79DA-C535-BE1D77F0C401}"/>
          </ac:spMkLst>
        </pc:spChg>
      </pc:sldChg>
      <pc:sldChg chg="addSp modSp add mod">
        <pc:chgData name="Ahmed Mohammed" userId="52ea684eb8771d40" providerId="LiveId" clId="{230B3C74-9485-4158-BD43-6C49BDAEF6B7}" dt="2023-11-04T07:07:58.519" v="358" actId="20577"/>
        <pc:sldMkLst>
          <pc:docMk/>
          <pc:sldMk cId="4169195406" sldId="568"/>
        </pc:sldMkLst>
        <pc:spChg chg="add mod">
          <ac:chgData name="Ahmed Mohammed" userId="52ea684eb8771d40" providerId="LiveId" clId="{230B3C74-9485-4158-BD43-6C49BDAEF6B7}" dt="2023-11-04T07:07:43.865" v="354"/>
          <ac:spMkLst>
            <pc:docMk/>
            <pc:sldMk cId="4169195406" sldId="568"/>
            <ac:spMk id="2" creationId="{8974E7F1-4159-8CF8-F84F-B67EE2EE0847}"/>
          </ac:spMkLst>
        </pc:spChg>
        <pc:spChg chg="add mod">
          <ac:chgData name="Ahmed Mohammed" userId="52ea684eb8771d40" providerId="LiveId" clId="{230B3C74-9485-4158-BD43-6C49BDAEF6B7}" dt="2023-11-04T07:07:58.519" v="358" actId="20577"/>
          <ac:spMkLst>
            <pc:docMk/>
            <pc:sldMk cId="4169195406" sldId="568"/>
            <ac:spMk id="7" creationId="{FBFE3F97-6346-C10C-1AAE-0CE2F3F65E2A}"/>
          </ac:spMkLst>
        </pc:spChg>
      </pc:sldChg>
      <pc:sldChg chg="addSp modSp add mod">
        <pc:chgData name="Ahmed Mohammed" userId="52ea684eb8771d40" providerId="LiveId" clId="{230B3C74-9485-4158-BD43-6C49BDAEF6B7}" dt="2023-11-04T07:08:25.354" v="362" actId="14100"/>
        <pc:sldMkLst>
          <pc:docMk/>
          <pc:sldMk cId="2771877811" sldId="569"/>
        </pc:sldMkLst>
        <pc:spChg chg="add mod">
          <ac:chgData name="Ahmed Mohammed" userId="52ea684eb8771d40" providerId="LiveId" clId="{230B3C74-9485-4158-BD43-6C49BDAEF6B7}" dt="2023-11-04T07:08:15.433" v="360"/>
          <ac:spMkLst>
            <pc:docMk/>
            <pc:sldMk cId="2771877811" sldId="569"/>
            <ac:spMk id="2" creationId="{3F3F1CA1-F406-3ED4-0556-1090A4F60188}"/>
          </ac:spMkLst>
        </pc:spChg>
        <pc:spChg chg="add mod">
          <ac:chgData name="Ahmed Mohammed" userId="52ea684eb8771d40" providerId="LiveId" clId="{230B3C74-9485-4158-BD43-6C49BDAEF6B7}" dt="2023-11-04T07:08:25.354" v="362" actId="14100"/>
          <ac:spMkLst>
            <pc:docMk/>
            <pc:sldMk cId="2771877811" sldId="569"/>
            <ac:spMk id="7" creationId="{6E871314-986B-238C-8317-DD1AA1E560A3}"/>
          </ac:spMkLst>
        </pc:spChg>
      </pc:sldChg>
      <pc:sldChg chg="addSp modSp add mod">
        <pc:chgData name="Ahmed Mohammed" userId="52ea684eb8771d40" providerId="LiveId" clId="{230B3C74-9485-4158-BD43-6C49BDAEF6B7}" dt="2023-11-04T07:09:00.195" v="369" actId="1076"/>
        <pc:sldMkLst>
          <pc:docMk/>
          <pc:sldMk cId="1338428224" sldId="570"/>
        </pc:sldMkLst>
        <pc:spChg chg="add mod">
          <ac:chgData name="Ahmed Mohammed" userId="52ea684eb8771d40" providerId="LiveId" clId="{230B3C74-9485-4158-BD43-6C49BDAEF6B7}" dt="2023-11-04T07:08:46.488" v="366" actId="1076"/>
          <ac:spMkLst>
            <pc:docMk/>
            <pc:sldMk cId="1338428224" sldId="570"/>
            <ac:spMk id="2" creationId="{4416BCD4-D7DE-93C7-2C71-A7F5BF5CA981}"/>
          </ac:spMkLst>
        </pc:spChg>
        <pc:spChg chg="add mod">
          <ac:chgData name="Ahmed Mohammed" userId="52ea684eb8771d40" providerId="LiveId" clId="{230B3C74-9485-4158-BD43-6C49BDAEF6B7}" dt="2023-11-04T07:09:00.195" v="369" actId="1076"/>
          <ac:spMkLst>
            <pc:docMk/>
            <pc:sldMk cId="1338428224" sldId="570"/>
            <ac:spMk id="7" creationId="{B18EF015-4530-78D4-3073-00F3E2A037F6}"/>
          </ac:spMkLst>
        </pc:spChg>
      </pc:sldChg>
      <pc:sldChg chg="addSp modSp add mod">
        <pc:chgData name="Ahmed Mohammed" userId="52ea684eb8771d40" providerId="LiveId" clId="{230B3C74-9485-4158-BD43-6C49BDAEF6B7}" dt="2023-11-04T07:09:33.095" v="376" actId="14100"/>
        <pc:sldMkLst>
          <pc:docMk/>
          <pc:sldMk cId="175271601" sldId="571"/>
        </pc:sldMkLst>
        <pc:spChg chg="add mod">
          <ac:chgData name="Ahmed Mohammed" userId="52ea684eb8771d40" providerId="LiveId" clId="{230B3C74-9485-4158-BD43-6C49BDAEF6B7}" dt="2023-11-04T07:09:21.926" v="374" actId="1076"/>
          <ac:spMkLst>
            <pc:docMk/>
            <pc:sldMk cId="175271601" sldId="571"/>
            <ac:spMk id="2" creationId="{C991ED61-D946-DA16-896F-E4192DB400D3}"/>
          </ac:spMkLst>
        </pc:spChg>
        <pc:spChg chg="add mod">
          <ac:chgData name="Ahmed Mohammed" userId="52ea684eb8771d40" providerId="LiveId" clId="{230B3C74-9485-4158-BD43-6C49BDAEF6B7}" dt="2023-11-04T07:09:33.095" v="376" actId="14100"/>
          <ac:spMkLst>
            <pc:docMk/>
            <pc:sldMk cId="175271601" sldId="571"/>
            <ac:spMk id="7" creationId="{F32066FC-A638-BA87-0D76-13C0519DD759}"/>
          </ac:spMkLst>
        </pc:spChg>
      </pc:sldChg>
      <pc:sldChg chg="addSp modSp add mod">
        <pc:chgData name="Ahmed Mohammed" userId="52ea684eb8771d40" providerId="LiveId" clId="{230B3C74-9485-4158-BD43-6C49BDAEF6B7}" dt="2023-11-04T07:10:07.418" v="381" actId="1076"/>
        <pc:sldMkLst>
          <pc:docMk/>
          <pc:sldMk cId="3559915988" sldId="572"/>
        </pc:sldMkLst>
        <pc:spChg chg="add mod">
          <ac:chgData name="Ahmed Mohammed" userId="52ea684eb8771d40" providerId="LiveId" clId="{230B3C74-9485-4158-BD43-6C49BDAEF6B7}" dt="2023-11-04T07:09:46.652" v="378"/>
          <ac:spMkLst>
            <pc:docMk/>
            <pc:sldMk cId="3559915988" sldId="572"/>
            <ac:spMk id="2" creationId="{E96EF67C-A83F-83A7-6F71-6ED1EAC6C82B}"/>
          </ac:spMkLst>
        </pc:spChg>
        <pc:spChg chg="add mod">
          <ac:chgData name="Ahmed Mohammed" userId="52ea684eb8771d40" providerId="LiveId" clId="{230B3C74-9485-4158-BD43-6C49BDAEF6B7}" dt="2023-11-04T07:10:07.418" v="381" actId="1076"/>
          <ac:spMkLst>
            <pc:docMk/>
            <pc:sldMk cId="3559915988" sldId="572"/>
            <ac:spMk id="7" creationId="{CDCBBCCA-136F-526E-D71D-EDC3F81FE35C}"/>
          </ac:spMkLst>
        </pc:spChg>
      </pc:sldChg>
      <pc:sldChg chg="addSp modSp add mod">
        <pc:chgData name="Ahmed Mohammed" userId="52ea684eb8771d40" providerId="LiveId" clId="{230B3C74-9485-4158-BD43-6C49BDAEF6B7}" dt="2023-11-04T07:10:54.424" v="388" actId="1076"/>
        <pc:sldMkLst>
          <pc:docMk/>
          <pc:sldMk cId="2253166577" sldId="573"/>
        </pc:sldMkLst>
        <pc:spChg chg="add mod">
          <ac:chgData name="Ahmed Mohammed" userId="52ea684eb8771d40" providerId="LiveId" clId="{230B3C74-9485-4158-BD43-6C49BDAEF6B7}" dt="2023-11-04T07:10:28.447" v="383"/>
          <ac:spMkLst>
            <pc:docMk/>
            <pc:sldMk cId="2253166577" sldId="573"/>
            <ac:spMk id="2" creationId="{A329F9DE-FA15-966C-C03A-54F7C255DE26}"/>
          </ac:spMkLst>
        </pc:spChg>
        <pc:spChg chg="add mod">
          <ac:chgData name="Ahmed Mohammed" userId="52ea684eb8771d40" providerId="LiveId" clId="{230B3C74-9485-4158-BD43-6C49BDAEF6B7}" dt="2023-11-04T07:10:54.424" v="388" actId="1076"/>
          <ac:spMkLst>
            <pc:docMk/>
            <pc:sldMk cId="2253166577" sldId="573"/>
            <ac:spMk id="7" creationId="{A2E1910A-67C7-87D9-718F-807E889E9926}"/>
          </ac:spMkLst>
        </pc:spChg>
        <pc:spChg chg="mod">
          <ac:chgData name="Ahmed Mohammed" userId="52ea684eb8771d40" providerId="LiveId" clId="{230B3C74-9485-4158-BD43-6C49BDAEF6B7}" dt="2023-11-04T07:10:49.031" v="387" actId="1076"/>
          <ac:spMkLst>
            <pc:docMk/>
            <pc:sldMk cId="2253166577" sldId="573"/>
            <ac:spMk id="25" creationId="{2BC869EB-5623-4AA1-9123-4AF9DF916049}"/>
          </ac:spMkLst>
        </pc:spChg>
      </pc:sldChg>
      <pc:sldChg chg="addSp modSp add mod">
        <pc:chgData name="Ahmed Mohammed" userId="52ea684eb8771d40" providerId="LiveId" clId="{230B3C74-9485-4158-BD43-6C49BDAEF6B7}" dt="2023-11-04T07:11:46.397" v="395" actId="14100"/>
        <pc:sldMkLst>
          <pc:docMk/>
          <pc:sldMk cId="1303113105" sldId="574"/>
        </pc:sldMkLst>
        <pc:spChg chg="add mod">
          <ac:chgData name="Ahmed Mohammed" userId="52ea684eb8771d40" providerId="LiveId" clId="{230B3C74-9485-4158-BD43-6C49BDAEF6B7}" dt="2023-11-04T07:11:16.538" v="392" actId="1076"/>
          <ac:spMkLst>
            <pc:docMk/>
            <pc:sldMk cId="1303113105" sldId="574"/>
            <ac:spMk id="2" creationId="{9758DE50-C4B8-AEB2-E91D-7E852116B278}"/>
          </ac:spMkLst>
        </pc:spChg>
        <pc:spChg chg="add mod">
          <ac:chgData name="Ahmed Mohammed" userId="52ea684eb8771d40" providerId="LiveId" clId="{230B3C74-9485-4158-BD43-6C49BDAEF6B7}" dt="2023-11-04T07:11:30.245" v="394" actId="14100"/>
          <ac:spMkLst>
            <pc:docMk/>
            <pc:sldMk cId="1303113105" sldId="574"/>
            <ac:spMk id="7" creationId="{7197ECE6-F699-7BCF-267B-497C52729CBA}"/>
          </ac:spMkLst>
        </pc:spChg>
        <pc:spChg chg="mod">
          <ac:chgData name="Ahmed Mohammed" userId="52ea684eb8771d40" providerId="LiveId" clId="{230B3C74-9485-4158-BD43-6C49BDAEF6B7}" dt="2023-11-04T07:11:46.397" v="395" actId="14100"/>
          <ac:spMkLst>
            <pc:docMk/>
            <pc:sldMk cId="1303113105" sldId="574"/>
            <ac:spMk id="25" creationId="{2BC869EB-5623-4AA1-9123-4AF9DF916049}"/>
          </ac:spMkLst>
        </pc:spChg>
      </pc:sldChg>
      <pc:sldChg chg="addSp modSp add mod">
        <pc:chgData name="Ahmed Mohammed" userId="52ea684eb8771d40" providerId="LiveId" clId="{230B3C74-9485-4158-BD43-6C49BDAEF6B7}" dt="2023-11-04T07:12:20.964" v="401" actId="20577"/>
        <pc:sldMkLst>
          <pc:docMk/>
          <pc:sldMk cId="2210125335" sldId="575"/>
        </pc:sldMkLst>
        <pc:spChg chg="add mod">
          <ac:chgData name="Ahmed Mohammed" userId="52ea684eb8771d40" providerId="LiveId" clId="{230B3C74-9485-4158-BD43-6C49BDAEF6B7}" dt="2023-11-04T07:12:02.840" v="397"/>
          <ac:spMkLst>
            <pc:docMk/>
            <pc:sldMk cId="2210125335" sldId="575"/>
            <ac:spMk id="2" creationId="{6B822C96-4ED5-47D3-4574-E5743933E7E7}"/>
          </ac:spMkLst>
        </pc:spChg>
        <pc:spChg chg="add mod">
          <ac:chgData name="Ahmed Mohammed" userId="52ea684eb8771d40" providerId="LiveId" clId="{230B3C74-9485-4158-BD43-6C49BDAEF6B7}" dt="2023-11-04T07:12:20.964" v="401" actId="20577"/>
          <ac:spMkLst>
            <pc:docMk/>
            <pc:sldMk cId="2210125335" sldId="575"/>
            <ac:spMk id="7" creationId="{B3C8CE28-2701-7524-DE23-552DC2C66AB9}"/>
          </ac:spMkLst>
        </pc:spChg>
      </pc:sldChg>
      <pc:sldChg chg="addSp modSp add mod">
        <pc:chgData name="Ahmed Mohammed" userId="52ea684eb8771d40" providerId="LiveId" clId="{230B3C74-9485-4158-BD43-6C49BDAEF6B7}" dt="2023-11-04T07:12:58.202" v="408" actId="1076"/>
        <pc:sldMkLst>
          <pc:docMk/>
          <pc:sldMk cId="3557505955" sldId="576"/>
        </pc:sldMkLst>
        <pc:spChg chg="add mod">
          <ac:chgData name="Ahmed Mohammed" userId="52ea684eb8771d40" providerId="LiveId" clId="{230B3C74-9485-4158-BD43-6C49BDAEF6B7}" dt="2023-11-04T07:12:42.790" v="405" actId="1076"/>
          <ac:spMkLst>
            <pc:docMk/>
            <pc:sldMk cId="3557505955" sldId="576"/>
            <ac:spMk id="2" creationId="{B3C4DE79-50E9-5CEA-6A59-D3DBF0F97C06}"/>
          </ac:spMkLst>
        </pc:spChg>
        <pc:spChg chg="add mod">
          <ac:chgData name="Ahmed Mohammed" userId="52ea684eb8771d40" providerId="LiveId" clId="{230B3C74-9485-4158-BD43-6C49BDAEF6B7}" dt="2023-11-04T07:12:58.202" v="408" actId="1076"/>
          <ac:spMkLst>
            <pc:docMk/>
            <pc:sldMk cId="3557505955" sldId="576"/>
            <ac:spMk id="7" creationId="{E2957490-1DB7-5E32-5114-231F0D5FC761}"/>
          </ac:spMkLst>
        </pc:spChg>
      </pc:sldChg>
      <pc:sldChg chg="addSp delSp modSp add mod">
        <pc:chgData name="Ahmed Mohammed" userId="52ea684eb8771d40" providerId="LiveId" clId="{230B3C74-9485-4158-BD43-6C49BDAEF6B7}" dt="2023-11-04T07:13:46.640" v="416" actId="1076"/>
        <pc:sldMkLst>
          <pc:docMk/>
          <pc:sldMk cId="2295915839" sldId="577"/>
        </pc:sldMkLst>
        <pc:spChg chg="add mod">
          <ac:chgData name="Ahmed Mohammed" userId="52ea684eb8771d40" providerId="LiveId" clId="{230B3C74-9485-4158-BD43-6C49BDAEF6B7}" dt="2023-11-04T07:13:16.753" v="412" actId="14100"/>
          <ac:spMkLst>
            <pc:docMk/>
            <pc:sldMk cId="2295915839" sldId="577"/>
            <ac:spMk id="2" creationId="{98C6F6B0-3ADB-55FB-E03D-8F2B6DA7C0EE}"/>
          </ac:spMkLst>
        </pc:spChg>
        <pc:spChg chg="add mod">
          <ac:chgData name="Ahmed Mohammed" userId="52ea684eb8771d40" providerId="LiveId" clId="{230B3C74-9485-4158-BD43-6C49BDAEF6B7}" dt="2023-11-04T07:13:46.640" v="416" actId="1076"/>
          <ac:spMkLst>
            <pc:docMk/>
            <pc:sldMk cId="2295915839" sldId="577"/>
            <ac:spMk id="7" creationId="{38782CA7-DF71-2E86-6D45-89082795DC33}"/>
          </ac:spMkLst>
        </pc:spChg>
        <pc:spChg chg="del">
          <ac:chgData name="Ahmed Mohammed" userId="52ea684eb8771d40" providerId="LiveId" clId="{230B3C74-9485-4158-BD43-6C49BDAEF6B7}" dt="2023-11-04T07:13:42.574" v="415" actId="478"/>
          <ac:spMkLst>
            <pc:docMk/>
            <pc:sldMk cId="2295915839" sldId="577"/>
            <ac:spMk id="25" creationId="{2BC869EB-5623-4AA1-9123-4AF9DF916049}"/>
          </ac:spMkLst>
        </pc:spChg>
      </pc:sldChg>
      <pc:sldChg chg="addSp modSp add mod">
        <pc:chgData name="Ahmed Mohammed" userId="52ea684eb8771d40" providerId="LiveId" clId="{230B3C74-9485-4158-BD43-6C49BDAEF6B7}" dt="2023-11-04T07:14:39.673" v="421" actId="14100"/>
        <pc:sldMkLst>
          <pc:docMk/>
          <pc:sldMk cId="4126803507" sldId="578"/>
        </pc:sldMkLst>
        <pc:spChg chg="add mod">
          <ac:chgData name="Ahmed Mohammed" userId="52ea684eb8771d40" providerId="LiveId" clId="{230B3C74-9485-4158-BD43-6C49BDAEF6B7}" dt="2023-11-04T07:14:28.720" v="419" actId="207"/>
          <ac:spMkLst>
            <pc:docMk/>
            <pc:sldMk cId="4126803507" sldId="578"/>
            <ac:spMk id="2" creationId="{B4D4058A-BE93-9C16-D102-8F3C31FF82D4}"/>
          </ac:spMkLst>
        </pc:spChg>
        <pc:spChg chg="add mod">
          <ac:chgData name="Ahmed Mohammed" userId="52ea684eb8771d40" providerId="LiveId" clId="{230B3C74-9485-4158-BD43-6C49BDAEF6B7}" dt="2023-11-04T07:14:39.673" v="421" actId="14100"/>
          <ac:spMkLst>
            <pc:docMk/>
            <pc:sldMk cId="4126803507" sldId="578"/>
            <ac:spMk id="7" creationId="{AEA41D7B-9217-83F3-B514-05812FA82858}"/>
          </ac:spMkLst>
        </pc:spChg>
      </pc:sldChg>
      <pc:sldChg chg="addSp modSp add mod">
        <pc:chgData name="Ahmed Mohammed" userId="52ea684eb8771d40" providerId="LiveId" clId="{230B3C74-9485-4158-BD43-6C49BDAEF6B7}" dt="2023-11-04T07:15:58.956" v="432" actId="14100"/>
        <pc:sldMkLst>
          <pc:docMk/>
          <pc:sldMk cId="1891123417" sldId="579"/>
        </pc:sldMkLst>
        <pc:spChg chg="add mod">
          <ac:chgData name="Ahmed Mohammed" userId="52ea684eb8771d40" providerId="LiveId" clId="{230B3C74-9485-4158-BD43-6C49BDAEF6B7}" dt="2023-11-04T07:14:59.950" v="424" actId="207"/>
          <ac:spMkLst>
            <pc:docMk/>
            <pc:sldMk cId="1891123417" sldId="579"/>
            <ac:spMk id="2" creationId="{21807629-5397-FF76-3655-BFA585AD5666}"/>
          </ac:spMkLst>
        </pc:spChg>
        <pc:spChg chg="add mod">
          <ac:chgData name="Ahmed Mohammed" userId="52ea684eb8771d40" providerId="LiveId" clId="{230B3C74-9485-4158-BD43-6C49BDAEF6B7}" dt="2023-11-04T07:15:54.011" v="431" actId="14100"/>
          <ac:spMkLst>
            <pc:docMk/>
            <pc:sldMk cId="1891123417" sldId="579"/>
            <ac:spMk id="7" creationId="{9DE96223-5BF2-D6D3-19D9-6519EDAE95B8}"/>
          </ac:spMkLst>
        </pc:spChg>
        <pc:spChg chg="mod">
          <ac:chgData name="Ahmed Mohammed" userId="52ea684eb8771d40" providerId="LiveId" clId="{230B3C74-9485-4158-BD43-6C49BDAEF6B7}" dt="2023-11-04T07:15:58.956" v="432" actId="14100"/>
          <ac:spMkLst>
            <pc:docMk/>
            <pc:sldMk cId="1891123417" sldId="579"/>
            <ac:spMk id="25" creationId="{2BC869EB-5623-4AA1-9123-4AF9DF916049}"/>
          </ac:spMkLst>
        </pc:spChg>
      </pc:sldChg>
      <pc:sldChg chg="addSp modSp add mod">
        <pc:chgData name="Ahmed Mohammed" userId="52ea684eb8771d40" providerId="LiveId" clId="{230B3C74-9485-4158-BD43-6C49BDAEF6B7}" dt="2023-11-04T07:16:17.984" v="435" actId="1076"/>
        <pc:sldMkLst>
          <pc:docMk/>
          <pc:sldMk cId="426107802" sldId="580"/>
        </pc:sldMkLst>
        <pc:spChg chg="add mod">
          <ac:chgData name="Ahmed Mohammed" userId="52ea684eb8771d40" providerId="LiveId" clId="{230B3C74-9485-4158-BD43-6C49BDAEF6B7}" dt="2023-11-04T07:15:07.504" v="426" actId="207"/>
          <ac:spMkLst>
            <pc:docMk/>
            <pc:sldMk cId="426107802" sldId="580"/>
            <ac:spMk id="2" creationId="{2B15169C-F7BD-B885-2A14-12B9ECE6453A}"/>
          </ac:spMkLst>
        </pc:spChg>
        <pc:spChg chg="add mod">
          <ac:chgData name="Ahmed Mohammed" userId="52ea684eb8771d40" providerId="LiveId" clId="{230B3C74-9485-4158-BD43-6C49BDAEF6B7}" dt="2023-11-04T07:16:17.984" v="435" actId="1076"/>
          <ac:spMkLst>
            <pc:docMk/>
            <pc:sldMk cId="426107802" sldId="580"/>
            <ac:spMk id="7" creationId="{F845EA92-64F5-75D8-BC3C-5CD899CE1650}"/>
          </ac:spMkLst>
        </pc:spChg>
      </pc:sldChg>
      <pc:sldChg chg="addSp modSp add mod">
        <pc:chgData name="Ahmed Mohammed" userId="52ea684eb8771d40" providerId="LiveId" clId="{230B3C74-9485-4158-BD43-6C49BDAEF6B7}" dt="2023-11-04T07:16:38.868" v="439" actId="1076"/>
        <pc:sldMkLst>
          <pc:docMk/>
          <pc:sldMk cId="3780123100" sldId="581"/>
        </pc:sldMkLst>
        <pc:spChg chg="add mod">
          <ac:chgData name="Ahmed Mohammed" userId="52ea684eb8771d40" providerId="LiveId" clId="{230B3C74-9485-4158-BD43-6C49BDAEF6B7}" dt="2023-11-04T07:15:18.971" v="427"/>
          <ac:spMkLst>
            <pc:docMk/>
            <pc:sldMk cId="3780123100" sldId="581"/>
            <ac:spMk id="2" creationId="{7B1F2554-9CBB-AA50-745D-DE46FDB88998}"/>
          </ac:spMkLst>
        </pc:spChg>
        <pc:spChg chg="add mod">
          <ac:chgData name="Ahmed Mohammed" userId="52ea684eb8771d40" providerId="LiveId" clId="{230B3C74-9485-4158-BD43-6C49BDAEF6B7}" dt="2023-11-04T07:16:38.868" v="439" actId="1076"/>
          <ac:spMkLst>
            <pc:docMk/>
            <pc:sldMk cId="3780123100" sldId="581"/>
            <ac:spMk id="7" creationId="{684E5EB8-E7B7-C57C-9406-313CFE978C86}"/>
          </ac:spMkLst>
        </pc:spChg>
      </pc:sldChg>
      <pc:sldChg chg="addSp modSp add mod">
        <pc:chgData name="Ahmed Mohammed" userId="52ea684eb8771d40" providerId="LiveId" clId="{230B3C74-9485-4158-BD43-6C49BDAEF6B7}" dt="2023-11-04T07:17:02.513" v="442" actId="14100"/>
        <pc:sldMkLst>
          <pc:docMk/>
          <pc:sldMk cId="1483978792" sldId="582"/>
        </pc:sldMkLst>
        <pc:spChg chg="add mod">
          <ac:chgData name="Ahmed Mohammed" userId="52ea684eb8771d40" providerId="LiveId" clId="{230B3C74-9485-4158-BD43-6C49BDAEF6B7}" dt="2023-11-04T07:15:23.998" v="428"/>
          <ac:spMkLst>
            <pc:docMk/>
            <pc:sldMk cId="1483978792" sldId="582"/>
            <ac:spMk id="2" creationId="{572CFBC6-EBB5-E094-9340-C0EF5AD3A01C}"/>
          </ac:spMkLst>
        </pc:spChg>
        <pc:spChg chg="add mod">
          <ac:chgData name="Ahmed Mohammed" userId="52ea684eb8771d40" providerId="LiveId" clId="{230B3C74-9485-4158-BD43-6C49BDAEF6B7}" dt="2023-11-04T07:17:02.513" v="442" actId="14100"/>
          <ac:spMkLst>
            <pc:docMk/>
            <pc:sldMk cId="1483978792" sldId="582"/>
            <ac:spMk id="7" creationId="{004A6509-DB6F-5BA3-A01A-C9FDA9F7D06A}"/>
          </ac:spMkLst>
        </pc:spChg>
      </pc:sldChg>
      <pc:sldChg chg="add del">
        <pc:chgData name="Ahmed Mohammed" userId="52ea684eb8771d40" providerId="LiveId" clId="{230B3C74-9485-4158-BD43-6C49BDAEF6B7}" dt="2023-11-04T07:15:29.052" v="429" actId="47"/>
        <pc:sldMkLst>
          <pc:docMk/>
          <pc:sldMk cId="303996592" sldId="583"/>
        </pc:sldMkLst>
      </pc:sldChg>
      <pc:sldChg chg="add del">
        <pc:chgData name="Ahmed Mohammed" userId="52ea684eb8771d40" providerId="LiveId" clId="{230B3C74-9485-4158-BD43-6C49BDAEF6B7}" dt="2023-11-03T13:40:27.049" v="102"/>
        <pc:sldMkLst>
          <pc:docMk/>
          <pc:sldMk cId="2269687913" sldId="584"/>
        </pc:sldMkLst>
      </pc:sldChg>
      <pc:sldChg chg="addSp modSp add mod">
        <pc:chgData name="Ahmed Mohammed" userId="52ea684eb8771d40" providerId="LiveId" clId="{230B3C74-9485-4158-BD43-6C49BDAEF6B7}" dt="2023-11-03T13:45:11.537" v="135" actId="171"/>
        <pc:sldMkLst>
          <pc:docMk/>
          <pc:sldMk cId="512335605" sldId="585"/>
        </pc:sldMkLst>
        <pc:spChg chg="add mod">
          <ac:chgData name="Ahmed Mohammed" userId="52ea684eb8771d40" providerId="LiveId" clId="{230B3C74-9485-4158-BD43-6C49BDAEF6B7}" dt="2023-11-03T13:44:14.005" v="128" actId="1076"/>
          <ac:spMkLst>
            <pc:docMk/>
            <pc:sldMk cId="512335605" sldId="585"/>
            <ac:spMk id="2" creationId="{C8D07605-DBC7-1D59-0826-1ADAEB0258E1}"/>
          </ac:spMkLst>
        </pc:spChg>
        <pc:spChg chg="add mod">
          <ac:chgData name="Ahmed Mohammed" userId="52ea684eb8771d40" providerId="LiveId" clId="{230B3C74-9485-4158-BD43-6C49BDAEF6B7}" dt="2023-11-03T13:44:24.751" v="130" actId="207"/>
          <ac:spMkLst>
            <pc:docMk/>
            <pc:sldMk cId="512335605" sldId="585"/>
            <ac:spMk id="7" creationId="{D8E835C6-FB43-8DBE-D2C3-5686126B0339}"/>
          </ac:spMkLst>
        </pc:spChg>
        <pc:spChg chg="add mod ord">
          <ac:chgData name="Ahmed Mohammed" userId="52ea684eb8771d40" providerId="LiveId" clId="{230B3C74-9485-4158-BD43-6C49BDAEF6B7}" dt="2023-11-03T13:45:11.537" v="135" actId="171"/>
          <ac:spMkLst>
            <pc:docMk/>
            <pc:sldMk cId="512335605" sldId="585"/>
            <ac:spMk id="9" creationId="{BFD1D7D8-8A68-07E9-2D8C-771808E94E8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21/04/1445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xmlns=""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xmlns="" id="{4554157F-C67E-4B24-B554-D46D57DBA119}"/>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xmlns=""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EDF41EF5-7F37-400E-80C7-27EFC3844840}"/>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xmlns=""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xmlns=""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2641905-5DB8-4079-A177-43821C071917}"/>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xmlns=""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xmlns=""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xmlns="" id="{9C072E55-2434-46AD-AACE-B39967E8753E}"/>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6" name="Footer Placeholder 5">
            <a:extLst>
              <a:ext uri="{FF2B5EF4-FFF2-40B4-BE49-F238E27FC236}">
                <a16:creationId xmlns:a16="http://schemas.microsoft.com/office/drawing/2014/main" xmlns=""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xmlns=""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xmlns="" id="{B81042C3-1520-4E08-A557-03B9C074F9D8}"/>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8" name="Footer Placeholder 7">
            <a:extLst>
              <a:ext uri="{FF2B5EF4-FFF2-40B4-BE49-F238E27FC236}">
                <a16:creationId xmlns:a16="http://schemas.microsoft.com/office/drawing/2014/main" xmlns=""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xmlns=""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xmlns="" id="{180FC13A-1DBC-4C79-B8AB-ACCAA378F90F}"/>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4" name="Footer Placeholder 3">
            <a:extLst>
              <a:ext uri="{FF2B5EF4-FFF2-40B4-BE49-F238E27FC236}">
                <a16:creationId xmlns:a16="http://schemas.microsoft.com/office/drawing/2014/main" xmlns=""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xmlns=""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689FDE9-AFE7-47DA-8751-5EE548984665}"/>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3" name="Footer Placeholder 2">
            <a:extLst>
              <a:ext uri="{FF2B5EF4-FFF2-40B4-BE49-F238E27FC236}">
                <a16:creationId xmlns:a16="http://schemas.microsoft.com/office/drawing/2014/main" xmlns=""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xmlns=""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xmlns=""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7027D9A-B6FD-4ECD-8F19-32D2705FF058}"/>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6" name="Footer Placeholder 5">
            <a:extLst>
              <a:ext uri="{FF2B5EF4-FFF2-40B4-BE49-F238E27FC236}">
                <a16:creationId xmlns:a16="http://schemas.microsoft.com/office/drawing/2014/main" xmlns=""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xmlns=""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xmlns=""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273B10F-6BC2-4FEA-AEBC-9EAC4F79300C}"/>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6" name="Footer Placeholder 5">
            <a:extLst>
              <a:ext uri="{FF2B5EF4-FFF2-40B4-BE49-F238E27FC236}">
                <a16:creationId xmlns:a16="http://schemas.microsoft.com/office/drawing/2014/main" xmlns=""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909212E8-E716-40DA-8353-14E34B3E425D}"/>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xmlns=""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BCD4424-4F21-4E11-9364-69B29C4727AF}"/>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xmlns=""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369129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53963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28178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58201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02744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80947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72399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53181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86583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08075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98131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299183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31190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895935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00738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481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04756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1726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0345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7656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xmlns=""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xmlns=""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998151632"/>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Ahmed </a:t>
            </a:r>
            <a:r>
              <a:rPr lang="en-US" sz="2400" dirty="0" err="1">
                <a:solidFill>
                  <a:schemeClr val="bg1"/>
                </a:solidFill>
                <a:latin typeface="Times New Roman" panose="02020603050405020304" pitchFamily="18" charset="0"/>
                <a:cs typeface="Times New Roman" panose="02020603050405020304" pitchFamily="18" charset="0"/>
              </a:rPr>
              <a:t>Alqarni</a:t>
            </a:r>
            <a:r>
              <a:rPr lang="en-US" sz="2400" dirty="0">
                <a:solidFill>
                  <a:schemeClr val="bg1"/>
                </a:solidFill>
                <a:latin typeface="Times New Roman" panose="02020603050405020304" pitchFamily="18" charset="0"/>
                <a:cs typeface="Times New Roman" panose="02020603050405020304" pitchFamily="18" charset="0"/>
              </a:rPr>
              <a:t> </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453463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Critical Thinking </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7150" y="5812126"/>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 </a:t>
            </a: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265218"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115</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TextBox 9">
            <a:extLst>
              <a:ext uri="{FF2B5EF4-FFF2-40B4-BE49-F238E27FC236}">
                <a16:creationId xmlns:a16="http://schemas.microsoft.com/office/drawing/2014/main" xmlns="" id="{18B18BA6-B661-E314-DFFF-6043C44071D8}"/>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latin typeface="HumanaSansITCStd-Medium"/>
              </a:rPr>
              <a:t>Analyzing Arguments</a:t>
            </a:r>
          </a:p>
        </p:txBody>
      </p:sp>
      <p:sp>
        <p:nvSpPr>
          <p:cNvPr id="11" name="Google Shape;128;p4">
            <a:extLst>
              <a:ext uri="{FF2B5EF4-FFF2-40B4-BE49-F238E27FC236}">
                <a16:creationId xmlns:a16="http://schemas.microsoft.com/office/drawing/2014/main" xmlns=""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6777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Google Shape;128;p4">
            <a:extLst>
              <a:ext uri="{FF2B5EF4-FFF2-40B4-BE49-F238E27FC236}">
                <a16:creationId xmlns:a16="http://schemas.microsoft.com/office/drawing/2014/main" xmlns="" id="{912B6ECD-1949-3EC1-EACB-45F3BC9AF54F}"/>
              </a:ext>
            </a:extLst>
          </p:cNvPr>
          <p:cNvSpPr txBox="1"/>
          <p:nvPr/>
        </p:nvSpPr>
        <p:spPr>
          <a:xfrm>
            <a:off x="2012248" y="2350011"/>
            <a:ext cx="9666288" cy="3693278"/>
          </a:xfrm>
          <a:prstGeom prst="rect">
            <a:avLst/>
          </a:prstGeom>
          <a:noFill/>
          <a:ln>
            <a:noFill/>
          </a:ln>
        </p:spPr>
        <p:txBody>
          <a:bodyPr spcFirstLastPara="1" wrap="square" lIns="91425" tIns="45700" rIns="91425" bIns="45700" anchor="t" anchorCtr="0">
            <a:spAutoFit/>
          </a:bodyPr>
          <a:lstStyle/>
          <a:p>
            <a:r>
              <a:rPr lang="en-US" sz="2600" b="1" dirty="0">
                <a:solidFill>
                  <a:srgbClr val="0A1F61"/>
                </a:solidFill>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solidFill>
                <a:srgbClr val="0A1F61"/>
              </a:solidFill>
              <a:highlight>
                <a:srgbClr val="FFFF00"/>
              </a:highlight>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Analyzing short arguments</a:t>
            </a:r>
          </a:p>
          <a:p>
            <a:pPr marL="457200" indent="-457200">
              <a:buFont typeface="Arial" panose="020B0604020202020204" pitchFamily="34" charset="0"/>
              <a:buChar char="•"/>
            </a:pPr>
            <a:endParaRPr lang="en-US" sz="2600" b="1" dirty="0">
              <a:solidFill>
                <a:srgbClr val="0A1F61"/>
              </a:solidFill>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Analyzing longer arguments</a:t>
            </a: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7" name="TextBox 6">
            <a:extLst>
              <a:ext uri="{FF2B5EF4-FFF2-40B4-BE49-F238E27FC236}">
                <a16:creationId xmlns:a16="http://schemas.microsoft.com/office/drawing/2014/main" xmlns="" id="{F2D3781B-4A38-E381-9199-15D63E0AD28E}"/>
              </a:ext>
            </a:extLst>
          </p:cNvPr>
          <p:cNvSpPr txBox="1"/>
          <p:nvPr/>
        </p:nvSpPr>
        <p:spPr>
          <a:xfrm>
            <a:off x="2236531" y="659546"/>
            <a:ext cx="6289040" cy="677108"/>
          </a:xfrm>
          <a:prstGeom prst="rect">
            <a:avLst/>
          </a:prstGeom>
          <a:noFill/>
        </p:spPr>
        <p:txBody>
          <a:bodyPr wrap="square">
            <a:spAutoFit/>
          </a:bodyPr>
          <a:lstStyle/>
          <a:p>
            <a:r>
              <a:rPr lang="en-US" sz="3800" b="0" i="0" u="none" strike="noStrike" baseline="0" dirty="0">
                <a:latin typeface="HumanaSansITCStd-Medium"/>
              </a:rPr>
              <a:t>ANALYZING ARGUMENTS</a:t>
            </a:r>
            <a:endParaRPr lang="ar-SA" sz="3800" dirty="0"/>
          </a:p>
        </p:txBody>
      </p:sp>
    </p:spTree>
    <p:extLst>
      <p:ext uri="{BB962C8B-B14F-4D97-AF65-F5344CB8AC3E}">
        <p14:creationId xmlns:p14="http://schemas.microsoft.com/office/powerpoint/2010/main" val="2466409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69F24AFE-6178-B4E1-B401-79E39A776237}"/>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Introduction</a:t>
            </a:r>
          </a:p>
        </p:txBody>
      </p:sp>
      <p:sp>
        <p:nvSpPr>
          <p:cNvPr id="7" name="TextBox 6">
            <a:extLst>
              <a:ext uri="{FF2B5EF4-FFF2-40B4-BE49-F238E27FC236}">
                <a16:creationId xmlns:a16="http://schemas.microsoft.com/office/drawing/2014/main" xmlns="" id="{B1B79AC5-A021-4221-A0DC-B1FA99F65A97}"/>
              </a:ext>
            </a:extLst>
          </p:cNvPr>
          <p:cNvSpPr txBox="1"/>
          <p:nvPr/>
        </p:nvSpPr>
        <p:spPr>
          <a:xfrm>
            <a:off x="762000" y="1903249"/>
            <a:ext cx="10864385" cy="2677656"/>
          </a:xfrm>
          <a:prstGeom prst="rect">
            <a:avLst/>
          </a:prstGeom>
          <a:noFill/>
        </p:spPr>
        <p:txBody>
          <a:bodyPr wrap="square">
            <a:spAutoFit/>
          </a:bodyPr>
          <a:lstStyle/>
          <a:p>
            <a:pPr algn="l"/>
            <a:r>
              <a:rPr lang="en-US" sz="2800" b="1" i="0" u="none" strike="noStrike" baseline="0" dirty="0"/>
              <a:t>To analyze an argument means to break it down into its various parts to see clearly what conclusion is defended and on what grounds. Analyzing arguments is an important critical reasoning skill because, we can’t think critically about what we don’t understand. In this chapter we discuss two methods for analyzing arguments, one for short arguments and one for longer arguments.</a:t>
            </a:r>
            <a:endParaRPr lang="ar-SA" sz="2800" b="1" dirty="0"/>
          </a:p>
        </p:txBody>
      </p:sp>
    </p:spTree>
    <p:extLst>
      <p:ext uri="{BB962C8B-B14F-4D97-AF65-F5344CB8AC3E}">
        <p14:creationId xmlns:p14="http://schemas.microsoft.com/office/powerpoint/2010/main" val="3777725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Oval 6">
            <a:extLst>
              <a:ext uri="{FF2B5EF4-FFF2-40B4-BE49-F238E27FC236}">
                <a16:creationId xmlns:a16="http://schemas.microsoft.com/office/drawing/2014/main" xmlns="" id="{8E98889F-7460-93C5-9FD5-11C9F2FF9DA1}"/>
              </a:ext>
            </a:extLst>
          </p:cNvPr>
          <p:cNvSpPr/>
          <p:nvPr/>
        </p:nvSpPr>
        <p:spPr>
          <a:xfrm>
            <a:off x="8504702" y="4068911"/>
            <a:ext cx="1265803" cy="70698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solidFill>
                <a:schemeClr val="bg1"/>
              </a:solidFill>
            </a:endParaRPr>
          </a:p>
        </p:txBody>
      </p:sp>
      <p:sp>
        <p:nvSpPr>
          <p:cNvPr id="2" name="TextBox 1">
            <a:extLst>
              <a:ext uri="{FF2B5EF4-FFF2-40B4-BE49-F238E27FC236}">
                <a16:creationId xmlns:a16="http://schemas.microsoft.com/office/drawing/2014/main" xmlns="" id="{69915BCE-1817-C479-875B-0E214566329D}"/>
              </a:ext>
            </a:extLst>
          </p:cNvPr>
          <p:cNvSpPr txBox="1"/>
          <p:nvPr/>
        </p:nvSpPr>
        <p:spPr>
          <a:xfrm>
            <a:off x="663808" y="1659879"/>
            <a:ext cx="10991384" cy="4401205"/>
          </a:xfrm>
          <a:prstGeom prst="rect">
            <a:avLst/>
          </a:prstGeom>
          <a:noFill/>
        </p:spPr>
        <p:txBody>
          <a:bodyPr wrap="square">
            <a:spAutoFit/>
          </a:bodyPr>
          <a:lstStyle/>
          <a:p>
            <a:pPr algn="l"/>
            <a:r>
              <a:rPr lang="en-US" sz="2800" b="1" i="0" u="none" strike="noStrike" baseline="0" dirty="0"/>
              <a:t>Diagramming is a quick and easy way to analyze relatively short arguments</a:t>
            </a:r>
          </a:p>
          <a:p>
            <a:pPr algn="l"/>
            <a:r>
              <a:rPr lang="en-US" sz="2800" b="1" i="0" u="none" strike="noStrike" baseline="0" dirty="0"/>
              <a:t>(i.e., arguments that are roughly a paragraph in length or shorter). This section explains how the diagramming method works.</a:t>
            </a:r>
          </a:p>
          <a:p>
            <a:pPr algn="l"/>
            <a:r>
              <a:rPr lang="en-US" sz="2800" b="1" i="0" u="none" strike="noStrike" baseline="0" dirty="0"/>
              <a:t>First, read through the argument and circle any premise or conclusion indicators you see. </a:t>
            </a:r>
          </a:p>
          <a:p>
            <a:pPr algn="l"/>
            <a:r>
              <a:rPr lang="en-US" sz="2800" b="1" i="0" u="none" strike="noStrike" baseline="0" dirty="0"/>
              <a:t>For example: The death penalty should be abolished because it’s racially discriminatory, there’s no evidence that it’s a more effective deterrent than life imprisonment, and innocent people may be executed by mistake.</a:t>
            </a:r>
            <a:endParaRPr lang="ar-SA" sz="2800" b="1" dirty="0"/>
          </a:p>
        </p:txBody>
      </p:sp>
      <p:sp>
        <p:nvSpPr>
          <p:cNvPr id="9" name="TextBox 8">
            <a:extLst>
              <a:ext uri="{FF2B5EF4-FFF2-40B4-BE49-F238E27FC236}">
                <a16:creationId xmlns:a16="http://schemas.microsoft.com/office/drawing/2014/main" xmlns="" id="{D9E8A0B0-E81B-9C46-FB77-D43329262570}"/>
              </a:ext>
            </a:extLst>
          </p:cNvPr>
          <p:cNvSpPr txBox="1"/>
          <p:nvPr/>
        </p:nvSpPr>
        <p:spPr>
          <a:xfrm>
            <a:off x="1703791" y="476163"/>
            <a:ext cx="81301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Tree>
    <p:extLst>
      <p:ext uri="{BB962C8B-B14F-4D97-AF65-F5344CB8AC3E}">
        <p14:creationId xmlns:p14="http://schemas.microsoft.com/office/powerpoint/2010/main" val="3355862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Oval 8">
            <a:extLst>
              <a:ext uri="{FF2B5EF4-FFF2-40B4-BE49-F238E27FC236}">
                <a16:creationId xmlns:a16="http://schemas.microsoft.com/office/drawing/2014/main" xmlns="" id="{BFD1D7D8-8A68-07E9-2D8C-771808E94E8F}"/>
              </a:ext>
            </a:extLst>
          </p:cNvPr>
          <p:cNvSpPr/>
          <p:nvPr/>
        </p:nvSpPr>
        <p:spPr>
          <a:xfrm>
            <a:off x="6929902" y="2879053"/>
            <a:ext cx="1265803" cy="70698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solidFill>
                <a:schemeClr val="bg1"/>
              </a:solidFill>
            </a:endParaRPr>
          </a:p>
        </p:txBody>
      </p:sp>
      <p:sp>
        <p:nvSpPr>
          <p:cNvPr id="2" name="TextBox 1">
            <a:extLst>
              <a:ext uri="{FF2B5EF4-FFF2-40B4-BE49-F238E27FC236}">
                <a16:creationId xmlns:a16="http://schemas.microsoft.com/office/drawing/2014/main" xmlns="" id="{C8D07605-DBC7-1D59-0826-1ADAEB0258E1}"/>
              </a:ext>
            </a:extLst>
          </p:cNvPr>
          <p:cNvSpPr txBox="1"/>
          <p:nvPr/>
        </p:nvSpPr>
        <p:spPr>
          <a:xfrm>
            <a:off x="699743" y="2162211"/>
            <a:ext cx="10965338" cy="2677656"/>
          </a:xfrm>
          <a:prstGeom prst="rect">
            <a:avLst/>
          </a:prstGeom>
          <a:noFill/>
        </p:spPr>
        <p:txBody>
          <a:bodyPr wrap="square">
            <a:spAutoFit/>
          </a:bodyPr>
          <a:lstStyle/>
          <a:p>
            <a:pPr algn="l"/>
            <a:r>
              <a:rPr lang="en-US" sz="2800" b="1" i="0" u="none" strike="noStrike" baseline="0" dirty="0"/>
              <a:t>Second, number the statements consecutively as they appear in the argument:</a:t>
            </a:r>
          </a:p>
          <a:p>
            <a:pPr algn="l"/>
            <a:r>
              <a:rPr lang="en-US" sz="2800" b="1" i="0" u="none" strike="noStrike" baseline="0" dirty="0"/>
              <a:t>➀ The death penalty should be abolished because ➁ it’s racially discriminatory, ➂ there’s no evidence that it’s a more effective deterrent than life imprisonment, and ➃ innocent people may be executed by mistake.</a:t>
            </a:r>
          </a:p>
        </p:txBody>
      </p:sp>
      <p:sp>
        <p:nvSpPr>
          <p:cNvPr id="7" name="TextBox 6">
            <a:extLst>
              <a:ext uri="{FF2B5EF4-FFF2-40B4-BE49-F238E27FC236}">
                <a16:creationId xmlns:a16="http://schemas.microsoft.com/office/drawing/2014/main" xmlns="" id="{D8E835C6-FB43-8DBE-D2C3-5686126B0339}"/>
              </a:ext>
            </a:extLst>
          </p:cNvPr>
          <p:cNvSpPr txBox="1"/>
          <p:nvPr/>
        </p:nvSpPr>
        <p:spPr>
          <a:xfrm>
            <a:off x="1703791" y="476163"/>
            <a:ext cx="81301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Tree>
    <p:extLst>
      <p:ext uri="{BB962C8B-B14F-4D97-AF65-F5344CB8AC3E}">
        <p14:creationId xmlns:p14="http://schemas.microsoft.com/office/powerpoint/2010/main" val="512335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56120D3-A155-9F3C-5C2B-222A1C90AD3E}"/>
              </a:ext>
            </a:extLst>
          </p:cNvPr>
          <p:cNvSpPr txBox="1"/>
          <p:nvPr/>
        </p:nvSpPr>
        <p:spPr>
          <a:xfrm>
            <a:off x="841843" y="1497341"/>
            <a:ext cx="11452518" cy="3108543"/>
          </a:xfrm>
          <a:prstGeom prst="rect">
            <a:avLst/>
          </a:prstGeom>
          <a:noFill/>
        </p:spPr>
        <p:txBody>
          <a:bodyPr wrap="square">
            <a:spAutoFit/>
          </a:bodyPr>
          <a:lstStyle/>
          <a:p>
            <a:pPr algn="l"/>
            <a:r>
              <a:rPr lang="en-US" sz="2800" b="1" i="0" u="none" strike="noStrike" baseline="0" dirty="0"/>
              <a:t>Third, arrange the numbers on a page with premises placed above the conclusions(s) they are claimed to support:</a:t>
            </a:r>
          </a:p>
          <a:p>
            <a:pPr algn="l"/>
            <a:endParaRPr lang="en-US" sz="2800" b="1" i="0" u="none" strike="noStrike" baseline="0" dirty="0"/>
          </a:p>
          <a:p>
            <a:r>
              <a:rPr lang="en-US" sz="2800" b="1" i="0" u="none" strike="noStrike" baseline="0" dirty="0"/>
              <a:t>➁                      ➂                 ➃</a:t>
            </a:r>
          </a:p>
          <a:p>
            <a:pPr algn="l"/>
            <a:endParaRPr lang="en-US" sz="2800" b="1" i="0" u="none" strike="noStrike" baseline="0" dirty="0"/>
          </a:p>
          <a:p>
            <a:pPr algn="l"/>
            <a:r>
              <a:rPr lang="en-US" sz="2800" b="1" i="0" u="none" strike="noStrike" baseline="0" dirty="0"/>
              <a:t>                          ➀</a:t>
            </a:r>
          </a:p>
          <a:p>
            <a:pPr algn="l"/>
            <a:endParaRPr lang="en-US" sz="2800" b="1" i="0" u="none" strike="noStrike" baseline="0" dirty="0"/>
          </a:p>
        </p:txBody>
      </p:sp>
      <p:sp>
        <p:nvSpPr>
          <p:cNvPr id="7" name="TextBox 6">
            <a:extLst>
              <a:ext uri="{FF2B5EF4-FFF2-40B4-BE49-F238E27FC236}">
                <a16:creationId xmlns:a16="http://schemas.microsoft.com/office/drawing/2014/main" xmlns="" id="{2C0A0680-3348-765B-5A2A-6803CCF146E9}"/>
              </a:ext>
            </a:extLst>
          </p:cNvPr>
          <p:cNvSpPr txBox="1"/>
          <p:nvPr/>
        </p:nvSpPr>
        <p:spPr>
          <a:xfrm>
            <a:off x="1703791" y="476163"/>
            <a:ext cx="81301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Tree>
    <p:extLst>
      <p:ext uri="{BB962C8B-B14F-4D97-AF65-F5344CB8AC3E}">
        <p14:creationId xmlns:p14="http://schemas.microsoft.com/office/powerpoint/2010/main" val="4125967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386A796-FD27-E3DE-18E2-3A95DFFC10ED}"/>
              </a:ext>
            </a:extLst>
          </p:cNvPr>
          <p:cNvSpPr txBox="1"/>
          <p:nvPr/>
        </p:nvSpPr>
        <p:spPr>
          <a:xfrm>
            <a:off x="274820" y="1417453"/>
            <a:ext cx="11452518" cy="4401205"/>
          </a:xfrm>
          <a:prstGeom prst="rect">
            <a:avLst/>
          </a:prstGeom>
          <a:noFill/>
        </p:spPr>
        <p:txBody>
          <a:bodyPr wrap="square">
            <a:spAutoFit/>
          </a:bodyPr>
          <a:lstStyle/>
          <a:p>
            <a:pPr algn="l"/>
            <a:r>
              <a:rPr lang="en-US" sz="2800" b="1" dirty="0"/>
              <a:t>Fourth, omit any logically irrelevant statements—that is, statements that don’t function as either premises or conclusions in the argument. In this particular example, there are no logically irrelevant statements. Finally, using arrows to mean “is offered as evidence for,” create a kind of flowchart that indicates relationships of argumentative support:</a:t>
            </a:r>
          </a:p>
          <a:p>
            <a:pPr algn="l"/>
            <a:endParaRPr lang="en-US" sz="2800" b="1" dirty="0"/>
          </a:p>
          <a:p>
            <a:r>
              <a:rPr lang="en-US" sz="2800" b="1" dirty="0"/>
              <a:t>			➁ 		➂		➃</a:t>
            </a:r>
          </a:p>
          <a:p>
            <a:pPr algn="l"/>
            <a:endParaRPr lang="en-US" sz="2800" b="1" dirty="0"/>
          </a:p>
          <a:p>
            <a:pPr algn="l"/>
            <a:endParaRPr lang="en-US" sz="2800" b="1" dirty="0"/>
          </a:p>
          <a:p>
            <a:pPr algn="l"/>
            <a:r>
              <a:rPr lang="en-US" sz="2800" b="1" dirty="0"/>
              <a:t>					➀</a:t>
            </a:r>
          </a:p>
        </p:txBody>
      </p:sp>
      <p:cxnSp>
        <p:nvCxnSpPr>
          <p:cNvPr id="7" name="Straight Arrow Connector 6">
            <a:extLst>
              <a:ext uri="{FF2B5EF4-FFF2-40B4-BE49-F238E27FC236}">
                <a16:creationId xmlns:a16="http://schemas.microsoft.com/office/drawing/2014/main" xmlns="" id="{D511818B-7F80-E1B5-D6CD-29DCB21DABA6}"/>
              </a:ext>
            </a:extLst>
          </p:cNvPr>
          <p:cNvCxnSpPr/>
          <p:nvPr/>
        </p:nvCxnSpPr>
        <p:spPr>
          <a:xfrm>
            <a:off x="3381406" y="4376722"/>
            <a:ext cx="1575581"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9" name="Straight Arrow Connector 8">
            <a:extLst>
              <a:ext uri="{FF2B5EF4-FFF2-40B4-BE49-F238E27FC236}">
                <a16:creationId xmlns:a16="http://schemas.microsoft.com/office/drawing/2014/main" xmlns="" id="{9CCBEF60-0E3A-1AF1-B5A7-FE9E7837C15A}"/>
              </a:ext>
            </a:extLst>
          </p:cNvPr>
          <p:cNvCxnSpPr>
            <a:cxnSpLocks/>
          </p:cNvCxnSpPr>
          <p:nvPr/>
        </p:nvCxnSpPr>
        <p:spPr>
          <a:xfrm>
            <a:off x="5101193" y="4376723"/>
            <a:ext cx="14758"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0" name="Straight Arrow Connector 9">
            <a:extLst>
              <a:ext uri="{FF2B5EF4-FFF2-40B4-BE49-F238E27FC236}">
                <a16:creationId xmlns:a16="http://schemas.microsoft.com/office/drawing/2014/main" xmlns="" id="{6596A20A-63B5-6310-0A8A-66DFD3C45EF2}"/>
              </a:ext>
            </a:extLst>
          </p:cNvPr>
          <p:cNvCxnSpPr>
            <a:cxnSpLocks/>
          </p:cNvCxnSpPr>
          <p:nvPr/>
        </p:nvCxnSpPr>
        <p:spPr>
          <a:xfrm flipH="1">
            <a:off x="5205340" y="4422445"/>
            <a:ext cx="1582529"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1" name="TextBox 10">
            <a:extLst>
              <a:ext uri="{FF2B5EF4-FFF2-40B4-BE49-F238E27FC236}">
                <a16:creationId xmlns:a16="http://schemas.microsoft.com/office/drawing/2014/main" xmlns="" id="{8F7EBCF9-CA77-25EF-6204-76BE90B33B3F}"/>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Tree>
    <p:extLst>
      <p:ext uri="{BB962C8B-B14F-4D97-AF65-F5344CB8AC3E}">
        <p14:creationId xmlns:p14="http://schemas.microsoft.com/office/powerpoint/2010/main" val="3508452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AEE30C3-1B5F-961D-5B7C-E2462898409B}"/>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
        <p:nvSpPr>
          <p:cNvPr id="7" name="TextBox 6">
            <a:extLst>
              <a:ext uri="{FF2B5EF4-FFF2-40B4-BE49-F238E27FC236}">
                <a16:creationId xmlns:a16="http://schemas.microsoft.com/office/drawing/2014/main" xmlns="" id="{718ED7C6-59CB-80F8-4527-ECD97AAEC6C6}"/>
              </a:ext>
            </a:extLst>
          </p:cNvPr>
          <p:cNvSpPr txBox="1"/>
          <p:nvPr/>
        </p:nvSpPr>
        <p:spPr>
          <a:xfrm>
            <a:off x="753136" y="1659879"/>
            <a:ext cx="10972801" cy="3970318"/>
          </a:xfrm>
          <a:prstGeom prst="rect">
            <a:avLst/>
          </a:prstGeom>
          <a:noFill/>
        </p:spPr>
        <p:txBody>
          <a:bodyPr wrap="square">
            <a:spAutoFit/>
          </a:bodyPr>
          <a:lstStyle/>
          <a:p>
            <a:pPr algn="l"/>
            <a:r>
              <a:rPr lang="en-US" sz="2800" b="1" dirty="0"/>
              <a:t>In this argument each of the three premises provides independent support for the conclusion. A premise provides independent support for a conclusion when it provides a separate, freestanding reason for accepting the conclusion. More precisely, a premise provides independent support for a conclusion when the amount of support it provides would not be weakened or destroyed by the removal of any other premise in the argument. We symbolize this relationship of independent support by drawing arrows from each of the three premises to the conclusion.</a:t>
            </a:r>
            <a:endParaRPr lang="ar-SA" sz="2800" b="1" dirty="0"/>
          </a:p>
        </p:txBody>
      </p:sp>
    </p:spTree>
    <p:extLst>
      <p:ext uri="{BB962C8B-B14F-4D97-AF65-F5344CB8AC3E}">
        <p14:creationId xmlns:p14="http://schemas.microsoft.com/office/powerpoint/2010/main" val="3133170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xmlns="" id="{FDCF99C1-D8B8-BF5A-D5B6-F877160E5412}"/>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
        <p:nvSpPr>
          <p:cNvPr id="9" name="TextBox 8">
            <a:extLst>
              <a:ext uri="{FF2B5EF4-FFF2-40B4-BE49-F238E27FC236}">
                <a16:creationId xmlns:a16="http://schemas.microsoft.com/office/drawing/2014/main" xmlns="" id="{06BF610A-6DBC-5CA9-9871-391670B91732}"/>
              </a:ext>
            </a:extLst>
          </p:cNvPr>
          <p:cNvSpPr txBox="1"/>
          <p:nvPr/>
        </p:nvSpPr>
        <p:spPr>
          <a:xfrm>
            <a:off x="457201" y="1565004"/>
            <a:ext cx="11365058" cy="3970318"/>
          </a:xfrm>
          <a:prstGeom prst="rect">
            <a:avLst/>
          </a:prstGeom>
          <a:noFill/>
        </p:spPr>
        <p:txBody>
          <a:bodyPr wrap="square">
            <a:spAutoFit/>
          </a:bodyPr>
          <a:lstStyle/>
          <a:p>
            <a:pPr algn="l"/>
            <a:r>
              <a:rPr lang="en-US" sz="2800" b="1" dirty="0"/>
              <a:t>In some arguments the premises work cooperatively, rather than independently, to support the argument’s conclusion. </a:t>
            </a:r>
          </a:p>
          <a:p>
            <a:pPr algn="l"/>
            <a:r>
              <a:rPr lang="en-US" sz="2800" b="1" dirty="0"/>
              <a:t>For example:</a:t>
            </a:r>
          </a:p>
          <a:p>
            <a:pPr algn="l"/>
            <a:r>
              <a:rPr lang="en-US" sz="2800" b="1" dirty="0"/>
              <a:t>➀ Every member of the Applewood Association is more than fifty years old.</a:t>
            </a:r>
          </a:p>
          <a:p>
            <a:pPr algn="l"/>
            <a:r>
              <a:rPr lang="en-US" sz="2800" b="1" dirty="0"/>
              <a:t>➁ Bob is a member of the Applewood Association. So, ➂ Bob is more than</a:t>
            </a:r>
          </a:p>
          <a:p>
            <a:pPr algn="l"/>
            <a:r>
              <a:rPr lang="en-US" sz="2800" b="1" dirty="0"/>
              <a:t>fifty years old.</a:t>
            </a:r>
          </a:p>
          <a:p>
            <a:pPr algn="l"/>
            <a:r>
              <a:rPr lang="en-US" sz="2800" b="1" dirty="0"/>
              <a:t>Here the argument’s premises provide linked support for the conclusion. A premise provides linked support when it works conjointly with another premise to support the conclusion.</a:t>
            </a:r>
            <a:endParaRPr lang="ar-SA" sz="2800" b="1" dirty="0"/>
          </a:p>
        </p:txBody>
      </p:sp>
    </p:spTree>
    <p:extLst>
      <p:ext uri="{BB962C8B-B14F-4D97-AF65-F5344CB8AC3E}">
        <p14:creationId xmlns:p14="http://schemas.microsoft.com/office/powerpoint/2010/main" val="3142184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27B3042-E997-9006-E961-C2033EC5010D}"/>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
        <p:nvSpPr>
          <p:cNvPr id="7" name="TextBox 6">
            <a:extLst>
              <a:ext uri="{FF2B5EF4-FFF2-40B4-BE49-F238E27FC236}">
                <a16:creationId xmlns:a16="http://schemas.microsoft.com/office/drawing/2014/main" xmlns="" id="{A204D3C6-5DDF-D3A3-2726-A796547B46A0}"/>
              </a:ext>
            </a:extLst>
          </p:cNvPr>
          <p:cNvSpPr txBox="1"/>
          <p:nvPr/>
        </p:nvSpPr>
        <p:spPr>
          <a:xfrm>
            <a:off x="609600" y="1574452"/>
            <a:ext cx="11452518" cy="4401205"/>
          </a:xfrm>
          <a:prstGeom prst="rect">
            <a:avLst/>
          </a:prstGeom>
          <a:noFill/>
        </p:spPr>
        <p:txBody>
          <a:bodyPr wrap="square">
            <a:spAutoFit/>
          </a:bodyPr>
          <a:lstStyle/>
          <a:p>
            <a:pPr algn="l"/>
            <a:r>
              <a:rPr lang="en-US" sz="2800" b="1" dirty="0"/>
              <a:t>a premise provides linked support for a conclusion when the amount of support it provides would be weakened or destroyed by the removal of some other premise in the argument. We symbolize relationships of linked support by underlining the linked premises and putting a plus sign (+) between them. Thus, the argument above can be diagrammed as follows:</a:t>
            </a:r>
          </a:p>
          <a:p>
            <a:pPr algn="l"/>
            <a:endParaRPr lang="en-US" sz="2800" b="1" dirty="0"/>
          </a:p>
          <a:p>
            <a:pPr algn="l"/>
            <a:r>
              <a:rPr lang="en-US" sz="2800" b="1" dirty="0"/>
              <a:t>			➀  	+	 ➁</a:t>
            </a:r>
          </a:p>
          <a:p>
            <a:pPr algn="l"/>
            <a:r>
              <a:rPr lang="en-US" sz="2800" b="1" dirty="0"/>
              <a:t>				</a:t>
            </a:r>
          </a:p>
          <a:p>
            <a:pPr algn="l"/>
            <a:endParaRPr lang="en-US" sz="2800" b="1" dirty="0"/>
          </a:p>
          <a:p>
            <a:pPr algn="l"/>
            <a:r>
              <a:rPr lang="en-US" sz="2800" b="1" dirty="0"/>
              <a:t>				➂</a:t>
            </a:r>
            <a:endParaRPr lang="ar-SA" sz="2800" b="1" dirty="0"/>
          </a:p>
        </p:txBody>
      </p:sp>
      <p:cxnSp>
        <p:nvCxnSpPr>
          <p:cNvPr id="9" name="Straight Connector 8">
            <a:extLst>
              <a:ext uri="{FF2B5EF4-FFF2-40B4-BE49-F238E27FC236}">
                <a16:creationId xmlns:a16="http://schemas.microsoft.com/office/drawing/2014/main" xmlns="" id="{57B9797C-8D5A-5E1F-2C36-94D862167D4B}"/>
              </a:ext>
            </a:extLst>
          </p:cNvPr>
          <p:cNvCxnSpPr/>
          <p:nvPr/>
        </p:nvCxnSpPr>
        <p:spPr>
          <a:xfrm flipH="1">
            <a:off x="3613834" y="4556720"/>
            <a:ext cx="1885071"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xmlns="" id="{4AF332D6-F945-BB03-4E85-6C1AEC75543A}"/>
              </a:ext>
            </a:extLst>
          </p:cNvPr>
          <p:cNvCxnSpPr/>
          <p:nvPr/>
        </p:nvCxnSpPr>
        <p:spPr>
          <a:xfrm>
            <a:off x="4486031" y="4556720"/>
            <a:ext cx="0" cy="952259"/>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8548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xmlns="" id="{E19F2157-53BC-AFE5-E4D2-F92FB0B399C4}"/>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
        <p:nvSpPr>
          <p:cNvPr id="9" name="TextBox 8">
            <a:extLst>
              <a:ext uri="{FF2B5EF4-FFF2-40B4-BE49-F238E27FC236}">
                <a16:creationId xmlns:a16="http://schemas.microsoft.com/office/drawing/2014/main" xmlns="" id="{53B7D519-6E11-3A7A-0B15-05241188514E}"/>
              </a:ext>
            </a:extLst>
          </p:cNvPr>
          <p:cNvSpPr txBox="1"/>
          <p:nvPr/>
        </p:nvSpPr>
        <p:spPr>
          <a:xfrm>
            <a:off x="468955" y="1485269"/>
            <a:ext cx="11381089" cy="4401205"/>
          </a:xfrm>
          <a:prstGeom prst="rect">
            <a:avLst/>
          </a:prstGeom>
          <a:noFill/>
        </p:spPr>
        <p:txBody>
          <a:bodyPr wrap="square">
            <a:spAutoFit/>
          </a:bodyPr>
          <a:lstStyle/>
          <a:p>
            <a:pPr algn="l"/>
            <a:r>
              <a:rPr lang="en-US" sz="2800" b="1" dirty="0"/>
              <a:t>The basic distinction between linked and independent premises isn’t hard</a:t>
            </a:r>
          </a:p>
          <a:p>
            <a:pPr algn="l"/>
            <a:r>
              <a:rPr lang="en-US" sz="2800" b="1" dirty="0"/>
              <a:t>to understand. Two premises are linked if the omission of one of the premises would reduce the amount of support provided by the other. For example:</a:t>
            </a:r>
          </a:p>
          <a:p>
            <a:pPr algn="l"/>
            <a:r>
              <a:rPr lang="en-US" sz="2800" b="1" dirty="0"/>
              <a:t>➀ No members of the Mill City High School marching band are Yankee</a:t>
            </a:r>
          </a:p>
          <a:p>
            <a:pPr algn="l"/>
            <a:r>
              <a:rPr lang="en-US" sz="2800" b="1" dirty="0"/>
              <a:t>fans. ➁ Allan is a member of the Mill City High School marching band. So,</a:t>
            </a:r>
          </a:p>
          <a:p>
            <a:pPr algn="l"/>
            <a:r>
              <a:rPr lang="en-US" sz="2800" b="1" dirty="0"/>
              <a:t>➂ Allan isn’t a Yankee fan.</a:t>
            </a:r>
          </a:p>
          <a:p>
            <a:pPr algn="l"/>
            <a:r>
              <a:rPr lang="en-US" sz="2800" b="1" dirty="0"/>
              <a:t>In this example neither premise provides any support for the conclusion without the other. Taken together, however, the linked premises validly imply the conclusion.</a:t>
            </a:r>
            <a:endParaRPr lang="ar-SA" sz="2800" b="1" dirty="0"/>
          </a:p>
        </p:txBody>
      </p:sp>
    </p:spTree>
    <p:extLst>
      <p:ext uri="{BB962C8B-B14F-4D97-AF65-F5344CB8AC3E}">
        <p14:creationId xmlns:p14="http://schemas.microsoft.com/office/powerpoint/2010/main" val="828408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81001" y="138693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A607AED-BB31-5B8B-6DF2-CC163FC8587A}"/>
              </a:ext>
            </a:extLst>
          </p:cNvPr>
          <p:cNvSpPr txBox="1"/>
          <p:nvPr/>
        </p:nvSpPr>
        <p:spPr>
          <a:xfrm>
            <a:off x="2209196" y="410177"/>
            <a:ext cx="8905844" cy="677108"/>
          </a:xfrm>
          <a:prstGeom prst="rect">
            <a:avLst/>
          </a:prstGeom>
          <a:noFill/>
        </p:spPr>
        <p:txBody>
          <a:bodyPr wrap="square">
            <a:spAutoFit/>
          </a:bodyPr>
          <a:lstStyle/>
          <a:p>
            <a:r>
              <a:rPr lang="en-US" sz="3800" b="1" i="0" u="none" strike="noStrike" baseline="0" dirty="0">
                <a:latin typeface="HumanaSansITCStd-Bold"/>
              </a:rPr>
              <a:t>Independent</a:t>
            </a:r>
            <a:r>
              <a:rPr lang="en-US" sz="3800" b="1" dirty="0">
                <a:latin typeface="HumanaSansITCStd-Bold"/>
              </a:rPr>
              <a:t> &amp; Linked Premises</a:t>
            </a:r>
            <a:endParaRPr lang="en-US" sz="3800" dirty="0"/>
          </a:p>
        </p:txBody>
      </p:sp>
      <p:sp>
        <p:nvSpPr>
          <p:cNvPr id="7" name="Text Placeholder 3">
            <a:extLst>
              <a:ext uri="{FF2B5EF4-FFF2-40B4-BE49-F238E27FC236}">
                <a16:creationId xmlns:a16="http://schemas.microsoft.com/office/drawing/2014/main" xmlns="" id="{B2A86498-1EBB-EC33-8C3F-E29635160504}"/>
              </a:ext>
            </a:extLst>
          </p:cNvPr>
          <p:cNvSpPr txBox="1">
            <a:spLocks/>
          </p:cNvSpPr>
          <p:nvPr/>
        </p:nvSpPr>
        <p:spPr>
          <a:xfrm>
            <a:off x="846484" y="1504228"/>
            <a:ext cx="5157787"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FF0000"/>
                </a:solidFill>
              </a:rPr>
              <a:t>Linked premises</a:t>
            </a:r>
            <a:endParaRPr lang="ar-SA" dirty="0">
              <a:solidFill>
                <a:srgbClr val="FF0000"/>
              </a:solidFill>
            </a:endParaRPr>
          </a:p>
        </p:txBody>
      </p:sp>
      <p:sp>
        <p:nvSpPr>
          <p:cNvPr id="9" name="Content Placeholder 4">
            <a:extLst>
              <a:ext uri="{FF2B5EF4-FFF2-40B4-BE49-F238E27FC236}">
                <a16:creationId xmlns:a16="http://schemas.microsoft.com/office/drawing/2014/main" xmlns="" id="{28047F0A-1615-C276-D5B0-ED5869E45DDB}"/>
              </a:ext>
            </a:extLst>
          </p:cNvPr>
          <p:cNvSpPr txBox="1">
            <a:spLocks/>
          </p:cNvSpPr>
          <p:nvPr/>
        </p:nvSpPr>
        <p:spPr>
          <a:xfrm>
            <a:off x="754755" y="2151539"/>
            <a:ext cx="5157787" cy="3684588"/>
          </a:xfrm>
          <a:prstGeom prst="rect">
            <a:avLst/>
          </a:prstGeom>
          <a:ln>
            <a:solidFill>
              <a:schemeClr val="tx1"/>
            </a:solidFill>
          </a:ln>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Two premises are linked when the omission of one of the premises would cancel or reduce the amount of support provided by the other.</a:t>
            </a:r>
          </a:p>
          <a:p>
            <a:pPr marL="0" indent="0">
              <a:buFont typeface="Arial" panose="020B0604020202020204" pitchFamily="34" charset="0"/>
              <a:buNone/>
            </a:pPr>
            <a:r>
              <a:rPr lang="en-US" b="1" dirty="0"/>
              <a:t>Example</a:t>
            </a:r>
          </a:p>
          <a:p>
            <a:pPr marL="0" indent="0">
              <a:buFont typeface="Arial" panose="020B0604020202020204" pitchFamily="34" charset="0"/>
              <a:buNone/>
            </a:pPr>
            <a:r>
              <a:rPr lang="en-US" b="1" dirty="0"/>
              <a:t>➀ No student at Wexford College is a</a:t>
            </a:r>
          </a:p>
          <a:p>
            <a:pPr marL="0" indent="0">
              <a:buFont typeface="Arial" panose="020B0604020202020204" pitchFamily="34" charset="0"/>
              <a:buNone/>
            </a:pPr>
            <a:r>
              <a:rPr lang="en-US" b="1" dirty="0"/>
              <a:t>Rhodes Scholar.</a:t>
            </a:r>
          </a:p>
          <a:p>
            <a:pPr marL="0" indent="0">
              <a:buFont typeface="Arial" panose="020B0604020202020204" pitchFamily="34" charset="0"/>
              <a:buNone/>
            </a:pPr>
            <a:r>
              <a:rPr lang="en-US" b="1" dirty="0"/>
              <a:t>➁ Melissa is a Rhodes Scholar.</a:t>
            </a:r>
          </a:p>
          <a:p>
            <a:pPr marL="0" indent="0">
              <a:buFont typeface="Arial" panose="020B0604020202020204" pitchFamily="34" charset="0"/>
              <a:buNone/>
            </a:pPr>
            <a:r>
              <a:rPr lang="en-US" b="1" dirty="0"/>
              <a:t>➂ So, Melissa is not a student at 	Wexford College.</a:t>
            </a:r>
            <a:endParaRPr lang="ar-SA" b="1" dirty="0"/>
          </a:p>
        </p:txBody>
      </p:sp>
      <p:sp>
        <p:nvSpPr>
          <p:cNvPr id="10" name="Text Placeholder 5">
            <a:extLst>
              <a:ext uri="{FF2B5EF4-FFF2-40B4-BE49-F238E27FC236}">
                <a16:creationId xmlns:a16="http://schemas.microsoft.com/office/drawing/2014/main" xmlns="" id="{D11D8A36-B861-037E-6F33-46C9B3990859}"/>
              </a:ext>
            </a:extLst>
          </p:cNvPr>
          <p:cNvSpPr txBox="1">
            <a:spLocks/>
          </p:cNvSpPr>
          <p:nvPr/>
        </p:nvSpPr>
        <p:spPr>
          <a:xfrm>
            <a:off x="6187729" y="1522251"/>
            <a:ext cx="5183188"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FF0000"/>
                </a:solidFill>
              </a:rPr>
              <a:t>Independent premises</a:t>
            </a:r>
            <a:endParaRPr lang="ar-SA" dirty="0">
              <a:solidFill>
                <a:srgbClr val="FF0000"/>
              </a:solidFill>
            </a:endParaRPr>
          </a:p>
        </p:txBody>
      </p:sp>
      <p:sp>
        <p:nvSpPr>
          <p:cNvPr id="11" name="Content Placeholder 6">
            <a:extLst>
              <a:ext uri="{FF2B5EF4-FFF2-40B4-BE49-F238E27FC236}">
                <a16:creationId xmlns:a16="http://schemas.microsoft.com/office/drawing/2014/main" xmlns="" id="{B63BB522-6948-1980-D866-782C68E87C7A}"/>
              </a:ext>
            </a:extLst>
          </p:cNvPr>
          <p:cNvSpPr txBox="1">
            <a:spLocks/>
          </p:cNvSpPr>
          <p:nvPr/>
        </p:nvSpPr>
        <p:spPr>
          <a:xfrm>
            <a:off x="6096000" y="2167434"/>
            <a:ext cx="5183188" cy="3684588"/>
          </a:xfrm>
          <a:prstGeom prst="rect">
            <a:avLst/>
          </a:prstGeom>
          <a:ln>
            <a:solidFill>
              <a:schemeClr val="tx1"/>
            </a:solid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Two premises are independent when neither premise would provide less support for the conclusion if the other premise were omitted.</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➀ Nick doesn’t own a car.</a:t>
            </a:r>
          </a:p>
          <a:p>
            <a:pPr marL="0" indent="0">
              <a:buFont typeface="Arial" panose="020B0604020202020204" pitchFamily="34" charset="0"/>
              <a:buNone/>
            </a:pPr>
            <a:r>
              <a:rPr lang="en-US" b="1"/>
              <a:t>➁ Nick is legally blind.</a:t>
            </a:r>
          </a:p>
          <a:p>
            <a:pPr marL="0" indent="0">
              <a:buFont typeface="Arial" panose="020B0604020202020204" pitchFamily="34" charset="0"/>
              <a:buNone/>
            </a:pPr>
            <a:r>
              <a:rPr lang="en-US" b="1"/>
              <a:t>➂ So, Nick probably won’t drive a car 	to the game.</a:t>
            </a:r>
            <a:endParaRPr lang="ar-SA" b="1" dirty="0"/>
          </a:p>
        </p:txBody>
      </p:sp>
    </p:spTree>
    <p:extLst>
      <p:ext uri="{BB962C8B-B14F-4D97-AF65-F5344CB8AC3E}">
        <p14:creationId xmlns:p14="http://schemas.microsoft.com/office/powerpoint/2010/main" val="3120744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C4FCAB3-7C06-5F62-342A-7604FF27795F}"/>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independent premises</a:t>
            </a:r>
          </a:p>
        </p:txBody>
      </p:sp>
      <p:sp>
        <p:nvSpPr>
          <p:cNvPr id="7" name="TextBox 6">
            <a:extLst>
              <a:ext uri="{FF2B5EF4-FFF2-40B4-BE49-F238E27FC236}">
                <a16:creationId xmlns:a16="http://schemas.microsoft.com/office/drawing/2014/main" xmlns="" id="{9FD07B55-69F2-D167-51DE-F02925AAA0E6}"/>
              </a:ext>
            </a:extLst>
          </p:cNvPr>
          <p:cNvSpPr txBox="1"/>
          <p:nvPr/>
        </p:nvSpPr>
        <p:spPr>
          <a:xfrm>
            <a:off x="651740" y="1590329"/>
            <a:ext cx="11718963" cy="3539430"/>
          </a:xfrm>
          <a:prstGeom prst="rect">
            <a:avLst/>
          </a:prstGeom>
          <a:noFill/>
        </p:spPr>
        <p:txBody>
          <a:bodyPr wrap="square">
            <a:spAutoFit/>
          </a:bodyPr>
          <a:lstStyle/>
          <a:p>
            <a:pPr algn="l"/>
            <a:r>
              <a:rPr lang="en-US" sz="2800" b="1" dirty="0"/>
              <a:t>Example one: </a:t>
            </a:r>
          </a:p>
          <a:p>
            <a:pPr algn="l"/>
            <a:r>
              <a:rPr lang="en-US" sz="2800" b="1" dirty="0"/>
              <a:t>➀ Ten witnesses say they saw Blotto rob the bank. ➁ The stolen bank</a:t>
            </a:r>
          </a:p>
          <a:p>
            <a:pPr algn="l"/>
            <a:r>
              <a:rPr lang="en-US" sz="2800" b="1" dirty="0"/>
              <a:t>money was found in </a:t>
            </a:r>
            <a:r>
              <a:rPr lang="en-US" sz="2800" b="1" dirty="0" err="1"/>
              <a:t>Blotto’s</a:t>
            </a:r>
            <a:r>
              <a:rPr lang="en-US" sz="2800" b="1" dirty="0"/>
              <a:t> apartment. ➂ </a:t>
            </a:r>
            <a:r>
              <a:rPr lang="en-US" sz="2800" b="1" dirty="0" err="1"/>
              <a:t>Blotto’s</a:t>
            </a:r>
            <a:r>
              <a:rPr lang="en-US" sz="2800" b="1" dirty="0"/>
              <a:t> fingerprints were</a:t>
            </a:r>
          </a:p>
          <a:p>
            <a:pPr algn="l"/>
            <a:r>
              <a:rPr lang="en-US" sz="2800" b="1" dirty="0"/>
              <a:t>found on the note the robber handed to the bank teller. Therefore, ➃</a:t>
            </a:r>
          </a:p>
          <a:p>
            <a:pPr algn="l"/>
            <a:r>
              <a:rPr lang="en-US" sz="2800" b="1" dirty="0"/>
              <a:t>probably Blotto robbed the bank.</a:t>
            </a:r>
          </a:p>
          <a:p>
            <a:pPr algn="l"/>
            <a:endParaRPr lang="en-US" sz="2800" b="1" dirty="0"/>
          </a:p>
          <a:p>
            <a:pPr algn="l"/>
            <a:r>
              <a:rPr lang="en-US" sz="2800" b="1" dirty="0"/>
              <a:t>Example two:</a:t>
            </a:r>
          </a:p>
          <a:p>
            <a:pPr algn="l"/>
            <a:r>
              <a:rPr lang="en-US" sz="2800" b="1" dirty="0"/>
              <a:t>➀ Agatha is a mother. ➁ Agatha is an aunt. Therefore, ➂ Agatha is a female.</a:t>
            </a:r>
            <a:endParaRPr lang="ar-SA" sz="2800" b="1" dirty="0"/>
          </a:p>
        </p:txBody>
      </p:sp>
    </p:spTree>
    <p:extLst>
      <p:ext uri="{BB962C8B-B14F-4D97-AF65-F5344CB8AC3E}">
        <p14:creationId xmlns:p14="http://schemas.microsoft.com/office/powerpoint/2010/main" val="98077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87298" y="-14411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2E4CA40-456B-EE77-4397-25B1B72A73A3}"/>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9" name="Oval 8">
            <a:extLst>
              <a:ext uri="{FF2B5EF4-FFF2-40B4-BE49-F238E27FC236}">
                <a16:creationId xmlns:a16="http://schemas.microsoft.com/office/drawing/2014/main" xmlns="" id="{0A1E7D53-D7A0-D098-A693-E678E4534D30}"/>
              </a:ext>
            </a:extLst>
          </p:cNvPr>
          <p:cNvSpPr/>
          <p:nvPr/>
        </p:nvSpPr>
        <p:spPr>
          <a:xfrm>
            <a:off x="4810398" y="3874016"/>
            <a:ext cx="436849" cy="422030"/>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10" name="Oval 9">
            <a:extLst>
              <a:ext uri="{FF2B5EF4-FFF2-40B4-BE49-F238E27FC236}">
                <a16:creationId xmlns:a16="http://schemas.microsoft.com/office/drawing/2014/main" xmlns="" id="{6884BCC6-3546-1EC8-B52B-6805279957CD}"/>
              </a:ext>
            </a:extLst>
          </p:cNvPr>
          <p:cNvSpPr/>
          <p:nvPr/>
        </p:nvSpPr>
        <p:spPr>
          <a:xfrm>
            <a:off x="5160903" y="5541595"/>
            <a:ext cx="436849" cy="422030"/>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7" name="TextBox 6">
            <a:extLst>
              <a:ext uri="{FF2B5EF4-FFF2-40B4-BE49-F238E27FC236}">
                <a16:creationId xmlns:a16="http://schemas.microsoft.com/office/drawing/2014/main" xmlns="" id="{F8EC5A1B-A216-25E2-A77C-DF17389297C6}"/>
              </a:ext>
            </a:extLst>
          </p:cNvPr>
          <p:cNvSpPr txBox="1"/>
          <p:nvPr/>
        </p:nvSpPr>
        <p:spPr>
          <a:xfrm>
            <a:off x="762000" y="1485269"/>
            <a:ext cx="11718963" cy="4493538"/>
          </a:xfrm>
          <a:prstGeom prst="rect">
            <a:avLst/>
          </a:prstGeom>
          <a:noFill/>
        </p:spPr>
        <p:txBody>
          <a:bodyPr wrap="square">
            <a:spAutoFit/>
          </a:bodyPr>
          <a:lstStyle/>
          <a:p>
            <a:pPr algn="l"/>
            <a:r>
              <a:rPr lang="en-US" sz="2600" b="1" dirty="0"/>
              <a:t>	If Amy runs marathons, she’s probably very fit. Amy does run 	marathons.</a:t>
            </a:r>
          </a:p>
          <a:p>
            <a:pPr algn="l"/>
            <a:r>
              <a:rPr lang="en-US" sz="2600" b="1" dirty="0"/>
              <a:t>	She’s also a B student. So, Amy probably is very fit.</a:t>
            </a:r>
          </a:p>
          <a:p>
            <a:pPr marL="457200" indent="-457200" algn="l">
              <a:buFont typeface="Arial" panose="020B0604020202020204" pitchFamily="34" charset="0"/>
              <a:buChar char="•"/>
            </a:pPr>
            <a:r>
              <a:rPr lang="en-US" sz="2600" b="1" dirty="0"/>
              <a:t>First we circle all the premise and conclusion indicators:</a:t>
            </a:r>
          </a:p>
          <a:p>
            <a:pPr algn="l"/>
            <a:r>
              <a:rPr lang="en-US" sz="2600" b="1" dirty="0"/>
              <a:t>	If Amy runs marathons, she’s probably very fit. Amy does run 	marathons.</a:t>
            </a:r>
          </a:p>
          <a:p>
            <a:pPr algn="l"/>
            <a:r>
              <a:rPr lang="en-US" sz="2600" b="1" dirty="0"/>
              <a:t>	She’s also a B student. So , Amy probably is very fit.</a:t>
            </a:r>
          </a:p>
          <a:p>
            <a:pPr marL="457200" indent="-457200" algn="l">
              <a:buFont typeface="Arial" panose="020B0604020202020204" pitchFamily="34" charset="0"/>
              <a:buChar char="•"/>
            </a:pPr>
            <a:r>
              <a:rPr lang="en-US" sz="2600" b="1" dirty="0"/>
              <a:t>Next we number the statements in the argument consecutively:</a:t>
            </a:r>
          </a:p>
          <a:p>
            <a:pPr algn="l"/>
            <a:r>
              <a:rPr lang="en-US" sz="2600" b="1" dirty="0"/>
              <a:t>	➀ If Amy runs marathons, she’s probably very fit. ➁ Amy does run 	marathons.</a:t>
            </a:r>
          </a:p>
          <a:p>
            <a:pPr algn="l"/>
            <a:r>
              <a:rPr lang="en-US" sz="2600" b="1" dirty="0"/>
              <a:t>	➂ She’s also a B student. So , ➃ Amy probably is very fit.</a:t>
            </a:r>
            <a:endParaRPr lang="ar-SA" sz="2600" b="1" dirty="0"/>
          </a:p>
        </p:txBody>
      </p:sp>
    </p:spTree>
    <p:extLst>
      <p:ext uri="{BB962C8B-B14F-4D97-AF65-F5344CB8AC3E}">
        <p14:creationId xmlns:p14="http://schemas.microsoft.com/office/powerpoint/2010/main" val="1935715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0A188D3-2F21-80CB-8AC6-01F09FF76C35}"/>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7" name="TextBox 6">
            <a:extLst>
              <a:ext uri="{FF2B5EF4-FFF2-40B4-BE49-F238E27FC236}">
                <a16:creationId xmlns:a16="http://schemas.microsoft.com/office/drawing/2014/main" xmlns="" id="{5947BDF5-FD5D-A5C8-A3E5-B807F0C32F56}"/>
              </a:ext>
            </a:extLst>
          </p:cNvPr>
          <p:cNvSpPr txBox="1"/>
          <p:nvPr/>
        </p:nvSpPr>
        <p:spPr>
          <a:xfrm>
            <a:off x="474537" y="1424952"/>
            <a:ext cx="11260263" cy="4401205"/>
          </a:xfrm>
          <a:prstGeom prst="rect">
            <a:avLst/>
          </a:prstGeom>
          <a:noFill/>
        </p:spPr>
        <p:txBody>
          <a:bodyPr wrap="square">
            <a:spAutoFit/>
          </a:bodyPr>
          <a:lstStyle/>
          <a:p>
            <a:pPr algn="l"/>
            <a:r>
              <a:rPr lang="en-US" sz="2800" b="1" dirty="0"/>
              <a:t>Then we check to see if there are any logically irrelevant statements in the</a:t>
            </a:r>
          </a:p>
          <a:p>
            <a:pPr algn="l"/>
            <a:r>
              <a:rPr lang="en-US" sz="2800" b="1" dirty="0"/>
              <a:t>argument. In this case, statement ➂ is clearly irrelevant. It is simply an aside that provides no support whatsoever for the conclusion. Thus, we will omit it from our diagram.</a:t>
            </a:r>
          </a:p>
          <a:p>
            <a:pPr algn="l"/>
            <a:r>
              <a:rPr lang="en-US" sz="2800" b="1" dirty="0"/>
              <a:t>Finally, we diagram the argument by arranging the numbers on a page</a:t>
            </a:r>
          </a:p>
          <a:p>
            <a:pPr algn="l"/>
            <a:r>
              <a:rPr lang="en-US" sz="2800" b="1" dirty="0"/>
              <a:t>with premises placed above the conclusion(s) they are claimed to support. In this argument the conclusion indicator so indicates that ➃ is the conclusion.</a:t>
            </a:r>
          </a:p>
          <a:p>
            <a:pPr algn="l"/>
            <a:r>
              <a:rPr lang="en-US" sz="2800" b="1" dirty="0"/>
              <a:t>Because ➀ supports ➃ only if it is conjoined with ➁, ➀ and ➁ provide linked support for ➃. Thus, the argument can be diagrammed as follows:</a:t>
            </a:r>
            <a:endParaRPr lang="ar-SA" sz="2800" b="1" dirty="0"/>
          </a:p>
        </p:txBody>
      </p:sp>
    </p:spTree>
    <p:extLst>
      <p:ext uri="{BB962C8B-B14F-4D97-AF65-F5344CB8AC3E}">
        <p14:creationId xmlns:p14="http://schemas.microsoft.com/office/powerpoint/2010/main" val="3938796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E512566-7891-1473-AEFE-897C5005675D}"/>
              </a:ext>
            </a:extLst>
          </p:cNvPr>
          <p:cNvSpPr txBox="1"/>
          <p:nvPr/>
        </p:nvSpPr>
        <p:spPr>
          <a:xfrm>
            <a:off x="651740" y="1424692"/>
            <a:ext cx="11541760" cy="2677656"/>
          </a:xfrm>
          <a:prstGeom prst="rect">
            <a:avLst/>
          </a:prstGeom>
          <a:noFill/>
        </p:spPr>
        <p:txBody>
          <a:bodyPr wrap="square">
            <a:spAutoFit/>
          </a:bodyPr>
          <a:lstStyle/>
          <a:p>
            <a:pPr algn="l"/>
            <a:r>
              <a:rPr lang="en-US" sz="2800" b="1" dirty="0"/>
              <a:t>			</a:t>
            </a:r>
          </a:p>
          <a:p>
            <a:pPr algn="l"/>
            <a:endParaRPr lang="en-US" sz="2800" b="1" dirty="0"/>
          </a:p>
          <a:p>
            <a:pPr algn="l"/>
            <a:r>
              <a:rPr lang="en-US" sz="2800" b="1" dirty="0"/>
              <a:t>				➀	 +	➁</a:t>
            </a:r>
          </a:p>
          <a:p>
            <a:pPr algn="l"/>
            <a:endParaRPr lang="en-US" sz="2800" b="1" dirty="0"/>
          </a:p>
          <a:p>
            <a:pPr algn="l"/>
            <a:endParaRPr lang="en-US" sz="2800" b="1" dirty="0"/>
          </a:p>
          <a:p>
            <a:pPr algn="l"/>
            <a:r>
              <a:rPr lang="en-US" sz="2800" b="1" dirty="0"/>
              <a:t>					➃</a:t>
            </a:r>
            <a:endParaRPr lang="ar-SA" sz="2800" b="1" dirty="0"/>
          </a:p>
        </p:txBody>
      </p:sp>
      <p:cxnSp>
        <p:nvCxnSpPr>
          <p:cNvPr id="7" name="Straight Connector 6">
            <a:extLst>
              <a:ext uri="{FF2B5EF4-FFF2-40B4-BE49-F238E27FC236}">
                <a16:creationId xmlns:a16="http://schemas.microsoft.com/office/drawing/2014/main" xmlns="" id="{9261D1B6-5D76-A4DC-100F-8092F34399FB}"/>
              </a:ext>
            </a:extLst>
          </p:cNvPr>
          <p:cNvCxnSpPr/>
          <p:nvPr/>
        </p:nvCxnSpPr>
        <p:spPr>
          <a:xfrm flipH="1">
            <a:off x="4450080" y="2763520"/>
            <a:ext cx="193040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9" name="Straight Arrow Connector 8">
            <a:extLst>
              <a:ext uri="{FF2B5EF4-FFF2-40B4-BE49-F238E27FC236}">
                <a16:creationId xmlns:a16="http://schemas.microsoft.com/office/drawing/2014/main" xmlns="" id="{11710347-88F5-D74E-BC16-4F0E24BBB6D8}"/>
              </a:ext>
            </a:extLst>
          </p:cNvPr>
          <p:cNvCxnSpPr/>
          <p:nvPr/>
        </p:nvCxnSpPr>
        <p:spPr>
          <a:xfrm>
            <a:off x="5323840" y="2763520"/>
            <a:ext cx="0" cy="914400"/>
          </a:xfrm>
          <a:prstGeom prst="straightConnector1">
            <a:avLst/>
          </a:prstGeom>
          <a:ln w="28575">
            <a:solidFill>
              <a:schemeClr val="tx1"/>
            </a:solidFill>
            <a:tailEnd type="triangle"/>
          </a:ln>
        </p:spPr>
        <p:style>
          <a:lnRef idx="1">
            <a:schemeClr val="dk1"/>
          </a:lnRef>
          <a:fillRef idx="0">
            <a:schemeClr val="dk1"/>
          </a:fillRef>
          <a:effectRef idx="0">
            <a:schemeClr val="dk1"/>
          </a:effectRef>
          <a:fontRef idx="minor">
            <a:schemeClr val="tx1"/>
          </a:fontRef>
        </p:style>
      </p:cxnSp>
      <p:sp>
        <p:nvSpPr>
          <p:cNvPr id="10" name="TextBox 9">
            <a:extLst>
              <a:ext uri="{FF2B5EF4-FFF2-40B4-BE49-F238E27FC236}">
                <a16:creationId xmlns:a16="http://schemas.microsoft.com/office/drawing/2014/main" xmlns="" id="{75EBD80A-E242-6A01-0D8F-4B58746055E3}"/>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Tree>
    <p:extLst>
      <p:ext uri="{BB962C8B-B14F-4D97-AF65-F5344CB8AC3E}">
        <p14:creationId xmlns:p14="http://schemas.microsoft.com/office/powerpoint/2010/main" val="903634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A71EF50-0377-5522-426C-E470BEAB79CF}"/>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7" name="TextBox 6">
            <a:extLst>
              <a:ext uri="{FF2B5EF4-FFF2-40B4-BE49-F238E27FC236}">
                <a16:creationId xmlns:a16="http://schemas.microsoft.com/office/drawing/2014/main" xmlns="" id="{F2283008-26FF-84DB-2209-1D4A104FC071}"/>
              </a:ext>
            </a:extLst>
          </p:cNvPr>
          <p:cNvSpPr txBox="1"/>
          <p:nvPr/>
        </p:nvSpPr>
        <p:spPr>
          <a:xfrm>
            <a:off x="473037" y="1987232"/>
            <a:ext cx="11718963" cy="2677656"/>
          </a:xfrm>
          <a:prstGeom prst="rect">
            <a:avLst/>
          </a:prstGeom>
          <a:noFill/>
        </p:spPr>
        <p:txBody>
          <a:bodyPr wrap="square">
            <a:spAutoFit/>
          </a:bodyPr>
          <a:lstStyle/>
          <a:p>
            <a:pPr algn="l"/>
            <a:r>
              <a:rPr lang="en-US" sz="2800" b="1" dirty="0"/>
              <a:t>Another example: </a:t>
            </a:r>
          </a:p>
          <a:p>
            <a:pPr algn="l"/>
            <a:endParaRPr lang="en-US" sz="2800" b="1" dirty="0"/>
          </a:p>
          <a:p>
            <a:pPr algn="l"/>
            <a:r>
              <a:rPr lang="en-US" sz="2800" b="1" dirty="0"/>
              <a:t>Most Democrats are liberals, and Senator </a:t>
            </a:r>
            <a:r>
              <a:rPr lang="en-US" sz="2800" b="1" dirty="0" err="1"/>
              <a:t>Dumdiddle</a:t>
            </a:r>
            <a:r>
              <a:rPr lang="en-US" sz="2800" b="1" dirty="0"/>
              <a:t> is a Democrat. Thus,</a:t>
            </a:r>
          </a:p>
          <a:p>
            <a:pPr algn="l"/>
            <a:r>
              <a:rPr lang="en-US" sz="2800" b="1" dirty="0"/>
              <a:t>Senator </a:t>
            </a:r>
            <a:r>
              <a:rPr lang="en-US" sz="2800" b="1" dirty="0" err="1"/>
              <a:t>Dumdiddle</a:t>
            </a:r>
            <a:r>
              <a:rPr lang="en-US" sz="2800" b="1" dirty="0"/>
              <a:t> is probably a liberal. Therefore, Senator </a:t>
            </a:r>
            <a:r>
              <a:rPr lang="en-US" sz="2800" b="1" dirty="0" err="1"/>
              <a:t>Dumdiddle</a:t>
            </a:r>
            <a:endParaRPr lang="en-US" sz="2800" b="1" dirty="0"/>
          </a:p>
          <a:p>
            <a:pPr algn="l"/>
            <a:r>
              <a:rPr lang="en-US" sz="2800" b="1" dirty="0"/>
              <a:t>probably supports affirmative action in higher education, because most</a:t>
            </a:r>
          </a:p>
          <a:p>
            <a:pPr algn="l"/>
            <a:r>
              <a:rPr lang="en-US" sz="2800" b="1" dirty="0"/>
              <a:t>liberals support affirmative action in higher education.</a:t>
            </a:r>
            <a:endParaRPr lang="ar-SA" sz="2800" b="1" dirty="0"/>
          </a:p>
        </p:txBody>
      </p:sp>
    </p:spTree>
    <p:extLst>
      <p:ext uri="{BB962C8B-B14F-4D97-AF65-F5344CB8AC3E}">
        <p14:creationId xmlns:p14="http://schemas.microsoft.com/office/powerpoint/2010/main" val="1970544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52187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xmlns="" id="{31EC632F-E761-4C7A-E394-8A397483DF01}"/>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9" name="Picture 8">
            <a:extLst>
              <a:ext uri="{FF2B5EF4-FFF2-40B4-BE49-F238E27FC236}">
                <a16:creationId xmlns:a16="http://schemas.microsoft.com/office/drawing/2014/main" xmlns="" id="{CE8BAA4C-7C49-0DDD-A499-CBF44FD418EC}"/>
              </a:ext>
            </a:extLst>
          </p:cNvPr>
          <p:cNvPicPr>
            <a:picLocks noChangeAspect="1"/>
          </p:cNvPicPr>
          <p:nvPr/>
        </p:nvPicPr>
        <p:blipFill rotWithShape="1">
          <a:blip r:embed="rId3"/>
          <a:srcRect l="21221" t="25476" r="18048" b="8922"/>
          <a:stretch/>
        </p:blipFill>
        <p:spPr>
          <a:xfrm>
            <a:off x="1463040" y="1496961"/>
            <a:ext cx="9530080" cy="4747750"/>
          </a:xfrm>
          <a:prstGeom prst="rect">
            <a:avLst/>
          </a:prstGeom>
        </p:spPr>
      </p:pic>
    </p:spTree>
    <p:extLst>
      <p:ext uri="{BB962C8B-B14F-4D97-AF65-F5344CB8AC3E}">
        <p14:creationId xmlns:p14="http://schemas.microsoft.com/office/powerpoint/2010/main" val="838843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5121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B78EE97-7D69-845D-E777-02DD514602B1}"/>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7" name="Picture 6">
            <a:extLst>
              <a:ext uri="{FF2B5EF4-FFF2-40B4-BE49-F238E27FC236}">
                <a16:creationId xmlns:a16="http://schemas.microsoft.com/office/drawing/2014/main" xmlns="" id="{6BE2EE61-926B-859E-4B23-3D1D6D47A92D}"/>
              </a:ext>
            </a:extLst>
          </p:cNvPr>
          <p:cNvPicPr>
            <a:picLocks noChangeAspect="1"/>
          </p:cNvPicPr>
          <p:nvPr/>
        </p:nvPicPr>
        <p:blipFill rotWithShape="1">
          <a:blip r:embed="rId3"/>
          <a:srcRect l="21810" t="34363" r="17333" b="10244"/>
          <a:stretch/>
        </p:blipFill>
        <p:spPr>
          <a:xfrm>
            <a:off x="1110987" y="1565004"/>
            <a:ext cx="8967733" cy="4589078"/>
          </a:xfrm>
          <a:prstGeom prst="rect">
            <a:avLst/>
          </a:prstGeom>
        </p:spPr>
      </p:pic>
    </p:spTree>
    <p:extLst>
      <p:ext uri="{BB962C8B-B14F-4D97-AF65-F5344CB8AC3E}">
        <p14:creationId xmlns:p14="http://schemas.microsoft.com/office/powerpoint/2010/main" val="2558628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93C5D91-8405-DCA9-3B29-0C755DF5CB64}"/>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7" name="TextBox 6">
            <a:extLst>
              <a:ext uri="{FF2B5EF4-FFF2-40B4-BE49-F238E27FC236}">
                <a16:creationId xmlns:a16="http://schemas.microsoft.com/office/drawing/2014/main" xmlns="" id="{003891E5-E321-F909-9DDA-5B847CDDEF87}"/>
              </a:ext>
            </a:extLst>
          </p:cNvPr>
          <p:cNvSpPr txBox="1"/>
          <p:nvPr/>
        </p:nvSpPr>
        <p:spPr>
          <a:xfrm>
            <a:off x="838200" y="1659879"/>
            <a:ext cx="10975606" cy="4401205"/>
          </a:xfrm>
          <a:prstGeom prst="rect">
            <a:avLst/>
          </a:prstGeom>
          <a:noFill/>
        </p:spPr>
        <p:txBody>
          <a:bodyPr wrap="square">
            <a:spAutoFit/>
          </a:bodyPr>
          <a:lstStyle/>
          <a:p>
            <a:pPr algn="l"/>
            <a:r>
              <a:rPr lang="en-US" sz="2800" b="1" dirty="0"/>
              <a:t>A third example:</a:t>
            </a:r>
          </a:p>
          <a:p>
            <a:pPr algn="l"/>
            <a:r>
              <a:rPr lang="en-US" sz="2800" b="1" dirty="0"/>
              <a:t>Cheating is wrong for several reasons. First, it will ultimately lower your</a:t>
            </a:r>
          </a:p>
          <a:p>
            <a:pPr algn="l"/>
            <a:r>
              <a:rPr lang="en-US" sz="2800" b="1" dirty="0"/>
              <a:t>self-respect because you can never be proud of anything you got by cheating.</a:t>
            </a:r>
          </a:p>
          <a:p>
            <a:pPr algn="l"/>
            <a:r>
              <a:rPr lang="en-US" sz="2800" b="1" dirty="0"/>
              <a:t>Second, cheating is a lie because it deceives other people into thinking</a:t>
            </a:r>
          </a:p>
          <a:p>
            <a:pPr algn="l"/>
            <a:r>
              <a:rPr lang="en-US" sz="2800" b="1" dirty="0"/>
              <a:t>you know more than you do. Third, cheating violates the teacher’s trust</a:t>
            </a:r>
          </a:p>
          <a:p>
            <a:pPr algn="l"/>
            <a:r>
              <a:rPr lang="en-US" sz="2800" b="1" dirty="0"/>
              <a:t>that you will do your own work. Fourth, cheating is unfair to all the people who aren’t cheating. Finally, if you cheat in school now, you’ll find it easier to cheat in other situations later in life—perhaps even in your closest personal relationships.</a:t>
            </a:r>
            <a:endParaRPr lang="ar-SA" sz="2800" b="1" dirty="0"/>
          </a:p>
        </p:txBody>
      </p:sp>
    </p:spTree>
    <p:extLst>
      <p:ext uri="{BB962C8B-B14F-4D97-AF65-F5344CB8AC3E}">
        <p14:creationId xmlns:p14="http://schemas.microsoft.com/office/powerpoint/2010/main" val="1248029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0429DAE-3A4C-229B-8D47-33E6B5660D86}"/>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9" name="Oval 8">
            <a:extLst>
              <a:ext uri="{FF2B5EF4-FFF2-40B4-BE49-F238E27FC236}">
                <a16:creationId xmlns:a16="http://schemas.microsoft.com/office/drawing/2014/main" xmlns="" id="{2656844D-946E-E6C7-721E-19CF16B66C6B}"/>
              </a:ext>
            </a:extLst>
          </p:cNvPr>
          <p:cNvSpPr/>
          <p:nvPr/>
        </p:nvSpPr>
        <p:spPr>
          <a:xfrm>
            <a:off x="2209195" y="2314692"/>
            <a:ext cx="1350499" cy="531141"/>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10" name="Oval 9">
            <a:extLst>
              <a:ext uri="{FF2B5EF4-FFF2-40B4-BE49-F238E27FC236}">
                <a16:creationId xmlns:a16="http://schemas.microsoft.com/office/drawing/2014/main" xmlns="" id="{BCAFEF9D-B85E-77B8-EBC7-9615AA68E6F9}"/>
              </a:ext>
            </a:extLst>
          </p:cNvPr>
          <p:cNvSpPr/>
          <p:nvPr/>
        </p:nvSpPr>
        <p:spPr>
          <a:xfrm>
            <a:off x="4041026" y="3140819"/>
            <a:ext cx="1350499" cy="531141"/>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7" name="TextBox 6">
            <a:extLst>
              <a:ext uri="{FF2B5EF4-FFF2-40B4-BE49-F238E27FC236}">
                <a16:creationId xmlns:a16="http://schemas.microsoft.com/office/drawing/2014/main" xmlns="" id="{C0B0E6F0-5BBD-7B8F-C0BF-A9ECBB00A9F0}"/>
              </a:ext>
            </a:extLst>
          </p:cNvPr>
          <p:cNvSpPr txBox="1"/>
          <p:nvPr/>
        </p:nvSpPr>
        <p:spPr>
          <a:xfrm>
            <a:off x="473037" y="1443841"/>
            <a:ext cx="10956963" cy="4401205"/>
          </a:xfrm>
          <a:prstGeom prst="rect">
            <a:avLst/>
          </a:prstGeom>
          <a:noFill/>
        </p:spPr>
        <p:txBody>
          <a:bodyPr wrap="square">
            <a:spAutoFit/>
          </a:bodyPr>
          <a:lstStyle/>
          <a:p>
            <a:pPr algn="l"/>
            <a:r>
              <a:rPr lang="en-US" sz="2800" b="1" dirty="0"/>
              <a:t>First we circle the premise and conclusion indicators:</a:t>
            </a:r>
          </a:p>
          <a:p>
            <a:pPr algn="l"/>
            <a:r>
              <a:rPr lang="en-US" sz="2800" b="1" dirty="0"/>
              <a:t>Cheating is wrong for several reasons. First, it will ultimately lower your self respect because you can never be proud of anything you got by cheating.</a:t>
            </a:r>
          </a:p>
          <a:p>
            <a:pPr algn="l"/>
            <a:r>
              <a:rPr lang="en-US" sz="2800" b="1" dirty="0"/>
              <a:t>Second, cheating is a lie because it deceives other people into thinking you know more than you do. Third, cheating violates the teacher’s trust that you will do your own work. Fourth, cheating is unfair to all the people who aren’t cheating. Finally, if you cheat in school now, you’ll find it easier to cheat in other situations later in life—perhaps even in your closest personal relationships.</a:t>
            </a:r>
            <a:endParaRPr lang="ar-SA" sz="2800" b="1" dirty="0"/>
          </a:p>
        </p:txBody>
      </p:sp>
    </p:spTree>
    <p:extLst>
      <p:ext uri="{BB962C8B-B14F-4D97-AF65-F5344CB8AC3E}">
        <p14:creationId xmlns:p14="http://schemas.microsoft.com/office/powerpoint/2010/main" val="3062303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C181651-4EA6-9112-EB0B-C5099044BA06}"/>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7" name="Picture 6">
            <a:extLst>
              <a:ext uri="{FF2B5EF4-FFF2-40B4-BE49-F238E27FC236}">
                <a16:creationId xmlns:a16="http://schemas.microsoft.com/office/drawing/2014/main" xmlns="" id="{C4D0F46D-B331-D9EF-9BF2-D993B7F3B678}"/>
              </a:ext>
            </a:extLst>
          </p:cNvPr>
          <p:cNvPicPr>
            <a:picLocks noChangeAspect="1"/>
          </p:cNvPicPr>
          <p:nvPr/>
        </p:nvPicPr>
        <p:blipFill rotWithShape="1">
          <a:blip r:embed="rId3"/>
          <a:srcRect l="18119" t="18096" r="32039" b="51525"/>
          <a:stretch/>
        </p:blipFill>
        <p:spPr>
          <a:xfrm>
            <a:off x="932942" y="1644451"/>
            <a:ext cx="10415214" cy="3569097"/>
          </a:xfrm>
          <a:prstGeom prst="rect">
            <a:avLst/>
          </a:prstGeom>
        </p:spPr>
      </p:pic>
    </p:spTree>
    <p:extLst>
      <p:ext uri="{BB962C8B-B14F-4D97-AF65-F5344CB8AC3E}">
        <p14:creationId xmlns:p14="http://schemas.microsoft.com/office/powerpoint/2010/main" val="259608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5274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09600" y="22503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1F3B3E3-81EE-5240-39C5-51091FF86E92}"/>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7" name="Picture 6">
            <a:extLst>
              <a:ext uri="{FF2B5EF4-FFF2-40B4-BE49-F238E27FC236}">
                <a16:creationId xmlns:a16="http://schemas.microsoft.com/office/drawing/2014/main" xmlns="" id="{4650C5AD-2E5B-47B7-790A-02FDCC9F50F6}"/>
              </a:ext>
            </a:extLst>
          </p:cNvPr>
          <p:cNvPicPr>
            <a:picLocks noChangeAspect="1"/>
          </p:cNvPicPr>
          <p:nvPr/>
        </p:nvPicPr>
        <p:blipFill rotWithShape="1">
          <a:blip r:embed="rId3"/>
          <a:srcRect l="18120" t="17517" r="31577" b="16497"/>
          <a:stretch/>
        </p:blipFill>
        <p:spPr>
          <a:xfrm>
            <a:off x="2209195" y="1466557"/>
            <a:ext cx="7542017" cy="5121368"/>
          </a:xfrm>
          <a:prstGeom prst="rect">
            <a:avLst/>
          </a:prstGeom>
        </p:spPr>
      </p:pic>
    </p:spTree>
    <p:extLst>
      <p:ext uri="{BB962C8B-B14F-4D97-AF65-F5344CB8AC3E}">
        <p14:creationId xmlns:p14="http://schemas.microsoft.com/office/powerpoint/2010/main" val="2027924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4659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6182645-44B5-4ECD-5994-86CEC7B942EB}"/>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xmlns="" id="{B68801FA-4B4C-142F-06D9-B7F1ADA12FC6}"/>
              </a:ext>
            </a:extLst>
          </p:cNvPr>
          <p:cNvSpPr txBox="1"/>
          <p:nvPr/>
        </p:nvSpPr>
        <p:spPr>
          <a:xfrm>
            <a:off x="609600" y="1710693"/>
            <a:ext cx="11072126" cy="4401205"/>
          </a:xfrm>
          <a:prstGeom prst="rect">
            <a:avLst/>
          </a:prstGeom>
          <a:noFill/>
        </p:spPr>
        <p:txBody>
          <a:bodyPr wrap="square">
            <a:spAutoFit/>
          </a:bodyPr>
          <a:lstStyle/>
          <a:p>
            <a:pPr marL="514350" indent="-514350" algn="l">
              <a:buAutoNum type="arabicPeriod"/>
            </a:pPr>
            <a:r>
              <a:rPr lang="en-US" sz="2800" b="1" dirty="0"/>
              <a:t>Find the main conclusion first. It is easy to get lost if you don’t have a clear idea where you are going. For that reason it is often a good idea, especially when diagramming complex arguments, to start by locating the main conclusion and then working back through the passage to see how the argument as a whole works together to support the conclusion.</a:t>
            </a:r>
          </a:p>
          <a:p>
            <a:pPr marL="514350" indent="-514350" algn="l">
              <a:buAutoNum type="arabicPeriod"/>
            </a:pPr>
            <a:r>
              <a:rPr lang="en-US" sz="2800" b="1" dirty="0"/>
              <a:t>2. Pay close attention to premise and conclusion indicators. One common mistake students make in diagramming arguments is to overlook premise and conclusion indicators such as since, as, so, and because.</a:t>
            </a:r>
            <a:endParaRPr lang="ar-SA" sz="2800" b="1" dirty="0"/>
          </a:p>
        </p:txBody>
      </p:sp>
    </p:spTree>
    <p:extLst>
      <p:ext uri="{BB962C8B-B14F-4D97-AF65-F5344CB8AC3E}">
        <p14:creationId xmlns:p14="http://schemas.microsoft.com/office/powerpoint/2010/main" val="711701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DD2F6C8-CF9B-7508-288D-4F21E52493AE}"/>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xmlns="" id="{EA7F99AD-42CD-45FE-F651-8830D6022EFB}"/>
              </a:ext>
            </a:extLst>
          </p:cNvPr>
          <p:cNvSpPr txBox="1"/>
          <p:nvPr/>
        </p:nvSpPr>
        <p:spPr>
          <a:xfrm>
            <a:off x="838200" y="1645628"/>
            <a:ext cx="11122926" cy="3970318"/>
          </a:xfrm>
          <a:prstGeom prst="rect">
            <a:avLst/>
          </a:prstGeom>
          <a:noFill/>
        </p:spPr>
        <p:txBody>
          <a:bodyPr wrap="square">
            <a:spAutoFit/>
          </a:bodyPr>
          <a:lstStyle/>
          <a:p>
            <a:pPr algn="l"/>
            <a:r>
              <a:rPr lang="en-US" sz="2800" b="1" dirty="0"/>
              <a:t>3- Remember that sentences containing the word and often contain two or more separate statements. We have seen that a single sentence frequently expresses two or more distinct statements. Sometimes these statements are separated by the word and. For example:</a:t>
            </a:r>
          </a:p>
          <a:p>
            <a:pPr algn="l"/>
            <a:r>
              <a:rPr lang="en-US" sz="2800" b="1" dirty="0"/>
              <a:t>Never fly Cattle Car Airlines. They’re never on time, and the food tastes like warmed-over cardboard.</a:t>
            </a:r>
          </a:p>
          <a:p>
            <a:pPr algn="l"/>
            <a:r>
              <a:rPr lang="en-US" sz="2800" b="1" dirty="0"/>
              <a:t>Here the second sentence is a compound sentence that expresses two logically distinct premises separated by the word and. These distinct premises should be diagrammed separately.</a:t>
            </a:r>
            <a:endParaRPr lang="ar-SA" sz="2800" b="1" dirty="0"/>
          </a:p>
        </p:txBody>
      </p:sp>
    </p:spTree>
    <p:extLst>
      <p:ext uri="{BB962C8B-B14F-4D97-AF65-F5344CB8AC3E}">
        <p14:creationId xmlns:p14="http://schemas.microsoft.com/office/powerpoint/2010/main" val="692612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F56B354-BFC0-ABDB-F525-5F771A5CE377}"/>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xmlns="" id="{7ABC2A7C-9376-66E2-21E2-04A3956C518C}"/>
              </a:ext>
            </a:extLst>
          </p:cNvPr>
          <p:cNvSpPr txBox="1"/>
          <p:nvPr/>
        </p:nvSpPr>
        <p:spPr>
          <a:xfrm>
            <a:off x="838200" y="1645628"/>
            <a:ext cx="11122926" cy="3970318"/>
          </a:xfrm>
          <a:prstGeom prst="rect">
            <a:avLst/>
          </a:prstGeom>
          <a:noFill/>
        </p:spPr>
        <p:txBody>
          <a:bodyPr wrap="square">
            <a:spAutoFit/>
          </a:bodyPr>
          <a:lstStyle/>
          <a:p>
            <a:pPr algn="l"/>
            <a:r>
              <a:rPr lang="en-US" sz="2800" b="1" dirty="0"/>
              <a:t>4. Treat conditional statements (if-then statements ) and disjunctive statements (either-or statements ) as single statements.</a:t>
            </a:r>
          </a:p>
          <a:p>
            <a:pPr algn="l"/>
            <a:endParaRPr lang="en-US" sz="2800" b="1" dirty="0"/>
          </a:p>
          <a:p>
            <a:pPr algn="l"/>
            <a:r>
              <a:rPr lang="en-US" sz="2800" b="1" dirty="0"/>
              <a:t>5. Don’t number or diagram any sentence that is not a statement. Arguments,</a:t>
            </a:r>
          </a:p>
          <a:p>
            <a:pPr algn="l"/>
            <a:r>
              <a:rPr lang="en-US" sz="2800" b="1" dirty="0"/>
              <a:t>by definition, consist entirely of statements—that is, sentences that it makes sense to regard as either true or false. Consequently, questions, suggestions, exclamations, and other non statements should be omitted from argument diagrams.</a:t>
            </a:r>
            <a:endParaRPr lang="ar-SA" sz="2800" b="1" dirty="0"/>
          </a:p>
        </p:txBody>
      </p:sp>
    </p:spTree>
    <p:extLst>
      <p:ext uri="{BB962C8B-B14F-4D97-AF65-F5344CB8AC3E}">
        <p14:creationId xmlns:p14="http://schemas.microsoft.com/office/powerpoint/2010/main" val="1412233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1BC36A99-949E-FA08-BDD6-37A23898BB5D}"/>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xmlns="" id="{12F5D214-2789-16B5-49B5-B60431CBCBDA}"/>
              </a:ext>
            </a:extLst>
          </p:cNvPr>
          <p:cNvSpPr txBox="1"/>
          <p:nvPr/>
        </p:nvSpPr>
        <p:spPr>
          <a:xfrm>
            <a:off x="762000" y="1461482"/>
            <a:ext cx="10972800" cy="4401205"/>
          </a:xfrm>
          <a:prstGeom prst="rect">
            <a:avLst/>
          </a:prstGeom>
          <a:noFill/>
        </p:spPr>
        <p:txBody>
          <a:bodyPr wrap="square">
            <a:spAutoFit/>
          </a:bodyPr>
          <a:lstStyle/>
          <a:p>
            <a:pPr algn="l"/>
            <a:r>
              <a:rPr lang="en-US" sz="2800" b="1" dirty="0"/>
              <a:t>6. Don’t diagram irrelevant statements. In real life most lengthy and complex arguments contain logically irrelevant statements—that is, statements that don’t support the conclusion in any way. Because the purpose of an argument diagram is simply to map the logical structure of an argument, such statements should be omitted.</a:t>
            </a:r>
          </a:p>
          <a:p>
            <a:pPr algn="l"/>
            <a:r>
              <a:rPr lang="en-US" sz="2800" b="1" dirty="0"/>
              <a:t>7. Don’t diagram redundant statements. Many arguments contain redundant statements—that is, statements that basically repeat what’s already been said. Such statements are often useful for rhetorical purposes, but they should be omitted in argument diagrams because they merely clutter the argument.</a:t>
            </a:r>
            <a:endParaRPr lang="ar-SA" sz="2800" b="1" dirty="0"/>
          </a:p>
        </p:txBody>
      </p:sp>
    </p:spTree>
    <p:extLst>
      <p:ext uri="{BB962C8B-B14F-4D97-AF65-F5344CB8AC3E}">
        <p14:creationId xmlns:p14="http://schemas.microsoft.com/office/powerpoint/2010/main" val="2986586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638EC88-11EA-D109-60D7-4D5189F2946A}"/>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SUMMARIZING LONGER ARGUMENTS</a:t>
            </a:r>
          </a:p>
        </p:txBody>
      </p:sp>
      <p:sp>
        <p:nvSpPr>
          <p:cNvPr id="7" name="TextBox 6">
            <a:extLst>
              <a:ext uri="{FF2B5EF4-FFF2-40B4-BE49-F238E27FC236}">
                <a16:creationId xmlns:a16="http://schemas.microsoft.com/office/drawing/2014/main" xmlns="" id="{CB76DD1B-4997-C324-76F0-3CCBCB5C7B3B}"/>
              </a:ext>
            </a:extLst>
          </p:cNvPr>
          <p:cNvSpPr txBox="1"/>
          <p:nvPr/>
        </p:nvSpPr>
        <p:spPr>
          <a:xfrm>
            <a:off x="520700" y="1699872"/>
            <a:ext cx="11277600" cy="3539430"/>
          </a:xfrm>
          <a:prstGeom prst="rect">
            <a:avLst/>
          </a:prstGeom>
          <a:noFill/>
        </p:spPr>
        <p:txBody>
          <a:bodyPr wrap="square">
            <a:spAutoFit/>
          </a:bodyPr>
          <a:lstStyle/>
          <a:p>
            <a:pPr algn="l"/>
            <a:r>
              <a:rPr lang="en-US" sz="2800" b="1" dirty="0"/>
              <a:t>Diagramming works well with relatively short arguments, but with longer arguments it quickly becomes tedious and confusing. Consequently, it is usually better to summarize lengthy arguments rather than diagram them. In summarizing we don’t try to identify every single step in an argument. Instead, the goal of an argument summary is to provide a synopsis of the argument that accurately restates the main points in the summarizer’s own words. In this section we introduce a method for summarizing longer arguments called </a:t>
            </a:r>
            <a:r>
              <a:rPr lang="en-US" sz="2800" b="1" dirty="0">
                <a:solidFill>
                  <a:srgbClr val="FF0000"/>
                </a:solidFill>
              </a:rPr>
              <a:t>standardization.</a:t>
            </a:r>
            <a:endParaRPr lang="ar-SA" sz="2800" b="1" dirty="0">
              <a:solidFill>
                <a:srgbClr val="FF0000"/>
              </a:solidFill>
            </a:endParaRPr>
          </a:p>
        </p:txBody>
      </p:sp>
    </p:spTree>
    <p:extLst>
      <p:ext uri="{BB962C8B-B14F-4D97-AF65-F5344CB8AC3E}">
        <p14:creationId xmlns:p14="http://schemas.microsoft.com/office/powerpoint/2010/main" val="2987312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6122EF1-2A99-2936-A2AB-DD0AE89D9B7B}"/>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SUMMARIZING LONGER ARGUMENTS</a:t>
            </a:r>
          </a:p>
        </p:txBody>
      </p:sp>
      <p:sp>
        <p:nvSpPr>
          <p:cNvPr id="7" name="TextBox 6">
            <a:extLst>
              <a:ext uri="{FF2B5EF4-FFF2-40B4-BE49-F238E27FC236}">
                <a16:creationId xmlns:a16="http://schemas.microsoft.com/office/drawing/2014/main" xmlns="" id="{86D6DC55-F7E5-7480-88F8-93391DAC2365}"/>
              </a:ext>
            </a:extLst>
          </p:cNvPr>
          <p:cNvSpPr txBox="1"/>
          <p:nvPr/>
        </p:nvSpPr>
        <p:spPr>
          <a:xfrm>
            <a:off x="784043" y="2413607"/>
            <a:ext cx="10066174" cy="2246769"/>
          </a:xfrm>
          <a:prstGeom prst="rect">
            <a:avLst/>
          </a:prstGeom>
          <a:noFill/>
        </p:spPr>
        <p:txBody>
          <a:bodyPr wrap="square">
            <a:spAutoFit/>
          </a:bodyPr>
          <a:lstStyle/>
          <a:p>
            <a:pPr algn="l"/>
            <a:r>
              <a:rPr lang="en-US" sz="2800" b="1" dirty="0"/>
              <a:t>Summarizing involves two skills of argument analysis that are not generally used in argument diagramming, namely, </a:t>
            </a:r>
            <a:r>
              <a:rPr lang="en-US" sz="2800" b="1" dirty="0">
                <a:solidFill>
                  <a:srgbClr val="FF0000"/>
                </a:solidFill>
              </a:rPr>
              <a:t>paraphrasing and finding missing premises and conclusions</a:t>
            </a:r>
            <a:r>
              <a:rPr lang="en-US" sz="2800" b="1" dirty="0"/>
              <a:t>. Let’s look at these two skills before we introduce our technique for summarizing arguments.</a:t>
            </a:r>
            <a:endParaRPr lang="ar-SA" sz="2800" b="1" dirty="0"/>
          </a:p>
        </p:txBody>
      </p:sp>
    </p:spTree>
    <p:extLst>
      <p:ext uri="{BB962C8B-B14F-4D97-AF65-F5344CB8AC3E}">
        <p14:creationId xmlns:p14="http://schemas.microsoft.com/office/powerpoint/2010/main" val="1840251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7605B36-A390-93AD-35DD-99D34EEF00B9}"/>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Paraphrasing</a:t>
            </a:r>
          </a:p>
        </p:txBody>
      </p:sp>
      <p:sp>
        <p:nvSpPr>
          <p:cNvPr id="7" name="TextBox 6">
            <a:extLst>
              <a:ext uri="{FF2B5EF4-FFF2-40B4-BE49-F238E27FC236}">
                <a16:creationId xmlns:a16="http://schemas.microsoft.com/office/drawing/2014/main" xmlns="" id="{F624C9D9-92C7-04F8-B2B6-15ADFCA1D9D3}"/>
              </a:ext>
            </a:extLst>
          </p:cNvPr>
          <p:cNvSpPr txBox="1"/>
          <p:nvPr/>
        </p:nvSpPr>
        <p:spPr>
          <a:xfrm>
            <a:off x="566057" y="1857444"/>
            <a:ext cx="11488704" cy="2246769"/>
          </a:xfrm>
          <a:prstGeom prst="rect">
            <a:avLst/>
          </a:prstGeom>
          <a:noFill/>
        </p:spPr>
        <p:txBody>
          <a:bodyPr wrap="square">
            <a:spAutoFit/>
          </a:bodyPr>
          <a:lstStyle/>
          <a:p>
            <a:pPr algn="l"/>
            <a:r>
              <a:rPr lang="en-US" sz="2800" b="1" dirty="0"/>
              <a:t>A paraphrase is a detailed restatement of a passage using different words and phrases. A good paraphrase is </a:t>
            </a:r>
            <a:r>
              <a:rPr lang="en-US" sz="2800" b="1" dirty="0">
                <a:solidFill>
                  <a:srgbClr val="FF0000"/>
                </a:solidFill>
              </a:rPr>
              <a:t>accurate, clear, concise, and charitable</a:t>
            </a:r>
            <a:r>
              <a:rPr lang="en-US" sz="2800" b="1" dirty="0"/>
              <a:t>. Let’s look at each of these four qualities.</a:t>
            </a:r>
          </a:p>
          <a:p>
            <a:pPr algn="l"/>
            <a:endParaRPr lang="en-US" sz="2800" b="1" dirty="0">
              <a:solidFill>
                <a:srgbClr val="FF0000"/>
              </a:solidFill>
            </a:endParaRPr>
          </a:p>
          <a:p>
            <a:pPr algn="l"/>
            <a:endParaRPr lang="ar-SA" sz="2800" b="1" dirty="0">
              <a:solidFill>
                <a:srgbClr val="FF0000"/>
              </a:solidFill>
            </a:endParaRPr>
          </a:p>
        </p:txBody>
      </p:sp>
    </p:spTree>
    <p:extLst>
      <p:ext uri="{BB962C8B-B14F-4D97-AF65-F5344CB8AC3E}">
        <p14:creationId xmlns:p14="http://schemas.microsoft.com/office/powerpoint/2010/main" val="2341916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60C3512C-559D-9B19-7C48-066EA57F5232}"/>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Paraphrasing</a:t>
            </a:r>
          </a:p>
        </p:txBody>
      </p:sp>
      <p:sp>
        <p:nvSpPr>
          <p:cNvPr id="7" name="TextBox 6">
            <a:extLst>
              <a:ext uri="{FF2B5EF4-FFF2-40B4-BE49-F238E27FC236}">
                <a16:creationId xmlns:a16="http://schemas.microsoft.com/office/drawing/2014/main" xmlns="" id="{F0F6388B-3EAC-6FBC-F1FB-C6B3263DD08B}"/>
              </a:ext>
            </a:extLst>
          </p:cNvPr>
          <p:cNvSpPr txBox="1"/>
          <p:nvPr/>
        </p:nvSpPr>
        <p:spPr>
          <a:xfrm>
            <a:off x="838200" y="1585248"/>
            <a:ext cx="10795951" cy="4832092"/>
          </a:xfrm>
          <a:prstGeom prst="rect">
            <a:avLst/>
          </a:prstGeom>
          <a:noFill/>
        </p:spPr>
        <p:txBody>
          <a:bodyPr wrap="square">
            <a:spAutoFit/>
          </a:bodyPr>
          <a:lstStyle/>
          <a:p>
            <a:pPr algn="l"/>
            <a:r>
              <a:rPr lang="en-US" sz="2800" b="1" dirty="0"/>
              <a:t>A Good Paraphrase Is </a:t>
            </a:r>
            <a:r>
              <a:rPr lang="en-US" sz="2800" b="1" dirty="0">
                <a:solidFill>
                  <a:srgbClr val="FF0000"/>
                </a:solidFill>
              </a:rPr>
              <a:t>Accurate</a:t>
            </a:r>
            <a:r>
              <a:rPr lang="en-US" sz="2800" b="1" dirty="0"/>
              <a:t> The first virtue of a good paraphrase is that it is accurate. An accurate paraphrase is faithful to an author’s intended meaning; it reproduces that meaning fairly and without bias or distortion.</a:t>
            </a:r>
          </a:p>
          <a:p>
            <a:pPr algn="l"/>
            <a:r>
              <a:rPr lang="en-US" sz="2800" b="1" dirty="0"/>
              <a:t> </a:t>
            </a:r>
          </a:p>
          <a:p>
            <a:pPr algn="l"/>
            <a:r>
              <a:rPr lang="en-US" sz="2800" b="1" dirty="0"/>
              <a:t>A Good Paraphrase Is</a:t>
            </a:r>
            <a:r>
              <a:rPr lang="en-US" sz="2800" b="1" dirty="0">
                <a:solidFill>
                  <a:srgbClr val="FF0000"/>
                </a:solidFill>
              </a:rPr>
              <a:t> Clear </a:t>
            </a:r>
            <a:r>
              <a:rPr lang="en-US" sz="2800" b="1" dirty="0"/>
              <a:t>Arguments are often expressed in language</a:t>
            </a:r>
          </a:p>
          <a:p>
            <a:pPr algn="l"/>
            <a:r>
              <a:rPr lang="en-US" sz="2800" b="1" dirty="0"/>
              <a:t>that is needlessly wordy or confusing. Because one of the basic aims of an argument summary is to clarify what an argument is saying, it’s often necessary to translate (i.e., paraphrase) complex or confusing language into language that’s easier to understand.</a:t>
            </a:r>
          </a:p>
          <a:p>
            <a:pPr algn="l"/>
            <a:endParaRPr lang="ar-SA" sz="2800" b="1" dirty="0">
              <a:solidFill>
                <a:srgbClr val="FF0000"/>
              </a:solidFill>
            </a:endParaRPr>
          </a:p>
        </p:txBody>
      </p:sp>
    </p:spTree>
    <p:extLst>
      <p:ext uri="{BB962C8B-B14F-4D97-AF65-F5344CB8AC3E}">
        <p14:creationId xmlns:p14="http://schemas.microsoft.com/office/powerpoint/2010/main" val="1425479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1DB17A5C-1181-A040-E43D-666D03C63B45}"/>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Paraphrasing</a:t>
            </a:r>
          </a:p>
        </p:txBody>
      </p:sp>
      <p:sp>
        <p:nvSpPr>
          <p:cNvPr id="7" name="TextBox 6">
            <a:extLst>
              <a:ext uri="{FF2B5EF4-FFF2-40B4-BE49-F238E27FC236}">
                <a16:creationId xmlns:a16="http://schemas.microsoft.com/office/drawing/2014/main" xmlns="" id="{AB7EDBAF-C65D-4170-686D-72EB014FD8F9}"/>
              </a:ext>
            </a:extLst>
          </p:cNvPr>
          <p:cNvSpPr txBox="1"/>
          <p:nvPr/>
        </p:nvSpPr>
        <p:spPr>
          <a:xfrm>
            <a:off x="609600" y="1696068"/>
            <a:ext cx="11155180" cy="4401205"/>
          </a:xfrm>
          <a:prstGeom prst="rect">
            <a:avLst/>
          </a:prstGeom>
          <a:noFill/>
        </p:spPr>
        <p:txBody>
          <a:bodyPr wrap="square">
            <a:spAutoFit/>
          </a:bodyPr>
          <a:lstStyle/>
          <a:p>
            <a:pPr algn="l"/>
            <a:r>
              <a:rPr lang="en-US" sz="2800" b="1" dirty="0"/>
              <a:t>A Good Paraphrase Is </a:t>
            </a:r>
            <a:r>
              <a:rPr lang="en-US" sz="2800" b="1" dirty="0">
                <a:solidFill>
                  <a:srgbClr val="FF0000"/>
                </a:solidFill>
              </a:rPr>
              <a:t>Concise. </a:t>
            </a:r>
            <a:r>
              <a:rPr lang="en-US" sz="2800" b="1" dirty="0"/>
              <a:t>A good summary captures the essence of an argument. It strips away all the irrelevant or unimportant details and puts the key points of the argument in a nutshell. To lay bare the essence of an argument, it is often necessary to paraphrase portions that can be stated more briefly than they are by the author.</a:t>
            </a:r>
          </a:p>
          <a:p>
            <a:pPr algn="l"/>
            <a:endParaRPr lang="en-US" sz="2800" b="1" dirty="0"/>
          </a:p>
          <a:p>
            <a:pPr algn="l"/>
            <a:r>
              <a:rPr lang="en-US" sz="2800" b="1" dirty="0"/>
              <a:t>A Good Paraphrase is </a:t>
            </a:r>
            <a:r>
              <a:rPr lang="en-US" sz="2800" b="1" dirty="0">
                <a:solidFill>
                  <a:srgbClr val="FF0000"/>
                </a:solidFill>
              </a:rPr>
              <a:t>Charitable.</a:t>
            </a:r>
            <a:r>
              <a:rPr lang="en-US" sz="2800" b="1" dirty="0"/>
              <a:t> It is often possible to interpret a passage</a:t>
            </a:r>
          </a:p>
          <a:p>
            <a:pPr algn="l"/>
            <a:r>
              <a:rPr lang="en-US" sz="2800" b="1" dirty="0"/>
              <a:t>in more than one way. In such cases, the principle of charity requires that</a:t>
            </a:r>
          </a:p>
          <a:p>
            <a:pPr algn="l"/>
            <a:r>
              <a:rPr lang="en-US" sz="2800" b="1" dirty="0"/>
              <a:t>we interpret the passage as charitably as the evidence reasonably permits</a:t>
            </a:r>
          </a:p>
          <a:p>
            <a:pPr algn="l"/>
            <a:endParaRPr lang="ar-SA" sz="2800" b="1" dirty="0">
              <a:solidFill>
                <a:srgbClr val="FF0000"/>
              </a:solidFill>
            </a:endParaRPr>
          </a:p>
        </p:txBody>
      </p:sp>
    </p:spTree>
    <p:extLst>
      <p:ext uri="{BB962C8B-B14F-4D97-AF65-F5344CB8AC3E}">
        <p14:creationId xmlns:p14="http://schemas.microsoft.com/office/powerpoint/2010/main" val="871198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ACED40C-A312-AF67-23D3-2B2E4A32A918}"/>
              </a:ext>
            </a:extLst>
          </p:cNvPr>
          <p:cNvSpPr txBox="1"/>
          <p:nvPr/>
        </p:nvSpPr>
        <p:spPr>
          <a:xfrm>
            <a:off x="1961384" y="401632"/>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xmlns="" id="{95F54DEC-5FB5-198A-B729-0701D6C40558}"/>
              </a:ext>
            </a:extLst>
          </p:cNvPr>
          <p:cNvSpPr txBox="1"/>
          <p:nvPr/>
        </p:nvSpPr>
        <p:spPr>
          <a:xfrm>
            <a:off x="609600" y="1589038"/>
            <a:ext cx="11307580" cy="3970318"/>
          </a:xfrm>
          <a:prstGeom prst="rect">
            <a:avLst/>
          </a:prstGeom>
          <a:noFill/>
        </p:spPr>
        <p:txBody>
          <a:bodyPr wrap="square">
            <a:spAutoFit/>
          </a:bodyPr>
          <a:lstStyle/>
          <a:p>
            <a:r>
              <a:rPr lang="en-US" sz="2800" b="1" dirty="0"/>
              <a:t>In real life, people often leave parts of their arguments unstated. Sometimes a premise is left unstated: Example: </a:t>
            </a:r>
          </a:p>
          <a:p>
            <a:pPr algn="l"/>
            <a:r>
              <a:rPr lang="en-US" sz="2800" b="1" dirty="0"/>
              <a:t>Store clerk: I’m sorry, I can’t sell you any beer; you’re under twenty-one.</a:t>
            </a:r>
          </a:p>
          <a:p>
            <a:pPr algn="l"/>
            <a:r>
              <a:rPr lang="en-US" sz="2800" b="1" dirty="0"/>
              <a:t>Implied here is the premise, “I can’t sell beer to anyone under twenty-one.”</a:t>
            </a:r>
          </a:p>
          <a:p>
            <a:pPr algn="l"/>
            <a:r>
              <a:rPr lang="en-US" sz="2800" b="1" dirty="0"/>
              <a:t>In other cases, a conclusion is left unstated:</a:t>
            </a:r>
          </a:p>
          <a:p>
            <a:pPr algn="l"/>
            <a:r>
              <a:rPr lang="en-US" sz="2800" b="1" dirty="0"/>
              <a:t>Advertisement: The bigger the burger, the better the burger. Burgers are</a:t>
            </a:r>
          </a:p>
          <a:p>
            <a:pPr algn="l"/>
            <a:r>
              <a:rPr lang="en-US" sz="2800" b="1" dirty="0"/>
              <a:t>bigger at Burger King.</a:t>
            </a:r>
          </a:p>
          <a:p>
            <a:pPr algn="l"/>
            <a:r>
              <a:rPr lang="en-US" sz="2800" b="1" dirty="0"/>
              <a:t>Implied here is the conclusion, “Burgers are better at Burger King.”</a:t>
            </a:r>
            <a:endParaRPr lang="ar-SA" sz="2800" b="1" dirty="0"/>
          </a:p>
        </p:txBody>
      </p:sp>
    </p:spTree>
    <p:extLst>
      <p:ext uri="{BB962C8B-B14F-4D97-AF65-F5344CB8AC3E}">
        <p14:creationId xmlns:p14="http://schemas.microsoft.com/office/powerpoint/2010/main" val="2816315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6FF2F856-C265-A756-3DF4-E417E60A6810}"/>
              </a:ext>
            </a:extLst>
          </p:cNvPr>
          <p:cNvSpPr txBox="1"/>
          <p:nvPr/>
        </p:nvSpPr>
        <p:spPr>
          <a:xfrm>
            <a:off x="1961384" y="251749"/>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xmlns="" id="{8AEF6435-CD74-79DA-C535-BE1D77F0C401}"/>
              </a:ext>
            </a:extLst>
          </p:cNvPr>
          <p:cNvSpPr txBox="1"/>
          <p:nvPr/>
        </p:nvSpPr>
        <p:spPr>
          <a:xfrm>
            <a:off x="609600" y="1612985"/>
            <a:ext cx="11385327" cy="4493538"/>
          </a:xfrm>
          <a:prstGeom prst="rect">
            <a:avLst/>
          </a:prstGeom>
          <a:noFill/>
        </p:spPr>
        <p:txBody>
          <a:bodyPr wrap="square">
            <a:spAutoFit/>
          </a:bodyPr>
          <a:lstStyle/>
          <a:p>
            <a:r>
              <a:rPr lang="en-US" sz="2600" b="1" dirty="0"/>
              <a:t>There are many reasons why a premise or conclusion might be implied rather than stated. Sometimes the missing statement is something so obvious  and familiar that it would be tedious to state it explicitly.</a:t>
            </a:r>
          </a:p>
          <a:p>
            <a:r>
              <a:rPr lang="en-US" sz="2600" b="1" dirty="0"/>
              <a:t> For example: Sally can’t drive because she doesn’t have a driver’s license.</a:t>
            </a:r>
          </a:p>
          <a:p>
            <a:r>
              <a:rPr lang="en-US" sz="2600" b="1" dirty="0"/>
              <a:t>Understood here is the premise, “No one can drive without a driver’s license.”   This is something so widely known that in most contexts it can simply be assumed.</a:t>
            </a:r>
          </a:p>
          <a:p>
            <a:r>
              <a:rPr lang="en-US" sz="2600" b="1" dirty="0"/>
              <a:t>At other times an arguer may leave a premise or conclusion unstated because he wishes to conceal a weak or questionable step in his argument. For example: She’s Cuban, so she’s probably hot-tempered.</a:t>
            </a:r>
          </a:p>
          <a:p>
            <a:r>
              <a:rPr lang="en-US" sz="2600" b="1" dirty="0"/>
              <a:t>Here the unstated premise is “Most Cubans are hot-tempered.”</a:t>
            </a:r>
            <a:endParaRPr lang="ar-SA" sz="2600" b="1" dirty="0"/>
          </a:p>
        </p:txBody>
      </p:sp>
    </p:spTree>
    <p:extLst>
      <p:ext uri="{BB962C8B-B14F-4D97-AF65-F5344CB8AC3E}">
        <p14:creationId xmlns:p14="http://schemas.microsoft.com/office/powerpoint/2010/main" val="237734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974E7F1-4159-8CF8-F84F-B67EE2EE0847}"/>
              </a:ext>
            </a:extLst>
          </p:cNvPr>
          <p:cNvSpPr txBox="1"/>
          <p:nvPr/>
        </p:nvSpPr>
        <p:spPr>
          <a:xfrm>
            <a:off x="1961384" y="251749"/>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xmlns="" id="{FBFE3F97-6346-C10C-1AAE-0CE2F3F65E2A}"/>
              </a:ext>
            </a:extLst>
          </p:cNvPr>
          <p:cNvSpPr txBox="1"/>
          <p:nvPr/>
        </p:nvSpPr>
        <p:spPr>
          <a:xfrm>
            <a:off x="609600" y="1589038"/>
            <a:ext cx="11307580" cy="3970318"/>
          </a:xfrm>
          <a:prstGeom prst="rect">
            <a:avLst/>
          </a:prstGeom>
          <a:noFill/>
        </p:spPr>
        <p:txBody>
          <a:bodyPr wrap="square">
            <a:spAutoFit/>
          </a:bodyPr>
          <a:lstStyle/>
          <a:p>
            <a:r>
              <a:rPr lang="en-US" sz="2800" b="1" dirty="0"/>
              <a:t>An argument with a missing premise or conclusion is called an enthymeme.</a:t>
            </a:r>
          </a:p>
          <a:p>
            <a:r>
              <a:rPr lang="en-US" sz="2800" b="1" dirty="0"/>
              <a:t>There are two basic rules in filling in missing steps in enthymemes: </a:t>
            </a:r>
          </a:p>
          <a:p>
            <a:r>
              <a:rPr lang="en-US" sz="2800" b="1" dirty="0"/>
              <a:t>1. Faithfully interpret the arguer’s intentions. The most important rule in filling in missing premises and conclusions is to be as accurate as possible in interpreting an arguer’s intent. A missing premise or conclusion is a</a:t>
            </a:r>
          </a:p>
          <a:p>
            <a:r>
              <a:rPr lang="en-US" sz="2800" b="1" dirty="0"/>
              <a:t>genuine part of an argument only if it was implicitly understood to be</a:t>
            </a:r>
          </a:p>
          <a:p>
            <a:r>
              <a:rPr lang="en-US" sz="2800" b="1" dirty="0"/>
              <a:t>part of the argument by the arguer himself. Consequently, we should</a:t>
            </a:r>
          </a:p>
          <a:p>
            <a:r>
              <a:rPr lang="en-US" sz="2800" b="1" dirty="0"/>
              <a:t>always try to fill in a missing step in an argument in a way that the</a:t>
            </a:r>
          </a:p>
          <a:p>
            <a:r>
              <a:rPr lang="en-US" sz="2800" b="1" dirty="0"/>
              <a:t>arguer himself would recognize as expressing his own thought.</a:t>
            </a:r>
          </a:p>
        </p:txBody>
      </p:sp>
    </p:spTree>
    <p:extLst>
      <p:ext uri="{BB962C8B-B14F-4D97-AF65-F5344CB8AC3E}">
        <p14:creationId xmlns:p14="http://schemas.microsoft.com/office/powerpoint/2010/main" val="4169195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F3F1CA1-F406-3ED4-0556-1090A4F60188}"/>
              </a:ext>
            </a:extLst>
          </p:cNvPr>
          <p:cNvSpPr txBox="1"/>
          <p:nvPr/>
        </p:nvSpPr>
        <p:spPr>
          <a:xfrm>
            <a:off x="1961384" y="251749"/>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xmlns="" id="{6E871314-986B-238C-8317-DD1AA1E560A3}"/>
              </a:ext>
            </a:extLst>
          </p:cNvPr>
          <p:cNvSpPr txBox="1"/>
          <p:nvPr/>
        </p:nvSpPr>
        <p:spPr>
          <a:xfrm>
            <a:off x="609600" y="2078056"/>
            <a:ext cx="11322338" cy="2677656"/>
          </a:xfrm>
          <a:prstGeom prst="rect">
            <a:avLst/>
          </a:prstGeom>
          <a:noFill/>
        </p:spPr>
        <p:txBody>
          <a:bodyPr wrap="square">
            <a:spAutoFit/>
          </a:bodyPr>
          <a:lstStyle/>
          <a:p>
            <a:r>
              <a:rPr lang="en-US" sz="2800" b="1" dirty="0"/>
              <a:t>2. Be charitable. Sometimes it is difficult or impossible to know what</a:t>
            </a:r>
          </a:p>
          <a:p>
            <a:r>
              <a:rPr lang="en-US" sz="2800" b="1" dirty="0"/>
              <a:t>unstated premise or conclusion an arguer had implicitly in mind.</a:t>
            </a:r>
          </a:p>
          <a:p>
            <a:r>
              <a:rPr lang="en-US" sz="2800" b="1" dirty="0"/>
              <a:t>In such cases, the principle of charity requires that we interpret the</a:t>
            </a:r>
          </a:p>
          <a:p>
            <a:r>
              <a:rPr lang="en-US" sz="2800" b="1" dirty="0"/>
              <a:t>argument as generously as possible.</a:t>
            </a:r>
          </a:p>
          <a:p>
            <a:r>
              <a:rPr lang="en-US" sz="2800" b="1" dirty="0"/>
              <a:t>Be as generous in interpreting other people’s incompletely stated arguments as you would like them to be in interpreting your own.</a:t>
            </a:r>
            <a:endParaRPr lang="ar-SA" sz="2800" b="1" dirty="0"/>
          </a:p>
        </p:txBody>
      </p:sp>
    </p:spTree>
    <p:extLst>
      <p:ext uri="{BB962C8B-B14F-4D97-AF65-F5344CB8AC3E}">
        <p14:creationId xmlns:p14="http://schemas.microsoft.com/office/powerpoint/2010/main" val="2771877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416BCD4-D7DE-93C7-2C71-A7F5BF5CA981}"/>
              </a:ext>
            </a:extLst>
          </p:cNvPr>
          <p:cNvSpPr txBox="1"/>
          <p:nvPr/>
        </p:nvSpPr>
        <p:spPr>
          <a:xfrm>
            <a:off x="1713572" y="559697"/>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Summarizing Extended Arguments</a:t>
            </a:r>
          </a:p>
        </p:txBody>
      </p:sp>
      <p:sp>
        <p:nvSpPr>
          <p:cNvPr id="7" name="TextBox 6">
            <a:extLst>
              <a:ext uri="{FF2B5EF4-FFF2-40B4-BE49-F238E27FC236}">
                <a16:creationId xmlns:a16="http://schemas.microsoft.com/office/drawing/2014/main" xmlns="" id="{B18EF015-4530-78D4-3073-00F3E2A037F6}"/>
              </a:ext>
            </a:extLst>
          </p:cNvPr>
          <p:cNvSpPr txBox="1"/>
          <p:nvPr/>
        </p:nvSpPr>
        <p:spPr>
          <a:xfrm>
            <a:off x="762000" y="2215564"/>
            <a:ext cx="11042938" cy="2677656"/>
          </a:xfrm>
          <a:prstGeom prst="rect">
            <a:avLst/>
          </a:prstGeom>
          <a:noFill/>
        </p:spPr>
        <p:txBody>
          <a:bodyPr wrap="square">
            <a:spAutoFit/>
          </a:bodyPr>
          <a:lstStyle/>
          <a:p>
            <a:r>
              <a:rPr lang="en-US" sz="2800" b="1" dirty="0"/>
              <a:t>The method for summarizing longer arguments is called standardization because it consists of restating an argument in standard logical form. An argument is said to be in standard logical form when each step in the argument is numbered consecutively, premises are stated above the conclusions they are claimed to support, and justifications are provided for each conclusion in the argument.</a:t>
            </a:r>
            <a:endParaRPr lang="ar-SA" sz="2800" b="1" dirty="0"/>
          </a:p>
        </p:txBody>
      </p:sp>
    </p:spTree>
    <p:extLst>
      <p:ext uri="{BB962C8B-B14F-4D97-AF65-F5344CB8AC3E}">
        <p14:creationId xmlns:p14="http://schemas.microsoft.com/office/powerpoint/2010/main" val="1338428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991ED61-D946-DA16-896F-E4192DB400D3}"/>
              </a:ext>
            </a:extLst>
          </p:cNvPr>
          <p:cNvSpPr txBox="1"/>
          <p:nvPr/>
        </p:nvSpPr>
        <p:spPr>
          <a:xfrm>
            <a:off x="1929395" y="308311"/>
            <a:ext cx="815144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How to Standardize an Extended Argument</a:t>
            </a:r>
          </a:p>
        </p:txBody>
      </p:sp>
      <p:sp>
        <p:nvSpPr>
          <p:cNvPr id="7" name="TextBox 6">
            <a:extLst>
              <a:ext uri="{FF2B5EF4-FFF2-40B4-BE49-F238E27FC236}">
                <a16:creationId xmlns:a16="http://schemas.microsoft.com/office/drawing/2014/main" xmlns="" id="{F32066FC-A638-BA87-0D76-13C0519DD759}"/>
              </a:ext>
            </a:extLst>
          </p:cNvPr>
          <p:cNvSpPr txBox="1"/>
          <p:nvPr/>
        </p:nvSpPr>
        <p:spPr>
          <a:xfrm>
            <a:off x="609600" y="1789874"/>
            <a:ext cx="11322338" cy="3539430"/>
          </a:xfrm>
          <a:prstGeom prst="rect">
            <a:avLst/>
          </a:prstGeom>
          <a:noFill/>
        </p:spPr>
        <p:txBody>
          <a:bodyPr wrap="square">
            <a:spAutoFit/>
          </a:bodyPr>
          <a:lstStyle/>
          <a:p>
            <a:r>
              <a:rPr lang="en-US" sz="2800" b="1" dirty="0"/>
              <a:t>1. Read through the argument carefully and try to identify its main conclusion (it may be only implied). Once you have identified the main conclusion, go back through the argument to identify major premises and </a:t>
            </a:r>
            <a:r>
              <a:rPr lang="en-US" sz="2800" b="1" dirty="0" err="1"/>
              <a:t>subconclusions</a:t>
            </a:r>
            <a:r>
              <a:rPr lang="en-US" sz="2800" b="1" dirty="0"/>
              <a:t> offered in support of the main conclusion. Paraphrase as needed to clarify meaning.</a:t>
            </a:r>
          </a:p>
          <a:p>
            <a:r>
              <a:rPr lang="en-US" sz="2800" b="1" dirty="0"/>
              <a:t>2. Omit any unnecessary or irrelevant material. Focus only on the key</a:t>
            </a:r>
          </a:p>
          <a:p>
            <a:r>
              <a:rPr lang="en-US" sz="2800" b="1" dirty="0"/>
              <a:t>points in the argument. Omit any statements that provide little or no</a:t>
            </a:r>
          </a:p>
          <a:p>
            <a:r>
              <a:rPr lang="en-US" sz="2800" b="1" dirty="0"/>
              <a:t>direct support for the main conclusion.</a:t>
            </a:r>
          </a:p>
        </p:txBody>
      </p:sp>
    </p:spTree>
    <p:extLst>
      <p:ext uri="{BB962C8B-B14F-4D97-AF65-F5344CB8AC3E}">
        <p14:creationId xmlns:p14="http://schemas.microsoft.com/office/powerpoint/2010/main" val="175271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96EF67C-A83F-83A7-6F71-6ED1EAC6C82B}"/>
              </a:ext>
            </a:extLst>
          </p:cNvPr>
          <p:cNvSpPr txBox="1"/>
          <p:nvPr/>
        </p:nvSpPr>
        <p:spPr>
          <a:xfrm>
            <a:off x="1929395" y="308311"/>
            <a:ext cx="815144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How to Standardize an Extended Argument</a:t>
            </a:r>
          </a:p>
        </p:txBody>
      </p:sp>
      <p:sp>
        <p:nvSpPr>
          <p:cNvPr id="7" name="TextBox 6">
            <a:extLst>
              <a:ext uri="{FF2B5EF4-FFF2-40B4-BE49-F238E27FC236}">
                <a16:creationId xmlns:a16="http://schemas.microsoft.com/office/drawing/2014/main" xmlns="" id="{CDCBBCCA-136F-526E-D71D-EDC3F81FE35C}"/>
              </a:ext>
            </a:extLst>
          </p:cNvPr>
          <p:cNvSpPr txBox="1"/>
          <p:nvPr/>
        </p:nvSpPr>
        <p:spPr>
          <a:xfrm>
            <a:off x="511031" y="1859725"/>
            <a:ext cx="11169938" cy="3539430"/>
          </a:xfrm>
          <a:prstGeom prst="rect">
            <a:avLst/>
          </a:prstGeom>
          <a:noFill/>
        </p:spPr>
        <p:txBody>
          <a:bodyPr wrap="square">
            <a:spAutoFit/>
          </a:bodyPr>
          <a:lstStyle/>
          <a:p>
            <a:r>
              <a:rPr lang="en-US" sz="2800" b="1" dirty="0"/>
              <a:t>3. Number the steps in the argument and stack them in correct logical order (i.e., with the premises placed above the conclusions they are intended to support). State the main conclusion last.</a:t>
            </a:r>
          </a:p>
          <a:p>
            <a:r>
              <a:rPr lang="en-US" sz="2800" b="1" dirty="0"/>
              <a:t>4. Fill in any key missing premises or conclusions. Don’t worry about filling in all missing steps in the argument. Include only those missing premises or conclusions that are important in understanding and evaluating the central argument. Place brackets around implied statements to indicate that they have been added to the argument.</a:t>
            </a:r>
          </a:p>
        </p:txBody>
      </p:sp>
    </p:spTree>
    <p:extLst>
      <p:ext uri="{BB962C8B-B14F-4D97-AF65-F5344CB8AC3E}">
        <p14:creationId xmlns:p14="http://schemas.microsoft.com/office/powerpoint/2010/main" val="3559915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9381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329F9DE-FA15-966C-C03A-54F7C255DE26}"/>
              </a:ext>
            </a:extLst>
          </p:cNvPr>
          <p:cNvSpPr txBox="1"/>
          <p:nvPr/>
        </p:nvSpPr>
        <p:spPr>
          <a:xfrm>
            <a:off x="1929395" y="308311"/>
            <a:ext cx="815144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How to Standardize an Extended Argument</a:t>
            </a:r>
          </a:p>
        </p:txBody>
      </p:sp>
      <p:sp>
        <p:nvSpPr>
          <p:cNvPr id="7" name="TextBox 6">
            <a:extLst>
              <a:ext uri="{FF2B5EF4-FFF2-40B4-BE49-F238E27FC236}">
                <a16:creationId xmlns:a16="http://schemas.microsoft.com/office/drawing/2014/main" xmlns="" id="{A2E1910A-67C7-87D9-718F-807E889E9926}"/>
              </a:ext>
            </a:extLst>
          </p:cNvPr>
          <p:cNvSpPr txBox="1"/>
          <p:nvPr/>
        </p:nvSpPr>
        <p:spPr>
          <a:xfrm>
            <a:off x="712265" y="2171378"/>
            <a:ext cx="11022535" cy="1815882"/>
          </a:xfrm>
          <a:prstGeom prst="rect">
            <a:avLst/>
          </a:prstGeom>
          <a:noFill/>
        </p:spPr>
        <p:txBody>
          <a:bodyPr wrap="square">
            <a:spAutoFit/>
          </a:bodyPr>
          <a:lstStyle/>
          <a:p>
            <a:r>
              <a:rPr lang="en-US" sz="2800" b="1" dirty="0"/>
              <a:t>5. Add parenthetical justifications for each conclusion in the argument. In other words, for each conclusion or </a:t>
            </a:r>
            <a:r>
              <a:rPr lang="en-US" sz="2800" b="1" dirty="0" err="1"/>
              <a:t>subconclusion</a:t>
            </a:r>
            <a:r>
              <a:rPr lang="en-US" sz="2800" b="1" dirty="0"/>
              <a:t>, indicate in parentheses from which previous lines in the argument the conclusion or </a:t>
            </a:r>
            <a:r>
              <a:rPr lang="en-US" sz="2800" b="1" dirty="0" err="1"/>
              <a:t>subconclusion</a:t>
            </a:r>
            <a:r>
              <a:rPr lang="en-US" sz="2800" b="1" dirty="0"/>
              <a:t> is claimed to directly follow.</a:t>
            </a:r>
          </a:p>
        </p:txBody>
      </p:sp>
    </p:spTree>
    <p:extLst>
      <p:ext uri="{BB962C8B-B14F-4D97-AF65-F5344CB8AC3E}">
        <p14:creationId xmlns:p14="http://schemas.microsoft.com/office/powerpoint/2010/main" val="2253166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896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758DE50-C4B8-AEB2-E91D-7E852116B278}"/>
              </a:ext>
            </a:extLst>
          </p:cNvPr>
          <p:cNvSpPr txBox="1"/>
          <p:nvPr/>
        </p:nvSpPr>
        <p:spPr>
          <a:xfrm>
            <a:off x="1504184" y="537965"/>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Argument</a:t>
            </a:r>
          </a:p>
        </p:txBody>
      </p:sp>
      <p:sp>
        <p:nvSpPr>
          <p:cNvPr id="7" name="TextBox 6">
            <a:extLst>
              <a:ext uri="{FF2B5EF4-FFF2-40B4-BE49-F238E27FC236}">
                <a16:creationId xmlns:a16="http://schemas.microsoft.com/office/drawing/2014/main" xmlns="" id="{7197ECE6-F699-7BCF-267B-497C52729CBA}"/>
              </a:ext>
            </a:extLst>
          </p:cNvPr>
          <p:cNvSpPr txBox="1"/>
          <p:nvPr/>
        </p:nvSpPr>
        <p:spPr>
          <a:xfrm>
            <a:off x="441605" y="1611840"/>
            <a:ext cx="11293196" cy="4708981"/>
          </a:xfrm>
          <a:prstGeom prst="rect">
            <a:avLst/>
          </a:prstGeom>
          <a:noFill/>
        </p:spPr>
        <p:txBody>
          <a:bodyPr wrap="square">
            <a:spAutoFit/>
          </a:bodyPr>
          <a:lstStyle/>
          <a:p>
            <a:pPr algn="l"/>
            <a:r>
              <a:rPr lang="en-US" sz="2000" b="1" dirty="0"/>
              <a:t>Regarding your editorial (Sept. 7), “Give us better SAT scores,” that’s the last thing we need! It is common knowledge that many successful entrepreneurs and inventors were not high honor students. In fact, many were high school and college drop-outs, and many did not get outstanding</a:t>
            </a:r>
            <a:r>
              <a:rPr lang="ar-SA" sz="2000" b="1" dirty="0"/>
              <a:t> </a:t>
            </a:r>
            <a:r>
              <a:rPr lang="en-US" sz="2000" b="1" dirty="0"/>
              <a:t>SAT scores.</a:t>
            </a:r>
          </a:p>
          <a:p>
            <a:pPr algn="l"/>
            <a:r>
              <a:rPr lang="en-US" sz="2000" b="1" dirty="0"/>
              <a:t>Professional speaker Jim </a:t>
            </a:r>
            <a:r>
              <a:rPr lang="en-US" sz="2000" b="1" dirty="0" err="1"/>
              <a:t>Rohn</a:t>
            </a:r>
            <a:r>
              <a:rPr lang="en-US" sz="2000" b="1" dirty="0"/>
              <a:t> states: “Formal education will earn you a living. Self-education will earn you a fortune. You determine how much of a fortune you will earn by how much self education you decide to get.”</a:t>
            </a:r>
          </a:p>
          <a:p>
            <a:pPr algn="l"/>
            <a:r>
              <a:rPr lang="en-US" sz="2000" b="1" dirty="0"/>
              <a:t>So, there must be better predictors of success than grades and standardized tests. As a business owner, I want to hire people who have excellent people skills and positive attitudes and are committed to doing quality work. These skills are a million times more important to me, as well as to other employers in the long run, than perfect SAT scores.</a:t>
            </a:r>
          </a:p>
          <a:p>
            <a:pPr algn="l"/>
            <a:r>
              <a:rPr lang="en-US" sz="2000" b="1" dirty="0"/>
              <a:t>In my opinion, our country is in the shape it’s in because of our illiteracy in human relations. Memorization-based education does not teach our children how to find answers, solve problems, deal with difficulties in their personal or professional lives, take responsibility for their actions, or develop their skills and talents. It does encourage people to seek the easy way out. And it destroys our children’s ability to use their common sense. </a:t>
            </a:r>
          </a:p>
        </p:txBody>
      </p:sp>
    </p:spTree>
    <p:extLst>
      <p:ext uri="{BB962C8B-B14F-4D97-AF65-F5344CB8AC3E}">
        <p14:creationId xmlns:p14="http://schemas.microsoft.com/office/powerpoint/2010/main" val="1303113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6B822C96-4ED5-47D3-4574-E5743933E7E7}"/>
              </a:ext>
            </a:extLst>
          </p:cNvPr>
          <p:cNvSpPr txBox="1"/>
          <p:nvPr/>
        </p:nvSpPr>
        <p:spPr>
          <a:xfrm>
            <a:off x="1504184" y="537965"/>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Argument</a:t>
            </a:r>
          </a:p>
        </p:txBody>
      </p:sp>
      <p:sp>
        <p:nvSpPr>
          <p:cNvPr id="7" name="TextBox 6">
            <a:extLst>
              <a:ext uri="{FF2B5EF4-FFF2-40B4-BE49-F238E27FC236}">
                <a16:creationId xmlns:a16="http://schemas.microsoft.com/office/drawing/2014/main" xmlns="" id="{B3C8CE28-2701-7524-DE23-552DC2C66AB9}"/>
              </a:ext>
            </a:extLst>
          </p:cNvPr>
          <p:cNvSpPr txBox="1"/>
          <p:nvPr/>
        </p:nvSpPr>
        <p:spPr>
          <a:xfrm>
            <a:off x="441605" y="1611840"/>
            <a:ext cx="11293196" cy="3170099"/>
          </a:xfrm>
          <a:prstGeom prst="rect">
            <a:avLst/>
          </a:prstGeom>
          <a:noFill/>
        </p:spPr>
        <p:txBody>
          <a:bodyPr wrap="square">
            <a:spAutoFit/>
          </a:bodyPr>
          <a:lstStyle/>
          <a:p>
            <a:pPr algn="l"/>
            <a:r>
              <a:rPr lang="en-US" sz="2000" b="1" dirty="0"/>
              <a:t>The United States has more people in prison, in terms of percentage of population, than any other nation. They’re not there because they didn’t memorize easily looked-up information.</a:t>
            </a:r>
          </a:p>
          <a:p>
            <a:pPr algn="l"/>
            <a:r>
              <a:rPr lang="en-US" sz="2000" b="1" dirty="0"/>
              <a:t>The political and power structures of the medical community as well as our legal system damage our country with their lack of common sense. Throughout history, mainstream organizations have always resisted change. The most educated people believed the earth was flat. It was the so-called dumbbell who proved them wrong.</a:t>
            </a:r>
          </a:p>
          <a:p>
            <a:pPr algn="l"/>
            <a:r>
              <a:rPr lang="en-US" sz="2000" b="1" dirty="0"/>
              <a:t>If we want high scores, let’s get them in kindness. In the words of Theodore Roosevelt, “The most important single ingredient in the formula of success is knowing how to get along with people.”</a:t>
            </a:r>
          </a:p>
          <a:p>
            <a:pPr algn="l"/>
            <a:r>
              <a:rPr lang="en-US" sz="2000" b="1" dirty="0"/>
              <a:t>So tell me about the schools where our kids get great grades in kindness and consideration. You can build a life on those traits. We can build bombs and prisons when we focus on the opposite.</a:t>
            </a:r>
          </a:p>
        </p:txBody>
      </p:sp>
    </p:spTree>
    <p:extLst>
      <p:ext uri="{BB962C8B-B14F-4D97-AF65-F5344CB8AC3E}">
        <p14:creationId xmlns:p14="http://schemas.microsoft.com/office/powerpoint/2010/main" val="2210125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3C4DE79-50E9-5CEA-6A59-D3DBF0F97C06}"/>
              </a:ext>
            </a:extLst>
          </p:cNvPr>
          <p:cNvSpPr txBox="1"/>
          <p:nvPr/>
        </p:nvSpPr>
        <p:spPr>
          <a:xfrm>
            <a:off x="1777072" y="676303"/>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Argument</a:t>
            </a:r>
          </a:p>
        </p:txBody>
      </p:sp>
      <p:sp>
        <p:nvSpPr>
          <p:cNvPr id="7" name="TextBox 6">
            <a:extLst>
              <a:ext uri="{FF2B5EF4-FFF2-40B4-BE49-F238E27FC236}">
                <a16:creationId xmlns:a16="http://schemas.microsoft.com/office/drawing/2014/main" xmlns="" id="{E2957490-1DB7-5E32-5114-231F0D5FC761}"/>
              </a:ext>
            </a:extLst>
          </p:cNvPr>
          <p:cNvSpPr txBox="1"/>
          <p:nvPr/>
        </p:nvSpPr>
        <p:spPr>
          <a:xfrm>
            <a:off x="609600" y="1936886"/>
            <a:ext cx="11234475" cy="707886"/>
          </a:xfrm>
          <a:prstGeom prst="rect">
            <a:avLst/>
          </a:prstGeom>
          <a:noFill/>
        </p:spPr>
        <p:txBody>
          <a:bodyPr wrap="square">
            <a:spAutoFit/>
          </a:bodyPr>
          <a:lstStyle/>
          <a:p>
            <a:pPr algn="l"/>
            <a:r>
              <a:rPr lang="en-US" sz="2000" b="1" dirty="0"/>
              <a:t>This argument is neither as clear nor as well organized as the previous argument we examined. Here is one reader’s attempt to summarize the writer’s central argument:</a:t>
            </a:r>
          </a:p>
        </p:txBody>
      </p:sp>
    </p:spTree>
    <p:extLst>
      <p:ext uri="{BB962C8B-B14F-4D97-AF65-F5344CB8AC3E}">
        <p14:creationId xmlns:p14="http://schemas.microsoft.com/office/powerpoint/2010/main" val="3557505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8C6F6B0-3ADB-55FB-E03D-8F2B6DA7C0EE}"/>
              </a:ext>
            </a:extLst>
          </p:cNvPr>
          <p:cNvSpPr txBox="1"/>
          <p:nvPr/>
        </p:nvSpPr>
        <p:spPr>
          <a:xfrm>
            <a:off x="1961384" y="678630"/>
            <a:ext cx="8238530"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Argument</a:t>
            </a:r>
          </a:p>
        </p:txBody>
      </p:sp>
      <p:sp>
        <p:nvSpPr>
          <p:cNvPr id="7" name="TextBox 6">
            <a:extLst>
              <a:ext uri="{FF2B5EF4-FFF2-40B4-BE49-F238E27FC236}">
                <a16:creationId xmlns:a16="http://schemas.microsoft.com/office/drawing/2014/main" xmlns="" id="{38782CA7-DF71-2E86-6D45-89082795DC33}"/>
              </a:ext>
            </a:extLst>
          </p:cNvPr>
          <p:cNvSpPr txBox="1"/>
          <p:nvPr/>
        </p:nvSpPr>
        <p:spPr>
          <a:xfrm>
            <a:off x="273596" y="1564988"/>
            <a:ext cx="11771808" cy="5016758"/>
          </a:xfrm>
          <a:prstGeom prst="rect">
            <a:avLst/>
          </a:prstGeom>
          <a:noFill/>
        </p:spPr>
        <p:txBody>
          <a:bodyPr wrap="square">
            <a:spAutoFit/>
          </a:bodyPr>
          <a:lstStyle/>
          <a:p>
            <a:pPr algn="l"/>
            <a:r>
              <a:rPr lang="en-US" sz="2000" b="1" dirty="0"/>
              <a:t>1. Memorization-based education does not teach our children how to find answers, solve problems, deal with difficulties in their personal or professional lives, take responsibility for their actions, or develop their skills and talents.</a:t>
            </a:r>
          </a:p>
          <a:p>
            <a:pPr algn="l"/>
            <a:r>
              <a:rPr lang="en-US" sz="2000" b="1" dirty="0"/>
              <a:t>2. Memorization-based education encourages people to take the easy way out and destroys our children’s ability to use their common sense.</a:t>
            </a:r>
          </a:p>
          <a:p>
            <a:pPr algn="l"/>
            <a:r>
              <a:rPr lang="en-US" sz="2000" b="1" dirty="0"/>
              <a:t>3. Memorization-based education is largely responsible for the bad shape this country is in today, including the high prison population and the lack of basic common sense in our medical and legal communities.</a:t>
            </a:r>
          </a:p>
          <a:p>
            <a:pPr algn="l"/>
            <a:r>
              <a:rPr lang="en-US" sz="2000" b="1" dirty="0"/>
              <a:t>4. [Thus, memorization-based education is a mistake. (from 1–3)]</a:t>
            </a:r>
          </a:p>
          <a:p>
            <a:pPr algn="l"/>
            <a:r>
              <a:rPr lang="en-US" sz="2000" b="1" dirty="0"/>
              <a:t>5. [The SAT is mainly a test of memorized information.]</a:t>
            </a:r>
          </a:p>
          <a:p>
            <a:pPr algn="l"/>
            <a:r>
              <a:rPr lang="en-US" sz="2000" b="1" dirty="0"/>
              <a:t>6. Many successful entrepreneurs and inventors were high school or college drop-outs who did not get outstanding SAT scores.</a:t>
            </a:r>
          </a:p>
          <a:p>
            <a:pPr algn="l"/>
            <a:r>
              <a:rPr lang="en-US" sz="2000" b="1" dirty="0"/>
              <a:t>7. Good people skills are a million times more important to employers than perfect SAT scores.</a:t>
            </a:r>
          </a:p>
          <a:p>
            <a:pPr algn="l"/>
            <a:r>
              <a:rPr lang="en-US" sz="2000" b="1" dirty="0"/>
              <a:t>8. Thus, success in life depends much more on good people skills than it does on good grades or high SAT scores. (from 6–7)</a:t>
            </a:r>
          </a:p>
          <a:p>
            <a:pPr algn="l"/>
            <a:r>
              <a:rPr lang="en-US" sz="2000" b="1" dirty="0"/>
              <a:t>9. [Therefore, contrary to the September 7 editorial, it is much more important for schools to teach good people skills than it is for them to teach the kinds of memorized information tested on the SAT. (from 4–5, 8)]</a:t>
            </a:r>
          </a:p>
        </p:txBody>
      </p:sp>
    </p:spTree>
    <p:extLst>
      <p:ext uri="{BB962C8B-B14F-4D97-AF65-F5344CB8AC3E}">
        <p14:creationId xmlns:p14="http://schemas.microsoft.com/office/powerpoint/2010/main" val="2295915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4D4058A-BE93-9C16-D102-8F3C31FF82D4}"/>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xmlns="" id="{AEA41D7B-9217-83F3-B514-05812FA82858}"/>
              </a:ext>
            </a:extLst>
          </p:cNvPr>
          <p:cNvSpPr txBox="1"/>
          <p:nvPr/>
        </p:nvSpPr>
        <p:spPr>
          <a:xfrm>
            <a:off x="609599" y="1428422"/>
            <a:ext cx="11143785" cy="3970318"/>
          </a:xfrm>
          <a:prstGeom prst="rect">
            <a:avLst/>
          </a:prstGeom>
          <a:noFill/>
        </p:spPr>
        <p:txBody>
          <a:bodyPr wrap="square">
            <a:spAutoFit/>
          </a:bodyPr>
          <a:lstStyle/>
          <a:p>
            <a:pPr algn="l"/>
            <a:r>
              <a:rPr lang="en-US" sz="2800" b="1" dirty="0"/>
              <a:t>1. In this chapter we learned how to analyze arguments. To analyze an argument means to break it up into its various parts to see clearly what conclusion is being defended and on what grounds.</a:t>
            </a:r>
          </a:p>
          <a:p>
            <a:pPr algn="l"/>
            <a:r>
              <a:rPr lang="en-US" sz="2800" b="1" dirty="0"/>
              <a:t>2. To analyze short arguments we use a method called diagramming, which involves six basic steps:</a:t>
            </a:r>
          </a:p>
          <a:p>
            <a:pPr algn="l"/>
            <a:r>
              <a:rPr lang="en-US" sz="2800" b="1" dirty="0"/>
              <a:t>a. Read through the argument carefully, circling any premise or conclusion</a:t>
            </a:r>
          </a:p>
          <a:p>
            <a:pPr algn="l"/>
            <a:r>
              <a:rPr lang="en-US" sz="2800" b="1" dirty="0"/>
              <a:t>indicators you see.</a:t>
            </a:r>
          </a:p>
          <a:p>
            <a:pPr algn="l"/>
            <a:r>
              <a:rPr lang="en-US" sz="2800" b="1" dirty="0"/>
              <a:t>b. Number the statements consecutively as they appear in the argument.</a:t>
            </a:r>
          </a:p>
          <a:p>
            <a:pPr algn="l"/>
            <a:r>
              <a:rPr lang="en-US" sz="2800" b="1" dirty="0"/>
              <a:t>(Don’t number any sentences that are not statements.)</a:t>
            </a:r>
          </a:p>
        </p:txBody>
      </p:sp>
    </p:spTree>
    <p:extLst>
      <p:ext uri="{BB962C8B-B14F-4D97-AF65-F5344CB8AC3E}">
        <p14:creationId xmlns:p14="http://schemas.microsoft.com/office/powerpoint/2010/main" val="4126803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896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1807629-5397-FF76-3655-BFA585AD5666}"/>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xmlns="" id="{9DE96223-5BF2-D6D3-19D9-6519EDAE95B8}"/>
              </a:ext>
            </a:extLst>
          </p:cNvPr>
          <p:cNvSpPr txBox="1"/>
          <p:nvPr/>
        </p:nvSpPr>
        <p:spPr>
          <a:xfrm>
            <a:off x="609599" y="1428422"/>
            <a:ext cx="11143785" cy="4832092"/>
          </a:xfrm>
          <a:prstGeom prst="rect">
            <a:avLst/>
          </a:prstGeom>
          <a:noFill/>
        </p:spPr>
        <p:txBody>
          <a:bodyPr wrap="square">
            <a:spAutoFit/>
          </a:bodyPr>
          <a:lstStyle/>
          <a:p>
            <a:pPr algn="l"/>
            <a:r>
              <a:rPr lang="en-US" sz="2800" b="1" dirty="0"/>
              <a:t>c. Arrange the numbers spatially on a page with the premises placed above the conclusion(s) they are alleged to support. Omit any irrelevant or redundant statements.</a:t>
            </a:r>
          </a:p>
          <a:p>
            <a:pPr algn="l"/>
            <a:r>
              <a:rPr lang="en-US" sz="2800" b="1" dirty="0"/>
              <a:t>d. Using arrows to mean “is evidence for,” create a kind of flowchart that</a:t>
            </a:r>
          </a:p>
          <a:p>
            <a:pPr algn="l"/>
            <a:r>
              <a:rPr lang="en-US" sz="2800" b="1" dirty="0"/>
              <a:t>shows which premises are intended to support which conclusions.</a:t>
            </a:r>
          </a:p>
          <a:p>
            <a:pPr algn="l"/>
            <a:r>
              <a:rPr lang="en-US" sz="2800" b="1" dirty="0"/>
              <a:t>e. Indicate independent premises by drawing arrows directly from the</a:t>
            </a:r>
          </a:p>
          <a:p>
            <a:pPr algn="l"/>
            <a:r>
              <a:rPr lang="en-US" sz="2800" b="1" dirty="0"/>
              <a:t>premises to the conclusions they are claimed to support. Indicate linked</a:t>
            </a:r>
          </a:p>
          <a:p>
            <a:pPr algn="l"/>
            <a:r>
              <a:rPr lang="en-US" sz="2800" b="1" dirty="0"/>
              <a:t>premises by placing a plus sign between each of the linked premises,</a:t>
            </a:r>
          </a:p>
          <a:p>
            <a:pPr algn="l"/>
            <a:r>
              <a:rPr lang="en-US" sz="2800" b="1" dirty="0"/>
              <a:t>underlining the premises, and drawing an arrow from the underlined</a:t>
            </a:r>
          </a:p>
          <a:p>
            <a:pPr algn="l"/>
            <a:r>
              <a:rPr lang="en-US" sz="2800" b="1" dirty="0"/>
              <a:t>premises to the conclusions they are claimed to support. </a:t>
            </a:r>
          </a:p>
          <a:p>
            <a:pPr algn="l"/>
            <a:r>
              <a:rPr lang="en-US" sz="2800" b="1" dirty="0"/>
              <a:t>f. Put the argument’s main conclusion last.</a:t>
            </a:r>
            <a:endParaRPr lang="ar-SA" sz="2800" b="1" dirty="0"/>
          </a:p>
        </p:txBody>
      </p:sp>
    </p:spTree>
    <p:extLst>
      <p:ext uri="{BB962C8B-B14F-4D97-AF65-F5344CB8AC3E}">
        <p14:creationId xmlns:p14="http://schemas.microsoft.com/office/powerpoint/2010/main" val="1891123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B15169C-F7BD-B885-2A14-12B9ECE6453A}"/>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xmlns="" id="{F845EA92-64F5-75D8-BC3C-5CD899CE1650}"/>
              </a:ext>
            </a:extLst>
          </p:cNvPr>
          <p:cNvSpPr txBox="1"/>
          <p:nvPr/>
        </p:nvSpPr>
        <p:spPr>
          <a:xfrm>
            <a:off x="739482" y="1825625"/>
            <a:ext cx="11452518" cy="2246769"/>
          </a:xfrm>
          <a:prstGeom prst="rect">
            <a:avLst/>
          </a:prstGeom>
          <a:noFill/>
        </p:spPr>
        <p:txBody>
          <a:bodyPr wrap="square">
            <a:spAutoFit/>
          </a:bodyPr>
          <a:lstStyle/>
          <a:p>
            <a:pPr algn="l"/>
            <a:r>
              <a:rPr lang="en-US" sz="2800" b="1" dirty="0"/>
              <a:t>(Two premises are independent if neither premise would provide less support for the conclusion if the other premise were removed. Two premises are linked if at least one of the premises would provide less support for the conclusion if the other premise were removed.)</a:t>
            </a:r>
          </a:p>
          <a:p>
            <a:pPr algn="l"/>
            <a:r>
              <a:rPr lang="en-US" sz="2800" b="1" dirty="0"/>
              <a:t>f. Put the argument’s main conclusion last.</a:t>
            </a:r>
            <a:endParaRPr lang="ar-SA" sz="2800" b="1" dirty="0"/>
          </a:p>
        </p:txBody>
      </p:sp>
    </p:spTree>
    <p:extLst>
      <p:ext uri="{BB962C8B-B14F-4D97-AF65-F5344CB8AC3E}">
        <p14:creationId xmlns:p14="http://schemas.microsoft.com/office/powerpoint/2010/main" val="426107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B1F2554-9CBB-AA50-745D-DE46FDB88998}"/>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xmlns="" id="{684E5EB8-E7B7-C57C-9406-313CFE978C86}"/>
              </a:ext>
            </a:extLst>
          </p:cNvPr>
          <p:cNvSpPr txBox="1"/>
          <p:nvPr/>
        </p:nvSpPr>
        <p:spPr>
          <a:xfrm>
            <a:off x="609600" y="1795145"/>
            <a:ext cx="10991385" cy="3539430"/>
          </a:xfrm>
          <a:prstGeom prst="rect">
            <a:avLst/>
          </a:prstGeom>
          <a:noFill/>
        </p:spPr>
        <p:txBody>
          <a:bodyPr wrap="square">
            <a:spAutoFit/>
          </a:bodyPr>
          <a:lstStyle/>
          <a:p>
            <a:pPr algn="l"/>
            <a:r>
              <a:rPr lang="en-US" sz="2800" b="1" dirty="0"/>
              <a:t>3. To analyze longer arguments, we use a method called standardizing. There are five basic steps in standardizing arguments:</a:t>
            </a:r>
          </a:p>
          <a:p>
            <a:pPr algn="l"/>
            <a:r>
              <a:rPr lang="en-US" sz="2800" b="1" dirty="0"/>
              <a:t>a. Read through the argument carefully. Identify the main conclusion (it may be only implied) and any major premises and </a:t>
            </a:r>
            <a:r>
              <a:rPr lang="en-US" sz="2800" b="1" dirty="0" err="1"/>
              <a:t>subconclusions</a:t>
            </a:r>
            <a:r>
              <a:rPr lang="en-US" sz="2800" b="1" dirty="0"/>
              <a:t>. Paraphrase as needed to clarify meaning. (A paraphrase is a restatement of a passage using different words and phrases. A good paraphrase is clear, concise, accurate, and charitable.)</a:t>
            </a:r>
          </a:p>
          <a:p>
            <a:pPr algn="l"/>
            <a:r>
              <a:rPr lang="en-US" sz="2800" b="1" dirty="0"/>
              <a:t>b. Omit any unnecessary or irrelevant material.</a:t>
            </a:r>
          </a:p>
        </p:txBody>
      </p:sp>
    </p:spTree>
    <p:extLst>
      <p:ext uri="{BB962C8B-B14F-4D97-AF65-F5344CB8AC3E}">
        <p14:creationId xmlns:p14="http://schemas.microsoft.com/office/powerpoint/2010/main" val="3780123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72CFBC6-EBB5-E094-9340-C0EF5AD3A01C}"/>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xmlns="" id="{004A6509-DB6F-5BA3-A01A-C9FDA9F7D06A}"/>
              </a:ext>
            </a:extLst>
          </p:cNvPr>
          <p:cNvSpPr txBox="1"/>
          <p:nvPr/>
        </p:nvSpPr>
        <p:spPr>
          <a:xfrm>
            <a:off x="609599" y="2018652"/>
            <a:ext cx="11143785" cy="3539430"/>
          </a:xfrm>
          <a:prstGeom prst="rect">
            <a:avLst/>
          </a:prstGeom>
          <a:noFill/>
        </p:spPr>
        <p:txBody>
          <a:bodyPr wrap="square">
            <a:spAutoFit/>
          </a:bodyPr>
          <a:lstStyle/>
          <a:p>
            <a:pPr algn="l"/>
            <a:r>
              <a:rPr lang="en-US" sz="2800" b="1" dirty="0"/>
              <a:t>c. Number the steps in the argument and list them in correct logical order (i.e., with the premises placed above the conclusions they are intended to support).</a:t>
            </a:r>
          </a:p>
          <a:p>
            <a:pPr algn="l"/>
            <a:r>
              <a:rPr lang="en-US" sz="2800" b="1" dirty="0"/>
              <a:t>d. Fill in any key missing premises and conclusions.</a:t>
            </a:r>
          </a:p>
          <a:p>
            <a:pPr algn="l"/>
            <a:r>
              <a:rPr lang="en-US" sz="2800" b="1" dirty="0"/>
              <a:t>e. Add justifications for each conclusion in the argument. In other words,</a:t>
            </a:r>
          </a:p>
          <a:p>
            <a:pPr algn="l"/>
            <a:r>
              <a:rPr lang="en-US" sz="2800" b="1" dirty="0"/>
              <a:t>for each conclusion or </a:t>
            </a:r>
            <a:r>
              <a:rPr lang="en-US" sz="2800" b="1" dirty="0" err="1"/>
              <a:t>subconclusion</a:t>
            </a:r>
            <a:r>
              <a:rPr lang="en-US" sz="2800" b="1" dirty="0"/>
              <a:t>, indicate in parentheses from which previous lines in the argument the conclusion or </a:t>
            </a:r>
            <a:r>
              <a:rPr lang="en-US" sz="2800" b="1" dirty="0" err="1"/>
              <a:t>subconclusion</a:t>
            </a:r>
            <a:r>
              <a:rPr lang="en-US" sz="2800" b="1" dirty="0"/>
              <a:t> is claimed to directly follow.</a:t>
            </a:r>
            <a:endParaRPr lang="ar-SA" sz="2800" b="1" dirty="0"/>
          </a:p>
        </p:txBody>
      </p:sp>
    </p:spTree>
    <p:extLst>
      <p:ext uri="{BB962C8B-B14F-4D97-AF65-F5344CB8AC3E}">
        <p14:creationId xmlns:p14="http://schemas.microsoft.com/office/powerpoint/2010/main" val="1483978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1378317" y="1579905"/>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3386</TotalTime>
  <Words>4134</Words>
  <Application>Microsoft Office PowerPoint</Application>
  <PresentationFormat>Widescreen</PresentationFormat>
  <Paragraphs>398</Paragraphs>
  <Slides>51</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51</vt:i4>
      </vt:variant>
    </vt:vector>
  </HeadingPairs>
  <TitlesOfParts>
    <vt:vector size="61" baseType="lpstr">
      <vt:lpstr>Arial</vt:lpstr>
      <vt:lpstr>Calibri</vt:lpstr>
      <vt:lpstr>Calibri Light</vt:lpstr>
      <vt:lpstr>HumanaSansITCStd-Bold</vt:lpstr>
      <vt:lpstr>HumanaSansITCStd-Medium</vt:lpstr>
      <vt:lpstr>Roboto Light</vt:lpstr>
      <vt:lpstr>Tajawal ExtraBold</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PC</cp:lastModifiedBy>
  <cp:revision>17</cp:revision>
  <dcterms:created xsi:type="dcterms:W3CDTF">2022-02-19T09:56:15Z</dcterms:created>
  <dcterms:modified xsi:type="dcterms:W3CDTF">2023-11-04T10:48:01Z</dcterms:modified>
</cp:coreProperties>
</file>