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handoutMasterIdLst>
    <p:handoutMasterId r:id="rId51"/>
  </p:handoutMasterIdLst>
  <p:sldIdLst>
    <p:sldId id="303" r:id="rId5"/>
    <p:sldId id="313" r:id="rId6"/>
    <p:sldId id="622" r:id="rId7"/>
    <p:sldId id="499" r:id="rId8"/>
    <p:sldId id="584" r:id="rId9"/>
    <p:sldId id="623" r:id="rId10"/>
    <p:sldId id="624" r:id="rId11"/>
    <p:sldId id="663" r:id="rId12"/>
    <p:sldId id="664" r:id="rId13"/>
    <p:sldId id="665" r:id="rId14"/>
    <p:sldId id="627" r:id="rId15"/>
    <p:sldId id="628" r:id="rId16"/>
    <p:sldId id="629" r:id="rId17"/>
    <p:sldId id="630" r:id="rId18"/>
    <p:sldId id="631" r:id="rId19"/>
    <p:sldId id="632" r:id="rId20"/>
    <p:sldId id="633" r:id="rId21"/>
    <p:sldId id="634" r:id="rId22"/>
    <p:sldId id="635" r:id="rId23"/>
    <p:sldId id="636" r:id="rId24"/>
    <p:sldId id="637" r:id="rId25"/>
    <p:sldId id="638" r:id="rId26"/>
    <p:sldId id="640" r:id="rId27"/>
    <p:sldId id="641" r:id="rId28"/>
    <p:sldId id="666" r:id="rId29"/>
    <p:sldId id="647" r:id="rId30"/>
    <p:sldId id="648" r:id="rId31"/>
    <p:sldId id="649" r:id="rId32"/>
    <p:sldId id="650" r:id="rId33"/>
    <p:sldId id="651" r:id="rId34"/>
    <p:sldId id="652" r:id="rId35"/>
    <p:sldId id="667" r:id="rId36"/>
    <p:sldId id="653" r:id="rId37"/>
    <p:sldId id="654" r:id="rId38"/>
    <p:sldId id="655" r:id="rId39"/>
    <p:sldId id="656" r:id="rId40"/>
    <p:sldId id="668" r:id="rId41"/>
    <p:sldId id="657" r:id="rId42"/>
    <p:sldId id="658" r:id="rId43"/>
    <p:sldId id="659" r:id="rId44"/>
    <p:sldId id="660" r:id="rId45"/>
    <p:sldId id="661" r:id="rId46"/>
    <p:sldId id="662" r:id="rId47"/>
    <p:sldId id="62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22"/>
            <p14:sldId id="499"/>
            <p14:sldId id="584"/>
            <p14:sldId id="623"/>
            <p14:sldId id="624"/>
            <p14:sldId id="663"/>
            <p14:sldId id="664"/>
            <p14:sldId id="665"/>
            <p14:sldId id="627"/>
            <p14:sldId id="628"/>
            <p14:sldId id="629"/>
            <p14:sldId id="630"/>
            <p14:sldId id="631"/>
            <p14:sldId id="632"/>
            <p14:sldId id="633"/>
            <p14:sldId id="634"/>
            <p14:sldId id="635"/>
            <p14:sldId id="636"/>
            <p14:sldId id="637"/>
            <p14:sldId id="638"/>
            <p14:sldId id="640"/>
            <p14:sldId id="641"/>
            <p14:sldId id="666"/>
            <p14:sldId id="647"/>
            <p14:sldId id="648"/>
            <p14:sldId id="649"/>
            <p14:sldId id="650"/>
            <p14:sldId id="651"/>
            <p14:sldId id="652"/>
            <p14:sldId id="667"/>
            <p14:sldId id="653"/>
            <p14:sldId id="654"/>
            <p14:sldId id="655"/>
            <p14:sldId id="656"/>
            <p14:sldId id="668"/>
            <p14:sldId id="657"/>
            <p14:sldId id="658"/>
            <p14:sldId id="659"/>
            <p14:sldId id="660"/>
            <p14:sldId id="661"/>
            <p14:sldId id="662"/>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163"/>
    <p:restoredTop sz="94669"/>
  </p:normalViewPr>
  <p:slideViewPr>
    <p:cSldViewPr snapToGrid="0">
      <p:cViewPr varScale="1">
        <p:scale>
          <a:sx n="40" d="100"/>
          <a:sy n="40" d="100"/>
        </p:scale>
        <p:origin x="224" y="112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Ahmed Hassan" userId="47750a22-629f-416f-a96d-609d36c2ca96" providerId="ADAL" clId="{3BD9E5EE-09A5-8B4A-8F43-B49EA505F2DE}"/>
    <pc:docChg chg="undo custSel modSld">
      <pc:chgData name="Ahmed Hassan" userId="47750a22-629f-416f-a96d-609d36c2ca96" providerId="ADAL" clId="{3BD9E5EE-09A5-8B4A-8F43-B49EA505F2DE}" dt="2025-05-09T22:10:39.678" v="10" actId="1035"/>
      <pc:docMkLst>
        <pc:docMk/>
      </pc:docMkLst>
      <pc:sldChg chg="modSp mod">
        <pc:chgData name="Ahmed Hassan" userId="47750a22-629f-416f-a96d-609d36c2ca96" providerId="ADAL" clId="{3BD9E5EE-09A5-8B4A-8F43-B49EA505F2DE}" dt="2025-05-09T22:10:39.678" v="10" actId="1035"/>
        <pc:sldMkLst>
          <pc:docMk/>
          <pc:sldMk cId="0" sldId="303"/>
        </pc:sldMkLst>
        <pc:spChg chg="mod">
          <ac:chgData name="Ahmed Hassan" userId="47750a22-629f-416f-a96d-609d36c2ca96" providerId="ADAL" clId="{3BD9E5EE-09A5-8B4A-8F43-B49EA505F2DE}" dt="2025-05-09T22:01:52.765" v="2" actId="1076"/>
          <ac:spMkLst>
            <pc:docMk/>
            <pc:sldMk cId="0" sldId="303"/>
            <ac:spMk id="11" creationId="{00000000-0000-0000-0000-000000000000}"/>
          </ac:spMkLst>
        </pc:spChg>
        <pc:spChg chg="mod">
          <ac:chgData name="Ahmed Hassan" userId="47750a22-629f-416f-a96d-609d36c2ca96" providerId="ADAL" clId="{3BD9E5EE-09A5-8B4A-8F43-B49EA505F2DE}" dt="2025-05-09T22:10:35.702" v="7" actId="1035"/>
          <ac:spMkLst>
            <pc:docMk/>
            <pc:sldMk cId="0" sldId="303"/>
            <ac:spMk id="12" creationId="{00000000-0000-0000-0000-000000000000}"/>
          </ac:spMkLst>
        </pc:spChg>
        <pc:spChg chg="mod">
          <ac:chgData name="Ahmed Hassan" userId="47750a22-629f-416f-a96d-609d36c2ca96" providerId="ADAL" clId="{3BD9E5EE-09A5-8B4A-8F43-B49EA505F2DE}" dt="2025-05-09T22:10:39.678" v="10" actId="1035"/>
          <ac:spMkLst>
            <pc:docMk/>
            <pc:sldMk cId="0" sldId="303"/>
            <ac:spMk id="13" creationId="{00000000-0000-0000-0000-000000000000}"/>
          </ac:spMkLst>
        </pc:spChg>
        <pc:picChg chg="mod">
          <ac:chgData name="Ahmed Hassan" userId="47750a22-629f-416f-a96d-609d36c2ca96" providerId="ADAL" clId="{3BD9E5EE-09A5-8B4A-8F43-B49EA505F2DE}" dt="2025-05-09T22:02:04.124" v="4" actId="1076"/>
          <ac:picMkLst>
            <pc:docMk/>
            <pc:sldMk cId="0" sldId="303"/>
            <ac:picMk id="5" creationId="{00000000-0000-0000-0000-000000000000}"/>
          </ac:picMkLst>
        </pc:pic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ldChg>
      <pc:sldChg chg="addSp delSp modSp modTransition modAnim">
        <pc:chgData name="AbdullahHalawany" userId="93acd4f6-3999-43c0-a02f-17f31116eace" providerId="ADAL" clId="{1789CC17-4EBB-4F87-81FB-ACC80DF0C480}" dt="2024-10-31T07:13:08.917" v="132"/>
        <pc:sldMkLst>
          <pc:docMk/>
          <pc:sldMk cId="0" sldId="313"/>
        </pc:sldMkLst>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sldChg>
      <pc:sldChg chg="addSp delSp modSp modTransition modAnim">
        <pc:chgData name="AbdullahHalawany" userId="93acd4f6-3999-43c0-a02f-17f31116eace" providerId="ADAL" clId="{1789CC17-4EBB-4F87-81FB-ACC80DF0C480}" dt="2024-10-31T07:13:08.917" v="132"/>
        <pc:sldMkLst>
          <pc:docMk/>
          <pc:sldMk cId="756635027" sldId="583"/>
        </pc:sldMkLst>
      </pc:sldChg>
      <pc:sldChg chg="addSp delSp modSp mod modTransition modAnim">
        <pc:chgData name="AbdullahHalawany" userId="93acd4f6-3999-43c0-a02f-17f31116eace" providerId="ADAL" clId="{1789CC17-4EBB-4F87-81FB-ACC80DF0C480}" dt="2024-10-31T07:13:08.917" v="132"/>
        <pc:sldMkLst>
          <pc:docMk/>
          <pc:sldMk cId="1978668602" sldId="584"/>
        </pc:sldMkLst>
      </pc:sldChg>
      <pc:sldChg chg="addSp delSp modSp modTransition modAnim">
        <pc:chgData name="AbdullahHalawany" userId="93acd4f6-3999-43c0-a02f-17f31116eace" providerId="ADAL" clId="{1789CC17-4EBB-4F87-81FB-ACC80DF0C480}" dt="2024-10-31T07:13:08.917" v="132"/>
        <pc:sldMkLst>
          <pc:docMk/>
          <pc:sldMk cId="1137751685" sldId="585"/>
        </pc:sldMkLst>
      </pc:sldChg>
      <pc:sldChg chg="addSp delSp modSp mod modTransition modAnim">
        <pc:chgData name="AbdullahHalawany" userId="93acd4f6-3999-43c0-a02f-17f31116eace" providerId="ADAL" clId="{1789CC17-4EBB-4F87-81FB-ACC80DF0C480}" dt="2024-10-31T07:13:08.917" v="132"/>
        <pc:sldMkLst>
          <pc:docMk/>
          <pc:sldMk cId="1738274113" sldId="586"/>
        </pc:sldMkLst>
      </pc:sldChg>
      <pc:sldChg chg="addSp delSp modSp modTransition modAnim">
        <pc:chgData name="AbdullahHalawany" userId="93acd4f6-3999-43c0-a02f-17f31116eace" providerId="ADAL" clId="{1789CC17-4EBB-4F87-81FB-ACC80DF0C480}" dt="2024-10-31T07:13:08.917" v="132"/>
        <pc:sldMkLst>
          <pc:docMk/>
          <pc:sldMk cId="51338143" sldId="587"/>
        </pc:sldMkLst>
      </pc:sldChg>
      <pc:sldChg chg="addSp delSp modSp mod modTransition modAnim">
        <pc:chgData name="AbdullahHalawany" userId="93acd4f6-3999-43c0-a02f-17f31116eace" providerId="ADAL" clId="{1789CC17-4EBB-4F87-81FB-ACC80DF0C480}" dt="2024-10-31T07:13:08.917" v="132"/>
        <pc:sldMkLst>
          <pc:docMk/>
          <pc:sldMk cId="1566672731" sldId="588"/>
        </pc:sldMkLst>
      </pc:sldChg>
      <pc:sldChg chg="addSp delSp modSp mod modTransition modAnim">
        <pc:chgData name="AbdullahHalawany" userId="93acd4f6-3999-43c0-a02f-17f31116eace" providerId="ADAL" clId="{1789CC17-4EBB-4F87-81FB-ACC80DF0C480}" dt="2024-10-31T07:13:08.917" v="132"/>
        <pc:sldMkLst>
          <pc:docMk/>
          <pc:sldMk cId="3996977730" sldId="589"/>
        </pc:sldMkLst>
      </pc:sldChg>
      <pc:sldChg chg="addSp delSp modSp modTransition modAnim">
        <pc:chgData name="AbdullahHalawany" userId="93acd4f6-3999-43c0-a02f-17f31116eace" providerId="ADAL" clId="{1789CC17-4EBB-4F87-81FB-ACC80DF0C480}" dt="2024-10-31T07:13:08.917" v="132"/>
        <pc:sldMkLst>
          <pc:docMk/>
          <pc:sldMk cId="1550464049" sldId="590"/>
        </pc:sldMkLst>
      </pc:sldChg>
      <pc:sldChg chg="addSp delSp modSp modTransition modAnim">
        <pc:chgData name="AbdullahHalawany" userId="93acd4f6-3999-43c0-a02f-17f31116eace" providerId="ADAL" clId="{1789CC17-4EBB-4F87-81FB-ACC80DF0C480}" dt="2024-10-31T07:13:08.917" v="132"/>
        <pc:sldMkLst>
          <pc:docMk/>
          <pc:sldMk cId="2453189734" sldId="591"/>
        </pc:sldMkLst>
      </pc:sldChg>
      <pc:sldChg chg="addSp delSp modSp modTransition modAnim">
        <pc:chgData name="AbdullahHalawany" userId="93acd4f6-3999-43c0-a02f-17f31116eace" providerId="ADAL" clId="{1789CC17-4EBB-4F87-81FB-ACC80DF0C480}" dt="2024-10-31T07:13:08.917" v="132"/>
        <pc:sldMkLst>
          <pc:docMk/>
          <pc:sldMk cId="3802161393" sldId="592"/>
        </pc:sldMkLst>
      </pc:sldChg>
      <pc:sldChg chg="addSp delSp modSp mod modTransition modAnim">
        <pc:chgData name="AbdullahHalawany" userId="93acd4f6-3999-43c0-a02f-17f31116eace" providerId="ADAL" clId="{1789CC17-4EBB-4F87-81FB-ACC80DF0C480}" dt="2024-10-31T07:13:08.917" v="132"/>
        <pc:sldMkLst>
          <pc:docMk/>
          <pc:sldMk cId="4005999317" sldId="593"/>
        </pc:sldMkLst>
      </pc:sldChg>
      <pc:sldChg chg="addSp delSp modSp mod modTransition modAnim">
        <pc:chgData name="AbdullahHalawany" userId="93acd4f6-3999-43c0-a02f-17f31116eace" providerId="ADAL" clId="{1789CC17-4EBB-4F87-81FB-ACC80DF0C480}" dt="2024-10-31T07:13:08.917" v="132"/>
        <pc:sldMkLst>
          <pc:docMk/>
          <pc:sldMk cId="4252703164" sldId="594"/>
        </pc:sldMkLst>
      </pc:sldChg>
      <pc:sldChg chg="addSp delSp modSp mod modTransition modAnim">
        <pc:chgData name="AbdullahHalawany" userId="93acd4f6-3999-43c0-a02f-17f31116eace" providerId="ADAL" clId="{1789CC17-4EBB-4F87-81FB-ACC80DF0C480}" dt="2024-10-31T07:13:08.917" v="132"/>
        <pc:sldMkLst>
          <pc:docMk/>
          <pc:sldMk cId="2810551693" sldId="595"/>
        </pc:sldMkLst>
      </pc:sldChg>
      <pc:sldChg chg="addSp delSp modSp modTransition modAnim">
        <pc:chgData name="AbdullahHalawany" userId="93acd4f6-3999-43c0-a02f-17f31116eace" providerId="ADAL" clId="{1789CC17-4EBB-4F87-81FB-ACC80DF0C480}" dt="2024-10-31T07:13:08.917" v="132"/>
        <pc:sldMkLst>
          <pc:docMk/>
          <pc:sldMk cId="2393643038" sldId="596"/>
        </pc:sldMkLst>
      </pc:sldChg>
      <pc:sldChg chg="addSp delSp modSp mod modTransition modAnim">
        <pc:chgData name="AbdullahHalawany" userId="93acd4f6-3999-43c0-a02f-17f31116eace" providerId="ADAL" clId="{1789CC17-4EBB-4F87-81FB-ACC80DF0C480}" dt="2024-10-31T07:13:08.917" v="132"/>
        <pc:sldMkLst>
          <pc:docMk/>
          <pc:sldMk cId="3480457842" sldId="597"/>
        </pc:sldMkLst>
      </pc:sldChg>
      <pc:sldChg chg="addSp delSp modSp mod modTransition modAnim">
        <pc:chgData name="AbdullahHalawany" userId="93acd4f6-3999-43c0-a02f-17f31116eace" providerId="ADAL" clId="{1789CC17-4EBB-4F87-81FB-ACC80DF0C480}" dt="2024-10-31T07:13:08.917" v="132"/>
        <pc:sldMkLst>
          <pc:docMk/>
          <pc:sldMk cId="3259167427" sldId="598"/>
        </pc:sldMkLst>
      </pc:sldChg>
      <pc:sldChg chg="addSp delSp modSp modTransition modAnim">
        <pc:chgData name="AbdullahHalawany" userId="93acd4f6-3999-43c0-a02f-17f31116eace" providerId="ADAL" clId="{1789CC17-4EBB-4F87-81FB-ACC80DF0C480}" dt="2024-10-31T07:13:08.917" v="132"/>
        <pc:sldMkLst>
          <pc:docMk/>
          <pc:sldMk cId="1416101726" sldId="599"/>
        </pc:sldMkLst>
      </pc:sldChg>
      <pc:sldChg chg="addSp delSp modSp modTransition modAnim">
        <pc:chgData name="AbdullahHalawany" userId="93acd4f6-3999-43c0-a02f-17f31116eace" providerId="ADAL" clId="{1789CC17-4EBB-4F87-81FB-ACC80DF0C480}" dt="2024-10-31T07:13:08.917" v="132"/>
        <pc:sldMkLst>
          <pc:docMk/>
          <pc:sldMk cId="1285687449" sldId="600"/>
        </pc:sldMkLst>
      </pc:sldChg>
      <pc:sldChg chg="addSp delSp modSp modTransition modAnim">
        <pc:chgData name="AbdullahHalawany" userId="93acd4f6-3999-43c0-a02f-17f31116eace" providerId="ADAL" clId="{1789CC17-4EBB-4F87-81FB-ACC80DF0C480}" dt="2024-10-31T07:13:08.917" v="132"/>
        <pc:sldMkLst>
          <pc:docMk/>
          <pc:sldMk cId="1424704833" sldId="601"/>
        </pc:sldMkLst>
      </pc:sldChg>
      <pc:sldChg chg="addSp delSp modSp modTransition modAnim">
        <pc:chgData name="AbdullahHalawany" userId="93acd4f6-3999-43c0-a02f-17f31116eace" providerId="ADAL" clId="{1789CC17-4EBB-4F87-81FB-ACC80DF0C480}" dt="2024-10-31T07:13:08.917" v="132"/>
        <pc:sldMkLst>
          <pc:docMk/>
          <pc:sldMk cId="1080601033" sldId="602"/>
        </pc:sldMkLst>
      </pc:sldChg>
      <pc:sldChg chg="addSp delSp modSp mod modTransition modAnim">
        <pc:chgData name="AbdullahHalawany" userId="93acd4f6-3999-43c0-a02f-17f31116eace" providerId="ADAL" clId="{1789CC17-4EBB-4F87-81FB-ACC80DF0C480}" dt="2024-10-31T07:13:08.917" v="132"/>
        <pc:sldMkLst>
          <pc:docMk/>
          <pc:sldMk cId="238447749" sldId="603"/>
        </pc:sldMkLst>
      </pc:sldChg>
      <pc:sldChg chg="addSp delSp modSp modTransition modAnim">
        <pc:chgData name="AbdullahHalawany" userId="93acd4f6-3999-43c0-a02f-17f31116eace" providerId="ADAL" clId="{1789CC17-4EBB-4F87-81FB-ACC80DF0C480}" dt="2024-10-31T07:13:08.917" v="132"/>
        <pc:sldMkLst>
          <pc:docMk/>
          <pc:sldMk cId="1168796619" sldId="604"/>
        </pc:sldMkLst>
      </pc:sldChg>
      <pc:sldChg chg="addSp delSp modSp modTransition modAnim">
        <pc:chgData name="AbdullahHalawany" userId="93acd4f6-3999-43c0-a02f-17f31116eace" providerId="ADAL" clId="{1789CC17-4EBB-4F87-81FB-ACC80DF0C480}" dt="2024-10-31T07:13:08.917" v="132"/>
        <pc:sldMkLst>
          <pc:docMk/>
          <pc:sldMk cId="1256862498" sldId="605"/>
        </pc:sldMkLst>
      </pc:sldChg>
      <pc:sldChg chg="addSp delSp modSp modTransition modAnim">
        <pc:chgData name="AbdullahHalawany" userId="93acd4f6-3999-43c0-a02f-17f31116eace" providerId="ADAL" clId="{1789CC17-4EBB-4F87-81FB-ACC80DF0C480}" dt="2024-10-31T07:13:08.917" v="132"/>
        <pc:sldMkLst>
          <pc:docMk/>
          <pc:sldMk cId="3194002760" sldId="606"/>
        </pc:sldMkLst>
      </pc:sldChg>
      <pc:sldChg chg="addSp delSp modSp mod modTransition modAnim">
        <pc:chgData name="AbdullahHalawany" userId="93acd4f6-3999-43c0-a02f-17f31116eace" providerId="ADAL" clId="{1789CC17-4EBB-4F87-81FB-ACC80DF0C480}" dt="2024-10-31T07:13:08.917" v="132"/>
        <pc:sldMkLst>
          <pc:docMk/>
          <pc:sldMk cId="3603648323" sldId="607"/>
        </pc:sldMkLst>
      </pc:sldChg>
      <pc:sldChg chg="addSp delSp modSp mod modTransition modAnim">
        <pc:chgData name="AbdullahHalawany" userId="93acd4f6-3999-43c0-a02f-17f31116eace" providerId="ADAL" clId="{1789CC17-4EBB-4F87-81FB-ACC80DF0C480}" dt="2024-10-31T07:13:08.917" v="132"/>
        <pc:sldMkLst>
          <pc:docMk/>
          <pc:sldMk cId="1812012337" sldId="608"/>
        </pc:sldMkLst>
      </pc:sldChg>
      <pc:sldChg chg="addSp delSp modSp mod modTransition modAnim">
        <pc:chgData name="AbdullahHalawany" userId="93acd4f6-3999-43c0-a02f-17f31116eace" providerId="ADAL" clId="{1789CC17-4EBB-4F87-81FB-ACC80DF0C480}" dt="2024-10-31T07:13:08.917" v="132"/>
        <pc:sldMkLst>
          <pc:docMk/>
          <pc:sldMk cId="2345906042" sldId="609"/>
        </pc:sldMkLst>
      </pc:sldChg>
      <pc:sldChg chg="addSp delSp modSp mod modTransition modAnim">
        <pc:chgData name="AbdullahHalawany" userId="93acd4f6-3999-43c0-a02f-17f31116eace" providerId="ADAL" clId="{1789CC17-4EBB-4F87-81FB-ACC80DF0C480}" dt="2024-10-31T07:13:08.917" v="132"/>
        <pc:sldMkLst>
          <pc:docMk/>
          <pc:sldMk cId="4060884563" sldId="610"/>
        </pc:sldMkLst>
      </pc:sldChg>
      <pc:sldChg chg="addSp delSp modSp mod modTransition modAnim">
        <pc:chgData name="AbdullahHalawany" userId="93acd4f6-3999-43c0-a02f-17f31116eace" providerId="ADAL" clId="{1789CC17-4EBB-4F87-81FB-ACC80DF0C480}" dt="2024-10-31T07:13:08.917" v="132"/>
        <pc:sldMkLst>
          <pc:docMk/>
          <pc:sldMk cId="2047384485" sldId="611"/>
        </pc:sldMkLst>
      </pc:sldChg>
      <pc:sldChg chg="addSp delSp modSp modTransition modAnim">
        <pc:chgData name="AbdullahHalawany" userId="93acd4f6-3999-43c0-a02f-17f31116eace" providerId="ADAL" clId="{1789CC17-4EBB-4F87-81FB-ACC80DF0C480}" dt="2024-10-31T07:13:08.917" v="132"/>
        <pc:sldMkLst>
          <pc:docMk/>
          <pc:sldMk cId="2797504033" sldId="612"/>
        </pc:sldMkLst>
      </pc:sldChg>
      <pc:sldChg chg="addSp delSp modSp mod modTransition modAnim">
        <pc:chgData name="AbdullahHalawany" userId="93acd4f6-3999-43c0-a02f-17f31116eace" providerId="ADAL" clId="{1789CC17-4EBB-4F87-81FB-ACC80DF0C480}" dt="2024-10-31T07:13:08.917" v="132"/>
        <pc:sldMkLst>
          <pc:docMk/>
          <pc:sldMk cId="2419197737" sldId="613"/>
        </pc:sldMkLst>
      </pc:sldChg>
      <pc:sldChg chg="addSp delSp modSp mod modTransition modAnim">
        <pc:chgData name="AbdullahHalawany" userId="93acd4f6-3999-43c0-a02f-17f31116eace" providerId="ADAL" clId="{1789CC17-4EBB-4F87-81FB-ACC80DF0C480}" dt="2024-10-31T07:13:08.917" v="132"/>
        <pc:sldMkLst>
          <pc:docMk/>
          <pc:sldMk cId="3575439986" sldId="614"/>
        </pc:sldMkLst>
      </pc:sldChg>
      <pc:sldChg chg="addSp delSp modSp mod modTransition modAnim">
        <pc:chgData name="AbdullahHalawany" userId="93acd4f6-3999-43c0-a02f-17f31116eace" providerId="ADAL" clId="{1789CC17-4EBB-4F87-81FB-ACC80DF0C480}" dt="2024-10-31T07:13:08.917" v="132"/>
        <pc:sldMkLst>
          <pc:docMk/>
          <pc:sldMk cId="1647067282" sldId="615"/>
        </pc:sldMkLst>
      </pc:sldChg>
      <pc:sldChg chg="addSp delSp modSp modTransition modAnim">
        <pc:chgData name="AbdullahHalawany" userId="93acd4f6-3999-43c0-a02f-17f31116eace" providerId="ADAL" clId="{1789CC17-4EBB-4F87-81FB-ACC80DF0C480}" dt="2024-10-31T07:13:08.917" v="132"/>
        <pc:sldMkLst>
          <pc:docMk/>
          <pc:sldMk cId="1246246117" sldId="617"/>
        </pc:sldMkLst>
      </pc:sldChg>
      <pc:sldChg chg="addSp delSp modSp modTransition modAnim">
        <pc:chgData name="AbdullahHalawany" userId="93acd4f6-3999-43c0-a02f-17f31116eace" providerId="ADAL" clId="{1789CC17-4EBB-4F87-81FB-ACC80DF0C480}" dt="2024-10-31T07:13:08.917" v="132"/>
        <pc:sldMkLst>
          <pc:docMk/>
          <pc:sldMk cId="2339560993" sldId="618"/>
        </pc:sldMkLst>
      </pc:sldChg>
      <pc:sldChg chg="addSp delSp modSp modTransition modAnim">
        <pc:chgData name="AbdullahHalawany" userId="93acd4f6-3999-43c0-a02f-17f31116eace" providerId="ADAL" clId="{1789CC17-4EBB-4F87-81FB-ACC80DF0C480}" dt="2024-10-31T07:13:08.917" v="132"/>
        <pc:sldMkLst>
          <pc:docMk/>
          <pc:sldMk cId="1150453666" sldId="619"/>
        </pc:sldMkLst>
      </pc:sldChg>
      <pc:sldChg chg="addSp delSp modSp modTransition modAnim">
        <pc:chgData name="AbdullahHalawany" userId="93acd4f6-3999-43c0-a02f-17f31116eace" providerId="ADAL" clId="{1789CC17-4EBB-4F87-81FB-ACC80DF0C480}" dt="2024-10-31T07:13:08.917" v="132"/>
        <pc:sldMkLst>
          <pc:docMk/>
          <pc:sldMk cId="2717722845" sldId="620"/>
        </pc:sldMkLst>
      </pc:sldChg>
      <pc:sldChg chg="modTransition">
        <pc:chgData name="AbdullahHalawany" userId="93acd4f6-3999-43c0-a02f-17f31116eace" providerId="ADAL" clId="{1789CC17-4EBB-4F87-81FB-ACC80DF0C480}" dt="2024-10-31T07:13:08.917" v="132"/>
        <pc:sldMkLst>
          <pc:docMk/>
          <pc:sldMk cId="3838883664" sldId="621"/>
        </pc:sldMkLst>
      </pc:sldChg>
    </pc:docChg>
  </pc:docChgLst>
  <pc:docChgLst>
    <pc:chgData name="AbdullahHalawany" userId="93acd4f6-3999-43c0-a02f-17f31116eace" providerId="ADAL" clId="{4A8E278C-A496-4187-987B-48A7DF0A7BC4}"/>
    <pc:docChg chg="undo custSel modSld">
      <pc:chgData name="AbdullahHalawany" userId="93acd4f6-3999-43c0-a02f-17f31116eace" providerId="ADAL" clId="{4A8E278C-A496-4187-987B-48A7DF0A7BC4}" dt="2024-11-04T04:48:04.442" v="64" actId="20577"/>
      <pc:docMkLst>
        <pc:docMk/>
      </pc:docMkLst>
      <pc:sldChg chg="modSp mod">
        <pc:chgData name="AbdullahHalawany" userId="93acd4f6-3999-43c0-a02f-17f31116eace" providerId="ADAL" clId="{4A8E278C-A496-4187-987B-48A7DF0A7BC4}" dt="2024-11-04T04:18:02.356" v="2" actId="1076"/>
        <pc:sldMkLst>
          <pc:docMk/>
          <pc:sldMk cId="0" sldId="303"/>
        </pc:sldMkLst>
      </pc:sldChg>
      <pc:sldChg chg="modSp mod">
        <pc:chgData name="AbdullahHalawany" userId="93acd4f6-3999-43c0-a02f-17f31116eace" providerId="ADAL" clId="{4A8E278C-A496-4187-987B-48A7DF0A7BC4}" dt="2024-11-04T04:20:43.038" v="37" actId="1076"/>
        <pc:sldMkLst>
          <pc:docMk/>
          <pc:sldMk cId="191888453" sldId="499"/>
        </pc:sldMkLst>
      </pc:sldChg>
      <pc:sldChg chg="modSp mod">
        <pc:chgData name="AbdullahHalawany" userId="93acd4f6-3999-43c0-a02f-17f31116eace" providerId="ADAL" clId="{4A8E278C-A496-4187-987B-48A7DF0A7BC4}" dt="2024-11-04T04:21:16.763" v="39" actId="2710"/>
        <pc:sldMkLst>
          <pc:docMk/>
          <pc:sldMk cId="2982646360" sldId="593"/>
        </pc:sldMkLst>
      </pc:sldChg>
      <pc:sldChg chg="modSp mod">
        <pc:chgData name="AbdullahHalawany" userId="93acd4f6-3999-43c0-a02f-17f31116eace" providerId="ADAL" clId="{4A8E278C-A496-4187-987B-48A7DF0A7BC4}" dt="2024-11-04T04:18:26.226" v="5" actId="1076"/>
        <pc:sldMkLst>
          <pc:docMk/>
          <pc:sldMk cId="3192421304" sldId="594"/>
        </pc:sldMkLst>
      </pc:sldChg>
      <pc:sldChg chg="modSp mod">
        <pc:chgData name="AbdullahHalawany" userId="93acd4f6-3999-43c0-a02f-17f31116eace" providerId="ADAL" clId="{4A8E278C-A496-4187-987B-48A7DF0A7BC4}" dt="2024-11-04T04:18:34.513" v="7" actId="1076"/>
        <pc:sldMkLst>
          <pc:docMk/>
          <pc:sldMk cId="3878200801" sldId="596"/>
        </pc:sldMkLst>
      </pc:sldChg>
      <pc:sldChg chg="modSp mod">
        <pc:chgData name="AbdullahHalawany" userId="93acd4f6-3999-43c0-a02f-17f31116eace" providerId="ADAL" clId="{4A8E278C-A496-4187-987B-48A7DF0A7BC4}" dt="2024-11-04T04:18:38.854" v="9" actId="1076"/>
        <pc:sldMkLst>
          <pc:docMk/>
          <pc:sldMk cId="2097266470" sldId="597"/>
        </pc:sldMkLst>
      </pc:sldChg>
      <pc:sldChg chg="modSp mod">
        <pc:chgData name="AbdullahHalawany" userId="93acd4f6-3999-43c0-a02f-17f31116eace" providerId="ADAL" clId="{4A8E278C-A496-4187-987B-48A7DF0A7BC4}" dt="2024-11-04T04:18:44.959" v="11" actId="1076"/>
        <pc:sldMkLst>
          <pc:docMk/>
          <pc:sldMk cId="4168783259" sldId="598"/>
        </pc:sldMkLst>
      </pc:sldChg>
      <pc:sldChg chg="modSp mod">
        <pc:chgData name="AbdullahHalawany" userId="93acd4f6-3999-43c0-a02f-17f31116eace" providerId="ADAL" clId="{4A8E278C-A496-4187-987B-48A7DF0A7BC4}" dt="2024-11-04T04:18:49.969" v="13" actId="1076"/>
        <pc:sldMkLst>
          <pc:docMk/>
          <pc:sldMk cId="3052828514" sldId="599"/>
        </pc:sldMkLst>
      </pc:sldChg>
      <pc:sldChg chg="modSp mod">
        <pc:chgData name="AbdullahHalawany" userId="93acd4f6-3999-43c0-a02f-17f31116eace" providerId="ADAL" clId="{4A8E278C-A496-4187-987B-48A7DF0A7BC4}" dt="2024-11-04T04:18:54.217" v="15" actId="1076"/>
        <pc:sldMkLst>
          <pc:docMk/>
          <pc:sldMk cId="2319709672" sldId="600"/>
        </pc:sldMkLst>
      </pc:sldChg>
      <pc:sldChg chg="modSp mod">
        <pc:chgData name="AbdullahHalawany" userId="93acd4f6-3999-43c0-a02f-17f31116eace" providerId="ADAL" clId="{4A8E278C-A496-4187-987B-48A7DF0A7BC4}" dt="2024-11-04T04:18:58.773" v="17" actId="1076"/>
        <pc:sldMkLst>
          <pc:docMk/>
          <pc:sldMk cId="3028319447" sldId="601"/>
        </pc:sldMkLst>
      </pc:sldChg>
      <pc:sldChg chg="modSp mod">
        <pc:chgData name="AbdullahHalawany" userId="93acd4f6-3999-43c0-a02f-17f31116eace" providerId="ADAL" clId="{4A8E278C-A496-4187-987B-48A7DF0A7BC4}" dt="2024-11-04T04:22:54.077" v="60" actId="20577"/>
        <pc:sldMkLst>
          <pc:docMk/>
          <pc:sldMk cId="953084867" sldId="602"/>
        </pc:sldMkLst>
      </pc:sldChg>
      <pc:sldChg chg="modSp mod">
        <pc:chgData name="AbdullahHalawany" userId="93acd4f6-3999-43c0-a02f-17f31116eace" providerId="ADAL" clId="{4A8E278C-A496-4187-987B-48A7DF0A7BC4}" dt="2024-11-04T04:19:28.428" v="24" actId="1076"/>
        <pc:sldMkLst>
          <pc:docMk/>
          <pc:sldMk cId="3445815507" sldId="605"/>
        </pc:sldMkLst>
      </pc:sldChg>
      <pc:sldChg chg="modSp mod">
        <pc:chgData name="AbdullahHalawany" userId="93acd4f6-3999-43c0-a02f-17f31116eace" providerId="ADAL" clId="{4A8E278C-A496-4187-987B-48A7DF0A7BC4}" dt="2024-11-04T04:19:33.397" v="26" actId="1076"/>
        <pc:sldMkLst>
          <pc:docMk/>
          <pc:sldMk cId="4118667722" sldId="606"/>
        </pc:sldMkLst>
      </pc:sldChg>
      <pc:sldChg chg="modSp mod">
        <pc:chgData name="AbdullahHalawany" userId="93acd4f6-3999-43c0-a02f-17f31116eace" providerId="ADAL" clId="{4A8E278C-A496-4187-987B-48A7DF0A7BC4}" dt="2024-11-04T04:19:42.283" v="28" actId="1076"/>
        <pc:sldMkLst>
          <pc:docMk/>
          <pc:sldMk cId="4144050016" sldId="607"/>
        </pc:sldMkLst>
      </pc:sldChg>
      <pc:sldChg chg="modSp mod">
        <pc:chgData name="AbdullahHalawany" userId="93acd4f6-3999-43c0-a02f-17f31116eace" providerId="ADAL" clId="{4A8E278C-A496-4187-987B-48A7DF0A7BC4}" dt="2024-11-04T04:19:47.593" v="30" actId="1076"/>
        <pc:sldMkLst>
          <pc:docMk/>
          <pc:sldMk cId="347890785" sldId="608"/>
        </pc:sldMkLst>
      </pc:sldChg>
      <pc:sldChg chg="modSp mod">
        <pc:chgData name="AbdullahHalawany" userId="93acd4f6-3999-43c0-a02f-17f31116eace" providerId="ADAL" clId="{4A8E278C-A496-4187-987B-48A7DF0A7BC4}" dt="2024-11-04T04:19:52.861" v="32" actId="1076"/>
        <pc:sldMkLst>
          <pc:docMk/>
          <pc:sldMk cId="2941116839" sldId="609"/>
        </pc:sldMkLst>
      </pc:sldChg>
      <pc:sldChg chg="modSp mod">
        <pc:chgData name="AbdullahHalawany" userId="93acd4f6-3999-43c0-a02f-17f31116eace" providerId="ADAL" clId="{4A8E278C-A496-4187-987B-48A7DF0A7BC4}" dt="2024-11-04T04:19:57.829" v="34" actId="1076"/>
        <pc:sldMkLst>
          <pc:docMk/>
          <pc:sldMk cId="1355294374" sldId="610"/>
        </pc:sldMkLst>
      </pc:sldChg>
      <pc:sldChg chg="modSp mod">
        <pc:chgData name="AbdullahHalawany" userId="93acd4f6-3999-43c0-a02f-17f31116eace" providerId="ADAL" clId="{4A8E278C-A496-4187-987B-48A7DF0A7BC4}" dt="2024-11-04T04:48:04.442" v="64" actId="20577"/>
        <pc:sldMkLst>
          <pc:docMk/>
          <pc:sldMk cId="810213647" sldId="615"/>
        </pc:sldMkLst>
      </pc:sldChg>
      <pc:sldChg chg="modSp mod">
        <pc:chgData name="AbdullahHalawany" userId="93acd4f6-3999-43c0-a02f-17f31116eace" providerId="ADAL" clId="{4A8E278C-A496-4187-987B-48A7DF0A7BC4}" dt="2024-11-04T04:20:11.788" v="35" actId="14100"/>
        <pc:sldMkLst>
          <pc:docMk/>
          <pc:sldMk cId="2344963462" sldId="61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custT="1"/>
      <dgm:spPr>
        <a:solidFill>
          <a:srgbClr val="4472C4"/>
        </a:solidFill>
      </dgm:spPr>
      <dgm:t>
        <a:bodyPr/>
        <a:lstStyle/>
        <a:p>
          <a:pPr>
            <a:buFont typeface="Arial" panose="020B0604020202020204" pitchFamily="34" charset="0"/>
            <a:buChar char="•"/>
          </a:pPr>
          <a:r>
            <a:rPr lang="en-US" sz="2000" dirty="0">
              <a:effectLst/>
              <a:latin typeface="+mn-lt"/>
              <a:ea typeface="Calibri" panose="020F0502020204030204" pitchFamily="34" charset="0"/>
              <a:cs typeface="Arial" panose="020B0604020202020204" pitchFamily="34" charset="0"/>
            </a:rPr>
            <a:t>Business Analysis adds values to organizations through ensuring that implemented business change solutions are aligned with business needs</a:t>
          </a:r>
          <a:endParaRPr lang="en-US" sz="2000" dirty="0">
            <a:latin typeface="+mn-lt"/>
          </a:endParaRPr>
        </a:p>
      </dgm:t>
    </dgm:pt>
    <dgm:pt modelId="{DB8A1B93-6ECA-6A42-BEC2-6583C323B8C8}" type="parTrans" cxnId="{88F1B710-0A38-D449-BA82-6ED7038BA087}">
      <dgm:prSet/>
      <dgm:spPr/>
      <dgm:t>
        <a:bodyPr/>
        <a:lstStyle/>
        <a:p>
          <a:endParaRPr lang="en-US" sz="2000">
            <a:latin typeface="+mn-lt"/>
          </a:endParaRPr>
        </a:p>
      </dgm:t>
    </dgm:pt>
    <dgm:pt modelId="{D079DF24-8556-B346-90C4-B243A89C4F04}" type="sibTrans" cxnId="{88F1B710-0A38-D449-BA82-6ED7038BA087}">
      <dgm:prSet/>
      <dgm:spPr/>
      <dgm:t>
        <a:bodyPr/>
        <a:lstStyle/>
        <a:p>
          <a:endParaRPr lang="en-US" sz="2000">
            <a:latin typeface="+mn-lt"/>
          </a:endParaRPr>
        </a:p>
      </dgm:t>
    </dgm:pt>
    <dgm:pt modelId="{2C825ABE-DE0F-3C4F-864C-33773D1AC65F}">
      <dgm:prSet custT="1"/>
      <dgm:spPr>
        <a:solidFill>
          <a:srgbClr val="4472C4"/>
        </a:solidFill>
      </dgm:spPr>
      <dgm:t>
        <a:bodyPr/>
        <a:lstStyle/>
        <a:p>
          <a:r>
            <a:rPr lang="en-US" sz="2000" dirty="0">
              <a:effectLst/>
              <a:latin typeface="+mn-lt"/>
              <a:ea typeface="Calibri" panose="020F0502020204030204" pitchFamily="34" charset="0"/>
              <a:cs typeface="Arial" panose="020B0604020202020204" pitchFamily="34" charset="0"/>
            </a:rPr>
            <a:t>Business analysis is the application of knowledge, skills, tools and techniques to Determine problems, identify viable solutions, gather, analyze, document and implement requirements to achieve benefits</a:t>
          </a:r>
        </a:p>
      </dgm:t>
    </dgm:pt>
    <dgm:pt modelId="{63DCD196-D9EE-BE45-943C-558545086905}" type="parTrans" cxnId="{F3F17945-E863-DE49-BC42-35E1C487BE97}">
      <dgm:prSet/>
      <dgm:spPr/>
      <dgm:t>
        <a:bodyPr/>
        <a:lstStyle/>
        <a:p>
          <a:endParaRPr lang="en-US" sz="2000">
            <a:latin typeface="+mn-lt"/>
          </a:endParaRPr>
        </a:p>
      </dgm:t>
    </dgm:pt>
    <dgm:pt modelId="{8835A38D-BEEA-8545-8678-AF03C9446722}" type="sibTrans" cxnId="{F3F17945-E863-DE49-BC42-35E1C487BE97}">
      <dgm:prSet/>
      <dgm:spPr/>
      <dgm:t>
        <a:bodyPr/>
        <a:lstStyle/>
        <a:p>
          <a:endParaRPr lang="en-US" sz="2000">
            <a:latin typeface="+mn-lt"/>
          </a:endParaRPr>
        </a:p>
      </dgm:t>
    </dgm:pt>
    <dgm:pt modelId="{83F9A072-BF21-3B4F-AF6A-3C82E3BF4D9A}">
      <dgm:prSet custT="1"/>
      <dgm:spPr>
        <a:solidFill>
          <a:srgbClr val="4472C4"/>
        </a:solidFill>
      </dgm:spPr>
      <dgm:t>
        <a:bodyPr/>
        <a:lstStyle/>
        <a:p>
          <a:r>
            <a:rPr lang="en-US" sz="2000" dirty="0">
              <a:latin typeface="+mn-lt"/>
              <a:ea typeface="Calibri" panose="020F0502020204030204" pitchFamily="34" charset="0"/>
              <a:cs typeface="Arial" panose="020B0604020202020204" pitchFamily="34" charset="0"/>
            </a:rPr>
            <a:t>Analyzing a Business System means Studying: People, Processes, Technology, and organizational context</a:t>
          </a:r>
        </a:p>
      </dgm:t>
    </dgm:pt>
    <dgm:pt modelId="{32457702-B86E-454D-85CD-FFBCAA4C478A}" type="parTrans" cxnId="{D7E16C52-41A0-EB46-9F71-88B39FEE54F2}">
      <dgm:prSet/>
      <dgm:spPr/>
      <dgm:t>
        <a:bodyPr/>
        <a:lstStyle/>
        <a:p>
          <a:endParaRPr lang="en-US" sz="2000">
            <a:latin typeface="+mn-lt"/>
          </a:endParaRPr>
        </a:p>
      </dgm:t>
    </dgm:pt>
    <dgm:pt modelId="{E56CEDF3-BE27-6A41-9776-3B0ABD225E8A}" type="sibTrans" cxnId="{D7E16C52-41A0-EB46-9F71-88B39FEE54F2}">
      <dgm:prSet/>
      <dgm:spPr/>
      <dgm:t>
        <a:bodyPr/>
        <a:lstStyle/>
        <a:p>
          <a:endParaRPr lang="en-US" sz="2000">
            <a:latin typeface="+mn-lt"/>
          </a:endParaRPr>
        </a:p>
      </dgm:t>
    </dgm:pt>
    <dgm:pt modelId="{D038035D-5996-2444-BC35-BDF1C0707200}">
      <dgm:prSet custT="1"/>
      <dgm:spPr>
        <a:solidFill>
          <a:srgbClr val="4472C4"/>
        </a:solidFill>
      </dgm:spPr>
      <dgm:t>
        <a:bodyPr/>
        <a:lstStyle/>
        <a:p>
          <a:r>
            <a:rPr lang="en-US" sz="2000" dirty="0">
              <a:latin typeface="+mn-lt"/>
              <a:ea typeface="Calibri" panose="020F0502020204030204" pitchFamily="34" charset="0"/>
              <a:cs typeface="Arial" panose="020B0604020202020204" pitchFamily="34" charset="0"/>
            </a:rPr>
            <a:t>Business analysis is a set of processes guided by principles</a:t>
          </a:r>
          <a:endParaRPr lang="en-US" sz="2000" dirty="0">
            <a:effectLst/>
            <a:latin typeface="+mn-lt"/>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sz="2000">
            <a:latin typeface="+mn-lt"/>
          </a:endParaRPr>
        </a:p>
      </dgm:t>
    </dgm:pt>
    <dgm:pt modelId="{9E56571F-999C-1645-9AD7-F1D38077E84D}" type="sibTrans" cxnId="{73937830-E1A8-EB44-AE14-AC73E412463D}">
      <dgm:prSet/>
      <dgm:spPr/>
      <dgm:t>
        <a:bodyPr/>
        <a:lstStyle/>
        <a:p>
          <a:endParaRPr lang="en-US" sz="2000">
            <a:latin typeface="+mn-lt"/>
          </a:endParaRPr>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4">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4">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4">
        <dgm:presLayoutVars>
          <dgm:chMax val="0"/>
          <dgm:bulletEnabled val="1"/>
        </dgm:presLayoutVars>
      </dgm:prSet>
      <dgm:spPr/>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3" presStyleCnt="4">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3"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750AA3A1-7716-ED4D-94C8-BA2C9828B361}" type="presParOf" srcId="{D80DA091-FED0-1B4D-827F-FFA5C4DA7BE3}" destId="{A83473DE-CF61-184E-8649-90BE423A33E4}" srcOrd="6"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2B7061-A56D-3D4D-BD2A-EB07F5E594E3}"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55EA2CB3-CB26-FA4A-AB90-E802146FB454}">
      <dgm:prSet phldrT="[Text]"/>
      <dgm:spPr/>
      <dgm:t>
        <a:bodyPr/>
        <a:lstStyle/>
        <a:p>
          <a:pPr rtl="0"/>
          <a:r>
            <a:rPr lang="en-US" dirty="0"/>
            <a:t>Business Requirements</a:t>
          </a:r>
        </a:p>
      </dgm:t>
    </dgm:pt>
    <dgm:pt modelId="{55D901D5-EAD3-574B-AAC3-3FB96B65709E}" type="parTrans" cxnId="{926D93D9-3E25-2541-A220-8EA5968402AA}">
      <dgm:prSet/>
      <dgm:spPr/>
      <dgm:t>
        <a:bodyPr/>
        <a:lstStyle/>
        <a:p>
          <a:endParaRPr lang="en-US"/>
        </a:p>
      </dgm:t>
    </dgm:pt>
    <dgm:pt modelId="{7C768032-40C3-EF4F-8261-59AD402A3E53}" type="sibTrans" cxnId="{926D93D9-3E25-2541-A220-8EA5968402AA}">
      <dgm:prSet/>
      <dgm:spPr/>
      <dgm:t>
        <a:bodyPr/>
        <a:lstStyle/>
        <a:p>
          <a:endParaRPr lang="en-US"/>
        </a:p>
      </dgm:t>
    </dgm:pt>
    <dgm:pt modelId="{A1B0889E-425F-BC4F-997D-474B7C166E1F}">
      <dgm:prSet phldrT="[Text]"/>
      <dgm:spPr/>
      <dgm:t>
        <a:bodyPr/>
        <a:lstStyle/>
        <a:p>
          <a:pPr rtl="0"/>
          <a:r>
            <a:rPr lang="en-US" dirty="0"/>
            <a:t>Stakeholder Requirements</a:t>
          </a:r>
        </a:p>
      </dgm:t>
    </dgm:pt>
    <dgm:pt modelId="{86DBFD11-E3EF-0F44-85B5-2B1E9CE40B0F}" type="parTrans" cxnId="{C3FCE895-D9F4-714B-B6B1-733616D0B678}">
      <dgm:prSet/>
      <dgm:spPr/>
      <dgm:t>
        <a:bodyPr/>
        <a:lstStyle/>
        <a:p>
          <a:endParaRPr lang="en-US"/>
        </a:p>
      </dgm:t>
    </dgm:pt>
    <dgm:pt modelId="{A0E27066-89C8-3043-A1FA-B8FE7F857AF8}" type="sibTrans" cxnId="{C3FCE895-D9F4-714B-B6B1-733616D0B678}">
      <dgm:prSet/>
      <dgm:spPr/>
      <dgm:t>
        <a:bodyPr/>
        <a:lstStyle/>
        <a:p>
          <a:endParaRPr lang="en-US"/>
        </a:p>
      </dgm:t>
    </dgm:pt>
    <dgm:pt modelId="{9B3450DC-63C1-7A4F-A777-BBDE8F55D291}">
      <dgm:prSet phldrT="[Text]"/>
      <dgm:spPr/>
      <dgm:t>
        <a:bodyPr/>
        <a:lstStyle/>
        <a:p>
          <a:pPr rtl="0"/>
          <a:r>
            <a:rPr lang="en-US" dirty="0"/>
            <a:t>Solution Requirements</a:t>
          </a:r>
        </a:p>
      </dgm:t>
    </dgm:pt>
    <dgm:pt modelId="{A7326B87-0429-DA42-BB92-AFB4280EAF4D}" type="parTrans" cxnId="{C6F4E225-9808-BB4C-8C72-F22C3284F38C}">
      <dgm:prSet/>
      <dgm:spPr/>
      <dgm:t>
        <a:bodyPr/>
        <a:lstStyle/>
        <a:p>
          <a:endParaRPr lang="en-US"/>
        </a:p>
      </dgm:t>
    </dgm:pt>
    <dgm:pt modelId="{5889CAA3-3CAD-3944-9749-AF36A9A0B2D4}" type="sibTrans" cxnId="{C6F4E225-9808-BB4C-8C72-F22C3284F38C}">
      <dgm:prSet/>
      <dgm:spPr/>
      <dgm:t>
        <a:bodyPr/>
        <a:lstStyle/>
        <a:p>
          <a:endParaRPr lang="en-US"/>
        </a:p>
      </dgm:t>
    </dgm:pt>
    <dgm:pt modelId="{44FDB63A-7772-7D44-B748-88FEDCE8DC10}">
      <dgm:prSet phldrT="[Text]"/>
      <dgm:spPr/>
      <dgm:t>
        <a:bodyPr/>
        <a:lstStyle/>
        <a:p>
          <a:r>
            <a:rPr lang="en-US" dirty="0"/>
            <a:t>Transition Requirements</a:t>
          </a:r>
        </a:p>
      </dgm:t>
    </dgm:pt>
    <dgm:pt modelId="{69D4B6AD-6E4B-E14A-AF4D-728E8FB0E7AE}" type="parTrans" cxnId="{BBB751AF-F107-DD4A-A0BE-9B64F150A7B4}">
      <dgm:prSet/>
      <dgm:spPr/>
      <dgm:t>
        <a:bodyPr/>
        <a:lstStyle/>
        <a:p>
          <a:endParaRPr lang="en-US"/>
        </a:p>
      </dgm:t>
    </dgm:pt>
    <dgm:pt modelId="{A9E44882-547E-2B4F-9410-5CC5F2EF1C22}" type="sibTrans" cxnId="{BBB751AF-F107-DD4A-A0BE-9B64F150A7B4}">
      <dgm:prSet/>
      <dgm:spPr/>
      <dgm:t>
        <a:bodyPr/>
        <a:lstStyle/>
        <a:p>
          <a:endParaRPr lang="en-US"/>
        </a:p>
      </dgm:t>
    </dgm:pt>
    <dgm:pt modelId="{4B8C45E1-90FE-4E4F-B12A-DE9B142D84FD}">
      <dgm:prSet phldrT="[Text]"/>
      <dgm:spPr/>
      <dgm:t>
        <a:bodyPr/>
        <a:lstStyle/>
        <a:p>
          <a:pPr rtl="0"/>
          <a:r>
            <a:rPr lang="en-US" dirty="0"/>
            <a:t>Product Requirements</a:t>
          </a:r>
        </a:p>
      </dgm:t>
    </dgm:pt>
    <dgm:pt modelId="{3698A535-CD85-CD4D-98F7-2F7153535FD7}" type="parTrans" cxnId="{4C1E2B96-5835-0147-9771-61B50756D790}">
      <dgm:prSet/>
      <dgm:spPr/>
      <dgm:t>
        <a:bodyPr/>
        <a:lstStyle/>
        <a:p>
          <a:endParaRPr lang="en-US"/>
        </a:p>
      </dgm:t>
    </dgm:pt>
    <dgm:pt modelId="{B5335BAF-C6BE-A54C-80A9-8962BDF5348F}" type="sibTrans" cxnId="{4C1E2B96-5835-0147-9771-61B50756D790}">
      <dgm:prSet/>
      <dgm:spPr/>
      <dgm:t>
        <a:bodyPr/>
        <a:lstStyle/>
        <a:p>
          <a:endParaRPr lang="en-US"/>
        </a:p>
      </dgm:t>
    </dgm:pt>
    <dgm:pt modelId="{54256CEB-CBAB-F643-8281-1379F268917C}">
      <dgm:prSet phldrT="[Text]"/>
      <dgm:spPr/>
      <dgm:t>
        <a:bodyPr/>
        <a:lstStyle/>
        <a:p>
          <a:pPr rtl="0"/>
          <a:r>
            <a:rPr lang="en-US" dirty="0"/>
            <a:t>Functional Requirements</a:t>
          </a:r>
        </a:p>
      </dgm:t>
    </dgm:pt>
    <dgm:pt modelId="{477A08BA-0C6C-C046-B600-070DBD92DB50}" type="parTrans" cxnId="{1F79BE95-2D85-2D4D-A7FA-FD5F8017BDE0}">
      <dgm:prSet/>
      <dgm:spPr/>
      <dgm:t>
        <a:bodyPr/>
        <a:lstStyle/>
        <a:p>
          <a:endParaRPr lang="en-US"/>
        </a:p>
      </dgm:t>
    </dgm:pt>
    <dgm:pt modelId="{E1F5713E-8327-9A4A-94FC-35BC1BE559EF}" type="sibTrans" cxnId="{1F79BE95-2D85-2D4D-A7FA-FD5F8017BDE0}">
      <dgm:prSet/>
      <dgm:spPr/>
      <dgm:t>
        <a:bodyPr/>
        <a:lstStyle/>
        <a:p>
          <a:endParaRPr lang="en-US"/>
        </a:p>
      </dgm:t>
    </dgm:pt>
    <dgm:pt modelId="{E6FD73B6-704A-D84C-AA58-607A60C8588F}">
      <dgm:prSet phldrT="[Text]"/>
      <dgm:spPr/>
      <dgm:t>
        <a:bodyPr/>
        <a:lstStyle/>
        <a:p>
          <a:pPr rtl="0"/>
          <a:r>
            <a:rPr lang="en-US" dirty="0"/>
            <a:t>Non-Functional Requirements</a:t>
          </a:r>
        </a:p>
      </dgm:t>
    </dgm:pt>
    <dgm:pt modelId="{51A12897-B08D-9948-ACC3-C32848757401}" type="parTrans" cxnId="{20E7AB58-EAEC-3E4E-9755-7106EA2CA26D}">
      <dgm:prSet/>
      <dgm:spPr/>
      <dgm:t>
        <a:bodyPr/>
        <a:lstStyle/>
        <a:p>
          <a:endParaRPr lang="en-US"/>
        </a:p>
      </dgm:t>
    </dgm:pt>
    <dgm:pt modelId="{612DAAC5-4FAE-034A-B0D4-083E5BEADC99}" type="sibTrans" cxnId="{20E7AB58-EAEC-3E4E-9755-7106EA2CA26D}">
      <dgm:prSet/>
      <dgm:spPr/>
      <dgm:t>
        <a:bodyPr/>
        <a:lstStyle/>
        <a:p>
          <a:endParaRPr lang="en-US"/>
        </a:p>
      </dgm:t>
    </dgm:pt>
    <dgm:pt modelId="{D712C350-D531-A94E-98BF-E0BEAA6BD80B}" type="pres">
      <dgm:prSet presAssocID="{A02B7061-A56D-3D4D-BD2A-EB07F5E594E3}" presName="hierChild1" presStyleCnt="0">
        <dgm:presLayoutVars>
          <dgm:orgChart val="1"/>
          <dgm:chPref val="1"/>
          <dgm:dir/>
          <dgm:animOne val="branch"/>
          <dgm:animLvl val="lvl"/>
          <dgm:resizeHandles/>
        </dgm:presLayoutVars>
      </dgm:prSet>
      <dgm:spPr/>
    </dgm:pt>
    <dgm:pt modelId="{D07A01BE-BD96-E140-89B4-3A42B6749046}" type="pres">
      <dgm:prSet presAssocID="{4B8C45E1-90FE-4E4F-B12A-DE9B142D84FD}" presName="hierRoot1" presStyleCnt="0">
        <dgm:presLayoutVars>
          <dgm:hierBranch val="init"/>
        </dgm:presLayoutVars>
      </dgm:prSet>
      <dgm:spPr/>
    </dgm:pt>
    <dgm:pt modelId="{4FB16A78-969D-0843-96CE-91C43730F37B}" type="pres">
      <dgm:prSet presAssocID="{4B8C45E1-90FE-4E4F-B12A-DE9B142D84FD}" presName="rootComposite1" presStyleCnt="0"/>
      <dgm:spPr/>
    </dgm:pt>
    <dgm:pt modelId="{AE66CB4F-D793-4A42-8176-13A7E0D6A97C}" type="pres">
      <dgm:prSet presAssocID="{4B8C45E1-90FE-4E4F-B12A-DE9B142D84FD}" presName="rootText1" presStyleLbl="node0" presStyleIdx="0" presStyleCnt="1">
        <dgm:presLayoutVars>
          <dgm:chPref val="3"/>
        </dgm:presLayoutVars>
      </dgm:prSet>
      <dgm:spPr/>
    </dgm:pt>
    <dgm:pt modelId="{104409DB-0BCE-1340-9F0F-C032437A7DCD}" type="pres">
      <dgm:prSet presAssocID="{4B8C45E1-90FE-4E4F-B12A-DE9B142D84FD}" presName="rootConnector1" presStyleLbl="node1" presStyleIdx="0" presStyleCnt="0"/>
      <dgm:spPr/>
    </dgm:pt>
    <dgm:pt modelId="{DA86AC9E-D0A4-7B4E-BF86-08A009C015AC}" type="pres">
      <dgm:prSet presAssocID="{4B8C45E1-90FE-4E4F-B12A-DE9B142D84FD}" presName="hierChild2" presStyleCnt="0"/>
      <dgm:spPr/>
    </dgm:pt>
    <dgm:pt modelId="{2A04E8B9-851D-6041-944F-20E503A7FDF8}" type="pres">
      <dgm:prSet presAssocID="{55D901D5-EAD3-574B-AAC3-3FB96B65709E}" presName="Name37" presStyleLbl="parChTrans1D2" presStyleIdx="0" presStyleCnt="4"/>
      <dgm:spPr/>
    </dgm:pt>
    <dgm:pt modelId="{2B94C10F-1938-7A4B-99E3-27EA8C1F64C2}" type="pres">
      <dgm:prSet presAssocID="{55EA2CB3-CB26-FA4A-AB90-E802146FB454}" presName="hierRoot2" presStyleCnt="0">
        <dgm:presLayoutVars>
          <dgm:hierBranch val="init"/>
        </dgm:presLayoutVars>
      </dgm:prSet>
      <dgm:spPr/>
    </dgm:pt>
    <dgm:pt modelId="{6AF44E26-B437-6645-BD25-FCFDE061414C}" type="pres">
      <dgm:prSet presAssocID="{55EA2CB3-CB26-FA4A-AB90-E802146FB454}" presName="rootComposite" presStyleCnt="0"/>
      <dgm:spPr/>
    </dgm:pt>
    <dgm:pt modelId="{7477128F-45A2-014D-8930-457E9EE90E12}" type="pres">
      <dgm:prSet presAssocID="{55EA2CB3-CB26-FA4A-AB90-E802146FB454}" presName="rootText" presStyleLbl="node2" presStyleIdx="0" presStyleCnt="4">
        <dgm:presLayoutVars>
          <dgm:chPref val="3"/>
        </dgm:presLayoutVars>
      </dgm:prSet>
      <dgm:spPr/>
    </dgm:pt>
    <dgm:pt modelId="{305503C5-FC61-2145-BE22-B4D34991A7D3}" type="pres">
      <dgm:prSet presAssocID="{55EA2CB3-CB26-FA4A-AB90-E802146FB454}" presName="rootConnector" presStyleLbl="node2" presStyleIdx="0" presStyleCnt="4"/>
      <dgm:spPr/>
    </dgm:pt>
    <dgm:pt modelId="{16D45A73-581E-0644-B811-ACE840366EF7}" type="pres">
      <dgm:prSet presAssocID="{55EA2CB3-CB26-FA4A-AB90-E802146FB454}" presName="hierChild4" presStyleCnt="0"/>
      <dgm:spPr/>
    </dgm:pt>
    <dgm:pt modelId="{0D2F62A0-235D-4240-B829-FF84D311664B}" type="pres">
      <dgm:prSet presAssocID="{55EA2CB3-CB26-FA4A-AB90-E802146FB454}" presName="hierChild5" presStyleCnt="0"/>
      <dgm:spPr/>
    </dgm:pt>
    <dgm:pt modelId="{6745E3B5-E2B0-1143-91A9-50436AB263C2}" type="pres">
      <dgm:prSet presAssocID="{86DBFD11-E3EF-0F44-85B5-2B1E9CE40B0F}" presName="Name37" presStyleLbl="parChTrans1D2" presStyleIdx="1" presStyleCnt="4"/>
      <dgm:spPr/>
    </dgm:pt>
    <dgm:pt modelId="{014254B3-F5B4-E145-A187-DE238FB3FEEB}" type="pres">
      <dgm:prSet presAssocID="{A1B0889E-425F-BC4F-997D-474B7C166E1F}" presName="hierRoot2" presStyleCnt="0">
        <dgm:presLayoutVars>
          <dgm:hierBranch val="init"/>
        </dgm:presLayoutVars>
      </dgm:prSet>
      <dgm:spPr/>
    </dgm:pt>
    <dgm:pt modelId="{D8241E41-7E58-6646-AB42-0721DACDB520}" type="pres">
      <dgm:prSet presAssocID="{A1B0889E-425F-BC4F-997D-474B7C166E1F}" presName="rootComposite" presStyleCnt="0"/>
      <dgm:spPr/>
    </dgm:pt>
    <dgm:pt modelId="{08FECE34-E6BD-FA4D-A129-E8AA059302D6}" type="pres">
      <dgm:prSet presAssocID="{A1B0889E-425F-BC4F-997D-474B7C166E1F}" presName="rootText" presStyleLbl="node2" presStyleIdx="1" presStyleCnt="4">
        <dgm:presLayoutVars>
          <dgm:chPref val="3"/>
        </dgm:presLayoutVars>
      </dgm:prSet>
      <dgm:spPr/>
    </dgm:pt>
    <dgm:pt modelId="{863A4517-632D-E347-BCC9-672C183C86A5}" type="pres">
      <dgm:prSet presAssocID="{A1B0889E-425F-BC4F-997D-474B7C166E1F}" presName="rootConnector" presStyleLbl="node2" presStyleIdx="1" presStyleCnt="4"/>
      <dgm:spPr/>
    </dgm:pt>
    <dgm:pt modelId="{D60C3BB6-C535-FE47-BBD4-C64CCA452613}" type="pres">
      <dgm:prSet presAssocID="{A1B0889E-425F-BC4F-997D-474B7C166E1F}" presName="hierChild4" presStyleCnt="0"/>
      <dgm:spPr/>
    </dgm:pt>
    <dgm:pt modelId="{DDCA24A9-6988-D647-BD2E-049750D7FED3}" type="pres">
      <dgm:prSet presAssocID="{A1B0889E-425F-BC4F-997D-474B7C166E1F}" presName="hierChild5" presStyleCnt="0"/>
      <dgm:spPr/>
    </dgm:pt>
    <dgm:pt modelId="{0D8763FF-B004-C247-BDD4-DC2C56017053}" type="pres">
      <dgm:prSet presAssocID="{A7326B87-0429-DA42-BB92-AFB4280EAF4D}" presName="Name37" presStyleLbl="parChTrans1D2" presStyleIdx="2" presStyleCnt="4"/>
      <dgm:spPr/>
    </dgm:pt>
    <dgm:pt modelId="{781556C8-F892-0F47-A25C-162ED4ACBC57}" type="pres">
      <dgm:prSet presAssocID="{9B3450DC-63C1-7A4F-A777-BBDE8F55D291}" presName="hierRoot2" presStyleCnt="0">
        <dgm:presLayoutVars>
          <dgm:hierBranch val="init"/>
        </dgm:presLayoutVars>
      </dgm:prSet>
      <dgm:spPr/>
    </dgm:pt>
    <dgm:pt modelId="{25DED22C-2B6E-A54E-B393-2510AC4C0B2F}" type="pres">
      <dgm:prSet presAssocID="{9B3450DC-63C1-7A4F-A777-BBDE8F55D291}" presName="rootComposite" presStyleCnt="0"/>
      <dgm:spPr/>
    </dgm:pt>
    <dgm:pt modelId="{A8993DA3-D174-8F4C-93CD-F819CE9F96F8}" type="pres">
      <dgm:prSet presAssocID="{9B3450DC-63C1-7A4F-A777-BBDE8F55D291}" presName="rootText" presStyleLbl="node2" presStyleIdx="2" presStyleCnt="4">
        <dgm:presLayoutVars>
          <dgm:chPref val="3"/>
        </dgm:presLayoutVars>
      </dgm:prSet>
      <dgm:spPr/>
    </dgm:pt>
    <dgm:pt modelId="{7A238802-D003-4642-899B-696A330E19ED}" type="pres">
      <dgm:prSet presAssocID="{9B3450DC-63C1-7A4F-A777-BBDE8F55D291}" presName="rootConnector" presStyleLbl="node2" presStyleIdx="2" presStyleCnt="4"/>
      <dgm:spPr/>
    </dgm:pt>
    <dgm:pt modelId="{D339234D-9E10-C847-A1D8-03BA1F826340}" type="pres">
      <dgm:prSet presAssocID="{9B3450DC-63C1-7A4F-A777-BBDE8F55D291}" presName="hierChild4" presStyleCnt="0"/>
      <dgm:spPr/>
    </dgm:pt>
    <dgm:pt modelId="{847CBD1C-27DC-8E48-87AB-D18CECF72B6B}" type="pres">
      <dgm:prSet presAssocID="{477A08BA-0C6C-C046-B600-070DBD92DB50}" presName="Name37" presStyleLbl="parChTrans1D3" presStyleIdx="0" presStyleCnt="2"/>
      <dgm:spPr/>
    </dgm:pt>
    <dgm:pt modelId="{50B9FA90-729E-514F-8D9B-67359BF20C41}" type="pres">
      <dgm:prSet presAssocID="{54256CEB-CBAB-F643-8281-1379F268917C}" presName="hierRoot2" presStyleCnt="0">
        <dgm:presLayoutVars>
          <dgm:hierBranch val="init"/>
        </dgm:presLayoutVars>
      </dgm:prSet>
      <dgm:spPr/>
    </dgm:pt>
    <dgm:pt modelId="{DDF0AA67-7555-2047-8B92-E34D8E80CE92}" type="pres">
      <dgm:prSet presAssocID="{54256CEB-CBAB-F643-8281-1379F268917C}" presName="rootComposite" presStyleCnt="0"/>
      <dgm:spPr/>
    </dgm:pt>
    <dgm:pt modelId="{0782AAA9-5206-7345-A443-CA766014A758}" type="pres">
      <dgm:prSet presAssocID="{54256CEB-CBAB-F643-8281-1379F268917C}" presName="rootText" presStyleLbl="node3" presStyleIdx="0" presStyleCnt="2">
        <dgm:presLayoutVars>
          <dgm:chPref val="3"/>
        </dgm:presLayoutVars>
      </dgm:prSet>
      <dgm:spPr/>
    </dgm:pt>
    <dgm:pt modelId="{7367B231-95F4-D646-99BA-7CDF2F91BA8F}" type="pres">
      <dgm:prSet presAssocID="{54256CEB-CBAB-F643-8281-1379F268917C}" presName="rootConnector" presStyleLbl="node3" presStyleIdx="0" presStyleCnt="2"/>
      <dgm:spPr/>
    </dgm:pt>
    <dgm:pt modelId="{0B1178FD-9810-644B-AC06-B8164D9B6188}" type="pres">
      <dgm:prSet presAssocID="{54256CEB-CBAB-F643-8281-1379F268917C}" presName="hierChild4" presStyleCnt="0"/>
      <dgm:spPr/>
    </dgm:pt>
    <dgm:pt modelId="{F08F11F6-BA83-F742-90C9-3493DC2870A7}" type="pres">
      <dgm:prSet presAssocID="{54256CEB-CBAB-F643-8281-1379F268917C}" presName="hierChild5" presStyleCnt="0"/>
      <dgm:spPr/>
    </dgm:pt>
    <dgm:pt modelId="{FADE6DF2-DE59-9940-81E2-0CFDE3DC8F8C}" type="pres">
      <dgm:prSet presAssocID="{51A12897-B08D-9948-ACC3-C32848757401}" presName="Name37" presStyleLbl="parChTrans1D3" presStyleIdx="1" presStyleCnt="2"/>
      <dgm:spPr/>
    </dgm:pt>
    <dgm:pt modelId="{A3ADB0D7-8BE3-B74A-B98A-635D972607C4}" type="pres">
      <dgm:prSet presAssocID="{E6FD73B6-704A-D84C-AA58-607A60C8588F}" presName="hierRoot2" presStyleCnt="0">
        <dgm:presLayoutVars>
          <dgm:hierBranch val="init"/>
        </dgm:presLayoutVars>
      </dgm:prSet>
      <dgm:spPr/>
    </dgm:pt>
    <dgm:pt modelId="{14F3BD88-925B-8642-9096-2D7F00E6C3F9}" type="pres">
      <dgm:prSet presAssocID="{E6FD73B6-704A-D84C-AA58-607A60C8588F}" presName="rootComposite" presStyleCnt="0"/>
      <dgm:spPr/>
    </dgm:pt>
    <dgm:pt modelId="{596D7DA3-CEC3-914F-9478-061A0B02AFFB}" type="pres">
      <dgm:prSet presAssocID="{E6FD73B6-704A-D84C-AA58-607A60C8588F}" presName="rootText" presStyleLbl="node3" presStyleIdx="1" presStyleCnt="2">
        <dgm:presLayoutVars>
          <dgm:chPref val="3"/>
        </dgm:presLayoutVars>
      </dgm:prSet>
      <dgm:spPr/>
    </dgm:pt>
    <dgm:pt modelId="{F0AF0296-0E97-CD41-8D47-83D418CD81DE}" type="pres">
      <dgm:prSet presAssocID="{E6FD73B6-704A-D84C-AA58-607A60C8588F}" presName="rootConnector" presStyleLbl="node3" presStyleIdx="1" presStyleCnt="2"/>
      <dgm:spPr/>
    </dgm:pt>
    <dgm:pt modelId="{D615B38A-451F-7743-B7D0-C8265908AE8C}" type="pres">
      <dgm:prSet presAssocID="{E6FD73B6-704A-D84C-AA58-607A60C8588F}" presName="hierChild4" presStyleCnt="0"/>
      <dgm:spPr/>
    </dgm:pt>
    <dgm:pt modelId="{BA4E53E1-67B7-2B48-8273-1167A4CBEF99}" type="pres">
      <dgm:prSet presAssocID="{E6FD73B6-704A-D84C-AA58-607A60C8588F}" presName="hierChild5" presStyleCnt="0"/>
      <dgm:spPr/>
    </dgm:pt>
    <dgm:pt modelId="{D9E0D74A-5FB7-3542-B060-261C998F92BB}" type="pres">
      <dgm:prSet presAssocID="{9B3450DC-63C1-7A4F-A777-BBDE8F55D291}" presName="hierChild5" presStyleCnt="0"/>
      <dgm:spPr/>
    </dgm:pt>
    <dgm:pt modelId="{23B6E220-43E3-714A-9E7E-DE11DBDC1676}" type="pres">
      <dgm:prSet presAssocID="{69D4B6AD-6E4B-E14A-AF4D-728E8FB0E7AE}" presName="Name37" presStyleLbl="parChTrans1D2" presStyleIdx="3" presStyleCnt="4"/>
      <dgm:spPr/>
    </dgm:pt>
    <dgm:pt modelId="{53B45901-8048-B248-91F2-495FF1B83A13}" type="pres">
      <dgm:prSet presAssocID="{44FDB63A-7772-7D44-B748-88FEDCE8DC10}" presName="hierRoot2" presStyleCnt="0">
        <dgm:presLayoutVars>
          <dgm:hierBranch val="init"/>
        </dgm:presLayoutVars>
      </dgm:prSet>
      <dgm:spPr/>
    </dgm:pt>
    <dgm:pt modelId="{75B5CD4E-9182-274E-8D76-1B4C24C3209E}" type="pres">
      <dgm:prSet presAssocID="{44FDB63A-7772-7D44-B748-88FEDCE8DC10}" presName="rootComposite" presStyleCnt="0"/>
      <dgm:spPr/>
    </dgm:pt>
    <dgm:pt modelId="{22AE513C-2B51-9E44-B678-6845EFFA0919}" type="pres">
      <dgm:prSet presAssocID="{44FDB63A-7772-7D44-B748-88FEDCE8DC10}" presName="rootText" presStyleLbl="node2" presStyleIdx="3" presStyleCnt="4">
        <dgm:presLayoutVars>
          <dgm:chPref val="3"/>
        </dgm:presLayoutVars>
      </dgm:prSet>
      <dgm:spPr/>
    </dgm:pt>
    <dgm:pt modelId="{50442D54-B3C6-0146-8721-ADFAE81217BA}" type="pres">
      <dgm:prSet presAssocID="{44FDB63A-7772-7D44-B748-88FEDCE8DC10}" presName="rootConnector" presStyleLbl="node2" presStyleIdx="3" presStyleCnt="4"/>
      <dgm:spPr/>
    </dgm:pt>
    <dgm:pt modelId="{C8F95E32-A173-EC47-B7D5-90C00BB4C366}" type="pres">
      <dgm:prSet presAssocID="{44FDB63A-7772-7D44-B748-88FEDCE8DC10}" presName="hierChild4" presStyleCnt="0"/>
      <dgm:spPr/>
    </dgm:pt>
    <dgm:pt modelId="{01EED062-19CE-8247-A245-E551D1D8809C}" type="pres">
      <dgm:prSet presAssocID="{44FDB63A-7772-7D44-B748-88FEDCE8DC10}" presName="hierChild5" presStyleCnt="0"/>
      <dgm:spPr/>
    </dgm:pt>
    <dgm:pt modelId="{A506FDFB-75C2-6E4F-BE8D-F1D0811977AD}" type="pres">
      <dgm:prSet presAssocID="{4B8C45E1-90FE-4E4F-B12A-DE9B142D84FD}" presName="hierChild3" presStyleCnt="0"/>
      <dgm:spPr/>
    </dgm:pt>
  </dgm:ptLst>
  <dgm:cxnLst>
    <dgm:cxn modelId="{466AA012-961F-1C4E-ABD9-9E65D981CE4F}" type="presOf" srcId="{9B3450DC-63C1-7A4F-A777-BBDE8F55D291}" destId="{7A238802-D003-4642-899B-696A330E19ED}" srcOrd="1" destOrd="0" presId="urn:microsoft.com/office/officeart/2005/8/layout/orgChart1"/>
    <dgm:cxn modelId="{C6F4E225-9808-BB4C-8C72-F22C3284F38C}" srcId="{4B8C45E1-90FE-4E4F-B12A-DE9B142D84FD}" destId="{9B3450DC-63C1-7A4F-A777-BBDE8F55D291}" srcOrd="2" destOrd="0" parTransId="{A7326B87-0429-DA42-BB92-AFB4280EAF4D}" sibTransId="{5889CAA3-3CAD-3944-9749-AF36A9A0B2D4}"/>
    <dgm:cxn modelId="{3B91483B-2369-1F46-AAC7-DE1166B538F2}" type="presOf" srcId="{54256CEB-CBAB-F643-8281-1379F268917C}" destId="{7367B231-95F4-D646-99BA-7CDF2F91BA8F}" srcOrd="1" destOrd="0" presId="urn:microsoft.com/office/officeart/2005/8/layout/orgChart1"/>
    <dgm:cxn modelId="{CBE8583D-7306-6745-AF22-08955882DB6D}" type="presOf" srcId="{9B3450DC-63C1-7A4F-A777-BBDE8F55D291}" destId="{A8993DA3-D174-8F4C-93CD-F819CE9F96F8}" srcOrd="0" destOrd="0" presId="urn:microsoft.com/office/officeart/2005/8/layout/orgChart1"/>
    <dgm:cxn modelId="{831C1951-0B48-3C4F-8B1D-B29578AED891}" type="presOf" srcId="{A02B7061-A56D-3D4D-BD2A-EB07F5E594E3}" destId="{D712C350-D531-A94E-98BF-E0BEAA6BD80B}" srcOrd="0" destOrd="0" presId="urn:microsoft.com/office/officeart/2005/8/layout/orgChart1"/>
    <dgm:cxn modelId="{20E7AB58-EAEC-3E4E-9755-7106EA2CA26D}" srcId="{9B3450DC-63C1-7A4F-A777-BBDE8F55D291}" destId="{E6FD73B6-704A-D84C-AA58-607A60C8588F}" srcOrd="1" destOrd="0" parTransId="{51A12897-B08D-9948-ACC3-C32848757401}" sibTransId="{612DAAC5-4FAE-034A-B0D4-083E5BEADC99}"/>
    <dgm:cxn modelId="{3788E15C-E7B8-3641-B896-2F2103A36F18}" type="presOf" srcId="{477A08BA-0C6C-C046-B600-070DBD92DB50}" destId="{847CBD1C-27DC-8E48-87AB-D18CECF72B6B}" srcOrd="0" destOrd="0" presId="urn:microsoft.com/office/officeart/2005/8/layout/orgChart1"/>
    <dgm:cxn modelId="{215DB160-E655-2342-AFE1-4DA360C3E084}" type="presOf" srcId="{55EA2CB3-CB26-FA4A-AB90-E802146FB454}" destId="{305503C5-FC61-2145-BE22-B4D34991A7D3}" srcOrd="1" destOrd="0" presId="urn:microsoft.com/office/officeart/2005/8/layout/orgChart1"/>
    <dgm:cxn modelId="{2C9AF768-32E5-8C46-8E6A-7470101546B5}" type="presOf" srcId="{4B8C45E1-90FE-4E4F-B12A-DE9B142D84FD}" destId="{AE66CB4F-D793-4A42-8176-13A7E0D6A97C}" srcOrd="0" destOrd="0" presId="urn:microsoft.com/office/officeart/2005/8/layout/orgChart1"/>
    <dgm:cxn modelId="{04B9E86E-C57C-764D-B118-019B133E938E}" type="presOf" srcId="{A1B0889E-425F-BC4F-997D-474B7C166E1F}" destId="{08FECE34-E6BD-FA4D-A129-E8AA059302D6}" srcOrd="0" destOrd="0" presId="urn:microsoft.com/office/officeart/2005/8/layout/orgChart1"/>
    <dgm:cxn modelId="{1C19397C-2F82-144A-8AB0-111BB8787242}" type="presOf" srcId="{69D4B6AD-6E4B-E14A-AF4D-728E8FB0E7AE}" destId="{23B6E220-43E3-714A-9E7E-DE11DBDC1676}" srcOrd="0" destOrd="0" presId="urn:microsoft.com/office/officeart/2005/8/layout/orgChart1"/>
    <dgm:cxn modelId="{9D484795-F80E-8E42-A11D-231D0482335C}" type="presOf" srcId="{51A12897-B08D-9948-ACC3-C32848757401}" destId="{FADE6DF2-DE59-9940-81E2-0CFDE3DC8F8C}" srcOrd="0" destOrd="0" presId="urn:microsoft.com/office/officeart/2005/8/layout/orgChart1"/>
    <dgm:cxn modelId="{1F79BE95-2D85-2D4D-A7FA-FD5F8017BDE0}" srcId="{9B3450DC-63C1-7A4F-A777-BBDE8F55D291}" destId="{54256CEB-CBAB-F643-8281-1379F268917C}" srcOrd="0" destOrd="0" parTransId="{477A08BA-0C6C-C046-B600-070DBD92DB50}" sibTransId="{E1F5713E-8327-9A4A-94FC-35BC1BE559EF}"/>
    <dgm:cxn modelId="{C3FCE895-D9F4-714B-B6B1-733616D0B678}" srcId="{4B8C45E1-90FE-4E4F-B12A-DE9B142D84FD}" destId="{A1B0889E-425F-BC4F-997D-474B7C166E1F}" srcOrd="1" destOrd="0" parTransId="{86DBFD11-E3EF-0F44-85B5-2B1E9CE40B0F}" sibTransId="{A0E27066-89C8-3043-A1FA-B8FE7F857AF8}"/>
    <dgm:cxn modelId="{4C1E2B96-5835-0147-9771-61B50756D790}" srcId="{A02B7061-A56D-3D4D-BD2A-EB07F5E594E3}" destId="{4B8C45E1-90FE-4E4F-B12A-DE9B142D84FD}" srcOrd="0" destOrd="0" parTransId="{3698A535-CD85-CD4D-98F7-2F7153535FD7}" sibTransId="{B5335BAF-C6BE-A54C-80A9-8962BDF5348F}"/>
    <dgm:cxn modelId="{8796A699-F0A1-1F4A-83EE-084A72100444}" type="presOf" srcId="{44FDB63A-7772-7D44-B748-88FEDCE8DC10}" destId="{50442D54-B3C6-0146-8721-ADFAE81217BA}" srcOrd="1" destOrd="0" presId="urn:microsoft.com/office/officeart/2005/8/layout/orgChart1"/>
    <dgm:cxn modelId="{3E42B1A5-5584-6147-90D9-D2FBA29B319F}" type="presOf" srcId="{E6FD73B6-704A-D84C-AA58-607A60C8588F}" destId="{596D7DA3-CEC3-914F-9478-061A0B02AFFB}" srcOrd="0" destOrd="0" presId="urn:microsoft.com/office/officeart/2005/8/layout/orgChart1"/>
    <dgm:cxn modelId="{B4F00DA7-4D69-C547-A9B5-EA5A21260701}" type="presOf" srcId="{A7326B87-0429-DA42-BB92-AFB4280EAF4D}" destId="{0D8763FF-B004-C247-BDD4-DC2C56017053}" srcOrd="0" destOrd="0" presId="urn:microsoft.com/office/officeart/2005/8/layout/orgChart1"/>
    <dgm:cxn modelId="{BBB751AF-F107-DD4A-A0BE-9B64F150A7B4}" srcId="{4B8C45E1-90FE-4E4F-B12A-DE9B142D84FD}" destId="{44FDB63A-7772-7D44-B748-88FEDCE8DC10}" srcOrd="3" destOrd="0" parTransId="{69D4B6AD-6E4B-E14A-AF4D-728E8FB0E7AE}" sibTransId="{A9E44882-547E-2B4F-9410-5CC5F2EF1C22}"/>
    <dgm:cxn modelId="{D740ECB2-A287-E845-B823-9B55532E892A}" type="presOf" srcId="{4B8C45E1-90FE-4E4F-B12A-DE9B142D84FD}" destId="{104409DB-0BCE-1340-9F0F-C032437A7DCD}" srcOrd="1" destOrd="0" presId="urn:microsoft.com/office/officeart/2005/8/layout/orgChart1"/>
    <dgm:cxn modelId="{3856FAB4-D390-5D4A-9574-7F8FDB880F83}" type="presOf" srcId="{E6FD73B6-704A-D84C-AA58-607A60C8588F}" destId="{F0AF0296-0E97-CD41-8D47-83D418CD81DE}" srcOrd="1" destOrd="0" presId="urn:microsoft.com/office/officeart/2005/8/layout/orgChart1"/>
    <dgm:cxn modelId="{B1FC9ABD-D306-FD4E-B789-F6572C4CF4FD}" type="presOf" srcId="{44FDB63A-7772-7D44-B748-88FEDCE8DC10}" destId="{22AE513C-2B51-9E44-B678-6845EFFA0919}" srcOrd="0" destOrd="0" presId="urn:microsoft.com/office/officeart/2005/8/layout/orgChart1"/>
    <dgm:cxn modelId="{B6D024BF-B0CC-894E-84DD-E2C81088DA5B}" type="presOf" srcId="{54256CEB-CBAB-F643-8281-1379F268917C}" destId="{0782AAA9-5206-7345-A443-CA766014A758}" srcOrd="0" destOrd="0" presId="urn:microsoft.com/office/officeart/2005/8/layout/orgChart1"/>
    <dgm:cxn modelId="{760617D3-DAC9-4742-AE9C-9649FE3A0247}" type="presOf" srcId="{55EA2CB3-CB26-FA4A-AB90-E802146FB454}" destId="{7477128F-45A2-014D-8930-457E9EE90E12}" srcOrd="0" destOrd="0" presId="urn:microsoft.com/office/officeart/2005/8/layout/orgChart1"/>
    <dgm:cxn modelId="{70F54AD5-B358-6149-89AE-D91338691103}" type="presOf" srcId="{A1B0889E-425F-BC4F-997D-474B7C166E1F}" destId="{863A4517-632D-E347-BCC9-672C183C86A5}" srcOrd="1" destOrd="0" presId="urn:microsoft.com/office/officeart/2005/8/layout/orgChart1"/>
    <dgm:cxn modelId="{D61C3DD9-A28F-3941-B7E2-3D116014A0A9}" type="presOf" srcId="{86DBFD11-E3EF-0F44-85B5-2B1E9CE40B0F}" destId="{6745E3B5-E2B0-1143-91A9-50436AB263C2}" srcOrd="0" destOrd="0" presId="urn:microsoft.com/office/officeart/2005/8/layout/orgChart1"/>
    <dgm:cxn modelId="{926D93D9-3E25-2541-A220-8EA5968402AA}" srcId="{4B8C45E1-90FE-4E4F-B12A-DE9B142D84FD}" destId="{55EA2CB3-CB26-FA4A-AB90-E802146FB454}" srcOrd="0" destOrd="0" parTransId="{55D901D5-EAD3-574B-AAC3-3FB96B65709E}" sibTransId="{7C768032-40C3-EF4F-8261-59AD402A3E53}"/>
    <dgm:cxn modelId="{B24731EE-4C11-A045-8191-D1F432C67B99}" type="presOf" srcId="{55D901D5-EAD3-574B-AAC3-3FB96B65709E}" destId="{2A04E8B9-851D-6041-944F-20E503A7FDF8}" srcOrd="0" destOrd="0" presId="urn:microsoft.com/office/officeart/2005/8/layout/orgChart1"/>
    <dgm:cxn modelId="{EA946C95-4BB4-EE4F-A658-8B774B04CE01}" type="presParOf" srcId="{D712C350-D531-A94E-98BF-E0BEAA6BD80B}" destId="{D07A01BE-BD96-E140-89B4-3A42B6749046}" srcOrd="0" destOrd="0" presId="urn:microsoft.com/office/officeart/2005/8/layout/orgChart1"/>
    <dgm:cxn modelId="{2C4B5C12-C90A-114C-871D-7ECB12FDA2D9}" type="presParOf" srcId="{D07A01BE-BD96-E140-89B4-3A42B6749046}" destId="{4FB16A78-969D-0843-96CE-91C43730F37B}" srcOrd="0" destOrd="0" presId="urn:microsoft.com/office/officeart/2005/8/layout/orgChart1"/>
    <dgm:cxn modelId="{7DDD4E85-227D-4740-B4A2-C5A209E0FE7F}" type="presParOf" srcId="{4FB16A78-969D-0843-96CE-91C43730F37B}" destId="{AE66CB4F-D793-4A42-8176-13A7E0D6A97C}" srcOrd="0" destOrd="0" presId="urn:microsoft.com/office/officeart/2005/8/layout/orgChart1"/>
    <dgm:cxn modelId="{D0A6A82B-4083-3A4C-9AA8-B8ADE20C096A}" type="presParOf" srcId="{4FB16A78-969D-0843-96CE-91C43730F37B}" destId="{104409DB-0BCE-1340-9F0F-C032437A7DCD}" srcOrd="1" destOrd="0" presId="urn:microsoft.com/office/officeart/2005/8/layout/orgChart1"/>
    <dgm:cxn modelId="{24B3FD12-871E-6742-894A-7712A552AA63}" type="presParOf" srcId="{D07A01BE-BD96-E140-89B4-3A42B6749046}" destId="{DA86AC9E-D0A4-7B4E-BF86-08A009C015AC}" srcOrd="1" destOrd="0" presId="urn:microsoft.com/office/officeart/2005/8/layout/orgChart1"/>
    <dgm:cxn modelId="{73E4F01D-5FB1-A044-8BA3-C7DA1D474B01}" type="presParOf" srcId="{DA86AC9E-D0A4-7B4E-BF86-08A009C015AC}" destId="{2A04E8B9-851D-6041-944F-20E503A7FDF8}" srcOrd="0" destOrd="0" presId="urn:microsoft.com/office/officeart/2005/8/layout/orgChart1"/>
    <dgm:cxn modelId="{B795EA48-51DA-CA40-BA4E-4472511B94F2}" type="presParOf" srcId="{DA86AC9E-D0A4-7B4E-BF86-08A009C015AC}" destId="{2B94C10F-1938-7A4B-99E3-27EA8C1F64C2}" srcOrd="1" destOrd="0" presId="urn:microsoft.com/office/officeart/2005/8/layout/orgChart1"/>
    <dgm:cxn modelId="{0F8849B3-AECC-FF47-B188-ED992B33BA7A}" type="presParOf" srcId="{2B94C10F-1938-7A4B-99E3-27EA8C1F64C2}" destId="{6AF44E26-B437-6645-BD25-FCFDE061414C}" srcOrd="0" destOrd="0" presId="urn:microsoft.com/office/officeart/2005/8/layout/orgChart1"/>
    <dgm:cxn modelId="{DC92A22A-1B05-0846-B65E-D39CB0FFA9A7}" type="presParOf" srcId="{6AF44E26-B437-6645-BD25-FCFDE061414C}" destId="{7477128F-45A2-014D-8930-457E9EE90E12}" srcOrd="0" destOrd="0" presId="urn:microsoft.com/office/officeart/2005/8/layout/orgChart1"/>
    <dgm:cxn modelId="{6B61CCA7-A22B-9B46-B846-82565B976114}" type="presParOf" srcId="{6AF44E26-B437-6645-BD25-FCFDE061414C}" destId="{305503C5-FC61-2145-BE22-B4D34991A7D3}" srcOrd="1" destOrd="0" presId="urn:microsoft.com/office/officeart/2005/8/layout/orgChart1"/>
    <dgm:cxn modelId="{A82DDC4B-CB59-4F4F-93E2-89490DF9C53C}" type="presParOf" srcId="{2B94C10F-1938-7A4B-99E3-27EA8C1F64C2}" destId="{16D45A73-581E-0644-B811-ACE840366EF7}" srcOrd="1" destOrd="0" presId="urn:microsoft.com/office/officeart/2005/8/layout/orgChart1"/>
    <dgm:cxn modelId="{9EA1DE99-4D5E-FF4F-886F-94E34DACFFD5}" type="presParOf" srcId="{2B94C10F-1938-7A4B-99E3-27EA8C1F64C2}" destId="{0D2F62A0-235D-4240-B829-FF84D311664B}" srcOrd="2" destOrd="0" presId="urn:microsoft.com/office/officeart/2005/8/layout/orgChart1"/>
    <dgm:cxn modelId="{C89FD085-1662-8A4F-BB39-3D44A33226A3}" type="presParOf" srcId="{DA86AC9E-D0A4-7B4E-BF86-08A009C015AC}" destId="{6745E3B5-E2B0-1143-91A9-50436AB263C2}" srcOrd="2" destOrd="0" presId="urn:microsoft.com/office/officeart/2005/8/layout/orgChart1"/>
    <dgm:cxn modelId="{A98F7F55-EEA5-094A-B618-3AFCFB673AF0}" type="presParOf" srcId="{DA86AC9E-D0A4-7B4E-BF86-08A009C015AC}" destId="{014254B3-F5B4-E145-A187-DE238FB3FEEB}" srcOrd="3" destOrd="0" presId="urn:microsoft.com/office/officeart/2005/8/layout/orgChart1"/>
    <dgm:cxn modelId="{FAD61A0B-CB75-4142-BE08-21B95D0081AC}" type="presParOf" srcId="{014254B3-F5B4-E145-A187-DE238FB3FEEB}" destId="{D8241E41-7E58-6646-AB42-0721DACDB520}" srcOrd="0" destOrd="0" presId="urn:microsoft.com/office/officeart/2005/8/layout/orgChart1"/>
    <dgm:cxn modelId="{B8C15477-3427-B145-A927-656349602C77}" type="presParOf" srcId="{D8241E41-7E58-6646-AB42-0721DACDB520}" destId="{08FECE34-E6BD-FA4D-A129-E8AA059302D6}" srcOrd="0" destOrd="0" presId="urn:microsoft.com/office/officeart/2005/8/layout/orgChart1"/>
    <dgm:cxn modelId="{BBAE481C-D69D-004B-94F6-A8320D24B020}" type="presParOf" srcId="{D8241E41-7E58-6646-AB42-0721DACDB520}" destId="{863A4517-632D-E347-BCC9-672C183C86A5}" srcOrd="1" destOrd="0" presId="urn:microsoft.com/office/officeart/2005/8/layout/orgChart1"/>
    <dgm:cxn modelId="{255A4D5F-447E-1947-A903-2BAB8B2B3AE9}" type="presParOf" srcId="{014254B3-F5B4-E145-A187-DE238FB3FEEB}" destId="{D60C3BB6-C535-FE47-BBD4-C64CCA452613}" srcOrd="1" destOrd="0" presId="urn:microsoft.com/office/officeart/2005/8/layout/orgChart1"/>
    <dgm:cxn modelId="{E1A50145-E9C9-6C4E-BC5E-CA7A512F1092}" type="presParOf" srcId="{014254B3-F5B4-E145-A187-DE238FB3FEEB}" destId="{DDCA24A9-6988-D647-BD2E-049750D7FED3}" srcOrd="2" destOrd="0" presId="urn:microsoft.com/office/officeart/2005/8/layout/orgChart1"/>
    <dgm:cxn modelId="{12CEA5B6-7D3F-0E42-AC7B-9450B0D6E541}" type="presParOf" srcId="{DA86AC9E-D0A4-7B4E-BF86-08A009C015AC}" destId="{0D8763FF-B004-C247-BDD4-DC2C56017053}" srcOrd="4" destOrd="0" presId="urn:microsoft.com/office/officeart/2005/8/layout/orgChart1"/>
    <dgm:cxn modelId="{1D15F7EB-FDEB-1B4B-BCE1-BA1B953E8230}" type="presParOf" srcId="{DA86AC9E-D0A4-7B4E-BF86-08A009C015AC}" destId="{781556C8-F892-0F47-A25C-162ED4ACBC57}" srcOrd="5" destOrd="0" presId="urn:microsoft.com/office/officeart/2005/8/layout/orgChart1"/>
    <dgm:cxn modelId="{40ECDF00-1C86-2240-8512-462932A84A92}" type="presParOf" srcId="{781556C8-F892-0F47-A25C-162ED4ACBC57}" destId="{25DED22C-2B6E-A54E-B393-2510AC4C0B2F}" srcOrd="0" destOrd="0" presId="urn:microsoft.com/office/officeart/2005/8/layout/orgChart1"/>
    <dgm:cxn modelId="{29F53BEC-2273-CF40-8F06-1B207D9B901A}" type="presParOf" srcId="{25DED22C-2B6E-A54E-B393-2510AC4C0B2F}" destId="{A8993DA3-D174-8F4C-93CD-F819CE9F96F8}" srcOrd="0" destOrd="0" presId="urn:microsoft.com/office/officeart/2005/8/layout/orgChart1"/>
    <dgm:cxn modelId="{5DB3AEEF-AA19-2641-A541-A4B9C47F521B}" type="presParOf" srcId="{25DED22C-2B6E-A54E-B393-2510AC4C0B2F}" destId="{7A238802-D003-4642-899B-696A330E19ED}" srcOrd="1" destOrd="0" presId="urn:microsoft.com/office/officeart/2005/8/layout/orgChart1"/>
    <dgm:cxn modelId="{B0598775-7461-BE49-A3A7-2DB432E9C045}" type="presParOf" srcId="{781556C8-F892-0F47-A25C-162ED4ACBC57}" destId="{D339234D-9E10-C847-A1D8-03BA1F826340}" srcOrd="1" destOrd="0" presId="urn:microsoft.com/office/officeart/2005/8/layout/orgChart1"/>
    <dgm:cxn modelId="{CC796B79-4EBC-8449-96AB-401341412EF2}" type="presParOf" srcId="{D339234D-9E10-C847-A1D8-03BA1F826340}" destId="{847CBD1C-27DC-8E48-87AB-D18CECF72B6B}" srcOrd="0" destOrd="0" presId="urn:microsoft.com/office/officeart/2005/8/layout/orgChart1"/>
    <dgm:cxn modelId="{6C5801B5-9CFA-C348-AF0C-EC7148DAF4CF}" type="presParOf" srcId="{D339234D-9E10-C847-A1D8-03BA1F826340}" destId="{50B9FA90-729E-514F-8D9B-67359BF20C41}" srcOrd="1" destOrd="0" presId="urn:microsoft.com/office/officeart/2005/8/layout/orgChart1"/>
    <dgm:cxn modelId="{E28828A4-CB37-2347-AFA1-C5E3D811CAD0}" type="presParOf" srcId="{50B9FA90-729E-514F-8D9B-67359BF20C41}" destId="{DDF0AA67-7555-2047-8B92-E34D8E80CE92}" srcOrd="0" destOrd="0" presId="urn:microsoft.com/office/officeart/2005/8/layout/orgChart1"/>
    <dgm:cxn modelId="{3BB8FD56-6AA1-114E-9C4E-119551E49EF7}" type="presParOf" srcId="{DDF0AA67-7555-2047-8B92-E34D8E80CE92}" destId="{0782AAA9-5206-7345-A443-CA766014A758}" srcOrd="0" destOrd="0" presId="urn:microsoft.com/office/officeart/2005/8/layout/orgChart1"/>
    <dgm:cxn modelId="{D8F69CC3-75E6-D841-8423-F427DE07486A}" type="presParOf" srcId="{DDF0AA67-7555-2047-8B92-E34D8E80CE92}" destId="{7367B231-95F4-D646-99BA-7CDF2F91BA8F}" srcOrd="1" destOrd="0" presId="urn:microsoft.com/office/officeart/2005/8/layout/orgChart1"/>
    <dgm:cxn modelId="{1514275C-F55C-E14E-BFD9-3DA1201A6618}" type="presParOf" srcId="{50B9FA90-729E-514F-8D9B-67359BF20C41}" destId="{0B1178FD-9810-644B-AC06-B8164D9B6188}" srcOrd="1" destOrd="0" presId="urn:microsoft.com/office/officeart/2005/8/layout/orgChart1"/>
    <dgm:cxn modelId="{3C7AEAC6-7546-AA4B-8C5E-FD0335113893}" type="presParOf" srcId="{50B9FA90-729E-514F-8D9B-67359BF20C41}" destId="{F08F11F6-BA83-F742-90C9-3493DC2870A7}" srcOrd="2" destOrd="0" presId="urn:microsoft.com/office/officeart/2005/8/layout/orgChart1"/>
    <dgm:cxn modelId="{B02A525D-5FB4-1B4E-8A90-353AE0475964}" type="presParOf" srcId="{D339234D-9E10-C847-A1D8-03BA1F826340}" destId="{FADE6DF2-DE59-9940-81E2-0CFDE3DC8F8C}" srcOrd="2" destOrd="0" presId="urn:microsoft.com/office/officeart/2005/8/layout/orgChart1"/>
    <dgm:cxn modelId="{DD58698D-C19D-2045-8A45-E335D7651EF0}" type="presParOf" srcId="{D339234D-9E10-C847-A1D8-03BA1F826340}" destId="{A3ADB0D7-8BE3-B74A-B98A-635D972607C4}" srcOrd="3" destOrd="0" presId="urn:microsoft.com/office/officeart/2005/8/layout/orgChart1"/>
    <dgm:cxn modelId="{012211E5-51B7-FB46-A1FF-E7D0EA765331}" type="presParOf" srcId="{A3ADB0D7-8BE3-B74A-B98A-635D972607C4}" destId="{14F3BD88-925B-8642-9096-2D7F00E6C3F9}" srcOrd="0" destOrd="0" presId="urn:microsoft.com/office/officeart/2005/8/layout/orgChart1"/>
    <dgm:cxn modelId="{400B5F6F-BC99-F04F-8D48-E998F88CF497}" type="presParOf" srcId="{14F3BD88-925B-8642-9096-2D7F00E6C3F9}" destId="{596D7DA3-CEC3-914F-9478-061A0B02AFFB}" srcOrd="0" destOrd="0" presId="urn:microsoft.com/office/officeart/2005/8/layout/orgChart1"/>
    <dgm:cxn modelId="{0791FA65-9EDE-7D4D-BC96-EB38587E6EFE}" type="presParOf" srcId="{14F3BD88-925B-8642-9096-2D7F00E6C3F9}" destId="{F0AF0296-0E97-CD41-8D47-83D418CD81DE}" srcOrd="1" destOrd="0" presId="urn:microsoft.com/office/officeart/2005/8/layout/orgChart1"/>
    <dgm:cxn modelId="{2B0492BA-27CC-0F4C-90E0-67EC4F05C642}" type="presParOf" srcId="{A3ADB0D7-8BE3-B74A-B98A-635D972607C4}" destId="{D615B38A-451F-7743-B7D0-C8265908AE8C}" srcOrd="1" destOrd="0" presId="urn:microsoft.com/office/officeart/2005/8/layout/orgChart1"/>
    <dgm:cxn modelId="{028BC540-546E-D147-B557-F76CB76A9ED3}" type="presParOf" srcId="{A3ADB0D7-8BE3-B74A-B98A-635D972607C4}" destId="{BA4E53E1-67B7-2B48-8273-1167A4CBEF99}" srcOrd="2" destOrd="0" presId="urn:microsoft.com/office/officeart/2005/8/layout/orgChart1"/>
    <dgm:cxn modelId="{BDC9522A-21A0-674C-8977-23781AC1B726}" type="presParOf" srcId="{781556C8-F892-0F47-A25C-162ED4ACBC57}" destId="{D9E0D74A-5FB7-3542-B060-261C998F92BB}" srcOrd="2" destOrd="0" presId="urn:microsoft.com/office/officeart/2005/8/layout/orgChart1"/>
    <dgm:cxn modelId="{6514B041-F7C2-2A4A-9E3F-451F2838E729}" type="presParOf" srcId="{DA86AC9E-D0A4-7B4E-BF86-08A009C015AC}" destId="{23B6E220-43E3-714A-9E7E-DE11DBDC1676}" srcOrd="6" destOrd="0" presId="urn:microsoft.com/office/officeart/2005/8/layout/orgChart1"/>
    <dgm:cxn modelId="{118BA6CB-6C95-DC4E-AF1D-1A65D68BE23A}" type="presParOf" srcId="{DA86AC9E-D0A4-7B4E-BF86-08A009C015AC}" destId="{53B45901-8048-B248-91F2-495FF1B83A13}" srcOrd="7" destOrd="0" presId="urn:microsoft.com/office/officeart/2005/8/layout/orgChart1"/>
    <dgm:cxn modelId="{01EFC8CA-358B-874E-9134-AB8BE53393AB}" type="presParOf" srcId="{53B45901-8048-B248-91F2-495FF1B83A13}" destId="{75B5CD4E-9182-274E-8D76-1B4C24C3209E}" srcOrd="0" destOrd="0" presId="urn:microsoft.com/office/officeart/2005/8/layout/orgChart1"/>
    <dgm:cxn modelId="{1082E21A-2A50-5242-A42E-4ED398306152}" type="presParOf" srcId="{75B5CD4E-9182-274E-8D76-1B4C24C3209E}" destId="{22AE513C-2B51-9E44-B678-6845EFFA0919}" srcOrd="0" destOrd="0" presId="urn:microsoft.com/office/officeart/2005/8/layout/orgChart1"/>
    <dgm:cxn modelId="{8BFAE204-C339-3545-88B1-7EDD4D36C269}" type="presParOf" srcId="{75B5CD4E-9182-274E-8D76-1B4C24C3209E}" destId="{50442D54-B3C6-0146-8721-ADFAE81217BA}" srcOrd="1" destOrd="0" presId="urn:microsoft.com/office/officeart/2005/8/layout/orgChart1"/>
    <dgm:cxn modelId="{A4C1ABD2-07F6-ED41-A4F2-4B053ADC5E77}" type="presParOf" srcId="{53B45901-8048-B248-91F2-495FF1B83A13}" destId="{C8F95E32-A173-EC47-B7D5-90C00BB4C366}" srcOrd="1" destOrd="0" presId="urn:microsoft.com/office/officeart/2005/8/layout/orgChart1"/>
    <dgm:cxn modelId="{2427CC23-B0F2-4A4A-AFBE-92EBA1EAF6EA}" type="presParOf" srcId="{53B45901-8048-B248-91F2-495FF1B83A13}" destId="{01EED062-19CE-8247-A245-E551D1D8809C}" srcOrd="2" destOrd="0" presId="urn:microsoft.com/office/officeart/2005/8/layout/orgChart1"/>
    <dgm:cxn modelId="{E15D7677-F5AE-F947-B6EC-962F87E289F5}" type="presParOf" srcId="{D07A01BE-BD96-E140-89B4-3A42B6749046}" destId="{A506FDFB-75C2-6E4F-BE8D-F1D0811977A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5857E8-756D-204E-84E2-73AF82F189DC}"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C49975D6-577E-8946-9302-003B6BAB163A}">
      <dgm:prSet phldrT="[Text]"/>
      <dgm:spPr/>
      <dgm:t>
        <a:bodyPr/>
        <a:lstStyle/>
        <a:p>
          <a:pPr rtl="0"/>
          <a:r>
            <a:rPr lang="en-US" dirty="0">
              <a:latin typeface="+mn-lt"/>
              <a:cs typeface="Times New Roman" panose="02020603050405020304" pitchFamily="18" charset="0"/>
            </a:rPr>
            <a:t>More involvement in pre-project initiation phase to ensure a clear and correct definition of the problem</a:t>
          </a:r>
        </a:p>
      </dgm:t>
    </dgm:pt>
    <dgm:pt modelId="{7C011422-D5D5-BE43-901D-0C2674D32F54}" type="parTrans" cxnId="{339EA7A8-0AE9-8B47-8875-176DBE14ED29}">
      <dgm:prSet/>
      <dgm:spPr/>
      <dgm:t>
        <a:bodyPr/>
        <a:lstStyle/>
        <a:p>
          <a:endParaRPr lang="en-US">
            <a:latin typeface="+mn-lt"/>
            <a:cs typeface="Times New Roman" panose="02020603050405020304" pitchFamily="18" charset="0"/>
          </a:endParaRPr>
        </a:p>
      </dgm:t>
    </dgm:pt>
    <dgm:pt modelId="{240963A6-B053-E74B-9A59-39EBF26764AE}" type="sibTrans" cxnId="{339EA7A8-0AE9-8B47-8875-176DBE14ED29}">
      <dgm:prSet/>
      <dgm:spPr/>
      <dgm:t>
        <a:bodyPr/>
        <a:lstStyle/>
        <a:p>
          <a:endParaRPr lang="en-US">
            <a:latin typeface="+mn-lt"/>
            <a:cs typeface="Times New Roman" panose="02020603050405020304" pitchFamily="18" charset="0"/>
          </a:endParaRPr>
        </a:p>
      </dgm:t>
    </dgm:pt>
    <dgm:pt modelId="{283F9ADF-47DC-9549-A2E7-A630BD4FF6CC}">
      <dgm:prSet phldrT="[Text]"/>
      <dgm:spPr/>
      <dgm:t>
        <a:bodyPr/>
        <a:lstStyle/>
        <a:p>
          <a:pPr rtl="0"/>
          <a:r>
            <a:rPr lang="en-US" dirty="0">
              <a:latin typeface="+mn-lt"/>
              <a:cs typeface="Times New Roman" panose="02020603050405020304" pitchFamily="18" charset="0"/>
            </a:rPr>
            <a:t>Expansion of business analysis into specialized role and Enterprise Business Analyst to support strategic planning effort</a:t>
          </a:r>
        </a:p>
      </dgm:t>
    </dgm:pt>
    <dgm:pt modelId="{BCAE8492-E5B7-5B45-9A69-B5E3E3226C26}" type="parTrans" cxnId="{B4CAF1E4-360C-9549-927F-B4900EF83584}">
      <dgm:prSet/>
      <dgm:spPr/>
      <dgm:t>
        <a:bodyPr/>
        <a:lstStyle/>
        <a:p>
          <a:endParaRPr lang="en-US">
            <a:latin typeface="+mn-lt"/>
            <a:cs typeface="Times New Roman" panose="02020603050405020304" pitchFamily="18" charset="0"/>
          </a:endParaRPr>
        </a:p>
      </dgm:t>
    </dgm:pt>
    <dgm:pt modelId="{976C7A2E-0A2E-AB4A-9974-D1392D6BC57A}" type="sibTrans" cxnId="{B4CAF1E4-360C-9549-927F-B4900EF83584}">
      <dgm:prSet/>
      <dgm:spPr/>
      <dgm:t>
        <a:bodyPr/>
        <a:lstStyle/>
        <a:p>
          <a:endParaRPr lang="en-US">
            <a:latin typeface="+mn-lt"/>
            <a:cs typeface="Times New Roman" panose="02020603050405020304" pitchFamily="18" charset="0"/>
          </a:endParaRPr>
        </a:p>
      </dgm:t>
    </dgm:pt>
    <dgm:pt modelId="{83C5670A-FA8D-224E-BD27-128C71FC2DE6}">
      <dgm:prSet phldrT="[Text]"/>
      <dgm:spPr/>
      <dgm:t>
        <a:bodyPr/>
        <a:lstStyle/>
        <a:p>
          <a:r>
            <a:rPr lang="en-US" dirty="0">
              <a:latin typeface="+mn-lt"/>
              <a:cs typeface="Times New Roman" panose="02020603050405020304" pitchFamily="18" charset="0"/>
            </a:rPr>
            <a:t>Acknowledging that projects are created to deliver business value rather than just technical solutions.</a:t>
          </a:r>
        </a:p>
      </dgm:t>
    </dgm:pt>
    <dgm:pt modelId="{41A34AE3-1D4B-6245-86B2-E6DA17C2C441}" type="parTrans" cxnId="{D73CE05F-5A37-314C-B468-4B73233A422A}">
      <dgm:prSet/>
      <dgm:spPr/>
      <dgm:t>
        <a:bodyPr/>
        <a:lstStyle/>
        <a:p>
          <a:endParaRPr lang="en-US">
            <a:latin typeface="+mn-lt"/>
            <a:cs typeface="Times New Roman" panose="02020603050405020304" pitchFamily="18" charset="0"/>
          </a:endParaRPr>
        </a:p>
      </dgm:t>
    </dgm:pt>
    <dgm:pt modelId="{A0C5554B-11A3-AC48-9D03-FB904C9844A8}" type="sibTrans" cxnId="{D73CE05F-5A37-314C-B468-4B73233A422A}">
      <dgm:prSet/>
      <dgm:spPr/>
      <dgm:t>
        <a:bodyPr/>
        <a:lstStyle/>
        <a:p>
          <a:endParaRPr lang="en-US">
            <a:latin typeface="+mn-lt"/>
            <a:cs typeface="Times New Roman" panose="02020603050405020304" pitchFamily="18" charset="0"/>
          </a:endParaRPr>
        </a:p>
      </dgm:t>
    </dgm:pt>
    <dgm:pt modelId="{0C5C274C-9FA6-4645-A1E9-A0489B50DBEB}">
      <dgm:prSet phldrT="[Text]"/>
      <dgm:spPr/>
      <dgm:t>
        <a:bodyPr/>
        <a:lstStyle/>
        <a:p>
          <a:pPr rtl="0"/>
          <a:r>
            <a:rPr lang="en-US" dirty="0">
              <a:latin typeface="+mn-lt"/>
              <a:cs typeface="Times New Roman" panose="02020603050405020304" pitchFamily="18" charset="0"/>
            </a:rPr>
            <a:t>Recognizing that business analysis needs to be tailored based on project characteristics and selected lifecycle</a:t>
          </a:r>
        </a:p>
      </dgm:t>
    </dgm:pt>
    <dgm:pt modelId="{936F6E5E-9FDB-7E4B-9298-FB614BD73501}" type="parTrans" cxnId="{BDEA3072-1C19-6F4F-B26F-D1CDB16DEB48}">
      <dgm:prSet/>
      <dgm:spPr/>
      <dgm:t>
        <a:bodyPr/>
        <a:lstStyle/>
        <a:p>
          <a:endParaRPr lang="en-US">
            <a:latin typeface="+mn-lt"/>
            <a:cs typeface="Times New Roman" panose="02020603050405020304" pitchFamily="18" charset="0"/>
          </a:endParaRPr>
        </a:p>
      </dgm:t>
    </dgm:pt>
    <dgm:pt modelId="{D2409127-EC41-EB49-B4C6-A199D7E81600}" type="sibTrans" cxnId="{BDEA3072-1C19-6F4F-B26F-D1CDB16DEB48}">
      <dgm:prSet/>
      <dgm:spPr/>
      <dgm:t>
        <a:bodyPr/>
        <a:lstStyle/>
        <a:p>
          <a:endParaRPr lang="en-US">
            <a:latin typeface="+mn-lt"/>
            <a:cs typeface="Times New Roman" panose="02020603050405020304" pitchFamily="18" charset="0"/>
          </a:endParaRPr>
        </a:p>
      </dgm:t>
    </dgm:pt>
    <dgm:pt modelId="{913FABFC-8088-D142-B37E-01B357FAA5CC}">
      <dgm:prSet phldrT="[Text]"/>
      <dgm:spPr/>
      <dgm:t>
        <a:bodyPr/>
        <a:lstStyle/>
        <a:p>
          <a:pPr rtl="0"/>
          <a:r>
            <a:rPr lang="en-US" dirty="0">
              <a:latin typeface="+mn-lt"/>
              <a:cs typeface="Times New Roman" panose="02020603050405020304" pitchFamily="18" charset="0"/>
            </a:rPr>
            <a:t>Many organizations use hybrid role for performing project management and business analysis activities</a:t>
          </a:r>
        </a:p>
      </dgm:t>
    </dgm:pt>
    <dgm:pt modelId="{722F4C6D-3C5D-794A-A29C-B8E7A8B8E28F}" type="parTrans" cxnId="{FC378D14-51EE-1042-A229-6EC4781977E4}">
      <dgm:prSet/>
      <dgm:spPr/>
      <dgm:t>
        <a:bodyPr/>
        <a:lstStyle/>
        <a:p>
          <a:endParaRPr lang="en-US">
            <a:latin typeface="+mn-lt"/>
            <a:cs typeface="Times New Roman" panose="02020603050405020304" pitchFamily="18" charset="0"/>
          </a:endParaRPr>
        </a:p>
      </dgm:t>
    </dgm:pt>
    <dgm:pt modelId="{D83C36E0-89FD-994A-B59A-DA3FD2AF69BC}" type="sibTrans" cxnId="{FC378D14-51EE-1042-A229-6EC4781977E4}">
      <dgm:prSet/>
      <dgm:spPr/>
      <dgm:t>
        <a:bodyPr/>
        <a:lstStyle/>
        <a:p>
          <a:endParaRPr lang="en-US">
            <a:latin typeface="+mn-lt"/>
            <a:cs typeface="Times New Roman" panose="02020603050405020304" pitchFamily="18" charset="0"/>
          </a:endParaRPr>
        </a:p>
      </dgm:t>
    </dgm:pt>
    <dgm:pt modelId="{6D49AB00-ED9A-9E46-845B-FA50143FB15D}" type="pres">
      <dgm:prSet presAssocID="{A55857E8-756D-204E-84E2-73AF82F189DC}" presName="linear" presStyleCnt="0">
        <dgm:presLayoutVars>
          <dgm:animLvl val="lvl"/>
          <dgm:resizeHandles val="exact"/>
        </dgm:presLayoutVars>
      </dgm:prSet>
      <dgm:spPr/>
    </dgm:pt>
    <dgm:pt modelId="{D1A722A5-80ED-934E-A45A-F0F931DA29C5}" type="pres">
      <dgm:prSet presAssocID="{C49975D6-577E-8946-9302-003B6BAB163A}" presName="parentText" presStyleLbl="node1" presStyleIdx="0" presStyleCnt="5">
        <dgm:presLayoutVars>
          <dgm:chMax val="0"/>
          <dgm:bulletEnabled val="1"/>
        </dgm:presLayoutVars>
      </dgm:prSet>
      <dgm:spPr/>
    </dgm:pt>
    <dgm:pt modelId="{5CF9DC06-C546-254D-A09A-1CB0E28283B6}" type="pres">
      <dgm:prSet presAssocID="{240963A6-B053-E74B-9A59-39EBF26764AE}" presName="spacer" presStyleCnt="0"/>
      <dgm:spPr/>
    </dgm:pt>
    <dgm:pt modelId="{A523B803-EA54-AC48-9519-7EBFE7AF2611}" type="pres">
      <dgm:prSet presAssocID="{283F9ADF-47DC-9549-A2E7-A630BD4FF6CC}" presName="parentText" presStyleLbl="node1" presStyleIdx="1" presStyleCnt="5">
        <dgm:presLayoutVars>
          <dgm:chMax val="0"/>
          <dgm:bulletEnabled val="1"/>
        </dgm:presLayoutVars>
      </dgm:prSet>
      <dgm:spPr/>
    </dgm:pt>
    <dgm:pt modelId="{7610A5D6-AAAB-8145-9A39-CE89C1A25EDD}" type="pres">
      <dgm:prSet presAssocID="{976C7A2E-0A2E-AB4A-9974-D1392D6BC57A}" presName="spacer" presStyleCnt="0"/>
      <dgm:spPr/>
    </dgm:pt>
    <dgm:pt modelId="{B5E1C387-9478-A941-996F-3E8637E66D1C}" type="pres">
      <dgm:prSet presAssocID="{83C5670A-FA8D-224E-BD27-128C71FC2DE6}" presName="parentText" presStyleLbl="node1" presStyleIdx="2" presStyleCnt="5">
        <dgm:presLayoutVars>
          <dgm:chMax val="0"/>
          <dgm:bulletEnabled val="1"/>
        </dgm:presLayoutVars>
      </dgm:prSet>
      <dgm:spPr/>
    </dgm:pt>
    <dgm:pt modelId="{14533F91-84C6-D54A-994F-4886E233048B}" type="pres">
      <dgm:prSet presAssocID="{A0C5554B-11A3-AC48-9D03-FB904C9844A8}" presName="spacer" presStyleCnt="0"/>
      <dgm:spPr/>
    </dgm:pt>
    <dgm:pt modelId="{EB5E5277-9B8A-924A-A30B-3BE60CC78AF4}" type="pres">
      <dgm:prSet presAssocID="{0C5C274C-9FA6-4645-A1E9-A0489B50DBEB}" presName="parentText" presStyleLbl="node1" presStyleIdx="3" presStyleCnt="5">
        <dgm:presLayoutVars>
          <dgm:chMax val="0"/>
          <dgm:bulletEnabled val="1"/>
        </dgm:presLayoutVars>
      </dgm:prSet>
      <dgm:spPr/>
    </dgm:pt>
    <dgm:pt modelId="{B5D4BF9E-76A3-E44A-AE49-EE13B4C4528A}" type="pres">
      <dgm:prSet presAssocID="{D2409127-EC41-EB49-B4C6-A199D7E81600}" presName="spacer" presStyleCnt="0"/>
      <dgm:spPr/>
    </dgm:pt>
    <dgm:pt modelId="{A6C6E410-CD1B-CC4B-B8BC-B9C51721A939}" type="pres">
      <dgm:prSet presAssocID="{913FABFC-8088-D142-B37E-01B357FAA5CC}" presName="parentText" presStyleLbl="node1" presStyleIdx="4" presStyleCnt="5">
        <dgm:presLayoutVars>
          <dgm:chMax val="0"/>
          <dgm:bulletEnabled val="1"/>
        </dgm:presLayoutVars>
      </dgm:prSet>
      <dgm:spPr/>
    </dgm:pt>
  </dgm:ptLst>
  <dgm:cxnLst>
    <dgm:cxn modelId="{0829A60C-6AE2-144F-8762-C0100C6D1F2D}" type="presOf" srcId="{C49975D6-577E-8946-9302-003B6BAB163A}" destId="{D1A722A5-80ED-934E-A45A-F0F931DA29C5}" srcOrd="0" destOrd="0" presId="urn:microsoft.com/office/officeart/2005/8/layout/vList2"/>
    <dgm:cxn modelId="{FC378D14-51EE-1042-A229-6EC4781977E4}" srcId="{A55857E8-756D-204E-84E2-73AF82F189DC}" destId="{913FABFC-8088-D142-B37E-01B357FAA5CC}" srcOrd="4" destOrd="0" parTransId="{722F4C6D-3C5D-794A-A29C-B8E7A8B8E28F}" sibTransId="{D83C36E0-89FD-994A-B59A-DA3FD2AF69BC}"/>
    <dgm:cxn modelId="{D73CE05F-5A37-314C-B468-4B73233A422A}" srcId="{A55857E8-756D-204E-84E2-73AF82F189DC}" destId="{83C5670A-FA8D-224E-BD27-128C71FC2DE6}" srcOrd="2" destOrd="0" parTransId="{41A34AE3-1D4B-6245-86B2-E6DA17C2C441}" sibTransId="{A0C5554B-11A3-AC48-9D03-FB904C9844A8}"/>
    <dgm:cxn modelId="{BDEA3072-1C19-6F4F-B26F-D1CDB16DEB48}" srcId="{A55857E8-756D-204E-84E2-73AF82F189DC}" destId="{0C5C274C-9FA6-4645-A1E9-A0489B50DBEB}" srcOrd="3" destOrd="0" parTransId="{936F6E5E-9FDB-7E4B-9298-FB614BD73501}" sibTransId="{D2409127-EC41-EB49-B4C6-A199D7E81600}"/>
    <dgm:cxn modelId="{339EA7A8-0AE9-8B47-8875-176DBE14ED29}" srcId="{A55857E8-756D-204E-84E2-73AF82F189DC}" destId="{C49975D6-577E-8946-9302-003B6BAB163A}" srcOrd="0" destOrd="0" parTransId="{7C011422-D5D5-BE43-901D-0C2674D32F54}" sibTransId="{240963A6-B053-E74B-9A59-39EBF26764AE}"/>
    <dgm:cxn modelId="{F42A93AF-54C2-C14B-A74C-06BC9AC55E95}" type="presOf" srcId="{283F9ADF-47DC-9549-A2E7-A630BD4FF6CC}" destId="{A523B803-EA54-AC48-9519-7EBFE7AF2611}" srcOrd="0" destOrd="0" presId="urn:microsoft.com/office/officeart/2005/8/layout/vList2"/>
    <dgm:cxn modelId="{0DFE67CA-E42B-4246-BE92-A5A8087B384F}" type="presOf" srcId="{A55857E8-756D-204E-84E2-73AF82F189DC}" destId="{6D49AB00-ED9A-9E46-845B-FA50143FB15D}" srcOrd="0" destOrd="0" presId="urn:microsoft.com/office/officeart/2005/8/layout/vList2"/>
    <dgm:cxn modelId="{3FE928D4-5189-2248-AF60-E50B9F3C23DD}" type="presOf" srcId="{0C5C274C-9FA6-4645-A1E9-A0489B50DBEB}" destId="{EB5E5277-9B8A-924A-A30B-3BE60CC78AF4}" srcOrd="0" destOrd="0" presId="urn:microsoft.com/office/officeart/2005/8/layout/vList2"/>
    <dgm:cxn modelId="{5612BBE3-2DEF-5E4E-80CB-212CA91C261E}" type="presOf" srcId="{83C5670A-FA8D-224E-BD27-128C71FC2DE6}" destId="{B5E1C387-9478-A941-996F-3E8637E66D1C}" srcOrd="0" destOrd="0" presId="urn:microsoft.com/office/officeart/2005/8/layout/vList2"/>
    <dgm:cxn modelId="{B4CAF1E4-360C-9549-927F-B4900EF83584}" srcId="{A55857E8-756D-204E-84E2-73AF82F189DC}" destId="{283F9ADF-47DC-9549-A2E7-A630BD4FF6CC}" srcOrd="1" destOrd="0" parTransId="{BCAE8492-E5B7-5B45-9A69-B5E3E3226C26}" sibTransId="{976C7A2E-0A2E-AB4A-9974-D1392D6BC57A}"/>
    <dgm:cxn modelId="{F98A03EC-4D02-9F47-9E17-97B6A4FE05D7}" type="presOf" srcId="{913FABFC-8088-D142-B37E-01B357FAA5CC}" destId="{A6C6E410-CD1B-CC4B-B8BC-B9C51721A939}" srcOrd="0" destOrd="0" presId="urn:microsoft.com/office/officeart/2005/8/layout/vList2"/>
    <dgm:cxn modelId="{114CF2B9-AC62-7B46-A888-4F3BC048E779}" type="presParOf" srcId="{6D49AB00-ED9A-9E46-845B-FA50143FB15D}" destId="{D1A722A5-80ED-934E-A45A-F0F931DA29C5}" srcOrd="0" destOrd="0" presId="urn:microsoft.com/office/officeart/2005/8/layout/vList2"/>
    <dgm:cxn modelId="{310A0718-98AD-C74C-8BB5-4130F9963CBA}" type="presParOf" srcId="{6D49AB00-ED9A-9E46-845B-FA50143FB15D}" destId="{5CF9DC06-C546-254D-A09A-1CB0E28283B6}" srcOrd="1" destOrd="0" presId="urn:microsoft.com/office/officeart/2005/8/layout/vList2"/>
    <dgm:cxn modelId="{04939B82-E720-3647-A353-E26688C1B2B0}" type="presParOf" srcId="{6D49AB00-ED9A-9E46-845B-FA50143FB15D}" destId="{A523B803-EA54-AC48-9519-7EBFE7AF2611}" srcOrd="2" destOrd="0" presId="urn:microsoft.com/office/officeart/2005/8/layout/vList2"/>
    <dgm:cxn modelId="{38708723-3DE0-0A41-908E-8C62F98B5A65}" type="presParOf" srcId="{6D49AB00-ED9A-9E46-845B-FA50143FB15D}" destId="{7610A5D6-AAAB-8145-9A39-CE89C1A25EDD}" srcOrd="3" destOrd="0" presId="urn:microsoft.com/office/officeart/2005/8/layout/vList2"/>
    <dgm:cxn modelId="{321EA6DF-98F6-FE44-974D-44F032C76C1E}" type="presParOf" srcId="{6D49AB00-ED9A-9E46-845B-FA50143FB15D}" destId="{B5E1C387-9478-A941-996F-3E8637E66D1C}" srcOrd="4" destOrd="0" presId="urn:microsoft.com/office/officeart/2005/8/layout/vList2"/>
    <dgm:cxn modelId="{2849D2C3-4331-6C4C-8273-6C5CFA29AF19}" type="presParOf" srcId="{6D49AB00-ED9A-9E46-845B-FA50143FB15D}" destId="{14533F91-84C6-D54A-994F-4886E233048B}" srcOrd="5" destOrd="0" presId="urn:microsoft.com/office/officeart/2005/8/layout/vList2"/>
    <dgm:cxn modelId="{199F215C-3E90-3F49-B573-5661AFF612DB}" type="presParOf" srcId="{6D49AB00-ED9A-9E46-845B-FA50143FB15D}" destId="{EB5E5277-9B8A-924A-A30B-3BE60CC78AF4}" srcOrd="6" destOrd="0" presId="urn:microsoft.com/office/officeart/2005/8/layout/vList2"/>
    <dgm:cxn modelId="{E2DEE7B5-E807-DF42-BAA7-CA0399A9D1F9}" type="presParOf" srcId="{6D49AB00-ED9A-9E46-845B-FA50143FB15D}" destId="{B5D4BF9E-76A3-E44A-AE49-EE13B4C4528A}" srcOrd="7" destOrd="0" presId="urn:microsoft.com/office/officeart/2005/8/layout/vList2"/>
    <dgm:cxn modelId="{3D5F1208-AD2F-B543-98E7-9A08A9AEC2D7}" type="presParOf" srcId="{6D49AB00-ED9A-9E46-845B-FA50143FB15D}" destId="{A6C6E410-CD1B-CC4B-B8BC-B9C51721A93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B28B84-6178-B64F-88A2-4A8E3E3F94FA}"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B72F8580-AD43-0944-A953-EEB3AF8A3A7B}">
      <dgm:prSet phldrT="[Text]" custT="1"/>
      <dgm:spPr/>
      <dgm:t>
        <a:bodyPr/>
        <a:lstStyle/>
        <a:p>
          <a:pPr rtl="0"/>
          <a:r>
            <a:rPr lang="en-US" sz="2400" b="1" dirty="0">
              <a:latin typeface="+mn-lt"/>
              <a:cs typeface="Times New Roman" panose="02020603050405020304" pitchFamily="18" charset="0"/>
            </a:rPr>
            <a:t>Behavioral Skills and Personal Qualities</a:t>
          </a:r>
        </a:p>
      </dgm:t>
    </dgm:pt>
    <dgm:pt modelId="{F538216C-2D59-DE4F-9B77-7D800BC9F46A}" type="parTrans" cxnId="{7FE5A241-C0A4-2C46-941F-A830EE60A359}">
      <dgm:prSet/>
      <dgm:spPr/>
      <dgm:t>
        <a:bodyPr/>
        <a:lstStyle/>
        <a:p>
          <a:endParaRPr lang="en-US">
            <a:latin typeface="+mn-lt"/>
            <a:cs typeface="Times New Roman" panose="02020603050405020304" pitchFamily="18" charset="0"/>
          </a:endParaRPr>
        </a:p>
      </dgm:t>
    </dgm:pt>
    <dgm:pt modelId="{7E68FE91-C31F-904E-B065-1D0524FDA89F}" type="sibTrans" cxnId="{7FE5A241-C0A4-2C46-941F-A830EE60A359}">
      <dgm:prSet/>
      <dgm:spPr/>
      <dgm:t>
        <a:bodyPr/>
        <a:lstStyle/>
        <a:p>
          <a:endParaRPr lang="en-US">
            <a:latin typeface="+mn-lt"/>
            <a:cs typeface="Times New Roman" panose="02020603050405020304" pitchFamily="18" charset="0"/>
          </a:endParaRPr>
        </a:p>
      </dgm:t>
    </dgm:pt>
    <dgm:pt modelId="{85F70C6D-E76B-B045-A1B8-0FDA24ACD026}">
      <dgm:prSet phldrT="[Text]" custT="1"/>
      <dgm:spPr/>
      <dgm:t>
        <a:bodyPr/>
        <a:lstStyle/>
        <a:p>
          <a:pPr rtl="0"/>
          <a:r>
            <a:rPr lang="en-US" sz="1600" dirty="0">
              <a:latin typeface="+mn-lt"/>
              <a:cs typeface="Times New Roman" panose="02020603050405020304" pitchFamily="18" charset="0"/>
            </a:rPr>
            <a:t>Interpersonal skills and characteristics that are useful for a business analyst, Concerned with the way you think and how you interact with the people around you</a:t>
          </a:r>
        </a:p>
      </dgm:t>
    </dgm:pt>
    <dgm:pt modelId="{3EF0D4E6-0731-DD40-B7EB-A66F30F05E25}" type="parTrans" cxnId="{A37F0B6C-A4F6-8E49-BF7C-5BF8D3CEE4EE}">
      <dgm:prSet/>
      <dgm:spPr/>
      <dgm:t>
        <a:bodyPr/>
        <a:lstStyle/>
        <a:p>
          <a:endParaRPr lang="en-US">
            <a:latin typeface="+mn-lt"/>
            <a:cs typeface="Times New Roman" panose="02020603050405020304" pitchFamily="18" charset="0"/>
          </a:endParaRPr>
        </a:p>
      </dgm:t>
    </dgm:pt>
    <dgm:pt modelId="{553C3660-6598-1641-ADF8-9F9C4EA8315E}" type="sibTrans" cxnId="{A37F0B6C-A4F6-8E49-BF7C-5BF8D3CEE4EE}">
      <dgm:prSet/>
      <dgm:spPr/>
      <dgm:t>
        <a:bodyPr/>
        <a:lstStyle/>
        <a:p>
          <a:endParaRPr lang="en-US">
            <a:latin typeface="+mn-lt"/>
            <a:cs typeface="Times New Roman" panose="02020603050405020304" pitchFamily="18" charset="0"/>
          </a:endParaRPr>
        </a:p>
      </dgm:t>
    </dgm:pt>
    <dgm:pt modelId="{10E6008B-D4D1-C84B-8C98-51B46B0FBA5A}">
      <dgm:prSet phldrT="[Text]" custT="1"/>
      <dgm:spPr/>
      <dgm:t>
        <a:bodyPr/>
        <a:lstStyle/>
        <a:p>
          <a:pPr rtl="0"/>
          <a:r>
            <a:rPr lang="en-US" sz="2400" b="1" dirty="0">
              <a:latin typeface="+mn-lt"/>
              <a:cs typeface="Times New Roman" panose="02020603050405020304" pitchFamily="18" charset="0"/>
            </a:rPr>
            <a:t>Business Knowledge</a:t>
          </a:r>
        </a:p>
      </dgm:t>
    </dgm:pt>
    <dgm:pt modelId="{B8407BB6-B1E4-864E-A562-986383421B56}" type="parTrans" cxnId="{EEDB8BF4-F33F-1D46-A76C-947085B24E03}">
      <dgm:prSet/>
      <dgm:spPr/>
      <dgm:t>
        <a:bodyPr/>
        <a:lstStyle/>
        <a:p>
          <a:endParaRPr lang="en-US">
            <a:latin typeface="+mn-lt"/>
            <a:cs typeface="Times New Roman" panose="02020603050405020304" pitchFamily="18" charset="0"/>
          </a:endParaRPr>
        </a:p>
      </dgm:t>
    </dgm:pt>
    <dgm:pt modelId="{AA489303-9A62-F645-8DE5-FA36E2222184}" type="sibTrans" cxnId="{EEDB8BF4-F33F-1D46-A76C-947085B24E03}">
      <dgm:prSet/>
      <dgm:spPr/>
      <dgm:t>
        <a:bodyPr/>
        <a:lstStyle/>
        <a:p>
          <a:endParaRPr lang="en-US">
            <a:latin typeface="+mn-lt"/>
            <a:cs typeface="Times New Roman" panose="02020603050405020304" pitchFamily="18" charset="0"/>
          </a:endParaRPr>
        </a:p>
      </dgm:t>
    </dgm:pt>
    <dgm:pt modelId="{94313E81-C8A5-3C49-B593-8237396F8814}">
      <dgm:prSet phldrT="[Text]" custT="1"/>
      <dgm:spPr/>
      <dgm:t>
        <a:bodyPr/>
        <a:lstStyle/>
        <a:p>
          <a:pPr rtl="0"/>
          <a:r>
            <a:rPr lang="en-US" sz="1600" dirty="0">
              <a:latin typeface="+mn-lt"/>
              <a:cs typeface="Times New Roman" panose="02020603050405020304" pitchFamily="18" charset="0"/>
            </a:rPr>
            <a:t>Helps to develop a good understanding of the organization and the business domain or sector within which it operates</a:t>
          </a:r>
        </a:p>
      </dgm:t>
    </dgm:pt>
    <dgm:pt modelId="{41D430DD-26C9-2445-B6F3-92D7761928BD}" type="parTrans" cxnId="{B3712B94-9CE3-014C-8F82-9F7B75D04928}">
      <dgm:prSet/>
      <dgm:spPr/>
      <dgm:t>
        <a:bodyPr/>
        <a:lstStyle/>
        <a:p>
          <a:endParaRPr lang="en-US">
            <a:latin typeface="+mn-lt"/>
            <a:cs typeface="Times New Roman" panose="02020603050405020304" pitchFamily="18" charset="0"/>
          </a:endParaRPr>
        </a:p>
      </dgm:t>
    </dgm:pt>
    <dgm:pt modelId="{9B313DDE-3F51-EA48-8659-168CFDA155C2}" type="sibTrans" cxnId="{B3712B94-9CE3-014C-8F82-9F7B75D04928}">
      <dgm:prSet/>
      <dgm:spPr/>
      <dgm:t>
        <a:bodyPr/>
        <a:lstStyle/>
        <a:p>
          <a:endParaRPr lang="en-US">
            <a:latin typeface="+mn-lt"/>
            <a:cs typeface="Times New Roman" panose="02020603050405020304" pitchFamily="18" charset="0"/>
          </a:endParaRPr>
        </a:p>
      </dgm:t>
    </dgm:pt>
    <dgm:pt modelId="{C322A55B-ED69-9B47-A15A-A1217F9F1ACF}">
      <dgm:prSet phldrT="[Text]" custT="1"/>
      <dgm:spPr/>
      <dgm:t>
        <a:bodyPr/>
        <a:lstStyle/>
        <a:p>
          <a:pPr rtl="0"/>
          <a:r>
            <a:rPr lang="en-US" sz="2400" b="1" dirty="0">
              <a:latin typeface="+mn-lt"/>
              <a:cs typeface="Times New Roman" panose="02020603050405020304" pitchFamily="18" charset="0"/>
            </a:rPr>
            <a:t>Techniques</a:t>
          </a:r>
        </a:p>
      </dgm:t>
    </dgm:pt>
    <dgm:pt modelId="{75411DA0-DC89-4342-918C-0FC4BAA8DA3F}" type="parTrans" cxnId="{FBFBB3A7-60CE-244E-809D-A6AAA85C3AE2}">
      <dgm:prSet/>
      <dgm:spPr/>
      <dgm:t>
        <a:bodyPr/>
        <a:lstStyle/>
        <a:p>
          <a:endParaRPr lang="en-US">
            <a:latin typeface="+mn-lt"/>
            <a:cs typeface="Times New Roman" panose="02020603050405020304" pitchFamily="18" charset="0"/>
          </a:endParaRPr>
        </a:p>
      </dgm:t>
    </dgm:pt>
    <dgm:pt modelId="{8E3D06EC-9EB7-4F42-927A-0639B4475683}" type="sibTrans" cxnId="{FBFBB3A7-60CE-244E-809D-A6AAA85C3AE2}">
      <dgm:prSet/>
      <dgm:spPr/>
      <dgm:t>
        <a:bodyPr/>
        <a:lstStyle/>
        <a:p>
          <a:endParaRPr lang="en-US">
            <a:latin typeface="+mn-lt"/>
            <a:cs typeface="Times New Roman" panose="02020603050405020304" pitchFamily="18" charset="0"/>
          </a:endParaRPr>
        </a:p>
      </dgm:t>
    </dgm:pt>
    <dgm:pt modelId="{91D4FFA2-C889-E84D-BDF0-CB098CC76AEF}">
      <dgm:prSet phldrT="[Text]" custT="1"/>
      <dgm:spPr/>
      <dgm:t>
        <a:bodyPr/>
        <a:lstStyle/>
        <a:p>
          <a:pPr rtl="0"/>
          <a:r>
            <a:rPr lang="en-US" sz="1600" dirty="0">
              <a:latin typeface="+mn-lt"/>
              <a:cs typeface="Times New Roman" panose="02020603050405020304" pitchFamily="18" charset="0"/>
            </a:rPr>
            <a:t>Include all approaches, models, tools, and techniques that form the toolbox for business analysis</a:t>
          </a:r>
        </a:p>
      </dgm:t>
    </dgm:pt>
    <dgm:pt modelId="{9979B953-B6E6-8641-AD3F-5E2804745F74}" type="parTrans" cxnId="{5C8E6F65-2BDF-EE41-BFCD-2DD984A45729}">
      <dgm:prSet/>
      <dgm:spPr/>
      <dgm:t>
        <a:bodyPr/>
        <a:lstStyle/>
        <a:p>
          <a:endParaRPr lang="en-US">
            <a:latin typeface="+mn-lt"/>
            <a:cs typeface="Times New Roman" panose="02020603050405020304" pitchFamily="18" charset="0"/>
          </a:endParaRPr>
        </a:p>
      </dgm:t>
    </dgm:pt>
    <dgm:pt modelId="{8004633C-4B26-F049-9EF8-D8B9B5C2D663}" type="sibTrans" cxnId="{5C8E6F65-2BDF-EE41-BFCD-2DD984A45729}">
      <dgm:prSet/>
      <dgm:spPr/>
      <dgm:t>
        <a:bodyPr/>
        <a:lstStyle/>
        <a:p>
          <a:endParaRPr lang="en-US">
            <a:latin typeface="+mn-lt"/>
            <a:cs typeface="Times New Roman" panose="02020603050405020304" pitchFamily="18" charset="0"/>
          </a:endParaRPr>
        </a:p>
      </dgm:t>
    </dgm:pt>
    <dgm:pt modelId="{14567F0F-3CA6-794E-BD1D-AB2E468FB84E}">
      <dgm:prSet phldrT="[Text]" custT="1"/>
      <dgm:spPr/>
      <dgm:t>
        <a:bodyPr/>
        <a:lstStyle/>
        <a:p>
          <a:pPr rtl="0"/>
          <a:r>
            <a:rPr lang="en-US" sz="1600" dirty="0">
              <a:latin typeface="+mn-lt"/>
              <a:cs typeface="Times New Roman" panose="02020603050405020304" pitchFamily="18" charset="0"/>
            </a:rPr>
            <a:t>Are general skills that are important for developing and progressing in any business environment</a:t>
          </a:r>
        </a:p>
      </dgm:t>
    </dgm:pt>
    <dgm:pt modelId="{AA9D2C0B-6D34-AC42-9E96-801807AD1224}" type="parTrans" cxnId="{0022FBBA-2613-C74B-B627-1A6C91C524C6}">
      <dgm:prSet/>
      <dgm:spPr/>
      <dgm:t>
        <a:bodyPr/>
        <a:lstStyle/>
        <a:p>
          <a:endParaRPr lang="en-US">
            <a:latin typeface="+mn-lt"/>
            <a:cs typeface="Times New Roman" panose="02020603050405020304" pitchFamily="18" charset="0"/>
          </a:endParaRPr>
        </a:p>
      </dgm:t>
    </dgm:pt>
    <dgm:pt modelId="{57662539-EDF7-DF44-A471-8EEB307CB179}" type="sibTrans" cxnId="{0022FBBA-2613-C74B-B627-1A6C91C524C6}">
      <dgm:prSet/>
      <dgm:spPr/>
      <dgm:t>
        <a:bodyPr/>
        <a:lstStyle/>
        <a:p>
          <a:endParaRPr lang="en-US">
            <a:latin typeface="+mn-lt"/>
            <a:cs typeface="Times New Roman" panose="02020603050405020304" pitchFamily="18" charset="0"/>
          </a:endParaRPr>
        </a:p>
      </dgm:t>
    </dgm:pt>
    <dgm:pt modelId="{F62A7AFC-4E1F-854F-8453-E0FA70CCC218}">
      <dgm:prSet phldrT="[Text]" custT="1"/>
      <dgm:spPr/>
      <dgm:t>
        <a:bodyPr/>
        <a:lstStyle/>
        <a:p>
          <a:pPr rtl="0"/>
          <a:r>
            <a:rPr lang="en-US" sz="1600" dirty="0">
              <a:latin typeface="+mn-lt"/>
              <a:cs typeface="Times New Roman" panose="02020603050405020304" pitchFamily="18" charset="0"/>
            </a:rPr>
            <a:t>Important for business analyst to offer advice or guidance to Improve organizational performance</a:t>
          </a:r>
        </a:p>
      </dgm:t>
    </dgm:pt>
    <dgm:pt modelId="{048B3E6E-3315-544A-8FE2-6D574BE8E009}" type="parTrans" cxnId="{5C1D0B6C-0AFA-214D-84E4-7673A2D1795A}">
      <dgm:prSet/>
      <dgm:spPr/>
      <dgm:t>
        <a:bodyPr/>
        <a:lstStyle/>
        <a:p>
          <a:endParaRPr lang="en-US">
            <a:latin typeface="+mn-lt"/>
            <a:cs typeface="Times New Roman" panose="02020603050405020304" pitchFamily="18" charset="0"/>
          </a:endParaRPr>
        </a:p>
      </dgm:t>
    </dgm:pt>
    <dgm:pt modelId="{AF7B9F69-7F75-0746-99B5-C012FF01864F}" type="sibTrans" cxnId="{5C1D0B6C-0AFA-214D-84E4-7673A2D1795A}">
      <dgm:prSet/>
      <dgm:spPr/>
      <dgm:t>
        <a:bodyPr/>
        <a:lstStyle/>
        <a:p>
          <a:endParaRPr lang="en-US">
            <a:latin typeface="+mn-lt"/>
            <a:cs typeface="Times New Roman" panose="02020603050405020304" pitchFamily="18" charset="0"/>
          </a:endParaRPr>
        </a:p>
      </dgm:t>
    </dgm:pt>
    <dgm:pt modelId="{9A7AB6D6-43F9-4A42-BF43-8697595EE746}">
      <dgm:prSet custT="1"/>
      <dgm:spPr/>
      <dgm:t>
        <a:bodyPr/>
        <a:lstStyle/>
        <a:p>
          <a:pPr rtl="0"/>
          <a:r>
            <a:rPr lang="en-US" sz="1600">
              <a:latin typeface="+mn-lt"/>
              <a:cs typeface="Times New Roman" panose="02020603050405020304" pitchFamily="18" charset="0"/>
            </a:rPr>
            <a:t>They are the technical skills required for the business analyst role</a:t>
          </a:r>
          <a:endParaRPr lang="en-US" sz="1600" dirty="0">
            <a:latin typeface="+mn-lt"/>
            <a:cs typeface="Times New Roman" panose="02020603050405020304" pitchFamily="18" charset="0"/>
          </a:endParaRPr>
        </a:p>
      </dgm:t>
    </dgm:pt>
    <dgm:pt modelId="{A9EBB10E-A405-C846-9049-423183549B27}" type="parTrans" cxnId="{0270CDE9-B97D-1D46-99F5-15F02A552AEC}">
      <dgm:prSet/>
      <dgm:spPr/>
      <dgm:t>
        <a:bodyPr/>
        <a:lstStyle/>
        <a:p>
          <a:endParaRPr lang="en-US">
            <a:latin typeface="+mn-lt"/>
          </a:endParaRPr>
        </a:p>
      </dgm:t>
    </dgm:pt>
    <dgm:pt modelId="{48157821-130E-FD4B-81A0-ABC3219E88A3}" type="sibTrans" cxnId="{0270CDE9-B97D-1D46-99F5-15F02A552AEC}">
      <dgm:prSet/>
      <dgm:spPr/>
      <dgm:t>
        <a:bodyPr/>
        <a:lstStyle/>
        <a:p>
          <a:endParaRPr lang="en-US">
            <a:latin typeface="+mn-lt"/>
          </a:endParaRPr>
        </a:p>
      </dgm:t>
    </dgm:pt>
    <dgm:pt modelId="{07D960D8-A7C0-4945-99DF-607A7C71F450}" type="pres">
      <dgm:prSet presAssocID="{CDB28B84-6178-B64F-88A2-4A8E3E3F94FA}" presName="theList" presStyleCnt="0">
        <dgm:presLayoutVars>
          <dgm:dir/>
          <dgm:animLvl val="lvl"/>
          <dgm:resizeHandles val="exact"/>
        </dgm:presLayoutVars>
      </dgm:prSet>
      <dgm:spPr/>
    </dgm:pt>
    <dgm:pt modelId="{04E81798-B8C4-D146-A530-FD15F5DDC8A2}" type="pres">
      <dgm:prSet presAssocID="{B72F8580-AD43-0944-A953-EEB3AF8A3A7B}" presName="compNode" presStyleCnt="0"/>
      <dgm:spPr/>
    </dgm:pt>
    <dgm:pt modelId="{C0CCD017-F764-174B-B69D-0337C6EE1E5A}" type="pres">
      <dgm:prSet presAssocID="{B72F8580-AD43-0944-A953-EEB3AF8A3A7B}" presName="aNode" presStyleLbl="bgShp" presStyleIdx="0" presStyleCnt="3"/>
      <dgm:spPr/>
    </dgm:pt>
    <dgm:pt modelId="{BB940792-4CD0-D640-BDF1-9742AFE8395C}" type="pres">
      <dgm:prSet presAssocID="{B72F8580-AD43-0944-A953-EEB3AF8A3A7B}" presName="textNode" presStyleLbl="bgShp" presStyleIdx="0" presStyleCnt="3"/>
      <dgm:spPr/>
    </dgm:pt>
    <dgm:pt modelId="{7751A77A-5CE3-CC46-B81A-BEE35E75577D}" type="pres">
      <dgm:prSet presAssocID="{B72F8580-AD43-0944-A953-EEB3AF8A3A7B}" presName="compChildNode" presStyleCnt="0"/>
      <dgm:spPr/>
    </dgm:pt>
    <dgm:pt modelId="{1C36E2B8-F03F-E247-8F38-69CEDFB5C86C}" type="pres">
      <dgm:prSet presAssocID="{B72F8580-AD43-0944-A953-EEB3AF8A3A7B}" presName="theInnerList" presStyleCnt="0"/>
      <dgm:spPr/>
    </dgm:pt>
    <dgm:pt modelId="{533FEAEE-D918-ED46-9D44-39D6C27480B2}" type="pres">
      <dgm:prSet presAssocID="{85F70C6D-E76B-B045-A1B8-0FDA24ACD026}" presName="childNode" presStyleLbl="node1" presStyleIdx="0" presStyleCnt="6" custScaleX="113965" custScaleY="2000000">
        <dgm:presLayoutVars>
          <dgm:bulletEnabled val="1"/>
        </dgm:presLayoutVars>
      </dgm:prSet>
      <dgm:spPr/>
    </dgm:pt>
    <dgm:pt modelId="{A6C5C913-AB67-3C46-B4E0-ECA8EB6A4320}" type="pres">
      <dgm:prSet presAssocID="{85F70C6D-E76B-B045-A1B8-0FDA24ACD026}" presName="aSpace2" presStyleCnt="0"/>
      <dgm:spPr/>
    </dgm:pt>
    <dgm:pt modelId="{D817E54E-551B-404C-BBAB-5CB72962B51E}" type="pres">
      <dgm:prSet presAssocID="{14567F0F-3CA6-794E-BD1D-AB2E468FB84E}" presName="childNode" presStyleLbl="node1" presStyleIdx="1" presStyleCnt="6" custScaleX="113965" custScaleY="1263124" custLinFactNeighborY="96643">
        <dgm:presLayoutVars>
          <dgm:bulletEnabled val="1"/>
        </dgm:presLayoutVars>
      </dgm:prSet>
      <dgm:spPr/>
    </dgm:pt>
    <dgm:pt modelId="{3468981B-E746-B74F-913E-8C4AA44F2BDC}" type="pres">
      <dgm:prSet presAssocID="{B72F8580-AD43-0944-A953-EEB3AF8A3A7B}" presName="aSpace" presStyleCnt="0"/>
      <dgm:spPr/>
    </dgm:pt>
    <dgm:pt modelId="{E61DDE93-AFA9-A640-9D61-C9620B7C48FF}" type="pres">
      <dgm:prSet presAssocID="{10E6008B-D4D1-C84B-8C98-51B46B0FBA5A}" presName="compNode" presStyleCnt="0"/>
      <dgm:spPr/>
    </dgm:pt>
    <dgm:pt modelId="{5D8CEB9F-BE7E-3C42-8C98-7EE71682922D}" type="pres">
      <dgm:prSet presAssocID="{10E6008B-D4D1-C84B-8C98-51B46B0FBA5A}" presName="aNode" presStyleLbl="bgShp" presStyleIdx="1" presStyleCnt="3"/>
      <dgm:spPr/>
    </dgm:pt>
    <dgm:pt modelId="{B3F51320-2A3C-D441-99B8-92FA0A671389}" type="pres">
      <dgm:prSet presAssocID="{10E6008B-D4D1-C84B-8C98-51B46B0FBA5A}" presName="textNode" presStyleLbl="bgShp" presStyleIdx="1" presStyleCnt="3"/>
      <dgm:spPr/>
    </dgm:pt>
    <dgm:pt modelId="{713B76AF-AA60-5E4C-971F-4154F69934F1}" type="pres">
      <dgm:prSet presAssocID="{10E6008B-D4D1-C84B-8C98-51B46B0FBA5A}" presName="compChildNode" presStyleCnt="0"/>
      <dgm:spPr/>
    </dgm:pt>
    <dgm:pt modelId="{A82F98AB-42DD-2842-9D65-74DBED2F82EA}" type="pres">
      <dgm:prSet presAssocID="{10E6008B-D4D1-C84B-8C98-51B46B0FBA5A}" presName="theInnerList" presStyleCnt="0"/>
      <dgm:spPr/>
    </dgm:pt>
    <dgm:pt modelId="{C3B67E19-D2DA-F74A-99D3-5A3A5373163D}" type="pres">
      <dgm:prSet presAssocID="{94313E81-C8A5-3C49-B593-8237396F8814}" presName="childNode" presStyleLbl="node1" presStyleIdx="2" presStyleCnt="6" custScaleX="113965" custScaleY="2000000">
        <dgm:presLayoutVars>
          <dgm:bulletEnabled val="1"/>
        </dgm:presLayoutVars>
      </dgm:prSet>
      <dgm:spPr/>
    </dgm:pt>
    <dgm:pt modelId="{A3007B60-CDFA-3745-9B26-AF07FDE97BDA}" type="pres">
      <dgm:prSet presAssocID="{94313E81-C8A5-3C49-B593-8237396F8814}" presName="aSpace2" presStyleCnt="0"/>
      <dgm:spPr/>
    </dgm:pt>
    <dgm:pt modelId="{312A0580-07BF-B44C-A00F-DCE108425D23}" type="pres">
      <dgm:prSet presAssocID="{F62A7AFC-4E1F-854F-8453-E0FA70CCC218}" presName="childNode" presStyleLbl="node1" presStyleIdx="3" presStyleCnt="6" custScaleX="113965" custScaleY="1263124" custLinFactNeighborY="96643">
        <dgm:presLayoutVars>
          <dgm:bulletEnabled val="1"/>
        </dgm:presLayoutVars>
      </dgm:prSet>
      <dgm:spPr/>
    </dgm:pt>
    <dgm:pt modelId="{BF511F60-67B8-A34D-8327-4A594BA7FDDE}" type="pres">
      <dgm:prSet presAssocID="{10E6008B-D4D1-C84B-8C98-51B46B0FBA5A}" presName="aSpace" presStyleCnt="0"/>
      <dgm:spPr/>
    </dgm:pt>
    <dgm:pt modelId="{D3FD9EB1-0A61-EC47-9CD5-6D93C4A67147}" type="pres">
      <dgm:prSet presAssocID="{C322A55B-ED69-9B47-A15A-A1217F9F1ACF}" presName="compNode" presStyleCnt="0"/>
      <dgm:spPr/>
    </dgm:pt>
    <dgm:pt modelId="{B4F318EE-13B2-C34C-ABD1-D2925F34E4A2}" type="pres">
      <dgm:prSet presAssocID="{C322A55B-ED69-9B47-A15A-A1217F9F1ACF}" presName="aNode" presStyleLbl="bgShp" presStyleIdx="2" presStyleCnt="3"/>
      <dgm:spPr/>
    </dgm:pt>
    <dgm:pt modelId="{7B25EA1E-5B67-964F-B360-CF277471F471}" type="pres">
      <dgm:prSet presAssocID="{C322A55B-ED69-9B47-A15A-A1217F9F1ACF}" presName="textNode" presStyleLbl="bgShp" presStyleIdx="2" presStyleCnt="3"/>
      <dgm:spPr/>
    </dgm:pt>
    <dgm:pt modelId="{DD7A89BB-FAD3-B94A-85AC-89FE18F12A90}" type="pres">
      <dgm:prSet presAssocID="{C322A55B-ED69-9B47-A15A-A1217F9F1ACF}" presName="compChildNode" presStyleCnt="0"/>
      <dgm:spPr/>
    </dgm:pt>
    <dgm:pt modelId="{53065F8F-2A3F-0D4A-84C4-93BEAC2C6098}" type="pres">
      <dgm:prSet presAssocID="{C322A55B-ED69-9B47-A15A-A1217F9F1ACF}" presName="theInnerList" presStyleCnt="0"/>
      <dgm:spPr/>
    </dgm:pt>
    <dgm:pt modelId="{F602C59F-C527-B248-85BE-C77AE1FB1CD3}" type="pres">
      <dgm:prSet presAssocID="{9A7AB6D6-43F9-4A42-BF43-8697595EE746}" presName="childNode" presStyleLbl="node1" presStyleIdx="4" presStyleCnt="6" custScaleX="113965" custScaleY="2000000">
        <dgm:presLayoutVars>
          <dgm:bulletEnabled val="1"/>
        </dgm:presLayoutVars>
      </dgm:prSet>
      <dgm:spPr/>
    </dgm:pt>
    <dgm:pt modelId="{E0518631-731A-F84F-A74E-569EB205C4DA}" type="pres">
      <dgm:prSet presAssocID="{9A7AB6D6-43F9-4A42-BF43-8697595EE746}" presName="aSpace2" presStyleCnt="0"/>
      <dgm:spPr/>
    </dgm:pt>
    <dgm:pt modelId="{57E0DA80-648E-E54E-BAC7-E916A55FDCE3}" type="pres">
      <dgm:prSet presAssocID="{91D4FFA2-C889-E84D-BDF0-CB098CC76AEF}" presName="childNode" presStyleLbl="node1" presStyleIdx="5" presStyleCnt="6" custScaleX="113965" custScaleY="1263124" custLinFactNeighborY="96643">
        <dgm:presLayoutVars>
          <dgm:bulletEnabled val="1"/>
        </dgm:presLayoutVars>
      </dgm:prSet>
      <dgm:spPr/>
    </dgm:pt>
  </dgm:ptLst>
  <dgm:cxnLst>
    <dgm:cxn modelId="{FAB50324-18FE-7B48-BD1C-195C236779FE}" type="presOf" srcId="{C322A55B-ED69-9B47-A15A-A1217F9F1ACF}" destId="{B4F318EE-13B2-C34C-ABD1-D2925F34E4A2}" srcOrd="0" destOrd="0" presId="urn:microsoft.com/office/officeart/2005/8/layout/lProcess2"/>
    <dgm:cxn modelId="{663BFC27-77F7-244D-B120-AA9855209B87}" type="presOf" srcId="{85F70C6D-E76B-B045-A1B8-0FDA24ACD026}" destId="{533FEAEE-D918-ED46-9D44-39D6C27480B2}" srcOrd="0" destOrd="0" presId="urn:microsoft.com/office/officeart/2005/8/layout/lProcess2"/>
    <dgm:cxn modelId="{E7AA6E2D-B3E8-A049-B753-7FDB032C7761}" type="presOf" srcId="{14567F0F-3CA6-794E-BD1D-AB2E468FB84E}" destId="{D817E54E-551B-404C-BBAB-5CB72962B51E}" srcOrd="0" destOrd="0" presId="urn:microsoft.com/office/officeart/2005/8/layout/lProcess2"/>
    <dgm:cxn modelId="{7FE5A241-C0A4-2C46-941F-A830EE60A359}" srcId="{CDB28B84-6178-B64F-88A2-4A8E3E3F94FA}" destId="{B72F8580-AD43-0944-A953-EEB3AF8A3A7B}" srcOrd="0" destOrd="0" parTransId="{F538216C-2D59-DE4F-9B77-7D800BC9F46A}" sibTransId="{7E68FE91-C31F-904E-B065-1D0524FDA89F}"/>
    <dgm:cxn modelId="{75378153-CFDF-5647-A234-AB18A4D3A46A}" type="presOf" srcId="{10E6008B-D4D1-C84B-8C98-51B46B0FBA5A}" destId="{B3F51320-2A3C-D441-99B8-92FA0A671389}" srcOrd="1" destOrd="0" presId="urn:microsoft.com/office/officeart/2005/8/layout/lProcess2"/>
    <dgm:cxn modelId="{D230C656-BFE6-E544-800A-DD138FC8032D}" type="presOf" srcId="{10E6008B-D4D1-C84B-8C98-51B46B0FBA5A}" destId="{5D8CEB9F-BE7E-3C42-8C98-7EE71682922D}" srcOrd="0" destOrd="0" presId="urn:microsoft.com/office/officeart/2005/8/layout/lProcess2"/>
    <dgm:cxn modelId="{5C8E6F65-2BDF-EE41-BFCD-2DD984A45729}" srcId="{C322A55B-ED69-9B47-A15A-A1217F9F1ACF}" destId="{91D4FFA2-C889-E84D-BDF0-CB098CC76AEF}" srcOrd="1" destOrd="0" parTransId="{9979B953-B6E6-8641-AD3F-5E2804745F74}" sibTransId="{8004633C-4B26-F049-9EF8-D8B9B5C2D663}"/>
    <dgm:cxn modelId="{CB739467-FAEC-AA49-860D-5198D6FF4E1E}" type="presOf" srcId="{B72F8580-AD43-0944-A953-EEB3AF8A3A7B}" destId="{C0CCD017-F764-174B-B69D-0337C6EE1E5A}" srcOrd="0" destOrd="0" presId="urn:microsoft.com/office/officeart/2005/8/layout/lProcess2"/>
    <dgm:cxn modelId="{5C1D0B6C-0AFA-214D-84E4-7673A2D1795A}" srcId="{10E6008B-D4D1-C84B-8C98-51B46B0FBA5A}" destId="{F62A7AFC-4E1F-854F-8453-E0FA70CCC218}" srcOrd="1" destOrd="0" parTransId="{048B3E6E-3315-544A-8FE2-6D574BE8E009}" sibTransId="{AF7B9F69-7F75-0746-99B5-C012FF01864F}"/>
    <dgm:cxn modelId="{A37F0B6C-A4F6-8E49-BF7C-5BF8D3CEE4EE}" srcId="{B72F8580-AD43-0944-A953-EEB3AF8A3A7B}" destId="{85F70C6D-E76B-B045-A1B8-0FDA24ACD026}" srcOrd="0" destOrd="0" parTransId="{3EF0D4E6-0731-DD40-B7EB-A66F30F05E25}" sibTransId="{553C3660-6598-1641-ADF8-9F9C4EA8315E}"/>
    <dgm:cxn modelId="{02E10A91-6547-2E4B-A6C5-9CCF21204C1E}" type="presOf" srcId="{94313E81-C8A5-3C49-B593-8237396F8814}" destId="{C3B67E19-D2DA-F74A-99D3-5A3A5373163D}" srcOrd="0" destOrd="0" presId="urn:microsoft.com/office/officeart/2005/8/layout/lProcess2"/>
    <dgm:cxn modelId="{B3712B94-9CE3-014C-8F82-9F7B75D04928}" srcId="{10E6008B-D4D1-C84B-8C98-51B46B0FBA5A}" destId="{94313E81-C8A5-3C49-B593-8237396F8814}" srcOrd="0" destOrd="0" parTransId="{41D430DD-26C9-2445-B6F3-92D7761928BD}" sibTransId="{9B313DDE-3F51-EA48-8659-168CFDA155C2}"/>
    <dgm:cxn modelId="{6ECF0097-205B-CD41-B08E-F6C381D6D622}" type="presOf" srcId="{B72F8580-AD43-0944-A953-EEB3AF8A3A7B}" destId="{BB940792-4CD0-D640-BDF1-9742AFE8395C}" srcOrd="1" destOrd="0" presId="urn:microsoft.com/office/officeart/2005/8/layout/lProcess2"/>
    <dgm:cxn modelId="{FBFBB3A7-60CE-244E-809D-A6AAA85C3AE2}" srcId="{CDB28B84-6178-B64F-88A2-4A8E3E3F94FA}" destId="{C322A55B-ED69-9B47-A15A-A1217F9F1ACF}" srcOrd="2" destOrd="0" parTransId="{75411DA0-DC89-4342-918C-0FC4BAA8DA3F}" sibTransId="{8E3D06EC-9EB7-4F42-927A-0639B4475683}"/>
    <dgm:cxn modelId="{0022FBBA-2613-C74B-B627-1A6C91C524C6}" srcId="{B72F8580-AD43-0944-A953-EEB3AF8A3A7B}" destId="{14567F0F-3CA6-794E-BD1D-AB2E468FB84E}" srcOrd="1" destOrd="0" parTransId="{AA9D2C0B-6D34-AC42-9E96-801807AD1224}" sibTransId="{57662539-EDF7-DF44-A471-8EEB307CB179}"/>
    <dgm:cxn modelId="{06900EBE-706F-1E48-832B-FFCD16E3537C}" type="presOf" srcId="{91D4FFA2-C889-E84D-BDF0-CB098CC76AEF}" destId="{57E0DA80-648E-E54E-BAC7-E916A55FDCE3}" srcOrd="0" destOrd="0" presId="urn:microsoft.com/office/officeart/2005/8/layout/lProcess2"/>
    <dgm:cxn modelId="{B550BCCF-FC2A-AA41-8E77-41A65B6793AC}" type="presOf" srcId="{C322A55B-ED69-9B47-A15A-A1217F9F1ACF}" destId="{7B25EA1E-5B67-964F-B360-CF277471F471}" srcOrd="1" destOrd="0" presId="urn:microsoft.com/office/officeart/2005/8/layout/lProcess2"/>
    <dgm:cxn modelId="{0270CDE9-B97D-1D46-99F5-15F02A552AEC}" srcId="{C322A55B-ED69-9B47-A15A-A1217F9F1ACF}" destId="{9A7AB6D6-43F9-4A42-BF43-8697595EE746}" srcOrd="0" destOrd="0" parTransId="{A9EBB10E-A405-C846-9049-423183549B27}" sibTransId="{48157821-130E-FD4B-81A0-ABC3219E88A3}"/>
    <dgm:cxn modelId="{EEDB8BF4-F33F-1D46-A76C-947085B24E03}" srcId="{CDB28B84-6178-B64F-88A2-4A8E3E3F94FA}" destId="{10E6008B-D4D1-C84B-8C98-51B46B0FBA5A}" srcOrd="1" destOrd="0" parTransId="{B8407BB6-B1E4-864E-A562-986383421B56}" sibTransId="{AA489303-9A62-F645-8DE5-FA36E2222184}"/>
    <dgm:cxn modelId="{02BB05F7-11DC-AB4D-8D56-F08545514C8B}" type="presOf" srcId="{CDB28B84-6178-B64F-88A2-4A8E3E3F94FA}" destId="{07D960D8-A7C0-4945-99DF-607A7C71F450}" srcOrd="0" destOrd="0" presId="urn:microsoft.com/office/officeart/2005/8/layout/lProcess2"/>
    <dgm:cxn modelId="{109F59FC-4A23-2545-BDA2-AAE2BCFD3185}" type="presOf" srcId="{9A7AB6D6-43F9-4A42-BF43-8697595EE746}" destId="{F602C59F-C527-B248-85BE-C77AE1FB1CD3}" srcOrd="0" destOrd="0" presId="urn:microsoft.com/office/officeart/2005/8/layout/lProcess2"/>
    <dgm:cxn modelId="{19A7C5FC-4F21-0148-AA81-BD33C9C83EA6}" type="presOf" srcId="{F62A7AFC-4E1F-854F-8453-E0FA70CCC218}" destId="{312A0580-07BF-B44C-A00F-DCE108425D23}" srcOrd="0" destOrd="0" presId="urn:microsoft.com/office/officeart/2005/8/layout/lProcess2"/>
    <dgm:cxn modelId="{01B0D5A3-E628-FD4F-A1A2-D1431D4F22B7}" type="presParOf" srcId="{07D960D8-A7C0-4945-99DF-607A7C71F450}" destId="{04E81798-B8C4-D146-A530-FD15F5DDC8A2}" srcOrd="0" destOrd="0" presId="urn:microsoft.com/office/officeart/2005/8/layout/lProcess2"/>
    <dgm:cxn modelId="{5F7E87F8-8165-C349-92C8-C19E201C92BE}" type="presParOf" srcId="{04E81798-B8C4-D146-A530-FD15F5DDC8A2}" destId="{C0CCD017-F764-174B-B69D-0337C6EE1E5A}" srcOrd="0" destOrd="0" presId="urn:microsoft.com/office/officeart/2005/8/layout/lProcess2"/>
    <dgm:cxn modelId="{9A777DE9-A844-6741-BF06-3EE42E6939B0}" type="presParOf" srcId="{04E81798-B8C4-D146-A530-FD15F5DDC8A2}" destId="{BB940792-4CD0-D640-BDF1-9742AFE8395C}" srcOrd="1" destOrd="0" presId="urn:microsoft.com/office/officeart/2005/8/layout/lProcess2"/>
    <dgm:cxn modelId="{CB70B40E-2AF2-914E-87D0-08B651E33D2A}" type="presParOf" srcId="{04E81798-B8C4-D146-A530-FD15F5DDC8A2}" destId="{7751A77A-5CE3-CC46-B81A-BEE35E75577D}" srcOrd="2" destOrd="0" presId="urn:microsoft.com/office/officeart/2005/8/layout/lProcess2"/>
    <dgm:cxn modelId="{33BCA940-647C-924A-89DD-3500FCA6DA1F}" type="presParOf" srcId="{7751A77A-5CE3-CC46-B81A-BEE35E75577D}" destId="{1C36E2B8-F03F-E247-8F38-69CEDFB5C86C}" srcOrd="0" destOrd="0" presId="urn:microsoft.com/office/officeart/2005/8/layout/lProcess2"/>
    <dgm:cxn modelId="{4F59B9B2-E300-8B46-BA6F-A51365AAF9E5}" type="presParOf" srcId="{1C36E2B8-F03F-E247-8F38-69CEDFB5C86C}" destId="{533FEAEE-D918-ED46-9D44-39D6C27480B2}" srcOrd="0" destOrd="0" presId="urn:microsoft.com/office/officeart/2005/8/layout/lProcess2"/>
    <dgm:cxn modelId="{526FBABE-990F-9B49-B494-272F8310B80F}" type="presParOf" srcId="{1C36E2B8-F03F-E247-8F38-69CEDFB5C86C}" destId="{A6C5C913-AB67-3C46-B4E0-ECA8EB6A4320}" srcOrd="1" destOrd="0" presId="urn:microsoft.com/office/officeart/2005/8/layout/lProcess2"/>
    <dgm:cxn modelId="{6E6D600A-3194-4542-ABD7-0D705D1F3B64}" type="presParOf" srcId="{1C36E2B8-F03F-E247-8F38-69CEDFB5C86C}" destId="{D817E54E-551B-404C-BBAB-5CB72962B51E}" srcOrd="2" destOrd="0" presId="urn:microsoft.com/office/officeart/2005/8/layout/lProcess2"/>
    <dgm:cxn modelId="{D8DDE022-812C-4740-AF39-431DD3AAFA6B}" type="presParOf" srcId="{07D960D8-A7C0-4945-99DF-607A7C71F450}" destId="{3468981B-E746-B74F-913E-8C4AA44F2BDC}" srcOrd="1" destOrd="0" presId="urn:microsoft.com/office/officeart/2005/8/layout/lProcess2"/>
    <dgm:cxn modelId="{144902DA-3C10-764A-B1AE-F4E3F4BAB6D0}" type="presParOf" srcId="{07D960D8-A7C0-4945-99DF-607A7C71F450}" destId="{E61DDE93-AFA9-A640-9D61-C9620B7C48FF}" srcOrd="2" destOrd="0" presId="urn:microsoft.com/office/officeart/2005/8/layout/lProcess2"/>
    <dgm:cxn modelId="{BCE77E63-EC74-D14C-BB76-60B6F4243785}" type="presParOf" srcId="{E61DDE93-AFA9-A640-9D61-C9620B7C48FF}" destId="{5D8CEB9F-BE7E-3C42-8C98-7EE71682922D}" srcOrd="0" destOrd="0" presId="urn:microsoft.com/office/officeart/2005/8/layout/lProcess2"/>
    <dgm:cxn modelId="{8BB7C98C-87C6-644E-B716-27B5D1D57C5B}" type="presParOf" srcId="{E61DDE93-AFA9-A640-9D61-C9620B7C48FF}" destId="{B3F51320-2A3C-D441-99B8-92FA0A671389}" srcOrd="1" destOrd="0" presId="urn:microsoft.com/office/officeart/2005/8/layout/lProcess2"/>
    <dgm:cxn modelId="{17C395EF-5C55-FC4F-9614-B2F16C1566D4}" type="presParOf" srcId="{E61DDE93-AFA9-A640-9D61-C9620B7C48FF}" destId="{713B76AF-AA60-5E4C-971F-4154F69934F1}" srcOrd="2" destOrd="0" presId="urn:microsoft.com/office/officeart/2005/8/layout/lProcess2"/>
    <dgm:cxn modelId="{BDD2B930-96E6-A142-8DB6-E2E439D911BF}" type="presParOf" srcId="{713B76AF-AA60-5E4C-971F-4154F69934F1}" destId="{A82F98AB-42DD-2842-9D65-74DBED2F82EA}" srcOrd="0" destOrd="0" presId="urn:microsoft.com/office/officeart/2005/8/layout/lProcess2"/>
    <dgm:cxn modelId="{2A54801F-55F8-3140-8C4A-4F0312434F3E}" type="presParOf" srcId="{A82F98AB-42DD-2842-9D65-74DBED2F82EA}" destId="{C3B67E19-D2DA-F74A-99D3-5A3A5373163D}" srcOrd="0" destOrd="0" presId="urn:microsoft.com/office/officeart/2005/8/layout/lProcess2"/>
    <dgm:cxn modelId="{A6280668-F0E8-814C-907E-D295D91BA1C8}" type="presParOf" srcId="{A82F98AB-42DD-2842-9D65-74DBED2F82EA}" destId="{A3007B60-CDFA-3745-9B26-AF07FDE97BDA}" srcOrd="1" destOrd="0" presId="urn:microsoft.com/office/officeart/2005/8/layout/lProcess2"/>
    <dgm:cxn modelId="{8F37167F-D044-434D-9C8D-754DB7F228C6}" type="presParOf" srcId="{A82F98AB-42DD-2842-9D65-74DBED2F82EA}" destId="{312A0580-07BF-B44C-A00F-DCE108425D23}" srcOrd="2" destOrd="0" presId="urn:microsoft.com/office/officeart/2005/8/layout/lProcess2"/>
    <dgm:cxn modelId="{FFCD6BC4-A55D-D44E-B211-14EC1B17AB4B}" type="presParOf" srcId="{07D960D8-A7C0-4945-99DF-607A7C71F450}" destId="{BF511F60-67B8-A34D-8327-4A594BA7FDDE}" srcOrd="3" destOrd="0" presId="urn:microsoft.com/office/officeart/2005/8/layout/lProcess2"/>
    <dgm:cxn modelId="{254C6515-2E8A-BA42-BE51-43464D23DAF5}" type="presParOf" srcId="{07D960D8-A7C0-4945-99DF-607A7C71F450}" destId="{D3FD9EB1-0A61-EC47-9CD5-6D93C4A67147}" srcOrd="4" destOrd="0" presId="urn:microsoft.com/office/officeart/2005/8/layout/lProcess2"/>
    <dgm:cxn modelId="{82AAC9C9-3A85-4C4A-9F59-DC713E6C847A}" type="presParOf" srcId="{D3FD9EB1-0A61-EC47-9CD5-6D93C4A67147}" destId="{B4F318EE-13B2-C34C-ABD1-D2925F34E4A2}" srcOrd="0" destOrd="0" presId="urn:microsoft.com/office/officeart/2005/8/layout/lProcess2"/>
    <dgm:cxn modelId="{745573CC-DA1F-2F4D-A6D3-E1C60CF191A2}" type="presParOf" srcId="{D3FD9EB1-0A61-EC47-9CD5-6D93C4A67147}" destId="{7B25EA1E-5B67-964F-B360-CF277471F471}" srcOrd="1" destOrd="0" presId="urn:microsoft.com/office/officeart/2005/8/layout/lProcess2"/>
    <dgm:cxn modelId="{C3454790-81F9-0041-A34A-FD1E8B629386}" type="presParOf" srcId="{D3FD9EB1-0A61-EC47-9CD5-6D93C4A67147}" destId="{DD7A89BB-FAD3-B94A-85AC-89FE18F12A90}" srcOrd="2" destOrd="0" presId="urn:microsoft.com/office/officeart/2005/8/layout/lProcess2"/>
    <dgm:cxn modelId="{24EF62E1-3066-D940-8A69-8982218E4179}" type="presParOf" srcId="{DD7A89BB-FAD3-B94A-85AC-89FE18F12A90}" destId="{53065F8F-2A3F-0D4A-84C4-93BEAC2C6098}" srcOrd="0" destOrd="0" presId="urn:microsoft.com/office/officeart/2005/8/layout/lProcess2"/>
    <dgm:cxn modelId="{A461A9AF-4F10-B74F-8635-517004D57A31}" type="presParOf" srcId="{53065F8F-2A3F-0D4A-84C4-93BEAC2C6098}" destId="{F602C59F-C527-B248-85BE-C77AE1FB1CD3}" srcOrd="0" destOrd="0" presId="urn:microsoft.com/office/officeart/2005/8/layout/lProcess2"/>
    <dgm:cxn modelId="{66DBD09B-F761-9C42-911C-F669FD264A6C}" type="presParOf" srcId="{53065F8F-2A3F-0D4A-84C4-93BEAC2C6098}" destId="{E0518631-731A-F84F-A74E-569EB205C4DA}" srcOrd="1" destOrd="0" presId="urn:microsoft.com/office/officeart/2005/8/layout/lProcess2"/>
    <dgm:cxn modelId="{C9A26745-96C1-E84B-8D6D-B826F922A14B}" type="presParOf" srcId="{53065F8F-2A3F-0D4A-84C4-93BEAC2C6098}" destId="{57E0DA80-648E-E54E-BAC7-E916A55FDCE3}"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custT="1"/>
      <dgm:spPr>
        <a:solidFill>
          <a:srgbClr val="4472C4"/>
        </a:solidFill>
      </dgm:spPr>
      <dgm:t>
        <a:bodyPr/>
        <a:lstStyle/>
        <a:p>
          <a:pPr>
            <a:buFont typeface="Arial" panose="020B0604020202020204" pitchFamily="34" charset="0"/>
            <a:buChar char="•"/>
          </a:pPr>
          <a:r>
            <a:rPr lang="en-US" sz="2000" dirty="0">
              <a:effectLst/>
              <a:latin typeface="+mn-lt"/>
              <a:ea typeface="Calibri" panose="020F0502020204030204" pitchFamily="34" charset="0"/>
              <a:cs typeface="Arial" panose="020B0604020202020204" pitchFamily="34" charset="0"/>
            </a:rPr>
            <a:t>Business Analysis extends from pre-project phases till the end of the project and deliverables transition and release.</a:t>
          </a:r>
          <a:endParaRPr lang="en-US" sz="2000" dirty="0">
            <a:latin typeface="+mn-lt"/>
          </a:endParaRPr>
        </a:p>
      </dgm:t>
    </dgm:pt>
    <dgm:pt modelId="{DB8A1B93-6ECA-6A42-BEC2-6583C323B8C8}" type="parTrans" cxnId="{88F1B710-0A38-D449-BA82-6ED7038BA087}">
      <dgm:prSet/>
      <dgm:spPr/>
      <dgm:t>
        <a:bodyPr/>
        <a:lstStyle/>
        <a:p>
          <a:endParaRPr lang="en-US" sz="2000">
            <a:latin typeface="+mn-lt"/>
          </a:endParaRPr>
        </a:p>
      </dgm:t>
    </dgm:pt>
    <dgm:pt modelId="{D079DF24-8556-B346-90C4-B243A89C4F04}" type="sibTrans" cxnId="{88F1B710-0A38-D449-BA82-6ED7038BA087}">
      <dgm:prSet/>
      <dgm:spPr/>
      <dgm:t>
        <a:bodyPr/>
        <a:lstStyle/>
        <a:p>
          <a:endParaRPr lang="en-US" sz="2000">
            <a:latin typeface="+mn-lt"/>
          </a:endParaRPr>
        </a:p>
      </dgm:t>
    </dgm:pt>
    <dgm:pt modelId="{2C825ABE-DE0F-3C4F-864C-33773D1AC65F}">
      <dgm:prSet custT="1"/>
      <dgm:spPr>
        <a:solidFill>
          <a:srgbClr val="4472C4"/>
        </a:solidFill>
      </dgm:spPr>
      <dgm:t>
        <a:bodyPr/>
        <a:lstStyle/>
        <a:p>
          <a:r>
            <a:rPr lang="en-US" sz="2000" dirty="0">
              <a:effectLst/>
              <a:latin typeface="+mn-lt"/>
              <a:ea typeface="Calibri" panose="020F0502020204030204" pitchFamily="34" charset="0"/>
              <a:cs typeface="Arial" panose="020B0604020202020204" pitchFamily="34" charset="0"/>
            </a:rPr>
            <a:t>There are six knowledge areas n business analysis: Needs assessment, stakeholders’ engagement, elicitation, analysis, traceability and monitoring, and solution evaluation.</a:t>
          </a:r>
        </a:p>
      </dgm:t>
    </dgm:pt>
    <dgm:pt modelId="{63DCD196-D9EE-BE45-943C-558545086905}" type="parTrans" cxnId="{F3F17945-E863-DE49-BC42-35E1C487BE97}">
      <dgm:prSet/>
      <dgm:spPr/>
      <dgm:t>
        <a:bodyPr/>
        <a:lstStyle/>
        <a:p>
          <a:endParaRPr lang="en-US" sz="2000">
            <a:latin typeface="+mn-lt"/>
          </a:endParaRPr>
        </a:p>
      </dgm:t>
    </dgm:pt>
    <dgm:pt modelId="{8835A38D-BEEA-8545-8678-AF03C9446722}" type="sibTrans" cxnId="{F3F17945-E863-DE49-BC42-35E1C487BE97}">
      <dgm:prSet/>
      <dgm:spPr/>
      <dgm:t>
        <a:bodyPr/>
        <a:lstStyle/>
        <a:p>
          <a:endParaRPr lang="en-US" sz="2000">
            <a:latin typeface="+mn-lt"/>
          </a:endParaRPr>
        </a:p>
      </dgm:t>
    </dgm:pt>
    <dgm:pt modelId="{83F9A072-BF21-3B4F-AF6A-3C82E3BF4D9A}">
      <dgm:prSet custT="1"/>
      <dgm:spPr>
        <a:solidFill>
          <a:srgbClr val="4472C4"/>
        </a:solidFill>
      </dgm:spPr>
      <dgm:t>
        <a:bodyPr/>
        <a:lstStyle/>
        <a:p>
          <a:pPr rtl="0"/>
          <a:r>
            <a:rPr lang="en-US" sz="2000" dirty="0">
              <a:latin typeface="+mn-lt"/>
              <a:ea typeface="Calibri" panose="020F0502020204030204" pitchFamily="34" charset="0"/>
              <a:cs typeface="Arial" panose="020B0604020202020204" pitchFamily="34" charset="0"/>
            </a:rPr>
            <a:t>All Business analysis outputs are mainly in the form of documents (or artifacts)</a:t>
          </a:r>
        </a:p>
      </dgm:t>
    </dgm:pt>
    <dgm:pt modelId="{32457702-B86E-454D-85CD-FFBCAA4C478A}" type="parTrans" cxnId="{D7E16C52-41A0-EB46-9F71-88B39FEE54F2}">
      <dgm:prSet/>
      <dgm:spPr/>
      <dgm:t>
        <a:bodyPr/>
        <a:lstStyle/>
        <a:p>
          <a:endParaRPr lang="en-US" sz="2000">
            <a:latin typeface="+mn-lt"/>
          </a:endParaRPr>
        </a:p>
      </dgm:t>
    </dgm:pt>
    <dgm:pt modelId="{E56CEDF3-BE27-6A41-9776-3B0ABD225E8A}" type="sibTrans" cxnId="{D7E16C52-41A0-EB46-9F71-88B39FEE54F2}">
      <dgm:prSet/>
      <dgm:spPr/>
      <dgm:t>
        <a:bodyPr/>
        <a:lstStyle/>
        <a:p>
          <a:endParaRPr lang="en-US" sz="2000">
            <a:latin typeface="+mn-lt"/>
          </a:endParaRPr>
        </a:p>
      </dgm:t>
    </dgm:pt>
    <dgm:pt modelId="{D038035D-5996-2444-BC35-BDF1C0707200}">
      <dgm:prSet custT="1"/>
      <dgm:spPr>
        <a:solidFill>
          <a:srgbClr val="4472C4"/>
        </a:solidFill>
      </dgm:spPr>
      <dgm:t>
        <a:bodyPr/>
        <a:lstStyle/>
        <a:p>
          <a:r>
            <a:rPr lang="en-US" sz="2000" dirty="0">
              <a:latin typeface="+mn-lt"/>
              <a:ea typeface="Calibri" panose="020F0502020204030204" pitchFamily="34" charset="0"/>
              <a:cs typeface="Arial" panose="020B0604020202020204" pitchFamily="34" charset="0"/>
            </a:rPr>
            <a:t>A business analyst should possess many competencies categorized into three main areas: behavioral and personal skills, business knowledge, and techniques</a:t>
          </a:r>
          <a:endParaRPr lang="en-US" sz="2000" dirty="0">
            <a:effectLst/>
            <a:latin typeface="+mn-lt"/>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sz="2000">
            <a:latin typeface="+mn-lt"/>
          </a:endParaRPr>
        </a:p>
      </dgm:t>
    </dgm:pt>
    <dgm:pt modelId="{9E56571F-999C-1645-9AD7-F1D38077E84D}" type="sibTrans" cxnId="{73937830-E1A8-EB44-AE14-AC73E412463D}">
      <dgm:prSet/>
      <dgm:spPr/>
      <dgm:t>
        <a:bodyPr/>
        <a:lstStyle/>
        <a:p>
          <a:endParaRPr lang="en-US" sz="2000">
            <a:latin typeface="+mn-lt"/>
          </a:endParaRPr>
        </a:p>
      </dgm:t>
    </dgm:pt>
    <dgm:pt modelId="{9C2B7078-AACB-D24D-89E9-12D130099386}">
      <dgm:prSet custT="1"/>
      <dgm:spPr>
        <a:solidFill>
          <a:srgbClr val="4472C4"/>
        </a:solidFill>
      </dgm:spPr>
      <dgm:t>
        <a:bodyPr/>
        <a:lstStyle/>
        <a:p>
          <a:r>
            <a:rPr lang="en-US" sz="2000" dirty="0">
              <a:latin typeface="+mn-lt"/>
              <a:ea typeface="Calibri" panose="020F0502020204030204" pitchFamily="34" charset="0"/>
              <a:cs typeface="Arial" panose="020B0604020202020204" pitchFamily="34" charset="0"/>
            </a:rPr>
            <a:t>a project delivers products which are part of a solution that meets business requirements and delivers business value.</a:t>
          </a:r>
        </a:p>
      </dgm:t>
    </dgm:pt>
    <dgm:pt modelId="{07C59E75-C98A-A64F-AAA1-E48A2FEBD376}" type="parTrans" cxnId="{F5BB545C-3BDF-FF41-A91E-C0534DDD2A94}">
      <dgm:prSet/>
      <dgm:spPr/>
      <dgm:t>
        <a:bodyPr/>
        <a:lstStyle/>
        <a:p>
          <a:endParaRPr lang="en-US" sz="2000">
            <a:latin typeface="+mn-lt"/>
          </a:endParaRPr>
        </a:p>
      </dgm:t>
    </dgm:pt>
    <dgm:pt modelId="{F765724B-DE6F-BE40-9A7F-715B91410C28}" type="sibTrans" cxnId="{F5BB545C-3BDF-FF41-A91E-C0534DDD2A94}">
      <dgm:prSet/>
      <dgm:spPr/>
      <dgm:t>
        <a:bodyPr/>
        <a:lstStyle/>
        <a:p>
          <a:endParaRPr lang="en-US" sz="2000">
            <a:latin typeface="+mn-lt"/>
          </a:endParaRPr>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F0CB1D78-2353-4547-B837-E9387E03020E}" type="pres">
      <dgm:prSet presAssocID="{9C2B7078-AACB-D24D-89E9-12D130099386}" presName="parentText" presStyleLbl="node1" presStyleIdx="2" presStyleCnt="5">
        <dgm:presLayoutVars>
          <dgm:chMax val="0"/>
          <dgm:bulletEnabled val="1"/>
        </dgm:presLayoutVars>
      </dgm:prSet>
      <dgm:spPr/>
    </dgm:pt>
    <dgm:pt modelId="{DE164CD4-4F1E-DC46-A99F-E8D29C8B3B7A}" type="pres">
      <dgm:prSet presAssocID="{F765724B-DE6F-BE40-9A7F-715B91410C28}" presName="spacer" presStyleCnt="0"/>
      <dgm:spPr/>
    </dgm:pt>
    <dgm:pt modelId="{E8F4ECC8-54C9-2B48-BD19-38CEA2E2AA21}" type="pres">
      <dgm:prSet presAssocID="{83F9A072-BF21-3B4F-AF6A-3C82E3BF4D9A}" presName="parentText" presStyleLbl="node1" presStyleIdx="3" presStyleCnt="5">
        <dgm:presLayoutVars>
          <dgm:chMax val="0"/>
          <dgm:bulletEnabled val="1"/>
        </dgm:presLayoutVars>
      </dgm:prSet>
      <dgm:spPr/>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3"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F5BB545C-3BDF-FF41-A91E-C0534DDD2A94}" srcId="{86B1F3D8-D957-B14D-87E1-B0D1D6D72F90}" destId="{9C2B7078-AACB-D24D-89E9-12D130099386}" srcOrd="2" destOrd="0" parTransId="{07C59E75-C98A-A64F-AAA1-E48A2FEBD376}" sibTransId="{F765724B-DE6F-BE40-9A7F-715B91410C28}"/>
    <dgm:cxn modelId="{DE9DD29C-EF36-924A-AD14-5D221DBE0311}" type="presOf" srcId="{83F9A072-BF21-3B4F-AF6A-3C82E3BF4D9A}" destId="{E8F4ECC8-54C9-2B48-BD19-38CEA2E2AA21}" srcOrd="0" destOrd="0" presId="urn:microsoft.com/office/officeart/2005/8/layout/vList2"/>
    <dgm:cxn modelId="{EE2FCFAC-97D4-6A4C-B826-7659FFFAA37C}" type="presOf" srcId="{9C2B7078-AACB-D24D-89E9-12D130099386}" destId="{F0CB1D78-2353-4547-B837-E9387E03020E}"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B4CB4180-C194-9844-B242-04D0C5F629DD}" type="presParOf" srcId="{D80DA091-FED0-1B4D-827F-FFA5C4DA7BE3}" destId="{F0CB1D78-2353-4547-B837-E9387E03020E}" srcOrd="4" destOrd="0" presId="urn:microsoft.com/office/officeart/2005/8/layout/vList2"/>
    <dgm:cxn modelId="{72A94A85-26D2-0741-9B09-C9013CEBE6D2}" type="presParOf" srcId="{D80DA091-FED0-1B4D-827F-FFA5C4DA7BE3}" destId="{DE164CD4-4F1E-DC46-A99F-E8D29C8B3B7A}" srcOrd="5" destOrd="0" presId="urn:microsoft.com/office/officeart/2005/8/layout/vList2"/>
    <dgm:cxn modelId="{E9B33067-24D7-474D-8B0D-39DD4986E321}" type="presParOf" srcId="{D80DA091-FED0-1B4D-827F-FFA5C4DA7BE3}" destId="{E8F4ECC8-54C9-2B48-BD19-38CEA2E2AA21}" srcOrd="6" destOrd="0" presId="urn:microsoft.com/office/officeart/2005/8/layout/vList2"/>
    <dgm:cxn modelId="{253DC0B7-6087-094F-9FBB-79ACA36B8BFB}" type="presParOf" srcId="{D80DA091-FED0-1B4D-827F-FFA5C4DA7BE3}" destId="{02CB68AC-3113-384F-B655-E378A830080B}"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57"/>
          <a:ext cx="10074034" cy="103140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US" sz="2000" kern="1200" dirty="0">
              <a:effectLst/>
              <a:latin typeface="+mn-lt"/>
              <a:ea typeface="Calibri" panose="020F0502020204030204" pitchFamily="34" charset="0"/>
              <a:cs typeface="Arial" panose="020B0604020202020204" pitchFamily="34" charset="0"/>
            </a:rPr>
            <a:t>Business Analysis adds values to organizations through ensuring that implemented business change solutions are aligned with business needs</a:t>
          </a:r>
          <a:endParaRPr lang="en-US" sz="2000" kern="1200" dirty="0">
            <a:latin typeface="+mn-lt"/>
          </a:endParaRPr>
        </a:p>
      </dsp:txBody>
      <dsp:txXfrm>
        <a:off x="50349" y="50406"/>
        <a:ext cx="9973336" cy="930707"/>
      </dsp:txXfrm>
    </dsp:sp>
    <dsp:sp modelId="{B14C813E-4D77-0749-AD3F-A45BCDC02E46}">
      <dsp:nvSpPr>
        <dsp:cNvPr id="0" name=""/>
        <dsp:cNvSpPr/>
      </dsp:nvSpPr>
      <dsp:spPr>
        <a:xfrm>
          <a:off x="0" y="1044738"/>
          <a:ext cx="10074034" cy="103140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effectLst/>
              <a:latin typeface="+mn-lt"/>
              <a:ea typeface="Calibri" panose="020F0502020204030204" pitchFamily="34" charset="0"/>
              <a:cs typeface="Arial" panose="020B0604020202020204" pitchFamily="34" charset="0"/>
            </a:rPr>
            <a:t>Business analysis is the application of knowledge, skills, tools and techniques to Determine problems, identify viable solutions, gather, analyze, document and implement requirements to achieve benefits</a:t>
          </a:r>
        </a:p>
      </dsp:txBody>
      <dsp:txXfrm>
        <a:off x="50349" y="1095087"/>
        <a:ext cx="9973336" cy="930707"/>
      </dsp:txXfrm>
    </dsp:sp>
    <dsp:sp modelId="{E8F4ECC8-54C9-2B48-BD19-38CEA2E2AA21}">
      <dsp:nvSpPr>
        <dsp:cNvPr id="0" name=""/>
        <dsp:cNvSpPr/>
      </dsp:nvSpPr>
      <dsp:spPr>
        <a:xfrm>
          <a:off x="0" y="2089418"/>
          <a:ext cx="10074034" cy="103140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ea typeface="Calibri" panose="020F0502020204030204" pitchFamily="34" charset="0"/>
              <a:cs typeface="Arial" panose="020B0604020202020204" pitchFamily="34" charset="0"/>
            </a:rPr>
            <a:t>Analyzing a Business System means Studying: People, Processes, Technology, and organizational context</a:t>
          </a:r>
        </a:p>
      </dsp:txBody>
      <dsp:txXfrm>
        <a:off x="50349" y="2139767"/>
        <a:ext cx="9973336" cy="930707"/>
      </dsp:txXfrm>
    </dsp:sp>
    <dsp:sp modelId="{A83473DE-CF61-184E-8649-90BE423A33E4}">
      <dsp:nvSpPr>
        <dsp:cNvPr id="0" name=""/>
        <dsp:cNvSpPr/>
      </dsp:nvSpPr>
      <dsp:spPr>
        <a:xfrm>
          <a:off x="0" y="3134098"/>
          <a:ext cx="10074034" cy="103140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ea typeface="Calibri" panose="020F0502020204030204" pitchFamily="34" charset="0"/>
              <a:cs typeface="Arial" panose="020B0604020202020204" pitchFamily="34" charset="0"/>
            </a:rPr>
            <a:t>Business analysis is a set of processes guided by principles</a:t>
          </a:r>
          <a:endParaRPr lang="en-US" sz="2000" kern="1200" dirty="0">
            <a:effectLst/>
            <a:latin typeface="+mn-lt"/>
            <a:ea typeface="Calibri" panose="020F0502020204030204" pitchFamily="34" charset="0"/>
            <a:cs typeface="Arial" panose="020B0604020202020204" pitchFamily="34" charset="0"/>
          </a:endParaRPr>
        </a:p>
      </dsp:txBody>
      <dsp:txXfrm>
        <a:off x="50349" y="3184447"/>
        <a:ext cx="9973336" cy="9307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B6E220-43E3-714A-9E7E-DE11DBDC1676}">
      <dsp:nvSpPr>
        <dsp:cNvPr id="0" name=""/>
        <dsp:cNvSpPr/>
      </dsp:nvSpPr>
      <dsp:spPr>
        <a:xfrm>
          <a:off x="4586514" y="816355"/>
          <a:ext cx="2962156" cy="342728"/>
        </a:xfrm>
        <a:custGeom>
          <a:avLst/>
          <a:gdLst/>
          <a:ahLst/>
          <a:cxnLst/>
          <a:rect l="0" t="0" r="0" b="0"/>
          <a:pathLst>
            <a:path>
              <a:moveTo>
                <a:pt x="0" y="0"/>
              </a:moveTo>
              <a:lnTo>
                <a:pt x="0" y="171364"/>
              </a:lnTo>
              <a:lnTo>
                <a:pt x="2962156" y="171364"/>
              </a:lnTo>
              <a:lnTo>
                <a:pt x="2962156" y="3427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DE6DF2-DE59-9940-81E2-0CFDE3DC8F8C}">
      <dsp:nvSpPr>
        <dsp:cNvPr id="0" name=""/>
        <dsp:cNvSpPr/>
      </dsp:nvSpPr>
      <dsp:spPr>
        <a:xfrm>
          <a:off x="4921082" y="1975105"/>
          <a:ext cx="244806" cy="1909489"/>
        </a:xfrm>
        <a:custGeom>
          <a:avLst/>
          <a:gdLst/>
          <a:ahLst/>
          <a:cxnLst/>
          <a:rect l="0" t="0" r="0" b="0"/>
          <a:pathLst>
            <a:path>
              <a:moveTo>
                <a:pt x="0" y="0"/>
              </a:moveTo>
              <a:lnTo>
                <a:pt x="0" y="1909489"/>
              </a:lnTo>
              <a:lnTo>
                <a:pt x="244806" y="190948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7CBD1C-27DC-8E48-87AB-D18CECF72B6B}">
      <dsp:nvSpPr>
        <dsp:cNvPr id="0" name=""/>
        <dsp:cNvSpPr/>
      </dsp:nvSpPr>
      <dsp:spPr>
        <a:xfrm>
          <a:off x="4921082" y="1975105"/>
          <a:ext cx="244806" cy="750739"/>
        </a:xfrm>
        <a:custGeom>
          <a:avLst/>
          <a:gdLst/>
          <a:ahLst/>
          <a:cxnLst/>
          <a:rect l="0" t="0" r="0" b="0"/>
          <a:pathLst>
            <a:path>
              <a:moveTo>
                <a:pt x="0" y="0"/>
              </a:moveTo>
              <a:lnTo>
                <a:pt x="0" y="750739"/>
              </a:lnTo>
              <a:lnTo>
                <a:pt x="244806" y="75073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8763FF-B004-C247-BDD4-DC2C56017053}">
      <dsp:nvSpPr>
        <dsp:cNvPr id="0" name=""/>
        <dsp:cNvSpPr/>
      </dsp:nvSpPr>
      <dsp:spPr>
        <a:xfrm>
          <a:off x="4586514" y="816355"/>
          <a:ext cx="987385" cy="342728"/>
        </a:xfrm>
        <a:custGeom>
          <a:avLst/>
          <a:gdLst/>
          <a:ahLst/>
          <a:cxnLst/>
          <a:rect l="0" t="0" r="0" b="0"/>
          <a:pathLst>
            <a:path>
              <a:moveTo>
                <a:pt x="0" y="0"/>
              </a:moveTo>
              <a:lnTo>
                <a:pt x="0" y="171364"/>
              </a:lnTo>
              <a:lnTo>
                <a:pt x="987385" y="171364"/>
              </a:lnTo>
              <a:lnTo>
                <a:pt x="987385" y="3427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45E3B5-E2B0-1143-91A9-50436AB263C2}">
      <dsp:nvSpPr>
        <dsp:cNvPr id="0" name=""/>
        <dsp:cNvSpPr/>
      </dsp:nvSpPr>
      <dsp:spPr>
        <a:xfrm>
          <a:off x="3599128" y="816355"/>
          <a:ext cx="987385" cy="342728"/>
        </a:xfrm>
        <a:custGeom>
          <a:avLst/>
          <a:gdLst/>
          <a:ahLst/>
          <a:cxnLst/>
          <a:rect l="0" t="0" r="0" b="0"/>
          <a:pathLst>
            <a:path>
              <a:moveTo>
                <a:pt x="987385" y="0"/>
              </a:moveTo>
              <a:lnTo>
                <a:pt x="987385" y="171364"/>
              </a:lnTo>
              <a:lnTo>
                <a:pt x="0" y="171364"/>
              </a:lnTo>
              <a:lnTo>
                <a:pt x="0" y="3427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04E8B9-851D-6041-944F-20E503A7FDF8}">
      <dsp:nvSpPr>
        <dsp:cNvPr id="0" name=""/>
        <dsp:cNvSpPr/>
      </dsp:nvSpPr>
      <dsp:spPr>
        <a:xfrm>
          <a:off x="1624357" y="816355"/>
          <a:ext cx="2962156" cy="342728"/>
        </a:xfrm>
        <a:custGeom>
          <a:avLst/>
          <a:gdLst/>
          <a:ahLst/>
          <a:cxnLst/>
          <a:rect l="0" t="0" r="0" b="0"/>
          <a:pathLst>
            <a:path>
              <a:moveTo>
                <a:pt x="2962156" y="0"/>
              </a:moveTo>
              <a:lnTo>
                <a:pt x="2962156" y="171364"/>
              </a:lnTo>
              <a:lnTo>
                <a:pt x="0" y="171364"/>
              </a:lnTo>
              <a:lnTo>
                <a:pt x="0" y="3427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66CB4F-D793-4A42-8176-13A7E0D6A97C}">
      <dsp:nvSpPr>
        <dsp:cNvPr id="0" name=""/>
        <dsp:cNvSpPr/>
      </dsp:nvSpPr>
      <dsp:spPr>
        <a:xfrm>
          <a:off x="3770492" y="334"/>
          <a:ext cx="1632042" cy="816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Product Requirements</a:t>
          </a:r>
        </a:p>
      </dsp:txBody>
      <dsp:txXfrm>
        <a:off x="3770492" y="334"/>
        <a:ext cx="1632042" cy="816021"/>
      </dsp:txXfrm>
    </dsp:sp>
    <dsp:sp modelId="{7477128F-45A2-014D-8930-457E9EE90E12}">
      <dsp:nvSpPr>
        <dsp:cNvPr id="0" name=""/>
        <dsp:cNvSpPr/>
      </dsp:nvSpPr>
      <dsp:spPr>
        <a:xfrm>
          <a:off x="808336" y="1159084"/>
          <a:ext cx="1632042" cy="816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Business Requirements</a:t>
          </a:r>
        </a:p>
      </dsp:txBody>
      <dsp:txXfrm>
        <a:off x="808336" y="1159084"/>
        <a:ext cx="1632042" cy="816021"/>
      </dsp:txXfrm>
    </dsp:sp>
    <dsp:sp modelId="{08FECE34-E6BD-FA4D-A129-E8AA059302D6}">
      <dsp:nvSpPr>
        <dsp:cNvPr id="0" name=""/>
        <dsp:cNvSpPr/>
      </dsp:nvSpPr>
      <dsp:spPr>
        <a:xfrm>
          <a:off x="2783107" y="1159084"/>
          <a:ext cx="1632042" cy="816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Stakeholder Requirements</a:t>
          </a:r>
        </a:p>
      </dsp:txBody>
      <dsp:txXfrm>
        <a:off x="2783107" y="1159084"/>
        <a:ext cx="1632042" cy="816021"/>
      </dsp:txXfrm>
    </dsp:sp>
    <dsp:sp modelId="{A8993DA3-D174-8F4C-93CD-F819CE9F96F8}">
      <dsp:nvSpPr>
        <dsp:cNvPr id="0" name=""/>
        <dsp:cNvSpPr/>
      </dsp:nvSpPr>
      <dsp:spPr>
        <a:xfrm>
          <a:off x="4757878" y="1159084"/>
          <a:ext cx="1632042" cy="816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Solution Requirements</a:t>
          </a:r>
        </a:p>
      </dsp:txBody>
      <dsp:txXfrm>
        <a:off x="4757878" y="1159084"/>
        <a:ext cx="1632042" cy="816021"/>
      </dsp:txXfrm>
    </dsp:sp>
    <dsp:sp modelId="{0782AAA9-5206-7345-A443-CA766014A758}">
      <dsp:nvSpPr>
        <dsp:cNvPr id="0" name=""/>
        <dsp:cNvSpPr/>
      </dsp:nvSpPr>
      <dsp:spPr>
        <a:xfrm>
          <a:off x="5165888" y="2317833"/>
          <a:ext cx="1632042" cy="816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Functional Requirements</a:t>
          </a:r>
        </a:p>
      </dsp:txBody>
      <dsp:txXfrm>
        <a:off x="5165888" y="2317833"/>
        <a:ext cx="1632042" cy="816021"/>
      </dsp:txXfrm>
    </dsp:sp>
    <dsp:sp modelId="{596D7DA3-CEC3-914F-9478-061A0B02AFFB}">
      <dsp:nvSpPr>
        <dsp:cNvPr id="0" name=""/>
        <dsp:cNvSpPr/>
      </dsp:nvSpPr>
      <dsp:spPr>
        <a:xfrm>
          <a:off x="5165888" y="3476583"/>
          <a:ext cx="1632042" cy="816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Non-Functional Requirements</a:t>
          </a:r>
        </a:p>
      </dsp:txBody>
      <dsp:txXfrm>
        <a:off x="5165888" y="3476583"/>
        <a:ext cx="1632042" cy="816021"/>
      </dsp:txXfrm>
    </dsp:sp>
    <dsp:sp modelId="{22AE513C-2B51-9E44-B678-6845EFFA0919}">
      <dsp:nvSpPr>
        <dsp:cNvPr id="0" name=""/>
        <dsp:cNvSpPr/>
      </dsp:nvSpPr>
      <dsp:spPr>
        <a:xfrm>
          <a:off x="6732649" y="1159084"/>
          <a:ext cx="1632042" cy="816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Transition Requirements</a:t>
          </a:r>
        </a:p>
      </dsp:txBody>
      <dsp:txXfrm>
        <a:off x="6732649" y="1159084"/>
        <a:ext cx="1632042" cy="8160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722A5-80ED-934E-A45A-F0F931DA29C5}">
      <dsp:nvSpPr>
        <dsp:cNvPr id="0" name=""/>
        <dsp:cNvSpPr/>
      </dsp:nvSpPr>
      <dsp:spPr>
        <a:xfrm>
          <a:off x="0" y="71469"/>
          <a:ext cx="10192657"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latin typeface="+mn-lt"/>
              <a:cs typeface="Times New Roman" panose="02020603050405020304" pitchFamily="18" charset="0"/>
            </a:rPr>
            <a:t>More involvement in pre-project initiation phase to ensure a clear and correct definition of the problem</a:t>
          </a:r>
        </a:p>
      </dsp:txBody>
      <dsp:txXfrm>
        <a:off x="38838" y="110307"/>
        <a:ext cx="10114981" cy="717924"/>
      </dsp:txXfrm>
    </dsp:sp>
    <dsp:sp modelId="{A523B803-EA54-AC48-9519-7EBFE7AF2611}">
      <dsp:nvSpPr>
        <dsp:cNvPr id="0" name=""/>
        <dsp:cNvSpPr/>
      </dsp:nvSpPr>
      <dsp:spPr>
        <a:xfrm>
          <a:off x="0" y="924669"/>
          <a:ext cx="10192657"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latin typeface="+mn-lt"/>
              <a:cs typeface="Times New Roman" panose="02020603050405020304" pitchFamily="18" charset="0"/>
            </a:rPr>
            <a:t>Expansion of business analysis into specialized role and Enterprise Business Analyst to support strategic planning effort</a:t>
          </a:r>
        </a:p>
      </dsp:txBody>
      <dsp:txXfrm>
        <a:off x="38838" y="963507"/>
        <a:ext cx="10114981" cy="717924"/>
      </dsp:txXfrm>
    </dsp:sp>
    <dsp:sp modelId="{B5E1C387-9478-A941-996F-3E8637E66D1C}">
      <dsp:nvSpPr>
        <dsp:cNvPr id="0" name=""/>
        <dsp:cNvSpPr/>
      </dsp:nvSpPr>
      <dsp:spPr>
        <a:xfrm>
          <a:off x="0" y="1777869"/>
          <a:ext cx="10192657"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cs typeface="Times New Roman" panose="02020603050405020304" pitchFamily="18" charset="0"/>
            </a:rPr>
            <a:t>Acknowledging that projects are created to deliver business value rather than just technical solutions.</a:t>
          </a:r>
        </a:p>
      </dsp:txBody>
      <dsp:txXfrm>
        <a:off x="38838" y="1816707"/>
        <a:ext cx="10114981" cy="717924"/>
      </dsp:txXfrm>
    </dsp:sp>
    <dsp:sp modelId="{EB5E5277-9B8A-924A-A30B-3BE60CC78AF4}">
      <dsp:nvSpPr>
        <dsp:cNvPr id="0" name=""/>
        <dsp:cNvSpPr/>
      </dsp:nvSpPr>
      <dsp:spPr>
        <a:xfrm>
          <a:off x="0" y="2631069"/>
          <a:ext cx="10192657"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latin typeface="+mn-lt"/>
              <a:cs typeface="Times New Roman" panose="02020603050405020304" pitchFamily="18" charset="0"/>
            </a:rPr>
            <a:t>Recognizing that business analysis needs to be tailored based on project characteristics and selected lifecycle</a:t>
          </a:r>
        </a:p>
      </dsp:txBody>
      <dsp:txXfrm>
        <a:off x="38838" y="2669907"/>
        <a:ext cx="10114981" cy="717924"/>
      </dsp:txXfrm>
    </dsp:sp>
    <dsp:sp modelId="{A6C6E410-CD1B-CC4B-B8BC-B9C51721A939}">
      <dsp:nvSpPr>
        <dsp:cNvPr id="0" name=""/>
        <dsp:cNvSpPr/>
      </dsp:nvSpPr>
      <dsp:spPr>
        <a:xfrm>
          <a:off x="0" y="3484269"/>
          <a:ext cx="10192657"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latin typeface="+mn-lt"/>
              <a:cs typeface="Times New Roman" panose="02020603050405020304" pitchFamily="18" charset="0"/>
            </a:rPr>
            <a:t>Many organizations use hybrid role for performing project management and business analysis activities</a:t>
          </a:r>
        </a:p>
      </dsp:txBody>
      <dsp:txXfrm>
        <a:off x="38838" y="3523107"/>
        <a:ext cx="10114981" cy="7179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CD017-F764-174B-B69D-0337C6EE1E5A}">
      <dsp:nvSpPr>
        <dsp:cNvPr id="0" name=""/>
        <dsp:cNvSpPr/>
      </dsp:nvSpPr>
      <dsp:spPr>
        <a:xfrm>
          <a:off x="1243" y="0"/>
          <a:ext cx="3234178" cy="42130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mn-lt"/>
              <a:cs typeface="Times New Roman" panose="02020603050405020304" pitchFamily="18" charset="0"/>
            </a:rPr>
            <a:t>Behavioral Skills and Personal Qualities</a:t>
          </a:r>
        </a:p>
      </dsp:txBody>
      <dsp:txXfrm>
        <a:off x="1243" y="0"/>
        <a:ext cx="3234178" cy="1263914"/>
      </dsp:txXfrm>
    </dsp:sp>
    <dsp:sp modelId="{533FEAEE-D918-ED46-9D44-39D6C27480B2}">
      <dsp:nvSpPr>
        <dsp:cNvPr id="0" name=""/>
        <dsp:cNvSpPr/>
      </dsp:nvSpPr>
      <dsp:spPr>
        <a:xfrm>
          <a:off x="144000" y="1264570"/>
          <a:ext cx="2948664" cy="16697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mn-lt"/>
              <a:cs typeface="Times New Roman" panose="02020603050405020304" pitchFamily="18" charset="0"/>
            </a:rPr>
            <a:t>Interpersonal skills and characteristics that are useful for a business analyst, Concerned with the way you think and how you interact with the people around you</a:t>
          </a:r>
        </a:p>
      </dsp:txBody>
      <dsp:txXfrm>
        <a:off x="192906" y="1313476"/>
        <a:ext cx="2850852" cy="1571952"/>
      </dsp:txXfrm>
    </dsp:sp>
    <dsp:sp modelId="{D817E54E-551B-404C-BBAB-5CB72962B51E}">
      <dsp:nvSpPr>
        <dsp:cNvPr id="0" name=""/>
        <dsp:cNvSpPr/>
      </dsp:nvSpPr>
      <dsp:spPr>
        <a:xfrm>
          <a:off x="144000" y="2959592"/>
          <a:ext cx="2948664" cy="10545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mn-lt"/>
              <a:cs typeface="Times New Roman" panose="02020603050405020304" pitchFamily="18" charset="0"/>
            </a:rPr>
            <a:t>Are general skills that are important for developing and progressing in any business environment</a:t>
          </a:r>
        </a:p>
      </dsp:txBody>
      <dsp:txXfrm>
        <a:off x="174887" y="2990479"/>
        <a:ext cx="2886890" cy="992786"/>
      </dsp:txXfrm>
    </dsp:sp>
    <dsp:sp modelId="{5D8CEB9F-BE7E-3C42-8C98-7EE71682922D}">
      <dsp:nvSpPr>
        <dsp:cNvPr id="0" name=""/>
        <dsp:cNvSpPr/>
      </dsp:nvSpPr>
      <dsp:spPr>
        <a:xfrm>
          <a:off x="3477985" y="0"/>
          <a:ext cx="3234178" cy="42130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mn-lt"/>
              <a:cs typeface="Times New Roman" panose="02020603050405020304" pitchFamily="18" charset="0"/>
            </a:rPr>
            <a:t>Business Knowledge</a:t>
          </a:r>
        </a:p>
      </dsp:txBody>
      <dsp:txXfrm>
        <a:off x="3477985" y="0"/>
        <a:ext cx="3234178" cy="1263914"/>
      </dsp:txXfrm>
    </dsp:sp>
    <dsp:sp modelId="{C3B67E19-D2DA-F74A-99D3-5A3A5373163D}">
      <dsp:nvSpPr>
        <dsp:cNvPr id="0" name=""/>
        <dsp:cNvSpPr/>
      </dsp:nvSpPr>
      <dsp:spPr>
        <a:xfrm>
          <a:off x="3620742" y="1264570"/>
          <a:ext cx="2948664" cy="16697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mn-lt"/>
              <a:cs typeface="Times New Roman" panose="02020603050405020304" pitchFamily="18" charset="0"/>
            </a:rPr>
            <a:t>Helps to develop a good understanding of the organization and the business domain or sector within which it operates</a:t>
          </a:r>
        </a:p>
      </dsp:txBody>
      <dsp:txXfrm>
        <a:off x="3669648" y="1313476"/>
        <a:ext cx="2850852" cy="1571952"/>
      </dsp:txXfrm>
    </dsp:sp>
    <dsp:sp modelId="{312A0580-07BF-B44C-A00F-DCE108425D23}">
      <dsp:nvSpPr>
        <dsp:cNvPr id="0" name=""/>
        <dsp:cNvSpPr/>
      </dsp:nvSpPr>
      <dsp:spPr>
        <a:xfrm>
          <a:off x="3620742" y="2959592"/>
          <a:ext cx="2948664" cy="10545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mn-lt"/>
              <a:cs typeface="Times New Roman" panose="02020603050405020304" pitchFamily="18" charset="0"/>
            </a:rPr>
            <a:t>Important for business analyst to offer advice or guidance to Improve organizational performance</a:t>
          </a:r>
        </a:p>
      </dsp:txBody>
      <dsp:txXfrm>
        <a:off x="3651629" y="2990479"/>
        <a:ext cx="2886890" cy="992786"/>
      </dsp:txXfrm>
    </dsp:sp>
    <dsp:sp modelId="{B4F318EE-13B2-C34C-ABD1-D2925F34E4A2}">
      <dsp:nvSpPr>
        <dsp:cNvPr id="0" name=""/>
        <dsp:cNvSpPr/>
      </dsp:nvSpPr>
      <dsp:spPr>
        <a:xfrm>
          <a:off x="6954726" y="0"/>
          <a:ext cx="3234178" cy="42130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mn-lt"/>
              <a:cs typeface="Times New Roman" panose="02020603050405020304" pitchFamily="18" charset="0"/>
            </a:rPr>
            <a:t>Techniques</a:t>
          </a:r>
        </a:p>
      </dsp:txBody>
      <dsp:txXfrm>
        <a:off x="6954726" y="0"/>
        <a:ext cx="3234178" cy="1263914"/>
      </dsp:txXfrm>
    </dsp:sp>
    <dsp:sp modelId="{F602C59F-C527-B248-85BE-C77AE1FB1CD3}">
      <dsp:nvSpPr>
        <dsp:cNvPr id="0" name=""/>
        <dsp:cNvSpPr/>
      </dsp:nvSpPr>
      <dsp:spPr>
        <a:xfrm>
          <a:off x="7097483" y="1264570"/>
          <a:ext cx="2948664" cy="16697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mn-lt"/>
              <a:cs typeface="Times New Roman" panose="02020603050405020304" pitchFamily="18" charset="0"/>
            </a:rPr>
            <a:t>They are the technical skills required for the business analyst role</a:t>
          </a:r>
          <a:endParaRPr lang="en-US" sz="1600" kern="1200" dirty="0">
            <a:latin typeface="+mn-lt"/>
            <a:cs typeface="Times New Roman" panose="02020603050405020304" pitchFamily="18" charset="0"/>
          </a:endParaRPr>
        </a:p>
      </dsp:txBody>
      <dsp:txXfrm>
        <a:off x="7146389" y="1313476"/>
        <a:ext cx="2850852" cy="1571952"/>
      </dsp:txXfrm>
    </dsp:sp>
    <dsp:sp modelId="{57E0DA80-648E-E54E-BAC7-E916A55FDCE3}">
      <dsp:nvSpPr>
        <dsp:cNvPr id="0" name=""/>
        <dsp:cNvSpPr/>
      </dsp:nvSpPr>
      <dsp:spPr>
        <a:xfrm>
          <a:off x="7097483" y="2959592"/>
          <a:ext cx="2948664" cy="10545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mn-lt"/>
              <a:cs typeface="Times New Roman" panose="02020603050405020304" pitchFamily="18" charset="0"/>
            </a:rPr>
            <a:t>Include all approaches, models, tools, and techniques that form the toolbox for business analysis</a:t>
          </a:r>
        </a:p>
      </dsp:txBody>
      <dsp:txXfrm>
        <a:off x="7128370" y="2990479"/>
        <a:ext cx="2886890" cy="9927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242"/>
          <a:ext cx="10146606" cy="734997"/>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US" sz="2000" kern="1200" dirty="0">
              <a:effectLst/>
              <a:latin typeface="+mn-lt"/>
              <a:ea typeface="Calibri" panose="020F0502020204030204" pitchFamily="34" charset="0"/>
              <a:cs typeface="Arial" panose="020B0604020202020204" pitchFamily="34" charset="0"/>
            </a:rPr>
            <a:t>Business Analysis extends from pre-project phases till the end of the project and deliverables transition and release.</a:t>
          </a:r>
          <a:endParaRPr lang="en-US" sz="2000" kern="1200" dirty="0">
            <a:latin typeface="+mn-lt"/>
          </a:endParaRPr>
        </a:p>
      </dsp:txBody>
      <dsp:txXfrm>
        <a:off x="35880" y="36122"/>
        <a:ext cx="10074846" cy="663237"/>
      </dsp:txXfrm>
    </dsp:sp>
    <dsp:sp modelId="{B14C813E-4D77-0749-AD3F-A45BCDC02E46}">
      <dsp:nvSpPr>
        <dsp:cNvPr id="0" name=""/>
        <dsp:cNvSpPr/>
      </dsp:nvSpPr>
      <dsp:spPr>
        <a:xfrm>
          <a:off x="0" y="748543"/>
          <a:ext cx="10146606" cy="734997"/>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effectLst/>
              <a:latin typeface="+mn-lt"/>
              <a:ea typeface="Calibri" panose="020F0502020204030204" pitchFamily="34" charset="0"/>
              <a:cs typeface="Arial" panose="020B0604020202020204" pitchFamily="34" charset="0"/>
            </a:rPr>
            <a:t>There are six knowledge areas n business analysis: Needs assessment, stakeholders’ engagement, elicitation, analysis, traceability and monitoring, and solution evaluation.</a:t>
          </a:r>
        </a:p>
      </dsp:txBody>
      <dsp:txXfrm>
        <a:off x="35880" y="784423"/>
        <a:ext cx="10074846" cy="663237"/>
      </dsp:txXfrm>
    </dsp:sp>
    <dsp:sp modelId="{F0CB1D78-2353-4547-B837-E9387E03020E}">
      <dsp:nvSpPr>
        <dsp:cNvPr id="0" name=""/>
        <dsp:cNvSpPr/>
      </dsp:nvSpPr>
      <dsp:spPr>
        <a:xfrm>
          <a:off x="0" y="1496844"/>
          <a:ext cx="10146606" cy="734997"/>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ea typeface="Calibri" panose="020F0502020204030204" pitchFamily="34" charset="0"/>
              <a:cs typeface="Arial" panose="020B0604020202020204" pitchFamily="34" charset="0"/>
            </a:rPr>
            <a:t>a project delivers products which are part of a solution that meets business requirements and delivers business value.</a:t>
          </a:r>
        </a:p>
      </dsp:txBody>
      <dsp:txXfrm>
        <a:off x="35880" y="1532724"/>
        <a:ext cx="10074846" cy="663237"/>
      </dsp:txXfrm>
    </dsp:sp>
    <dsp:sp modelId="{E8F4ECC8-54C9-2B48-BD19-38CEA2E2AA21}">
      <dsp:nvSpPr>
        <dsp:cNvPr id="0" name=""/>
        <dsp:cNvSpPr/>
      </dsp:nvSpPr>
      <dsp:spPr>
        <a:xfrm>
          <a:off x="0" y="2245144"/>
          <a:ext cx="10146606" cy="734997"/>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latin typeface="+mn-lt"/>
              <a:ea typeface="Calibri" panose="020F0502020204030204" pitchFamily="34" charset="0"/>
              <a:cs typeface="Arial" panose="020B0604020202020204" pitchFamily="34" charset="0"/>
            </a:rPr>
            <a:t>All Business analysis outputs are mainly in the form of documents (or artifacts)</a:t>
          </a:r>
        </a:p>
      </dsp:txBody>
      <dsp:txXfrm>
        <a:off x="35880" y="2281024"/>
        <a:ext cx="10074846" cy="663237"/>
      </dsp:txXfrm>
    </dsp:sp>
    <dsp:sp modelId="{A83473DE-CF61-184E-8649-90BE423A33E4}">
      <dsp:nvSpPr>
        <dsp:cNvPr id="0" name=""/>
        <dsp:cNvSpPr/>
      </dsp:nvSpPr>
      <dsp:spPr>
        <a:xfrm>
          <a:off x="0" y="2993445"/>
          <a:ext cx="10146606" cy="734997"/>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ea typeface="Calibri" panose="020F0502020204030204" pitchFamily="34" charset="0"/>
              <a:cs typeface="Arial" panose="020B0604020202020204" pitchFamily="34" charset="0"/>
            </a:rPr>
            <a:t>A business analyst should possess many competencies categorized into three main areas: behavioral and personal skills, business knowledge, and techniques</a:t>
          </a:r>
          <a:endParaRPr lang="en-US" sz="2000" kern="1200" dirty="0">
            <a:effectLst/>
            <a:latin typeface="+mn-lt"/>
            <a:ea typeface="Calibri" panose="020F0502020204030204" pitchFamily="34" charset="0"/>
            <a:cs typeface="Arial" panose="020B0604020202020204" pitchFamily="34" charset="0"/>
          </a:endParaRPr>
        </a:p>
      </dsp:txBody>
      <dsp:txXfrm>
        <a:off x="35880" y="3029325"/>
        <a:ext cx="10074846" cy="66323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13‏/11‏/1446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36359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3.svg"/><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hyperlink" Target="https://youtu.be/XsKdzHVEXig?list=PLrNtjexYiVUvCXQb7SweUBO2loRCudKzj"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16122" y="2218811"/>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Business </a:t>
            </a:r>
            <a:br>
              <a:rPr lang="en-US" sz="3200" b="1" dirty="0">
                <a:solidFill>
                  <a:srgbClr val="00B0F0"/>
                </a:solidFill>
                <a:latin typeface="Alexandria" charset="0"/>
                <a:cs typeface="Alexandria" charset="0"/>
              </a:rPr>
            </a:br>
            <a:r>
              <a:rPr lang="en-US" sz="3200" b="1" dirty="0">
                <a:solidFill>
                  <a:srgbClr val="00B0F0"/>
                </a:solidFill>
                <a:latin typeface="Alexandria" charset="0"/>
                <a:cs typeface="Alexandria" charset="0"/>
              </a:rPr>
              <a:t>Analysis</a:t>
            </a:r>
          </a:p>
        </p:txBody>
      </p:sp>
      <p:sp>
        <p:nvSpPr>
          <p:cNvPr id="10" name="Rectangle: Rounded Corners 9"/>
          <p:cNvSpPr/>
          <p:nvPr/>
        </p:nvSpPr>
        <p:spPr>
          <a:xfrm>
            <a:off x="5251825" y="3910284"/>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1" name="TextBox 10"/>
          <p:cNvSpPr txBox="1"/>
          <p:nvPr/>
        </p:nvSpPr>
        <p:spPr>
          <a:xfrm>
            <a:off x="9151747" y="-9001198"/>
            <a:ext cx="3531122" cy="400110"/>
          </a:xfrm>
          <a:prstGeom prst="rect">
            <a:avLst/>
          </a:prstGeom>
          <a:noFill/>
        </p:spPr>
        <p:txBody>
          <a:bodyPr wrap="square" rtlCol="0">
            <a:spAutoFit/>
          </a:bodyPr>
          <a:lstStyle/>
          <a:p>
            <a:r>
              <a:rPr lang="en-US" sz="2000" dirty="0">
                <a:latin typeface="Alexandria" charset="0"/>
                <a:cs typeface="Alexandria" charset="0"/>
              </a:rPr>
              <a:t>PMG 461</a:t>
            </a:r>
          </a:p>
        </p:txBody>
      </p:sp>
      <p:sp>
        <p:nvSpPr>
          <p:cNvPr id="12" name="TextBox 11"/>
          <p:cNvSpPr txBox="1"/>
          <p:nvPr/>
        </p:nvSpPr>
        <p:spPr>
          <a:xfrm>
            <a:off x="459185" y="6089568"/>
            <a:ext cx="5244929" cy="800219"/>
          </a:xfrm>
          <a:prstGeom prst="rect">
            <a:avLst/>
          </a:prstGeom>
          <a:noFill/>
        </p:spPr>
        <p:txBody>
          <a:bodyPr wrap="square" rtlCol="0">
            <a:spAutoFit/>
          </a:bodyPr>
          <a:lstStyle/>
          <a:p>
            <a:r>
              <a:rPr lang="en-US" sz="2300" b="1" dirty="0">
                <a:solidFill>
                  <a:srgbClr val="00B0F0"/>
                </a:solidFill>
                <a:latin typeface="Alexandria" charset="0"/>
                <a:cs typeface="Alexandria" charset="0"/>
              </a:rPr>
              <a:t>Eng. Ahmed Hussein, MBA, </a:t>
            </a:r>
            <a:r>
              <a:rPr lang="en-US" sz="2300" b="1" dirty="0" err="1">
                <a:solidFill>
                  <a:srgbClr val="00B0F0"/>
                </a:solidFill>
                <a:latin typeface="Alexandria" charset="0"/>
                <a:cs typeface="Alexandria" charset="0"/>
              </a:rPr>
              <a:t>PfMP</a:t>
            </a:r>
            <a:r>
              <a:rPr lang="en-US" sz="2300" b="1" dirty="0">
                <a:solidFill>
                  <a:srgbClr val="00B0F0"/>
                </a:solidFill>
                <a:latin typeface="Alexandria" charset="0"/>
                <a:cs typeface="Alexandria" charset="0"/>
              </a:rPr>
              <a:t>©, PMP©, CMP APMG</a:t>
            </a:r>
          </a:p>
        </p:txBody>
      </p:sp>
      <p:sp>
        <p:nvSpPr>
          <p:cNvPr id="13" name="TextBox 12"/>
          <p:cNvSpPr txBox="1"/>
          <p:nvPr/>
        </p:nvSpPr>
        <p:spPr>
          <a:xfrm>
            <a:off x="459185" y="5732995"/>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988047" y="4703379"/>
            <a:ext cx="594752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Introduction to Business Analysis and the Role of the Business Analyst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598250" y="2495028"/>
            <a:ext cx="8417320" cy="3293209"/>
          </a:xfrm>
          <a:prstGeom prst="rect">
            <a:avLst/>
          </a:prstGeom>
          <a:noFill/>
        </p:spPr>
        <p:txBody>
          <a:bodyPr wrap="square" rtlCol="0">
            <a:spAutoFit/>
          </a:bodyPr>
          <a:lstStyle/>
          <a:p>
            <a:pPr marL="342900" indent="-342900">
              <a:lnSpc>
                <a:spcPct val="200000"/>
              </a:lnSpc>
              <a:buFont typeface="+mj-lt"/>
              <a:buAutoNum type="arabicPeriod"/>
            </a:pPr>
            <a:r>
              <a:rPr lang="en-US" sz="2800" dirty="0">
                <a:latin typeface="Times New Roman" panose="02020603050405020304" pitchFamily="18" charset="0"/>
                <a:cs typeface="Times New Roman" panose="02020603050405020304" pitchFamily="18" charset="0"/>
              </a:rPr>
              <a:t>Learn the foundational principles of Business Analysis</a:t>
            </a:r>
          </a:p>
          <a:p>
            <a:pPr marL="342900" indent="-342900">
              <a:lnSpc>
                <a:spcPct val="200000"/>
              </a:lnSpc>
              <a:buFont typeface="+mj-lt"/>
              <a:buAutoNum type="arabicPeriod"/>
            </a:pPr>
            <a:r>
              <a:rPr lang="en-US" sz="2800" dirty="0">
                <a:latin typeface="Times New Roman" panose="02020603050405020304" pitchFamily="18" charset="0"/>
                <a:cs typeface="Times New Roman" panose="02020603050405020304" pitchFamily="18" charset="0"/>
              </a:rPr>
              <a:t>Determine the role of the Business Analyst</a:t>
            </a:r>
          </a:p>
          <a:p>
            <a:pPr marL="342900" indent="-342900">
              <a:lnSpc>
                <a:spcPct val="200000"/>
              </a:lnSpc>
              <a:buFont typeface="+mj-lt"/>
              <a:buAutoNum type="arabicPeriod"/>
            </a:pPr>
            <a:r>
              <a:rPr lang="en-US" sz="2800" dirty="0">
                <a:latin typeface="Times New Roman" panose="02020603050405020304" pitchFamily="18" charset="0"/>
                <a:cs typeface="Times New Roman" panose="02020603050405020304" pitchFamily="18" charset="0"/>
              </a:rPr>
              <a:t>Identify the key competencies of a Business Analyst</a:t>
            </a:r>
          </a:p>
          <a:p>
            <a:pPr>
              <a:lnSpc>
                <a:spcPct val="200000"/>
              </a:lnSpc>
            </a:pPr>
            <a:endParaRPr lang="en-US" sz="2000" dirty="0">
              <a:latin typeface="Times New Roman" panose="02020603050405020304" pitchFamily="18" charset="0"/>
              <a:cs typeface="Times New Roman" panose="02020603050405020304" pitchFamily="18" charset="0"/>
            </a:endParaRPr>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250122" y="998328"/>
            <a:ext cx="4681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What is Business Analysis</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2561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Key Points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30C88DFB-2C9A-8028-E129-D0F57647C217}"/>
              </a:ext>
            </a:extLst>
          </p:cNvPr>
          <p:cNvGraphicFramePr/>
          <p:nvPr>
            <p:extLst>
              <p:ext uri="{D42A27DB-BD31-4B8C-83A1-F6EECF244321}">
                <p14:modId xmlns:p14="http://schemas.microsoft.com/office/powerpoint/2010/main" val="780955906"/>
              </p:ext>
            </p:extLst>
          </p:nvPr>
        </p:nvGraphicFramePr>
        <p:xfrm>
          <a:off x="1029395" y="2215572"/>
          <a:ext cx="10074034" cy="4165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Analysis Definition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2400" dirty="0"/>
              <a:t>Business analysis is the application of knowledge, skills, tool, and techniques to:</a:t>
            </a:r>
          </a:p>
          <a:p>
            <a:pPr>
              <a:lnSpc>
                <a:spcPct val="100000"/>
              </a:lnSpc>
            </a:pPr>
            <a:r>
              <a:rPr lang="en-US" sz="2400" dirty="0"/>
              <a:t>Determine problems and opportunities</a:t>
            </a:r>
          </a:p>
          <a:p>
            <a:pPr>
              <a:lnSpc>
                <a:spcPct val="100000"/>
              </a:lnSpc>
            </a:pPr>
            <a:r>
              <a:rPr lang="en-US" sz="2400" dirty="0"/>
              <a:t>Identify business needs and viable solutions to meet those needs and support strategic decision making</a:t>
            </a:r>
          </a:p>
          <a:p>
            <a:pPr>
              <a:lnSpc>
                <a:spcPct val="100000"/>
              </a:lnSpc>
            </a:pPr>
            <a:r>
              <a:rPr lang="en-US" sz="2400" dirty="0"/>
              <a:t>Illicit, analyze, specify, communicate, and manage requirements and other product information, and</a:t>
            </a:r>
          </a:p>
          <a:p>
            <a:pPr>
              <a:lnSpc>
                <a:spcPct val="100000"/>
              </a:lnSpc>
            </a:pPr>
            <a:r>
              <a:rPr lang="en-US" sz="2400" dirty="0"/>
              <a:t>Define benefits and approaches for measuring and realizing value, and analyzing those results</a:t>
            </a:r>
          </a:p>
        </p:txBody>
      </p:sp>
      <p:sp>
        <p:nvSpPr>
          <p:cNvPr id="11" name="TextBox 10">
            <a:extLst>
              <a:ext uri="{FF2B5EF4-FFF2-40B4-BE49-F238E27FC236}">
                <a16:creationId xmlns:a16="http://schemas.microsoft.com/office/drawing/2014/main" id="{0A947F17-ADFA-0E3D-9D8A-C27A74AB19EA}"/>
              </a:ext>
            </a:extLst>
          </p:cNvPr>
          <p:cNvSpPr txBox="1"/>
          <p:nvPr/>
        </p:nvSpPr>
        <p:spPr>
          <a:xfrm>
            <a:off x="942308" y="6166279"/>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837100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Business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pPr>
            <a:r>
              <a:rPr lang="en-US" sz="2400" dirty="0">
                <a:cs typeface="Times New Roman" panose="02020603050405020304" pitchFamily="18" charset="0"/>
              </a:rPr>
              <a:t>Effective business analysis enables individuals, groups, and public and private organizations to achieve better business outcomes. </a:t>
            </a:r>
          </a:p>
          <a:p>
            <a:pPr>
              <a:lnSpc>
                <a:spcPct val="100000"/>
              </a:lnSpc>
              <a:spcAft>
                <a:spcPts val="600"/>
              </a:spcAft>
            </a:pPr>
            <a:r>
              <a:rPr lang="en-US" sz="2400" dirty="0">
                <a:cs typeface="Times New Roman" panose="02020603050405020304" pitchFamily="18" charset="0"/>
              </a:rPr>
              <a:t>Effective business analysis helps:</a:t>
            </a:r>
          </a:p>
          <a:p>
            <a:pPr lvl="1">
              <a:lnSpc>
                <a:spcPct val="100000"/>
              </a:lnSpc>
              <a:spcAft>
                <a:spcPts val="600"/>
              </a:spcAft>
            </a:pPr>
            <a:r>
              <a:rPr lang="en-US" dirty="0">
                <a:cs typeface="Times New Roman" panose="02020603050405020304" pitchFamily="18" charset="0"/>
              </a:rPr>
              <a:t>Address Business needs</a:t>
            </a:r>
          </a:p>
          <a:p>
            <a:pPr lvl="1">
              <a:lnSpc>
                <a:spcPct val="100000"/>
              </a:lnSpc>
              <a:spcAft>
                <a:spcPts val="600"/>
              </a:spcAft>
            </a:pPr>
            <a:r>
              <a:rPr lang="en-US" dirty="0">
                <a:cs typeface="Times New Roman" panose="02020603050405020304" pitchFamily="18" charset="0"/>
              </a:rPr>
              <a:t>Manage risk and reduce rework</a:t>
            </a:r>
          </a:p>
          <a:p>
            <a:pPr lvl="1">
              <a:lnSpc>
                <a:spcPct val="100000"/>
              </a:lnSpc>
              <a:spcAft>
                <a:spcPts val="600"/>
              </a:spcAft>
            </a:pPr>
            <a:r>
              <a:rPr lang="en-US" dirty="0">
                <a:cs typeface="Times New Roman" panose="02020603050405020304" pitchFamily="18" charset="0"/>
              </a:rPr>
              <a:t>Minimize product defects and recalls, lawsuits, and reduction in consumer confidence; and</a:t>
            </a:r>
          </a:p>
          <a:p>
            <a:pPr lvl="1">
              <a:lnSpc>
                <a:spcPct val="100000"/>
              </a:lnSpc>
              <a:spcAft>
                <a:spcPts val="600"/>
              </a:spcAft>
            </a:pPr>
            <a:r>
              <a:rPr lang="en-US" dirty="0">
                <a:cs typeface="Times New Roman" panose="02020603050405020304" pitchFamily="18" charset="0"/>
              </a:rPr>
              <a:t>Achieve stakeholder satisfaction</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TextBox 16">
            <a:extLst>
              <a:ext uri="{FF2B5EF4-FFF2-40B4-BE49-F238E27FC236}">
                <a16:creationId xmlns:a16="http://schemas.microsoft.com/office/drawing/2014/main" id="{0A947F17-ADFA-0E3D-9D8A-C27A74AB19EA}"/>
              </a:ext>
            </a:extLst>
          </p:cNvPr>
          <p:cNvSpPr txBox="1"/>
          <p:nvPr/>
        </p:nvSpPr>
        <p:spPr>
          <a:xfrm>
            <a:off x="942308" y="6166279"/>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extLst>
      <p:ext uri="{BB962C8B-B14F-4D97-AF65-F5344CB8AC3E}">
        <p14:creationId xmlns:p14="http://schemas.microsoft.com/office/powerpoint/2010/main" val="47348152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Analysis Process Model</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8" name="TextBox 17">
            <a:extLst>
              <a:ext uri="{FF2B5EF4-FFF2-40B4-BE49-F238E27FC236}">
                <a16:creationId xmlns:a16="http://schemas.microsoft.com/office/drawing/2014/main" id="{43994782-3F44-ADF5-CE8E-CE43283C489E}"/>
              </a:ext>
            </a:extLst>
          </p:cNvPr>
          <p:cNvSpPr txBox="1"/>
          <p:nvPr/>
        </p:nvSpPr>
        <p:spPr>
          <a:xfrm>
            <a:off x="812799" y="5706626"/>
            <a:ext cx="10537371" cy="707886"/>
          </a:xfrm>
          <a:prstGeom prst="rect">
            <a:avLst/>
          </a:prstGeom>
          <a:noFill/>
        </p:spPr>
        <p:txBody>
          <a:bodyPr wrap="square" rtlCol="0">
            <a:spAutoFit/>
          </a:bodyPr>
          <a:lstStyle/>
          <a:p>
            <a:pPr algn="ctr"/>
            <a:r>
              <a:rPr lang="en-US" sz="2000" dirty="0">
                <a:cs typeface="Times New Roman" panose="02020603050405020304" pitchFamily="18" charset="0"/>
              </a:rPr>
              <a:t>Business Analysis role expands beyond defining requirements to implementing solutions, monitoring, controlling, and approving the release of solutions ensuring they meet business needs.</a:t>
            </a:r>
            <a:endParaRPr lang="ar-SA" sz="2000" dirty="0">
              <a:cs typeface="Times New Roman" panose="02020603050405020304" pitchFamily="18" charset="0"/>
            </a:endParaRPr>
          </a:p>
        </p:txBody>
      </p:sp>
      <p:sp>
        <p:nvSpPr>
          <p:cNvPr id="23" name="TextBox 22">
            <a:extLst>
              <a:ext uri="{FF2B5EF4-FFF2-40B4-BE49-F238E27FC236}">
                <a16:creationId xmlns:a16="http://schemas.microsoft.com/office/drawing/2014/main" id="{632B750B-0952-C7C2-6866-6FAFE69819B9}"/>
              </a:ext>
            </a:extLst>
          </p:cNvPr>
          <p:cNvSpPr txBox="1"/>
          <p:nvPr/>
        </p:nvSpPr>
        <p:spPr>
          <a:xfrm>
            <a:off x="942308" y="2108657"/>
            <a:ext cx="5327863" cy="923330"/>
          </a:xfrm>
          <a:prstGeom prst="rect">
            <a:avLst/>
          </a:prstGeom>
          <a:noFill/>
        </p:spPr>
        <p:txBody>
          <a:bodyPr wrap="square" rtlCol="0">
            <a:spAutoFit/>
          </a:bodyPr>
          <a:lstStyle/>
          <a:p>
            <a:pPr algn="ctr"/>
            <a:r>
              <a:rPr lang="en-US" b="1" u="sng" dirty="0">
                <a:cs typeface="Times New Roman" panose="02020603050405020304" pitchFamily="18" charset="0"/>
              </a:rPr>
              <a:t>Pre-Project</a:t>
            </a:r>
          </a:p>
          <a:p>
            <a:pPr algn="ctr"/>
            <a:r>
              <a:rPr lang="en-US" dirty="0">
                <a:cs typeface="Times New Roman" panose="02020603050405020304" pitchFamily="18" charset="0"/>
              </a:rPr>
              <a:t>concludes with business case development, presentation, and approval</a:t>
            </a:r>
            <a:endParaRPr lang="ar-SA" dirty="0">
              <a:cs typeface="Times New Roman" panose="02020603050405020304" pitchFamily="18" charset="0"/>
            </a:endParaRPr>
          </a:p>
        </p:txBody>
      </p:sp>
      <p:sp>
        <p:nvSpPr>
          <p:cNvPr id="25" name="TextBox 24">
            <a:extLst>
              <a:ext uri="{FF2B5EF4-FFF2-40B4-BE49-F238E27FC236}">
                <a16:creationId xmlns:a16="http://schemas.microsoft.com/office/drawing/2014/main" id="{2E976888-AFB0-D549-2D9A-9712585201EE}"/>
              </a:ext>
            </a:extLst>
          </p:cNvPr>
          <p:cNvSpPr txBox="1"/>
          <p:nvPr/>
        </p:nvSpPr>
        <p:spPr>
          <a:xfrm>
            <a:off x="6887021" y="2097201"/>
            <a:ext cx="3984184" cy="923330"/>
          </a:xfrm>
          <a:prstGeom prst="rect">
            <a:avLst/>
          </a:prstGeom>
          <a:noFill/>
        </p:spPr>
        <p:txBody>
          <a:bodyPr wrap="square" rtlCol="0">
            <a:spAutoFit/>
          </a:bodyPr>
          <a:lstStyle/>
          <a:p>
            <a:pPr algn="ctr"/>
            <a:r>
              <a:rPr lang="en-US" b="1" u="sng" dirty="0">
                <a:cs typeface="Times New Roman" panose="02020603050405020304" pitchFamily="18" charset="0"/>
              </a:rPr>
              <a:t>Project</a:t>
            </a:r>
          </a:p>
          <a:p>
            <a:pPr algn="ctr"/>
            <a:r>
              <a:rPr lang="en-US" dirty="0">
                <a:cs typeface="Times New Roman" panose="02020603050405020304" pitchFamily="18" charset="0"/>
              </a:rPr>
              <a:t>concludes with Acceptance of project deliverables and transition to operations</a:t>
            </a:r>
            <a:endParaRPr lang="ar-SA" dirty="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812800" y="3034669"/>
            <a:ext cx="10537371" cy="2523963"/>
          </a:xfrm>
          <a:prstGeom prst="rect">
            <a:avLst/>
          </a:prstGeom>
        </p:spPr>
      </p:pic>
    </p:spTree>
    <p:extLst>
      <p:ext uri="{BB962C8B-B14F-4D97-AF65-F5344CB8AC3E}">
        <p14:creationId xmlns:p14="http://schemas.microsoft.com/office/powerpoint/2010/main" val="61050832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29058"/>
            <a:ext cx="10182892" cy="383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Aft>
                <a:spcPts val="600"/>
              </a:spcAft>
              <a:buNone/>
            </a:pPr>
            <a:r>
              <a:rPr lang="en-US" sz="2400" b="1" dirty="0">
                <a:cs typeface="Times New Roman" panose="02020603050405020304" pitchFamily="18" charset="0"/>
              </a:rPr>
              <a:t>Knowledge Areas are fields or areas of specialization that are commonly employed when performing business analysis.</a:t>
            </a:r>
          </a:p>
          <a:p>
            <a:pPr>
              <a:lnSpc>
                <a:spcPct val="100000"/>
              </a:lnSpc>
              <a:spcAft>
                <a:spcPts val="600"/>
              </a:spcAft>
            </a:pPr>
            <a:r>
              <a:rPr lang="en-US" sz="2400" b="1" dirty="0">
                <a:solidFill>
                  <a:srgbClr val="FF0000"/>
                </a:solidFill>
                <a:cs typeface="Times New Roman" panose="02020603050405020304" pitchFamily="18" charset="0"/>
              </a:rPr>
              <a:t> Needs Assessment</a:t>
            </a:r>
            <a:endParaRPr lang="x-none" sz="2400" b="1" dirty="0">
              <a:solidFill>
                <a:srgbClr val="FF0000"/>
              </a:solidFill>
              <a:cs typeface="Times New Roman" panose="02020603050405020304" pitchFamily="18" charset="0"/>
            </a:endParaRPr>
          </a:p>
          <a:p>
            <a:pPr lvl="1">
              <a:lnSpc>
                <a:spcPct val="100000"/>
              </a:lnSpc>
              <a:spcAft>
                <a:spcPts val="600"/>
              </a:spcAft>
            </a:pPr>
            <a:r>
              <a:rPr lang="en-US" dirty="0">
                <a:cs typeface="Times New Roman" panose="02020603050405020304" pitchFamily="18" charset="0"/>
              </a:rPr>
              <a:t>Analyzing current business problems or opportunities to understand what is necessary to attain the desired future state.</a:t>
            </a:r>
          </a:p>
          <a:p>
            <a:pPr>
              <a:lnSpc>
                <a:spcPct val="100000"/>
              </a:lnSpc>
              <a:spcAft>
                <a:spcPts val="600"/>
              </a:spcAft>
            </a:pPr>
            <a:r>
              <a:rPr lang="en-US" sz="2400" b="1" dirty="0">
                <a:solidFill>
                  <a:srgbClr val="FF0000"/>
                </a:solidFill>
                <a:cs typeface="Times New Roman" panose="02020603050405020304" pitchFamily="18" charset="0"/>
              </a:rPr>
              <a:t>Stakeholder engagement</a:t>
            </a:r>
          </a:p>
          <a:p>
            <a:pPr lvl="1">
              <a:lnSpc>
                <a:spcPct val="100000"/>
              </a:lnSpc>
              <a:spcAft>
                <a:spcPts val="600"/>
              </a:spcAft>
            </a:pPr>
            <a:r>
              <a:rPr lang="en-US" dirty="0">
                <a:cs typeface="Times New Roman" panose="02020603050405020304" pitchFamily="18" charset="0"/>
              </a:rPr>
              <a:t>Identifying and analyzing those who have an interest in the outcome of the solution to determining how to collaborate and communicate with them.</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TextBox 16">
            <a:extLst>
              <a:ext uri="{FF2B5EF4-FFF2-40B4-BE49-F238E27FC236}">
                <a16:creationId xmlns:a16="http://schemas.microsoft.com/office/drawing/2014/main" id="{0A947F17-ADFA-0E3D-9D8A-C27A74AB19EA}"/>
              </a:ext>
            </a:extLst>
          </p:cNvPr>
          <p:cNvSpPr txBox="1"/>
          <p:nvPr/>
        </p:nvSpPr>
        <p:spPr>
          <a:xfrm>
            <a:off x="942308" y="6166279"/>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
        <p:nvSpPr>
          <p:cNvPr id="13" name="TextBox 12"/>
          <p:cNvSpPr txBox="1"/>
          <p:nvPr/>
        </p:nvSpPr>
        <p:spPr>
          <a:xfrm>
            <a:off x="2426064" y="1149695"/>
            <a:ext cx="779310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Six Knowledge Areas of Business Analysis (1/3)</a:t>
            </a:r>
          </a:p>
        </p:txBody>
      </p:sp>
    </p:spTree>
    <p:extLst>
      <p:ext uri="{BB962C8B-B14F-4D97-AF65-F5344CB8AC3E}">
        <p14:creationId xmlns:p14="http://schemas.microsoft.com/office/powerpoint/2010/main" val="110975968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6064" y="1149695"/>
            <a:ext cx="779310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Six Knowledge Areas of Business Analysis (2/3)</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29058"/>
            <a:ext cx="10182892" cy="383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dirty="0">
                <a:solidFill>
                  <a:srgbClr val="FF0000"/>
                </a:solidFill>
                <a:cs typeface="Times New Roman" panose="02020603050405020304" pitchFamily="18" charset="0"/>
              </a:rPr>
              <a:t>Elicitation</a:t>
            </a:r>
          </a:p>
          <a:p>
            <a:pPr lvl="1" algn="just">
              <a:lnSpc>
                <a:spcPct val="150000"/>
              </a:lnSpc>
            </a:pPr>
            <a:r>
              <a:rPr lang="en-US" dirty="0">
                <a:cs typeface="Times New Roman" panose="02020603050405020304" pitchFamily="18" charset="0"/>
              </a:rPr>
              <a:t>Planning and preparing for elicitation, conducting elicitation, and confirming elicitation results to obtain information from sources</a:t>
            </a:r>
          </a:p>
          <a:p>
            <a:pPr>
              <a:lnSpc>
                <a:spcPct val="150000"/>
              </a:lnSpc>
            </a:pPr>
            <a:r>
              <a:rPr lang="en-US" sz="2400" b="1" dirty="0">
                <a:solidFill>
                  <a:srgbClr val="FF0000"/>
                </a:solidFill>
                <a:cs typeface="Times New Roman" panose="02020603050405020304" pitchFamily="18" charset="0"/>
              </a:rPr>
              <a:t>Analysis</a:t>
            </a:r>
          </a:p>
          <a:p>
            <a:pPr lvl="1">
              <a:lnSpc>
                <a:spcPct val="150000"/>
              </a:lnSpc>
            </a:pPr>
            <a:r>
              <a:rPr lang="en-US" dirty="0">
                <a:cs typeface="Times New Roman" panose="02020603050405020304" pitchFamily="18" charset="0"/>
              </a:rPr>
              <a:t>Examining, breaking down, synthesizing, and clarifying information to further understand it, complete it, and improve it.</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TextBox 16">
            <a:extLst>
              <a:ext uri="{FF2B5EF4-FFF2-40B4-BE49-F238E27FC236}">
                <a16:creationId xmlns:a16="http://schemas.microsoft.com/office/drawing/2014/main" id="{0A947F17-ADFA-0E3D-9D8A-C27A74AB19EA}"/>
              </a:ext>
            </a:extLst>
          </p:cNvPr>
          <p:cNvSpPr txBox="1"/>
          <p:nvPr/>
        </p:nvSpPr>
        <p:spPr>
          <a:xfrm>
            <a:off x="942308" y="6166279"/>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extLst>
      <p:ext uri="{BB962C8B-B14F-4D97-AF65-F5344CB8AC3E}">
        <p14:creationId xmlns:p14="http://schemas.microsoft.com/office/powerpoint/2010/main" val="116829441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383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dirty="0">
                <a:solidFill>
                  <a:srgbClr val="FF0000"/>
                </a:solidFill>
                <a:cs typeface="Times New Roman" panose="02020603050405020304" pitchFamily="18" charset="0"/>
              </a:rPr>
              <a:t>Traceability and monitoring</a:t>
            </a:r>
          </a:p>
          <a:p>
            <a:pPr lvl="1" algn="just">
              <a:lnSpc>
                <a:spcPct val="150000"/>
              </a:lnSpc>
            </a:pPr>
            <a:r>
              <a:rPr lang="en-US" sz="2200" dirty="0">
                <a:cs typeface="Times New Roman" panose="02020603050405020304" pitchFamily="18" charset="0"/>
              </a:rPr>
              <a:t>Tracing, approving, and assessing changes to product information to manage it throughout the business analysis effort.</a:t>
            </a:r>
          </a:p>
          <a:p>
            <a:pPr>
              <a:lnSpc>
                <a:spcPct val="150000"/>
              </a:lnSpc>
            </a:pPr>
            <a:r>
              <a:rPr lang="en-US" sz="2400" b="1" dirty="0">
                <a:solidFill>
                  <a:srgbClr val="FF0000"/>
                </a:solidFill>
                <a:cs typeface="Times New Roman" panose="02020603050405020304" pitchFamily="18" charset="0"/>
              </a:rPr>
              <a:t>Solution evaluation </a:t>
            </a:r>
          </a:p>
          <a:p>
            <a:pPr lvl="1" algn="just">
              <a:lnSpc>
                <a:spcPct val="150000"/>
              </a:lnSpc>
            </a:pPr>
            <a:r>
              <a:rPr lang="en-US" sz="2200" dirty="0">
                <a:cs typeface="Times New Roman" panose="02020603050405020304" pitchFamily="18" charset="0"/>
              </a:rPr>
              <a:t>Validating a full solution or part of it that is about to be or already has been implemented to determine how well a solution meets the business needs and delivers value to the organization. </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TextBox 16">
            <a:extLst>
              <a:ext uri="{FF2B5EF4-FFF2-40B4-BE49-F238E27FC236}">
                <a16:creationId xmlns:a16="http://schemas.microsoft.com/office/drawing/2014/main" id="{0A947F17-ADFA-0E3D-9D8A-C27A74AB19EA}"/>
              </a:ext>
            </a:extLst>
          </p:cNvPr>
          <p:cNvSpPr txBox="1"/>
          <p:nvPr/>
        </p:nvSpPr>
        <p:spPr>
          <a:xfrm>
            <a:off x="942308" y="6166279"/>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
        <p:nvSpPr>
          <p:cNvPr id="11" name="TextBox 10"/>
          <p:cNvSpPr txBox="1"/>
          <p:nvPr/>
        </p:nvSpPr>
        <p:spPr>
          <a:xfrm>
            <a:off x="2426064" y="1149695"/>
            <a:ext cx="779310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Six Knowledge Areas of Business Analysis (3/3)</a:t>
            </a:r>
          </a:p>
        </p:txBody>
      </p:sp>
    </p:spTree>
    <p:extLst>
      <p:ext uri="{BB962C8B-B14F-4D97-AF65-F5344CB8AC3E}">
        <p14:creationId xmlns:p14="http://schemas.microsoft.com/office/powerpoint/2010/main" val="395129462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vs Project Lifecycle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TextBox 16">
            <a:extLst>
              <a:ext uri="{FF2B5EF4-FFF2-40B4-BE49-F238E27FC236}">
                <a16:creationId xmlns:a16="http://schemas.microsoft.com/office/drawing/2014/main" id="{0A947F17-ADFA-0E3D-9D8A-C27A74AB19EA}"/>
              </a:ext>
            </a:extLst>
          </p:cNvPr>
          <p:cNvSpPr txBox="1"/>
          <p:nvPr/>
        </p:nvSpPr>
        <p:spPr>
          <a:xfrm>
            <a:off x="942308" y="6166279"/>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pic>
        <p:nvPicPr>
          <p:cNvPr id="11" name="Graphic 5" descr="Single gear with solid fill">
            <a:extLst>
              <a:ext uri="{FF2B5EF4-FFF2-40B4-BE49-F238E27FC236}">
                <a16:creationId xmlns:a16="http://schemas.microsoft.com/office/drawing/2014/main" id="{61188889-EDFD-59C6-0EC4-0BA7A4A950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39970" y="3893886"/>
            <a:ext cx="1426078" cy="1426078"/>
          </a:xfrm>
          <a:prstGeom prst="rect">
            <a:avLst/>
          </a:prstGeom>
        </p:spPr>
      </p:pic>
      <p:sp>
        <p:nvSpPr>
          <p:cNvPr id="13" name="TextBox 12">
            <a:extLst>
              <a:ext uri="{FF2B5EF4-FFF2-40B4-BE49-F238E27FC236}">
                <a16:creationId xmlns:a16="http://schemas.microsoft.com/office/drawing/2014/main" id="{D40095A0-34F7-4A7C-272B-6AFEE96F6738}"/>
              </a:ext>
            </a:extLst>
          </p:cNvPr>
          <p:cNvSpPr txBox="1"/>
          <p:nvPr/>
        </p:nvSpPr>
        <p:spPr>
          <a:xfrm>
            <a:off x="1729506" y="3670083"/>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18" name="Graphic 7" descr="Single gear with solid fill">
            <a:extLst>
              <a:ext uri="{FF2B5EF4-FFF2-40B4-BE49-F238E27FC236}">
                <a16:creationId xmlns:a16="http://schemas.microsoft.com/office/drawing/2014/main" id="{F3583298-E820-F524-C415-C9968BB8B00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997440" y="3893886"/>
            <a:ext cx="1426078" cy="1426078"/>
          </a:xfrm>
          <a:prstGeom prst="rect">
            <a:avLst/>
          </a:prstGeom>
        </p:spPr>
      </p:pic>
      <p:sp>
        <p:nvSpPr>
          <p:cNvPr id="19" name="TextBox 18">
            <a:extLst>
              <a:ext uri="{FF2B5EF4-FFF2-40B4-BE49-F238E27FC236}">
                <a16:creationId xmlns:a16="http://schemas.microsoft.com/office/drawing/2014/main" id="{6B4C3F65-57B8-2785-18A9-2D6B9F90D2CF}"/>
              </a:ext>
            </a:extLst>
          </p:cNvPr>
          <p:cNvSpPr txBox="1"/>
          <p:nvPr/>
        </p:nvSpPr>
        <p:spPr>
          <a:xfrm>
            <a:off x="3786976" y="3670083"/>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23" name="Graphic 13" descr="Single gear with solid fill">
            <a:extLst>
              <a:ext uri="{FF2B5EF4-FFF2-40B4-BE49-F238E27FC236}">
                <a16:creationId xmlns:a16="http://schemas.microsoft.com/office/drawing/2014/main" id="{FD92B35F-8801-4A07-2FCD-BB1C8F8AE30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54910" y="3893886"/>
            <a:ext cx="1426078" cy="1426078"/>
          </a:xfrm>
          <a:prstGeom prst="rect">
            <a:avLst/>
          </a:prstGeom>
        </p:spPr>
      </p:pic>
      <p:sp>
        <p:nvSpPr>
          <p:cNvPr id="24" name="TextBox 23">
            <a:extLst>
              <a:ext uri="{FF2B5EF4-FFF2-40B4-BE49-F238E27FC236}">
                <a16:creationId xmlns:a16="http://schemas.microsoft.com/office/drawing/2014/main" id="{FABCC32B-2050-A875-009D-4697791CF543}"/>
              </a:ext>
            </a:extLst>
          </p:cNvPr>
          <p:cNvSpPr txBox="1"/>
          <p:nvPr/>
        </p:nvSpPr>
        <p:spPr>
          <a:xfrm>
            <a:off x="5844446" y="3670083"/>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25" name="Graphic 15" descr="Single gear with solid fill">
            <a:extLst>
              <a:ext uri="{FF2B5EF4-FFF2-40B4-BE49-F238E27FC236}">
                <a16:creationId xmlns:a16="http://schemas.microsoft.com/office/drawing/2014/main" id="{B27D3514-BED2-AC65-F5AE-D81AB77750A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22844" y="3893886"/>
            <a:ext cx="1426078" cy="1426078"/>
          </a:xfrm>
          <a:prstGeom prst="rect">
            <a:avLst/>
          </a:prstGeom>
        </p:spPr>
      </p:pic>
      <p:sp>
        <p:nvSpPr>
          <p:cNvPr id="26" name="TextBox 25">
            <a:extLst>
              <a:ext uri="{FF2B5EF4-FFF2-40B4-BE49-F238E27FC236}">
                <a16:creationId xmlns:a16="http://schemas.microsoft.com/office/drawing/2014/main" id="{BE730D2E-02D8-2B9C-42CE-A467D1EB2DCB}"/>
              </a:ext>
            </a:extLst>
          </p:cNvPr>
          <p:cNvSpPr txBox="1"/>
          <p:nvPr/>
        </p:nvSpPr>
        <p:spPr>
          <a:xfrm>
            <a:off x="8112380" y="3670083"/>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sp>
        <p:nvSpPr>
          <p:cNvPr id="27" name="TextBox 26">
            <a:extLst>
              <a:ext uri="{FF2B5EF4-FFF2-40B4-BE49-F238E27FC236}">
                <a16:creationId xmlns:a16="http://schemas.microsoft.com/office/drawing/2014/main" id="{5C6B8403-B1F8-9901-4B0C-BB8528D57224}"/>
              </a:ext>
            </a:extLst>
          </p:cNvPr>
          <p:cNvSpPr txBox="1"/>
          <p:nvPr/>
        </p:nvSpPr>
        <p:spPr>
          <a:xfrm>
            <a:off x="4477351" y="2440833"/>
            <a:ext cx="2414846" cy="369332"/>
          </a:xfrm>
          <a:prstGeom prst="rect">
            <a:avLst/>
          </a:prstGeom>
          <a:noFill/>
        </p:spPr>
        <p:txBody>
          <a:bodyPr wrap="square">
            <a:spAutoFit/>
          </a:bodyPr>
          <a:lstStyle/>
          <a:p>
            <a:pPr algn="ctr"/>
            <a:r>
              <a:rPr lang="en-US" sz="1800" b="1" dirty="0"/>
              <a:t>Product Life Cycle</a:t>
            </a:r>
            <a:endParaRPr lang="ar-SA" sz="1800" b="1" dirty="0"/>
          </a:p>
        </p:txBody>
      </p:sp>
      <p:sp>
        <p:nvSpPr>
          <p:cNvPr id="28" name="TextBox 27">
            <a:extLst>
              <a:ext uri="{FF2B5EF4-FFF2-40B4-BE49-F238E27FC236}">
                <a16:creationId xmlns:a16="http://schemas.microsoft.com/office/drawing/2014/main" id="{53198701-E21B-F3B9-59FB-9BBC016B49A2}"/>
              </a:ext>
            </a:extLst>
          </p:cNvPr>
          <p:cNvSpPr txBox="1"/>
          <p:nvPr/>
        </p:nvSpPr>
        <p:spPr>
          <a:xfrm>
            <a:off x="714515" y="4237593"/>
            <a:ext cx="1044004" cy="369332"/>
          </a:xfrm>
          <a:prstGeom prst="rect">
            <a:avLst/>
          </a:prstGeom>
          <a:noFill/>
        </p:spPr>
        <p:txBody>
          <a:bodyPr wrap="none" rtlCol="0">
            <a:spAutoFit/>
          </a:bodyPr>
          <a:lstStyle/>
          <a:p>
            <a:r>
              <a:rPr lang="en-US" b="1" dirty="0"/>
              <a:t>Concept </a:t>
            </a:r>
            <a:endParaRPr lang="ar-SA" b="1" dirty="0"/>
          </a:p>
        </p:txBody>
      </p:sp>
      <p:sp>
        <p:nvSpPr>
          <p:cNvPr id="29" name="TextBox 28">
            <a:extLst>
              <a:ext uri="{FF2B5EF4-FFF2-40B4-BE49-F238E27FC236}">
                <a16:creationId xmlns:a16="http://schemas.microsoft.com/office/drawing/2014/main" id="{DEF9FFF1-54AC-D9F0-1253-71EB038EDDA2}"/>
              </a:ext>
            </a:extLst>
          </p:cNvPr>
          <p:cNvSpPr txBox="1"/>
          <p:nvPr/>
        </p:nvSpPr>
        <p:spPr>
          <a:xfrm>
            <a:off x="10045392" y="4194051"/>
            <a:ext cx="1313116" cy="369332"/>
          </a:xfrm>
          <a:prstGeom prst="rect">
            <a:avLst/>
          </a:prstGeom>
          <a:noFill/>
        </p:spPr>
        <p:txBody>
          <a:bodyPr wrap="none" rtlCol="0">
            <a:spAutoFit/>
          </a:bodyPr>
          <a:lstStyle/>
          <a:p>
            <a:r>
              <a:rPr lang="en-US" b="1" dirty="0"/>
              <a:t>Retirement </a:t>
            </a:r>
            <a:endParaRPr lang="ar-SA" b="1" dirty="0"/>
          </a:p>
        </p:txBody>
      </p:sp>
      <p:sp>
        <p:nvSpPr>
          <p:cNvPr id="30" name="Curved Down Arrow 29">
            <a:extLst>
              <a:ext uri="{FF2B5EF4-FFF2-40B4-BE49-F238E27FC236}">
                <a16:creationId xmlns:a16="http://schemas.microsoft.com/office/drawing/2014/main" id="{A12BF45B-9355-B3DB-46D8-645E79599F73}"/>
              </a:ext>
            </a:extLst>
          </p:cNvPr>
          <p:cNvSpPr/>
          <p:nvPr/>
        </p:nvSpPr>
        <p:spPr>
          <a:xfrm>
            <a:off x="1111584" y="2872850"/>
            <a:ext cx="9890245" cy="1229250"/>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solidFill>
                <a:schemeClr val="tx1"/>
              </a:solidFill>
            </a:endParaRPr>
          </a:p>
        </p:txBody>
      </p:sp>
    </p:spTree>
    <p:extLst>
      <p:ext uri="{BB962C8B-B14F-4D97-AF65-F5344CB8AC3E}">
        <p14:creationId xmlns:p14="http://schemas.microsoft.com/office/powerpoint/2010/main" val="22798424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9" grpId="0"/>
      <p:bldP spid="24"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Vs. Solution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00031"/>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2400" b="1" dirty="0">
                <a:solidFill>
                  <a:schemeClr val="accent1"/>
                </a:solidFill>
              </a:rPr>
              <a:t>A product </a:t>
            </a:r>
            <a:r>
              <a:rPr lang="en-US" sz="2400" dirty="0"/>
              <a:t>is an artifact, materials, or goods that is produced, is quantifiable, and can be either an end item or a component, or an enhancement to an existing product.</a:t>
            </a:r>
          </a:p>
          <a:p>
            <a:pPr>
              <a:spcAft>
                <a:spcPts val="600"/>
              </a:spcAft>
            </a:pPr>
            <a:r>
              <a:rPr lang="en-US" sz="2400" dirty="0"/>
              <a:t>Products can be tangible or intangible, for example an organization structure, a process, or a service.</a:t>
            </a:r>
          </a:p>
          <a:p>
            <a:pPr>
              <a:spcAft>
                <a:spcPts val="600"/>
              </a:spcAft>
            </a:pPr>
            <a:r>
              <a:rPr lang="en-US" sz="2400" b="1" dirty="0">
                <a:solidFill>
                  <a:schemeClr val="accent1"/>
                </a:solidFill>
              </a:rPr>
              <a:t>A solution </a:t>
            </a:r>
            <a:r>
              <a:rPr lang="en-US" sz="2400" dirty="0"/>
              <a:t>is produced to deliver measurable business value to meet the business need and expectations of stakeholders.</a:t>
            </a:r>
            <a:endParaRPr lang="en-US" sz="1000" dirty="0"/>
          </a:p>
          <a:p>
            <a:pPr>
              <a:spcAft>
                <a:spcPts val="600"/>
              </a:spcAft>
            </a:pPr>
            <a:r>
              <a:rPr lang="en-US" sz="2400" b="1" i="1" u="sng" dirty="0">
                <a:solidFill>
                  <a:schemeClr val="accent1"/>
                </a:solidFill>
              </a:rPr>
              <a:t>Products are created or updated as parts of solutions to address business needs and provide business value.</a:t>
            </a:r>
            <a:endParaRPr lang="ar-SA" sz="2400" b="1" i="1" u="sng" dirty="0">
              <a:solidFill>
                <a:schemeClr val="accent1"/>
              </a:solidFill>
            </a:endParaRP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1935773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Requirements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1" name="Content Placeholder 5">
            <a:extLst>
              <a:ext uri="{FF2B5EF4-FFF2-40B4-BE49-F238E27FC236}">
                <a16:creationId xmlns:a16="http://schemas.microsoft.com/office/drawing/2014/main" id="{1BF76C81-91D2-0106-F62B-B1B894ABA4F3}"/>
              </a:ext>
            </a:extLst>
          </p:cNvPr>
          <p:cNvGraphicFramePr>
            <a:graphicFrameLocks/>
          </p:cNvGraphicFramePr>
          <p:nvPr>
            <p:extLst>
              <p:ext uri="{D42A27DB-BD31-4B8C-83A1-F6EECF244321}">
                <p14:modId xmlns:p14="http://schemas.microsoft.com/office/powerpoint/2010/main" val="512511028"/>
              </p:ext>
            </p:extLst>
          </p:nvPr>
        </p:nvGraphicFramePr>
        <p:xfrm>
          <a:off x="1306285" y="2000138"/>
          <a:ext cx="9173028" cy="4292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018260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Common Business Analysis Outputs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0" name="Content Placeholder 5">
            <a:extLst>
              <a:ext uri="{FF2B5EF4-FFF2-40B4-BE49-F238E27FC236}">
                <a16:creationId xmlns:a16="http://schemas.microsoft.com/office/drawing/2014/main" id="{F4BBFD6F-58CE-E49F-0E89-7FF1C1A24923}"/>
              </a:ext>
            </a:extLst>
          </p:cNvPr>
          <p:cNvGraphicFramePr>
            <a:graphicFrameLocks/>
          </p:cNvGraphicFramePr>
          <p:nvPr>
            <p:extLst>
              <p:ext uri="{D42A27DB-BD31-4B8C-83A1-F6EECF244321}">
                <p14:modId xmlns:p14="http://schemas.microsoft.com/office/powerpoint/2010/main" val="1495464341"/>
              </p:ext>
            </p:extLst>
          </p:nvPr>
        </p:nvGraphicFramePr>
        <p:xfrm>
          <a:off x="971336" y="2181698"/>
          <a:ext cx="10248206" cy="4173984"/>
        </p:xfrm>
        <a:graphic>
          <a:graphicData uri="http://schemas.openxmlformats.org/drawingml/2006/table">
            <a:tbl>
              <a:tblPr firstRow="1" bandRow="1">
                <a:tableStyleId>{5C22544A-7EE6-4342-B048-85BDC9FD1C3A}</a:tableStyleId>
              </a:tblPr>
              <a:tblGrid>
                <a:gridCol w="3050061">
                  <a:extLst>
                    <a:ext uri="{9D8B030D-6E8A-4147-A177-3AD203B41FA5}">
                      <a16:colId xmlns:a16="http://schemas.microsoft.com/office/drawing/2014/main" val="2251381245"/>
                    </a:ext>
                  </a:extLst>
                </a:gridCol>
                <a:gridCol w="7198145">
                  <a:extLst>
                    <a:ext uri="{9D8B030D-6E8A-4147-A177-3AD203B41FA5}">
                      <a16:colId xmlns:a16="http://schemas.microsoft.com/office/drawing/2014/main" val="2048149252"/>
                    </a:ext>
                  </a:extLst>
                </a:gridCol>
              </a:tblGrid>
              <a:tr h="370840">
                <a:tc>
                  <a:txBody>
                    <a:bodyPr/>
                    <a:lstStyle/>
                    <a:p>
                      <a:pPr algn="ctr" rtl="1">
                        <a:lnSpc>
                          <a:spcPct val="150000"/>
                        </a:lnSpc>
                      </a:pPr>
                      <a:r>
                        <a:rPr lang="en-US" sz="2200" dirty="0">
                          <a:latin typeface="+mn-lt"/>
                          <a:cs typeface="Times New Roman" panose="02020603050405020304" pitchFamily="18" charset="0"/>
                        </a:rPr>
                        <a:t>Outputs</a:t>
                      </a:r>
                      <a:endParaRPr lang="ar-SA" sz="2200" dirty="0">
                        <a:latin typeface="+mn-lt"/>
                        <a:cs typeface="Times New Roman" panose="02020603050405020304" pitchFamily="18" charset="0"/>
                      </a:endParaRPr>
                    </a:p>
                  </a:txBody>
                  <a:tcPr anchor="ctr"/>
                </a:tc>
                <a:tc>
                  <a:txBody>
                    <a:bodyPr/>
                    <a:lstStyle/>
                    <a:p>
                      <a:pPr marL="0" algn="ctr" defTabSz="914400" rtl="0" eaLnBrk="1" latinLnBrk="0" hangingPunct="1">
                        <a:lnSpc>
                          <a:spcPct val="150000"/>
                        </a:lnSpc>
                      </a:pPr>
                      <a:r>
                        <a:rPr lang="en-US" sz="2200" dirty="0">
                          <a:latin typeface="+mn-lt"/>
                          <a:cs typeface="Times New Roman" panose="02020603050405020304" pitchFamily="18" charset="0"/>
                        </a:rPr>
                        <a:t>Description</a:t>
                      </a:r>
                      <a:endParaRPr lang="ar-SA" sz="2200" dirty="0">
                        <a:latin typeface="+mn-lt"/>
                        <a:cs typeface="Times New Roman" panose="02020603050405020304" pitchFamily="18" charset="0"/>
                      </a:endParaRPr>
                    </a:p>
                  </a:txBody>
                  <a:tcPr anchor="ctr"/>
                </a:tc>
                <a:extLst>
                  <a:ext uri="{0D108BD9-81ED-4DB2-BD59-A6C34878D82A}">
                    <a16:rowId xmlns:a16="http://schemas.microsoft.com/office/drawing/2014/main" val="284061883"/>
                  </a:ext>
                </a:extLst>
              </a:tr>
              <a:tr h="370840">
                <a:tc>
                  <a:txBody>
                    <a:bodyPr/>
                    <a:lstStyle/>
                    <a:p>
                      <a:pPr marL="0" algn="l" defTabSz="914400" rtl="0" eaLnBrk="1" latinLnBrk="0" hangingPunct="1">
                        <a:lnSpc>
                          <a:spcPct val="150000"/>
                        </a:lnSpc>
                      </a:pPr>
                      <a:r>
                        <a:rPr lang="en-US" sz="2200" b="1" dirty="0">
                          <a:latin typeface="+mn-lt"/>
                          <a:cs typeface="Times New Roman" panose="02020603050405020304" pitchFamily="18" charset="0"/>
                        </a:rPr>
                        <a:t>Business Case</a:t>
                      </a:r>
                      <a:endParaRPr lang="ar-SA" sz="2200" b="1" dirty="0">
                        <a:latin typeface="+mn-lt"/>
                        <a:cs typeface="Times New Roman" panose="02020603050405020304" pitchFamily="18" charset="0"/>
                      </a:endParaRPr>
                    </a:p>
                  </a:txBody>
                  <a:tcPr/>
                </a:tc>
                <a:tc>
                  <a:txBody>
                    <a:bodyPr/>
                    <a:lstStyle/>
                    <a:p>
                      <a:pPr marL="0" algn="just" defTabSz="914400" rtl="0" eaLnBrk="1" latinLnBrk="0" hangingPunct="1">
                        <a:lnSpc>
                          <a:spcPct val="150000"/>
                        </a:lnSpc>
                      </a:pPr>
                      <a:r>
                        <a:rPr lang="en-US" sz="2200" dirty="0">
                          <a:latin typeface="+mn-lt"/>
                          <a:cs typeface="Times New Roman" panose="02020603050405020304" pitchFamily="18" charset="0"/>
                        </a:rPr>
                        <a:t>Documented economic feasibility study as the basis for defining the value and benefits of project work</a:t>
                      </a:r>
                      <a:endParaRPr lang="ar-SA" sz="2200" dirty="0">
                        <a:latin typeface="+mn-lt"/>
                        <a:cs typeface="Times New Roman" panose="02020603050405020304" pitchFamily="18" charset="0"/>
                      </a:endParaRPr>
                    </a:p>
                  </a:txBody>
                  <a:tcPr/>
                </a:tc>
                <a:extLst>
                  <a:ext uri="{0D108BD9-81ED-4DB2-BD59-A6C34878D82A}">
                    <a16:rowId xmlns:a16="http://schemas.microsoft.com/office/drawing/2014/main" val="4223812572"/>
                  </a:ext>
                </a:extLst>
              </a:tr>
              <a:tr h="370840">
                <a:tc>
                  <a:txBody>
                    <a:bodyPr/>
                    <a:lstStyle/>
                    <a:p>
                      <a:pPr marL="0" algn="l" defTabSz="914400" rtl="0" eaLnBrk="1" latinLnBrk="0" hangingPunct="1">
                        <a:lnSpc>
                          <a:spcPct val="150000"/>
                        </a:lnSpc>
                      </a:pPr>
                      <a:r>
                        <a:rPr lang="en-US" sz="2200" b="1" dirty="0">
                          <a:latin typeface="+mn-lt"/>
                          <a:cs typeface="Times New Roman" panose="02020603050405020304" pitchFamily="18" charset="0"/>
                        </a:rPr>
                        <a:t>Business Analysis Plan</a:t>
                      </a:r>
                      <a:endParaRPr lang="ar-SA" sz="2200" b="1" dirty="0">
                        <a:latin typeface="+mn-lt"/>
                        <a:cs typeface="Times New Roman" panose="02020603050405020304" pitchFamily="18" charset="0"/>
                      </a:endParaRPr>
                    </a:p>
                  </a:txBody>
                  <a:tcPr/>
                </a:tc>
                <a:tc>
                  <a:txBody>
                    <a:bodyPr/>
                    <a:lstStyle/>
                    <a:p>
                      <a:pPr marL="0" algn="just" defTabSz="914400" rtl="0" eaLnBrk="1" latinLnBrk="0" hangingPunct="1">
                        <a:lnSpc>
                          <a:spcPct val="150000"/>
                        </a:lnSpc>
                      </a:pPr>
                      <a:r>
                        <a:rPr lang="en-US" sz="2200" dirty="0">
                          <a:latin typeface="+mn-lt"/>
                          <a:cs typeface="Times New Roman" panose="02020603050405020304" pitchFamily="18" charset="0"/>
                        </a:rPr>
                        <a:t>Details about the business analysis approach, including tasks that are performed, deliverables to be produced, and roles to carry out the tasks</a:t>
                      </a:r>
                      <a:endParaRPr lang="ar-SA" sz="2200" dirty="0">
                        <a:latin typeface="+mn-lt"/>
                        <a:cs typeface="Times New Roman" panose="02020603050405020304" pitchFamily="18" charset="0"/>
                      </a:endParaRPr>
                    </a:p>
                  </a:txBody>
                  <a:tcPr/>
                </a:tc>
                <a:extLst>
                  <a:ext uri="{0D108BD9-81ED-4DB2-BD59-A6C34878D82A}">
                    <a16:rowId xmlns:a16="http://schemas.microsoft.com/office/drawing/2014/main" val="3627812325"/>
                  </a:ext>
                </a:extLst>
              </a:tr>
              <a:tr h="370840">
                <a:tc>
                  <a:txBody>
                    <a:bodyPr/>
                    <a:lstStyle/>
                    <a:p>
                      <a:pPr marL="0" algn="l" defTabSz="914400" rtl="0" eaLnBrk="1" latinLnBrk="0" hangingPunct="1">
                        <a:lnSpc>
                          <a:spcPct val="150000"/>
                        </a:lnSpc>
                      </a:pPr>
                      <a:r>
                        <a:rPr lang="en-US" sz="2200" b="1" dirty="0">
                          <a:latin typeface="+mn-lt"/>
                          <a:cs typeface="Times New Roman" panose="02020603050405020304" pitchFamily="18" charset="0"/>
                        </a:rPr>
                        <a:t>Elicitations Notes</a:t>
                      </a:r>
                      <a:endParaRPr lang="ar-SA" sz="2200" b="1" dirty="0">
                        <a:latin typeface="+mn-lt"/>
                        <a:cs typeface="Times New Roman" panose="02020603050405020304" pitchFamily="18" charset="0"/>
                      </a:endParaRPr>
                    </a:p>
                  </a:txBody>
                  <a:tcPr/>
                </a:tc>
                <a:tc>
                  <a:txBody>
                    <a:bodyPr/>
                    <a:lstStyle/>
                    <a:p>
                      <a:pPr marL="0" algn="just" defTabSz="914400" rtl="0" eaLnBrk="1" latinLnBrk="0" hangingPunct="1">
                        <a:lnSpc>
                          <a:spcPct val="150000"/>
                        </a:lnSpc>
                      </a:pPr>
                      <a:r>
                        <a:rPr lang="en-US" sz="2200" dirty="0">
                          <a:latin typeface="+mn-lt"/>
                          <a:cs typeface="Times New Roman" panose="02020603050405020304" pitchFamily="18" charset="0"/>
                        </a:rPr>
                        <a:t>Documented outputs form conducting elicitation (ex. Minutes of meeting)</a:t>
                      </a:r>
                      <a:endParaRPr lang="ar-SA" sz="2200" dirty="0">
                        <a:latin typeface="+mn-lt"/>
                        <a:cs typeface="Times New Roman" panose="02020603050405020304" pitchFamily="18" charset="0"/>
                      </a:endParaRPr>
                    </a:p>
                  </a:txBody>
                  <a:tcPr/>
                </a:tc>
                <a:extLst>
                  <a:ext uri="{0D108BD9-81ED-4DB2-BD59-A6C34878D82A}">
                    <a16:rowId xmlns:a16="http://schemas.microsoft.com/office/drawing/2014/main" val="939261744"/>
                  </a:ext>
                </a:extLst>
              </a:tr>
            </a:tbl>
          </a:graphicData>
        </a:graphic>
      </p:graphicFrame>
    </p:spTree>
    <p:extLst>
      <p:ext uri="{BB962C8B-B14F-4D97-AF65-F5344CB8AC3E}">
        <p14:creationId xmlns:p14="http://schemas.microsoft.com/office/powerpoint/2010/main" val="357351318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Common Business Analysis Outputs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0" name="Content Placeholder 5">
            <a:extLst>
              <a:ext uri="{FF2B5EF4-FFF2-40B4-BE49-F238E27FC236}">
                <a16:creationId xmlns:a16="http://schemas.microsoft.com/office/drawing/2014/main" id="{F4BBFD6F-58CE-E49F-0E89-7FF1C1A24923}"/>
              </a:ext>
            </a:extLst>
          </p:cNvPr>
          <p:cNvGraphicFramePr>
            <a:graphicFrameLocks/>
          </p:cNvGraphicFramePr>
          <p:nvPr>
            <p:extLst>
              <p:ext uri="{D42A27DB-BD31-4B8C-83A1-F6EECF244321}">
                <p14:modId xmlns:p14="http://schemas.microsoft.com/office/powerpoint/2010/main" val="3126826664"/>
              </p:ext>
            </p:extLst>
          </p:nvPr>
        </p:nvGraphicFramePr>
        <p:xfrm>
          <a:off x="971336" y="2212412"/>
          <a:ext cx="10291749" cy="3856675"/>
        </p:xfrm>
        <a:graphic>
          <a:graphicData uri="http://schemas.openxmlformats.org/drawingml/2006/table">
            <a:tbl>
              <a:tblPr firstRow="1" bandRow="1">
                <a:tableStyleId>{5C22544A-7EE6-4342-B048-85BDC9FD1C3A}</a:tableStyleId>
              </a:tblPr>
              <a:tblGrid>
                <a:gridCol w="4050606">
                  <a:extLst>
                    <a:ext uri="{9D8B030D-6E8A-4147-A177-3AD203B41FA5}">
                      <a16:colId xmlns:a16="http://schemas.microsoft.com/office/drawing/2014/main" val="2251381245"/>
                    </a:ext>
                  </a:extLst>
                </a:gridCol>
                <a:gridCol w="6241143">
                  <a:extLst>
                    <a:ext uri="{9D8B030D-6E8A-4147-A177-3AD203B41FA5}">
                      <a16:colId xmlns:a16="http://schemas.microsoft.com/office/drawing/2014/main" val="2048149252"/>
                    </a:ext>
                  </a:extLst>
                </a:gridCol>
              </a:tblGrid>
              <a:tr h="370840">
                <a:tc>
                  <a:txBody>
                    <a:bodyPr/>
                    <a:lstStyle/>
                    <a:p>
                      <a:pPr algn="ctr" rtl="1">
                        <a:lnSpc>
                          <a:spcPct val="150000"/>
                        </a:lnSpc>
                      </a:pPr>
                      <a:r>
                        <a:rPr lang="en-US" sz="2300" dirty="0">
                          <a:latin typeface="+mn-lt"/>
                          <a:cs typeface="Times New Roman" panose="02020603050405020304" pitchFamily="18" charset="0"/>
                        </a:rPr>
                        <a:t>Outputs</a:t>
                      </a:r>
                      <a:endParaRPr lang="ar-SA" sz="2300" dirty="0">
                        <a:latin typeface="+mn-lt"/>
                        <a:cs typeface="Times New Roman" panose="02020603050405020304" pitchFamily="18" charset="0"/>
                      </a:endParaRPr>
                    </a:p>
                  </a:txBody>
                  <a:tcPr anchor="ctr"/>
                </a:tc>
                <a:tc>
                  <a:txBody>
                    <a:bodyPr/>
                    <a:lstStyle/>
                    <a:p>
                      <a:pPr marL="0" algn="ctr" defTabSz="914400" rtl="0" eaLnBrk="1" latinLnBrk="0" hangingPunct="1">
                        <a:lnSpc>
                          <a:spcPct val="150000"/>
                        </a:lnSpc>
                      </a:pPr>
                      <a:r>
                        <a:rPr lang="en-US" sz="2300" dirty="0">
                          <a:latin typeface="+mn-lt"/>
                          <a:cs typeface="Times New Roman" panose="02020603050405020304" pitchFamily="18" charset="0"/>
                        </a:rPr>
                        <a:t>Description</a:t>
                      </a:r>
                      <a:endParaRPr lang="ar-SA" sz="2300" dirty="0">
                        <a:latin typeface="+mn-lt"/>
                        <a:cs typeface="Times New Roman" panose="02020603050405020304" pitchFamily="18" charset="0"/>
                      </a:endParaRPr>
                    </a:p>
                  </a:txBody>
                  <a:tcPr anchor="ctr"/>
                </a:tc>
                <a:extLst>
                  <a:ext uri="{0D108BD9-81ED-4DB2-BD59-A6C34878D82A}">
                    <a16:rowId xmlns:a16="http://schemas.microsoft.com/office/drawing/2014/main" val="284061883"/>
                  </a:ext>
                </a:extLst>
              </a:tr>
              <a:tr h="370840">
                <a:tc>
                  <a:txBody>
                    <a:bodyPr/>
                    <a:lstStyle/>
                    <a:p>
                      <a:pPr marL="0" algn="l" defTabSz="914400" rtl="0" eaLnBrk="1" latinLnBrk="0" hangingPunct="1">
                        <a:lnSpc>
                          <a:spcPct val="150000"/>
                        </a:lnSpc>
                      </a:pPr>
                      <a:r>
                        <a:rPr lang="en-US" sz="2300" b="1" dirty="0">
                          <a:latin typeface="+mn-lt"/>
                          <a:cs typeface="Times New Roman" panose="02020603050405020304" pitchFamily="18" charset="0"/>
                        </a:rPr>
                        <a:t>Requirements Specification/ Documentation</a:t>
                      </a:r>
                      <a:endParaRPr lang="ar-SA" sz="2300" b="1" dirty="0">
                        <a:latin typeface="+mn-lt"/>
                        <a:cs typeface="Times New Roman" panose="02020603050405020304" pitchFamily="18" charset="0"/>
                      </a:endParaRPr>
                    </a:p>
                  </a:txBody>
                  <a:tcPr/>
                </a:tc>
                <a:tc>
                  <a:txBody>
                    <a:bodyPr/>
                    <a:lstStyle/>
                    <a:p>
                      <a:pPr marL="0" algn="just" defTabSz="914400" rtl="0" eaLnBrk="1" latinLnBrk="0" hangingPunct="1">
                        <a:lnSpc>
                          <a:spcPct val="150000"/>
                        </a:lnSpc>
                      </a:pPr>
                      <a:r>
                        <a:rPr lang="en-US" sz="2300" dirty="0">
                          <a:latin typeface="+mn-lt"/>
                          <a:cs typeface="Times New Roman" panose="02020603050405020304" pitchFamily="18" charset="0"/>
                        </a:rPr>
                        <a:t>Written description of the requirements and other product information</a:t>
                      </a:r>
                      <a:endParaRPr lang="ar-SA" sz="2300" dirty="0">
                        <a:latin typeface="+mn-lt"/>
                        <a:cs typeface="Times New Roman" panose="02020603050405020304" pitchFamily="18" charset="0"/>
                      </a:endParaRPr>
                    </a:p>
                  </a:txBody>
                  <a:tcPr/>
                </a:tc>
                <a:extLst>
                  <a:ext uri="{0D108BD9-81ED-4DB2-BD59-A6C34878D82A}">
                    <a16:rowId xmlns:a16="http://schemas.microsoft.com/office/drawing/2014/main" val="1059217980"/>
                  </a:ext>
                </a:extLst>
              </a:tr>
              <a:tr h="370840">
                <a:tc>
                  <a:txBody>
                    <a:bodyPr/>
                    <a:lstStyle/>
                    <a:p>
                      <a:pPr marL="0" algn="l" defTabSz="914400" rtl="0" eaLnBrk="1" latinLnBrk="0" hangingPunct="1">
                        <a:lnSpc>
                          <a:spcPct val="150000"/>
                        </a:lnSpc>
                      </a:pPr>
                      <a:r>
                        <a:rPr lang="en-US" sz="2300" b="1" dirty="0">
                          <a:latin typeface="+mn-lt"/>
                          <a:cs typeface="Times New Roman" panose="02020603050405020304" pitchFamily="18" charset="0"/>
                        </a:rPr>
                        <a:t>Models</a:t>
                      </a:r>
                      <a:endParaRPr lang="ar-SA" sz="2300" b="1" dirty="0">
                        <a:latin typeface="+mn-lt"/>
                        <a:cs typeface="Times New Roman" panose="02020603050405020304" pitchFamily="18" charset="0"/>
                      </a:endParaRPr>
                    </a:p>
                  </a:txBody>
                  <a:tcPr/>
                </a:tc>
                <a:tc>
                  <a:txBody>
                    <a:bodyPr/>
                    <a:lstStyle/>
                    <a:p>
                      <a:pPr marL="0" algn="just" defTabSz="914400" rtl="0" eaLnBrk="1" latinLnBrk="0" hangingPunct="1">
                        <a:lnSpc>
                          <a:spcPct val="150000"/>
                        </a:lnSpc>
                      </a:pPr>
                      <a:r>
                        <a:rPr lang="en-US" sz="2300" dirty="0">
                          <a:latin typeface="+mn-lt"/>
                          <a:cs typeface="Times New Roman" panose="02020603050405020304" pitchFamily="18" charset="0"/>
                        </a:rPr>
                        <a:t>Visual representation of information</a:t>
                      </a:r>
                      <a:endParaRPr lang="ar-SA" sz="2300" dirty="0">
                        <a:latin typeface="+mn-lt"/>
                        <a:cs typeface="Times New Roman" panose="02020603050405020304" pitchFamily="18" charset="0"/>
                      </a:endParaRPr>
                    </a:p>
                  </a:txBody>
                  <a:tcPr/>
                </a:tc>
                <a:extLst>
                  <a:ext uri="{0D108BD9-81ED-4DB2-BD59-A6C34878D82A}">
                    <a16:rowId xmlns:a16="http://schemas.microsoft.com/office/drawing/2014/main" val="1023519843"/>
                  </a:ext>
                </a:extLst>
              </a:tr>
              <a:tr h="370840">
                <a:tc>
                  <a:txBody>
                    <a:bodyPr/>
                    <a:lstStyle/>
                    <a:p>
                      <a:pPr marL="0" algn="l" defTabSz="914400" rtl="0" eaLnBrk="1" latinLnBrk="0" hangingPunct="1">
                        <a:lnSpc>
                          <a:spcPct val="150000"/>
                        </a:lnSpc>
                      </a:pPr>
                      <a:r>
                        <a:rPr lang="en-US" sz="2300" b="1" dirty="0">
                          <a:latin typeface="+mn-lt"/>
                          <a:cs typeface="Times New Roman" panose="02020603050405020304" pitchFamily="18" charset="0"/>
                        </a:rPr>
                        <a:t>Traceability Matrix</a:t>
                      </a:r>
                      <a:endParaRPr lang="ar-SA" sz="2300" b="1" dirty="0">
                        <a:latin typeface="+mn-lt"/>
                        <a:cs typeface="Times New Roman" panose="02020603050405020304" pitchFamily="18" charset="0"/>
                      </a:endParaRPr>
                    </a:p>
                  </a:txBody>
                  <a:tcPr/>
                </a:tc>
                <a:tc>
                  <a:txBody>
                    <a:bodyPr/>
                    <a:lstStyle/>
                    <a:p>
                      <a:pPr marL="0" algn="just" defTabSz="914400" rtl="0" eaLnBrk="1" latinLnBrk="0" hangingPunct="1">
                        <a:lnSpc>
                          <a:spcPct val="150000"/>
                        </a:lnSpc>
                      </a:pPr>
                      <a:r>
                        <a:rPr lang="en-US" sz="2300" dirty="0">
                          <a:latin typeface="+mn-lt"/>
                          <a:cs typeface="Times New Roman" panose="02020603050405020304" pitchFamily="18" charset="0"/>
                        </a:rPr>
                        <a:t>Table that links requirements to other deliverables</a:t>
                      </a:r>
                      <a:endParaRPr lang="ar-SA" sz="2300" dirty="0">
                        <a:latin typeface="+mn-lt"/>
                        <a:cs typeface="Times New Roman" panose="02020603050405020304" pitchFamily="18" charset="0"/>
                      </a:endParaRPr>
                    </a:p>
                  </a:txBody>
                  <a:tcPr/>
                </a:tc>
                <a:extLst>
                  <a:ext uri="{0D108BD9-81ED-4DB2-BD59-A6C34878D82A}">
                    <a16:rowId xmlns:a16="http://schemas.microsoft.com/office/drawing/2014/main" val="3521471148"/>
                  </a:ext>
                </a:extLst>
              </a:tr>
              <a:tr h="370840">
                <a:tc>
                  <a:txBody>
                    <a:bodyPr/>
                    <a:lstStyle/>
                    <a:p>
                      <a:pPr marL="0" algn="l" defTabSz="914400" rtl="0" eaLnBrk="1" latinLnBrk="0" hangingPunct="1">
                        <a:lnSpc>
                          <a:spcPct val="150000"/>
                        </a:lnSpc>
                      </a:pPr>
                      <a:r>
                        <a:rPr lang="en-US" sz="2300" b="1" dirty="0">
                          <a:latin typeface="+mn-lt"/>
                          <a:cs typeface="Times New Roman" panose="02020603050405020304" pitchFamily="18" charset="0"/>
                        </a:rPr>
                        <a:t>Transition Material</a:t>
                      </a:r>
                      <a:endParaRPr lang="ar-SA" sz="2300" b="1" dirty="0">
                        <a:latin typeface="+mn-lt"/>
                        <a:cs typeface="Times New Roman" panose="02020603050405020304" pitchFamily="18" charset="0"/>
                      </a:endParaRPr>
                    </a:p>
                  </a:txBody>
                  <a:tcPr/>
                </a:tc>
                <a:tc>
                  <a:txBody>
                    <a:bodyPr/>
                    <a:lstStyle/>
                    <a:p>
                      <a:pPr marL="0" algn="just" defTabSz="914400" rtl="0" eaLnBrk="1" latinLnBrk="0" hangingPunct="1">
                        <a:lnSpc>
                          <a:spcPct val="150000"/>
                        </a:lnSpc>
                      </a:pPr>
                      <a:r>
                        <a:rPr lang="en-US" sz="2300" dirty="0">
                          <a:latin typeface="+mn-lt"/>
                          <a:cs typeface="Times New Roman" panose="02020603050405020304" pitchFamily="18" charset="0"/>
                        </a:rPr>
                        <a:t>Information that is helpful to transition from current as-is state to the future state</a:t>
                      </a:r>
                      <a:endParaRPr lang="ar-SA" sz="2300" dirty="0">
                        <a:latin typeface="+mn-lt"/>
                        <a:cs typeface="Times New Roman" panose="02020603050405020304" pitchFamily="18" charset="0"/>
                      </a:endParaRPr>
                    </a:p>
                  </a:txBody>
                  <a:tcPr/>
                </a:tc>
                <a:extLst>
                  <a:ext uri="{0D108BD9-81ED-4DB2-BD59-A6C34878D82A}">
                    <a16:rowId xmlns:a16="http://schemas.microsoft.com/office/drawing/2014/main" val="3602531476"/>
                  </a:ext>
                </a:extLst>
              </a:tr>
            </a:tbl>
          </a:graphicData>
        </a:graphic>
      </p:graphicFrame>
    </p:spTree>
    <p:extLst>
      <p:ext uri="{BB962C8B-B14F-4D97-AF65-F5344CB8AC3E}">
        <p14:creationId xmlns:p14="http://schemas.microsoft.com/office/powerpoint/2010/main" val="6370595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250122" y="998328"/>
            <a:ext cx="4681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Role and Competencies of the Business Analyst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3942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Evolution of the Business Analyst Role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00031"/>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600"/>
              </a:spcAft>
            </a:pPr>
            <a:r>
              <a:rPr lang="en-US" sz="2400" dirty="0">
                <a:cs typeface="Times New Roman" panose="02020603050405020304" pitchFamily="18" charset="0"/>
              </a:rPr>
              <a:t>Before Business Analysis was recognized as a separate discipline, requirements related activities were performed by other roles as:</a:t>
            </a:r>
          </a:p>
          <a:p>
            <a:pPr lvl="1" algn="just">
              <a:spcAft>
                <a:spcPts val="600"/>
              </a:spcAft>
            </a:pPr>
            <a:r>
              <a:rPr lang="en-US" sz="2300" dirty="0">
                <a:cs typeface="Times New Roman" panose="02020603050405020304" pitchFamily="18" charset="0"/>
              </a:rPr>
              <a:t>Project Managers</a:t>
            </a:r>
          </a:p>
          <a:p>
            <a:pPr lvl="1" algn="just">
              <a:spcAft>
                <a:spcPts val="600"/>
              </a:spcAft>
            </a:pPr>
            <a:r>
              <a:rPr lang="en-US" sz="2300" dirty="0">
                <a:cs typeface="Times New Roman" panose="02020603050405020304" pitchFamily="18" charset="0"/>
              </a:rPr>
              <a:t>Software Developers</a:t>
            </a:r>
          </a:p>
          <a:p>
            <a:pPr lvl="1" algn="just">
              <a:spcAft>
                <a:spcPts val="600"/>
              </a:spcAft>
            </a:pPr>
            <a:r>
              <a:rPr lang="en-US" sz="2300" dirty="0">
                <a:cs typeface="Times New Roman" panose="02020603050405020304" pitchFamily="18" charset="0"/>
              </a:rPr>
              <a:t>System Architects</a:t>
            </a:r>
          </a:p>
          <a:p>
            <a:pPr lvl="1" algn="just">
              <a:spcAft>
                <a:spcPts val="600"/>
              </a:spcAft>
            </a:pPr>
            <a:r>
              <a:rPr lang="en-US" sz="2300" dirty="0">
                <a:cs typeface="Times New Roman" panose="02020603050405020304" pitchFamily="18" charset="0"/>
              </a:rPr>
              <a:t>Product Quality Control Analysts</a:t>
            </a:r>
          </a:p>
          <a:p>
            <a:pPr algn="just">
              <a:spcAft>
                <a:spcPts val="600"/>
              </a:spcAft>
            </a:pPr>
            <a:r>
              <a:rPr lang="en-US" sz="2400" dirty="0">
                <a:cs typeface="Times New Roman" panose="02020603050405020304" pitchFamily="18" charset="0"/>
              </a:rPr>
              <a:t>These roles didn’t have the communication and business skills required to work effectively with business stakeholders.</a:t>
            </a:r>
          </a:p>
          <a:p>
            <a:pPr algn="just">
              <a:spcAft>
                <a:spcPts val="600"/>
              </a:spcAft>
            </a:pPr>
            <a:r>
              <a:rPr lang="en-US" sz="2400" dirty="0">
                <a:cs typeface="Times New Roman" panose="02020603050405020304" pitchFamily="18" charset="0"/>
              </a:rPr>
              <a:t>Results were solutions that fell short of meeting the business needs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1098827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Evolution of the Business Analyst Role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00031"/>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cs typeface="Times New Roman" panose="02020603050405020304" pitchFamily="18" charset="0"/>
              </a:rPr>
              <a:t>New technical analyst roles evolved to focus on requirement-related activities and convert the business requirements into solution requirements for the technical team, as:</a:t>
            </a:r>
          </a:p>
          <a:p>
            <a:pPr lvl="1" algn="just">
              <a:lnSpc>
                <a:spcPct val="100000"/>
              </a:lnSpc>
            </a:pPr>
            <a:r>
              <a:rPr lang="en-US" sz="2300" dirty="0">
                <a:cs typeface="Times New Roman" panose="02020603050405020304" pitchFamily="18" charset="0"/>
              </a:rPr>
              <a:t>Programmer analyst, and </a:t>
            </a:r>
          </a:p>
          <a:p>
            <a:pPr lvl="1" algn="just">
              <a:lnSpc>
                <a:spcPct val="100000"/>
              </a:lnSpc>
            </a:pPr>
            <a:r>
              <a:rPr lang="en-US" sz="2300" dirty="0">
                <a:cs typeface="Times New Roman" panose="02020603050405020304" pitchFamily="18" charset="0"/>
              </a:rPr>
              <a:t>System analyst</a:t>
            </a:r>
          </a:p>
          <a:p>
            <a:pPr algn="just">
              <a:lnSpc>
                <a:spcPct val="100000"/>
              </a:lnSpc>
            </a:pPr>
            <a:r>
              <a:rPr lang="en-US" sz="2400" dirty="0">
                <a:cs typeface="Times New Roman" panose="02020603050405020304" pitchFamily="18" charset="0"/>
              </a:rPr>
              <a:t>Business Analyst positions began to appear to improve the shortcomings of the technical analyst role because they:</a:t>
            </a:r>
          </a:p>
          <a:p>
            <a:pPr lvl="1" algn="just">
              <a:lnSpc>
                <a:spcPct val="100000"/>
              </a:lnSpc>
            </a:pPr>
            <a:r>
              <a:rPr lang="en-US" sz="2300" dirty="0">
                <a:cs typeface="Times New Roman" panose="02020603050405020304" pitchFamily="18" charset="0"/>
              </a:rPr>
              <a:t>Understood business issues faced</a:t>
            </a:r>
          </a:p>
          <a:p>
            <a:pPr lvl="1" algn="just">
              <a:lnSpc>
                <a:spcPct val="100000"/>
              </a:lnSpc>
            </a:pPr>
            <a:r>
              <a:rPr lang="en-US" sz="2300" dirty="0">
                <a:cs typeface="Times New Roman" panose="02020603050405020304" pitchFamily="18" charset="0"/>
              </a:rPr>
              <a:t>Understand the context where problems or opportunities existed</a:t>
            </a:r>
          </a:p>
          <a:p>
            <a:pPr lvl="1" algn="just">
              <a:lnSpc>
                <a:spcPct val="100000"/>
              </a:lnSpc>
            </a:pPr>
            <a:r>
              <a:rPr lang="en-US" sz="2300" dirty="0">
                <a:cs typeface="Times New Roman" panose="02020603050405020304" pitchFamily="18" charset="0"/>
              </a:rPr>
              <a:t>Advocated and championed the need for change</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6038130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714275"/>
            <a:ext cx="716570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Business Analyst Role </a:t>
            </a:r>
            <a:br>
              <a:rPr lang="en-US"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continues to Evolve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1" name="Content Placeholder 5">
            <a:extLst>
              <a:ext uri="{FF2B5EF4-FFF2-40B4-BE49-F238E27FC236}">
                <a16:creationId xmlns:a16="http://schemas.microsoft.com/office/drawing/2014/main" id="{8BC327E9-8F83-3029-C491-E926B70BA48E}"/>
              </a:ext>
            </a:extLst>
          </p:cNvPr>
          <p:cNvGraphicFramePr>
            <a:graphicFrameLocks/>
          </p:cNvGraphicFramePr>
          <p:nvPr>
            <p:extLst>
              <p:ext uri="{D42A27DB-BD31-4B8C-83A1-F6EECF244321}">
                <p14:modId xmlns:p14="http://schemas.microsoft.com/office/powerpoint/2010/main" val="4259016775"/>
              </p:ext>
            </p:extLst>
          </p:nvPr>
        </p:nvGraphicFramePr>
        <p:xfrm>
          <a:off x="954316" y="2086884"/>
          <a:ext cx="1019265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468531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Analyst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9EBA632B-0F41-60A0-D081-9712325633E2}"/>
              </a:ext>
            </a:extLst>
          </p:cNvPr>
          <p:cNvSpPr txBox="1">
            <a:spLocks/>
          </p:cNvSpPr>
          <p:nvPr/>
        </p:nvSpPr>
        <p:spPr>
          <a:xfrm>
            <a:off x="942308" y="2215573"/>
            <a:ext cx="10117578" cy="415007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cs typeface="Times New Roman" panose="02020603050405020304" pitchFamily="18" charset="0"/>
            </a:endParaRPr>
          </a:p>
          <a:p>
            <a:endParaRPr lang="en-US" sz="2400" dirty="0">
              <a:cs typeface="Times New Roman" panose="02020603050405020304" pitchFamily="18" charset="0"/>
            </a:endParaRPr>
          </a:p>
          <a:p>
            <a:endParaRPr lang="en-US" sz="2400" dirty="0">
              <a:cs typeface="Times New Roman" panose="02020603050405020304" pitchFamily="18" charset="0"/>
            </a:endParaRPr>
          </a:p>
          <a:p>
            <a:endParaRPr lang="en-US" sz="2400" dirty="0">
              <a:cs typeface="Times New Roman" panose="02020603050405020304" pitchFamily="18" charset="0"/>
            </a:endParaRPr>
          </a:p>
          <a:p>
            <a:pPr marL="0" indent="0">
              <a:buNone/>
            </a:pPr>
            <a:endParaRPr lang="en-US" sz="1200" dirty="0">
              <a:cs typeface="Times New Roman" panose="02020603050405020304" pitchFamily="18" charset="0"/>
            </a:endParaRPr>
          </a:p>
          <a:p>
            <a:r>
              <a:rPr lang="en-US" sz="2400" dirty="0">
                <a:cs typeface="Times New Roman" panose="02020603050405020304" pitchFamily="18" charset="0"/>
              </a:rPr>
              <a:t>Can be Internal or External role</a:t>
            </a:r>
          </a:p>
          <a:p>
            <a:r>
              <a:rPr lang="en-US" sz="2400" dirty="0">
                <a:cs typeface="Times New Roman" panose="02020603050405020304" pitchFamily="18" charset="0"/>
              </a:rPr>
              <a:t>Can be a generic business analysis role or specialized in one discipline</a:t>
            </a:r>
          </a:p>
          <a:p>
            <a:r>
              <a:rPr lang="en-US" sz="2400" dirty="0">
                <a:cs typeface="Times New Roman" panose="02020603050405020304" pitchFamily="18" charset="0"/>
              </a:rPr>
              <a:t>Can be a full-time role or performed in addition to other duties</a:t>
            </a:r>
          </a:p>
          <a:p>
            <a:r>
              <a:rPr lang="en-US" sz="2400" dirty="0">
                <a:cs typeface="Times New Roman" panose="02020603050405020304" pitchFamily="18" charset="0"/>
              </a:rPr>
              <a:t>Is a different role than the Project Manager</a:t>
            </a:r>
          </a:p>
          <a:p>
            <a:endParaRPr lang="ar-SA" sz="2400" dirty="0">
              <a:cs typeface="Times New Roman" panose="02020603050405020304" pitchFamily="18" charset="0"/>
            </a:endParaRPr>
          </a:p>
        </p:txBody>
      </p:sp>
      <p:sp>
        <p:nvSpPr>
          <p:cNvPr id="13" name="Rounded Rectangle 12">
            <a:extLst>
              <a:ext uri="{FF2B5EF4-FFF2-40B4-BE49-F238E27FC236}">
                <a16:creationId xmlns:a16="http://schemas.microsoft.com/office/drawing/2014/main" id="{31599E5E-7C6A-B0CF-E762-2DB59DE1D73E}"/>
              </a:ext>
            </a:extLst>
          </p:cNvPr>
          <p:cNvSpPr/>
          <p:nvPr/>
        </p:nvSpPr>
        <p:spPr>
          <a:xfrm>
            <a:off x="942308" y="2302657"/>
            <a:ext cx="10117578" cy="185498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cs typeface="Times New Roman" panose="02020603050405020304" pitchFamily="18" charset="0"/>
              </a:rPr>
              <a:t>A consultancy role that has the responsibility for investigating business situations, identifying and evaluating options for improving business systems, defining requirements and ensuring the effective implementation of solutions to meet the needs of the business.</a:t>
            </a:r>
          </a:p>
        </p:txBody>
      </p:sp>
    </p:spTree>
    <p:extLst>
      <p:ext uri="{BB962C8B-B14F-4D97-AF65-F5344CB8AC3E}">
        <p14:creationId xmlns:p14="http://schemas.microsoft.com/office/powerpoint/2010/main" val="301307520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84120" y="685247"/>
            <a:ext cx="716570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There are many titles and variations in Business Analysis roles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Rounded Rectangle 16">
            <a:extLst>
              <a:ext uri="{FF2B5EF4-FFF2-40B4-BE49-F238E27FC236}">
                <a16:creationId xmlns:a16="http://schemas.microsoft.com/office/drawing/2014/main" id="{FF161E12-81B0-B760-6487-CDD1207D7C04}"/>
              </a:ext>
            </a:extLst>
          </p:cNvPr>
          <p:cNvSpPr/>
          <p:nvPr/>
        </p:nvSpPr>
        <p:spPr>
          <a:xfrm>
            <a:off x="978134" y="2484446"/>
            <a:ext cx="2752037" cy="14260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Strategic Business Analyst</a:t>
            </a:r>
            <a:endParaRPr lang="ar-SA" sz="2600" dirty="0"/>
          </a:p>
        </p:txBody>
      </p:sp>
      <p:sp>
        <p:nvSpPr>
          <p:cNvPr id="18" name="Rounded Rectangle 17">
            <a:extLst>
              <a:ext uri="{FF2B5EF4-FFF2-40B4-BE49-F238E27FC236}">
                <a16:creationId xmlns:a16="http://schemas.microsoft.com/office/drawing/2014/main" id="{E1E4DA3C-D71C-4725-2C7E-A226692551FE}"/>
              </a:ext>
            </a:extLst>
          </p:cNvPr>
          <p:cNvSpPr/>
          <p:nvPr/>
        </p:nvSpPr>
        <p:spPr>
          <a:xfrm>
            <a:off x="4635734" y="2510974"/>
            <a:ext cx="2752037" cy="14260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System Analyst</a:t>
            </a:r>
            <a:endParaRPr lang="ar-SA" sz="2600" dirty="0"/>
          </a:p>
        </p:txBody>
      </p:sp>
      <p:sp>
        <p:nvSpPr>
          <p:cNvPr id="19" name="Rounded Rectangle 18">
            <a:extLst>
              <a:ext uri="{FF2B5EF4-FFF2-40B4-BE49-F238E27FC236}">
                <a16:creationId xmlns:a16="http://schemas.microsoft.com/office/drawing/2014/main" id="{577C3401-B358-FAAB-446D-A860F3C21C1A}"/>
              </a:ext>
            </a:extLst>
          </p:cNvPr>
          <p:cNvSpPr/>
          <p:nvPr/>
        </p:nvSpPr>
        <p:spPr>
          <a:xfrm>
            <a:off x="978134" y="4426859"/>
            <a:ext cx="2752037" cy="14260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Data Analyst</a:t>
            </a:r>
            <a:endParaRPr lang="ar-SA" sz="2600" dirty="0"/>
          </a:p>
        </p:txBody>
      </p:sp>
      <p:sp>
        <p:nvSpPr>
          <p:cNvPr id="23" name="Rounded Rectangle 22">
            <a:extLst>
              <a:ext uri="{FF2B5EF4-FFF2-40B4-BE49-F238E27FC236}">
                <a16:creationId xmlns:a16="http://schemas.microsoft.com/office/drawing/2014/main" id="{6FAB669E-A9AA-0387-503B-DEFF1EDBDED4}"/>
              </a:ext>
            </a:extLst>
          </p:cNvPr>
          <p:cNvSpPr/>
          <p:nvPr/>
        </p:nvSpPr>
        <p:spPr>
          <a:xfrm>
            <a:off x="8293334" y="2484446"/>
            <a:ext cx="2752037" cy="14260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Process Analyst</a:t>
            </a:r>
            <a:endParaRPr lang="ar-SA" sz="2600" dirty="0"/>
          </a:p>
        </p:txBody>
      </p:sp>
      <p:sp>
        <p:nvSpPr>
          <p:cNvPr id="24" name="Rounded Rectangle 23">
            <a:extLst>
              <a:ext uri="{FF2B5EF4-FFF2-40B4-BE49-F238E27FC236}">
                <a16:creationId xmlns:a16="http://schemas.microsoft.com/office/drawing/2014/main" id="{7D232C35-59F1-31BB-910C-C5D8A339491C}"/>
              </a:ext>
            </a:extLst>
          </p:cNvPr>
          <p:cNvSpPr/>
          <p:nvPr/>
        </p:nvSpPr>
        <p:spPr>
          <a:xfrm>
            <a:off x="4635734" y="4426859"/>
            <a:ext cx="2752037" cy="14260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Operations Business Analyst</a:t>
            </a:r>
            <a:endParaRPr lang="ar-SA" sz="2600" dirty="0"/>
          </a:p>
        </p:txBody>
      </p:sp>
      <p:sp>
        <p:nvSpPr>
          <p:cNvPr id="25" name="Rounded Rectangle 24">
            <a:extLst>
              <a:ext uri="{FF2B5EF4-FFF2-40B4-BE49-F238E27FC236}">
                <a16:creationId xmlns:a16="http://schemas.microsoft.com/office/drawing/2014/main" id="{7D30F096-CFB3-B169-59A6-2592B62656EA}"/>
              </a:ext>
            </a:extLst>
          </p:cNvPr>
          <p:cNvSpPr/>
          <p:nvPr/>
        </p:nvSpPr>
        <p:spPr>
          <a:xfrm>
            <a:off x="8293334" y="4426859"/>
            <a:ext cx="2752037" cy="14260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Lead Business Analyst</a:t>
            </a:r>
            <a:endParaRPr lang="ar-SA" sz="2600" dirty="0"/>
          </a:p>
        </p:txBody>
      </p:sp>
    </p:spTree>
    <p:extLst>
      <p:ext uri="{BB962C8B-B14F-4D97-AF65-F5344CB8AC3E}">
        <p14:creationId xmlns:p14="http://schemas.microsoft.com/office/powerpoint/2010/main" val="164678874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Competency?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ounded Rectangle 10">
            <a:extLst>
              <a:ext uri="{FF2B5EF4-FFF2-40B4-BE49-F238E27FC236}">
                <a16:creationId xmlns:a16="http://schemas.microsoft.com/office/drawing/2014/main" id="{598CD1B0-EFFF-4534-100F-C1D1EDD21CF0}"/>
              </a:ext>
            </a:extLst>
          </p:cNvPr>
          <p:cNvSpPr/>
          <p:nvPr/>
        </p:nvSpPr>
        <p:spPr>
          <a:xfrm>
            <a:off x="942308" y="2721209"/>
            <a:ext cx="10030491" cy="26066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600" dirty="0">
                <a:cs typeface="Times New Roman" panose="02020603050405020304" pitchFamily="18" charset="0"/>
              </a:rPr>
              <a:t>Competence is the ability to do a particular activity to a prescribed standard.</a:t>
            </a:r>
          </a:p>
          <a:p>
            <a:pPr algn="ctr">
              <a:lnSpc>
                <a:spcPct val="150000"/>
              </a:lnSpc>
            </a:pPr>
            <a:r>
              <a:rPr lang="en-US" sz="3600" dirty="0">
                <a:cs typeface="Times New Roman" panose="02020603050405020304" pitchFamily="18" charset="0"/>
              </a:rPr>
              <a:t>Skills needed to perform the role effectively.</a:t>
            </a:r>
          </a:p>
        </p:txBody>
      </p:sp>
    </p:spTree>
    <p:extLst>
      <p:ext uri="{BB962C8B-B14F-4D97-AF65-F5344CB8AC3E}">
        <p14:creationId xmlns:p14="http://schemas.microsoft.com/office/powerpoint/2010/main" val="23256465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Analyst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24" name="Diagram 23">
            <a:extLst>
              <a:ext uri="{FF2B5EF4-FFF2-40B4-BE49-F238E27FC236}">
                <a16:creationId xmlns:a16="http://schemas.microsoft.com/office/drawing/2014/main" id="{959EFE8C-1826-9904-838D-113A4E267CDF}"/>
              </a:ext>
            </a:extLst>
          </p:cNvPr>
          <p:cNvGraphicFramePr/>
          <p:nvPr>
            <p:extLst>
              <p:ext uri="{D42A27DB-BD31-4B8C-83A1-F6EECF244321}">
                <p14:modId xmlns:p14="http://schemas.microsoft.com/office/powerpoint/2010/main" val="2875685290"/>
              </p:ext>
            </p:extLst>
          </p:nvPr>
        </p:nvGraphicFramePr>
        <p:xfrm>
          <a:off x="942308" y="2186544"/>
          <a:ext cx="10190149" cy="4213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954052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Soft Skills are the Hard Skills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9EBA632B-0F41-60A0-D081-9712325633E2}"/>
              </a:ext>
            </a:extLst>
          </p:cNvPr>
          <p:cNvSpPr txBox="1">
            <a:spLocks/>
          </p:cNvSpPr>
          <p:nvPr/>
        </p:nvSpPr>
        <p:spPr>
          <a:xfrm>
            <a:off x="942308" y="2215573"/>
            <a:ext cx="10117578" cy="41500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endParaRPr lang="en-US" dirty="0">
              <a:cs typeface="Times New Roman" panose="02020603050405020304" pitchFamily="18" charset="0"/>
            </a:endParaRPr>
          </a:p>
          <a:p>
            <a:pPr algn="just"/>
            <a:endParaRPr lang="en-US" dirty="0">
              <a:cs typeface="Times New Roman" panose="02020603050405020304" pitchFamily="18" charset="0"/>
            </a:endParaRPr>
          </a:p>
          <a:p>
            <a:pPr algn="just"/>
            <a:endParaRPr lang="en-US" dirty="0">
              <a:cs typeface="Times New Roman" panose="02020603050405020304" pitchFamily="18" charset="0"/>
            </a:endParaRPr>
          </a:p>
          <a:p>
            <a:pPr algn="just"/>
            <a:endParaRPr lang="en-US" dirty="0">
              <a:cs typeface="Times New Roman" panose="02020603050405020304" pitchFamily="18" charset="0"/>
            </a:endParaRPr>
          </a:p>
          <a:p>
            <a:pPr marL="0" indent="0" algn="just">
              <a:buNone/>
            </a:pPr>
            <a:endParaRPr lang="en-US" sz="1400" dirty="0">
              <a:cs typeface="Times New Roman" panose="02020603050405020304" pitchFamily="18" charset="0"/>
            </a:endParaRPr>
          </a:p>
          <a:p>
            <a:pPr marL="0" indent="0" algn="just">
              <a:buNone/>
            </a:pPr>
            <a:endParaRPr lang="en-US" sz="100" dirty="0">
              <a:cs typeface="Times New Roman" panose="02020603050405020304" pitchFamily="18" charset="0"/>
            </a:endParaRPr>
          </a:p>
          <a:p>
            <a:pPr algn="just"/>
            <a:r>
              <a:rPr lang="en-US" dirty="0">
                <a:cs typeface="Times New Roman" panose="02020603050405020304" pitchFamily="18" charset="0"/>
              </a:rPr>
              <a:t>It is much harder to develop soft skills than to develop hard skills</a:t>
            </a:r>
          </a:p>
          <a:p>
            <a:pPr algn="just"/>
            <a:r>
              <a:rPr lang="en-US" dirty="0">
                <a:cs typeface="Times New Roman" panose="02020603050405020304" pitchFamily="18" charset="0"/>
              </a:rPr>
              <a:t>Soft skills requires long time and effort to develop and practice effectively.</a:t>
            </a:r>
          </a:p>
        </p:txBody>
      </p:sp>
      <p:sp>
        <p:nvSpPr>
          <p:cNvPr id="13" name="Rounded Rectangle 12">
            <a:extLst>
              <a:ext uri="{FF2B5EF4-FFF2-40B4-BE49-F238E27FC236}">
                <a16:creationId xmlns:a16="http://schemas.microsoft.com/office/drawing/2014/main" id="{31599E5E-7C6A-B0CF-E762-2DB59DE1D73E}"/>
              </a:ext>
            </a:extLst>
          </p:cNvPr>
          <p:cNvSpPr/>
          <p:nvPr/>
        </p:nvSpPr>
        <p:spPr>
          <a:xfrm>
            <a:off x="942308" y="2302657"/>
            <a:ext cx="10117578" cy="22112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cs typeface="Times New Roman" panose="02020603050405020304" pitchFamily="18" charset="0"/>
              </a:rPr>
              <a:t>Behavioral Skills and Personal Qualities are called Soft Skills.</a:t>
            </a:r>
          </a:p>
          <a:p>
            <a:pPr algn="ctr"/>
            <a:endParaRPr lang="en-US" sz="1100" dirty="0">
              <a:cs typeface="Times New Roman" panose="02020603050405020304" pitchFamily="18" charset="0"/>
            </a:endParaRPr>
          </a:p>
          <a:p>
            <a:pPr algn="ctr"/>
            <a:r>
              <a:rPr lang="en-US" sz="3200" dirty="0">
                <a:cs typeface="Times New Roman" panose="02020603050405020304" pitchFamily="18" charset="0"/>
              </a:rPr>
              <a:t>Technical Skills are called Hard Skills</a:t>
            </a:r>
          </a:p>
        </p:txBody>
      </p:sp>
    </p:spTree>
    <p:extLst>
      <p:ext uri="{BB962C8B-B14F-4D97-AF65-F5344CB8AC3E}">
        <p14:creationId xmlns:p14="http://schemas.microsoft.com/office/powerpoint/2010/main" val="74280207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Rounded Rectangle 16">
            <a:extLst>
              <a:ext uri="{FF2B5EF4-FFF2-40B4-BE49-F238E27FC236}">
                <a16:creationId xmlns:a16="http://schemas.microsoft.com/office/drawing/2014/main" id="{FF161E12-81B0-B760-6487-CDD1207D7C04}"/>
              </a:ext>
            </a:extLst>
          </p:cNvPr>
          <p:cNvSpPr/>
          <p:nvPr/>
        </p:nvSpPr>
        <p:spPr>
          <a:xfrm>
            <a:off x="999456"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Communication</a:t>
            </a:r>
            <a:endParaRPr lang="ar-SA" sz="2400" dirty="0"/>
          </a:p>
        </p:txBody>
      </p:sp>
      <p:sp>
        <p:nvSpPr>
          <p:cNvPr id="18" name="Rounded Rectangle 17">
            <a:extLst>
              <a:ext uri="{FF2B5EF4-FFF2-40B4-BE49-F238E27FC236}">
                <a16:creationId xmlns:a16="http://schemas.microsoft.com/office/drawing/2014/main" id="{E1E4DA3C-D71C-4725-2C7E-A226692551FE}"/>
              </a:ext>
            </a:extLst>
          </p:cNvPr>
          <p:cNvSpPr/>
          <p:nvPr/>
        </p:nvSpPr>
        <p:spPr>
          <a:xfrm>
            <a:off x="3565232"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Relationship building</a:t>
            </a:r>
            <a:endParaRPr lang="ar-SA" sz="2400" dirty="0"/>
          </a:p>
        </p:txBody>
      </p:sp>
      <p:sp>
        <p:nvSpPr>
          <p:cNvPr id="19" name="Rounded Rectangle 18">
            <a:extLst>
              <a:ext uri="{FF2B5EF4-FFF2-40B4-BE49-F238E27FC236}">
                <a16:creationId xmlns:a16="http://schemas.microsoft.com/office/drawing/2014/main" id="{577C3401-B358-FAAB-446D-A860F3C21C1A}"/>
              </a:ext>
            </a:extLst>
          </p:cNvPr>
          <p:cNvSpPr/>
          <p:nvPr/>
        </p:nvSpPr>
        <p:spPr>
          <a:xfrm>
            <a:off x="999456" y="3656012"/>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Political awareness</a:t>
            </a:r>
            <a:endParaRPr lang="ar-SA" sz="2400" dirty="0"/>
          </a:p>
        </p:txBody>
      </p:sp>
      <p:sp>
        <p:nvSpPr>
          <p:cNvPr id="23" name="Rounded Rectangle 22">
            <a:extLst>
              <a:ext uri="{FF2B5EF4-FFF2-40B4-BE49-F238E27FC236}">
                <a16:creationId xmlns:a16="http://schemas.microsoft.com/office/drawing/2014/main" id="{6FAB669E-A9AA-0387-503B-DEFF1EDBDED4}"/>
              </a:ext>
            </a:extLst>
          </p:cNvPr>
          <p:cNvSpPr/>
          <p:nvPr/>
        </p:nvSpPr>
        <p:spPr>
          <a:xfrm>
            <a:off x="6125013"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Influencing</a:t>
            </a:r>
            <a:endParaRPr lang="ar-SA" sz="2400" dirty="0"/>
          </a:p>
        </p:txBody>
      </p:sp>
      <p:sp>
        <p:nvSpPr>
          <p:cNvPr id="24" name="Rounded Rectangle 23">
            <a:extLst>
              <a:ext uri="{FF2B5EF4-FFF2-40B4-BE49-F238E27FC236}">
                <a16:creationId xmlns:a16="http://schemas.microsoft.com/office/drawing/2014/main" id="{7D232C35-59F1-31BB-910C-C5D8A339491C}"/>
              </a:ext>
            </a:extLst>
          </p:cNvPr>
          <p:cNvSpPr/>
          <p:nvPr/>
        </p:nvSpPr>
        <p:spPr>
          <a:xfrm>
            <a:off x="3565232" y="3629484"/>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Analytical skills and critical thinking</a:t>
            </a:r>
            <a:endParaRPr lang="ar-SA" sz="2000" dirty="0"/>
          </a:p>
        </p:txBody>
      </p:sp>
      <p:sp>
        <p:nvSpPr>
          <p:cNvPr id="25" name="Rounded Rectangle 24">
            <a:extLst>
              <a:ext uri="{FF2B5EF4-FFF2-40B4-BE49-F238E27FC236}">
                <a16:creationId xmlns:a16="http://schemas.microsoft.com/office/drawing/2014/main" id="{7D30F096-CFB3-B169-59A6-2592B62656EA}"/>
              </a:ext>
            </a:extLst>
          </p:cNvPr>
          <p:cNvSpPr/>
          <p:nvPr/>
        </p:nvSpPr>
        <p:spPr>
          <a:xfrm>
            <a:off x="6125013" y="3656012"/>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Attention to detail</a:t>
            </a:r>
            <a:endParaRPr lang="ar-SA" sz="2400" dirty="0"/>
          </a:p>
        </p:txBody>
      </p:sp>
      <p:sp>
        <p:nvSpPr>
          <p:cNvPr id="26" name="TextBox 25"/>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Behavioral Skills and Personal Qualities (1/7) </a:t>
            </a:r>
          </a:p>
        </p:txBody>
      </p:sp>
      <p:sp>
        <p:nvSpPr>
          <p:cNvPr id="27" name="Rounded Rectangle 26">
            <a:extLst>
              <a:ext uri="{FF2B5EF4-FFF2-40B4-BE49-F238E27FC236}">
                <a16:creationId xmlns:a16="http://schemas.microsoft.com/office/drawing/2014/main" id="{6FAB669E-A9AA-0387-503B-DEFF1EDBDED4}"/>
              </a:ext>
            </a:extLst>
          </p:cNvPr>
          <p:cNvSpPr/>
          <p:nvPr/>
        </p:nvSpPr>
        <p:spPr>
          <a:xfrm>
            <a:off x="8737592"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Team working</a:t>
            </a:r>
            <a:endParaRPr lang="ar-SA" sz="2400" dirty="0"/>
          </a:p>
        </p:txBody>
      </p:sp>
      <p:sp>
        <p:nvSpPr>
          <p:cNvPr id="28" name="Rounded Rectangle 27">
            <a:extLst>
              <a:ext uri="{FF2B5EF4-FFF2-40B4-BE49-F238E27FC236}">
                <a16:creationId xmlns:a16="http://schemas.microsoft.com/office/drawing/2014/main" id="{7D30F096-CFB3-B169-59A6-2592B62656EA}"/>
              </a:ext>
            </a:extLst>
          </p:cNvPr>
          <p:cNvSpPr/>
          <p:nvPr/>
        </p:nvSpPr>
        <p:spPr>
          <a:xfrm>
            <a:off x="8737592" y="3656012"/>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Problem solving</a:t>
            </a:r>
            <a:endParaRPr lang="ar-SA" sz="2400" dirty="0"/>
          </a:p>
        </p:txBody>
      </p:sp>
      <p:sp>
        <p:nvSpPr>
          <p:cNvPr id="29" name="Rounded Rectangle 28">
            <a:extLst>
              <a:ext uri="{FF2B5EF4-FFF2-40B4-BE49-F238E27FC236}">
                <a16:creationId xmlns:a16="http://schemas.microsoft.com/office/drawing/2014/main" id="{7D232C35-59F1-31BB-910C-C5D8A339491C}"/>
              </a:ext>
            </a:extLst>
          </p:cNvPr>
          <p:cNvSpPr/>
          <p:nvPr/>
        </p:nvSpPr>
        <p:spPr>
          <a:xfrm>
            <a:off x="3565232" y="4986856"/>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Leadership</a:t>
            </a:r>
            <a:endParaRPr lang="ar-SA" sz="2400" dirty="0"/>
          </a:p>
        </p:txBody>
      </p:sp>
      <p:sp>
        <p:nvSpPr>
          <p:cNvPr id="30" name="Rounded Rectangle 29">
            <a:extLst>
              <a:ext uri="{FF2B5EF4-FFF2-40B4-BE49-F238E27FC236}">
                <a16:creationId xmlns:a16="http://schemas.microsoft.com/office/drawing/2014/main" id="{7D30F096-CFB3-B169-59A6-2592B62656EA}"/>
              </a:ext>
            </a:extLst>
          </p:cNvPr>
          <p:cNvSpPr/>
          <p:nvPr/>
        </p:nvSpPr>
        <p:spPr>
          <a:xfrm>
            <a:off x="6125013" y="5013384"/>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Self belief</a:t>
            </a:r>
            <a:endParaRPr lang="ar-SA" sz="2600" dirty="0"/>
          </a:p>
        </p:txBody>
      </p:sp>
    </p:spTree>
    <p:extLst>
      <p:ext uri="{BB962C8B-B14F-4D97-AF65-F5344CB8AC3E}">
        <p14:creationId xmlns:p14="http://schemas.microsoft.com/office/powerpoint/2010/main" val="42775099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Behavioral Skills and Personal Qualities (2/7)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00031"/>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b="1" dirty="0">
                <a:solidFill>
                  <a:srgbClr val="FF0000"/>
                </a:solidFill>
                <a:cs typeface="Times New Roman" panose="02020603050405020304" pitchFamily="18" charset="0"/>
              </a:rPr>
              <a:t>Communication</a:t>
            </a:r>
          </a:p>
          <a:p>
            <a:pPr lvl="1" algn="just">
              <a:lnSpc>
                <a:spcPct val="100000"/>
              </a:lnSpc>
            </a:pPr>
            <a:r>
              <a:rPr lang="en-US" sz="2200" dirty="0">
                <a:cs typeface="Times New Roman" panose="02020603050405020304" pitchFamily="18" charset="0"/>
              </a:rPr>
              <a:t>The most important skill, and includes wide range of skills as building rapport, speaking, listening, and body language</a:t>
            </a:r>
          </a:p>
          <a:p>
            <a:pPr lvl="1" algn="just">
              <a:lnSpc>
                <a:spcPct val="100000"/>
              </a:lnSpc>
            </a:pPr>
            <a:r>
              <a:rPr lang="en-US" sz="2200" dirty="0">
                <a:cs typeface="Times New Roman" panose="02020603050405020304" pitchFamily="18" charset="0"/>
              </a:rPr>
              <a:t>Business analysts need to adjust their communication to align with people they are communicating with</a:t>
            </a:r>
          </a:p>
          <a:p>
            <a:pPr marL="228600" lvl="1" algn="just">
              <a:lnSpc>
                <a:spcPct val="100000"/>
              </a:lnSpc>
              <a:spcBef>
                <a:spcPts val="1000"/>
              </a:spcBef>
            </a:pPr>
            <a:r>
              <a:rPr lang="en-US" b="1" dirty="0">
                <a:solidFill>
                  <a:srgbClr val="FF0000"/>
                </a:solidFill>
                <a:cs typeface="Times New Roman" panose="02020603050405020304" pitchFamily="18" charset="0"/>
              </a:rPr>
              <a:t>Relationship Building</a:t>
            </a:r>
          </a:p>
          <a:p>
            <a:pPr lvl="1" algn="just">
              <a:lnSpc>
                <a:spcPct val="100000"/>
              </a:lnSpc>
            </a:pPr>
            <a:r>
              <a:rPr lang="en-US" sz="2200" dirty="0">
                <a:cs typeface="Times New Roman" panose="02020603050405020304" pitchFamily="18" charset="0"/>
              </a:rPr>
              <a:t>The ability to get on well with people  and be liked and trusted</a:t>
            </a:r>
          </a:p>
          <a:p>
            <a:pPr lvl="1" algn="just">
              <a:lnSpc>
                <a:spcPct val="100000"/>
              </a:lnSpc>
            </a:pPr>
            <a:r>
              <a:rPr lang="en-US" sz="2200" dirty="0">
                <a:cs typeface="Times New Roman" panose="02020603050405020304" pitchFamily="18" charset="0"/>
              </a:rPr>
              <a:t>Business analysts need to get people to disclose information and share opinions</a:t>
            </a:r>
          </a:p>
          <a:p>
            <a:pPr lvl="1" algn="just">
              <a:lnSpc>
                <a:spcPct val="100000"/>
              </a:lnSpc>
            </a:pPr>
            <a:r>
              <a:rPr lang="en-US" sz="2200" dirty="0">
                <a:cs typeface="Times New Roman" panose="02020603050405020304" pitchFamily="18" charset="0"/>
              </a:rPr>
              <a:t>It is important to be genuine and have real interest in other people making them feel respected and important</a:t>
            </a:r>
          </a:p>
          <a:p>
            <a:pPr marL="457200" lvl="1" indent="0" algn="just">
              <a:lnSpc>
                <a:spcPct val="100000"/>
              </a:lnSpc>
              <a:buNone/>
            </a:pPr>
            <a:endParaRPr lang="en-US" sz="2200" dirty="0">
              <a:solidFill>
                <a:srgbClr val="FF0000"/>
              </a:solidFill>
              <a:cs typeface="Times New Roman" panose="02020603050405020304" pitchFamily="18" charset="0"/>
            </a:endParaRP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8493267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00031"/>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Aft>
                <a:spcPts val="600"/>
              </a:spcAft>
            </a:pPr>
            <a:r>
              <a:rPr lang="en-US" sz="2400" b="1" dirty="0">
                <a:solidFill>
                  <a:srgbClr val="FF0000"/>
                </a:solidFill>
                <a:cs typeface="Times New Roman" panose="02020603050405020304" pitchFamily="18" charset="0"/>
              </a:rPr>
              <a:t>Influencing</a:t>
            </a:r>
          </a:p>
          <a:p>
            <a:pPr lvl="1" algn="just">
              <a:lnSpc>
                <a:spcPct val="100000"/>
              </a:lnSpc>
              <a:spcAft>
                <a:spcPts val="600"/>
              </a:spcAft>
            </a:pPr>
            <a:r>
              <a:rPr lang="en-US" dirty="0">
                <a:cs typeface="Times New Roman" panose="02020603050405020304" pitchFamily="18" charset="0"/>
              </a:rPr>
              <a:t>Needs careful consideration and proper planning to select the right influencing style based on identifying the stakeholders and understanding their requirements and the amount of power they exert over the decision-making processes</a:t>
            </a:r>
          </a:p>
          <a:p>
            <a:pPr lvl="1" algn="just">
              <a:lnSpc>
                <a:spcPct val="100000"/>
              </a:lnSpc>
              <a:spcAft>
                <a:spcPts val="600"/>
              </a:spcAft>
            </a:pPr>
            <a:r>
              <a:rPr lang="en-US" dirty="0">
                <a:cs typeface="Times New Roman" panose="02020603050405020304" pitchFamily="18" charset="0"/>
              </a:rPr>
              <a:t>Requires utilizing personal characteristics and charisma to get people to accept your proposals, recommendations, and solutions</a:t>
            </a:r>
          </a:p>
          <a:p>
            <a:pPr lvl="1" algn="just">
              <a:lnSpc>
                <a:spcPct val="100000"/>
              </a:lnSpc>
              <a:spcAft>
                <a:spcPts val="600"/>
              </a:spcAft>
            </a:pPr>
            <a:r>
              <a:rPr lang="en-US" dirty="0">
                <a:cs typeface="Times New Roman" panose="02020603050405020304" pitchFamily="18" charset="0"/>
              </a:rPr>
              <a:t>Influencing is not a one-time effort, it requires utilizing multiple methods and styles in different situations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Behavioral Skills and Personal Qualities (3/7) </a:t>
            </a:r>
          </a:p>
        </p:txBody>
      </p:sp>
    </p:spTree>
    <p:extLst>
      <p:ext uri="{BB962C8B-B14F-4D97-AF65-F5344CB8AC3E}">
        <p14:creationId xmlns:p14="http://schemas.microsoft.com/office/powerpoint/2010/main" val="350790781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Teamwork</a:t>
            </a:r>
          </a:p>
          <a:p>
            <a:pPr lvl="1" algn="just">
              <a:lnSpc>
                <a:spcPct val="100000"/>
              </a:lnSpc>
            </a:pPr>
            <a:r>
              <a:rPr lang="en-US" sz="1900" dirty="0">
                <a:cs typeface="Times New Roman" panose="02020603050405020304" pitchFamily="18" charset="0"/>
              </a:rPr>
              <a:t>Business Analysts usually work in teams</a:t>
            </a:r>
          </a:p>
          <a:p>
            <a:pPr lvl="1" algn="just">
              <a:lnSpc>
                <a:spcPct val="100000"/>
              </a:lnSpc>
            </a:pPr>
            <a:r>
              <a:rPr lang="en-US" sz="1900" dirty="0">
                <a:cs typeface="Times New Roman" panose="02020603050405020304" pitchFamily="18" charset="0"/>
              </a:rPr>
              <a:t>Includes collaboration, sharing information, building trust, accountability and ownership of objectives.</a:t>
            </a:r>
          </a:p>
          <a:p>
            <a:pPr lvl="1" algn="just">
              <a:lnSpc>
                <a:spcPct val="100000"/>
              </a:lnSpc>
            </a:pPr>
            <a:r>
              <a:rPr lang="en-US" sz="1900" dirty="0">
                <a:cs typeface="Times New Roman" panose="02020603050405020304" pitchFamily="18" charset="0"/>
              </a:rPr>
              <a:t>Requires understanding of your role within the team, and of what needs to be done, and appreciation other people’s working style</a:t>
            </a:r>
          </a:p>
          <a:p>
            <a:pPr marL="228600" lvl="1" algn="just">
              <a:lnSpc>
                <a:spcPct val="100000"/>
              </a:lnSpc>
              <a:spcBef>
                <a:spcPts val="1000"/>
              </a:spcBef>
            </a:pPr>
            <a:r>
              <a:rPr lang="en-US" b="1" dirty="0">
                <a:solidFill>
                  <a:srgbClr val="FF0000"/>
                </a:solidFill>
                <a:cs typeface="Times New Roman" panose="02020603050405020304" pitchFamily="18" charset="0"/>
              </a:rPr>
              <a:t>Political Awareness</a:t>
            </a:r>
          </a:p>
          <a:p>
            <a:pPr lvl="1" algn="just">
              <a:lnSpc>
                <a:spcPct val="100000"/>
              </a:lnSpc>
            </a:pPr>
            <a:r>
              <a:rPr lang="en-US" sz="1900" dirty="0">
                <a:cs typeface="Times New Roman" panose="02020603050405020304" pitchFamily="18" charset="0"/>
              </a:rPr>
              <a:t>Ability to understand and work out what is and is not politically acceptable within the organization and to use the right organizational levers to get things done</a:t>
            </a:r>
          </a:p>
          <a:p>
            <a:pPr lvl="1" algn="just">
              <a:lnSpc>
                <a:spcPct val="100000"/>
              </a:lnSpc>
            </a:pPr>
            <a:r>
              <a:rPr lang="en-US" sz="1900" dirty="0">
                <a:cs typeface="Times New Roman" panose="02020603050405020304" pitchFamily="18" charset="0"/>
              </a:rPr>
              <a:t>Requires knowing the sources of power within the organization, understanding what they like and don’t like, and tailoring your approach accordingly</a:t>
            </a:r>
          </a:p>
          <a:p>
            <a:pPr lvl="1" algn="just">
              <a:lnSpc>
                <a:spcPct val="100000"/>
              </a:lnSpc>
            </a:pPr>
            <a:r>
              <a:rPr lang="en-US" sz="1900" dirty="0">
                <a:cs typeface="Times New Roman" panose="02020603050405020304" pitchFamily="18" charset="0"/>
              </a:rPr>
              <a:t>Using resourcefulness and astute to get results even in the face of opposition</a:t>
            </a:r>
          </a:p>
          <a:p>
            <a:pPr marL="457200" lvl="1" indent="0" algn="just">
              <a:lnSpc>
                <a:spcPct val="100000"/>
              </a:lnSpc>
              <a:buNone/>
            </a:pPr>
            <a:endParaRPr lang="en-US" dirty="0">
              <a:cs typeface="Times New Roman" panose="02020603050405020304" pitchFamily="18" charset="0"/>
            </a:endParaRPr>
          </a:p>
          <a:p>
            <a:pPr marL="457200" lvl="1" indent="0" algn="just">
              <a:lnSpc>
                <a:spcPct val="100000"/>
              </a:lnSpc>
              <a:buNone/>
            </a:pPr>
            <a:endParaRPr lang="en-US" dirty="0">
              <a:cs typeface="Times New Roman" panose="02020603050405020304" pitchFamily="18" charset="0"/>
            </a:endParaRP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Behavioral Skills and Personal Qualities (4/7) </a:t>
            </a:r>
          </a:p>
        </p:txBody>
      </p:sp>
    </p:spTree>
    <p:extLst>
      <p:ext uri="{BB962C8B-B14F-4D97-AF65-F5344CB8AC3E}">
        <p14:creationId xmlns:p14="http://schemas.microsoft.com/office/powerpoint/2010/main" val="145493720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Analytical Skills and Critical thinking</a:t>
            </a:r>
          </a:p>
          <a:p>
            <a:pPr lvl="1" algn="just">
              <a:lnSpc>
                <a:spcPct val="100000"/>
              </a:lnSpc>
            </a:pPr>
            <a:r>
              <a:rPr lang="en-US" sz="1900" dirty="0">
                <a:cs typeface="Times New Roman" panose="02020603050405020304" pitchFamily="18" charset="0"/>
              </a:rPr>
              <a:t>It means not jumping to premature conclusions and digging deeper until the true situation is uncovered and the real problem has been defined.</a:t>
            </a:r>
          </a:p>
          <a:p>
            <a:pPr lvl="1" algn="just">
              <a:lnSpc>
                <a:spcPct val="100000"/>
              </a:lnSpc>
            </a:pPr>
            <a:r>
              <a:rPr lang="en-US" sz="1900" dirty="0">
                <a:cs typeface="Times New Roman" panose="02020603050405020304" pitchFamily="18" charset="0"/>
              </a:rPr>
              <a:t>Involves asking; Why do you do this? What value does it add? Where is it done? How is it done? Who is or should be responsible? When should it happen? </a:t>
            </a:r>
          </a:p>
          <a:p>
            <a:pPr lvl="1" algn="just">
              <a:lnSpc>
                <a:spcPct val="100000"/>
              </a:lnSpc>
            </a:pPr>
            <a:r>
              <a:rPr lang="en-US" sz="1900" dirty="0">
                <a:cs typeface="Times New Roman" panose="02020603050405020304" pitchFamily="18" charset="0"/>
              </a:rPr>
              <a:t>Business analyst will be able to assess the level of analysis required for a specific situation and recognizing the key factors</a:t>
            </a:r>
          </a:p>
          <a:p>
            <a:pPr marL="228600" lvl="1" algn="just">
              <a:lnSpc>
                <a:spcPct val="100000"/>
              </a:lnSpc>
              <a:spcBef>
                <a:spcPts val="1000"/>
              </a:spcBef>
            </a:pPr>
            <a:r>
              <a:rPr lang="en-US" b="1" dirty="0">
                <a:solidFill>
                  <a:srgbClr val="FF0000"/>
                </a:solidFill>
                <a:cs typeface="Times New Roman" panose="02020603050405020304" pitchFamily="18" charset="0"/>
              </a:rPr>
              <a:t>Attention to detail</a:t>
            </a:r>
          </a:p>
          <a:p>
            <a:pPr lvl="1" algn="just">
              <a:lnSpc>
                <a:spcPct val="100000"/>
              </a:lnSpc>
            </a:pPr>
            <a:r>
              <a:rPr lang="en-US" sz="1900" dirty="0">
                <a:cs typeface="Times New Roman" panose="02020603050405020304" pitchFamily="18" charset="0"/>
              </a:rPr>
              <a:t>Having an eye for detail is an important attribute of a good business analyst</a:t>
            </a:r>
          </a:p>
          <a:p>
            <a:pPr lvl="1" algn="just">
              <a:lnSpc>
                <a:spcPct val="100000"/>
              </a:lnSpc>
            </a:pPr>
            <a:r>
              <a:rPr lang="en-US" sz="1900" dirty="0">
                <a:cs typeface="Times New Roman" panose="02020603050405020304" pitchFamily="18" charset="0"/>
              </a:rPr>
              <a:t>Rigorous research is needed in order to find the best and optimal solution to a problem</a:t>
            </a:r>
          </a:p>
          <a:p>
            <a:pPr lvl="1" algn="just">
              <a:lnSpc>
                <a:spcPct val="100000"/>
              </a:lnSpc>
            </a:pPr>
            <a:r>
              <a:rPr lang="en-US" sz="1900" dirty="0">
                <a:cs typeface="Times New Roman" panose="02020603050405020304" pitchFamily="18" charset="0"/>
              </a:rPr>
              <a:t>Many business cases fail because there is insufficient detailed evidence for the proposed change</a:t>
            </a:r>
            <a:endParaRPr lang="en-US" dirty="0">
              <a:cs typeface="Times New Roman" panose="02020603050405020304" pitchFamily="18" charset="0"/>
            </a:endParaRPr>
          </a:p>
          <a:p>
            <a:pPr marL="457200" lvl="1" indent="0" algn="just">
              <a:lnSpc>
                <a:spcPct val="100000"/>
              </a:lnSpc>
              <a:buNone/>
            </a:pPr>
            <a:endParaRPr lang="en-US" dirty="0">
              <a:cs typeface="Times New Roman" panose="02020603050405020304" pitchFamily="18" charset="0"/>
            </a:endParaRP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Behavioral Skills and Personal Qualities (5/7) </a:t>
            </a:r>
          </a:p>
        </p:txBody>
      </p:sp>
    </p:spTree>
    <p:extLst>
      <p:ext uri="{BB962C8B-B14F-4D97-AF65-F5344CB8AC3E}">
        <p14:creationId xmlns:p14="http://schemas.microsoft.com/office/powerpoint/2010/main" val="294017261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spcAft>
                <a:spcPts val="600"/>
              </a:spcAft>
            </a:pPr>
            <a:r>
              <a:rPr lang="en-US" b="1" dirty="0">
                <a:solidFill>
                  <a:srgbClr val="FF0000"/>
                </a:solidFill>
                <a:cs typeface="Times New Roman" panose="02020603050405020304" pitchFamily="18" charset="0"/>
              </a:rPr>
              <a:t>Problem Solving</a:t>
            </a:r>
          </a:p>
          <a:p>
            <a:pPr lvl="1" algn="just">
              <a:lnSpc>
                <a:spcPct val="100000"/>
              </a:lnSpc>
              <a:spcAft>
                <a:spcPts val="600"/>
              </a:spcAft>
            </a:pPr>
            <a:r>
              <a:rPr lang="en-US" sz="2100" dirty="0">
                <a:cs typeface="Times New Roman" panose="02020603050405020304" pitchFamily="18" charset="0"/>
              </a:rPr>
              <a:t>A business analyst needs to have a problem-solving mindset and approach an issue with the attitude that problems can be solved. </a:t>
            </a:r>
          </a:p>
          <a:p>
            <a:pPr lvl="1" algn="just">
              <a:lnSpc>
                <a:spcPct val="100000"/>
              </a:lnSpc>
              <a:spcAft>
                <a:spcPts val="600"/>
              </a:spcAft>
            </a:pPr>
            <a:r>
              <a:rPr lang="en-US" sz="2100" dirty="0">
                <a:cs typeface="Times New Roman" panose="02020603050405020304" pitchFamily="18" charset="0"/>
              </a:rPr>
              <a:t>The business analyst must be pragmatic and be prepared to find creative solutions that will yield business benefit.</a:t>
            </a:r>
          </a:p>
          <a:p>
            <a:pPr marL="228600" lvl="1" algn="just">
              <a:lnSpc>
                <a:spcPct val="100000"/>
              </a:lnSpc>
              <a:spcBef>
                <a:spcPts val="1000"/>
              </a:spcBef>
              <a:spcAft>
                <a:spcPts val="600"/>
              </a:spcAft>
            </a:pPr>
            <a:r>
              <a:rPr lang="en-US" b="1" dirty="0">
                <a:solidFill>
                  <a:srgbClr val="FF0000"/>
                </a:solidFill>
                <a:cs typeface="Times New Roman" panose="02020603050405020304" pitchFamily="18" charset="0"/>
              </a:rPr>
              <a:t>Leadership</a:t>
            </a:r>
          </a:p>
          <a:p>
            <a:pPr lvl="1" algn="just">
              <a:lnSpc>
                <a:spcPct val="100000"/>
              </a:lnSpc>
              <a:spcAft>
                <a:spcPts val="600"/>
              </a:spcAft>
            </a:pPr>
            <a:r>
              <a:rPr lang="en-US" sz="2100" dirty="0">
                <a:cs typeface="Times New Roman" panose="02020603050405020304" pitchFamily="18" charset="0"/>
              </a:rPr>
              <a:t>Leadership is not only for managers</a:t>
            </a:r>
          </a:p>
          <a:p>
            <a:pPr lvl="1" algn="just">
              <a:lnSpc>
                <a:spcPct val="100000"/>
              </a:lnSpc>
              <a:spcAft>
                <a:spcPts val="600"/>
              </a:spcAft>
            </a:pPr>
            <a:r>
              <a:rPr lang="en-US" sz="2100" dirty="0">
                <a:cs typeface="Times New Roman" panose="02020603050405020304" pitchFamily="18" charset="0"/>
              </a:rPr>
              <a:t>Business Analysts must be able to create a vision of the options available to address a business issue, advise stakeholders to obtain agreement about the vision and then drive the business change process towards the achievement of that vision.</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Behavioral Skills and Personal Qualities (6/7) </a:t>
            </a:r>
          </a:p>
        </p:txBody>
      </p:sp>
    </p:spTree>
    <p:extLst>
      <p:ext uri="{BB962C8B-B14F-4D97-AF65-F5344CB8AC3E}">
        <p14:creationId xmlns:p14="http://schemas.microsoft.com/office/powerpoint/2010/main" val="282075390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29059"/>
            <a:ext cx="10182892" cy="34605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spcAft>
                <a:spcPts val="600"/>
              </a:spcAft>
            </a:pPr>
            <a:r>
              <a:rPr lang="en-US" b="1" dirty="0">
                <a:solidFill>
                  <a:srgbClr val="FF0000"/>
                </a:solidFill>
                <a:cs typeface="Times New Roman" panose="02020603050405020304" pitchFamily="18" charset="0"/>
              </a:rPr>
              <a:t>Self-Belief</a:t>
            </a:r>
          </a:p>
          <a:p>
            <a:pPr lvl="1" algn="just">
              <a:lnSpc>
                <a:spcPct val="150000"/>
              </a:lnSpc>
              <a:spcAft>
                <a:spcPts val="600"/>
              </a:spcAft>
            </a:pPr>
            <a:r>
              <a:rPr lang="en-US" sz="2300" dirty="0">
                <a:cs typeface="Times New Roman" panose="02020603050405020304" pitchFamily="18" charset="0"/>
              </a:rPr>
              <a:t>Ability to have sufficient confidence in yourself, in the quality of your analysis and in the correctness of your solution to be able to withstand pressure and sustain your arguments</a:t>
            </a:r>
          </a:p>
          <a:p>
            <a:pPr lvl="1" algn="just">
              <a:lnSpc>
                <a:spcPct val="150000"/>
              </a:lnSpc>
              <a:spcAft>
                <a:spcPts val="600"/>
              </a:spcAft>
            </a:pPr>
            <a:r>
              <a:rPr lang="en-US" sz="2300" dirty="0">
                <a:cs typeface="Times New Roman" panose="02020603050405020304" pitchFamily="18" charset="0"/>
              </a:rPr>
              <a:t>It is a key competence for working effectively with stakeholders across the broad range of situations likely to be encountered by business analysts.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Behavioral Skills and Personal Qualities (7/7) </a:t>
            </a:r>
          </a:p>
        </p:txBody>
      </p:sp>
    </p:spTree>
    <p:extLst>
      <p:ext uri="{BB962C8B-B14F-4D97-AF65-F5344CB8AC3E}">
        <p14:creationId xmlns:p14="http://schemas.microsoft.com/office/powerpoint/2010/main" val="85093217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Rounded Rectangle 16">
            <a:extLst>
              <a:ext uri="{FF2B5EF4-FFF2-40B4-BE49-F238E27FC236}">
                <a16:creationId xmlns:a16="http://schemas.microsoft.com/office/drawing/2014/main" id="{FF161E12-81B0-B760-6487-CDD1207D7C04}"/>
              </a:ext>
            </a:extLst>
          </p:cNvPr>
          <p:cNvSpPr/>
          <p:nvPr/>
        </p:nvSpPr>
        <p:spPr>
          <a:xfrm>
            <a:off x="1870690" y="2495057"/>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Finance and the economy</a:t>
            </a:r>
            <a:endParaRPr lang="ar-SA" sz="2400" dirty="0"/>
          </a:p>
        </p:txBody>
      </p:sp>
      <p:sp>
        <p:nvSpPr>
          <p:cNvPr id="18" name="Rounded Rectangle 17">
            <a:extLst>
              <a:ext uri="{FF2B5EF4-FFF2-40B4-BE49-F238E27FC236}">
                <a16:creationId xmlns:a16="http://schemas.microsoft.com/office/drawing/2014/main" id="{E1E4DA3C-D71C-4725-2C7E-A226692551FE}"/>
              </a:ext>
            </a:extLst>
          </p:cNvPr>
          <p:cNvSpPr/>
          <p:nvPr/>
        </p:nvSpPr>
        <p:spPr>
          <a:xfrm>
            <a:off x="4748151" y="2495057"/>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Business case development</a:t>
            </a:r>
            <a:endParaRPr lang="ar-SA" sz="2400" dirty="0"/>
          </a:p>
        </p:txBody>
      </p:sp>
      <p:sp>
        <p:nvSpPr>
          <p:cNvPr id="19" name="Rounded Rectangle 18">
            <a:extLst>
              <a:ext uri="{FF2B5EF4-FFF2-40B4-BE49-F238E27FC236}">
                <a16:creationId xmlns:a16="http://schemas.microsoft.com/office/drawing/2014/main" id="{577C3401-B358-FAAB-446D-A860F3C21C1A}"/>
              </a:ext>
            </a:extLst>
          </p:cNvPr>
          <p:cNvSpPr/>
          <p:nvPr/>
        </p:nvSpPr>
        <p:spPr>
          <a:xfrm>
            <a:off x="4748151" y="3757911"/>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Principles of IT</a:t>
            </a:r>
            <a:endParaRPr lang="ar-SA" sz="2400" dirty="0"/>
          </a:p>
        </p:txBody>
      </p:sp>
      <p:sp>
        <p:nvSpPr>
          <p:cNvPr id="23" name="Rounded Rectangle 22">
            <a:extLst>
              <a:ext uri="{FF2B5EF4-FFF2-40B4-BE49-F238E27FC236}">
                <a16:creationId xmlns:a16="http://schemas.microsoft.com/office/drawing/2014/main" id="{6FAB669E-A9AA-0387-503B-DEFF1EDBDED4}"/>
              </a:ext>
            </a:extLst>
          </p:cNvPr>
          <p:cNvSpPr/>
          <p:nvPr/>
        </p:nvSpPr>
        <p:spPr>
          <a:xfrm>
            <a:off x="7625612" y="2495057"/>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Domain knowledge</a:t>
            </a:r>
            <a:endParaRPr lang="ar-SA" sz="2400" dirty="0"/>
          </a:p>
        </p:txBody>
      </p:sp>
      <p:sp>
        <p:nvSpPr>
          <p:cNvPr id="24" name="Rounded Rectangle 23">
            <a:extLst>
              <a:ext uri="{FF2B5EF4-FFF2-40B4-BE49-F238E27FC236}">
                <a16:creationId xmlns:a16="http://schemas.microsoft.com/office/drawing/2014/main" id="{7D232C35-59F1-31BB-910C-C5D8A339491C}"/>
              </a:ext>
            </a:extLst>
          </p:cNvPr>
          <p:cNvSpPr/>
          <p:nvPr/>
        </p:nvSpPr>
        <p:spPr>
          <a:xfrm>
            <a:off x="7625612" y="3757911"/>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dirty="0"/>
              <a:t>Organization structures and design</a:t>
            </a:r>
            <a:endParaRPr lang="ar-SA" sz="2200" dirty="0"/>
          </a:p>
        </p:txBody>
      </p:sp>
      <p:sp>
        <p:nvSpPr>
          <p:cNvPr id="25" name="Rounded Rectangle 24">
            <a:extLst>
              <a:ext uri="{FF2B5EF4-FFF2-40B4-BE49-F238E27FC236}">
                <a16:creationId xmlns:a16="http://schemas.microsoft.com/office/drawing/2014/main" id="{7D30F096-CFB3-B169-59A6-2592B62656EA}"/>
              </a:ext>
            </a:extLst>
          </p:cNvPr>
          <p:cNvSpPr/>
          <p:nvPr/>
        </p:nvSpPr>
        <p:spPr>
          <a:xfrm>
            <a:off x="4748151" y="5144119"/>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Supplier management</a:t>
            </a:r>
            <a:endParaRPr lang="ar-SA" sz="2400" dirty="0"/>
          </a:p>
        </p:txBody>
      </p:sp>
      <p:sp>
        <p:nvSpPr>
          <p:cNvPr id="26" name="TextBox 25"/>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Knowledge (1 / 5) </a:t>
            </a:r>
          </a:p>
        </p:txBody>
      </p:sp>
      <p:sp>
        <p:nvSpPr>
          <p:cNvPr id="27" name="Rounded Rectangle 26">
            <a:extLst>
              <a:ext uri="{FF2B5EF4-FFF2-40B4-BE49-F238E27FC236}">
                <a16:creationId xmlns:a16="http://schemas.microsoft.com/office/drawing/2014/main" id="{6FAB669E-A9AA-0387-503B-DEFF1EDBDED4}"/>
              </a:ext>
            </a:extLst>
          </p:cNvPr>
          <p:cNvSpPr/>
          <p:nvPr/>
        </p:nvSpPr>
        <p:spPr>
          <a:xfrm>
            <a:off x="1868722" y="3757911"/>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Subject matter expertise</a:t>
            </a:r>
            <a:endParaRPr lang="ar-SA" sz="2400" dirty="0"/>
          </a:p>
        </p:txBody>
      </p:sp>
    </p:spTree>
    <p:extLst>
      <p:ext uri="{BB962C8B-B14F-4D97-AF65-F5344CB8AC3E}">
        <p14:creationId xmlns:p14="http://schemas.microsoft.com/office/powerpoint/2010/main" val="82167754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Knowledge (2 / 5)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Finance and Economy</a:t>
            </a:r>
          </a:p>
          <a:p>
            <a:pPr lvl="1" algn="just">
              <a:lnSpc>
                <a:spcPct val="100000"/>
              </a:lnSpc>
            </a:pPr>
            <a:r>
              <a:rPr lang="en-US" sz="2100" dirty="0">
                <a:cs typeface="Times New Roman" panose="02020603050405020304" pitchFamily="18" charset="0"/>
              </a:rPr>
              <a:t>Finance is the universal language of business. It plays a key factor in determining what can and cannot be done</a:t>
            </a:r>
          </a:p>
          <a:p>
            <a:pPr lvl="1" algn="just">
              <a:lnSpc>
                <a:spcPct val="100000"/>
              </a:lnSpc>
            </a:pPr>
            <a:r>
              <a:rPr lang="en-US" sz="2100" dirty="0">
                <a:cs typeface="Times New Roman" panose="02020603050405020304" pitchFamily="18" charset="0"/>
              </a:rPr>
              <a:t>Basic knowledge on finance and economy as reading balance sheets, Profit and Loss, ROI calculations, cost/benefit analysis, time value of money, costing, and economic ratios as needed</a:t>
            </a:r>
          </a:p>
          <a:p>
            <a:pPr marL="228600" lvl="1" algn="just">
              <a:lnSpc>
                <a:spcPct val="100000"/>
              </a:lnSpc>
              <a:spcBef>
                <a:spcPts val="1000"/>
              </a:spcBef>
            </a:pPr>
            <a:r>
              <a:rPr lang="en-US" b="1" dirty="0">
                <a:solidFill>
                  <a:srgbClr val="FF0000"/>
                </a:solidFill>
                <a:cs typeface="Times New Roman" panose="02020603050405020304" pitchFamily="18" charset="0"/>
              </a:rPr>
              <a:t>Business Case Development</a:t>
            </a:r>
          </a:p>
          <a:p>
            <a:pPr lvl="1" algn="just">
              <a:lnSpc>
                <a:spcPct val="100000"/>
              </a:lnSpc>
            </a:pPr>
            <a:r>
              <a:rPr lang="en-US" sz="2100" dirty="0">
                <a:cs typeface="Times New Roman" panose="02020603050405020304" pitchFamily="18" charset="0"/>
              </a:rPr>
              <a:t>Business case is sometimes the means to communicate business analysis findings and it usually includes a financial impact section</a:t>
            </a:r>
          </a:p>
          <a:p>
            <a:pPr lvl="1" algn="just">
              <a:lnSpc>
                <a:spcPct val="100000"/>
              </a:lnSpc>
            </a:pPr>
            <a:r>
              <a:rPr lang="en-US" sz="2100" dirty="0">
                <a:cs typeface="Times New Roman" panose="02020603050405020304" pitchFamily="18" charset="0"/>
              </a:rPr>
              <a:t>Business analysts involved in business case preparation will need to understand basic investment appraisal techniques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39343762"/>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Knowledge (3 / 5)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Domain Knowledge</a:t>
            </a:r>
          </a:p>
          <a:p>
            <a:pPr lvl="1" algn="just">
              <a:lnSpc>
                <a:spcPct val="100000"/>
              </a:lnSpc>
            </a:pPr>
            <a:r>
              <a:rPr lang="en-US" sz="2100" dirty="0">
                <a:cs typeface="Times New Roman" panose="02020603050405020304" pitchFamily="18" charset="0"/>
              </a:rPr>
              <a:t>A good general understanding of the business domain, or sector, in which your organization operates, be it private, public or not-for-profit.</a:t>
            </a:r>
          </a:p>
          <a:p>
            <a:pPr lvl="1" algn="just">
              <a:lnSpc>
                <a:spcPct val="100000"/>
              </a:lnSpc>
            </a:pPr>
            <a:r>
              <a:rPr lang="en-US" sz="2100" dirty="0">
                <a:cs typeface="Times New Roman" panose="02020603050405020304" pitchFamily="18" charset="0"/>
              </a:rPr>
              <a:t>It enables you to talk the same language as stakeholders, understand what is acceptable and what is not, and apply best practices in the industry</a:t>
            </a:r>
          </a:p>
          <a:p>
            <a:pPr marL="228600" lvl="1" algn="just">
              <a:lnSpc>
                <a:spcPct val="100000"/>
              </a:lnSpc>
              <a:spcBef>
                <a:spcPts val="1000"/>
              </a:spcBef>
            </a:pPr>
            <a:r>
              <a:rPr lang="en-US" b="1" dirty="0">
                <a:solidFill>
                  <a:srgbClr val="FF0000"/>
                </a:solidFill>
                <a:cs typeface="Times New Roman" panose="02020603050405020304" pitchFamily="18" charset="0"/>
              </a:rPr>
              <a:t>Subject Matter Expertise</a:t>
            </a:r>
          </a:p>
          <a:p>
            <a:pPr lvl="1" algn="just">
              <a:lnSpc>
                <a:spcPct val="100000"/>
              </a:lnSpc>
            </a:pPr>
            <a:r>
              <a:rPr lang="en-US" sz="2100" dirty="0">
                <a:cs typeface="Times New Roman" panose="02020603050405020304" pitchFamily="18" charset="0"/>
              </a:rPr>
              <a:t>A good understanding of the business area in which you work is important in order to establish credibility with your customer.</a:t>
            </a:r>
          </a:p>
          <a:p>
            <a:pPr lvl="1" algn="just">
              <a:lnSpc>
                <a:spcPct val="100000"/>
              </a:lnSpc>
            </a:pPr>
            <a:r>
              <a:rPr lang="en-US" sz="2100" dirty="0">
                <a:cs typeface="Times New Roman" panose="02020603050405020304" pitchFamily="18" charset="0"/>
              </a:rPr>
              <a:t>More detailed and specialized than domain knowledge (ex. Recruiting for telecom companies, or legal considerations in Oil and gas companies)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1181252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Knowledge (4 / 5)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Principles of IT</a:t>
            </a:r>
            <a:endParaRPr lang="en-US" sz="2100" dirty="0">
              <a:cs typeface="Times New Roman" panose="02020603050405020304" pitchFamily="18" charset="0"/>
            </a:endParaRPr>
          </a:p>
          <a:p>
            <a:pPr lvl="1" algn="just">
              <a:lnSpc>
                <a:spcPct val="100000"/>
              </a:lnSpc>
            </a:pPr>
            <a:r>
              <a:rPr lang="en-US" sz="2100" dirty="0">
                <a:cs typeface="Times New Roman" panose="02020603050405020304" pitchFamily="18" charset="0"/>
              </a:rPr>
              <a:t>Many business analysis projects result in the use of IT in some way, a general understanding of the field seems necessary so that business analysts can communicate meaningfully with the IT professionals.</a:t>
            </a:r>
          </a:p>
          <a:p>
            <a:pPr lvl="1" algn="just">
              <a:lnSpc>
                <a:spcPct val="100000"/>
              </a:lnSpc>
            </a:pPr>
            <a:r>
              <a:rPr lang="en-US" sz="2100" dirty="0">
                <a:cs typeface="Times New Roman" panose="02020603050405020304" pitchFamily="18" charset="0"/>
              </a:rPr>
              <a:t>The business analyst should understand the technical terms used by IT specialists and help the business users to appreciate any impacts on the organization</a:t>
            </a:r>
          </a:p>
          <a:p>
            <a:pPr marL="228600" lvl="1" algn="just">
              <a:lnSpc>
                <a:spcPct val="100000"/>
              </a:lnSpc>
              <a:spcBef>
                <a:spcPts val="1000"/>
              </a:spcBef>
            </a:pPr>
            <a:r>
              <a:rPr lang="en-US" b="1" dirty="0">
                <a:solidFill>
                  <a:srgbClr val="FF0000"/>
                </a:solidFill>
                <a:cs typeface="Times New Roman" panose="02020603050405020304" pitchFamily="18" charset="0"/>
              </a:rPr>
              <a:t>Organization structure and Design</a:t>
            </a:r>
          </a:p>
          <a:p>
            <a:pPr lvl="1" algn="just">
              <a:lnSpc>
                <a:spcPct val="100000"/>
              </a:lnSpc>
            </a:pPr>
            <a:r>
              <a:rPr lang="en-US" sz="2100" dirty="0">
                <a:cs typeface="Times New Roman" panose="02020603050405020304" pitchFamily="18" charset="0"/>
              </a:rPr>
              <a:t>Many business analysis projects involve restructuring organizations</a:t>
            </a:r>
          </a:p>
          <a:p>
            <a:pPr lvl="1" algn="just">
              <a:lnSpc>
                <a:spcPct val="100000"/>
              </a:lnSpc>
            </a:pPr>
            <a:r>
              <a:rPr lang="en-US" sz="2100" dirty="0">
                <a:cs typeface="Times New Roman" panose="02020603050405020304" pitchFamily="18" charset="0"/>
              </a:rPr>
              <a:t>Requires a good understanding of the various organization structures that may be encountered  as functional, project, matrix and of their relative strengths and weaknesses.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3361311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Knowledge (5 / 5)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50000"/>
              </a:lnSpc>
              <a:spcBef>
                <a:spcPts val="1000"/>
              </a:spcBef>
            </a:pPr>
            <a:r>
              <a:rPr lang="en-US" b="1" dirty="0">
                <a:solidFill>
                  <a:srgbClr val="FF0000"/>
                </a:solidFill>
                <a:cs typeface="Times New Roman" panose="02020603050405020304" pitchFamily="18" charset="0"/>
              </a:rPr>
              <a:t>Supplier Management</a:t>
            </a:r>
          </a:p>
          <a:p>
            <a:pPr lvl="1" algn="just">
              <a:lnSpc>
                <a:spcPct val="150000"/>
              </a:lnSpc>
            </a:pPr>
            <a:r>
              <a:rPr lang="en-US" sz="2200" dirty="0">
                <a:cs typeface="Times New Roman" panose="02020603050405020304" pitchFamily="18" charset="0"/>
              </a:rPr>
              <a:t>Many organizations use external suppliers to deliver items within their projects</a:t>
            </a:r>
          </a:p>
          <a:p>
            <a:pPr lvl="1" algn="just">
              <a:lnSpc>
                <a:spcPct val="150000"/>
              </a:lnSpc>
            </a:pPr>
            <a:r>
              <a:rPr lang="en-US" sz="2200" dirty="0">
                <a:cs typeface="Times New Roman" panose="02020603050405020304" pitchFamily="18" charset="0"/>
              </a:rPr>
              <a:t>The business analyst so needs a broad understanding of procurement and supplier management processes. As a minimum, business analysts should be aware of supplier selection criteria and the different contractual arrangements as Fixed price and time and material.</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4074512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7" name="Rounded Rectangle 16">
            <a:extLst>
              <a:ext uri="{FF2B5EF4-FFF2-40B4-BE49-F238E27FC236}">
                <a16:creationId xmlns:a16="http://schemas.microsoft.com/office/drawing/2014/main" id="{FF161E12-81B0-B760-6487-CDD1207D7C04}"/>
              </a:ext>
            </a:extLst>
          </p:cNvPr>
          <p:cNvSpPr/>
          <p:nvPr/>
        </p:nvSpPr>
        <p:spPr>
          <a:xfrm>
            <a:off x="999456"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Project management</a:t>
            </a:r>
            <a:endParaRPr lang="ar-SA" sz="2400" dirty="0"/>
          </a:p>
        </p:txBody>
      </p:sp>
      <p:sp>
        <p:nvSpPr>
          <p:cNvPr id="18" name="Rounded Rectangle 17">
            <a:extLst>
              <a:ext uri="{FF2B5EF4-FFF2-40B4-BE49-F238E27FC236}">
                <a16:creationId xmlns:a16="http://schemas.microsoft.com/office/drawing/2014/main" id="{E1E4DA3C-D71C-4725-2C7E-A226692551FE}"/>
              </a:ext>
            </a:extLst>
          </p:cNvPr>
          <p:cNvSpPr/>
          <p:nvPr/>
        </p:nvSpPr>
        <p:spPr>
          <a:xfrm>
            <a:off x="3565232"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Strategy analysis</a:t>
            </a:r>
            <a:endParaRPr lang="ar-SA" sz="2400" dirty="0"/>
          </a:p>
        </p:txBody>
      </p:sp>
      <p:sp>
        <p:nvSpPr>
          <p:cNvPr id="19" name="Rounded Rectangle 18">
            <a:extLst>
              <a:ext uri="{FF2B5EF4-FFF2-40B4-BE49-F238E27FC236}">
                <a16:creationId xmlns:a16="http://schemas.microsoft.com/office/drawing/2014/main" id="{577C3401-B358-FAAB-446D-A860F3C21C1A}"/>
              </a:ext>
            </a:extLst>
          </p:cNvPr>
          <p:cNvSpPr/>
          <p:nvPr/>
        </p:nvSpPr>
        <p:spPr>
          <a:xfrm>
            <a:off x="999456" y="3656012"/>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Requirements engineering</a:t>
            </a:r>
            <a:endParaRPr lang="ar-SA" sz="2400" dirty="0"/>
          </a:p>
        </p:txBody>
      </p:sp>
      <p:sp>
        <p:nvSpPr>
          <p:cNvPr id="23" name="Rounded Rectangle 22">
            <a:extLst>
              <a:ext uri="{FF2B5EF4-FFF2-40B4-BE49-F238E27FC236}">
                <a16:creationId xmlns:a16="http://schemas.microsoft.com/office/drawing/2014/main" id="{6FAB669E-A9AA-0387-503B-DEFF1EDBDED4}"/>
              </a:ext>
            </a:extLst>
          </p:cNvPr>
          <p:cNvSpPr/>
          <p:nvPr/>
        </p:nvSpPr>
        <p:spPr>
          <a:xfrm>
            <a:off x="6125013"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dirty="0"/>
              <a:t>Stakeholder analysis and management</a:t>
            </a:r>
            <a:endParaRPr lang="ar-SA" sz="2200" dirty="0"/>
          </a:p>
        </p:txBody>
      </p:sp>
      <p:sp>
        <p:nvSpPr>
          <p:cNvPr id="24" name="Rounded Rectangle 23">
            <a:extLst>
              <a:ext uri="{FF2B5EF4-FFF2-40B4-BE49-F238E27FC236}">
                <a16:creationId xmlns:a16="http://schemas.microsoft.com/office/drawing/2014/main" id="{7D232C35-59F1-31BB-910C-C5D8A339491C}"/>
              </a:ext>
            </a:extLst>
          </p:cNvPr>
          <p:cNvSpPr/>
          <p:nvPr/>
        </p:nvSpPr>
        <p:spPr>
          <a:xfrm>
            <a:off x="3565232" y="3629484"/>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Business system modelling</a:t>
            </a:r>
            <a:endParaRPr lang="ar-SA" sz="2400" dirty="0"/>
          </a:p>
        </p:txBody>
      </p:sp>
      <p:sp>
        <p:nvSpPr>
          <p:cNvPr id="25" name="Rounded Rectangle 24">
            <a:extLst>
              <a:ext uri="{FF2B5EF4-FFF2-40B4-BE49-F238E27FC236}">
                <a16:creationId xmlns:a16="http://schemas.microsoft.com/office/drawing/2014/main" id="{7D30F096-CFB3-B169-59A6-2592B62656EA}"/>
              </a:ext>
            </a:extLst>
          </p:cNvPr>
          <p:cNvSpPr/>
          <p:nvPr/>
        </p:nvSpPr>
        <p:spPr>
          <a:xfrm>
            <a:off x="6125013" y="3656012"/>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Business process modelling</a:t>
            </a:r>
            <a:endParaRPr lang="ar-SA" sz="2400" dirty="0"/>
          </a:p>
        </p:txBody>
      </p:sp>
      <p:sp>
        <p:nvSpPr>
          <p:cNvPr id="26" name="TextBox 25"/>
          <p:cNvSpPr txBox="1"/>
          <p:nvPr/>
        </p:nvSpPr>
        <p:spPr>
          <a:xfrm>
            <a:off x="2411549" y="1106161"/>
            <a:ext cx="8445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Techniques (1 / 5) </a:t>
            </a:r>
          </a:p>
        </p:txBody>
      </p:sp>
      <p:sp>
        <p:nvSpPr>
          <p:cNvPr id="27" name="Rounded Rectangle 26">
            <a:extLst>
              <a:ext uri="{FF2B5EF4-FFF2-40B4-BE49-F238E27FC236}">
                <a16:creationId xmlns:a16="http://schemas.microsoft.com/office/drawing/2014/main" id="{6FAB669E-A9AA-0387-503B-DEFF1EDBDED4}"/>
              </a:ext>
            </a:extLst>
          </p:cNvPr>
          <p:cNvSpPr/>
          <p:nvPr/>
        </p:nvSpPr>
        <p:spPr>
          <a:xfrm>
            <a:off x="8737592" y="2393158"/>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Investigation techniques</a:t>
            </a:r>
            <a:endParaRPr lang="ar-SA" sz="2400" dirty="0"/>
          </a:p>
        </p:txBody>
      </p:sp>
      <p:sp>
        <p:nvSpPr>
          <p:cNvPr id="28" name="Rounded Rectangle 27">
            <a:extLst>
              <a:ext uri="{FF2B5EF4-FFF2-40B4-BE49-F238E27FC236}">
                <a16:creationId xmlns:a16="http://schemas.microsoft.com/office/drawing/2014/main" id="{7D30F096-CFB3-B169-59A6-2592B62656EA}"/>
              </a:ext>
            </a:extLst>
          </p:cNvPr>
          <p:cNvSpPr/>
          <p:nvPr/>
        </p:nvSpPr>
        <p:spPr>
          <a:xfrm>
            <a:off x="8737592" y="3656012"/>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Data modelling</a:t>
            </a:r>
            <a:endParaRPr lang="ar-SA" sz="2400" dirty="0"/>
          </a:p>
        </p:txBody>
      </p:sp>
      <p:sp>
        <p:nvSpPr>
          <p:cNvPr id="29" name="Rounded Rectangle 28">
            <a:extLst>
              <a:ext uri="{FF2B5EF4-FFF2-40B4-BE49-F238E27FC236}">
                <a16:creationId xmlns:a16="http://schemas.microsoft.com/office/drawing/2014/main" id="{7D232C35-59F1-31BB-910C-C5D8A339491C}"/>
              </a:ext>
            </a:extLst>
          </p:cNvPr>
          <p:cNvSpPr/>
          <p:nvPr/>
        </p:nvSpPr>
        <p:spPr>
          <a:xfrm>
            <a:off x="3565232" y="4986856"/>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Managing business change</a:t>
            </a:r>
            <a:endParaRPr lang="ar-SA" sz="2400" dirty="0"/>
          </a:p>
        </p:txBody>
      </p:sp>
      <p:sp>
        <p:nvSpPr>
          <p:cNvPr id="30" name="Rounded Rectangle 29">
            <a:extLst>
              <a:ext uri="{FF2B5EF4-FFF2-40B4-BE49-F238E27FC236}">
                <a16:creationId xmlns:a16="http://schemas.microsoft.com/office/drawing/2014/main" id="{7D30F096-CFB3-B169-59A6-2592B62656EA}"/>
              </a:ext>
            </a:extLst>
          </p:cNvPr>
          <p:cNvSpPr/>
          <p:nvPr/>
        </p:nvSpPr>
        <p:spPr>
          <a:xfrm>
            <a:off x="6125013" y="5013384"/>
            <a:ext cx="2365838" cy="10305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600" dirty="0"/>
              <a:t>Facilitation techniques</a:t>
            </a:r>
            <a:endParaRPr lang="ar-SA" sz="2600" dirty="0"/>
          </a:p>
        </p:txBody>
      </p:sp>
    </p:spTree>
    <p:extLst>
      <p:ext uri="{BB962C8B-B14F-4D97-AF65-F5344CB8AC3E}">
        <p14:creationId xmlns:p14="http://schemas.microsoft.com/office/powerpoint/2010/main" val="153671967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Techniques (2 / 5)</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Project Management</a:t>
            </a:r>
          </a:p>
          <a:p>
            <a:pPr lvl="1" algn="just">
              <a:lnSpc>
                <a:spcPct val="100000"/>
              </a:lnSpc>
            </a:pPr>
            <a:r>
              <a:rPr lang="en-US" sz="2100" dirty="0">
                <a:cs typeface="Times New Roman" panose="02020603050405020304" pitchFamily="18" charset="0"/>
              </a:rPr>
              <a:t>Business Analysis is usually done within the context of a project</a:t>
            </a:r>
          </a:p>
          <a:p>
            <a:pPr lvl="1" algn="just">
              <a:lnSpc>
                <a:spcPct val="100000"/>
              </a:lnSpc>
            </a:pPr>
            <a:r>
              <a:rPr lang="en-US" sz="2100" dirty="0">
                <a:cs typeface="Times New Roman" panose="02020603050405020304" pitchFamily="18" charset="0"/>
              </a:rPr>
              <a:t>Business analyst should have some project skills. For example, understanding project initiation allows the analyst to understand and/or define terms of reference for the project. </a:t>
            </a:r>
          </a:p>
          <a:p>
            <a:pPr lvl="1" algn="just">
              <a:lnSpc>
                <a:spcPct val="100000"/>
              </a:lnSpc>
            </a:pPr>
            <a:r>
              <a:rPr lang="en-US" sz="2100" dirty="0">
                <a:cs typeface="Times New Roman" panose="02020603050405020304" pitchFamily="18" charset="0"/>
              </a:rPr>
              <a:t>It is important that analysts understand project management approaches and aware of aspects such as dependencies between tasks, quality assurance and risk management.</a:t>
            </a:r>
          </a:p>
          <a:p>
            <a:pPr marL="228600" lvl="1" algn="just">
              <a:lnSpc>
                <a:spcPct val="100000"/>
              </a:lnSpc>
              <a:spcBef>
                <a:spcPts val="1000"/>
              </a:spcBef>
            </a:pPr>
            <a:r>
              <a:rPr lang="en-US" b="1" dirty="0">
                <a:solidFill>
                  <a:srgbClr val="FF0000"/>
                </a:solidFill>
                <a:cs typeface="Times New Roman" panose="02020603050405020304" pitchFamily="18" charset="0"/>
              </a:rPr>
              <a:t>Strategy Analysis</a:t>
            </a:r>
          </a:p>
          <a:p>
            <a:pPr lvl="1" algn="just">
              <a:lnSpc>
                <a:spcPct val="100000"/>
              </a:lnSpc>
            </a:pPr>
            <a:r>
              <a:rPr lang="en-US" sz="2100" dirty="0">
                <a:cs typeface="Times New Roman" panose="02020603050405020304" pitchFamily="18" charset="0"/>
              </a:rPr>
              <a:t>Covers a range of techniques that can be used to understand the business direction and the strengths and weaknesses of an organization, or unit within it</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3135156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Techniques (3 / 5)</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Stakeholder Analysis and Management</a:t>
            </a:r>
          </a:p>
          <a:p>
            <a:pPr lvl="1" algn="just">
              <a:lnSpc>
                <a:spcPct val="100000"/>
              </a:lnSpc>
            </a:pPr>
            <a:r>
              <a:rPr lang="en-US" sz="2100" dirty="0">
                <a:cs typeface="Times New Roman" panose="02020603050405020304" pitchFamily="18" charset="0"/>
              </a:rPr>
              <a:t>Includes understanding who are the stakeholders in a business analysis project and working out how their interests are best managed</a:t>
            </a:r>
          </a:p>
          <a:p>
            <a:pPr marL="228600" lvl="1" algn="just">
              <a:lnSpc>
                <a:spcPct val="100000"/>
              </a:lnSpc>
              <a:spcBef>
                <a:spcPts val="1000"/>
              </a:spcBef>
            </a:pPr>
            <a:r>
              <a:rPr lang="en-US" b="1" dirty="0">
                <a:solidFill>
                  <a:srgbClr val="FF0000"/>
                </a:solidFill>
                <a:cs typeface="Times New Roman" panose="02020603050405020304" pitchFamily="18" charset="0"/>
              </a:rPr>
              <a:t>Investigation Techniques</a:t>
            </a:r>
          </a:p>
          <a:p>
            <a:pPr lvl="1" algn="just">
              <a:lnSpc>
                <a:spcPct val="100000"/>
              </a:lnSpc>
            </a:pPr>
            <a:r>
              <a:rPr lang="en-US" sz="2100" dirty="0">
                <a:cs typeface="Times New Roman" panose="02020603050405020304" pitchFamily="18" charset="0"/>
              </a:rPr>
              <a:t>To get to the root of a business issue the analyst will have to undertake detailed analysis of the area utilizing different investigation techniques</a:t>
            </a:r>
          </a:p>
          <a:p>
            <a:pPr marL="228600" lvl="1" algn="just">
              <a:lnSpc>
                <a:spcPct val="100000"/>
              </a:lnSpc>
              <a:spcBef>
                <a:spcPts val="1000"/>
              </a:spcBef>
            </a:pPr>
            <a:r>
              <a:rPr lang="en-US" b="1" dirty="0">
                <a:solidFill>
                  <a:srgbClr val="FF0000"/>
                </a:solidFill>
                <a:cs typeface="Times New Roman" panose="02020603050405020304" pitchFamily="18" charset="0"/>
              </a:rPr>
              <a:t>Requirements Engineering</a:t>
            </a:r>
          </a:p>
          <a:p>
            <a:pPr lvl="1" algn="just">
              <a:lnSpc>
                <a:spcPct val="100000"/>
              </a:lnSpc>
            </a:pPr>
            <a:r>
              <a:rPr lang="en-US" sz="2100" dirty="0">
                <a:cs typeface="Times New Roman" panose="02020603050405020304" pitchFamily="18" charset="0"/>
              </a:rPr>
              <a:t>The set of practices and processes that lead to the development of a set of well-formed business requirements, from which the business and IT solutions can be developed</a:t>
            </a:r>
          </a:p>
          <a:p>
            <a:pPr lvl="1" algn="just">
              <a:lnSpc>
                <a:spcPct val="100000"/>
              </a:lnSpc>
            </a:pPr>
            <a:endParaRPr lang="en-US" sz="2100" dirty="0">
              <a:cs typeface="Times New Roman" panose="02020603050405020304" pitchFamily="18" charset="0"/>
            </a:endParaRP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3312314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Techniques (4 / 5)</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pPr>
            <a:r>
              <a:rPr lang="en-US" b="1" dirty="0">
                <a:solidFill>
                  <a:srgbClr val="FF0000"/>
                </a:solidFill>
                <a:cs typeface="Times New Roman" panose="02020603050405020304" pitchFamily="18" charset="0"/>
              </a:rPr>
              <a:t>Business Systems Modelling</a:t>
            </a:r>
          </a:p>
          <a:p>
            <a:pPr lvl="1" algn="just">
              <a:lnSpc>
                <a:spcPct val="100000"/>
              </a:lnSpc>
            </a:pPr>
            <a:r>
              <a:rPr lang="en-US" sz="2000" dirty="0">
                <a:cs typeface="Times New Roman" panose="02020603050405020304" pitchFamily="18" charset="0"/>
              </a:rPr>
              <a:t>An approach to visualizing business systems through the creation of conceptual models</a:t>
            </a:r>
          </a:p>
          <a:p>
            <a:pPr marL="228600" lvl="1" algn="just">
              <a:lnSpc>
                <a:spcPct val="100000"/>
              </a:lnSpc>
              <a:spcBef>
                <a:spcPts val="1000"/>
              </a:spcBef>
            </a:pPr>
            <a:r>
              <a:rPr lang="en-US" b="1" dirty="0">
                <a:solidFill>
                  <a:srgbClr val="FF0000"/>
                </a:solidFill>
                <a:cs typeface="Times New Roman" panose="02020603050405020304" pitchFamily="18" charset="0"/>
              </a:rPr>
              <a:t>Business Process Modelling</a:t>
            </a:r>
          </a:p>
          <a:p>
            <a:pPr lvl="1" algn="just">
              <a:lnSpc>
                <a:spcPct val="100000"/>
              </a:lnSpc>
            </a:pPr>
            <a:r>
              <a:rPr lang="en-US" sz="2000" dirty="0">
                <a:cs typeface="Times New Roman" panose="02020603050405020304" pitchFamily="18" charset="0"/>
              </a:rPr>
              <a:t>Used to map and analyze how the business processes actually work and to help identify opportunities for process improvement.</a:t>
            </a:r>
          </a:p>
          <a:p>
            <a:pPr marL="228600" lvl="1" algn="just">
              <a:lnSpc>
                <a:spcPct val="100000"/>
              </a:lnSpc>
              <a:spcBef>
                <a:spcPts val="1000"/>
              </a:spcBef>
            </a:pPr>
            <a:r>
              <a:rPr lang="en-US" b="1" dirty="0">
                <a:solidFill>
                  <a:srgbClr val="FF0000"/>
                </a:solidFill>
                <a:cs typeface="Times New Roman" panose="02020603050405020304" pitchFamily="18" charset="0"/>
              </a:rPr>
              <a:t>Data Modelling</a:t>
            </a:r>
          </a:p>
          <a:p>
            <a:pPr lvl="1" algn="just">
              <a:lnSpc>
                <a:spcPct val="100000"/>
              </a:lnSpc>
            </a:pPr>
            <a:r>
              <a:rPr lang="en-US" sz="2000" dirty="0">
                <a:cs typeface="Times New Roman" panose="02020603050405020304" pitchFamily="18" charset="0"/>
              </a:rPr>
              <a:t>Analyzing the data within a business system affords valuable insights into how the system operates. </a:t>
            </a:r>
          </a:p>
          <a:p>
            <a:pPr lvl="1" algn="just">
              <a:lnSpc>
                <a:spcPct val="100000"/>
              </a:lnSpc>
            </a:pPr>
            <a:r>
              <a:rPr lang="en-US" sz="2000" dirty="0">
                <a:cs typeface="Times New Roman" panose="02020603050405020304" pitchFamily="18" charset="0"/>
              </a:rPr>
              <a:t>For example, what are the data items that are held about our customers? What are the relationships between customers, products and suppliers?</a:t>
            </a:r>
          </a:p>
          <a:p>
            <a:pPr lvl="1" algn="just">
              <a:lnSpc>
                <a:spcPct val="100000"/>
              </a:lnSpc>
            </a:pPr>
            <a:r>
              <a:rPr lang="en-US" sz="2000" dirty="0">
                <a:cs typeface="Times New Roman" panose="02020603050405020304" pitchFamily="18" charset="0"/>
              </a:rPr>
              <a:t>Techniques such as entity relationship modelling and class modelling techniques </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9778759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Techniques (5 / 5)</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a:lnSpc>
                <a:spcPct val="100000"/>
              </a:lnSpc>
              <a:spcBef>
                <a:spcPts val="1000"/>
              </a:spcBef>
              <a:spcAft>
                <a:spcPts val="600"/>
              </a:spcAft>
            </a:pPr>
            <a:r>
              <a:rPr lang="en-US" b="1" dirty="0">
                <a:solidFill>
                  <a:srgbClr val="FF0000"/>
                </a:solidFill>
                <a:cs typeface="Times New Roman" panose="02020603050405020304" pitchFamily="18" charset="0"/>
              </a:rPr>
              <a:t>Managing Business Change</a:t>
            </a:r>
          </a:p>
          <a:p>
            <a:pPr lvl="1" algn="just">
              <a:lnSpc>
                <a:spcPct val="100000"/>
              </a:lnSpc>
              <a:spcAft>
                <a:spcPts val="600"/>
              </a:spcAft>
            </a:pPr>
            <a:r>
              <a:rPr lang="en-US" sz="2200" dirty="0">
                <a:cs typeface="Times New Roman" panose="02020603050405020304" pitchFamily="18" charset="0"/>
              </a:rPr>
              <a:t>Covers the techniques needed to implement changes within an organization and to make them ‘stick’</a:t>
            </a:r>
          </a:p>
          <a:p>
            <a:pPr marL="228600" lvl="1" algn="just">
              <a:lnSpc>
                <a:spcPct val="100000"/>
              </a:lnSpc>
              <a:spcBef>
                <a:spcPts val="1000"/>
              </a:spcBef>
              <a:spcAft>
                <a:spcPts val="600"/>
              </a:spcAft>
            </a:pPr>
            <a:r>
              <a:rPr lang="en-US" b="1" dirty="0">
                <a:solidFill>
                  <a:srgbClr val="FF0000"/>
                </a:solidFill>
                <a:cs typeface="Times New Roman" panose="02020603050405020304" pitchFamily="18" charset="0"/>
              </a:rPr>
              <a:t>Facilitation Techniques</a:t>
            </a:r>
          </a:p>
          <a:p>
            <a:pPr lvl="1" algn="just">
              <a:lnSpc>
                <a:spcPct val="100000"/>
              </a:lnSpc>
              <a:spcAft>
                <a:spcPts val="600"/>
              </a:spcAft>
            </a:pPr>
            <a:r>
              <a:rPr lang="en-US" sz="2200" dirty="0">
                <a:cs typeface="Times New Roman" panose="02020603050405020304" pitchFamily="18" charset="0"/>
              </a:rPr>
              <a:t>The interpersonal skills required for effective facilitation – usually exhibited within the context of a workshop </a:t>
            </a:r>
          </a:p>
          <a:p>
            <a:pPr lvl="1" algn="just">
              <a:lnSpc>
                <a:spcPct val="100000"/>
              </a:lnSpc>
              <a:spcAft>
                <a:spcPts val="600"/>
              </a:spcAft>
            </a:pPr>
            <a:r>
              <a:rPr lang="en-US" sz="2200" dirty="0">
                <a:cs typeface="Times New Roman" panose="02020603050405020304" pitchFamily="18" charset="0"/>
              </a:rPr>
              <a:t>include techniques and approaches as brainstorming, mind- mapping, the use of Post-it notes, Edward de Bono’s ‘six thinking hats’, etc…</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65975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99759"/>
            <a:ext cx="716570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Main Business Analysis Organizations and Certifications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id="{689D5954-A0CA-A49B-CB28-FC8EBBD208B7}"/>
              </a:ext>
            </a:extLst>
          </p:cNvPr>
          <p:cNvPicPr>
            <a:picLocks noChangeAspect="1"/>
          </p:cNvPicPr>
          <p:nvPr/>
        </p:nvPicPr>
        <p:blipFill rotWithShape="1">
          <a:blip r:embed="rId3"/>
          <a:srcRect t="9931"/>
          <a:stretch/>
        </p:blipFill>
        <p:spPr>
          <a:xfrm>
            <a:off x="1863056" y="2359922"/>
            <a:ext cx="2977847" cy="2011574"/>
          </a:xfrm>
          <a:prstGeom prst="rect">
            <a:avLst/>
          </a:prstGeom>
        </p:spPr>
      </p:pic>
      <p:sp>
        <p:nvSpPr>
          <p:cNvPr id="13" name="TextBox 12">
            <a:extLst>
              <a:ext uri="{FF2B5EF4-FFF2-40B4-BE49-F238E27FC236}">
                <a16:creationId xmlns:a16="http://schemas.microsoft.com/office/drawing/2014/main" id="{7CEF72FB-0638-D37F-275E-008A6C49EB21}"/>
              </a:ext>
            </a:extLst>
          </p:cNvPr>
          <p:cNvSpPr txBox="1"/>
          <p:nvPr/>
        </p:nvSpPr>
        <p:spPr>
          <a:xfrm>
            <a:off x="978981" y="5121595"/>
            <a:ext cx="4617834" cy="707886"/>
          </a:xfrm>
          <a:prstGeom prst="rect">
            <a:avLst/>
          </a:prstGeom>
          <a:noFill/>
        </p:spPr>
        <p:txBody>
          <a:bodyPr wrap="square">
            <a:spAutoFit/>
          </a:bodyPr>
          <a:lstStyle/>
          <a:p>
            <a:pPr algn="ctr"/>
            <a:r>
              <a:rPr lang="en-US" sz="2000" dirty="0">
                <a:latin typeface="Arial"/>
                <a:cs typeface="Arial"/>
              </a:rPr>
              <a:t>PMI Professional in Business Analysis (PMI-PBA)®</a:t>
            </a:r>
            <a:endParaRPr lang="ar-SA" sz="2000" dirty="0"/>
          </a:p>
        </p:txBody>
      </p:sp>
      <p:sp>
        <p:nvSpPr>
          <p:cNvPr id="17" name="TextBox 16">
            <a:extLst>
              <a:ext uri="{FF2B5EF4-FFF2-40B4-BE49-F238E27FC236}">
                <a16:creationId xmlns:a16="http://schemas.microsoft.com/office/drawing/2014/main" id="{018F6731-31A8-7990-7738-FB5DF6303C2E}"/>
              </a:ext>
            </a:extLst>
          </p:cNvPr>
          <p:cNvSpPr txBox="1"/>
          <p:nvPr/>
        </p:nvSpPr>
        <p:spPr>
          <a:xfrm>
            <a:off x="6246851" y="5121595"/>
            <a:ext cx="4713258" cy="707886"/>
          </a:xfrm>
          <a:prstGeom prst="rect">
            <a:avLst/>
          </a:prstGeom>
          <a:noFill/>
        </p:spPr>
        <p:txBody>
          <a:bodyPr wrap="square">
            <a:spAutoFit/>
          </a:bodyPr>
          <a:lstStyle/>
          <a:p>
            <a:pPr algn="ctr"/>
            <a:r>
              <a:rPr lang="en-US" sz="2000" dirty="0">
                <a:latin typeface="Arial"/>
                <a:cs typeface="Arial"/>
              </a:rPr>
              <a:t>Certified Business Analysis Professional (CBAP®)</a:t>
            </a:r>
            <a:endParaRPr lang="ar-SA" sz="2000" dirty="0"/>
          </a:p>
        </p:txBody>
      </p:sp>
      <p:pic>
        <p:nvPicPr>
          <p:cNvPr id="18" name="Graphic 8">
            <a:extLst>
              <a:ext uri="{FF2B5EF4-FFF2-40B4-BE49-F238E27FC236}">
                <a16:creationId xmlns:a16="http://schemas.microsoft.com/office/drawing/2014/main" id="{F2BEA43F-5B6D-1150-B925-44859C84CDE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77789" y="2891679"/>
            <a:ext cx="3810000" cy="685800"/>
          </a:xfrm>
          <a:prstGeom prst="rect">
            <a:avLst/>
          </a:prstGeom>
        </p:spPr>
      </p:pic>
      <p:sp>
        <p:nvSpPr>
          <p:cNvPr id="19" name="TextBox 18">
            <a:extLst>
              <a:ext uri="{FF2B5EF4-FFF2-40B4-BE49-F238E27FC236}">
                <a16:creationId xmlns:a16="http://schemas.microsoft.com/office/drawing/2014/main" id="{811CCEB0-E546-01DA-B193-275623BECC4C}"/>
              </a:ext>
            </a:extLst>
          </p:cNvPr>
          <p:cNvSpPr txBox="1"/>
          <p:nvPr/>
        </p:nvSpPr>
        <p:spPr>
          <a:xfrm>
            <a:off x="978981" y="4154782"/>
            <a:ext cx="4617834" cy="400110"/>
          </a:xfrm>
          <a:prstGeom prst="rect">
            <a:avLst/>
          </a:prstGeom>
          <a:noFill/>
        </p:spPr>
        <p:txBody>
          <a:bodyPr wrap="square">
            <a:spAutoFit/>
          </a:bodyPr>
          <a:lstStyle/>
          <a:p>
            <a:pPr algn="ctr"/>
            <a:r>
              <a:rPr lang="en-US" sz="2000" dirty="0">
                <a:latin typeface="Arial"/>
                <a:cs typeface="Arial"/>
              </a:rPr>
              <a:t>The PMI Guide to Business Analysis</a:t>
            </a:r>
          </a:p>
        </p:txBody>
      </p:sp>
      <p:sp>
        <p:nvSpPr>
          <p:cNvPr id="23" name="TextBox 22">
            <a:extLst>
              <a:ext uri="{FF2B5EF4-FFF2-40B4-BE49-F238E27FC236}">
                <a16:creationId xmlns:a16="http://schemas.microsoft.com/office/drawing/2014/main" id="{A9948D69-3129-805B-9502-2FC593F4664C}"/>
              </a:ext>
            </a:extLst>
          </p:cNvPr>
          <p:cNvSpPr txBox="1"/>
          <p:nvPr/>
        </p:nvSpPr>
        <p:spPr>
          <a:xfrm>
            <a:off x="6246503" y="4156581"/>
            <a:ext cx="4617834" cy="707886"/>
          </a:xfrm>
          <a:prstGeom prst="rect">
            <a:avLst/>
          </a:prstGeom>
          <a:noFill/>
        </p:spPr>
        <p:txBody>
          <a:bodyPr wrap="square">
            <a:spAutoFit/>
          </a:bodyPr>
          <a:lstStyle/>
          <a:p>
            <a:pPr algn="ctr"/>
            <a:r>
              <a:rPr lang="en-US" sz="2000" dirty="0">
                <a:latin typeface="Arial"/>
                <a:cs typeface="Arial"/>
              </a:rPr>
              <a:t>A Guide to the Business Analysis Body of Knowledge by IIBA</a:t>
            </a:r>
          </a:p>
        </p:txBody>
      </p:sp>
    </p:spTree>
    <p:extLst>
      <p:ext uri="{BB962C8B-B14F-4D97-AF65-F5344CB8AC3E}">
        <p14:creationId xmlns:p14="http://schemas.microsoft.com/office/powerpoint/2010/main" val="410359194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37451" y="1656466"/>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Key Points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1" name="Diagram 10">
            <a:extLst>
              <a:ext uri="{FF2B5EF4-FFF2-40B4-BE49-F238E27FC236}">
                <a16:creationId xmlns:a16="http://schemas.microsoft.com/office/drawing/2014/main" id="{8CC20127-3F88-7DBD-ACCC-E036E2F652B7}"/>
              </a:ext>
            </a:extLst>
          </p:cNvPr>
          <p:cNvGraphicFramePr/>
          <p:nvPr>
            <p:extLst>
              <p:ext uri="{D42A27DB-BD31-4B8C-83A1-F6EECF244321}">
                <p14:modId xmlns:p14="http://schemas.microsoft.com/office/powerpoint/2010/main" val="3686136080"/>
              </p:ext>
            </p:extLst>
          </p:nvPr>
        </p:nvGraphicFramePr>
        <p:xfrm>
          <a:off x="942308" y="2379481"/>
          <a:ext cx="10146606"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28046674"/>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E94446B-A195-43D2-8375-7C1AC4D42039}"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10">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2"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3" name="Rectangle 12">
            <a:extLst>
              <a:ext uri="{FF2B5EF4-FFF2-40B4-BE49-F238E27FC236}">
                <a16:creationId xmlns:a16="http://schemas.microsoft.com/office/drawing/2014/main" id="{0AC2650A-C51A-9ACB-723B-68D89C868D01}"/>
              </a:ext>
            </a:extLst>
          </p:cNvPr>
          <p:cNvSpPr/>
          <p:nvPr/>
        </p:nvSpPr>
        <p:spPr>
          <a:xfrm>
            <a:off x="1308299" y="1549486"/>
            <a:ext cx="4078800" cy="3662541"/>
          </a:xfrm>
          <a:prstGeom prst="rect">
            <a:avLst/>
          </a:prstGeom>
        </p:spPr>
        <p:txBody>
          <a:bodyPr wrap="square">
            <a:spAutoFit/>
          </a:bodyPr>
          <a:lstStyle/>
          <a:p>
            <a:pPr lvl="0"/>
            <a:r>
              <a:rPr lang="en-US" sz="2400" b="1" dirty="0">
                <a:solidFill>
                  <a:schemeClr val="tx1"/>
                </a:solidFill>
                <a:ea typeface="Calibri"/>
                <a:cs typeface="+mj-cs"/>
                <a:sym typeface="Calibri"/>
              </a:rPr>
              <a:t>For Discussion Panel and Next Lecture:</a:t>
            </a:r>
          </a:p>
          <a:p>
            <a:pPr marL="285750" lvl="0" indent="-285750">
              <a:buFont typeface="Arial" panose="020B0604020202020204" pitchFamily="34" charset="0"/>
              <a:buChar char="•"/>
            </a:pPr>
            <a:endParaRPr lang="en-US" sz="2400" dirty="0">
              <a:solidFill>
                <a:schemeClr val="tx1"/>
              </a:solidFill>
              <a:ea typeface="Calibri"/>
              <a:cs typeface="+mj-cs"/>
              <a:sym typeface="Calibri"/>
            </a:endParaRPr>
          </a:p>
          <a:p>
            <a:pPr marL="285750" marR="0" lvl="0" indent="-285750" rtl="0">
              <a:spcBef>
                <a:spcPts val="0"/>
              </a:spcBef>
              <a:spcAft>
                <a:spcPts val="0"/>
              </a:spcAft>
              <a:buFont typeface="Arial" panose="020B0604020202020204" pitchFamily="34" charset="0"/>
              <a:buChar char="•"/>
            </a:pPr>
            <a:r>
              <a:rPr lang="en-US" sz="2000" dirty="0">
                <a:solidFill>
                  <a:schemeClr val="tx1"/>
                </a:solidFill>
                <a:ea typeface="Calibri"/>
                <a:cs typeface="+mj-cs"/>
                <a:sym typeface="Calibri"/>
              </a:rPr>
              <a:t>Reading, Chapters 1, 2. from textbook</a:t>
            </a:r>
          </a:p>
          <a:p>
            <a:pPr marL="261938" marR="0" lvl="0" rtl="0">
              <a:spcBef>
                <a:spcPts val="0"/>
              </a:spcBef>
              <a:spcAft>
                <a:spcPts val="0"/>
              </a:spcAft>
            </a:pPr>
            <a:r>
              <a:rPr lang="en-US" sz="2000" dirty="0">
                <a:effectLst/>
                <a:ea typeface="Calibri" panose="020F0502020204030204" pitchFamily="34" charset="0"/>
                <a:cs typeface="+mj-cs"/>
              </a:rPr>
              <a:t>“Business Analysis” by James </a:t>
            </a:r>
            <a:r>
              <a:rPr lang="en-US" sz="2000" dirty="0" err="1">
                <a:effectLst/>
                <a:ea typeface="Calibri" panose="020F0502020204030204" pitchFamily="34" charset="0"/>
                <a:cs typeface="+mj-cs"/>
              </a:rPr>
              <a:t>Cadle</a:t>
            </a:r>
            <a:r>
              <a:rPr lang="en-US" sz="2000" dirty="0">
                <a:effectLst/>
                <a:ea typeface="Calibri" panose="020F0502020204030204" pitchFamily="34" charset="0"/>
                <a:cs typeface="+mj-cs"/>
              </a:rPr>
              <a:t>, Malcolm Eva, Keith </a:t>
            </a:r>
            <a:r>
              <a:rPr lang="en-US" sz="2000" dirty="0" err="1">
                <a:effectLst/>
                <a:ea typeface="Calibri" panose="020F0502020204030204" pitchFamily="34" charset="0"/>
                <a:cs typeface="+mj-cs"/>
              </a:rPr>
              <a:t>Hindle</a:t>
            </a:r>
            <a:r>
              <a:rPr lang="en-US" sz="2000" dirty="0">
                <a:effectLst/>
                <a:ea typeface="Calibri" panose="020F0502020204030204" pitchFamily="34" charset="0"/>
                <a:cs typeface="+mj-cs"/>
              </a:rPr>
              <a:t>, Debra Paul, 2nd edition</a:t>
            </a:r>
            <a:endParaRPr lang="en-US" sz="2000" dirty="0">
              <a:ea typeface="Calibri" panose="020F0502020204030204" pitchFamily="34" charset="0"/>
              <a:cs typeface="+mj-cs"/>
            </a:endParaRPr>
          </a:p>
          <a:p>
            <a:pPr marR="0" lvl="0" rtl="0">
              <a:spcBef>
                <a:spcPts val="0"/>
              </a:spcBef>
              <a:spcAft>
                <a:spcPts val="0"/>
              </a:spcAft>
            </a:pPr>
            <a:endParaRPr lang="en-US" sz="2000" dirty="0">
              <a:solidFill>
                <a:schemeClr val="tx1"/>
              </a:solidFill>
              <a:ea typeface="Calibri"/>
              <a:cs typeface="+mj-cs"/>
              <a:sym typeface="Calibri"/>
            </a:endParaRPr>
          </a:p>
          <a:p>
            <a:pPr marL="342900" marR="0" lvl="0" indent="-342900" rtl="0">
              <a:spcBef>
                <a:spcPts val="0"/>
              </a:spcBef>
              <a:spcAft>
                <a:spcPts val="0"/>
              </a:spcAft>
              <a:buFont typeface="Arial" panose="020B0604020202020204" pitchFamily="34" charset="0"/>
              <a:buChar char="•"/>
            </a:pPr>
            <a:r>
              <a:rPr lang="en-US" sz="2000" dirty="0">
                <a:ea typeface="Calibri"/>
                <a:cs typeface="+mj-cs"/>
                <a:sym typeface="Calibri"/>
              </a:rPr>
              <a:t>Watch the video:</a:t>
            </a:r>
          </a:p>
          <a:p>
            <a:pPr marL="261938" marR="0" lvl="0" rtl="0">
              <a:spcBef>
                <a:spcPts val="0"/>
              </a:spcBef>
              <a:spcAft>
                <a:spcPts val="0"/>
              </a:spcAft>
            </a:pPr>
            <a:r>
              <a:rPr lang="en-US" sz="2000" dirty="0">
                <a:ea typeface="Calibri"/>
                <a:cs typeface="+mj-cs"/>
                <a:sym typeface="Calibri"/>
                <a:hlinkClick r:id="rId4"/>
              </a:rPr>
              <a:t>“Intro to Business Analysis”</a:t>
            </a:r>
            <a:endParaRPr lang="en-US" sz="2000" dirty="0">
              <a:ea typeface="Calibri"/>
              <a:cs typeface="+mj-cs"/>
              <a:sym typeface="Calibri"/>
            </a:endParaRPr>
          </a:p>
        </p:txBody>
      </p:sp>
      <p:sp>
        <p:nvSpPr>
          <p:cNvPr id="14" name="TextBox 13">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15"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 name="Google Shape;165;p5">
            <a:extLst>
              <a:ext uri="{FF2B5EF4-FFF2-40B4-BE49-F238E27FC236}">
                <a16:creationId xmlns:a16="http://schemas.microsoft.com/office/drawing/2014/main"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7" name="Google Shape;164;p5">
            <a:extLst>
              <a:ext uri="{FF2B5EF4-FFF2-40B4-BE49-F238E27FC236}">
                <a16:creationId xmlns:a16="http://schemas.microsoft.com/office/drawing/2014/main"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0E844A-222C-4A34-955B-FFBE4F5D49D7}"/>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49100919-8a76-4266-be0c-7dc583902cb4"/>
    <ds:schemaRef ds:uri="http://schemas.microsoft.com/office/infopath/2007/PartnerControls"/>
    <ds:schemaRef ds:uri="http://purl.org/dc/terms/"/>
    <ds:schemaRef ds:uri="http://purl.org/dc/elements/1.1/"/>
    <ds:schemaRef ds:uri="http://schemas.openxmlformats.org/package/2006/metadata/core-properties"/>
    <ds:schemaRef ds:uri="d13aca44-ef33-4cf4-9980-7f0b00e6eeb9"/>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1261</TotalTime>
  <Words>3226</Words>
  <Application>Microsoft Macintosh PowerPoint</Application>
  <PresentationFormat>Widescreen</PresentationFormat>
  <Paragraphs>441</Paragraphs>
  <Slides>45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253</cp:revision>
  <dcterms:created xsi:type="dcterms:W3CDTF">2023-04-29T09:08:00Z</dcterms:created>
  <dcterms:modified xsi:type="dcterms:W3CDTF">2025-05-09T22:10:47Z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