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2"/>
  </p:notesMasterIdLst>
  <p:sldIdLst>
    <p:sldId id="256" r:id="rId2"/>
    <p:sldId id="257" r:id="rId3"/>
    <p:sldId id="258" r:id="rId4"/>
    <p:sldId id="259" r:id="rId5"/>
    <p:sldId id="305" r:id="rId6"/>
    <p:sldId id="306" r:id="rId7"/>
    <p:sldId id="307" r:id="rId8"/>
    <p:sldId id="308" r:id="rId9"/>
    <p:sldId id="309" r:id="rId10"/>
    <p:sldId id="310" r:id="rId11"/>
    <p:sldId id="322" r:id="rId12"/>
    <p:sldId id="311" r:id="rId13"/>
    <p:sldId id="323" r:id="rId14"/>
    <p:sldId id="312" r:id="rId15"/>
    <p:sldId id="324" r:id="rId16"/>
    <p:sldId id="313" r:id="rId17"/>
    <p:sldId id="314" r:id="rId18"/>
    <p:sldId id="315" r:id="rId19"/>
    <p:sldId id="316" r:id="rId20"/>
    <p:sldId id="317" r:id="rId21"/>
    <p:sldId id="318" r:id="rId22"/>
    <p:sldId id="319" r:id="rId23"/>
    <p:sldId id="320" r:id="rId24"/>
    <p:sldId id="321" r:id="rId25"/>
    <p:sldId id="325" r:id="rId26"/>
    <p:sldId id="339" r:id="rId27"/>
    <p:sldId id="326" r:id="rId28"/>
    <p:sldId id="327" r:id="rId29"/>
    <p:sldId id="328" r:id="rId30"/>
    <p:sldId id="353" r:id="rId31"/>
    <p:sldId id="354" r:id="rId32"/>
    <p:sldId id="355" r:id="rId33"/>
    <p:sldId id="356" r:id="rId34"/>
    <p:sldId id="329" r:id="rId35"/>
    <p:sldId id="331" r:id="rId36"/>
    <p:sldId id="340" r:id="rId37"/>
    <p:sldId id="341" r:id="rId38"/>
    <p:sldId id="342" r:id="rId39"/>
    <p:sldId id="343" r:id="rId40"/>
    <p:sldId id="344" r:id="rId41"/>
    <p:sldId id="345" r:id="rId42"/>
    <p:sldId id="346" r:id="rId43"/>
    <p:sldId id="347" r:id="rId44"/>
    <p:sldId id="348" r:id="rId45"/>
    <p:sldId id="349" r:id="rId46"/>
    <p:sldId id="357" r:id="rId47"/>
    <p:sldId id="350" r:id="rId48"/>
    <p:sldId id="351" r:id="rId49"/>
    <p:sldId id="352" r:id="rId50"/>
    <p:sldId id="358" r:id="rId51"/>
    <p:sldId id="359" r:id="rId52"/>
    <p:sldId id="360" r:id="rId53"/>
    <p:sldId id="361" r:id="rId54"/>
    <p:sldId id="366" r:id="rId55"/>
    <p:sldId id="362" r:id="rId56"/>
    <p:sldId id="363" r:id="rId57"/>
    <p:sldId id="364" r:id="rId58"/>
    <p:sldId id="367" r:id="rId59"/>
    <p:sldId id="368" r:id="rId60"/>
    <p:sldId id="369" r:id="rId61"/>
    <p:sldId id="370" r:id="rId62"/>
    <p:sldId id="371" r:id="rId63"/>
    <p:sldId id="372" r:id="rId64"/>
    <p:sldId id="373" r:id="rId65"/>
    <p:sldId id="374" r:id="rId66"/>
    <p:sldId id="375" r:id="rId67"/>
    <p:sldId id="376" r:id="rId68"/>
    <p:sldId id="377" r:id="rId69"/>
    <p:sldId id="378" r:id="rId70"/>
    <p:sldId id="379" r:id="rId7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455" autoAdjust="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11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wmf"/><Relationship Id="rId4" Type="http://schemas.openxmlformats.org/officeDocument/2006/relationships/image" Target="../media/image81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wmf"/><Relationship Id="rId2" Type="http://schemas.openxmlformats.org/officeDocument/2006/relationships/image" Target="../media/image83.wmf"/><Relationship Id="rId1" Type="http://schemas.openxmlformats.org/officeDocument/2006/relationships/image" Target="../media/image82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86.wmf"/><Relationship Id="rId1" Type="http://schemas.openxmlformats.org/officeDocument/2006/relationships/image" Target="../media/image85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87.wmf"/><Relationship Id="rId1" Type="http://schemas.openxmlformats.org/officeDocument/2006/relationships/image" Target="../media/image85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88.wmf"/><Relationship Id="rId1" Type="http://schemas.openxmlformats.org/officeDocument/2006/relationships/image" Target="../media/image85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9.wmf"/><Relationship Id="rId1" Type="http://schemas.openxmlformats.org/officeDocument/2006/relationships/image" Target="../media/image85.w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9.wmf"/><Relationship Id="rId1" Type="http://schemas.openxmlformats.org/officeDocument/2006/relationships/image" Target="../media/image90.w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1.wmf"/><Relationship Id="rId1" Type="http://schemas.openxmlformats.org/officeDocument/2006/relationships/image" Target="../media/image90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2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3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4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5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6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7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9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3040B8-D62A-4ACA-B839-771D7C105792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362C4-3EB1-42F6-8C29-DBA69251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585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8.png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41.w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8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43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.bin"/><Relationship Id="rId12" Type="http://schemas.openxmlformats.org/officeDocument/2006/relationships/image" Target="../media/image4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.bin"/><Relationship Id="rId5" Type="http://schemas.openxmlformats.org/officeDocument/2006/relationships/image" Target="../media/image10.emf"/><Relationship Id="rId10" Type="http://schemas.openxmlformats.org/officeDocument/2006/relationships/image" Target="../media/image4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.bin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50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52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5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.bin"/><Relationship Id="rId12" Type="http://schemas.openxmlformats.org/officeDocument/2006/relationships/image" Target="../media/image5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2.bin"/><Relationship Id="rId5" Type="http://schemas.openxmlformats.org/officeDocument/2006/relationships/image" Target="../media/image10.emf"/><Relationship Id="rId10" Type="http://schemas.openxmlformats.org/officeDocument/2006/relationships/image" Target="../media/image5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1.bin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6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5.bin"/><Relationship Id="rId5" Type="http://schemas.openxmlformats.org/officeDocument/2006/relationships/image" Target="../media/image10.emf"/><Relationship Id="rId10" Type="http://schemas.openxmlformats.org/officeDocument/2006/relationships/image" Target="../media/image6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.bin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6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7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9.bin"/><Relationship Id="rId12" Type="http://schemas.openxmlformats.org/officeDocument/2006/relationships/image" Target="../media/image7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1.bin"/><Relationship Id="rId5" Type="http://schemas.openxmlformats.org/officeDocument/2006/relationships/image" Target="../media/image10.emf"/><Relationship Id="rId10" Type="http://schemas.openxmlformats.org/officeDocument/2006/relationships/image" Target="../media/image6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0.bin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2.bin"/><Relationship Id="rId12" Type="http://schemas.openxmlformats.org/officeDocument/2006/relationships/image" Target="../media/image7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4.bin"/><Relationship Id="rId5" Type="http://schemas.openxmlformats.org/officeDocument/2006/relationships/image" Target="../media/image10.emf"/><Relationship Id="rId10" Type="http://schemas.openxmlformats.org/officeDocument/2006/relationships/image" Target="../media/image7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3.bin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6.bin"/><Relationship Id="rId12" Type="http://schemas.openxmlformats.org/officeDocument/2006/relationships/image" Target="../media/image7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8.bin"/><Relationship Id="rId5" Type="http://schemas.openxmlformats.org/officeDocument/2006/relationships/image" Target="../media/image10.emf"/><Relationship Id="rId10" Type="http://schemas.openxmlformats.org/officeDocument/2006/relationships/image" Target="../media/image7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7.bin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13" Type="http://schemas.openxmlformats.org/officeDocument/2006/relationships/oleObject" Target="../embeddings/oleObject32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8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1.bin"/><Relationship Id="rId5" Type="http://schemas.openxmlformats.org/officeDocument/2006/relationships/image" Target="../media/image10.emf"/><Relationship Id="rId10" Type="http://schemas.openxmlformats.org/officeDocument/2006/relationships/image" Target="../media/image7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0.bin"/><Relationship Id="rId14" Type="http://schemas.openxmlformats.org/officeDocument/2006/relationships/image" Target="../media/image81.wm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3.bin"/><Relationship Id="rId12" Type="http://schemas.openxmlformats.org/officeDocument/2006/relationships/image" Target="../media/image8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5.bin"/><Relationship Id="rId5" Type="http://schemas.openxmlformats.org/officeDocument/2006/relationships/image" Target="../media/image10.emf"/><Relationship Id="rId10" Type="http://schemas.openxmlformats.org/officeDocument/2006/relationships/image" Target="../media/image8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4.bin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8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7.bin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8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9.bin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8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1.bin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8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3.bin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8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5.bin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9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7.bin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59382" y="3159395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74377" y="5318054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1: Mathematical preliminaries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2: The straight line and applications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3: Functions and Graphs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5</a:t>
            </a:r>
            <a:r>
              <a:rPr lang="en-US" sz="2400" dirty="0"/>
              <a:t>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8: </a:t>
            </a:r>
            <a:r>
              <a:rPr lang="en-US" sz="2400" dirty="0"/>
              <a:t>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9: </a:t>
            </a:r>
            <a:r>
              <a:rPr lang="en-US" sz="2400" dirty="0"/>
              <a:t>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10: Linear algebra and applications</a:t>
            </a:r>
            <a:endParaRPr lang="en-US" sz="2400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782618" y="2414749"/>
            <a:ext cx="6358082" cy="3937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2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725" t="21396" r="18123" b="37760"/>
          <a:stretch/>
        </p:blipFill>
        <p:spPr>
          <a:xfrm>
            <a:off x="2220160" y="1825382"/>
            <a:ext cx="7554461" cy="3531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72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32019" t="30992" r="17384" b="25871"/>
          <a:stretch/>
        </p:blipFill>
        <p:spPr>
          <a:xfrm>
            <a:off x="2126502" y="1738650"/>
            <a:ext cx="7544043" cy="3617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90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450" t="21594" r="18314" b="16493"/>
          <a:stretch/>
        </p:blipFill>
        <p:spPr>
          <a:xfrm>
            <a:off x="2722179" y="1401773"/>
            <a:ext cx="6316718" cy="446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25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380" t="31756" r="17629" b="20091"/>
          <a:stretch/>
        </p:blipFill>
        <p:spPr>
          <a:xfrm>
            <a:off x="2147980" y="1419727"/>
            <a:ext cx="7791547" cy="422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3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533" t="31165" r="18306" b="21920"/>
          <a:stretch/>
        </p:blipFill>
        <p:spPr>
          <a:xfrm>
            <a:off x="2207388" y="1398067"/>
            <a:ext cx="8019455" cy="430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56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369" t="31394" r="45136" b="39121"/>
          <a:stretch/>
        </p:blipFill>
        <p:spPr>
          <a:xfrm>
            <a:off x="2608817" y="1760546"/>
            <a:ext cx="4877272" cy="359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42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54864" t="31733" r="18447" b="41155"/>
          <a:stretch/>
        </p:blipFill>
        <p:spPr>
          <a:xfrm>
            <a:off x="3083587" y="2125035"/>
            <a:ext cx="5377061" cy="3072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59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3697" t="31470" r="43182" b="21398"/>
          <a:stretch/>
        </p:blipFill>
        <p:spPr>
          <a:xfrm>
            <a:off x="3934326" y="1628673"/>
            <a:ext cx="3577892" cy="410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49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54968" t="31744" r="21758" b="23315"/>
          <a:stretch/>
        </p:blipFill>
        <p:spPr>
          <a:xfrm>
            <a:off x="3850105" y="1393905"/>
            <a:ext cx="3898232" cy="4233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46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894" t="32291" r="43034" b="23751"/>
          <a:stretch/>
        </p:blipFill>
        <p:spPr>
          <a:xfrm>
            <a:off x="3922294" y="1452666"/>
            <a:ext cx="4069121" cy="4179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50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55456" t="29671" r="17948" b="21422"/>
          <a:stretch/>
        </p:blipFill>
        <p:spPr>
          <a:xfrm>
            <a:off x="4018548" y="1436167"/>
            <a:ext cx="4150894" cy="4278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65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705" t="32078" r="24681" b="21464"/>
          <a:stretch/>
        </p:blipFill>
        <p:spPr>
          <a:xfrm>
            <a:off x="2440788" y="1560950"/>
            <a:ext cx="6756594" cy="4143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7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3705" t="30546" r="19885" b="19092"/>
          <a:stretch/>
        </p:blipFill>
        <p:spPr>
          <a:xfrm>
            <a:off x="2383677" y="1391109"/>
            <a:ext cx="7241513" cy="442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53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49303" t="31683" r="33291" b="26361"/>
          <a:stretch/>
        </p:blipFill>
        <p:spPr>
          <a:xfrm>
            <a:off x="4475748" y="1407693"/>
            <a:ext cx="3212431" cy="435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3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46741" t="32088" r="30881" b="26296"/>
          <a:stretch/>
        </p:blipFill>
        <p:spPr>
          <a:xfrm>
            <a:off x="3862137" y="1395663"/>
            <a:ext cx="4165373" cy="4357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32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49850" t="31777" r="34233" b="29872"/>
          <a:stretch/>
        </p:blipFill>
        <p:spPr>
          <a:xfrm>
            <a:off x="4379495" y="1560950"/>
            <a:ext cx="2884010" cy="390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13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47729" t="31792" r="32746" b="29004"/>
          <a:stretch/>
        </p:blipFill>
        <p:spPr>
          <a:xfrm>
            <a:off x="4138864" y="1371600"/>
            <a:ext cx="3900679" cy="4405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69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5505" t="31024" r="17596" b="16937"/>
          <a:stretch/>
        </p:blipFill>
        <p:spPr>
          <a:xfrm>
            <a:off x="2695074" y="1544624"/>
            <a:ext cx="6898399" cy="4305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27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6739" t="31657" r="17971" b="26831"/>
          <a:stretch/>
        </p:blipFill>
        <p:spPr>
          <a:xfrm>
            <a:off x="2087996" y="1560949"/>
            <a:ext cx="7657583" cy="394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14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3126" t="22145" r="17732" b="35382"/>
          <a:stretch/>
        </p:blipFill>
        <p:spPr>
          <a:xfrm>
            <a:off x="2258044" y="1560950"/>
            <a:ext cx="7668010" cy="3727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94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32456" t="22144" r="17763" b="17928"/>
          <a:stretch/>
        </p:blipFill>
        <p:spPr>
          <a:xfrm>
            <a:off x="3393187" y="1560950"/>
            <a:ext cx="5416914" cy="3668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27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46741" t="32088" r="30881" b="26296"/>
          <a:stretch/>
        </p:blipFill>
        <p:spPr>
          <a:xfrm>
            <a:off x="3862137" y="1395663"/>
            <a:ext cx="4165373" cy="435719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44215" y="1560950"/>
            <a:ext cx="163685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+mj-lt"/>
                <a:cs typeface="Tajawal Medium" panose="00000600000000000000" pitchFamily="2" charset="-78"/>
              </a:rPr>
              <a:t>Remember</a:t>
            </a:r>
            <a:endParaRPr lang="en-US" sz="2600" b="1" dirty="0">
              <a:latin typeface="+mj-lt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8621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47113" t="32728" r="30816" b="28035"/>
          <a:stretch/>
        </p:blipFill>
        <p:spPr>
          <a:xfrm>
            <a:off x="3958389" y="1560950"/>
            <a:ext cx="4223085" cy="422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35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829" t="29702" r="19123" b="19319"/>
          <a:stretch/>
        </p:blipFill>
        <p:spPr>
          <a:xfrm>
            <a:off x="2098942" y="1527021"/>
            <a:ext cx="6996931" cy="4175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43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511" t="21104" r="17919" b="16499"/>
          <a:stretch/>
        </p:blipFill>
        <p:spPr>
          <a:xfrm>
            <a:off x="2791326" y="1379078"/>
            <a:ext cx="6136105" cy="439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61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35409" t="44267" r="22217" b="22253"/>
          <a:stretch/>
        </p:blipFill>
        <p:spPr>
          <a:xfrm>
            <a:off x="1947971" y="1780674"/>
            <a:ext cx="7606960" cy="3380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72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5395" t="41307" r="22364" b="24532"/>
          <a:stretch/>
        </p:blipFill>
        <p:spPr>
          <a:xfrm>
            <a:off x="2440788" y="1855906"/>
            <a:ext cx="7490335" cy="3407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50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35845" t="42824" r="25445" b="31026"/>
          <a:stretch/>
        </p:blipFill>
        <p:spPr>
          <a:xfrm>
            <a:off x="2290020" y="2204822"/>
            <a:ext cx="7264911" cy="2760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65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l="35423" t="41323" r="22234" b="24672"/>
          <a:stretch/>
        </p:blipFill>
        <p:spPr>
          <a:xfrm>
            <a:off x="2203203" y="1884405"/>
            <a:ext cx="7457521" cy="3368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92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4069673"/>
              </p:ext>
            </p:extLst>
          </p:nvPr>
        </p:nvGraphicFramePr>
        <p:xfrm>
          <a:off x="2440788" y="3920317"/>
          <a:ext cx="7772400" cy="1457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Equation" r:id="rId7" imgW="1625400" imgH="304560" progId="Equation.DSMT4">
                  <p:embed/>
                </p:oleObj>
              </mc:Choice>
              <mc:Fallback>
                <p:oleObj name="Equation" r:id="rId7" imgW="1625400" imgH="304560" progId="Equation.DSMT4">
                  <p:embed/>
                  <p:pic>
                    <p:nvPicPr>
                      <p:cNvPr id="4198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0788" y="3920317"/>
                        <a:ext cx="7772400" cy="1457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9"/>
          <a:srcRect l="43154" t="31740" r="15896" b="49060"/>
          <a:stretch/>
        </p:blipFill>
        <p:spPr>
          <a:xfrm>
            <a:off x="2244133" y="1555868"/>
            <a:ext cx="7969055" cy="2101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22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40046" t="20864" r="14574" b="20118"/>
          <a:stretch/>
        </p:blipFill>
        <p:spPr>
          <a:xfrm>
            <a:off x="3007895" y="1406912"/>
            <a:ext cx="5885299" cy="4305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88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39229" t="21495" r="14225" b="44004"/>
          <a:stretch/>
        </p:blipFill>
        <p:spPr>
          <a:xfrm>
            <a:off x="1286966" y="1828678"/>
            <a:ext cx="5297901" cy="2208955"/>
          </a:xfrm>
          <a:prstGeom prst="rect">
            <a:avLst/>
          </a:prstGeom>
        </p:spPr>
      </p:pic>
      <p:grpSp>
        <p:nvGrpSpPr>
          <p:cNvPr id="24" name="Group 145"/>
          <p:cNvGrpSpPr>
            <a:grpSpLocks/>
          </p:cNvGrpSpPr>
          <p:nvPr/>
        </p:nvGrpSpPr>
        <p:grpSpPr bwMode="auto">
          <a:xfrm>
            <a:off x="7098632" y="1628673"/>
            <a:ext cx="3884481" cy="3880306"/>
            <a:chOff x="2856" y="1322"/>
            <a:chExt cx="2110" cy="2230"/>
          </a:xfrm>
        </p:grpSpPr>
        <p:sp>
          <p:nvSpPr>
            <p:cNvPr id="25" name="Freeform 142"/>
            <p:cNvSpPr>
              <a:spLocks/>
            </p:cNvSpPr>
            <p:nvPr/>
          </p:nvSpPr>
          <p:spPr bwMode="auto">
            <a:xfrm>
              <a:off x="3216" y="1728"/>
              <a:ext cx="1716" cy="1824"/>
            </a:xfrm>
            <a:custGeom>
              <a:avLst/>
              <a:gdLst>
                <a:gd name="T0" fmla="*/ 9 w 578"/>
                <a:gd name="T1" fmla="*/ 618 h 1003"/>
                <a:gd name="T2" fmla="*/ 20 w 578"/>
                <a:gd name="T3" fmla="*/ 505 h 1003"/>
                <a:gd name="T4" fmla="*/ 31 w 578"/>
                <a:gd name="T5" fmla="*/ 441 h 1003"/>
                <a:gd name="T6" fmla="*/ 42 w 578"/>
                <a:gd name="T7" fmla="*/ 396 h 1003"/>
                <a:gd name="T8" fmla="*/ 52 w 578"/>
                <a:gd name="T9" fmla="*/ 361 h 1003"/>
                <a:gd name="T10" fmla="*/ 63 w 578"/>
                <a:gd name="T11" fmla="*/ 333 h 1003"/>
                <a:gd name="T12" fmla="*/ 74 w 578"/>
                <a:gd name="T13" fmla="*/ 310 h 1003"/>
                <a:gd name="T14" fmla="*/ 85 w 578"/>
                <a:gd name="T15" fmla="*/ 289 h 1003"/>
                <a:gd name="T16" fmla="*/ 96 w 578"/>
                <a:gd name="T17" fmla="*/ 271 h 1003"/>
                <a:gd name="T18" fmla="*/ 106 w 578"/>
                <a:gd name="T19" fmla="*/ 255 h 1003"/>
                <a:gd name="T20" fmla="*/ 117 w 578"/>
                <a:gd name="T21" fmla="*/ 240 h 1003"/>
                <a:gd name="T22" fmla="*/ 128 w 578"/>
                <a:gd name="T23" fmla="*/ 227 h 1003"/>
                <a:gd name="T24" fmla="*/ 139 w 578"/>
                <a:gd name="T25" fmla="*/ 215 h 1003"/>
                <a:gd name="T26" fmla="*/ 150 w 578"/>
                <a:gd name="T27" fmla="*/ 204 h 1003"/>
                <a:gd name="T28" fmla="*/ 160 w 578"/>
                <a:gd name="T29" fmla="*/ 193 h 1003"/>
                <a:gd name="T30" fmla="*/ 171 w 578"/>
                <a:gd name="T31" fmla="*/ 183 h 1003"/>
                <a:gd name="T32" fmla="*/ 182 w 578"/>
                <a:gd name="T33" fmla="*/ 174 h 1003"/>
                <a:gd name="T34" fmla="*/ 193 w 578"/>
                <a:gd name="T35" fmla="*/ 165 h 1003"/>
                <a:gd name="T36" fmla="*/ 204 w 578"/>
                <a:gd name="T37" fmla="*/ 157 h 1003"/>
                <a:gd name="T38" fmla="*/ 214 w 578"/>
                <a:gd name="T39" fmla="*/ 149 h 1003"/>
                <a:gd name="T40" fmla="*/ 225 w 578"/>
                <a:gd name="T41" fmla="*/ 142 h 1003"/>
                <a:gd name="T42" fmla="*/ 236 w 578"/>
                <a:gd name="T43" fmla="*/ 135 h 1003"/>
                <a:gd name="T44" fmla="*/ 247 w 578"/>
                <a:gd name="T45" fmla="*/ 128 h 1003"/>
                <a:gd name="T46" fmla="*/ 258 w 578"/>
                <a:gd name="T47" fmla="*/ 121 h 1003"/>
                <a:gd name="T48" fmla="*/ 268 w 578"/>
                <a:gd name="T49" fmla="*/ 115 h 1003"/>
                <a:gd name="T50" fmla="*/ 279 w 578"/>
                <a:gd name="T51" fmla="*/ 109 h 1003"/>
                <a:gd name="T52" fmla="*/ 290 w 578"/>
                <a:gd name="T53" fmla="*/ 103 h 1003"/>
                <a:gd name="T54" fmla="*/ 301 w 578"/>
                <a:gd name="T55" fmla="*/ 98 h 1003"/>
                <a:gd name="T56" fmla="*/ 312 w 578"/>
                <a:gd name="T57" fmla="*/ 93 h 1003"/>
                <a:gd name="T58" fmla="*/ 322 w 578"/>
                <a:gd name="T59" fmla="*/ 87 h 1003"/>
                <a:gd name="T60" fmla="*/ 333 w 578"/>
                <a:gd name="T61" fmla="*/ 82 h 1003"/>
                <a:gd name="T62" fmla="*/ 344 w 578"/>
                <a:gd name="T63" fmla="*/ 78 h 1003"/>
                <a:gd name="T64" fmla="*/ 355 w 578"/>
                <a:gd name="T65" fmla="*/ 73 h 1003"/>
                <a:gd name="T66" fmla="*/ 366 w 578"/>
                <a:gd name="T67" fmla="*/ 68 h 1003"/>
                <a:gd name="T68" fmla="*/ 376 w 578"/>
                <a:gd name="T69" fmla="*/ 64 h 1003"/>
                <a:gd name="T70" fmla="*/ 387 w 578"/>
                <a:gd name="T71" fmla="*/ 60 h 1003"/>
                <a:gd name="T72" fmla="*/ 398 w 578"/>
                <a:gd name="T73" fmla="*/ 56 h 1003"/>
                <a:gd name="T74" fmla="*/ 409 w 578"/>
                <a:gd name="T75" fmla="*/ 52 h 1003"/>
                <a:gd name="T76" fmla="*/ 420 w 578"/>
                <a:gd name="T77" fmla="*/ 48 h 1003"/>
                <a:gd name="T78" fmla="*/ 430 w 578"/>
                <a:gd name="T79" fmla="*/ 44 h 1003"/>
                <a:gd name="T80" fmla="*/ 441 w 578"/>
                <a:gd name="T81" fmla="*/ 40 h 1003"/>
                <a:gd name="T82" fmla="*/ 452 w 578"/>
                <a:gd name="T83" fmla="*/ 36 h 1003"/>
                <a:gd name="T84" fmla="*/ 463 w 578"/>
                <a:gd name="T85" fmla="*/ 33 h 1003"/>
                <a:gd name="T86" fmla="*/ 474 w 578"/>
                <a:gd name="T87" fmla="*/ 29 h 1003"/>
                <a:gd name="T88" fmla="*/ 484 w 578"/>
                <a:gd name="T89" fmla="*/ 26 h 1003"/>
                <a:gd name="T90" fmla="*/ 495 w 578"/>
                <a:gd name="T91" fmla="*/ 23 h 1003"/>
                <a:gd name="T92" fmla="*/ 506 w 578"/>
                <a:gd name="T93" fmla="*/ 19 h 1003"/>
                <a:gd name="T94" fmla="*/ 517 w 578"/>
                <a:gd name="T95" fmla="*/ 16 h 1003"/>
                <a:gd name="T96" fmla="*/ 528 w 578"/>
                <a:gd name="T97" fmla="*/ 13 h 1003"/>
                <a:gd name="T98" fmla="*/ 538 w 578"/>
                <a:gd name="T99" fmla="*/ 10 h 1003"/>
                <a:gd name="T100" fmla="*/ 549 w 578"/>
                <a:gd name="T101" fmla="*/ 7 h 1003"/>
                <a:gd name="T102" fmla="*/ 560 w 578"/>
                <a:gd name="T103" fmla="*/ 5 h 1003"/>
                <a:gd name="T104" fmla="*/ 571 w 578"/>
                <a:gd name="T105" fmla="*/ 2 h 1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8" h="1003">
                  <a:moveTo>
                    <a:pt x="0" y="1003"/>
                  </a:moveTo>
                  <a:lnTo>
                    <a:pt x="2" y="820"/>
                  </a:lnTo>
                  <a:lnTo>
                    <a:pt x="4" y="740"/>
                  </a:lnTo>
                  <a:lnTo>
                    <a:pt x="6" y="687"/>
                  </a:lnTo>
                  <a:lnTo>
                    <a:pt x="7" y="649"/>
                  </a:lnTo>
                  <a:lnTo>
                    <a:pt x="9" y="618"/>
                  </a:lnTo>
                  <a:lnTo>
                    <a:pt x="11" y="592"/>
                  </a:lnTo>
                  <a:lnTo>
                    <a:pt x="13" y="570"/>
                  </a:lnTo>
                  <a:lnTo>
                    <a:pt x="15" y="551"/>
                  </a:lnTo>
                  <a:lnTo>
                    <a:pt x="16" y="534"/>
                  </a:lnTo>
                  <a:lnTo>
                    <a:pt x="18" y="519"/>
                  </a:lnTo>
                  <a:lnTo>
                    <a:pt x="20" y="505"/>
                  </a:lnTo>
                  <a:lnTo>
                    <a:pt x="22" y="492"/>
                  </a:lnTo>
                  <a:lnTo>
                    <a:pt x="24" y="480"/>
                  </a:lnTo>
                  <a:lnTo>
                    <a:pt x="25" y="470"/>
                  </a:lnTo>
                  <a:lnTo>
                    <a:pt x="27" y="459"/>
                  </a:lnTo>
                  <a:lnTo>
                    <a:pt x="29" y="450"/>
                  </a:lnTo>
                  <a:lnTo>
                    <a:pt x="31" y="441"/>
                  </a:lnTo>
                  <a:lnTo>
                    <a:pt x="33" y="432"/>
                  </a:lnTo>
                  <a:lnTo>
                    <a:pt x="34" y="424"/>
                  </a:lnTo>
                  <a:lnTo>
                    <a:pt x="36" y="417"/>
                  </a:lnTo>
                  <a:lnTo>
                    <a:pt x="38" y="410"/>
                  </a:lnTo>
                  <a:lnTo>
                    <a:pt x="40" y="403"/>
                  </a:lnTo>
                  <a:lnTo>
                    <a:pt x="42" y="396"/>
                  </a:lnTo>
                  <a:lnTo>
                    <a:pt x="43" y="390"/>
                  </a:lnTo>
                  <a:lnTo>
                    <a:pt x="45" y="384"/>
                  </a:lnTo>
                  <a:lnTo>
                    <a:pt x="47" y="378"/>
                  </a:lnTo>
                  <a:lnTo>
                    <a:pt x="49" y="372"/>
                  </a:lnTo>
                  <a:lnTo>
                    <a:pt x="51" y="367"/>
                  </a:lnTo>
                  <a:lnTo>
                    <a:pt x="52" y="361"/>
                  </a:lnTo>
                  <a:lnTo>
                    <a:pt x="54" y="356"/>
                  </a:lnTo>
                  <a:lnTo>
                    <a:pt x="56" y="352"/>
                  </a:lnTo>
                  <a:lnTo>
                    <a:pt x="58" y="347"/>
                  </a:lnTo>
                  <a:lnTo>
                    <a:pt x="60" y="342"/>
                  </a:lnTo>
                  <a:lnTo>
                    <a:pt x="61" y="338"/>
                  </a:lnTo>
                  <a:lnTo>
                    <a:pt x="63" y="333"/>
                  </a:lnTo>
                  <a:lnTo>
                    <a:pt x="65" y="329"/>
                  </a:lnTo>
                  <a:lnTo>
                    <a:pt x="67" y="325"/>
                  </a:lnTo>
                  <a:lnTo>
                    <a:pt x="69" y="321"/>
                  </a:lnTo>
                  <a:lnTo>
                    <a:pt x="70" y="317"/>
                  </a:lnTo>
                  <a:lnTo>
                    <a:pt x="72" y="313"/>
                  </a:lnTo>
                  <a:lnTo>
                    <a:pt x="74" y="310"/>
                  </a:lnTo>
                  <a:lnTo>
                    <a:pt x="76" y="306"/>
                  </a:lnTo>
                  <a:lnTo>
                    <a:pt x="78" y="303"/>
                  </a:lnTo>
                  <a:lnTo>
                    <a:pt x="79" y="299"/>
                  </a:lnTo>
                  <a:lnTo>
                    <a:pt x="81" y="296"/>
                  </a:lnTo>
                  <a:lnTo>
                    <a:pt x="83" y="292"/>
                  </a:lnTo>
                  <a:lnTo>
                    <a:pt x="85" y="289"/>
                  </a:lnTo>
                  <a:lnTo>
                    <a:pt x="87" y="286"/>
                  </a:lnTo>
                  <a:lnTo>
                    <a:pt x="88" y="283"/>
                  </a:lnTo>
                  <a:lnTo>
                    <a:pt x="90" y="280"/>
                  </a:lnTo>
                  <a:lnTo>
                    <a:pt x="92" y="277"/>
                  </a:lnTo>
                  <a:lnTo>
                    <a:pt x="94" y="274"/>
                  </a:lnTo>
                  <a:lnTo>
                    <a:pt x="96" y="271"/>
                  </a:lnTo>
                  <a:lnTo>
                    <a:pt x="97" y="268"/>
                  </a:lnTo>
                  <a:lnTo>
                    <a:pt x="99" y="266"/>
                  </a:lnTo>
                  <a:lnTo>
                    <a:pt x="101" y="263"/>
                  </a:lnTo>
                  <a:lnTo>
                    <a:pt x="103" y="260"/>
                  </a:lnTo>
                  <a:lnTo>
                    <a:pt x="105" y="258"/>
                  </a:lnTo>
                  <a:lnTo>
                    <a:pt x="106" y="255"/>
                  </a:lnTo>
                  <a:lnTo>
                    <a:pt x="108" y="252"/>
                  </a:lnTo>
                  <a:lnTo>
                    <a:pt x="110" y="250"/>
                  </a:lnTo>
                  <a:lnTo>
                    <a:pt x="112" y="247"/>
                  </a:lnTo>
                  <a:lnTo>
                    <a:pt x="114" y="245"/>
                  </a:lnTo>
                  <a:lnTo>
                    <a:pt x="115" y="243"/>
                  </a:lnTo>
                  <a:lnTo>
                    <a:pt x="117" y="240"/>
                  </a:lnTo>
                  <a:lnTo>
                    <a:pt x="119" y="238"/>
                  </a:lnTo>
                  <a:lnTo>
                    <a:pt x="121" y="236"/>
                  </a:lnTo>
                  <a:lnTo>
                    <a:pt x="123" y="234"/>
                  </a:lnTo>
                  <a:lnTo>
                    <a:pt x="124" y="231"/>
                  </a:lnTo>
                  <a:lnTo>
                    <a:pt x="126" y="229"/>
                  </a:lnTo>
                  <a:lnTo>
                    <a:pt x="128" y="227"/>
                  </a:lnTo>
                  <a:lnTo>
                    <a:pt x="130" y="225"/>
                  </a:lnTo>
                  <a:lnTo>
                    <a:pt x="132" y="223"/>
                  </a:lnTo>
                  <a:lnTo>
                    <a:pt x="133" y="221"/>
                  </a:lnTo>
                  <a:lnTo>
                    <a:pt x="135" y="219"/>
                  </a:lnTo>
                  <a:lnTo>
                    <a:pt x="137" y="217"/>
                  </a:lnTo>
                  <a:lnTo>
                    <a:pt x="139" y="215"/>
                  </a:lnTo>
                  <a:lnTo>
                    <a:pt x="141" y="213"/>
                  </a:lnTo>
                  <a:lnTo>
                    <a:pt x="142" y="211"/>
                  </a:lnTo>
                  <a:lnTo>
                    <a:pt x="144" y="209"/>
                  </a:lnTo>
                  <a:lnTo>
                    <a:pt x="146" y="207"/>
                  </a:lnTo>
                  <a:lnTo>
                    <a:pt x="148" y="205"/>
                  </a:lnTo>
                  <a:lnTo>
                    <a:pt x="150" y="204"/>
                  </a:lnTo>
                  <a:lnTo>
                    <a:pt x="151" y="202"/>
                  </a:lnTo>
                  <a:lnTo>
                    <a:pt x="153" y="200"/>
                  </a:lnTo>
                  <a:lnTo>
                    <a:pt x="155" y="198"/>
                  </a:lnTo>
                  <a:lnTo>
                    <a:pt x="157" y="196"/>
                  </a:lnTo>
                  <a:lnTo>
                    <a:pt x="159" y="195"/>
                  </a:lnTo>
                  <a:lnTo>
                    <a:pt x="160" y="193"/>
                  </a:lnTo>
                  <a:lnTo>
                    <a:pt x="162" y="191"/>
                  </a:lnTo>
                  <a:lnTo>
                    <a:pt x="164" y="190"/>
                  </a:lnTo>
                  <a:lnTo>
                    <a:pt x="166" y="188"/>
                  </a:lnTo>
                  <a:lnTo>
                    <a:pt x="168" y="186"/>
                  </a:lnTo>
                  <a:lnTo>
                    <a:pt x="169" y="185"/>
                  </a:lnTo>
                  <a:lnTo>
                    <a:pt x="171" y="183"/>
                  </a:lnTo>
                  <a:lnTo>
                    <a:pt x="173" y="182"/>
                  </a:lnTo>
                  <a:lnTo>
                    <a:pt x="175" y="180"/>
                  </a:lnTo>
                  <a:lnTo>
                    <a:pt x="177" y="178"/>
                  </a:lnTo>
                  <a:lnTo>
                    <a:pt x="178" y="177"/>
                  </a:lnTo>
                  <a:lnTo>
                    <a:pt x="180" y="175"/>
                  </a:lnTo>
                  <a:lnTo>
                    <a:pt x="182" y="174"/>
                  </a:lnTo>
                  <a:lnTo>
                    <a:pt x="184" y="172"/>
                  </a:lnTo>
                  <a:lnTo>
                    <a:pt x="186" y="171"/>
                  </a:lnTo>
                  <a:lnTo>
                    <a:pt x="187" y="170"/>
                  </a:lnTo>
                  <a:lnTo>
                    <a:pt x="189" y="168"/>
                  </a:lnTo>
                  <a:lnTo>
                    <a:pt x="191" y="167"/>
                  </a:lnTo>
                  <a:lnTo>
                    <a:pt x="193" y="165"/>
                  </a:lnTo>
                  <a:lnTo>
                    <a:pt x="195" y="164"/>
                  </a:lnTo>
                  <a:lnTo>
                    <a:pt x="196" y="162"/>
                  </a:lnTo>
                  <a:lnTo>
                    <a:pt x="198" y="161"/>
                  </a:lnTo>
                  <a:lnTo>
                    <a:pt x="200" y="160"/>
                  </a:lnTo>
                  <a:lnTo>
                    <a:pt x="202" y="158"/>
                  </a:lnTo>
                  <a:lnTo>
                    <a:pt x="204" y="157"/>
                  </a:lnTo>
                  <a:lnTo>
                    <a:pt x="205" y="156"/>
                  </a:lnTo>
                  <a:lnTo>
                    <a:pt x="207" y="154"/>
                  </a:lnTo>
                  <a:lnTo>
                    <a:pt x="209" y="153"/>
                  </a:lnTo>
                  <a:lnTo>
                    <a:pt x="211" y="152"/>
                  </a:lnTo>
                  <a:lnTo>
                    <a:pt x="213" y="150"/>
                  </a:lnTo>
                  <a:lnTo>
                    <a:pt x="214" y="149"/>
                  </a:lnTo>
                  <a:lnTo>
                    <a:pt x="216" y="148"/>
                  </a:lnTo>
                  <a:lnTo>
                    <a:pt x="218" y="147"/>
                  </a:lnTo>
                  <a:lnTo>
                    <a:pt x="220" y="145"/>
                  </a:lnTo>
                  <a:lnTo>
                    <a:pt x="222" y="144"/>
                  </a:lnTo>
                  <a:lnTo>
                    <a:pt x="223" y="143"/>
                  </a:lnTo>
                  <a:lnTo>
                    <a:pt x="225" y="142"/>
                  </a:lnTo>
                  <a:lnTo>
                    <a:pt x="227" y="141"/>
                  </a:lnTo>
                  <a:lnTo>
                    <a:pt x="229" y="139"/>
                  </a:lnTo>
                  <a:lnTo>
                    <a:pt x="231" y="138"/>
                  </a:lnTo>
                  <a:lnTo>
                    <a:pt x="232" y="137"/>
                  </a:lnTo>
                  <a:lnTo>
                    <a:pt x="234" y="136"/>
                  </a:lnTo>
                  <a:lnTo>
                    <a:pt x="236" y="135"/>
                  </a:lnTo>
                  <a:lnTo>
                    <a:pt x="238" y="134"/>
                  </a:lnTo>
                  <a:lnTo>
                    <a:pt x="240" y="132"/>
                  </a:lnTo>
                  <a:lnTo>
                    <a:pt x="241" y="131"/>
                  </a:lnTo>
                  <a:lnTo>
                    <a:pt x="243" y="130"/>
                  </a:lnTo>
                  <a:lnTo>
                    <a:pt x="245" y="129"/>
                  </a:lnTo>
                  <a:lnTo>
                    <a:pt x="247" y="128"/>
                  </a:lnTo>
                  <a:lnTo>
                    <a:pt x="249" y="127"/>
                  </a:lnTo>
                  <a:lnTo>
                    <a:pt x="250" y="126"/>
                  </a:lnTo>
                  <a:lnTo>
                    <a:pt x="252" y="125"/>
                  </a:lnTo>
                  <a:lnTo>
                    <a:pt x="254" y="124"/>
                  </a:lnTo>
                  <a:lnTo>
                    <a:pt x="256" y="122"/>
                  </a:lnTo>
                  <a:lnTo>
                    <a:pt x="258" y="121"/>
                  </a:lnTo>
                  <a:lnTo>
                    <a:pt x="259" y="120"/>
                  </a:lnTo>
                  <a:lnTo>
                    <a:pt x="261" y="119"/>
                  </a:lnTo>
                  <a:lnTo>
                    <a:pt x="263" y="118"/>
                  </a:lnTo>
                  <a:lnTo>
                    <a:pt x="265" y="117"/>
                  </a:lnTo>
                  <a:lnTo>
                    <a:pt x="267" y="116"/>
                  </a:lnTo>
                  <a:lnTo>
                    <a:pt x="268" y="115"/>
                  </a:lnTo>
                  <a:lnTo>
                    <a:pt x="270" y="114"/>
                  </a:lnTo>
                  <a:lnTo>
                    <a:pt x="272" y="113"/>
                  </a:lnTo>
                  <a:lnTo>
                    <a:pt x="274" y="112"/>
                  </a:lnTo>
                  <a:lnTo>
                    <a:pt x="276" y="111"/>
                  </a:lnTo>
                  <a:lnTo>
                    <a:pt x="277" y="110"/>
                  </a:lnTo>
                  <a:lnTo>
                    <a:pt x="279" y="109"/>
                  </a:lnTo>
                  <a:lnTo>
                    <a:pt x="281" y="108"/>
                  </a:lnTo>
                  <a:lnTo>
                    <a:pt x="283" y="107"/>
                  </a:lnTo>
                  <a:lnTo>
                    <a:pt x="285" y="106"/>
                  </a:lnTo>
                  <a:lnTo>
                    <a:pt x="286" y="105"/>
                  </a:lnTo>
                  <a:lnTo>
                    <a:pt x="288" y="104"/>
                  </a:lnTo>
                  <a:lnTo>
                    <a:pt x="290" y="103"/>
                  </a:lnTo>
                  <a:lnTo>
                    <a:pt x="292" y="103"/>
                  </a:lnTo>
                  <a:lnTo>
                    <a:pt x="294" y="102"/>
                  </a:lnTo>
                  <a:lnTo>
                    <a:pt x="295" y="101"/>
                  </a:lnTo>
                  <a:lnTo>
                    <a:pt x="297" y="100"/>
                  </a:lnTo>
                  <a:lnTo>
                    <a:pt x="299" y="99"/>
                  </a:lnTo>
                  <a:lnTo>
                    <a:pt x="301" y="98"/>
                  </a:lnTo>
                  <a:lnTo>
                    <a:pt x="303" y="97"/>
                  </a:lnTo>
                  <a:lnTo>
                    <a:pt x="304" y="96"/>
                  </a:lnTo>
                  <a:lnTo>
                    <a:pt x="306" y="95"/>
                  </a:lnTo>
                  <a:lnTo>
                    <a:pt x="308" y="94"/>
                  </a:lnTo>
                  <a:lnTo>
                    <a:pt x="310" y="94"/>
                  </a:lnTo>
                  <a:lnTo>
                    <a:pt x="312" y="93"/>
                  </a:lnTo>
                  <a:lnTo>
                    <a:pt x="313" y="92"/>
                  </a:lnTo>
                  <a:lnTo>
                    <a:pt x="315" y="91"/>
                  </a:lnTo>
                  <a:lnTo>
                    <a:pt x="317" y="90"/>
                  </a:lnTo>
                  <a:lnTo>
                    <a:pt x="319" y="89"/>
                  </a:lnTo>
                  <a:lnTo>
                    <a:pt x="321" y="88"/>
                  </a:lnTo>
                  <a:lnTo>
                    <a:pt x="322" y="87"/>
                  </a:lnTo>
                  <a:lnTo>
                    <a:pt x="324" y="87"/>
                  </a:lnTo>
                  <a:lnTo>
                    <a:pt x="326" y="86"/>
                  </a:lnTo>
                  <a:lnTo>
                    <a:pt x="328" y="85"/>
                  </a:lnTo>
                  <a:lnTo>
                    <a:pt x="330" y="84"/>
                  </a:lnTo>
                  <a:lnTo>
                    <a:pt x="331" y="83"/>
                  </a:lnTo>
                  <a:lnTo>
                    <a:pt x="333" y="82"/>
                  </a:lnTo>
                  <a:lnTo>
                    <a:pt x="335" y="82"/>
                  </a:lnTo>
                  <a:lnTo>
                    <a:pt x="337" y="81"/>
                  </a:lnTo>
                  <a:lnTo>
                    <a:pt x="339" y="80"/>
                  </a:lnTo>
                  <a:lnTo>
                    <a:pt x="340" y="79"/>
                  </a:lnTo>
                  <a:lnTo>
                    <a:pt x="342" y="78"/>
                  </a:lnTo>
                  <a:lnTo>
                    <a:pt x="344" y="78"/>
                  </a:lnTo>
                  <a:lnTo>
                    <a:pt x="346" y="77"/>
                  </a:lnTo>
                  <a:lnTo>
                    <a:pt x="348" y="76"/>
                  </a:lnTo>
                  <a:lnTo>
                    <a:pt x="349" y="75"/>
                  </a:lnTo>
                  <a:lnTo>
                    <a:pt x="351" y="75"/>
                  </a:lnTo>
                  <a:lnTo>
                    <a:pt x="353" y="74"/>
                  </a:lnTo>
                  <a:lnTo>
                    <a:pt x="355" y="73"/>
                  </a:lnTo>
                  <a:lnTo>
                    <a:pt x="357" y="72"/>
                  </a:lnTo>
                  <a:lnTo>
                    <a:pt x="358" y="71"/>
                  </a:lnTo>
                  <a:lnTo>
                    <a:pt x="360" y="71"/>
                  </a:lnTo>
                  <a:lnTo>
                    <a:pt x="362" y="70"/>
                  </a:lnTo>
                  <a:lnTo>
                    <a:pt x="364" y="69"/>
                  </a:lnTo>
                  <a:lnTo>
                    <a:pt x="366" y="68"/>
                  </a:lnTo>
                  <a:lnTo>
                    <a:pt x="367" y="68"/>
                  </a:lnTo>
                  <a:lnTo>
                    <a:pt x="369" y="67"/>
                  </a:lnTo>
                  <a:lnTo>
                    <a:pt x="371" y="66"/>
                  </a:lnTo>
                  <a:lnTo>
                    <a:pt x="373" y="65"/>
                  </a:lnTo>
                  <a:lnTo>
                    <a:pt x="375" y="65"/>
                  </a:lnTo>
                  <a:lnTo>
                    <a:pt x="376" y="64"/>
                  </a:lnTo>
                  <a:lnTo>
                    <a:pt x="378" y="63"/>
                  </a:lnTo>
                  <a:lnTo>
                    <a:pt x="380" y="63"/>
                  </a:lnTo>
                  <a:lnTo>
                    <a:pt x="382" y="62"/>
                  </a:lnTo>
                  <a:lnTo>
                    <a:pt x="384" y="61"/>
                  </a:lnTo>
                  <a:lnTo>
                    <a:pt x="385" y="60"/>
                  </a:lnTo>
                  <a:lnTo>
                    <a:pt x="387" y="60"/>
                  </a:lnTo>
                  <a:lnTo>
                    <a:pt x="389" y="59"/>
                  </a:lnTo>
                  <a:lnTo>
                    <a:pt x="391" y="58"/>
                  </a:lnTo>
                  <a:lnTo>
                    <a:pt x="393" y="58"/>
                  </a:lnTo>
                  <a:lnTo>
                    <a:pt x="394" y="57"/>
                  </a:lnTo>
                  <a:lnTo>
                    <a:pt x="396" y="56"/>
                  </a:lnTo>
                  <a:lnTo>
                    <a:pt x="398" y="56"/>
                  </a:lnTo>
                  <a:lnTo>
                    <a:pt x="400" y="55"/>
                  </a:lnTo>
                  <a:lnTo>
                    <a:pt x="402" y="54"/>
                  </a:lnTo>
                  <a:lnTo>
                    <a:pt x="403" y="54"/>
                  </a:lnTo>
                  <a:lnTo>
                    <a:pt x="405" y="53"/>
                  </a:lnTo>
                  <a:lnTo>
                    <a:pt x="407" y="52"/>
                  </a:lnTo>
                  <a:lnTo>
                    <a:pt x="409" y="52"/>
                  </a:lnTo>
                  <a:lnTo>
                    <a:pt x="411" y="51"/>
                  </a:lnTo>
                  <a:lnTo>
                    <a:pt x="412" y="50"/>
                  </a:lnTo>
                  <a:lnTo>
                    <a:pt x="414" y="50"/>
                  </a:lnTo>
                  <a:lnTo>
                    <a:pt x="416" y="49"/>
                  </a:lnTo>
                  <a:lnTo>
                    <a:pt x="418" y="48"/>
                  </a:lnTo>
                  <a:lnTo>
                    <a:pt x="420" y="48"/>
                  </a:lnTo>
                  <a:lnTo>
                    <a:pt x="421" y="47"/>
                  </a:lnTo>
                  <a:lnTo>
                    <a:pt x="423" y="46"/>
                  </a:lnTo>
                  <a:lnTo>
                    <a:pt x="425" y="46"/>
                  </a:lnTo>
                  <a:lnTo>
                    <a:pt x="427" y="45"/>
                  </a:lnTo>
                  <a:lnTo>
                    <a:pt x="429" y="44"/>
                  </a:lnTo>
                  <a:lnTo>
                    <a:pt x="430" y="44"/>
                  </a:lnTo>
                  <a:lnTo>
                    <a:pt x="432" y="43"/>
                  </a:lnTo>
                  <a:lnTo>
                    <a:pt x="434" y="42"/>
                  </a:lnTo>
                  <a:lnTo>
                    <a:pt x="436" y="42"/>
                  </a:lnTo>
                  <a:lnTo>
                    <a:pt x="438" y="41"/>
                  </a:lnTo>
                  <a:lnTo>
                    <a:pt x="439" y="41"/>
                  </a:lnTo>
                  <a:lnTo>
                    <a:pt x="441" y="40"/>
                  </a:lnTo>
                  <a:lnTo>
                    <a:pt x="443" y="39"/>
                  </a:lnTo>
                  <a:lnTo>
                    <a:pt x="445" y="39"/>
                  </a:lnTo>
                  <a:lnTo>
                    <a:pt x="447" y="38"/>
                  </a:lnTo>
                  <a:lnTo>
                    <a:pt x="448" y="38"/>
                  </a:lnTo>
                  <a:lnTo>
                    <a:pt x="450" y="37"/>
                  </a:lnTo>
                  <a:lnTo>
                    <a:pt x="452" y="36"/>
                  </a:lnTo>
                  <a:lnTo>
                    <a:pt x="454" y="36"/>
                  </a:lnTo>
                  <a:lnTo>
                    <a:pt x="456" y="35"/>
                  </a:lnTo>
                  <a:lnTo>
                    <a:pt x="457" y="35"/>
                  </a:lnTo>
                  <a:lnTo>
                    <a:pt x="459" y="34"/>
                  </a:lnTo>
                  <a:lnTo>
                    <a:pt x="461" y="33"/>
                  </a:lnTo>
                  <a:lnTo>
                    <a:pt x="463" y="33"/>
                  </a:lnTo>
                  <a:lnTo>
                    <a:pt x="465" y="32"/>
                  </a:lnTo>
                  <a:lnTo>
                    <a:pt x="466" y="32"/>
                  </a:lnTo>
                  <a:lnTo>
                    <a:pt x="468" y="31"/>
                  </a:lnTo>
                  <a:lnTo>
                    <a:pt x="470" y="30"/>
                  </a:lnTo>
                  <a:lnTo>
                    <a:pt x="472" y="30"/>
                  </a:lnTo>
                  <a:lnTo>
                    <a:pt x="474" y="29"/>
                  </a:lnTo>
                  <a:lnTo>
                    <a:pt x="475" y="29"/>
                  </a:lnTo>
                  <a:lnTo>
                    <a:pt x="477" y="28"/>
                  </a:lnTo>
                  <a:lnTo>
                    <a:pt x="479" y="28"/>
                  </a:lnTo>
                  <a:lnTo>
                    <a:pt x="481" y="27"/>
                  </a:lnTo>
                  <a:lnTo>
                    <a:pt x="483" y="26"/>
                  </a:lnTo>
                  <a:lnTo>
                    <a:pt x="484" y="26"/>
                  </a:lnTo>
                  <a:lnTo>
                    <a:pt x="486" y="25"/>
                  </a:lnTo>
                  <a:lnTo>
                    <a:pt x="488" y="25"/>
                  </a:lnTo>
                  <a:lnTo>
                    <a:pt x="490" y="24"/>
                  </a:lnTo>
                  <a:lnTo>
                    <a:pt x="492" y="24"/>
                  </a:lnTo>
                  <a:lnTo>
                    <a:pt x="493" y="23"/>
                  </a:lnTo>
                  <a:lnTo>
                    <a:pt x="495" y="23"/>
                  </a:lnTo>
                  <a:lnTo>
                    <a:pt x="497" y="22"/>
                  </a:lnTo>
                  <a:lnTo>
                    <a:pt x="499" y="21"/>
                  </a:lnTo>
                  <a:lnTo>
                    <a:pt x="501" y="21"/>
                  </a:lnTo>
                  <a:lnTo>
                    <a:pt x="502" y="20"/>
                  </a:lnTo>
                  <a:lnTo>
                    <a:pt x="504" y="20"/>
                  </a:lnTo>
                  <a:lnTo>
                    <a:pt x="506" y="19"/>
                  </a:lnTo>
                  <a:lnTo>
                    <a:pt x="508" y="19"/>
                  </a:lnTo>
                  <a:lnTo>
                    <a:pt x="510" y="18"/>
                  </a:lnTo>
                  <a:lnTo>
                    <a:pt x="511" y="18"/>
                  </a:lnTo>
                  <a:lnTo>
                    <a:pt x="513" y="17"/>
                  </a:lnTo>
                  <a:lnTo>
                    <a:pt x="515" y="17"/>
                  </a:lnTo>
                  <a:lnTo>
                    <a:pt x="517" y="16"/>
                  </a:lnTo>
                  <a:lnTo>
                    <a:pt x="519" y="16"/>
                  </a:lnTo>
                  <a:lnTo>
                    <a:pt x="520" y="15"/>
                  </a:lnTo>
                  <a:lnTo>
                    <a:pt x="522" y="14"/>
                  </a:lnTo>
                  <a:lnTo>
                    <a:pt x="524" y="14"/>
                  </a:lnTo>
                  <a:lnTo>
                    <a:pt x="526" y="13"/>
                  </a:lnTo>
                  <a:lnTo>
                    <a:pt x="528" y="13"/>
                  </a:lnTo>
                  <a:lnTo>
                    <a:pt x="529" y="12"/>
                  </a:lnTo>
                  <a:lnTo>
                    <a:pt x="531" y="12"/>
                  </a:lnTo>
                  <a:lnTo>
                    <a:pt x="533" y="11"/>
                  </a:lnTo>
                  <a:lnTo>
                    <a:pt x="535" y="11"/>
                  </a:lnTo>
                  <a:lnTo>
                    <a:pt x="537" y="10"/>
                  </a:lnTo>
                  <a:lnTo>
                    <a:pt x="538" y="10"/>
                  </a:lnTo>
                  <a:lnTo>
                    <a:pt x="540" y="9"/>
                  </a:lnTo>
                  <a:lnTo>
                    <a:pt x="542" y="9"/>
                  </a:lnTo>
                  <a:lnTo>
                    <a:pt x="544" y="8"/>
                  </a:lnTo>
                  <a:lnTo>
                    <a:pt x="546" y="8"/>
                  </a:lnTo>
                  <a:lnTo>
                    <a:pt x="547" y="7"/>
                  </a:lnTo>
                  <a:lnTo>
                    <a:pt x="549" y="7"/>
                  </a:lnTo>
                  <a:lnTo>
                    <a:pt x="551" y="7"/>
                  </a:lnTo>
                  <a:lnTo>
                    <a:pt x="553" y="7"/>
                  </a:lnTo>
                  <a:lnTo>
                    <a:pt x="555" y="6"/>
                  </a:lnTo>
                  <a:lnTo>
                    <a:pt x="556" y="6"/>
                  </a:lnTo>
                  <a:lnTo>
                    <a:pt x="558" y="5"/>
                  </a:lnTo>
                  <a:lnTo>
                    <a:pt x="560" y="5"/>
                  </a:lnTo>
                  <a:lnTo>
                    <a:pt x="562" y="4"/>
                  </a:lnTo>
                  <a:lnTo>
                    <a:pt x="564" y="4"/>
                  </a:lnTo>
                  <a:lnTo>
                    <a:pt x="565" y="3"/>
                  </a:lnTo>
                  <a:lnTo>
                    <a:pt x="567" y="3"/>
                  </a:lnTo>
                  <a:lnTo>
                    <a:pt x="569" y="2"/>
                  </a:lnTo>
                  <a:lnTo>
                    <a:pt x="571" y="2"/>
                  </a:lnTo>
                  <a:lnTo>
                    <a:pt x="573" y="2"/>
                  </a:lnTo>
                  <a:lnTo>
                    <a:pt x="574" y="1"/>
                  </a:lnTo>
                  <a:lnTo>
                    <a:pt x="576" y="1"/>
                  </a:lnTo>
                  <a:lnTo>
                    <a:pt x="578" y="0"/>
                  </a:lnTo>
                </a:path>
              </a:pathLst>
            </a:custGeom>
            <a:noFill/>
            <a:ln w="38100" cmpd="sng">
              <a:solidFill>
                <a:schemeClr val="tx1"/>
              </a:solidFill>
              <a:prstDash val="solid"/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124"/>
            <p:cNvSpPr>
              <a:spLocks noChangeShapeType="1"/>
            </p:cNvSpPr>
            <p:nvPr/>
          </p:nvSpPr>
          <p:spPr bwMode="auto">
            <a:xfrm>
              <a:off x="2890" y="2283"/>
              <a:ext cx="2042" cy="1"/>
            </a:xfrm>
            <a:prstGeom prst="line">
              <a:avLst/>
            </a:prstGeom>
            <a:noFill/>
            <a:ln w="38100">
              <a:solidFill>
                <a:srgbClr val="FF9900"/>
              </a:solidFill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Line 125"/>
            <p:cNvSpPr>
              <a:spLocks noChangeShapeType="1"/>
            </p:cNvSpPr>
            <p:nvPr/>
          </p:nvSpPr>
          <p:spPr bwMode="auto">
            <a:xfrm>
              <a:off x="2890" y="2257"/>
              <a:ext cx="1" cy="5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Rectangle 126"/>
            <p:cNvSpPr>
              <a:spLocks noChangeArrowheads="1"/>
            </p:cNvSpPr>
            <p:nvPr/>
          </p:nvSpPr>
          <p:spPr bwMode="auto">
            <a:xfrm>
              <a:off x="2856" y="2301"/>
              <a:ext cx="117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>
                  <a:latin typeface="Symbol" panose="05050102010706020507" pitchFamily="18" charset="2"/>
                </a:rPr>
                <a:t>-1</a:t>
              </a:r>
              <a:endParaRPr lang="en-US" altLang="en-US" sz="1400"/>
            </a:p>
          </p:txBody>
        </p:sp>
        <p:sp>
          <p:nvSpPr>
            <p:cNvPr id="29" name="Line 127"/>
            <p:cNvSpPr>
              <a:spLocks noChangeShapeType="1"/>
            </p:cNvSpPr>
            <p:nvPr/>
          </p:nvSpPr>
          <p:spPr bwMode="auto">
            <a:xfrm>
              <a:off x="3180" y="2257"/>
              <a:ext cx="2" cy="5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Line 128"/>
            <p:cNvSpPr>
              <a:spLocks noChangeShapeType="1"/>
            </p:cNvSpPr>
            <p:nvPr/>
          </p:nvSpPr>
          <p:spPr bwMode="auto">
            <a:xfrm>
              <a:off x="3470" y="2257"/>
              <a:ext cx="2" cy="5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Rectangle 129"/>
            <p:cNvSpPr>
              <a:spLocks noChangeArrowheads="1"/>
            </p:cNvSpPr>
            <p:nvPr/>
          </p:nvSpPr>
          <p:spPr bwMode="auto">
            <a:xfrm>
              <a:off x="3448" y="2301"/>
              <a:ext cx="56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>
                  <a:latin typeface="Symbol" panose="05050102010706020507" pitchFamily="18" charset="2"/>
                </a:rPr>
                <a:t>1</a:t>
              </a:r>
              <a:endParaRPr lang="en-US" altLang="en-US" sz="1400"/>
            </a:p>
          </p:txBody>
        </p:sp>
        <p:sp>
          <p:nvSpPr>
            <p:cNvPr id="32" name="Line 130"/>
            <p:cNvSpPr>
              <a:spLocks noChangeShapeType="1"/>
            </p:cNvSpPr>
            <p:nvPr/>
          </p:nvSpPr>
          <p:spPr bwMode="auto">
            <a:xfrm>
              <a:off x="3764" y="2257"/>
              <a:ext cx="1" cy="5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Rectangle 131"/>
            <p:cNvSpPr>
              <a:spLocks noChangeArrowheads="1"/>
            </p:cNvSpPr>
            <p:nvPr/>
          </p:nvSpPr>
          <p:spPr bwMode="auto">
            <a:xfrm>
              <a:off x="3742" y="2301"/>
              <a:ext cx="56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>
                  <a:latin typeface="Symbol" panose="05050102010706020507" pitchFamily="18" charset="2"/>
                </a:rPr>
                <a:t>2</a:t>
              </a:r>
              <a:endParaRPr lang="en-US" altLang="en-US" sz="1400"/>
            </a:p>
          </p:txBody>
        </p:sp>
        <p:sp>
          <p:nvSpPr>
            <p:cNvPr id="34" name="Line 132"/>
            <p:cNvSpPr>
              <a:spLocks noChangeShapeType="1"/>
            </p:cNvSpPr>
            <p:nvPr/>
          </p:nvSpPr>
          <p:spPr bwMode="auto">
            <a:xfrm>
              <a:off x="4055" y="2257"/>
              <a:ext cx="2" cy="5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Rectangle 133"/>
            <p:cNvSpPr>
              <a:spLocks noChangeArrowheads="1"/>
            </p:cNvSpPr>
            <p:nvPr/>
          </p:nvSpPr>
          <p:spPr bwMode="auto">
            <a:xfrm>
              <a:off x="4033" y="2301"/>
              <a:ext cx="56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>
                  <a:latin typeface="Symbol" panose="05050102010706020507" pitchFamily="18" charset="2"/>
                </a:rPr>
                <a:t>3</a:t>
              </a:r>
              <a:endParaRPr lang="en-US" altLang="en-US" sz="1400"/>
            </a:p>
          </p:txBody>
        </p:sp>
        <p:sp>
          <p:nvSpPr>
            <p:cNvPr id="36" name="Line 134"/>
            <p:cNvSpPr>
              <a:spLocks noChangeShapeType="1"/>
            </p:cNvSpPr>
            <p:nvPr/>
          </p:nvSpPr>
          <p:spPr bwMode="auto">
            <a:xfrm>
              <a:off x="4349" y="2257"/>
              <a:ext cx="1" cy="5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Rectangle 135"/>
            <p:cNvSpPr>
              <a:spLocks noChangeArrowheads="1"/>
            </p:cNvSpPr>
            <p:nvPr/>
          </p:nvSpPr>
          <p:spPr bwMode="auto">
            <a:xfrm>
              <a:off x="4327" y="2301"/>
              <a:ext cx="56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>
                  <a:latin typeface="Symbol" panose="05050102010706020507" pitchFamily="18" charset="2"/>
                </a:rPr>
                <a:t>4</a:t>
              </a:r>
              <a:endParaRPr lang="en-US" altLang="en-US" sz="1400"/>
            </a:p>
          </p:txBody>
        </p:sp>
        <p:sp>
          <p:nvSpPr>
            <p:cNvPr id="38" name="Line 136"/>
            <p:cNvSpPr>
              <a:spLocks noChangeShapeType="1"/>
            </p:cNvSpPr>
            <p:nvPr/>
          </p:nvSpPr>
          <p:spPr bwMode="auto">
            <a:xfrm>
              <a:off x="4639" y="2257"/>
              <a:ext cx="1" cy="5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Rectangle 137"/>
            <p:cNvSpPr>
              <a:spLocks noChangeArrowheads="1"/>
            </p:cNvSpPr>
            <p:nvPr/>
          </p:nvSpPr>
          <p:spPr bwMode="auto">
            <a:xfrm>
              <a:off x="4617" y="2301"/>
              <a:ext cx="56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>
                  <a:latin typeface="Symbol" panose="05050102010706020507" pitchFamily="18" charset="2"/>
                </a:rPr>
                <a:t>5</a:t>
              </a:r>
              <a:endParaRPr lang="en-US" altLang="en-US" sz="1400"/>
            </a:p>
          </p:txBody>
        </p:sp>
        <p:sp>
          <p:nvSpPr>
            <p:cNvPr id="40" name="Line 138"/>
            <p:cNvSpPr>
              <a:spLocks noChangeShapeType="1"/>
            </p:cNvSpPr>
            <p:nvPr/>
          </p:nvSpPr>
          <p:spPr bwMode="auto">
            <a:xfrm>
              <a:off x="4932" y="2257"/>
              <a:ext cx="2" cy="5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Rectangle 139"/>
            <p:cNvSpPr>
              <a:spLocks noChangeArrowheads="1"/>
            </p:cNvSpPr>
            <p:nvPr/>
          </p:nvSpPr>
          <p:spPr bwMode="auto">
            <a:xfrm>
              <a:off x="4910" y="2301"/>
              <a:ext cx="56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>
                  <a:latin typeface="Symbol" panose="05050102010706020507" pitchFamily="18" charset="2"/>
                </a:rPr>
                <a:t>6</a:t>
              </a:r>
              <a:endParaRPr lang="en-US" altLang="en-US" sz="1400"/>
            </a:p>
          </p:txBody>
        </p:sp>
        <p:sp>
          <p:nvSpPr>
            <p:cNvPr id="42" name="Line 140"/>
            <p:cNvSpPr>
              <a:spLocks noChangeShapeType="1"/>
            </p:cNvSpPr>
            <p:nvPr/>
          </p:nvSpPr>
          <p:spPr bwMode="auto">
            <a:xfrm>
              <a:off x="3180" y="1322"/>
              <a:ext cx="2" cy="1808"/>
            </a:xfrm>
            <a:prstGeom prst="line">
              <a:avLst/>
            </a:prstGeom>
            <a:noFill/>
            <a:ln w="38100">
              <a:solidFill>
                <a:srgbClr val="FF9900"/>
              </a:solidFill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Line 141"/>
            <p:cNvSpPr>
              <a:spLocks noChangeShapeType="1"/>
            </p:cNvSpPr>
            <p:nvPr/>
          </p:nvSpPr>
          <p:spPr bwMode="auto">
            <a:xfrm>
              <a:off x="3160" y="2283"/>
              <a:ext cx="42" cy="1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862572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/>
          <a:srcRect l="41759" t="22657" r="15662" b="50890"/>
          <a:stretch/>
        </p:blipFill>
        <p:spPr>
          <a:xfrm>
            <a:off x="2440788" y="1628672"/>
            <a:ext cx="6967905" cy="2435020"/>
          </a:xfrm>
          <a:prstGeom prst="rect">
            <a:avLst/>
          </a:prstGeom>
        </p:spPr>
      </p:pic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0621890"/>
              </p:ext>
            </p:extLst>
          </p:nvPr>
        </p:nvGraphicFramePr>
        <p:xfrm>
          <a:off x="2440788" y="4296492"/>
          <a:ext cx="6710355" cy="9909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Equation" r:id="rId8" imgW="1892160" imgH="279360" progId="Equation.DSMT4">
                  <p:embed/>
                </p:oleObj>
              </mc:Choice>
              <mc:Fallback>
                <p:oleObj name="Equation" r:id="rId8" imgW="1892160" imgH="279360" progId="Equation.DSMT4">
                  <p:embed/>
                  <p:pic>
                    <p:nvPicPr>
                      <p:cNvPr id="4301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0788" y="4296492"/>
                        <a:ext cx="6710355" cy="9909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5114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/>
          <a:srcRect l="42352" t="22205" r="16187" b="51581"/>
          <a:stretch/>
        </p:blipFill>
        <p:spPr>
          <a:xfrm>
            <a:off x="2440788" y="1525721"/>
            <a:ext cx="7347534" cy="2613142"/>
          </a:xfrm>
          <a:prstGeom prst="rect">
            <a:avLst/>
          </a:prstGeom>
        </p:spPr>
      </p:pic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0297508"/>
              </p:ext>
            </p:extLst>
          </p:nvPr>
        </p:nvGraphicFramePr>
        <p:xfrm>
          <a:off x="2440788" y="4315370"/>
          <a:ext cx="6954253" cy="11164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Equation" r:id="rId8" imgW="1739880" imgH="279360" progId="Equation.DSMT4">
                  <p:embed/>
                </p:oleObj>
              </mc:Choice>
              <mc:Fallback>
                <p:oleObj name="Equation" r:id="rId8" imgW="1739880" imgH="279360" progId="Equation.DSMT4">
                  <p:embed/>
                  <p:pic>
                    <p:nvPicPr>
                      <p:cNvPr id="4403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0788" y="4315370"/>
                        <a:ext cx="6954253" cy="11164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43692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45756" t="25462" r="23109" b="37638"/>
          <a:stretch/>
        </p:blipFill>
        <p:spPr>
          <a:xfrm>
            <a:off x="3092116" y="1731558"/>
            <a:ext cx="5209673" cy="3473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8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2522930"/>
              </p:ext>
            </p:extLst>
          </p:nvPr>
        </p:nvGraphicFramePr>
        <p:xfrm>
          <a:off x="3674138" y="1472857"/>
          <a:ext cx="3505200" cy="1263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1" name="Equation" r:id="rId7" imgW="774360" imgH="279360" progId="Equation.DSMT4">
                  <p:embed/>
                </p:oleObj>
              </mc:Choice>
              <mc:Fallback>
                <p:oleObj name="Equation" r:id="rId7" imgW="774360" imgH="279360" progId="Equation.DSMT4">
                  <p:embed/>
                  <p:pic>
                    <p:nvPicPr>
                      <p:cNvPr id="5325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4138" y="1472857"/>
                        <a:ext cx="3505200" cy="1263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6923495"/>
              </p:ext>
            </p:extLst>
          </p:nvPr>
        </p:nvGraphicFramePr>
        <p:xfrm>
          <a:off x="3483638" y="3028440"/>
          <a:ext cx="3886200" cy="1401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2" name="Equation" r:id="rId9" imgW="774360" imgH="279360" progId="Equation.DSMT4">
                  <p:embed/>
                </p:oleObj>
              </mc:Choice>
              <mc:Fallback>
                <p:oleObj name="Equation" r:id="rId9" imgW="774360" imgH="279360" progId="Equation.DSMT4">
                  <p:embed/>
                  <p:pic>
                    <p:nvPicPr>
                      <p:cNvPr id="5325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3638" y="3028440"/>
                        <a:ext cx="3886200" cy="1401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1042054"/>
              </p:ext>
            </p:extLst>
          </p:nvPr>
        </p:nvGraphicFramePr>
        <p:xfrm>
          <a:off x="2139244" y="4592790"/>
          <a:ext cx="7924800" cy="114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3" name="Equation" r:id="rId11" imgW="1930320" imgH="279360" progId="Equation.DSMT4">
                  <p:embed/>
                </p:oleObj>
              </mc:Choice>
              <mc:Fallback>
                <p:oleObj name="Equation" r:id="rId11" imgW="1930320" imgH="279360" progId="Equation.DSMT4">
                  <p:embed/>
                  <p:pic>
                    <p:nvPicPr>
                      <p:cNvPr id="5325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9244" y="4592790"/>
                        <a:ext cx="7924800" cy="1146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05462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1742227"/>
              </p:ext>
            </p:extLst>
          </p:nvPr>
        </p:nvGraphicFramePr>
        <p:xfrm>
          <a:off x="2215444" y="4034088"/>
          <a:ext cx="7772400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name="Equation" r:id="rId7" imgW="2108160" imgH="304560" progId="Equation.DSMT4">
                  <p:embed/>
                </p:oleObj>
              </mc:Choice>
              <mc:Fallback>
                <p:oleObj name="Equation" r:id="rId7" imgW="2108160" imgH="304560" progId="Equation.DSMT4">
                  <p:embed/>
                  <p:pic>
                    <p:nvPicPr>
                      <p:cNvPr id="5427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5444" y="4034088"/>
                        <a:ext cx="7772400" cy="1123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9"/>
          <a:srcRect l="43042" t="25609" r="17414" b="56155"/>
          <a:stretch/>
        </p:blipFill>
        <p:spPr>
          <a:xfrm>
            <a:off x="2440788" y="1727389"/>
            <a:ext cx="7218021" cy="1872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11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636015"/>
              </p:ext>
            </p:extLst>
          </p:nvPr>
        </p:nvGraphicFramePr>
        <p:xfrm>
          <a:off x="2695074" y="3559589"/>
          <a:ext cx="6641432" cy="19316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6" name="Equation" r:id="rId7" imgW="2095200" imgH="609480" progId="Equation.DSMT4">
                  <p:embed/>
                </p:oleObj>
              </mc:Choice>
              <mc:Fallback>
                <p:oleObj name="Equation" r:id="rId7" imgW="2095200" imgH="609480" progId="Equation.DSMT4">
                  <p:embed/>
                  <p:pic>
                    <p:nvPicPr>
                      <p:cNvPr id="5529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5074" y="3559589"/>
                        <a:ext cx="6641432" cy="19316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9"/>
          <a:srcRect l="42395" t="24287" r="16592" b="57867"/>
          <a:stretch/>
        </p:blipFill>
        <p:spPr>
          <a:xfrm>
            <a:off x="2416962" y="1683576"/>
            <a:ext cx="6787196" cy="1661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62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614449"/>
              </p:ext>
            </p:extLst>
          </p:nvPr>
        </p:nvGraphicFramePr>
        <p:xfrm>
          <a:off x="2606471" y="4191906"/>
          <a:ext cx="6990347" cy="144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9" name="Equation" r:id="rId7" imgW="1536480" imgH="317160" progId="Equation.DSMT4">
                  <p:embed/>
                </p:oleObj>
              </mc:Choice>
              <mc:Fallback>
                <p:oleObj name="Equation" r:id="rId7" imgW="1536480" imgH="317160" progId="Equation.DSMT4">
                  <p:embed/>
                  <p:pic>
                    <p:nvPicPr>
                      <p:cNvPr id="5632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6471" y="4191906"/>
                        <a:ext cx="6990347" cy="1444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9"/>
          <a:srcRect l="43042" t="20940" r="18109" b="60697"/>
          <a:stretch/>
        </p:blipFill>
        <p:spPr>
          <a:xfrm>
            <a:off x="2828846" y="1791867"/>
            <a:ext cx="6557211" cy="1743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04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40164" t="36313" r="17337" b="21682"/>
          <a:stretch/>
        </p:blipFill>
        <p:spPr>
          <a:xfrm>
            <a:off x="2600455" y="1622316"/>
            <a:ext cx="7002379" cy="389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40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959236"/>
              </p:ext>
            </p:extLst>
          </p:nvPr>
        </p:nvGraphicFramePr>
        <p:xfrm>
          <a:off x="2530475" y="1582738"/>
          <a:ext cx="6867525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1" name="Equation" r:id="rId7" imgW="2234880" imgH="304560" progId="Equation.DSMT4">
                  <p:embed/>
                </p:oleObj>
              </mc:Choice>
              <mc:Fallback>
                <p:oleObj name="Equation" r:id="rId7" imgW="2234880" imgH="304560" progId="Equation.DSMT4">
                  <p:embed/>
                  <p:pic>
                    <p:nvPicPr>
                      <p:cNvPr id="5734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30475" y="1582738"/>
                        <a:ext cx="6867525" cy="936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9367815"/>
              </p:ext>
            </p:extLst>
          </p:nvPr>
        </p:nvGraphicFramePr>
        <p:xfrm>
          <a:off x="2630488" y="2708275"/>
          <a:ext cx="6940550" cy="1906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2" name="Equation" r:id="rId9" imgW="2222280" imgH="609480" progId="Equation.DSMT4">
                  <p:embed/>
                </p:oleObj>
              </mc:Choice>
              <mc:Fallback>
                <p:oleObj name="Equation" r:id="rId9" imgW="2222280" imgH="609480" progId="Equation.DSMT4">
                  <p:embed/>
                  <p:pic>
                    <p:nvPicPr>
                      <p:cNvPr id="5734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0488" y="2708275"/>
                        <a:ext cx="6940550" cy="1906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2344111"/>
              </p:ext>
            </p:extLst>
          </p:nvPr>
        </p:nvGraphicFramePr>
        <p:xfrm>
          <a:off x="2951163" y="4854575"/>
          <a:ext cx="5651500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3" name="Equation" r:id="rId11" imgW="1638000" imgH="317160" progId="Equation.DSMT4">
                  <p:embed/>
                </p:oleObj>
              </mc:Choice>
              <mc:Fallback>
                <p:oleObj name="Equation" r:id="rId11" imgW="1638000" imgH="317160" progId="Equation.DSMT4">
                  <p:embed/>
                  <p:pic>
                    <p:nvPicPr>
                      <p:cNvPr id="5734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1163" y="4854575"/>
                        <a:ext cx="5651500" cy="1095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3013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1938836"/>
              </p:ext>
            </p:extLst>
          </p:nvPr>
        </p:nvGraphicFramePr>
        <p:xfrm>
          <a:off x="3408363" y="1582738"/>
          <a:ext cx="5111750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6" name="Equation" r:id="rId7" imgW="1663560" imgH="304560" progId="Equation.DSMT4">
                  <p:embed/>
                </p:oleObj>
              </mc:Choice>
              <mc:Fallback>
                <p:oleObj name="Equation" r:id="rId7" imgW="1663560" imgH="304560" progId="Equation.DSMT4">
                  <p:embed/>
                  <p:pic>
                    <p:nvPicPr>
                      <p:cNvPr id="1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8363" y="1582738"/>
                        <a:ext cx="5111750" cy="936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890214"/>
              </p:ext>
            </p:extLst>
          </p:nvPr>
        </p:nvGraphicFramePr>
        <p:xfrm>
          <a:off x="3522663" y="2708275"/>
          <a:ext cx="5156200" cy="1906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7" name="Equation" r:id="rId9" imgW="1650960" imgH="609480" progId="Equation.DSMT4">
                  <p:embed/>
                </p:oleObj>
              </mc:Choice>
              <mc:Fallback>
                <p:oleObj name="Equation" r:id="rId9" imgW="1650960" imgH="60948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2663" y="2708275"/>
                        <a:ext cx="5156200" cy="1906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4580046"/>
              </p:ext>
            </p:extLst>
          </p:nvPr>
        </p:nvGraphicFramePr>
        <p:xfrm>
          <a:off x="3608388" y="4854575"/>
          <a:ext cx="4337050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8" name="Equation" r:id="rId11" imgW="1257120" imgH="317160" progId="Equation.DSMT4">
                  <p:embed/>
                </p:oleObj>
              </mc:Choice>
              <mc:Fallback>
                <p:oleObj name="Equation" r:id="rId11" imgW="1257120" imgH="3171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8388" y="4854575"/>
                        <a:ext cx="4337050" cy="1095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0150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>
          <a:xfrm>
            <a:off x="2971800" y="1628672"/>
            <a:ext cx="6280484" cy="4194612"/>
          </a:xfrm>
          <a:prstGeom prst="rect">
            <a:avLst/>
          </a:prstGeom>
          <a:noFill/>
          <a:ln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/>
              <a:t>A </a:t>
            </a:r>
            <a:r>
              <a:rPr lang="en-US" altLang="en-US" b="1" dirty="0" smtClean="0"/>
              <a:t>logarithm</a:t>
            </a:r>
            <a:r>
              <a:rPr lang="en-US" altLang="en-US" dirty="0" smtClean="0"/>
              <a:t>, or </a:t>
            </a:r>
            <a:r>
              <a:rPr lang="en-US" altLang="en-US" b="1" dirty="0" smtClean="0"/>
              <a:t>log</a:t>
            </a:r>
            <a:r>
              <a:rPr lang="en-US" altLang="en-US" dirty="0" smtClean="0"/>
              <a:t>, is defined in terms of an exponential.</a:t>
            </a:r>
          </a:p>
          <a:p>
            <a:pPr marL="0" indent="0">
              <a:buNone/>
            </a:pPr>
            <a:endParaRPr lang="en-US" altLang="en-US" dirty="0" smtClean="0"/>
          </a:p>
          <a:p>
            <a:pPr marL="0" indent="0">
              <a:buNone/>
            </a:pPr>
            <a:endParaRPr lang="en-US" altLang="en-US" dirty="0" smtClean="0"/>
          </a:p>
          <a:p>
            <a:pPr marL="457200" lvl="1" indent="0">
              <a:buNone/>
            </a:pPr>
            <a:endParaRPr lang="en-US" altLang="en-US" sz="3200" dirty="0" smtClean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065905"/>
              </p:ext>
            </p:extLst>
          </p:nvPr>
        </p:nvGraphicFramePr>
        <p:xfrm>
          <a:off x="3318127" y="2972241"/>
          <a:ext cx="5019758" cy="6841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4" name="Equation" r:id="rId7" imgW="2234880" imgH="304560" progId="Equation.DSMT4">
                  <p:embed/>
                </p:oleObj>
              </mc:Choice>
              <mc:Fallback>
                <p:oleObj name="Equation" r:id="rId7" imgW="2234880" imgH="3045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8127" y="2972241"/>
                        <a:ext cx="5019758" cy="6841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9586791"/>
              </p:ext>
            </p:extLst>
          </p:nvPr>
        </p:nvGraphicFramePr>
        <p:xfrm>
          <a:off x="3318127" y="4173869"/>
          <a:ext cx="5276850" cy="68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5" name="Equation" r:id="rId9" imgW="2349360" imgH="304560" progId="Equation.DSMT4">
                  <p:embed/>
                </p:oleObj>
              </mc:Choice>
              <mc:Fallback>
                <p:oleObj name="Equation" r:id="rId9" imgW="2349360" imgH="30456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8127" y="4173869"/>
                        <a:ext cx="5276850" cy="682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7480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build="p" bldLvl="5" autoUpdateAnimBg="0" advAuto="200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0747" t="36662" r="40027" b="49105"/>
          <a:stretch/>
        </p:blipFill>
        <p:spPr>
          <a:xfrm>
            <a:off x="2038996" y="2567308"/>
            <a:ext cx="7877473" cy="160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84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4552" t="58138" r="29487" b="21324"/>
          <a:stretch/>
        </p:blipFill>
        <p:spPr>
          <a:xfrm>
            <a:off x="1858507" y="2254364"/>
            <a:ext cx="8119873" cy="204096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3925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20870" t="35005" r="31148" b="23324"/>
          <a:stretch/>
        </p:blipFill>
        <p:spPr>
          <a:xfrm>
            <a:off x="2292290" y="1766884"/>
            <a:ext cx="7417195" cy="362348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5665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44215" y="1560950"/>
            <a:ext cx="263553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+mj-lt"/>
                <a:cs typeface="Tajawal Medium" panose="00000600000000000000" pitchFamily="2" charset="-78"/>
              </a:rPr>
              <a:t>Solve the equation</a:t>
            </a:r>
            <a:endParaRPr lang="en-US" sz="2600" b="1" dirty="0">
              <a:latin typeface="+mj-lt"/>
              <a:cs typeface="Tajawal Medium" panose="00000600000000000000" pitchFamily="2" charset="-78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1759459"/>
              </p:ext>
            </p:extLst>
          </p:nvPr>
        </p:nvGraphicFramePr>
        <p:xfrm>
          <a:off x="2647603" y="2762879"/>
          <a:ext cx="5831653" cy="813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6" name="Equation" r:id="rId7" imgW="1638000" imgH="228600" progId="Equation.DSMT4">
                  <p:embed/>
                </p:oleObj>
              </mc:Choice>
              <mc:Fallback>
                <p:oleObj name="Equation" r:id="rId7" imgW="16380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647603" y="2762879"/>
                        <a:ext cx="5831653" cy="8137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2658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667933"/>
              </p:ext>
            </p:extLst>
          </p:nvPr>
        </p:nvGraphicFramePr>
        <p:xfrm>
          <a:off x="3291640" y="1866413"/>
          <a:ext cx="5377774" cy="750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8" name="Equation" r:id="rId7" imgW="1638000" imgH="228600" progId="Equation.DSMT4">
                  <p:embed/>
                </p:oleObj>
              </mc:Choice>
              <mc:Fallback>
                <p:oleObj name="Equation" r:id="rId7" imgW="16380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91640" y="1866413"/>
                        <a:ext cx="5377774" cy="7503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8444886"/>
              </p:ext>
            </p:extLst>
          </p:nvPr>
        </p:nvGraphicFramePr>
        <p:xfrm>
          <a:off x="3497779" y="3112104"/>
          <a:ext cx="5242841" cy="78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9" name="Equation" r:id="rId9" imgW="1612800" imgH="241200" progId="Equation.DSMT4">
                  <p:embed/>
                </p:oleObj>
              </mc:Choice>
              <mc:Fallback>
                <p:oleObj name="Equation" r:id="rId9" imgW="161280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497779" y="3112104"/>
                        <a:ext cx="5242841" cy="784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Curved Down Arrow 14"/>
          <p:cNvSpPr/>
          <p:nvPr/>
        </p:nvSpPr>
        <p:spPr>
          <a:xfrm>
            <a:off x="5025120" y="1628673"/>
            <a:ext cx="1130175" cy="332474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4609933"/>
              </p:ext>
            </p:extLst>
          </p:nvPr>
        </p:nvGraphicFramePr>
        <p:xfrm>
          <a:off x="3262072" y="4524494"/>
          <a:ext cx="5786446" cy="813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0" name="Equation" r:id="rId11" imgW="1625400" imgH="228600" progId="Equation.DSMT4">
                  <p:embed/>
                </p:oleObj>
              </mc:Choice>
              <mc:Fallback>
                <p:oleObj name="Equation" r:id="rId11" imgW="16254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262072" y="4524494"/>
                        <a:ext cx="5786446" cy="8137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27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4148649"/>
              </p:ext>
            </p:extLst>
          </p:nvPr>
        </p:nvGraphicFramePr>
        <p:xfrm>
          <a:off x="3920644" y="1628673"/>
          <a:ext cx="3471258" cy="12090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2" name="Equation" r:id="rId7" imgW="1130040" imgH="393480" progId="Equation.DSMT4">
                  <p:embed/>
                </p:oleObj>
              </mc:Choice>
              <mc:Fallback>
                <p:oleObj name="Equation" r:id="rId7" imgW="113004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920644" y="1628673"/>
                        <a:ext cx="3471258" cy="12090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1545334"/>
              </p:ext>
            </p:extLst>
          </p:nvPr>
        </p:nvGraphicFramePr>
        <p:xfrm>
          <a:off x="4811387" y="2864122"/>
          <a:ext cx="1671721" cy="11265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3" name="Equation" r:id="rId9" imgW="583920" imgH="393480" progId="Equation.DSMT4">
                  <p:embed/>
                </p:oleObj>
              </mc:Choice>
              <mc:Fallback>
                <p:oleObj name="Equation" r:id="rId9" imgW="58392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811387" y="2864122"/>
                        <a:ext cx="1671721" cy="11265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1464832"/>
              </p:ext>
            </p:extLst>
          </p:nvPr>
        </p:nvGraphicFramePr>
        <p:xfrm>
          <a:off x="3678672" y="4281733"/>
          <a:ext cx="4083017" cy="4719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4" name="Equation" r:id="rId11" imgW="1231560" imgH="177480" progId="Equation.DSMT4">
                  <p:embed/>
                </p:oleObj>
              </mc:Choice>
              <mc:Fallback>
                <p:oleObj name="Equation" r:id="rId11" imgW="123156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678672" y="4281733"/>
                        <a:ext cx="4083017" cy="4719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80035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44215" y="1560950"/>
            <a:ext cx="263553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+mj-lt"/>
                <a:cs typeface="Tajawal Medium" panose="00000600000000000000" pitchFamily="2" charset="-78"/>
              </a:rPr>
              <a:t>Solve the equation</a:t>
            </a:r>
            <a:endParaRPr lang="en-US" sz="2600" b="1" dirty="0">
              <a:latin typeface="+mj-lt"/>
              <a:cs typeface="Tajawal Medium" panose="00000600000000000000" pitchFamily="2" charset="-78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5407920"/>
              </p:ext>
            </p:extLst>
          </p:nvPr>
        </p:nvGraphicFramePr>
        <p:xfrm>
          <a:off x="2128838" y="2762250"/>
          <a:ext cx="6870700" cy="814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8" name="Equation" r:id="rId7" imgW="1930320" imgH="228600" progId="Equation.DSMT4">
                  <p:embed/>
                </p:oleObj>
              </mc:Choice>
              <mc:Fallback>
                <p:oleObj name="Equation" r:id="rId7" imgW="1930320" imgH="2286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128838" y="2762250"/>
                        <a:ext cx="6870700" cy="814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823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6288860"/>
              </p:ext>
            </p:extLst>
          </p:nvPr>
        </p:nvGraphicFramePr>
        <p:xfrm>
          <a:off x="2696375" y="1597894"/>
          <a:ext cx="5652204" cy="6693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7" name="Equation" r:id="rId7" imgW="1930320" imgH="228600" progId="Equation.DSMT4">
                  <p:embed/>
                </p:oleObj>
              </mc:Choice>
              <mc:Fallback>
                <p:oleObj name="Equation" r:id="rId7" imgW="193032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696375" y="1597894"/>
                        <a:ext cx="5652204" cy="6693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0997830"/>
              </p:ext>
            </p:extLst>
          </p:nvPr>
        </p:nvGraphicFramePr>
        <p:xfrm>
          <a:off x="2179858" y="2881047"/>
          <a:ext cx="6671393" cy="8681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8" name="Equation" r:id="rId9" imgW="1854000" imgH="241200" progId="Equation.DSMT4">
                  <p:embed/>
                </p:oleObj>
              </mc:Choice>
              <mc:Fallback>
                <p:oleObj name="Equation" r:id="rId9" imgW="185400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179858" y="2881047"/>
                        <a:ext cx="6671393" cy="8681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1970605"/>
              </p:ext>
            </p:extLst>
          </p:nvPr>
        </p:nvGraphicFramePr>
        <p:xfrm>
          <a:off x="2036195" y="4089646"/>
          <a:ext cx="6958721" cy="7719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9" name="Equation" r:id="rId11" imgW="1866600" imgH="241200" progId="Equation.DSMT4">
                  <p:embed/>
                </p:oleObj>
              </mc:Choice>
              <mc:Fallback>
                <p:oleObj name="Equation" r:id="rId11" imgW="186660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036195" y="4089646"/>
                        <a:ext cx="6958721" cy="7719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45094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0660101"/>
              </p:ext>
            </p:extLst>
          </p:nvPr>
        </p:nvGraphicFramePr>
        <p:xfrm>
          <a:off x="3235593" y="1628673"/>
          <a:ext cx="4802170" cy="747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4" name="Equation" r:id="rId7" imgW="1549080" imgH="241200" progId="Equation.DSMT4">
                  <p:embed/>
                </p:oleObj>
              </mc:Choice>
              <mc:Fallback>
                <p:oleObj name="Equation" r:id="rId7" imgW="154908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35593" y="1628673"/>
                        <a:ext cx="4802170" cy="747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2037272"/>
              </p:ext>
            </p:extLst>
          </p:nvPr>
        </p:nvGraphicFramePr>
        <p:xfrm>
          <a:off x="4165526" y="2607476"/>
          <a:ext cx="2869864" cy="717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5" name="Equation" r:id="rId9" imgW="914400" imgH="228600" progId="Equation.DSMT4">
                  <p:embed/>
                </p:oleObj>
              </mc:Choice>
              <mc:Fallback>
                <p:oleObj name="Equation" r:id="rId9" imgW="9144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165526" y="2607476"/>
                        <a:ext cx="2869864" cy="7174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1943072"/>
              </p:ext>
            </p:extLst>
          </p:nvPr>
        </p:nvGraphicFramePr>
        <p:xfrm>
          <a:off x="3523258" y="3555866"/>
          <a:ext cx="4296938" cy="6807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6" name="Equation" r:id="rId11" imgW="1282680" imgH="203040" progId="Equation.DSMT4">
                  <p:embed/>
                </p:oleObj>
              </mc:Choice>
              <mc:Fallback>
                <p:oleObj name="Equation" r:id="rId11" imgW="12826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523258" y="3555866"/>
                        <a:ext cx="4296938" cy="6807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6588122"/>
              </p:ext>
            </p:extLst>
          </p:nvPr>
        </p:nvGraphicFramePr>
        <p:xfrm>
          <a:off x="3707303" y="4577094"/>
          <a:ext cx="4198777" cy="7634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7" name="Equation" r:id="rId13" imgW="1117440" imgH="203040" progId="Equation.DSMT4">
                  <p:embed/>
                </p:oleObj>
              </mc:Choice>
              <mc:Fallback>
                <p:oleObj name="Equation" r:id="rId13" imgW="111744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707303" y="4577094"/>
                        <a:ext cx="4198777" cy="7634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053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9351326"/>
              </p:ext>
            </p:extLst>
          </p:nvPr>
        </p:nvGraphicFramePr>
        <p:xfrm>
          <a:off x="3458824" y="1509537"/>
          <a:ext cx="4213647" cy="7408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5" name="Equation" r:id="rId7" imgW="1155600" imgH="203040" progId="Equation.DSMT4">
                  <p:embed/>
                </p:oleObj>
              </mc:Choice>
              <mc:Fallback>
                <p:oleObj name="Equation" r:id="rId7" imgW="115560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458824" y="1509537"/>
                        <a:ext cx="4213647" cy="7408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3053907"/>
              </p:ext>
            </p:extLst>
          </p:nvPr>
        </p:nvGraphicFramePr>
        <p:xfrm>
          <a:off x="3137851" y="2675788"/>
          <a:ext cx="5105452" cy="6680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6" name="Equation" r:id="rId9" imgW="1358640" imgH="177480" progId="Equation.DSMT4">
                  <p:embed/>
                </p:oleObj>
              </mc:Choice>
              <mc:Fallback>
                <p:oleObj name="Equation" r:id="rId9" imgW="135864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137851" y="2675788"/>
                        <a:ext cx="5105452" cy="6680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6280863"/>
              </p:ext>
            </p:extLst>
          </p:nvPr>
        </p:nvGraphicFramePr>
        <p:xfrm>
          <a:off x="3199037" y="3684573"/>
          <a:ext cx="4983079" cy="7751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7" name="Equation" r:id="rId11" imgW="1143000" imgH="177480" progId="Equation.DSMT4">
                  <p:embed/>
                </p:oleObj>
              </mc:Choice>
              <mc:Fallback>
                <p:oleObj name="Equation" r:id="rId11" imgW="114300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199037" y="3684573"/>
                        <a:ext cx="4983079" cy="7751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6388100" y="3701839"/>
            <a:ext cx="1855203" cy="944678"/>
          </a:xfrm>
          <a:custGeom>
            <a:avLst/>
            <a:gdLst>
              <a:gd name="G0" fmla="+- 990 0 0"/>
              <a:gd name="G1" fmla="*/ G0 2 1"/>
              <a:gd name="G2" fmla="+- 21600 0 G1"/>
              <a:gd name="G3" fmla="*/ G2 G2 1"/>
              <a:gd name="G4" fmla="*/ G0 G0 1"/>
              <a:gd name="G5" fmla="+- G3 0 G4"/>
              <a:gd name="G6" fmla="*/ G5 1 8"/>
              <a:gd name="G7" fmla="sqrt G6"/>
              <a:gd name="G8" fmla="*/ G4 1 8"/>
              <a:gd name="G9" fmla="sqrt G8"/>
              <a:gd name="G10" fmla="+- G7 G9 0"/>
              <a:gd name="G11" fmla="+- G7 0 G9"/>
              <a:gd name="G12" fmla="+- G10 10800 0"/>
              <a:gd name="G13" fmla="+- 10800 0 G10"/>
              <a:gd name="G14" fmla="+- G11 10800 0"/>
              <a:gd name="G15" fmla="+- 10800 0 G11"/>
              <a:gd name="G16" fmla="+- 21600 0 G0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8077" y="17377"/>
                </a:moveTo>
                <a:cubicBezTo>
                  <a:pt x="19707" y="15574"/>
                  <a:pt x="20610" y="13230"/>
                  <a:pt x="20610" y="10800"/>
                </a:cubicBezTo>
                <a:cubicBezTo>
                  <a:pt x="20610" y="5382"/>
                  <a:pt x="16217" y="990"/>
                  <a:pt x="10800" y="990"/>
                </a:cubicBezTo>
                <a:cubicBezTo>
                  <a:pt x="8369" y="990"/>
                  <a:pt x="6025" y="1892"/>
                  <a:pt x="4222" y="3522"/>
                </a:cubicBezTo>
                <a:close/>
                <a:moveTo>
                  <a:pt x="3522" y="4222"/>
                </a:moveTo>
                <a:cubicBezTo>
                  <a:pt x="1892" y="6025"/>
                  <a:pt x="990" y="8369"/>
                  <a:pt x="990" y="10799"/>
                </a:cubicBezTo>
                <a:cubicBezTo>
                  <a:pt x="990" y="16217"/>
                  <a:pt x="5382" y="20610"/>
                  <a:pt x="10800" y="20610"/>
                </a:cubicBezTo>
                <a:cubicBezTo>
                  <a:pt x="13230" y="20609"/>
                  <a:pt x="15574" y="19707"/>
                  <a:pt x="17377" y="18077"/>
                </a:cubicBez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8031070" y="3164205"/>
            <a:ext cx="368300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n-US" altLang="en-US" sz="2800" dirty="0"/>
              <a:t>Reject </a:t>
            </a:r>
            <a:r>
              <a:rPr lang="en-US" altLang="en-US" sz="2800" dirty="0" smtClean="0"/>
              <a:t>solutions</a:t>
            </a:r>
          </a:p>
          <a:p>
            <a:pPr lvl="1" algn="just"/>
            <a:r>
              <a:rPr lang="en-US" altLang="en-US" sz="2800" dirty="0" smtClean="0"/>
              <a:t> </a:t>
            </a:r>
            <a:r>
              <a:rPr lang="en-US" altLang="en-US" sz="2800" dirty="0"/>
              <a:t>that would </a:t>
            </a:r>
            <a:r>
              <a:rPr lang="en-US" altLang="en-US" sz="2800" dirty="0" smtClean="0"/>
              <a:t>mean</a:t>
            </a:r>
          </a:p>
          <a:p>
            <a:pPr lvl="1" algn="just"/>
            <a:r>
              <a:rPr lang="en-US" altLang="en-US" sz="2800" dirty="0" smtClean="0"/>
              <a:t> </a:t>
            </a:r>
            <a:r>
              <a:rPr lang="en-US" altLang="en-US" sz="2800" dirty="0"/>
              <a:t>taking the log of </a:t>
            </a:r>
            <a:endParaRPr lang="en-US" altLang="en-US" sz="2800" dirty="0" smtClean="0"/>
          </a:p>
          <a:p>
            <a:pPr lvl="1" algn="just"/>
            <a:r>
              <a:rPr lang="en-US" altLang="en-US" sz="2800" dirty="0" smtClean="0"/>
              <a:t>a </a:t>
            </a:r>
            <a:r>
              <a:rPr lang="en-US" altLang="en-US" sz="2800" dirty="0"/>
              <a:t>negative number</a:t>
            </a:r>
          </a:p>
        </p:txBody>
      </p:sp>
    </p:spTree>
    <p:extLst>
      <p:ext uri="{BB962C8B-B14F-4D97-AF65-F5344CB8AC3E}">
        <p14:creationId xmlns:p14="http://schemas.microsoft.com/office/powerpoint/2010/main" val="801064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28323" y="522424"/>
            <a:ext cx="5176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0066054"/>
              </p:ext>
            </p:extLst>
          </p:nvPr>
        </p:nvGraphicFramePr>
        <p:xfrm>
          <a:off x="4540468" y="1954492"/>
          <a:ext cx="1937033" cy="7307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2" name="Equation" r:id="rId7" imgW="672840" imgH="253800" progId="Equation.DSMT4">
                  <p:embed/>
                </p:oleObj>
              </mc:Choice>
              <mc:Fallback>
                <p:oleObj name="Equation" r:id="rId7" imgW="672840" imgH="2538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40468" y="1954492"/>
                        <a:ext cx="1937033" cy="7307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/>
          <p:cNvSpPr/>
          <p:nvPr/>
        </p:nvSpPr>
        <p:spPr>
          <a:xfrm>
            <a:off x="2440788" y="1998525"/>
            <a:ext cx="20122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Given that </a:t>
            </a:r>
            <a:endParaRPr lang="en-US" sz="3200" dirty="0"/>
          </a:p>
        </p:txBody>
      </p:sp>
      <p:sp>
        <p:nvSpPr>
          <p:cNvPr id="22" name="Rectangle 21"/>
          <p:cNvSpPr/>
          <p:nvPr/>
        </p:nvSpPr>
        <p:spPr>
          <a:xfrm>
            <a:off x="3204249" y="27556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Find the value of </a:t>
            </a:r>
            <a:endParaRPr lang="en-US" sz="3200" dirty="0"/>
          </a:p>
        </p:txBody>
      </p: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6213336"/>
              </p:ext>
            </p:extLst>
          </p:nvPr>
        </p:nvGraphicFramePr>
        <p:xfrm>
          <a:off x="6696075" y="2653094"/>
          <a:ext cx="1277938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3" name="Equation" r:id="rId9" imgW="444240" imgH="253800" progId="Equation.DSMT4">
                  <p:embed/>
                </p:oleObj>
              </mc:Choice>
              <mc:Fallback>
                <p:oleObj name="Equation" r:id="rId9" imgW="444240" imgH="2538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696075" y="2653094"/>
                        <a:ext cx="1277938" cy="730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853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28323" y="522424"/>
            <a:ext cx="5176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4540468" y="1954492"/>
          <a:ext cx="1937033" cy="7307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0" name="Equation" r:id="rId7" imgW="672840" imgH="253800" progId="Equation.DSMT4">
                  <p:embed/>
                </p:oleObj>
              </mc:Choice>
              <mc:Fallback>
                <p:oleObj name="Equation" r:id="rId7" imgW="672840" imgH="2538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40468" y="1954492"/>
                        <a:ext cx="1937033" cy="7307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/>
          <p:cNvSpPr/>
          <p:nvPr/>
        </p:nvSpPr>
        <p:spPr>
          <a:xfrm>
            <a:off x="2440788" y="1998525"/>
            <a:ext cx="20122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Given that </a:t>
            </a:r>
            <a:endParaRPr lang="en-US" sz="3200" dirty="0"/>
          </a:p>
        </p:txBody>
      </p:sp>
      <p:sp>
        <p:nvSpPr>
          <p:cNvPr id="22" name="Rectangle 21"/>
          <p:cNvSpPr/>
          <p:nvPr/>
        </p:nvSpPr>
        <p:spPr>
          <a:xfrm>
            <a:off x="3204249" y="27556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Find the value of </a:t>
            </a:r>
            <a:endParaRPr lang="en-US" sz="3200" dirty="0"/>
          </a:p>
        </p:txBody>
      </p: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4898301"/>
              </p:ext>
            </p:extLst>
          </p:nvPr>
        </p:nvGraphicFramePr>
        <p:xfrm>
          <a:off x="6823075" y="2652713"/>
          <a:ext cx="1022350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1" name="Equation" r:id="rId9" imgW="355320" imgH="253800" progId="Equation.DSMT4">
                  <p:embed/>
                </p:oleObj>
              </mc:Choice>
              <mc:Fallback>
                <p:oleObj name="Equation" r:id="rId9" imgW="355320" imgH="253800" progId="Equation.DSMT4">
                  <p:embed/>
                  <p:pic>
                    <p:nvPicPr>
                      <p:cNvPr id="23" name="Object 2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823075" y="2652713"/>
                        <a:ext cx="1022350" cy="730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6869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28323" y="522424"/>
            <a:ext cx="5176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4540468" y="1954492"/>
          <a:ext cx="1937033" cy="7307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4" name="Equation" r:id="rId7" imgW="672840" imgH="253800" progId="Equation.DSMT4">
                  <p:embed/>
                </p:oleObj>
              </mc:Choice>
              <mc:Fallback>
                <p:oleObj name="Equation" r:id="rId7" imgW="672840" imgH="2538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40468" y="1954492"/>
                        <a:ext cx="1937033" cy="7307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/>
          <p:cNvSpPr/>
          <p:nvPr/>
        </p:nvSpPr>
        <p:spPr>
          <a:xfrm>
            <a:off x="2440788" y="1998525"/>
            <a:ext cx="20122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Given that </a:t>
            </a:r>
            <a:endParaRPr lang="en-US" sz="3200" dirty="0"/>
          </a:p>
        </p:txBody>
      </p:sp>
      <p:sp>
        <p:nvSpPr>
          <p:cNvPr id="22" name="Rectangle 21"/>
          <p:cNvSpPr/>
          <p:nvPr/>
        </p:nvSpPr>
        <p:spPr>
          <a:xfrm>
            <a:off x="3204249" y="27556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Find the value of </a:t>
            </a:r>
            <a:endParaRPr lang="en-US" sz="3200" dirty="0"/>
          </a:p>
        </p:txBody>
      </p: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5438072"/>
              </p:ext>
            </p:extLst>
          </p:nvPr>
        </p:nvGraphicFramePr>
        <p:xfrm>
          <a:off x="6859588" y="2652713"/>
          <a:ext cx="949325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5" name="Equation" r:id="rId9" imgW="330120" imgH="253800" progId="Equation.DSMT4">
                  <p:embed/>
                </p:oleObj>
              </mc:Choice>
              <mc:Fallback>
                <p:oleObj name="Equation" r:id="rId9" imgW="330120" imgH="253800" progId="Equation.DSMT4">
                  <p:embed/>
                  <p:pic>
                    <p:nvPicPr>
                      <p:cNvPr id="23" name="Object 2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859588" y="2652713"/>
                        <a:ext cx="949325" cy="730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2529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28323" y="522424"/>
            <a:ext cx="5176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4540468" y="1954492"/>
          <a:ext cx="1937033" cy="7307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8" name="Equation" r:id="rId7" imgW="672840" imgH="253800" progId="Equation.DSMT4">
                  <p:embed/>
                </p:oleObj>
              </mc:Choice>
              <mc:Fallback>
                <p:oleObj name="Equation" r:id="rId7" imgW="672840" imgH="2538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40468" y="1954492"/>
                        <a:ext cx="1937033" cy="7307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/>
          <p:cNvSpPr/>
          <p:nvPr/>
        </p:nvSpPr>
        <p:spPr>
          <a:xfrm>
            <a:off x="2440788" y="1998525"/>
            <a:ext cx="20122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Given that </a:t>
            </a:r>
            <a:endParaRPr lang="en-US" sz="3200" dirty="0"/>
          </a:p>
        </p:txBody>
      </p:sp>
      <p:sp>
        <p:nvSpPr>
          <p:cNvPr id="22" name="Rectangle 21"/>
          <p:cNvSpPr/>
          <p:nvPr/>
        </p:nvSpPr>
        <p:spPr>
          <a:xfrm>
            <a:off x="3204249" y="27556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Find the value of </a:t>
            </a:r>
            <a:endParaRPr lang="en-US" sz="3200" dirty="0"/>
          </a:p>
        </p:txBody>
      </p: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3754220"/>
              </p:ext>
            </p:extLst>
          </p:nvPr>
        </p:nvGraphicFramePr>
        <p:xfrm>
          <a:off x="6713538" y="2652713"/>
          <a:ext cx="1241425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9" name="Equation" r:id="rId9" imgW="431640" imgH="253800" progId="Equation.DSMT4">
                  <p:embed/>
                </p:oleObj>
              </mc:Choice>
              <mc:Fallback>
                <p:oleObj name="Equation" r:id="rId9" imgW="431640" imgH="253800" progId="Equation.DSMT4">
                  <p:embed/>
                  <p:pic>
                    <p:nvPicPr>
                      <p:cNvPr id="23" name="Object 2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713538" y="2652713"/>
                        <a:ext cx="1241425" cy="730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5157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28323" y="522424"/>
            <a:ext cx="5176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7308068"/>
              </p:ext>
            </p:extLst>
          </p:nvPr>
        </p:nvGraphicFramePr>
        <p:xfrm>
          <a:off x="4416380" y="1641793"/>
          <a:ext cx="2074535" cy="11299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2" name="Equation" r:id="rId7" imgW="863280" imgH="469800" progId="Equation.DSMT4">
                  <p:embed/>
                </p:oleObj>
              </mc:Choice>
              <mc:Fallback>
                <p:oleObj name="Equation" r:id="rId7" imgW="863280" imgH="4698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416380" y="1641793"/>
                        <a:ext cx="2074535" cy="11299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/>
          <p:cNvSpPr/>
          <p:nvPr/>
        </p:nvSpPr>
        <p:spPr>
          <a:xfrm>
            <a:off x="2440788" y="1998525"/>
            <a:ext cx="20122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Given that </a:t>
            </a:r>
            <a:endParaRPr lang="en-US" sz="3200" dirty="0"/>
          </a:p>
        </p:txBody>
      </p:sp>
      <p:sp>
        <p:nvSpPr>
          <p:cNvPr id="22" name="Rectangle 21"/>
          <p:cNvSpPr/>
          <p:nvPr/>
        </p:nvSpPr>
        <p:spPr>
          <a:xfrm>
            <a:off x="3204249" y="27556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Find the value of </a:t>
            </a:r>
            <a:endParaRPr lang="en-US" sz="3200" dirty="0"/>
          </a:p>
        </p:txBody>
      </p:sp>
      <p:graphicFrame>
        <p:nvGraphicFramePr>
          <p:cNvPr id="23" name="Object 22"/>
          <p:cNvGraphicFramePr>
            <a:graphicFrameLocks noChangeAspect="1"/>
          </p:cNvGraphicFramePr>
          <p:nvPr>
            <p:extLst/>
          </p:nvPr>
        </p:nvGraphicFramePr>
        <p:xfrm>
          <a:off x="6713538" y="2652713"/>
          <a:ext cx="1241425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3" name="Equation" r:id="rId9" imgW="431640" imgH="253800" progId="Equation.DSMT4">
                  <p:embed/>
                </p:oleObj>
              </mc:Choice>
              <mc:Fallback>
                <p:oleObj name="Equation" r:id="rId9" imgW="431640" imgH="253800" progId="Equation.DSMT4">
                  <p:embed/>
                  <p:pic>
                    <p:nvPicPr>
                      <p:cNvPr id="23" name="Object 2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713538" y="2652713"/>
                        <a:ext cx="1241425" cy="730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5674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28323" y="522424"/>
            <a:ext cx="5176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4416380" y="1641793"/>
          <a:ext cx="2074535" cy="11299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6" name="Equation" r:id="rId7" imgW="863280" imgH="469800" progId="Equation.DSMT4">
                  <p:embed/>
                </p:oleObj>
              </mc:Choice>
              <mc:Fallback>
                <p:oleObj name="Equation" r:id="rId7" imgW="863280" imgH="4698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416380" y="1641793"/>
                        <a:ext cx="2074535" cy="11299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/>
          <p:cNvSpPr/>
          <p:nvPr/>
        </p:nvSpPr>
        <p:spPr>
          <a:xfrm>
            <a:off x="2440788" y="1998525"/>
            <a:ext cx="20122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Given that </a:t>
            </a:r>
            <a:endParaRPr lang="en-US" sz="3200" dirty="0"/>
          </a:p>
        </p:txBody>
      </p:sp>
      <p:sp>
        <p:nvSpPr>
          <p:cNvPr id="22" name="Rectangle 21"/>
          <p:cNvSpPr/>
          <p:nvPr/>
        </p:nvSpPr>
        <p:spPr>
          <a:xfrm>
            <a:off x="3204249" y="27556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Find the value of </a:t>
            </a:r>
            <a:endParaRPr lang="en-US" sz="3200" dirty="0"/>
          </a:p>
        </p:txBody>
      </p: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736870"/>
              </p:ext>
            </p:extLst>
          </p:nvPr>
        </p:nvGraphicFramePr>
        <p:xfrm>
          <a:off x="6823075" y="2652713"/>
          <a:ext cx="1022350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7" name="Equation" r:id="rId9" imgW="355320" imgH="253800" progId="Equation.DSMT4">
                  <p:embed/>
                </p:oleObj>
              </mc:Choice>
              <mc:Fallback>
                <p:oleObj name="Equation" r:id="rId9" imgW="355320" imgH="253800" progId="Equation.DSMT4">
                  <p:embed/>
                  <p:pic>
                    <p:nvPicPr>
                      <p:cNvPr id="23" name="Object 2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823075" y="2652713"/>
                        <a:ext cx="1022350" cy="730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8570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28323" y="522424"/>
            <a:ext cx="5176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6044403"/>
              </p:ext>
            </p:extLst>
          </p:nvPr>
        </p:nvGraphicFramePr>
        <p:xfrm>
          <a:off x="7544847" y="1806768"/>
          <a:ext cx="1463675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79" name="Equation" r:id="rId7" imgW="609480" imgH="330120" progId="Equation.DSMT4">
                  <p:embed/>
                </p:oleObj>
              </mc:Choice>
              <mc:Fallback>
                <p:oleObj name="Equation" r:id="rId7" imgW="609480" imgH="33012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544847" y="1806768"/>
                        <a:ext cx="1463675" cy="793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/>
          <p:cNvSpPr/>
          <p:nvPr/>
        </p:nvSpPr>
        <p:spPr>
          <a:xfrm>
            <a:off x="2440788" y="1998525"/>
            <a:ext cx="49672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Given </a:t>
            </a:r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that exponential form </a:t>
            </a:r>
            <a:endParaRPr lang="en-US" sz="3200" dirty="0"/>
          </a:p>
        </p:txBody>
      </p:sp>
      <p:sp>
        <p:nvSpPr>
          <p:cNvPr id="22" name="Rectangle 21"/>
          <p:cNvSpPr/>
          <p:nvPr/>
        </p:nvSpPr>
        <p:spPr>
          <a:xfrm>
            <a:off x="3204249" y="2755680"/>
            <a:ext cx="44244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Find the logarithmic form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9443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28323" y="522424"/>
            <a:ext cx="5176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2765933"/>
              </p:ext>
            </p:extLst>
          </p:nvPr>
        </p:nvGraphicFramePr>
        <p:xfrm>
          <a:off x="7423150" y="1730375"/>
          <a:ext cx="1708150" cy="94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3" name="Equation" r:id="rId7" imgW="711000" imgH="393480" progId="Equation.DSMT4">
                  <p:embed/>
                </p:oleObj>
              </mc:Choice>
              <mc:Fallback>
                <p:oleObj name="Equation" r:id="rId7" imgW="711000" imgH="3934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423150" y="1730375"/>
                        <a:ext cx="1708150" cy="946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/>
          <p:cNvSpPr/>
          <p:nvPr/>
        </p:nvSpPr>
        <p:spPr>
          <a:xfrm>
            <a:off x="2440788" y="1998525"/>
            <a:ext cx="49672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Given </a:t>
            </a:r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that 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logarithmic</a:t>
            </a:r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form </a:t>
            </a:r>
            <a:endParaRPr lang="en-US" sz="3200" dirty="0"/>
          </a:p>
        </p:txBody>
      </p:sp>
      <p:sp>
        <p:nvSpPr>
          <p:cNvPr id="22" name="Rectangle 21"/>
          <p:cNvSpPr/>
          <p:nvPr/>
        </p:nvSpPr>
        <p:spPr>
          <a:xfrm>
            <a:off x="3204249" y="2755680"/>
            <a:ext cx="46801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Find the exponential form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057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28323" y="522424"/>
            <a:ext cx="5176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9844486"/>
              </p:ext>
            </p:extLst>
          </p:nvPr>
        </p:nvGraphicFramePr>
        <p:xfrm>
          <a:off x="7439025" y="1958975"/>
          <a:ext cx="1676400" cy="487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49" name="Equation" r:id="rId7" imgW="698400" imgH="203040" progId="Equation.DSMT4">
                  <p:embed/>
                </p:oleObj>
              </mc:Choice>
              <mc:Fallback>
                <p:oleObj name="Equation" r:id="rId7" imgW="698400" imgH="20304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439025" y="1958975"/>
                        <a:ext cx="1676400" cy="4873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/>
          <p:cNvSpPr/>
          <p:nvPr/>
        </p:nvSpPr>
        <p:spPr>
          <a:xfrm>
            <a:off x="2440788" y="1998525"/>
            <a:ext cx="49672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Given </a:t>
            </a:r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that 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logarithmic</a:t>
            </a:r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form </a:t>
            </a:r>
            <a:endParaRPr lang="en-US" sz="3200" dirty="0"/>
          </a:p>
        </p:txBody>
      </p:sp>
      <p:sp>
        <p:nvSpPr>
          <p:cNvPr id="22" name="Rectangle 21"/>
          <p:cNvSpPr/>
          <p:nvPr/>
        </p:nvSpPr>
        <p:spPr>
          <a:xfrm>
            <a:off x="3204249" y="2755680"/>
            <a:ext cx="46801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Find the exponential form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42275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28323" y="522424"/>
            <a:ext cx="5176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440788" y="1998525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Given </a:t>
            </a:r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function</a:t>
            </a:r>
            <a:endParaRPr lang="en-US" sz="3200" dirty="0"/>
          </a:p>
        </p:txBody>
      </p:sp>
      <p:sp>
        <p:nvSpPr>
          <p:cNvPr id="22" name="Rectangle 21"/>
          <p:cNvSpPr/>
          <p:nvPr/>
        </p:nvSpPr>
        <p:spPr>
          <a:xfrm>
            <a:off x="3204249" y="2755680"/>
            <a:ext cx="53035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 exponential decay or growth</a:t>
            </a:r>
            <a:endParaRPr lang="en-US" sz="3200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4974179"/>
              </p:ext>
            </p:extLst>
          </p:nvPr>
        </p:nvGraphicFramePr>
        <p:xfrm>
          <a:off x="6275498" y="1931895"/>
          <a:ext cx="2216278" cy="7277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7" name="Equation" r:id="rId7" imgW="850680" imgH="279360" progId="Equation.DSMT4">
                  <p:embed/>
                </p:oleObj>
              </mc:Choice>
              <mc:Fallback>
                <p:oleObj name="Equation" r:id="rId7" imgW="85068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275498" y="1931895"/>
                        <a:ext cx="2216278" cy="7277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8139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28323" y="522424"/>
            <a:ext cx="5176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440788" y="1998525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Given </a:t>
            </a:r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function</a:t>
            </a:r>
            <a:endParaRPr lang="en-US" sz="3200" dirty="0"/>
          </a:p>
        </p:txBody>
      </p:sp>
      <p:sp>
        <p:nvSpPr>
          <p:cNvPr id="22" name="Rectangle 21"/>
          <p:cNvSpPr/>
          <p:nvPr/>
        </p:nvSpPr>
        <p:spPr>
          <a:xfrm>
            <a:off x="3204249" y="2755680"/>
            <a:ext cx="53035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 exponential decay or growth</a:t>
            </a:r>
            <a:endParaRPr lang="en-US" sz="3200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9027001"/>
              </p:ext>
            </p:extLst>
          </p:nvPr>
        </p:nvGraphicFramePr>
        <p:xfrm>
          <a:off x="6373813" y="1931988"/>
          <a:ext cx="2017712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4" name="Equation" r:id="rId7" imgW="774360" imgH="279360" progId="Equation.DSMT4">
                  <p:embed/>
                </p:oleObj>
              </mc:Choice>
              <mc:Fallback>
                <p:oleObj name="Equation" r:id="rId7" imgW="77436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373813" y="1931988"/>
                        <a:ext cx="2017712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8340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28323" y="522424"/>
            <a:ext cx="5176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440788" y="1998525"/>
            <a:ext cx="36651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Given </a:t>
            </a:r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expression</a:t>
            </a:r>
            <a:endParaRPr lang="en-US" sz="3200" dirty="0"/>
          </a:p>
        </p:txBody>
      </p:sp>
      <p:sp>
        <p:nvSpPr>
          <p:cNvPr id="22" name="Rectangle 21"/>
          <p:cNvSpPr/>
          <p:nvPr/>
        </p:nvSpPr>
        <p:spPr>
          <a:xfrm>
            <a:off x="3204249" y="2755680"/>
            <a:ext cx="18409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Simplify it</a:t>
            </a:r>
            <a:endParaRPr lang="en-US" sz="3200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2576277"/>
              </p:ext>
            </p:extLst>
          </p:nvPr>
        </p:nvGraphicFramePr>
        <p:xfrm>
          <a:off x="6886575" y="1784350"/>
          <a:ext cx="992188" cy="1023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98" name="Equation" r:id="rId7" imgW="380880" imgH="393480" progId="Equation.DSMT4">
                  <p:embed/>
                </p:oleObj>
              </mc:Choice>
              <mc:Fallback>
                <p:oleObj name="Equation" r:id="rId7" imgW="380880" imgH="3934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886575" y="1784350"/>
                        <a:ext cx="992188" cy="10239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9608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28323" y="522424"/>
            <a:ext cx="5176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440788" y="1998525"/>
            <a:ext cx="33091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Solve the equation</a:t>
            </a:r>
            <a:endParaRPr lang="en-US" sz="3200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4497946"/>
              </p:ext>
            </p:extLst>
          </p:nvPr>
        </p:nvGraphicFramePr>
        <p:xfrm>
          <a:off x="6027738" y="1735138"/>
          <a:ext cx="2713037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2" name="Equation" r:id="rId7" imgW="1041120" imgH="431640" progId="Equation.DSMT4">
                  <p:embed/>
                </p:oleObj>
              </mc:Choice>
              <mc:Fallback>
                <p:oleObj name="Equation" r:id="rId7" imgW="1041120" imgH="43164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027738" y="1735138"/>
                        <a:ext cx="2713037" cy="1122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829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1758</TotalTime>
  <Words>530</Words>
  <Application>Microsoft Office PowerPoint</Application>
  <PresentationFormat>Widescreen</PresentationFormat>
  <Paragraphs>265</Paragraphs>
  <Slides>70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70</vt:i4>
      </vt:variant>
    </vt:vector>
  </HeadingPairs>
  <TitlesOfParts>
    <vt:vector size="79" baseType="lpstr">
      <vt:lpstr>Arial</vt:lpstr>
      <vt:lpstr>Calibri</vt:lpstr>
      <vt:lpstr>Calibri Light</vt:lpstr>
      <vt:lpstr>Symbol</vt:lpstr>
      <vt:lpstr>Tajawal ExtraBold</vt:lpstr>
      <vt:lpstr>Tajawal Medium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Dr.Al Faisal</cp:lastModifiedBy>
  <cp:revision>86</cp:revision>
  <dcterms:created xsi:type="dcterms:W3CDTF">2021-08-03T13:03:26Z</dcterms:created>
  <dcterms:modified xsi:type="dcterms:W3CDTF">2023-06-19T07:08:51Z</dcterms:modified>
</cp:coreProperties>
</file>