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tableStyles" Target="tableStyle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viewProps" Target="view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5FEF4-8255-488A-AFE9-28EED101E97D}" type="datetimeFigureOut">
              <a:rPr lang="en-US" smtClean="0"/>
              <a:t>4/17/2025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02FA8-E824-41AC-A022-2FE4529ED3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95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5FEF4-8255-488A-AFE9-28EED101E97D}" type="datetimeFigureOut">
              <a:rPr lang="en-US" smtClean="0"/>
              <a:t>4/17/2025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02FA8-E824-41AC-A022-2FE4529ED3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137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3286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858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5090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Features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051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Features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2399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Extraction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1635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Extraction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4578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Extraction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8685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Extraction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0683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Extraction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8982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Descriptor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025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Scale-invariant Feature Transform (SIFT)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9875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5144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0712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3315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2760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7552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5035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68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40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25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47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73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800" b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 (Speeded Up Robust Features) Feature Extraction</a:t>
            </a:r>
            <a:endParaRPr lang="en-US" sz="4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2375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7354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053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2015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8080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550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5154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6890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4702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8428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55590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4382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8146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30241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3264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05860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60352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24788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64736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29626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9144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2078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99700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5303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2472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3118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4806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13919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46205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75856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20331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08865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Steps in 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16841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Steps in 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99899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Steps in 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23071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Steps in 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27946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Steps in 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3674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Face Detection Using 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11468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94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Words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32419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Visual Words </a:t>
            </a:r>
            <a:r>
              <a:rPr lang="en-US" b="0" smtClean="0"/>
              <a:t>(BoVW)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60183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Visual Words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43931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Visual Words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93060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Visual Words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310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Visual Words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7719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Visual Words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92798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Application – </a:t>
            </a:r>
            <a:b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Classification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05685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7195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4493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91270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22512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24130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23176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881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602232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32099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147718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246956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8847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Tracking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92859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5367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146</Words>
  <Application>Microsoft Office PowerPoint</Application>
  <PresentationFormat>Widescreen</PresentationFormat>
  <Paragraphs>67</Paragraphs>
  <Slides>84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84</vt:i4>
      </vt:variant>
    </vt:vector>
  </HeadingPairs>
  <TitlesOfParts>
    <vt:vector size="89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Image Features</vt:lpstr>
      <vt:lpstr>Image Features</vt:lpstr>
      <vt:lpstr>Feature Extraction</vt:lpstr>
      <vt:lpstr>Feature Extraction</vt:lpstr>
      <vt:lpstr>Feature Extraction</vt:lpstr>
      <vt:lpstr>Feature Extraction</vt:lpstr>
      <vt:lpstr>Feature Extraction</vt:lpstr>
      <vt:lpstr>Feature Descriptor</vt:lpstr>
      <vt:lpstr>Scale-invariant Feature Transform (SIFT)</vt:lpstr>
      <vt:lpstr>SIFT Components </vt:lpstr>
      <vt:lpstr>SIFT Components </vt:lpstr>
      <vt:lpstr>SIFT Components </vt:lpstr>
      <vt:lpstr>SIFT Components </vt:lpstr>
      <vt:lpstr>SIFT Components </vt:lpstr>
      <vt:lpstr>SIFT Components </vt:lpstr>
      <vt:lpstr>SIFT Components </vt:lpstr>
      <vt:lpstr>SIFT Components </vt:lpstr>
      <vt:lpstr>SIFT Components </vt:lpstr>
      <vt:lpstr>SIFT Components </vt:lpstr>
      <vt:lpstr>SIFT Components </vt:lpstr>
      <vt:lpstr>SURF (Speeded Up Robust Features) Feature Extraction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Key Steps in SURF</vt:lpstr>
      <vt:lpstr>Key Steps in SURF</vt:lpstr>
      <vt:lpstr>Key Steps in SURF</vt:lpstr>
      <vt:lpstr>Key Steps in SURF</vt:lpstr>
      <vt:lpstr>Key Steps in SURF</vt:lpstr>
      <vt:lpstr>Face Detection Using SURF</vt:lpstr>
      <vt:lpstr>PowerPoint Presentation</vt:lpstr>
      <vt:lpstr>Bag of Words</vt:lpstr>
      <vt:lpstr>Bag of Visual Words (BoVW)</vt:lpstr>
      <vt:lpstr>Bag of Visual Words</vt:lpstr>
      <vt:lpstr>Bag of Visual Words</vt:lpstr>
      <vt:lpstr>Bag of Visual Words</vt:lpstr>
      <vt:lpstr>Bag of Visual Words</vt:lpstr>
      <vt:lpstr>Bag of Visual Words</vt:lpstr>
      <vt:lpstr>Application –  Image Classification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Object Tracking Example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2025-04-17T15:39:45Z</dcterms:created>
  <dcterms:modified xsi:type="dcterms:W3CDTF">2025-04-17T15:39:45Z</dcterms:modified>
</cp:coreProperties>
</file>