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embeddedFontLst>
    <p:embeddedFont>
      <p:font typeface="Tajawal ExtraBold"/>
      <p:bold r:id="rId45"/>
    </p:embeddedFont>
    <p:embeddedFont>
      <p:font typeface="Bodoni"/>
      <p:bold r:id="rId46"/>
      <p:boldItalic r:id="rId47"/>
    </p:embeddedFont>
    <p:embeddedFont>
      <p:font typeface="Tajawal Medium"/>
      <p:regular r:id="rId48"/>
      <p:bold r:id="rId49"/>
    </p:embeddedFont>
    <p:embeddedFont>
      <p:font typeface="Carlito"/>
      <p:regular r:id="rId50"/>
      <p:bold r:id="rId51"/>
      <p:italic r:id="rId52"/>
      <p:boldItalic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4" roundtripDataSignature="AMtx7miApa4To0jgLXgsNHYSGbtb1O5Pb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font" Target="fonts/Bodoni-bold.fntdata"/><Relationship Id="rId45" Type="http://schemas.openxmlformats.org/officeDocument/2006/relationships/font" Target="fonts/TajawalExtraBold-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TajawalMedium-regular.fntdata"/><Relationship Id="rId47" Type="http://schemas.openxmlformats.org/officeDocument/2006/relationships/font" Target="fonts/Bodoni-boldItalic.fntdata"/><Relationship Id="rId49" Type="http://schemas.openxmlformats.org/officeDocument/2006/relationships/font" Target="fonts/TajawalMedium-bold.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Carlito-bold.fntdata"/><Relationship Id="rId50" Type="http://schemas.openxmlformats.org/officeDocument/2006/relationships/font" Target="fonts/Carlito-regular.fntdata"/><Relationship Id="rId53" Type="http://schemas.openxmlformats.org/officeDocument/2006/relationships/font" Target="fonts/Carlito-boldItalic.fntdata"/><Relationship Id="rId52" Type="http://schemas.openxmlformats.org/officeDocument/2006/relationships/font" Target="fonts/Carlito-italic.fntdata"/><Relationship Id="rId11" Type="http://schemas.openxmlformats.org/officeDocument/2006/relationships/slide" Target="slides/slide7.xml"/><Relationship Id="rId10" Type="http://schemas.openxmlformats.org/officeDocument/2006/relationships/slide" Target="slides/slide6.xml"/><Relationship Id="rId54" Type="http://customschemas.google.com/relationships/presentationmetadata" Target="metadata"/><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9" name="Google Shape;239;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1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1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1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1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1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1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1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1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0" name="Google Shape;430;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2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7" name="Google Shape;447;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2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2" name="Google Shape;452;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2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4" name="Google Shape;464;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2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6" name="Google Shape;476;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2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8" name="Google Shape;488;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2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0" name="Google Shape;500;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2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2" name="Google Shape;512;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2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7" name="Google Shape;517;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2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9" name="Google Shape;529;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3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1" name="Google Shape;541;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3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3" name="Google Shape;553;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3" name="Shape 563"/>
        <p:cNvGrpSpPr/>
        <p:nvPr/>
      </p:nvGrpSpPr>
      <p:grpSpPr>
        <a:xfrm>
          <a:off x="0" y="0"/>
          <a:ext cx="0" cy="0"/>
          <a:chOff x="0" y="0"/>
          <a:chExt cx="0" cy="0"/>
        </a:xfrm>
      </p:grpSpPr>
      <p:sp>
        <p:nvSpPr>
          <p:cNvPr id="564" name="Google Shape;564;p3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5" name="Google Shape;565;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3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7" name="Google Shape;577;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p3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3" name="Google Shape;583;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p3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3" name="Google Shape;593;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3" name="Shape 603"/>
        <p:cNvGrpSpPr/>
        <p:nvPr/>
      </p:nvGrpSpPr>
      <p:grpSpPr>
        <a:xfrm>
          <a:off x="0" y="0"/>
          <a:ext cx="0" cy="0"/>
          <a:chOff x="0" y="0"/>
          <a:chExt cx="0" cy="0"/>
        </a:xfrm>
      </p:grpSpPr>
      <p:sp>
        <p:nvSpPr>
          <p:cNvPr id="604" name="Google Shape;604;p3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5" name="Google Shape;605;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p3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7" name="Google Shape;617;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p3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9" name="Google Shape;629;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p3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1" name="Google Shape;641;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p4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3" name="Google Shape;653;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7.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21.pn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21.png"/><Relationship Id="rId4" Type="http://schemas.openxmlformats.org/officeDocument/2006/relationships/image" Target="../media/image15.png"/><Relationship Id="rId5" Type="http://schemas.openxmlformats.org/officeDocument/2006/relationships/image" Target="../media/image2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16.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26.jpg"/><Relationship Id="rId6" Type="http://schemas.openxmlformats.org/officeDocument/2006/relationships/image" Target="../media/image3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7.png"/><Relationship Id="rId4" Type="http://schemas.openxmlformats.org/officeDocument/2006/relationships/image" Target="../media/image22.png"/><Relationship Id="rId5" Type="http://schemas.openxmlformats.org/officeDocument/2006/relationships/image" Target="../media/image18.png"/><Relationship Id="rId6" Type="http://schemas.openxmlformats.org/officeDocument/2006/relationships/image" Target="../media/image2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7.png"/><Relationship Id="rId4" Type="http://schemas.openxmlformats.org/officeDocument/2006/relationships/image" Target="../media/image22.png"/><Relationship Id="rId5" Type="http://schemas.openxmlformats.org/officeDocument/2006/relationships/image" Target="../media/image2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7.png"/><Relationship Id="rId4" Type="http://schemas.openxmlformats.org/officeDocument/2006/relationships/image" Target="../media/image24.png"/><Relationship Id="rId5" Type="http://schemas.openxmlformats.org/officeDocument/2006/relationships/image" Target="../media/image27.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28.png"/><Relationship Id="rId5" Type="http://schemas.openxmlformats.org/officeDocument/2006/relationships/image" Target="../media/image29.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7.png"/><Relationship Id="rId4" Type="http://schemas.openxmlformats.org/officeDocument/2006/relationships/image" Target="../media/image30.png"/><Relationship Id="rId5" Type="http://schemas.openxmlformats.org/officeDocument/2006/relationships/image" Target="../media/image3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5.png"/><Relationship Id="rId3" Type="http://schemas.openxmlformats.org/officeDocument/2006/relationships/image" Target="../media/image36.png"/><Relationship Id="rId4" Type="http://schemas.openxmlformats.org/officeDocument/2006/relationships/image" Target="../media/image37.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5.png"/><Relationship Id="rId3" Type="http://schemas.openxmlformats.org/officeDocument/2006/relationships/image" Target="../media/image36.png"/><Relationship Id="rId4" Type="http://schemas.openxmlformats.org/officeDocument/2006/relationships/image" Target="../media/image37.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5.png"/><Relationship Id="rId3" Type="http://schemas.openxmlformats.org/officeDocument/2006/relationships/image" Target="../media/image9.png"/><Relationship Id="rId4" Type="http://schemas.openxmlformats.org/officeDocument/2006/relationships/image" Target="../media/image37.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32.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8.png"/><Relationship Id="rId3" Type="http://schemas.openxmlformats.org/officeDocument/2006/relationships/image" Target="../media/image15.png"/><Relationship Id="rId4" Type="http://schemas.openxmlformats.org/officeDocument/2006/relationships/image" Target="../media/image39.png"/><Relationship Id="rId5" Type="http://schemas.openxmlformats.org/officeDocument/2006/relationships/image" Target="../media/image44.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 Id="rId3" Type="http://schemas.openxmlformats.org/officeDocument/2006/relationships/image" Target="../media/image47.png"/><Relationship Id="rId4" Type="http://schemas.openxmlformats.org/officeDocument/2006/relationships/image" Target="../media/image34.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 Id="rId3" Type="http://schemas.openxmlformats.org/officeDocument/2006/relationships/image" Target="../media/image41.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8.png"/><Relationship Id="rId4" Type="http://schemas.openxmlformats.org/officeDocument/2006/relationships/image" Target="../media/image32.png"/><Relationship Id="rId5" Type="http://schemas.openxmlformats.org/officeDocument/2006/relationships/image" Target="../media/image44.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7.png"/><Relationship Id="rId3" Type="http://schemas.openxmlformats.org/officeDocument/2006/relationships/image" Target="../media/image44.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5.png"/><Relationship Id="rId3" Type="http://schemas.openxmlformats.org/officeDocument/2006/relationships/image" Target="../media/image43.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1" type="title">
  <p:cSld name="TITLE">
    <p:bg>
      <p:bgPr>
        <a:blipFill>
          <a:blip r:embed="rId2">
            <a:alphaModFix/>
          </a:blip>
          <a:stretch>
            <a:fillRect/>
          </a:stretch>
        </a:blipFill>
      </p:bgPr>
    </p:bg>
    <p:spTree>
      <p:nvGrpSpPr>
        <p:cNvPr id="9" name="Shape 9"/>
        <p:cNvGrpSpPr/>
        <p:nvPr/>
      </p:nvGrpSpPr>
      <p:grpSpPr>
        <a:xfrm>
          <a:off x="0" y="0"/>
          <a:ext cx="0" cy="0"/>
          <a:chOff x="0" y="0"/>
          <a:chExt cx="0" cy="0"/>
        </a:xfrm>
      </p:grpSpPr>
      <p:pic>
        <p:nvPicPr>
          <p:cNvPr descr="Image" id="10" name="Google Shape;10;p42"/>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11" name="Google Shape;11;p42"/>
          <p:cNvSpPr/>
          <p:nvPr/>
        </p:nvSpPr>
        <p:spPr>
          <a:xfrm>
            <a:off x="6424191" y="-209666"/>
            <a:ext cx="6039034" cy="5956080"/>
          </a:xfrm>
          <a:prstGeom prst="ellipse">
            <a:avLst/>
          </a:prstGeom>
          <a:solidFill>
            <a:srgbClr val="00B0F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 name="Google Shape;12;p42"/>
          <p:cNvSpPr txBox="1"/>
          <p:nvPr/>
        </p:nvSpPr>
        <p:spPr>
          <a:xfrm>
            <a:off x="775754" y="3279333"/>
            <a:ext cx="4795024" cy="42139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487CA9"/>
              </a:buClr>
              <a:buSzPts val="2400"/>
              <a:buFont typeface="Times New Roman"/>
              <a:buNone/>
            </a:pPr>
            <a:r>
              <a:rPr b="0" i="0" lang="en-US" sz="2400" u="none" cap="none" strike="noStrike">
                <a:solidFill>
                  <a:srgbClr val="487CA9"/>
                </a:solidFill>
                <a:latin typeface="Times New Roman"/>
                <a:ea typeface="Times New Roman"/>
                <a:cs typeface="Times New Roman"/>
                <a:sym typeface="Times New Roman"/>
              </a:rPr>
              <a:t>Prepared by Dr. Mahmoud Ibrahim </a:t>
            </a:r>
            <a:endParaRPr/>
          </a:p>
        </p:txBody>
      </p:sp>
      <p:sp>
        <p:nvSpPr>
          <p:cNvPr id="13" name="Google Shape;13;p42"/>
          <p:cNvSpPr txBox="1"/>
          <p:nvPr/>
        </p:nvSpPr>
        <p:spPr>
          <a:xfrm>
            <a:off x="339562" y="3979298"/>
            <a:ext cx="1120265" cy="37275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487CA9"/>
              </a:buClr>
              <a:buSzPts val="2000"/>
              <a:buFont typeface="Times New Roman"/>
              <a:buNone/>
            </a:pPr>
            <a:r>
              <a:rPr b="0" i="0" lang="en-US" sz="2000" u="none" cap="none" strike="noStrike">
                <a:solidFill>
                  <a:srgbClr val="487CA9"/>
                </a:solidFill>
                <a:latin typeface="Times New Roman"/>
                <a:ea typeface="Times New Roman"/>
                <a:cs typeface="Times New Roman"/>
                <a:sym typeface="Times New Roman"/>
              </a:rPr>
              <a:t>MGM415</a:t>
            </a:r>
            <a:endParaRPr/>
          </a:p>
        </p:txBody>
      </p:sp>
      <p:sp>
        <p:nvSpPr>
          <p:cNvPr id="14" name="Google Shape;14;p42"/>
          <p:cNvSpPr/>
          <p:nvPr/>
        </p:nvSpPr>
        <p:spPr>
          <a:xfrm>
            <a:off x="6511334" y="-209666"/>
            <a:ext cx="5578571" cy="5740068"/>
          </a:xfrm>
          <a:prstGeom prst="ellipse">
            <a:avLst/>
          </a:prstGeom>
          <a:blipFill rotWithShape="1">
            <a:blip r:embed="rId4">
              <a:alphaModFix/>
            </a:blip>
            <a:stretch>
              <a:fillRect b="0" l="0" r="0" t="0"/>
            </a:stretch>
          </a:blip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 name="Google Shape;15;p42"/>
          <p:cNvSpPr/>
          <p:nvPr/>
        </p:nvSpPr>
        <p:spPr>
          <a:xfrm>
            <a:off x="32130" y="5041234"/>
            <a:ext cx="8741617" cy="1720586"/>
          </a:xfrm>
          <a:custGeom>
            <a:rect b="b" l="l" r="r" t="t"/>
            <a:pathLst>
              <a:path extrusionOk="0" h="21600" w="2160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cap="flat" cmpd="sng" w="12700">
            <a:solidFill>
              <a:schemeClr val="accent1"/>
            </a:solidFill>
            <a:prstDash val="solid"/>
            <a:miter lim="8000"/>
            <a:headEnd len="sm" w="sm" type="none"/>
            <a:tailEnd len="sm" w="sm" type="none"/>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2D3956"/>
              </a:buClr>
              <a:buSzPts val="2800"/>
              <a:buFont typeface="Bodoni"/>
              <a:buNone/>
            </a:pPr>
            <a:r>
              <a:t/>
            </a:r>
            <a:endParaRPr b="1" i="0" sz="2800" u="sng" cap="none" strike="noStrike">
              <a:solidFill>
                <a:srgbClr val="2D3956"/>
              </a:solidFill>
              <a:latin typeface="Bodoni"/>
              <a:ea typeface="Bodoni"/>
              <a:cs typeface="Bodoni"/>
              <a:sym typeface="Bodoni"/>
            </a:endParaRPr>
          </a:p>
        </p:txBody>
      </p:sp>
      <p:sp>
        <p:nvSpPr>
          <p:cNvPr id="16" name="Google Shape;16;p42"/>
          <p:cNvSpPr txBox="1"/>
          <p:nvPr/>
        </p:nvSpPr>
        <p:spPr>
          <a:xfrm>
            <a:off x="472751" y="1829945"/>
            <a:ext cx="4485319" cy="136310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Project operations</a:t>
            </a:r>
            <a:endParaRPr/>
          </a:p>
          <a:p>
            <a:pPr indent="0" lvl="0" marL="0" marR="0" rtl="0" algn="ctr">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 management </a:t>
            </a:r>
            <a:endParaRPr/>
          </a:p>
        </p:txBody>
      </p:sp>
      <p:sp>
        <p:nvSpPr>
          <p:cNvPr id="17" name="Google Shape;17;p42"/>
          <p:cNvSpPr txBox="1"/>
          <p:nvPr>
            <p:ph idx="1" type="body"/>
          </p:nvPr>
        </p:nvSpPr>
        <p:spPr>
          <a:xfrm>
            <a:off x="136452" y="5423316"/>
            <a:ext cx="8153281" cy="1357800"/>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8" name="Google Shape;18;p4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6" type="tx">
  <p:cSld name="TITLE_AND_BODY">
    <p:bg>
      <p:bgPr>
        <a:blipFill>
          <a:blip r:embed="rId2">
            <a:alphaModFix/>
          </a:blip>
          <a:stretch>
            <a:fillRect/>
          </a:stretch>
        </a:blipFill>
      </p:bgPr>
    </p:bg>
    <p:spTree>
      <p:nvGrpSpPr>
        <p:cNvPr id="19" name="Shape 19"/>
        <p:cNvGrpSpPr/>
        <p:nvPr/>
      </p:nvGrpSpPr>
      <p:grpSpPr>
        <a:xfrm>
          <a:off x="0" y="0"/>
          <a:ext cx="0" cy="0"/>
          <a:chOff x="0" y="0"/>
          <a:chExt cx="0" cy="0"/>
        </a:xfrm>
      </p:grpSpPr>
      <p:pic>
        <p:nvPicPr>
          <p:cNvPr descr="Image" id="20" name="Google Shape;20;p43"/>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21" name="Google Shape;21;p43"/>
          <p:cNvSpPr/>
          <p:nvPr/>
        </p:nvSpPr>
        <p:spPr>
          <a:xfrm rot="5400000">
            <a:off x="-4175" y="4176"/>
            <a:ext cx="1799303" cy="1790952"/>
          </a:xfrm>
          <a:custGeom>
            <a:rect b="b" l="l" r="r" t="t"/>
            <a:pathLst>
              <a:path extrusionOk="0" h="21600" w="21600">
                <a:moveTo>
                  <a:pt x="0" y="21600"/>
                </a:moveTo>
                <a:lnTo>
                  <a:pt x="21600" y="21600"/>
                </a:lnTo>
                <a:lnTo>
                  <a:pt x="0" y="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2" name="Google Shape;22;p43"/>
          <p:cNvSpPr/>
          <p:nvPr/>
        </p:nvSpPr>
        <p:spPr>
          <a:xfrm>
            <a:off x="5543532" y="330949"/>
            <a:ext cx="6516915"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 name="Google Shape;23;p43"/>
          <p:cNvSpPr txBox="1"/>
          <p:nvPr/>
        </p:nvSpPr>
        <p:spPr>
          <a:xfrm>
            <a:off x="3453469" y="2710928"/>
            <a:ext cx="8325881" cy="656591"/>
          </a:xfrm>
          <a:prstGeom prst="rect">
            <a:avLst/>
          </a:prstGeom>
          <a:gradFill>
            <a:gsLst>
              <a:gs pos="0">
                <a:srgbClr val="5F82CB"/>
              </a:gs>
              <a:gs pos="50000">
                <a:srgbClr val="3E70CA"/>
              </a:gs>
              <a:gs pos="100000">
                <a:srgbClr val="2F61BA"/>
              </a:gs>
            </a:gsLst>
            <a:lin ang="5400000" scaled="0"/>
          </a:gradFill>
          <a:ln cap="flat" cmpd="sng" w="9525">
            <a:solidFill>
              <a:schemeClr val="accent5"/>
            </a:solidFill>
            <a:prstDash val="solid"/>
            <a:miter lim="8000"/>
            <a:headEnd len="sm" w="sm" type="none"/>
            <a:tailEnd len="sm" w="sm" type="none"/>
          </a:ln>
        </p:spPr>
        <p:txBody>
          <a:bodyPr anchorCtr="0" anchor="ctr"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pic>
        <p:nvPicPr>
          <p:cNvPr descr="Image" id="24" name="Google Shape;24;p43"/>
          <p:cNvPicPr preferRelativeResize="0"/>
          <p:nvPr/>
        </p:nvPicPr>
        <p:blipFill rotWithShape="1">
          <a:blip r:embed="rId4">
            <a:alphaModFix/>
          </a:blip>
          <a:srcRect b="0" l="0" r="26224" t="0"/>
          <a:stretch/>
        </p:blipFill>
        <p:spPr>
          <a:xfrm>
            <a:off x="305623" y="1639144"/>
            <a:ext cx="2400774" cy="4765852"/>
          </a:xfrm>
          <a:prstGeom prst="rect">
            <a:avLst/>
          </a:prstGeom>
          <a:noFill/>
          <a:ln>
            <a:noFill/>
          </a:ln>
        </p:spPr>
      </p:pic>
      <p:pic>
        <p:nvPicPr>
          <p:cNvPr descr="Image" id="25" name="Google Shape;25;p43"/>
          <p:cNvPicPr preferRelativeResize="0"/>
          <p:nvPr/>
        </p:nvPicPr>
        <p:blipFill rotWithShape="1">
          <a:blip r:embed="rId5">
            <a:alphaModFix/>
          </a:blip>
          <a:srcRect b="0" l="0" r="0" t="0"/>
          <a:stretch/>
        </p:blipFill>
        <p:spPr>
          <a:xfrm>
            <a:off x="-21192" y="-121171"/>
            <a:ext cx="3054327" cy="1449700"/>
          </a:xfrm>
          <a:prstGeom prst="rect">
            <a:avLst/>
          </a:prstGeom>
          <a:noFill/>
          <a:ln>
            <a:noFill/>
          </a:ln>
        </p:spPr>
      </p:pic>
      <p:sp>
        <p:nvSpPr>
          <p:cNvPr id="26" name="Google Shape;26;p43"/>
          <p:cNvSpPr txBox="1"/>
          <p:nvPr>
            <p:ph idx="1" type="body"/>
          </p:nvPr>
        </p:nvSpPr>
        <p:spPr>
          <a:xfrm>
            <a:off x="1524000" y="3602037"/>
            <a:ext cx="9144000" cy="165576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t"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800"/>
              <a:buNone/>
              <a:defRPr>
                <a:latin typeface="Bodoni"/>
                <a:ea typeface="Bodoni"/>
                <a:cs typeface="Bodoni"/>
                <a:sym typeface="Bodoni"/>
              </a:defRPr>
            </a:lvl1pPr>
            <a:lvl2pPr indent="-228600" lvl="1" marL="914400" algn="just">
              <a:lnSpc>
                <a:spcPct val="90000"/>
              </a:lnSpc>
              <a:spcBef>
                <a:spcPts val="1000"/>
              </a:spcBef>
              <a:spcAft>
                <a:spcPts val="0"/>
              </a:spcAft>
              <a:buClr>
                <a:srgbClr val="000000"/>
              </a:buClr>
              <a:buSzPts val="2800"/>
              <a:buNone/>
              <a:defRPr>
                <a:latin typeface="Bodoni"/>
                <a:ea typeface="Bodoni"/>
                <a:cs typeface="Bodoni"/>
                <a:sym typeface="Bodoni"/>
              </a:defRPr>
            </a:lvl2pPr>
            <a:lvl3pPr indent="-228600" lvl="2" marL="1371600" algn="just">
              <a:lnSpc>
                <a:spcPct val="90000"/>
              </a:lnSpc>
              <a:spcBef>
                <a:spcPts val="1000"/>
              </a:spcBef>
              <a:spcAft>
                <a:spcPts val="0"/>
              </a:spcAft>
              <a:buClr>
                <a:srgbClr val="000000"/>
              </a:buClr>
              <a:buSzPts val="2800"/>
              <a:buNone/>
              <a:defRPr>
                <a:latin typeface="Bodoni"/>
                <a:ea typeface="Bodoni"/>
                <a:cs typeface="Bodoni"/>
                <a:sym typeface="Bodoni"/>
              </a:defRPr>
            </a:lvl3pPr>
            <a:lvl4pPr indent="-228600" lvl="3" marL="1828800" algn="just">
              <a:lnSpc>
                <a:spcPct val="90000"/>
              </a:lnSpc>
              <a:spcBef>
                <a:spcPts val="1000"/>
              </a:spcBef>
              <a:spcAft>
                <a:spcPts val="0"/>
              </a:spcAft>
              <a:buClr>
                <a:srgbClr val="000000"/>
              </a:buClr>
              <a:buSzPts val="2800"/>
              <a:buNone/>
              <a:defRPr>
                <a:latin typeface="Bodoni"/>
                <a:ea typeface="Bodoni"/>
                <a:cs typeface="Bodoni"/>
                <a:sym typeface="Bodoni"/>
              </a:defRPr>
            </a:lvl4pPr>
            <a:lvl5pPr indent="-228600" lvl="4" marL="2286000" algn="just">
              <a:lnSpc>
                <a:spcPct val="90000"/>
              </a:lnSpc>
              <a:spcBef>
                <a:spcPts val="1000"/>
              </a:spcBef>
              <a:spcAft>
                <a:spcPts val="0"/>
              </a:spcAft>
              <a:buClr>
                <a:srgbClr val="000000"/>
              </a:buClr>
              <a:buSzPts val="2800"/>
              <a:buNone/>
              <a:defRPr>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27" name="Google Shape;27;p43"/>
          <p:cNvSpPr txBox="1"/>
          <p:nvPr>
            <p:ph type="title"/>
          </p:nvPr>
        </p:nvSpPr>
        <p:spPr>
          <a:xfrm>
            <a:off x="4968639" y="1411354"/>
            <a:ext cx="5916789" cy="83589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lvl1pPr lvl="0" algn="ctr">
              <a:lnSpc>
                <a:spcPct val="90000"/>
              </a:lnSpc>
              <a:spcBef>
                <a:spcPts val="1000"/>
              </a:spcBef>
              <a:spcAft>
                <a:spcPts val="0"/>
              </a:spcAft>
              <a:buClr>
                <a:srgbClr val="BC6327"/>
              </a:buClr>
              <a:buSzPts val="3300"/>
              <a:buFont typeface="Arial"/>
              <a:buNone/>
              <a:defRPr sz="3300">
                <a:solidFill>
                  <a:srgbClr val="BC6327"/>
                </a:solidFill>
                <a:latin typeface="Bodoni"/>
                <a:ea typeface="Bodoni"/>
                <a:cs typeface="Bodoni"/>
                <a:sym typeface="Bodoni"/>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28" name="Google Shape;28;p43"/>
          <p:cNvSpPr txBox="1"/>
          <p:nvPr>
            <p:ph idx="12" type="sldNum"/>
          </p:nvPr>
        </p:nvSpPr>
        <p:spPr>
          <a:xfrm>
            <a:off x="5966688" y="6536310"/>
            <a:ext cx="258624" cy="248306"/>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5">
  <p:cSld name="Title Slide copy 15">
    <p:bg>
      <p:bgPr>
        <a:blipFill>
          <a:blip r:embed="rId2">
            <a:alphaModFix/>
          </a:blip>
          <a:stretch>
            <a:fillRect/>
          </a:stretch>
        </a:blipFill>
      </p:bgPr>
    </p:bg>
    <p:spTree>
      <p:nvGrpSpPr>
        <p:cNvPr id="29" name="Shape 29"/>
        <p:cNvGrpSpPr/>
        <p:nvPr/>
      </p:nvGrpSpPr>
      <p:grpSpPr>
        <a:xfrm>
          <a:off x="0" y="0"/>
          <a:ext cx="0" cy="0"/>
          <a:chOff x="0" y="0"/>
          <a:chExt cx="0" cy="0"/>
        </a:xfrm>
      </p:grpSpPr>
      <p:pic>
        <p:nvPicPr>
          <p:cNvPr descr="Image" id="30" name="Google Shape;30;p44"/>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31" name="Google Shape;31;p44"/>
          <p:cNvSpPr/>
          <p:nvPr/>
        </p:nvSpPr>
        <p:spPr>
          <a:xfrm>
            <a:off x="5553245" y="367051"/>
            <a:ext cx="6516914"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32" name="Google Shape;32;p44"/>
          <p:cNvPicPr preferRelativeResize="0"/>
          <p:nvPr/>
        </p:nvPicPr>
        <p:blipFill rotWithShape="1">
          <a:blip r:embed="rId4">
            <a:alphaModFix/>
          </a:blip>
          <a:srcRect b="0" l="0" r="26224" t="0"/>
          <a:stretch/>
        </p:blipFill>
        <p:spPr>
          <a:xfrm>
            <a:off x="315335" y="1675245"/>
            <a:ext cx="2400774" cy="4765853"/>
          </a:xfrm>
          <a:prstGeom prst="rect">
            <a:avLst/>
          </a:prstGeom>
          <a:noFill/>
          <a:ln>
            <a:noFill/>
          </a:ln>
        </p:spPr>
      </p:pic>
      <p:pic>
        <p:nvPicPr>
          <p:cNvPr descr="Rectangle Rectangle" id="33" name="Google Shape;33;p44"/>
          <p:cNvPicPr preferRelativeResize="0"/>
          <p:nvPr/>
        </p:nvPicPr>
        <p:blipFill rotWithShape="1">
          <a:blip r:embed="rId5">
            <a:alphaModFix/>
          </a:blip>
          <a:srcRect b="0" l="0" r="0" t="0"/>
          <a:stretch/>
        </p:blipFill>
        <p:spPr>
          <a:xfrm>
            <a:off x="5023741" y="2996401"/>
            <a:ext cx="6018388" cy="937493"/>
          </a:xfrm>
          <a:prstGeom prst="rect">
            <a:avLst/>
          </a:prstGeom>
          <a:noFill/>
          <a:ln>
            <a:noFill/>
          </a:ln>
          <a:effectLst>
            <a:outerShdw blurRad="190500" rotWithShape="0" dir="5400000" dist="50800">
              <a:schemeClr val="accent5">
                <a:alpha val="49411"/>
              </a:schemeClr>
            </a:outerShdw>
          </a:effectLst>
        </p:spPr>
      </p:pic>
      <p:sp>
        <p:nvSpPr>
          <p:cNvPr id="34" name="Google Shape;34;p44"/>
          <p:cNvSpPr txBox="1"/>
          <p:nvPr>
            <p:ph type="title"/>
          </p:nvPr>
        </p:nvSpPr>
        <p:spPr>
          <a:xfrm>
            <a:off x="5104690" y="3009101"/>
            <a:ext cx="5856489" cy="912093"/>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BC6327"/>
              </a:buClr>
              <a:buSzPts val="6000"/>
              <a:buFont typeface="Bodoni"/>
              <a:buNone/>
              <a:defRPr sz="6000">
                <a:solidFill>
                  <a:srgbClr val="BC6327"/>
                </a:solidFill>
                <a:latin typeface="Bodoni"/>
                <a:ea typeface="Bodoni"/>
                <a:cs typeface="Bodoni"/>
                <a:sym typeface="Bodoni"/>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35" name="Google Shape;35;p44"/>
          <p:cNvSpPr txBox="1"/>
          <p:nvPr>
            <p:ph idx="12" type="sldNum"/>
          </p:nvPr>
        </p:nvSpPr>
        <p:spPr>
          <a:xfrm>
            <a:off x="5966688" y="59321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p:cSld name="Title Slide copy 5">
    <p:bg>
      <p:bgPr>
        <a:blipFill>
          <a:blip r:embed="rId2">
            <a:alphaModFix/>
          </a:blip>
          <a:stretch>
            <a:fillRect/>
          </a:stretch>
        </a:blipFill>
      </p:bgPr>
    </p:bg>
    <p:spTree>
      <p:nvGrpSpPr>
        <p:cNvPr id="36" name="Shape 36"/>
        <p:cNvGrpSpPr/>
        <p:nvPr/>
      </p:nvGrpSpPr>
      <p:grpSpPr>
        <a:xfrm>
          <a:off x="0" y="0"/>
          <a:ext cx="0" cy="0"/>
          <a:chOff x="0" y="0"/>
          <a:chExt cx="0" cy="0"/>
        </a:xfrm>
      </p:grpSpPr>
      <p:pic>
        <p:nvPicPr>
          <p:cNvPr descr="Image" id="37" name="Google Shape;37;p45"/>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8" name="Google Shape;38;p45"/>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9" name="Google Shape;39;p45"/>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0" name="Google Shape;40;p45"/>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1" name="Google Shape;41;p45"/>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2" name="Google Shape;42;p4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43" name="Google Shape;43;p45"/>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941100"/>
              </a:buClr>
              <a:buSzPts val="6000"/>
              <a:buFont typeface="Calibri"/>
              <a:buNone/>
              <a:defRPr sz="6000">
                <a:solidFill>
                  <a:srgbClr val="941100"/>
                </a:solidFill>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44" name="Google Shape;44;p45"/>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p:cSld name="Title Slide copy 5 2">
    <p:bg>
      <p:bgPr>
        <a:blipFill>
          <a:blip r:embed="rId2">
            <a:alphaModFix/>
          </a:blip>
          <a:stretch>
            <a:fillRect/>
          </a:stretch>
        </a:blipFill>
      </p:bgPr>
    </p:bg>
    <p:spTree>
      <p:nvGrpSpPr>
        <p:cNvPr id="45" name="Shape 45"/>
        <p:cNvGrpSpPr/>
        <p:nvPr/>
      </p:nvGrpSpPr>
      <p:grpSpPr>
        <a:xfrm>
          <a:off x="0" y="0"/>
          <a:ext cx="0" cy="0"/>
          <a:chOff x="0" y="0"/>
          <a:chExt cx="0" cy="0"/>
        </a:xfrm>
      </p:grpSpPr>
      <p:pic>
        <p:nvPicPr>
          <p:cNvPr descr="Image" id="46" name="Google Shape;46;p46"/>
          <p:cNvPicPr preferRelativeResize="0"/>
          <p:nvPr/>
        </p:nvPicPr>
        <p:blipFill rotWithShape="1">
          <a:blip r:embed="rId3">
            <a:alphaModFix/>
          </a:blip>
          <a:srcRect b="9330" l="0" r="0" t="0"/>
          <a:stretch/>
        </p:blipFill>
        <p:spPr>
          <a:xfrm>
            <a:off x="-84086" y="-280220"/>
            <a:ext cx="13452372" cy="7183283"/>
          </a:xfrm>
          <a:prstGeom prst="rect">
            <a:avLst/>
          </a:prstGeom>
          <a:noFill/>
          <a:ln>
            <a:noFill/>
          </a:ln>
        </p:spPr>
      </p:pic>
      <p:pic>
        <p:nvPicPr>
          <p:cNvPr descr="Rectangle Rectangle" id="47" name="Google Shape;47;p46"/>
          <p:cNvPicPr preferRelativeResize="0"/>
          <p:nvPr/>
        </p:nvPicPr>
        <p:blipFill rotWithShape="1">
          <a:blip r:embed="rId4">
            <a:alphaModFix/>
          </a:blip>
          <a:srcRect b="0" l="0" r="0" t="0"/>
          <a:stretch/>
        </p:blipFill>
        <p:spPr>
          <a:xfrm>
            <a:off x="3127742" y="2260927"/>
            <a:ext cx="6002892" cy="2101145"/>
          </a:xfrm>
          <a:prstGeom prst="rect">
            <a:avLst/>
          </a:prstGeom>
          <a:noFill/>
          <a:ln>
            <a:noFill/>
          </a:ln>
          <a:effectLst>
            <a:outerShdw blurRad="190500" rotWithShape="0" dir="5400000" dist="101600">
              <a:srgbClr val="941751"/>
            </a:outerShdw>
          </a:effectLst>
        </p:spPr>
      </p:pic>
      <p:sp>
        <p:nvSpPr>
          <p:cNvPr id="48" name="Google Shape;48;p46"/>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365B9B"/>
              </a:buClr>
              <a:buSzPts val="6000"/>
              <a:buFont typeface="Arial"/>
              <a:buNone/>
              <a:defRPr sz="6000">
                <a:solidFill>
                  <a:srgbClr val="365B9B"/>
                </a:solidFill>
                <a:latin typeface="Arial"/>
                <a:ea typeface="Arial"/>
                <a:cs typeface="Arial"/>
                <a:sym typeface="Arial"/>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49" name="Google Shape;49;p46"/>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0" name="Google Shape;50;p4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2">
  <p:cSld name="Title Slide copy 12">
    <p:bg>
      <p:bgPr>
        <a:blipFill>
          <a:blip r:embed="rId2">
            <a:alphaModFix/>
          </a:blip>
          <a:stretch>
            <a:fillRect/>
          </a:stretch>
        </a:blipFill>
      </p:bgPr>
    </p:bg>
    <p:spTree>
      <p:nvGrpSpPr>
        <p:cNvPr id="51" name="Shape 51"/>
        <p:cNvGrpSpPr/>
        <p:nvPr/>
      </p:nvGrpSpPr>
      <p:grpSpPr>
        <a:xfrm>
          <a:off x="0" y="0"/>
          <a:ext cx="0" cy="0"/>
          <a:chOff x="0" y="0"/>
          <a:chExt cx="0" cy="0"/>
        </a:xfrm>
      </p:grpSpPr>
      <p:pic>
        <p:nvPicPr>
          <p:cNvPr descr="Image" id="52" name="Google Shape;52;p47"/>
          <p:cNvPicPr preferRelativeResize="0"/>
          <p:nvPr/>
        </p:nvPicPr>
        <p:blipFill rotWithShape="1">
          <a:blip r:embed="rId3">
            <a:alphaModFix/>
          </a:blip>
          <a:srcRect b="9330" l="0" r="0" t="0"/>
          <a:stretch/>
        </p:blipFill>
        <p:spPr>
          <a:xfrm>
            <a:off x="-7886" y="-162719"/>
            <a:ext cx="13452372" cy="7183282"/>
          </a:xfrm>
          <a:prstGeom prst="rect">
            <a:avLst/>
          </a:prstGeom>
          <a:noFill/>
          <a:ln>
            <a:noFill/>
          </a:ln>
        </p:spPr>
      </p:pic>
      <p:pic>
        <p:nvPicPr>
          <p:cNvPr descr="Rectangle: Rounded Corners 22" id="53" name="Google Shape;53;p47"/>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4" name="Google Shape;54;p47"/>
          <p:cNvPicPr preferRelativeResize="0"/>
          <p:nvPr/>
        </p:nvPicPr>
        <p:blipFill rotWithShape="1">
          <a:blip r:embed="rId5">
            <a:alphaModFix/>
          </a:blip>
          <a:srcRect b="0" l="0" r="0" t="0"/>
          <a:stretch/>
        </p:blipFill>
        <p:spPr>
          <a:xfrm>
            <a:off x="1599186" y="1637413"/>
            <a:ext cx="9651210" cy="2895803"/>
          </a:xfrm>
          <a:prstGeom prst="rect">
            <a:avLst/>
          </a:prstGeom>
          <a:noFill/>
          <a:ln>
            <a:noFill/>
          </a:ln>
          <a:effectLst>
            <a:outerShdw blurRad="190500" rotWithShape="0" dir="5400000" dist="101600">
              <a:schemeClr val="accent5">
                <a:alpha val="49411"/>
              </a:schemeClr>
            </a:outerShdw>
          </a:effectLst>
        </p:spPr>
      </p:pic>
      <p:sp>
        <p:nvSpPr>
          <p:cNvPr id="55" name="Google Shape;55;p47"/>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6" name="Google Shape;56;p4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57" name="Google Shape;57;p47"/>
          <p:cNvSpPr txBox="1"/>
          <p:nvPr>
            <p:ph idx="1" type="body"/>
          </p:nvPr>
        </p:nvSpPr>
        <p:spPr>
          <a:xfrm>
            <a:off x="1782534" y="1749944"/>
            <a:ext cx="9284514" cy="2658009"/>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Bookman Old Style"/>
              <a:buNone/>
              <a:defRPr sz="2400">
                <a:latin typeface="Bookman Old Style"/>
                <a:ea typeface="Bookman Old Style"/>
                <a:cs typeface="Bookman Old Style"/>
                <a:sym typeface="Bookman Old Style"/>
              </a:defRPr>
            </a:lvl1pPr>
            <a:lvl2pPr indent="-228600" lvl="1" marL="914400" algn="l">
              <a:lnSpc>
                <a:spcPct val="90000"/>
              </a:lnSpc>
              <a:spcBef>
                <a:spcPts val="1000"/>
              </a:spcBef>
              <a:spcAft>
                <a:spcPts val="0"/>
              </a:spcAft>
              <a:buClr>
                <a:srgbClr val="000000"/>
              </a:buClr>
              <a:buSzPts val="2400"/>
              <a:buFont typeface="Bookman Old Style"/>
              <a:buNone/>
              <a:defRPr sz="2400">
                <a:latin typeface="Bookman Old Style"/>
                <a:ea typeface="Bookman Old Style"/>
                <a:cs typeface="Bookman Old Style"/>
                <a:sym typeface="Bookman Old Style"/>
              </a:defRPr>
            </a:lvl2pPr>
            <a:lvl3pPr indent="-228600" lvl="2" marL="1371600" algn="l">
              <a:lnSpc>
                <a:spcPct val="90000"/>
              </a:lnSpc>
              <a:spcBef>
                <a:spcPts val="1000"/>
              </a:spcBef>
              <a:spcAft>
                <a:spcPts val="0"/>
              </a:spcAft>
              <a:buClr>
                <a:srgbClr val="000000"/>
              </a:buClr>
              <a:buSzPts val="2400"/>
              <a:buFont typeface="Bookman Old Style"/>
              <a:buNone/>
              <a:defRPr sz="2400">
                <a:latin typeface="Bookman Old Style"/>
                <a:ea typeface="Bookman Old Style"/>
                <a:cs typeface="Bookman Old Style"/>
                <a:sym typeface="Bookman Old Style"/>
              </a:defRPr>
            </a:lvl3pPr>
            <a:lvl4pPr indent="-228600" lvl="3" marL="1828800" algn="l">
              <a:lnSpc>
                <a:spcPct val="90000"/>
              </a:lnSpc>
              <a:spcBef>
                <a:spcPts val="1000"/>
              </a:spcBef>
              <a:spcAft>
                <a:spcPts val="0"/>
              </a:spcAft>
              <a:buClr>
                <a:srgbClr val="000000"/>
              </a:buClr>
              <a:buSzPts val="2400"/>
              <a:buFont typeface="Bookman Old Style"/>
              <a:buNone/>
              <a:defRPr sz="2400">
                <a:latin typeface="Bookman Old Style"/>
                <a:ea typeface="Bookman Old Style"/>
                <a:cs typeface="Bookman Old Style"/>
                <a:sym typeface="Bookman Old Style"/>
              </a:defRPr>
            </a:lvl4pPr>
            <a:lvl5pPr indent="-228600" lvl="4" marL="2286000" algn="l">
              <a:lnSpc>
                <a:spcPct val="90000"/>
              </a:lnSpc>
              <a:spcBef>
                <a:spcPts val="1000"/>
              </a:spcBef>
              <a:spcAft>
                <a:spcPts val="0"/>
              </a:spcAft>
              <a:buClr>
                <a:srgbClr val="000000"/>
              </a:buClr>
              <a:buSzPts val="2400"/>
              <a:buFont typeface="Bookman Old Style"/>
              <a:buNone/>
              <a:defRPr sz="2400">
                <a:latin typeface="Bookman Old Style"/>
                <a:ea typeface="Bookman Old Style"/>
                <a:cs typeface="Bookman Old Style"/>
                <a:sym typeface="Bookman Old Style"/>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7">
  <p:cSld name="Title Slide copy 7">
    <p:bg>
      <p:bgPr>
        <a:blipFill>
          <a:blip r:embed="rId2">
            <a:alphaModFix/>
          </a:blip>
          <a:stretch>
            <a:fillRect/>
          </a:stretch>
        </a:blipFill>
      </p:bgPr>
    </p:bg>
    <p:spTree>
      <p:nvGrpSpPr>
        <p:cNvPr id="58" name="Shape 58"/>
        <p:cNvGrpSpPr/>
        <p:nvPr/>
      </p:nvGrpSpPr>
      <p:grpSpPr>
        <a:xfrm>
          <a:off x="0" y="0"/>
          <a:ext cx="0" cy="0"/>
          <a:chOff x="0" y="0"/>
          <a:chExt cx="0" cy="0"/>
        </a:xfrm>
      </p:grpSpPr>
      <p:pic>
        <p:nvPicPr>
          <p:cNvPr descr="Image" id="59" name="Google Shape;59;p48"/>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60" name="Google Shape;60;p48"/>
          <p:cNvSpPr/>
          <p:nvPr/>
        </p:nvSpPr>
        <p:spPr>
          <a:xfrm>
            <a:off x="1265320" y="775088"/>
            <a:ext cx="9661360" cy="4312208"/>
          </a:xfrm>
          <a:custGeom>
            <a:rect b="b" l="l" r="r" t="t"/>
            <a:pathLst>
              <a:path extrusionOk="0" h="21600" w="21600">
                <a:moveTo>
                  <a:pt x="0" y="895"/>
                </a:moveTo>
                <a:lnTo>
                  <a:pt x="20741" y="0"/>
                </a:lnTo>
                <a:lnTo>
                  <a:pt x="21600" y="20346"/>
                </a:lnTo>
                <a:lnTo>
                  <a:pt x="919" y="21600"/>
                </a:lnTo>
                <a:lnTo>
                  <a:pt x="0" y="895"/>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1" name="Google Shape;61;p48"/>
          <p:cNvSpPr/>
          <p:nvPr/>
        </p:nvSpPr>
        <p:spPr>
          <a:xfrm>
            <a:off x="1693169" y="1190196"/>
            <a:ext cx="9473667" cy="4142391"/>
          </a:xfrm>
          <a:prstGeom prst="rect">
            <a:avLst/>
          </a:prstGeom>
          <a:blipFill rotWithShape="1">
            <a:blip r:embed="rId4">
              <a:alphaModFix/>
            </a:blip>
            <a:stretch>
              <a:fillRect b="0" l="0" r="0" t="0"/>
            </a:stretch>
          </a:blip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2" name="Google Shape;62;p48"/>
          <p:cNvSpPr txBox="1"/>
          <p:nvPr/>
        </p:nvSpPr>
        <p:spPr>
          <a:xfrm>
            <a:off x="6763657" y="6224260"/>
            <a:ext cx="183243" cy="248305"/>
          </a:xfrm>
          <a:prstGeom prst="rect">
            <a:avLst/>
          </a:prstGeom>
          <a:noFill/>
          <a:ln>
            <a:noFill/>
          </a:ln>
        </p:spPr>
        <p:txBody>
          <a:bodyPr anchorCtr="0" anchor="ctr" bIns="45700" lIns="45700" spcFirstLastPara="1" rIns="45700" wrap="square" tIns="45700">
            <a:spAutoFit/>
          </a:bodyPr>
          <a:lstStyle/>
          <a:p>
            <a:pPr indent="0" lvl="0" marL="0" marR="0" rtl="0" algn="r">
              <a:lnSpc>
                <a:spcPct val="100000"/>
              </a:lnSpc>
              <a:spcBef>
                <a:spcPts val="0"/>
              </a:spcBef>
              <a:spcAft>
                <a:spcPts val="0"/>
              </a:spcAft>
              <a:buClr>
                <a:srgbClr val="888888"/>
              </a:buClr>
              <a:buSzPts val="1200"/>
              <a:buFont typeface="Calibri"/>
              <a:buNone/>
            </a:pPr>
            <a:fld id="{00000000-1234-1234-1234-123412341234}" type="slidenum">
              <a:rPr b="0" i="0" lang="en-US" sz="1200" u="none" cap="none" strike="noStrike">
                <a:solidFill>
                  <a:srgbClr val="888888"/>
                </a:solidFill>
                <a:latin typeface="Calibri"/>
                <a:ea typeface="Calibri"/>
                <a:cs typeface="Calibri"/>
                <a:sym typeface="Calibri"/>
              </a:rPr>
              <a:t>‹#›</a:t>
            </a:fld>
            <a:endParaRPr/>
          </a:p>
        </p:txBody>
      </p:sp>
      <p:sp>
        <p:nvSpPr>
          <p:cNvPr id="63" name="Google Shape;63;p48"/>
          <p:cNvSpPr/>
          <p:nvPr/>
        </p:nvSpPr>
        <p:spPr>
          <a:xfrm>
            <a:off x="292100" y="5807692"/>
            <a:ext cx="3565596" cy="742230"/>
          </a:xfrm>
          <a:prstGeom prst="rect">
            <a:avLst/>
          </a:prstGeom>
          <a:gradFill>
            <a:gsLst>
              <a:gs pos="0">
                <a:srgbClr val="5F82CB"/>
              </a:gs>
              <a:gs pos="50000">
                <a:srgbClr val="3E70CA"/>
              </a:gs>
              <a:gs pos="100000">
                <a:srgbClr val="2F61BA"/>
              </a:gs>
            </a:gsLst>
            <a:lin ang="5400000" scaled="0"/>
          </a:gradFill>
          <a:ln cap="flat" cmpd="sng" w="9525">
            <a:solidFill>
              <a:schemeClr val="accent5"/>
            </a:solidFill>
            <a:prstDash val="solid"/>
            <a:miter lim="8000"/>
            <a:headEnd len="sm" w="sm" type="none"/>
            <a:tailEnd len="sm" w="sm" type="none"/>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4980"/>
              <a:buFont typeface="Calibri"/>
              <a:buNone/>
            </a:pPr>
            <a:r>
              <a:rPr b="0" i="0" lang="en-US" sz="4980" u="none" cap="none" strike="noStrike">
                <a:solidFill>
                  <a:srgbClr val="000000"/>
                </a:solidFill>
                <a:latin typeface="Calibri"/>
                <a:ea typeface="Calibri"/>
                <a:cs typeface="Calibri"/>
                <a:sym typeface="Calibri"/>
              </a:rPr>
              <a:t>Thanks </a:t>
            </a:r>
            <a:endParaRPr/>
          </a:p>
        </p:txBody>
      </p:sp>
      <p:sp>
        <p:nvSpPr>
          <p:cNvPr id="64" name="Google Shape;64;p4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p:cSld name="Title Slide copy">
    <p:bg>
      <p:bgPr>
        <a:blipFill>
          <a:blip r:embed="rId2">
            <a:alphaModFix/>
          </a:blip>
          <a:stretch>
            <a:fillRect/>
          </a:stretch>
        </a:blipFill>
      </p:bgPr>
    </p:bg>
    <p:spTree>
      <p:nvGrpSpPr>
        <p:cNvPr id="65" name="Shape 65"/>
        <p:cNvGrpSpPr/>
        <p:nvPr/>
      </p:nvGrpSpPr>
      <p:grpSpPr>
        <a:xfrm>
          <a:off x="0" y="0"/>
          <a:ext cx="0" cy="0"/>
          <a:chOff x="0" y="0"/>
          <a:chExt cx="0" cy="0"/>
        </a:xfrm>
      </p:grpSpPr>
      <p:pic>
        <p:nvPicPr>
          <p:cNvPr descr="Image" id="66" name="Google Shape;66;p49"/>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67" name="Google Shape;67;p49"/>
          <p:cNvSpPr txBox="1"/>
          <p:nvPr/>
        </p:nvSpPr>
        <p:spPr>
          <a:xfrm>
            <a:off x="3643969" y="2495027"/>
            <a:ext cx="8325881" cy="65024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A1F61"/>
              </a:buClr>
              <a:buSzPts val="1800"/>
              <a:buFont typeface="Tajawal ExtraBold"/>
              <a:buNone/>
            </a:pPr>
            <a:r>
              <a:t/>
            </a:r>
            <a:endParaRPr b="0" i="0" sz="1800" u="none" cap="none" strike="noStrike">
              <a:solidFill>
                <a:srgbClr val="0A1F61"/>
              </a:solidFill>
              <a:latin typeface="Tajawal ExtraBold"/>
              <a:ea typeface="Tajawal ExtraBold"/>
              <a:cs typeface="Tajawal ExtraBold"/>
              <a:sym typeface="Tajawal ExtraBold"/>
            </a:endParaRPr>
          </a:p>
        </p:txBody>
      </p:sp>
      <p:pic>
        <p:nvPicPr>
          <p:cNvPr descr="Image" id="68" name="Google Shape;68;p49"/>
          <p:cNvPicPr preferRelativeResize="0"/>
          <p:nvPr/>
        </p:nvPicPr>
        <p:blipFill rotWithShape="1">
          <a:blip r:embed="rId4">
            <a:alphaModFix/>
          </a:blip>
          <a:srcRect b="0" l="0" r="26224" t="0"/>
          <a:stretch/>
        </p:blipFill>
        <p:spPr>
          <a:xfrm>
            <a:off x="-155037" y="1485115"/>
            <a:ext cx="3377870" cy="6705517"/>
          </a:xfrm>
          <a:prstGeom prst="rect">
            <a:avLst/>
          </a:prstGeom>
          <a:noFill/>
          <a:ln>
            <a:noFill/>
          </a:ln>
        </p:spPr>
      </p:pic>
      <p:sp>
        <p:nvSpPr>
          <p:cNvPr id="69" name="Google Shape;69;p49"/>
          <p:cNvSpPr txBox="1"/>
          <p:nvPr/>
        </p:nvSpPr>
        <p:spPr>
          <a:xfrm>
            <a:off x="3482052" y="1265122"/>
            <a:ext cx="999570" cy="3962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Tajawal Medium"/>
              <a:buNone/>
            </a:pPr>
            <a:r>
              <a:rPr b="0" i="0" lang="en-US" sz="2000" u="none" cap="none" strike="noStrike">
                <a:solidFill>
                  <a:srgbClr val="FFFFFF"/>
                </a:solidFill>
                <a:latin typeface="Tajawal Medium"/>
                <a:ea typeface="Tajawal Medium"/>
                <a:cs typeface="Tajawal Medium"/>
                <a:sym typeface="Tajawal Medium"/>
              </a:rPr>
              <a:t>.</a:t>
            </a:r>
            <a:endParaRPr/>
          </a:p>
        </p:txBody>
      </p:sp>
      <p:sp>
        <p:nvSpPr>
          <p:cNvPr id="70" name="Google Shape;70;p49"/>
          <p:cNvSpPr txBox="1"/>
          <p:nvPr/>
        </p:nvSpPr>
        <p:spPr>
          <a:xfrm>
            <a:off x="6989967" y="3996751"/>
            <a:ext cx="4022459" cy="482734"/>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2800"/>
              <a:buFont typeface="Times New Roman"/>
              <a:buNone/>
            </a:pPr>
            <a:r>
              <a:rPr b="1" i="0" lang="en-US" sz="2800" u="none" cap="none" strike="noStrike">
                <a:solidFill>
                  <a:srgbClr val="00B0F0"/>
                </a:solidFill>
                <a:latin typeface="Times New Roman"/>
                <a:ea typeface="Times New Roman"/>
                <a:cs typeface="Times New Roman"/>
                <a:sym typeface="Times New Roman"/>
              </a:rPr>
              <a:t>TITLE OF SLIDE</a:t>
            </a:r>
            <a:endParaRPr/>
          </a:p>
        </p:txBody>
      </p:sp>
      <p:grpSp>
        <p:nvGrpSpPr>
          <p:cNvPr id="71" name="Google Shape;71;p49"/>
          <p:cNvGrpSpPr/>
          <p:nvPr/>
        </p:nvGrpSpPr>
        <p:grpSpPr>
          <a:xfrm>
            <a:off x="6520123" y="2421740"/>
            <a:ext cx="4962148" cy="2495551"/>
            <a:chOff x="0" y="0"/>
            <a:chExt cx="4962146" cy="2495550"/>
          </a:xfrm>
        </p:grpSpPr>
        <p:sp>
          <p:nvSpPr>
            <p:cNvPr id="72" name="Google Shape;72;p49"/>
            <p:cNvSpPr/>
            <p:nvPr/>
          </p:nvSpPr>
          <p:spPr>
            <a:xfrm>
              <a:off x="0" y="0"/>
              <a:ext cx="4962146" cy="2495550"/>
            </a:xfrm>
            <a:prstGeom prst="rect">
              <a:avLst/>
            </a:prstGeom>
            <a:solidFill>
              <a:srgbClr val="D9D9D9">
                <a:alpha val="49803"/>
              </a:srgbClr>
            </a:solid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image15.jpeg" id="73" name="Google Shape;73;p49"/>
            <p:cNvPicPr preferRelativeResize="0"/>
            <p:nvPr/>
          </p:nvPicPr>
          <p:blipFill rotWithShape="1">
            <a:blip r:embed="rId5">
              <a:alphaModFix/>
            </a:blip>
            <a:srcRect b="12313" l="0" r="0" t="12314"/>
            <a:stretch/>
          </p:blipFill>
          <p:spPr>
            <a:xfrm>
              <a:off x="0" y="0"/>
              <a:ext cx="4962146" cy="2495550"/>
            </a:xfrm>
            <a:prstGeom prst="rect">
              <a:avLst/>
            </a:prstGeom>
            <a:noFill/>
            <a:ln>
              <a:noFill/>
            </a:ln>
          </p:spPr>
        </p:pic>
      </p:grpSp>
      <p:sp>
        <p:nvSpPr>
          <p:cNvPr id="74" name="Google Shape;74;p49"/>
          <p:cNvSpPr/>
          <p:nvPr/>
        </p:nvSpPr>
        <p:spPr>
          <a:xfrm flipH="1" rot="10800000">
            <a:off x="2376534" y="341351"/>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Rectangle Rectangle" id="75" name="Google Shape;75;p49"/>
          <p:cNvPicPr preferRelativeResize="0"/>
          <p:nvPr/>
        </p:nvPicPr>
        <p:blipFill rotWithShape="1">
          <a:blip r:embed="rId6">
            <a:alphaModFix/>
          </a:blip>
          <a:srcRect b="0" l="0" r="0" t="0"/>
          <a:stretch/>
        </p:blipFill>
        <p:spPr>
          <a:xfrm>
            <a:off x="175410" y="2244566"/>
            <a:ext cx="6156461" cy="2849899"/>
          </a:xfrm>
          <a:prstGeom prst="rect">
            <a:avLst/>
          </a:prstGeom>
          <a:noFill/>
          <a:ln>
            <a:noFill/>
          </a:ln>
          <a:effectLst>
            <a:outerShdw blurRad="381000" rotWithShape="0" dist="114300">
              <a:srgbClr val="000000">
                <a:alpha val="74901"/>
              </a:srgbClr>
            </a:outerShdw>
          </a:effectLst>
        </p:spPr>
      </p:pic>
      <p:sp>
        <p:nvSpPr>
          <p:cNvPr id="76" name="Google Shape;76;p49"/>
          <p:cNvSpPr txBox="1"/>
          <p:nvPr/>
        </p:nvSpPr>
        <p:spPr>
          <a:xfrm>
            <a:off x="503639" y="2792919"/>
            <a:ext cx="4260847" cy="1272161"/>
          </a:xfrm>
          <a:prstGeom prst="rect">
            <a:avLst/>
          </a:prstGeom>
          <a:noFill/>
          <a:ln>
            <a:noFill/>
          </a:ln>
        </p:spPr>
        <p:txBody>
          <a:bodyPr anchorCtr="0" anchor="t"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2400"/>
              <a:buFont typeface="Calibri"/>
              <a:buNone/>
            </a:pPr>
            <a:r>
              <a:rPr b="0" i="0" lang="en-US" sz="2400" u="none" cap="none" strike="noStrike">
                <a:solidFill>
                  <a:srgbClr val="000000"/>
                </a:solidFill>
                <a:latin typeface="Calibri"/>
                <a:ea typeface="Calibri"/>
                <a:cs typeface="Calibri"/>
                <a:sym typeface="Calibri"/>
              </a:rPr>
              <a:t> </a:t>
            </a:r>
            <a:endParaRPr/>
          </a:p>
        </p:txBody>
      </p:sp>
      <p:sp>
        <p:nvSpPr>
          <p:cNvPr id="77" name="Google Shape;77;p49"/>
          <p:cNvSpPr txBox="1"/>
          <p:nvPr>
            <p:ph type="title"/>
          </p:nvPr>
        </p:nvSpPr>
        <p:spPr>
          <a:xfrm>
            <a:off x="2998608" y="1145717"/>
            <a:ext cx="7874957" cy="759473"/>
          </a:xfrm>
          <a:prstGeom prst="rect">
            <a:avLst/>
          </a:prstGeom>
          <a:solidFill>
            <a:srgbClr val="FFFB00"/>
          </a:solidFill>
          <a:ln>
            <a:noFill/>
          </a:ln>
          <a:effectLst>
            <a:outerShdw blurRad="190500" rotWithShape="0" dir="5400000" dist="101600">
              <a:srgbClr val="941751"/>
            </a:outerShdw>
          </a:effectLst>
        </p:spPr>
        <p:txBody>
          <a:bodyPr anchorCtr="0" anchor="b" bIns="45700" lIns="45700" spcFirstLastPara="1" rIns="45700" wrap="square" tIns="45700">
            <a:normAutofit/>
          </a:bodyPr>
          <a:lstStyle>
            <a:lvl1pPr lvl="0" algn="ctr">
              <a:lnSpc>
                <a:spcPct val="90000"/>
              </a:lnSpc>
              <a:spcBef>
                <a:spcPts val="0"/>
              </a:spcBef>
              <a:spcAft>
                <a:spcPts val="0"/>
              </a:spcAft>
              <a:buClr>
                <a:srgbClr val="941100"/>
              </a:buClr>
              <a:buSzPts val="4400"/>
              <a:buFont typeface="Bookman Old Style"/>
              <a:buNone/>
              <a:defRPr b="1" i="1">
                <a:solidFill>
                  <a:srgbClr val="941100"/>
                </a:solidFill>
                <a:latin typeface="Bookman Old Style"/>
                <a:ea typeface="Bookman Old Style"/>
                <a:cs typeface="Bookman Old Style"/>
                <a:sym typeface="Bookman Old Style"/>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78" name="Google Shape;78;p49"/>
          <p:cNvSpPr txBox="1"/>
          <p:nvPr>
            <p:ph idx="1" type="body"/>
          </p:nvPr>
        </p:nvSpPr>
        <p:spPr>
          <a:xfrm>
            <a:off x="804691" y="2539413"/>
            <a:ext cx="4897899" cy="2206748"/>
          </a:xfrm>
          <a:prstGeom prst="rect">
            <a:avLst/>
          </a:prstGeom>
          <a:noFill/>
          <a:ln>
            <a:noFill/>
          </a:ln>
        </p:spPr>
        <p:txBody>
          <a:bodyPr anchorCtr="0" anchor="t" bIns="45700" lIns="45700" spcFirstLastPara="1" rIns="45700" wrap="square" tIns="45700">
            <a:normAutofit/>
          </a:bodyPr>
          <a:lstStyle>
            <a:lvl1pPr indent="-228600" lvl="0" marL="457200" algn="ctr">
              <a:lnSpc>
                <a:spcPct val="90000"/>
              </a:lnSpc>
              <a:spcBef>
                <a:spcPts val="1000"/>
              </a:spcBef>
              <a:spcAft>
                <a:spcPts val="0"/>
              </a:spcAft>
              <a:buClr>
                <a:srgbClr val="000000"/>
              </a:buClr>
              <a:buSzPts val="2400"/>
              <a:buFont typeface="Calibri"/>
              <a:buNone/>
              <a:defRPr sz="2400"/>
            </a:lvl1pPr>
            <a:lvl2pPr indent="-228600" lvl="1" marL="914400" algn="ctr">
              <a:lnSpc>
                <a:spcPct val="90000"/>
              </a:lnSpc>
              <a:spcBef>
                <a:spcPts val="1000"/>
              </a:spcBef>
              <a:spcAft>
                <a:spcPts val="0"/>
              </a:spcAft>
              <a:buClr>
                <a:srgbClr val="000000"/>
              </a:buClr>
              <a:buSzPts val="2400"/>
              <a:buFont typeface="Calibri"/>
              <a:buNone/>
              <a:defRPr sz="2400"/>
            </a:lvl2pPr>
            <a:lvl3pPr indent="-228600" lvl="2" marL="1371600" algn="ctr">
              <a:lnSpc>
                <a:spcPct val="90000"/>
              </a:lnSpc>
              <a:spcBef>
                <a:spcPts val="1000"/>
              </a:spcBef>
              <a:spcAft>
                <a:spcPts val="0"/>
              </a:spcAft>
              <a:buClr>
                <a:srgbClr val="000000"/>
              </a:buClr>
              <a:buSzPts val="2400"/>
              <a:buFont typeface="Calibri"/>
              <a:buNone/>
              <a:defRPr sz="2400"/>
            </a:lvl3pPr>
            <a:lvl4pPr indent="-228600" lvl="3" marL="1828800" algn="ctr">
              <a:lnSpc>
                <a:spcPct val="90000"/>
              </a:lnSpc>
              <a:spcBef>
                <a:spcPts val="1000"/>
              </a:spcBef>
              <a:spcAft>
                <a:spcPts val="0"/>
              </a:spcAft>
              <a:buClr>
                <a:srgbClr val="000000"/>
              </a:buClr>
              <a:buSzPts val="2400"/>
              <a:buFont typeface="Calibri"/>
              <a:buNone/>
              <a:defRPr sz="2400"/>
            </a:lvl4pPr>
            <a:lvl5pPr indent="-228600" lvl="4" marL="2286000" algn="ctr">
              <a:lnSpc>
                <a:spcPct val="90000"/>
              </a:lnSpc>
              <a:spcBef>
                <a:spcPts val="1000"/>
              </a:spcBef>
              <a:spcAft>
                <a:spcPts val="0"/>
              </a:spcAft>
              <a:buClr>
                <a:srgbClr val="000000"/>
              </a:buClr>
              <a:buSzPts val="2400"/>
              <a:buFont typeface="Calibri"/>
              <a:buNone/>
              <a:defRPr sz="2400"/>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79" name="Google Shape;79;p49"/>
          <p:cNvSpPr txBox="1"/>
          <p:nvPr>
            <p:ph idx="12" type="sldNum"/>
          </p:nvPr>
        </p:nvSpPr>
        <p:spPr>
          <a:xfrm>
            <a:off x="5966688" y="61734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p:cSld name="Title Slide copy 5 3">
    <p:bg>
      <p:bgPr>
        <a:blipFill>
          <a:blip r:embed="rId2">
            <a:alphaModFix/>
          </a:blip>
          <a:stretch>
            <a:fillRect/>
          </a:stretch>
        </a:blipFill>
      </p:bgPr>
    </p:bg>
    <p:spTree>
      <p:nvGrpSpPr>
        <p:cNvPr id="80" name="Shape 80"/>
        <p:cNvGrpSpPr/>
        <p:nvPr/>
      </p:nvGrpSpPr>
      <p:grpSpPr>
        <a:xfrm>
          <a:off x="0" y="0"/>
          <a:ext cx="0" cy="0"/>
          <a:chOff x="0" y="0"/>
          <a:chExt cx="0" cy="0"/>
        </a:xfrm>
      </p:grpSpPr>
      <p:pic>
        <p:nvPicPr>
          <p:cNvPr descr="Image" id="81" name="Google Shape;81;p50"/>
          <p:cNvPicPr preferRelativeResize="0"/>
          <p:nvPr/>
        </p:nvPicPr>
        <p:blipFill rotWithShape="1">
          <a:blip r:embed="rId3">
            <a:alphaModFix/>
          </a:blip>
          <a:srcRect b="0" l="0" r="0" t="0"/>
          <a:stretch/>
        </p:blipFill>
        <p:spPr>
          <a:xfrm>
            <a:off x="-19562" y="-48968"/>
            <a:ext cx="12213330" cy="6955936"/>
          </a:xfrm>
          <a:prstGeom prst="rect">
            <a:avLst/>
          </a:prstGeom>
          <a:noFill/>
          <a:ln>
            <a:noFill/>
          </a:ln>
        </p:spPr>
      </p:pic>
      <p:sp>
        <p:nvSpPr>
          <p:cNvPr id="82" name="Google Shape;82;p5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Rectangle: Rounded Corners 22" id="83" name="Google Shape;83;p50"/>
          <p:cNvPicPr preferRelativeResize="0"/>
          <p:nvPr/>
        </p:nvPicPr>
        <p:blipFill rotWithShape="1">
          <a:blip r:embed="rId4">
            <a:alphaModFix/>
          </a:blip>
          <a:srcRect b="0" l="0" r="0" t="0"/>
          <a:stretch/>
        </p:blipFill>
        <p:spPr>
          <a:xfrm>
            <a:off x="7116483" y="1098556"/>
            <a:ext cx="4236426" cy="5162159"/>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84" name="Google Shape;84;p50"/>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85" name="Google Shape;85;p50"/>
          <p:cNvPicPr preferRelativeResize="0"/>
          <p:nvPr/>
        </p:nvPicPr>
        <p:blipFill rotWithShape="1">
          <a:blip r:embed="rId6">
            <a:alphaModFix/>
          </a:blip>
          <a:srcRect b="0" l="0" r="0" t="0"/>
          <a:stretch/>
        </p:blipFill>
        <p:spPr>
          <a:xfrm>
            <a:off x="1205486" y="2967066"/>
            <a:ext cx="10014704" cy="3003155"/>
          </a:xfrm>
          <a:prstGeom prst="rect">
            <a:avLst/>
          </a:prstGeom>
          <a:noFill/>
          <a:ln>
            <a:noFill/>
          </a:ln>
          <a:effectLst>
            <a:outerShdw blurRad="190500" rotWithShape="0" dir="5400000" dist="101600">
              <a:schemeClr val="accent5">
                <a:alpha val="49411"/>
              </a:schemeClr>
            </a:outerShdw>
          </a:effectLst>
        </p:spPr>
      </p:pic>
      <p:sp>
        <p:nvSpPr>
          <p:cNvPr id="86" name="Google Shape;86;p50"/>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941100"/>
              </a:buClr>
              <a:buSzPts val="6000"/>
              <a:buFont typeface="Bodoni"/>
              <a:buNone/>
              <a:defRPr sz="6000">
                <a:solidFill>
                  <a:srgbClr val="941100"/>
                </a:solidFill>
                <a:latin typeface="Bodoni"/>
                <a:ea typeface="Bodoni"/>
                <a:cs typeface="Bodoni"/>
                <a:sym typeface="Bodoni"/>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87" name="Google Shape;87;p50"/>
          <p:cNvSpPr txBox="1"/>
          <p:nvPr>
            <p:ph idx="1" type="body"/>
          </p:nvPr>
        </p:nvSpPr>
        <p:spPr>
          <a:xfrm>
            <a:off x="1515102" y="3087320"/>
            <a:ext cx="9144001" cy="2651232"/>
          </a:xfrm>
          <a:prstGeom prst="rect">
            <a:avLst/>
          </a:prstGeom>
          <a:noFill/>
          <a:ln>
            <a:noFill/>
          </a:ln>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9">
  <p:cSld name="Title Slide copy 9">
    <p:bg>
      <p:bgPr>
        <a:blipFill>
          <a:blip r:embed="rId2">
            <a:alphaModFix/>
          </a:blip>
          <a:stretch>
            <a:fillRect/>
          </a:stretch>
        </a:blipFill>
      </p:bgPr>
    </p:bg>
    <p:spTree>
      <p:nvGrpSpPr>
        <p:cNvPr id="88" name="Shape 88"/>
        <p:cNvGrpSpPr/>
        <p:nvPr/>
      </p:nvGrpSpPr>
      <p:grpSpPr>
        <a:xfrm>
          <a:off x="0" y="0"/>
          <a:ext cx="0" cy="0"/>
          <a:chOff x="0" y="0"/>
          <a:chExt cx="0" cy="0"/>
        </a:xfrm>
      </p:grpSpPr>
      <p:pic>
        <p:nvPicPr>
          <p:cNvPr descr="Image" id="89" name="Google Shape;89;p51"/>
          <p:cNvPicPr preferRelativeResize="0"/>
          <p:nvPr/>
        </p:nvPicPr>
        <p:blipFill rotWithShape="1">
          <a:blip r:embed="rId3">
            <a:alphaModFix/>
          </a:blip>
          <a:srcRect b="0" l="0" r="0" t="0"/>
          <a:stretch/>
        </p:blipFill>
        <p:spPr>
          <a:xfrm>
            <a:off x="-19562" y="-48968"/>
            <a:ext cx="12213330" cy="6955936"/>
          </a:xfrm>
          <a:prstGeom prst="rect">
            <a:avLst/>
          </a:prstGeom>
          <a:noFill/>
          <a:ln>
            <a:noFill/>
          </a:ln>
        </p:spPr>
      </p:pic>
      <p:sp>
        <p:nvSpPr>
          <p:cNvPr id="90" name="Google Shape;90;p5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Rectangle: Rounded Corners 22" id="91" name="Google Shape;91;p51"/>
          <p:cNvPicPr preferRelativeResize="0"/>
          <p:nvPr/>
        </p:nvPicPr>
        <p:blipFill rotWithShape="1">
          <a:blip r:embed="rId4">
            <a:alphaModFix/>
          </a:blip>
          <a:srcRect b="0" l="0" r="0" t="0"/>
          <a:stretch/>
        </p:blipFill>
        <p:spPr>
          <a:xfrm>
            <a:off x="7116483" y="1098556"/>
            <a:ext cx="4236426" cy="5162159"/>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92" name="Google Shape;92;p51"/>
          <p:cNvPicPr preferRelativeResize="0"/>
          <p:nvPr/>
        </p:nvPicPr>
        <p:blipFill rotWithShape="1">
          <a:blip r:embed="rId5">
            <a:alphaModFix/>
          </a:blip>
          <a:srcRect b="0" l="0" r="0" t="0"/>
          <a:stretch/>
        </p:blipFill>
        <p:spPr>
          <a:xfrm>
            <a:off x="1079751" y="2069386"/>
            <a:ext cx="10014703" cy="3003155"/>
          </a:xfrm>
          <a:prstGeom prst="rect">
            <a:avLst/>
          </a:prstGeom>
          <a:noFill/>
          <a:ln>
            <a:noFill/>
          </a:ln>
          <a:effectLst>
            <a:outerShdw blurRad="190500" rotWithShape="0" dir="5400000" dist="101600">
              <a:schemeClr val="accent5">
                <a:alpha val="49411"/>
              </a:schemeClr>
            </a:outerShdw>
          </a:effectLst>
        </p:spPr>
      </p:pic>
      <p:sp>
        <p:nvSpPr>
          <p:cNvPr id="93" name="Google Shape;93;p51"/>
          <p:cNvSpPr txBox="1"/>
          <p:nvPr>
            <p:ph idx="1" type="body"/>
          </p:nvPr>
        </p:nvSpPr>
        <p:spPr>
          <a:xfrm>
            <a:off x="1623744" y="2245348"/>
            <a:ext cx="9144001" cy="2651232"/>
          </a:xfrm>
          <a:prstGeom prst="rect">
            <a:avLst/>
          </a:prstGeom>
          <a:noFill/>
          <a:ln>
            <a:noFill/>
          </a:ln>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0">
  <p:cSld name="Title Slide copy 10">
    <p:bg>
      <p:bgPr>
        <a:blipFill>
          <a:blip r:embed="rId2">
            <a:alphaModFix/>
          </a:blip>
          <a:stretch>
            <a:fillRect/>
          </a:stretch>
        </a:blipFill>
      </p:bgPr>
    </p:bg>
    <p:spTree>
      <p:nvGrpSpPr>
        <p:cNvPr id="94" name="Shape 94"/>
        <p:cNvGrpSpPr/>
        <p:nvPr/>
      </p:nvGrpSpPr>
      <p:grpSpPr>
        <a:xfrm>
          <a:off x="0" y="0"/>
          <a:ext cx="0" cy="0"/>
          <a:chOff x="0" y="0"/>
          <a:chExt cx="0" cy="0"/>
        </a:xfrm>
      </p:grpSpPr>
      <p:pic>
        <p:nvPicPr>
          <p:cNvPr descr="Image" id="95" name="Google Shape;95;p52"/>
          <p:cNvPicPr preferRelativeResize="0"/>
          <p:nvPr/>
        </p:nvPicPr>
        <p:blipFill rotWithShape="1">
          <a:blip r:embed="rId3">
            <a:alphaModFix/>
          </a:blip>
          <a:srcRect b="0" l="0" r="0" t="0"/>
          <a:stretch/>
        </p:blipFill>
        <p:spPr>
          <a:xfrm>
            <a:off x="-19562" y="-48968"/>
            <a:ext cx="12213330" cy="6955936"/>
          </a:xfrm>
          <a:prstGeom prst="rect">
            <a:avLst/>
          </a:prstGeom>
          <a:noFill/>
          <a:ln>
            <a:noFill/>
          </a:ln>
        </p:spPr>
      </p:pic>
      <p:pic>
        <p:nvPicPr>
          <p:cNvPr descr="Rectangle Rectangle" id="96" name="Google Shape;96;p52"/>
          <p:cNvPicPr preferRelativeResize="0"/>
          <p:nvPr/>
        </p:nvPicPr>
        <p:blipFill rotWithShape="1">
          <a:blip r:embed="rId4">
            <a:alphaModFix/>
          </a:blip>
          <a:srcRect b="0" l="0" r="0" t="0"/>
          <a:stretch/>
        </p:blipFill>
        <p:spPr>
          <a:xfrm>
            <a:off x="239179" y="1787524"/>
            <a:ext cx="11358268" cy="4552212"/>
          </a:xfrm>
          <a:prstGeom prst="rect">
            <a:avLst/>
          </a:prstGeom>
          <a:noFill/>
          <a:ln>
            <a:noFill/>
          </a:ln>
          <a:effectLst>
            <a:outerShdw blurRad="190500" rotWithShape="0" dir="5400000" dist="101600">
              <a:schemeClr val="accent5">
                <a:alpha val="49411"/>
              </a:schemeClr>
            </a:outerShdw>
          </a:effectLst>
        </p:spPr>
      </p:pic>
      <p:pic>
        <p:nvPicPr>
          <p:cNvPr descr="Rectangle Rectangle" id="97" name="Google Shape;97;p52"/>
          <p:cNvPicPr preferRelativeResize="0"/>
          <p:nvPr/>
        </p:nvPicPr>
        <p:blipFill rotWithShape="1">
          <a:blip r:embed="rId5">
            <a:alphaModFix/>
          </a:blip>
          <a:srcRect b="0" l="0" r="0" t="0"/>
          <a:stretch/>
        </p:blipFill>
        <p:spPr>
          <a:xfrm>
            <a:off x="1350373" y="744260"/>
            <a:ext cx="9273443" cy="1166088"/>
          </a:xfrm>
          <a:prstGeom prst="rect">
            <a:avLst/>
          </a:prstGeom>
          <a:noFill/>
          <a:ln>
            <a:noFill/>
          </a:ln>
          <a:effectLst>
            <a:outerShdw blurRad="190500" rotWithShape="0" dir="5400000" dist="101600">
              <a:srgbClr val="941751"/>
            </a:outerShdw>
          </a:effectLst>
        </p:spPr>
      </p:pic>
      <p:sp>
        <p:nvSpPr>
          <p:cNvPr id="98" name="Google Shape;98;p52"/>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000000"/>
              </a:buClr>
              <a:buSzPts val="6000"/>
              <a:buFont typeface="Calibri"/>
              <a:buNone/>
              <a:defRPr sz="6000"/>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99" name="Google Shape;99;p52"/>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500"/>
              <a:buFont typeface="Bodoni"/>
              <a:buNone/>
              <a:defRPr sz="2500">
                <a:latin typeface="Bodoni"/>
                <a:ea typeface="Bodoni"/>
                <a:cs typeface="Bodoni"/>
                <a:sym typeface="Bodoni"/>
              </a:defRPr>
            </a:lvl1pPr>
            <a:lvl2pPr indent="-228600" lvl="1" marL="914400" algn="l">
              <a:lnSpc>
                <a:spcPct val="90000"/>
              </a:lnSpc>
              <a:spcBef>
                <a:spcPts val="1000"/>
              </a:spcBef>
              <a:spcAft>
                <a:spcPts val="0"/>
              </a:spcAft>
              <a:buClr>
                <a:srgbClr val="000000"/>
              </a:buClr>
              <a:buSzPts val="2500"/>
              <a:buFont typeface="Bodoni"/>
              <a:buNone/>
              <a:defRPr sz="2500">
                <a:latin typeface="Bodoni"/>
                <a:ea typeface="Bodoni"/>
                <a:cs typeface="Bodoni"/>
                <a:sym typeface="Bodoni"/>
              </a:defRPr>
            </a:lvl2pPr>
            <a:lvl3pPr indent="-228600" lvl="2" marL="1371600" algn="l">
              <a:lnSpc>
                <a:spcPct val="90000"/>
              </a:lnSpc>
              <a:spcBef>
                <a:spcPts val="1000"/>
              </a:spcBef>
              <a:spcAft>
                <a:spcPts val="0"/>
              </a:spcAft>
              <a:buClr>
                <a:srgbClr val="000000"/>
              </a:buClr>
              <a:buSzPts val="2500"/>
              <a:buFont typeface="Bodoni"/>
              <a:buNone/>
              <a:defRPr sz="2500">
                <a:latin typeface="Bodoni"/>
                <a:ea typeface="Bodoni"/>
                <a:cs typeface="Bodoni"/>
                <a:sym typeface="Bodoni"/>
              </a:defRPr>
            </a:lvl3pPr>
            <a:lvl4pPr indent="-228600" lvl="3" marL="1828800" algn="l">
              <a:lnSpc>
                <a:spcPct val="90000"/>
              </a:lnSpc>
              <a:spcBef>
                <a:spcPts val="1000"/>
              </a:spcBef>
              <a:spcAft>
                <a:spcPts val="0"/>
              </a:spcAft>
              <a:buClr>
                <a:srgbClr val="000000"/>
              </a:buClr>
              <a:buSzPts val="2500"/>
              <a:buFont typeface="Bodoni"/>
              <a:buNone/>
              <a:defRPr sz="2500">
                <a:latin typeface="Bodoni"/>
                <a:ea typeface="Bodoni"/>
                <a:cs typeface="Bodoni"/>
                <a:sym typeface="Bodoni"/>
              </a:defRPr>
            </a:lvl4pPr>
            <a:lvl5pPr indent="-228600" lvl="4" marL="2286000" algn="l">
              <a:lnSpc>
                <a:spcPct val="90000"/>
              </a:lnSpc>
              <a:spcBef>
                <a:spcPts val="1000"/>
              </a:spcBef>
              <a:spcAft>
                <a:spcPts val="0"/>
              </a:spcAft>
              <a:buClr>
                <a:srgbClr val="000000"/>
              </a:buClr>
              <a:buSzPts val="2500"/>
              <a:buFont typeface="Bodoni"/>
              <a:buNone/>
              <a:defRPr sz="2500">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00" name="Google Shape;100;p52"/>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8">
  <p:cSld name="Title Slide copy 8">
    <p:bg>
      <p:bgPr>
        <a:blipFill>
          <a:blip r:embed="rId2">
            <a:alphaModFix/>
          </a:blip>
          <a:stretch>
            <a:fillRect/>
          </a:stretch>
        </a:blipFill>
      </p:bgPr>
    </p:bg>
    <p:spTree>
      <p:nvGrpSpPr>
        <p:cNvPr id="101" name="Shape 101"/>
        <p:cNvGrpSpPr/>
        <p:nvPr/>
      </p:nvGrpSpPr>
      <p:grpSpPr>
        <a:xfrm>
          <a:off x="0" y="0"/>
          <a:ext cx="0" cy="0"/>
          <a:chOff x="0" y="0"/>
          <a:chExt cx="0" cy="0"/>
        </a:xfrm>
      </p:grpSpPr>
      <p:pic>
        <p:nvPicPr>
          <p:cNvPr descr="Image" id="102" name="Google Shape;102;p53"/>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103" name="Google Shape;103;p53"/>
          <p:cNvSpPr txBox="1"/>
          <p:nvPr>
            <p:ph type="title"/>
          </p:nvPr>
        </p:nvSpPr>
        <p:spPr>
          <a:xfrm>
            <a:off x="457200" y="1120925"/>
            <a:ext cx="5547570" cy="1004738"/>
          </a:xfrm>
          <a:prstGeom prst="rect">
            <a:avLst/>
          </a:prstGeom>
          <a:solidFill>
            <a:srgbClr val="FFFB00"/>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lvl1pPr lvl="0" algn="ctr">
              <a:lnSpc>
                <a:spcPct val="90000"/>
              </a:lnSpc>
              <a:spcBef>
                <a:spcPts val="0"/>
              </a:spcBef>
              <a:spcAft>
                <a:spcPts val="0"/>
              </a:spcAft>
              <a:buClr>
                <a:srgbClr val="941100"/>
              </a:buClr>
              <a:buSzPts val="4400"/>
              <a:buFont typeface="Bookman Old Style"/>
              <a:buNone/>
              <a:defRPr b="1" i="1">
                <a:solidFill>
                  <a:srgbClr val="941100"/>
                </a:solidFill>
                <a:latin typeface="Bookman Old Style"/>
                <a:ea typeface="Bookman Old Style"/>
                <a:cs typeface="Bookman Old Style"/>
                <a:sym typeface="Bookman Old Style"/>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104" name="Google Shape;104;p53"/>
          <p:cNvSpPr txBox="1"/>
          <p:nvPr>
            <p:ph idx="1" type="body"/>
          </p:nvPr>
        </p:nvSpPr>
        <p:spPr>
          <a:xfrm>
            <a:off x="317500" y="2433637"/>
            <a:ext cx="5675124" cy="3303916"/>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800"/>
              <a:buNone/>
              <a:defRPr>
                <a:latin typeface="Bodoni"/>
                <a:ea typeface="Bodoni"/>
                <a:cs typeface="Bodoni"/>
                <a:sym typeface="Bodoni"/>
              </a:defRPr>
            </a:lvl1pPr>
            <a:lvl2pPr indent="-228600" lvl="1" marL="914400" algn="just">
              <a:lnSpc>
                <a:spcPct val="90000"/>
              </a:lnSpc>
              <a:spcBef>
                <a:spcPts val="1000"/>
              </a:spcBef>
              <a:spcAft>
                <a:spcPts val="0"/>
              </a:spcAft>
              <a:buClr>
                <a:srgbClr val="000000"/>
              </a:buClr>
              <a:buSzPts val="2800"/>
              <a:buNone/>
              <a:defRPr>
                <a:latin typeface="Bodoni"/>
                <a:ea typeface="Bodoni"/>
                <a:cs typeface="Bodoni"/>
                <a:sym typeface="Bodoni"/>
              </a:defRPr>
            </a:lvl2pPr>
            <a:lvl3pPr indent="-228600" lvl="2" marL="1371600" algn="just">
              <a:lnSpc>
                <a:spcPct val="90000"/>
              </a:lnSpc>
              <a:spcBef>
                <a:spcPts val="1000"/>
              </a:spcBef>
              <a:spcAft>
                <a:spcPts val="0"/>
              </a:spcAft>
              <a:buClr>
                <a:srgbClr val="000000"/>
              </a:buClr>
              <a:buSzPts val="2800"/>
              <a:buNone/>
              <a:defRPr>
                <a:latin typeface="Bodoni"/>
                <a:ea typeface="Bodoni"/>
                <a:cs typeface="Bodoni"/>
                <a:sym typeface="Bodoni"/>
              </a:defRPr>
            </a:lvl3pPr>
            <a:lvl4pPr indent="-228600" lvl="3" marL="1828800" algn="just">
              <a:lnSpc>
                <a:spcPct val="90000"/>
              </a:lnSpc>
              <a:spcBef>
                <a:spcPts val="1000"/>
              </a:spcBef>
              <a:spcAft>
                <a:spcPts val="0"/>
              </a:spcAft>
              <a:buClr>
                <a:srgbClr val="000000"/>
              </a:buClr>
              <a:buSzPts val="2800"/>
              <a:buNone/>
              <a:defRPr>
                <a:latin typeface="Bodoni"/>
                <a:ea typeface="Bodoni"/>
                <a:cs typeface="Bodoni"/>
                <a:sym typeface="Bodoni"/>
              </a:defRPr>
            </a:lvl4pPr>
            <a:lvl5pPr indent="-228600" lvl="4" marL="2286000" algn="just">
              <a:lnSpc>
                <a:spcPct val="90000"/>
              </a:lnSpc>
              <a:spcBef>
                <a:spcPts val="1000"/>
              </a:spcBef>
              <a:spcAft>
                <a:spcPts val="0"/>
              </a:spcAft>
              <a:buClr>
                <a:srgbClr val="000000"/>
              </a:buClr>
              <a:buSzPts val="2800"/>
              <a:buNone/>
              <a:defRPr>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05" name="Google Shape;105;p53"/>
          <p:cNvSpPr txBox="1"/>
          <p:nvPr>
            <p:ph idx="12" type="sldNum"/>
          </p:nvPr>
        </p:nvSpPr>
        <p:spPr>
          <a:xfrm>
            <a:off x="5966688" y="62369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Title Text Title Text" id="106" name="Google Shape;106;p53"/>
          <p:cNvPicPr preferRelativeResize="0"/>
          <p:nvPr/>
        </p:nvPicPr>
        <p:blipFill rotWithShape="1">
          <a:blip r:embed="rId4">
            <a:alphaModFix/>
          </a:blip>
          <a:srcRect b="0" l="0" r="0" t="0"/>
          <a:stretch/>
        </p:blipFill>
        <p:spPr>
          <a:xfrm>
            <a:off x="6414505" y="953562"/>
            <a:ext cx="5674570" cy="1131738"/>
          </a:xfrm>
          <a:prstGeom prst="rect">
            <a:avLst/>
          </a:prstGeom>
          <a:noFill/>
          <a:ln>
            <a:noFill/>
          </a:ln>
          <a:effectLst>
            <a:outerShdw blurRad="190500" rotWithShape="0" dir="5400000" dist="101600">
              <a:srgbClr val="941751"/>
            </a:outerShdw>
          </a:effectLst>
        </p:spPr>
      </p:pic>
      <p:pic>
        <p:nvPicPr>
          <p:cNvPr descr="Body Level One… Body Level OneBody Level TwoBody Level ThreeBody Level FourBody Level Five" id="107" name="Google Shape;107;p53"/>
          <p:cNvPicPr preferRelativeResize="0"/>
          <p:nvPr/>
        </p:nvPicPr>
        <p:blipFill rotWithShape="1">
          <a:blip r:embed="rId5">
            <a:alphaModFix/>
          </a:blip>
          <a:srcRect b="0" l="0" r="0" t="0"/>
          <a:stretch/>
        </p:blipFill>
        <p:spPr>
          <a:xfrm>
            <a:off x="6287505" y="2278974"/>
            <a:ext cx="5776725" cy="3405516"/>
          </a:xfrm>
          <a:prstGeom prst="rect">
            <a:avLst/>
          </a:prstGeom>
          <a:noFill/>
          <a:ln>
            <a:noFill/>
          </a:ln>
          <a:effectLst>
            <a:outerShdw blurRad="190500" rotWithShape="0" dir="5400000" dist="50800">
              <a:schemeClr val="accent5">
                <a:alpha val="49411"/>
              </a:schemeClr>
            </a:outerShdw>
          </a:effectLst>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3">
  <p:cSld name="Title Slide copy 3">
    <p:bg>
      <p:bgPr>
        <a:blipFill>
          <a:blip r:embed="rId2">
            <a:alphaModFix/>
          </a:blip>
          <a:stretch>
            <a:fillRect/>
          </a:stretch>
        </a:blipFill>
      </p:bgPr>
    </p:bg>
    <p:spTree>
      <p:nvGrpSpPr>
        <p:cNvPr id="108" name="Shape 108"/>
        <p:cNvGrpSpPr/>
        <p:nvPr/>
      </p:nvGrpSpPr>
      <p:grpSpPr>
        <a:xfrm>
          <a:off x="0" y="0"/>
          <a:ext cx="0" cy="0"/>
          <a:chOff x="0" y="0"/>
          <a:chExt cx="0" cy="0"/>
        </a:xfrm>
      </p:grpSpPr>
      <p:pic>
        <p:nvPicPr>
          <p:cNvPr descr="Image" id="109" name="Google Shape;109;p54"/>
          <p:cNvPicPr preferRelativeResize="0"/>
          <p:nvPr/>
        </p:nvPicPr>
        <p:blipFill rotWithShape="1">
          <a:blip r:embed="rId3">
            <a:alphaModFix/>
          </a:blip>
          <a:srcRect b="0" l="0" r="0" t="0"/>
          <a:stretch/>
        </p:blipFill>
        <p:spPr>
          <a:xfrm>
            <a:off x="-19562" y="-48968"/>
            <a:ext cx="12213330" cy="6955936"/>
          </a:xfrm>
          <a:prstGeom prst="rect">
            <a:avLst/>
          </a:prstGeom>
          <a:noFill/>
          <a:ln>
            <a:noFill/>
          </a:ln>
        </p:spPr>
      </p:pic>
      <p:pic>
        <p:nvPicPr>
          <p:cNvPr descr="Rectangle Rectangle" id="110" name="Google Shape;110;p54"/>
          <p:cNvPicPr preferRelativeResize="0"/>
          <p:nvPr/>
        </p:nvPicPr>
        <p:blipFill rotWithShape="1">
          <a:blip r:embed="rId4">
            <a:alphaModFix/>
          </a:blip>
          <a:srcRect b="0" l="0" r="0" t="0"/>
          <a:stretch/>
        </p:blipFill>
        <p:spPr>
          <a:xfrm>
            <a:off x="1201717" y="1874139"/>
            <a:ext cx="9788566" cy="3903598"/>
          </a:xfrm>
          <a:prstGeom prst="rect">
            <a:avLst/>
          </a:prstGeom>
          <a:noFill/>
          <a:ln>
            <a:noFill/>
          </a:ln>
          <a:effectLst>
            <a:outerShdw blurRad="190500" rotWithShape="0" dir="5400000" dist="101600">
              <a:schemeClr val="accent5">
                <a:alpha val="49411"/>
              </a:schemeClr>
            </a:outerShdw>
          </a:effectLst>
        </p:spPr>
      </p:pic>
      <p:sp>
        <p:nvSpPr>
          <p:cNvPr id="111" name="Google Shape;111;p54"/>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1pPr>
            <a:lvl2pPr indent="-228600" lvl="1" marL="9144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2pPr>
            <a:lvl3pPr indent="-228600" lvl="2" marL="13716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3pPr>
            <a:lvl4pPr indent="-228600" lvl="3" marL="18288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4pPr>
            <a:lvl5pPr indent="-228600" lvl="4" marL="22860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12" name="Google Shape;112;p5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13" name="Google Shape;113;p54"/>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005493"/>
              </a:buClr>
              <a:buSzPts val="6000"/>
              <a:buFont typeface="Bodoni"/>
              <a:buNone/>
              <a:defRPr sz="6000">
                <a:solidFill>
                  <a:srgbClr val="005493"/>
                </a:solidFill>
                <a:latin typeface="Bodoni"/>
                <a:ea typeface="Bodoni"/>
                <a:cs typeface="Bodoni"/>
                <a:sym typeface="Bodoni"/>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pic>
        <p:nvPicPr>
          <p:cNvPr descr="Rectangle Rectangle" id="114" name="Google Shape;114;p54"/>
          <p:cNvPicPr preferRelativeResize="0"/>
          <p:nvPr/>
        </p:nvPicPr>
        <p:blipFill rotWithShape="1">
          <a:blip r:embed="rId5">
            <a:alphaModFix/>
          </a:blip>
          <a:srcRect b="0" l="0" r="0" t="0"/>
          <a:stretch/>
        </p:blipFill>
        <p:spPr>
          <a:xfrm>
            <a:off x="1354176" y="756960"/>
            <a:ext cx="9248042" cy="1140688"/>
          </a:xfrm>
          <a:prstGeom prst="rect">
            <a:avLst/>
          </a:prstGeom>
          <a:noFill/>
          <a:ln>
            <a:noFill/>
          </a:ln>
          <a:effectLst>
            <a:outerShdw blurRad="381000" rotWithShape="0" dist="114300">
              <a:srgbClr val="000000">
                <a:alpha val="74901"/>
              </a:srgbClr>
            </a:outerShdw>
          </a:effectLst>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bg>
      <p:bgPr>
        <a:blipFill>
          <a:blip r:embed="rId2">
            <a:alphaModFix/>
          </a:blip>
          <a:stretch>
            <a:fillRect/>
          </a:stretch>
        </a:blipFill>
      </p:bgPr>
    </p:bg>
    <p:spTree>
      <p:nvGrpSpPr>
        <p:cNvPr id="115" name="Shape 115"/>
        <p:cNvGrpSpPr/>
        <p:nvPr/>
      </p:nvGrpSpPr>
      <p:grpSpPr>
        <a:xfrm>
          <a:off x="0" y="0"/>
          <a:ext cx="0" cy="0"/>
          <a:chOff x="0" y="0"/>
          <a:chExt cx="0" cy="0"/>
        </a:xfrm>
      </p:grpSpPr>
      <p:pic>
        <p:nvPicPr>
          <p:cNvPr descr="Picture 2" id="116" name="Google Shape;116;p55"/>
          <p:cNvPicPr preferRelativeResize="0"/>
          <p:nvPr/>
        </p:nvPicPr>
        <p:blipFill rotWithShape="1">
          <a:blip r:embed="rId3">
            <a:alphaModFix/>
          </a:blip>
          <a:srcRect b="0" l="0" r="0" t="0"/>
          <a:stretch/>
        </p:blipFill>
        <p:spPr>
          <a:xfrm>
            <a:off x="330967" y="-255288"/>
            <a:ext cx="2383738" cy="1125124"/>
          </a:xfrm>
          <a:prstGeom prst="rect">
            <a:avLst/>
          </a:prstGeom>
          <a:noFill/>
          <a:ln>
            <a:noFill/>
          </a:ln>
        </p:spPr>
      </p:pic>
      <p:sp>
        <p:nvSpPr>
          <p:cNvPr id="117" name="Google Shape;117;p55"/>
          <p:cNvSpPr txBox="1"/>
          <p:nvPr/>
        </p:nvSpPr>
        <p:spPr>
          <a:xfrm>
            <a:off x="4910748" y="6293369"/>
            <a:ext cx="2524761" cy="340183"/>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118" name="Google Shape;118;p55"/>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119" name="Google Shape;119;p55"/>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120" name="Google Shape;120;p5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21" name="Google Shape;121;p55"/>
          <p:cNvSpPr txBox="1"/>
          <p:nvPr>
            <p:ph type="title"/>
          </p:nvPr>
        </p:nvSpPr>
        <p:spPr>
          <a:xfrm>
            <a:off x="1953584" y="1525740"/>
            <a:ext cx="9144001" cy="846785"/>
          </a:xfrm>
          <a:prstGeom prst="rect">
            <a:avLst/>
          </a:prstGeom>
          <a:solidFill>
            <a:srgbClr val="FFFFFF"/>
          </a:solidFill>
          <a:ln>
            <a:noFill/>
          </a:ln>
          <a:effectLst>
            <a:outerShdw blurRad="190500" rotWithShape="0" dir="5400000" dist="12700">
              <a:srgbClr val="000000"/>
            </a:outerShdw>
          </a:effectLst>
        </p:spPr>
        <p:txBody>
          <a:bodyPr anchorCtr="0" anchor="ctr" bIns="45700" lIns="45700" spcFirstLastPara="1" rIns="45700" wrap="square" tIns="45700">
            <a:normAutofit/>
          </a:bodyPr>
          <a:lstStyle>
            <a:lvl1pPr lvl="0" algn="ctr">
              <a:lnSpc>
                <a:spcPct val="100000"/>
              </a:lnSpc>
              <a:spcBef>
                <a:spcPts val="0"/>
              </a:spcBef>
              <a:spcAft>
                <a:spcPts val="0"/>
              </a:spcAft>
              <a:buClr>
                <a:srgbClr val="365B9B"/>
              </a:buClr>
              <a:buSzPts val="4100"/>
              <a:buFont typeface="Calibri"/>
              <a:buNone/>
              <a:defRPr b="1" sz="4100">
                <a:solidFill>
                  <a:srgbClr val="365B9B"/>
                </a:solidFill>
                <a:latin typeface="Calibri"/>
                <a:ea typeface="Calibri"/>
                <a:cs typeface="Calibri"/>
                <a:sym typeface="Calibri"/>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122" name="Google Shape;122;p55"/>
          <p:cNvSpPr txBox="1"/>
          <p:nvPr>
            <p:ph idx="1" type="body"/>
          </p:nvPr>
        </p:nvSpPr>
        <p:spPr>
          <a:xfrm>
            <a:off x="1953584" y="3028429"/>
            <a:ext cx="9245601" cy="2781227"/>
          </a:xfrm>
          <a:prstGeom prst="rect">
            <a:avLst/>
          </a:prstGeom>
          <a:solidFill>
            <a:srgbClr val="FFFFFF"/>
          </a:solid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487CA9"/>
              </a:buClr>
              <a:buSzPts val="3200"/>
              <a:buFont typeface="Bodoni"/>
              <a:buNone/>
              <a:defRPr sz="3200">
                <a:solidFill>
                  <a:srgbClr val="487CA9"/>
                </a:solidFill>
                <a:latin typeface="Bodoni"/>
                <a:ea typeface="Bodoni"/>
                <a:cs typeface="Bodoni"/>
                <a:sym typeface="Bodoni"/>
              </a:defRPr>
            </a:lvl1pPr>
            <a:lvl2pPr indent="-228600" lvl="1" marL="914400" algn="l">
              <a:lnSpc>
                <a:spcPct val="90000"/>
              </a:lnSpc>
              <a:spcBef>
                <a:spcPts val="1000"/>
              </a:spcBef>
              <a:spcAft>
                <a:spcPts val="0"/>
              </a:spcAft>
              <a:buClr>
                <a:srgbClr val="487CA9"/>
              </a:buClr>
              <a:buSzPts val="3200"/>
              <a:buFont typeface="Bodoni"/>
              <a:buNone/>
              <a:defRPr sz="3200">
                <a:solidFill>
                  <a:srgbClr val="487CA9"/>
                </a:solidFill>
                <a:latin typeface="Bodoni"/>
                <a:ea typeface="Bodoni"/>
                <a:cs typeface="Bodoni"/>
                <a:sym typeface="Bodoni"/>
              </a:defRPr>
            </a:lvl2pPr>
            <a:lvl3pPr indent="-228600" lvl="2" marL="1371600" algn="l">
              <a:lnSpc>
                <a:spcPct val="90000"/>
              </a:lnSpc>
              <a:spcBef>
                <a:spcPts val="1000"/>
              </a:spcBef>
              <a:spcAft>
                <a:spcPts val="0"/>
              </a:spcAft>
              <a:buClr>
                <a:srgbClr val="487CA9"/>
              </a:buClr>
              <a:buSzPts val="3200"/>
              <a:buFont typeface="Bodoni"/>
              <a:buNone/>
              <a:defRPr sz="3200">
                <a:solidFill>
                  <a:srgbClr val="487CA9"/>
                </a:solidFill>
                <a:latin typeface="Bodoni"/>
                <a:ea typeface="Bodoni"/>
                <a:cs typeface="Bodoni"/>
                <a:sym typeface="Bodoni"/>
              </a:defRPr>
            </a:lvl3pPr>
            <a:lvl4pPr indent="-228600" lvl="3" marL="1828800" algn="l">
              <a:lnSpc>
                <a:spcPct val="90000"/>
              </a:lnSpc>
              <a:spcBef>
                <a:spcPts val="1000"/>
              </a:spcBef>
              <a:spcAft>
                <a:spcPts val="0"/>
              </a:spcAft>
              <a:buClr>
                <a:srgbClr val="487CA9"/>
              </a:buClr>
              <a:buSzPts val="3200"/>
              <a:buFont typeface="Bodoni"/>
              <a:buNone/>
              <a:defRPr sz="3200">
                <a:solidFill>
                  <a:srgbClr val="487CA9"/>
                </a:solidFill>
                <a:latin typeface="Bodoni"/>
                <a:ea typeface="Bodoni"/>
                <a:cs typeface="Bodoni"/>
                <a:sym typeface="Bodoni"/>
              </a:defRPr>
            </a:lvl4pPr>
            <a:lvl5pPr indent="-228600" lvl="4" marL="2286000" algn="l">
              <a:lnSpc>
                <a:spcPct val="90000"/>
              </a:lnSpc>
              <a:spcBef>
                <a:spcPts val="1000"/>
              </a:spcBef>
              <a:spcAft>
                <a:spcPts val="0"/>
              </a:spcAft>
              <a:buClr>
                <a:srgbClr val="487CA9"/>
              </a:buClr>
              <a:buSzPts val="3200"/>
              <a:buFont typeface="Bodoni"/>
              <a:buNone/>
              <a:defRPr sz="3200">
                <a:solidFill>
                  <a:srgbClr val="487CA9"/>
                </a:solidFill>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2">
  <p:cSld name="Title Slide copy 2">
    <p:bg>
      <p:bgPr>
        <a:blipFill>
          <a:blip r:embed="rId2">
            <a:alphaModFix/>
          </a:blip>
          <a:stretch>
            <a:fillRect/>
          </a:stretch>
        </a:blipFill>
      </p:bgPr>
    </p:bg>
    <p:spTree>
      <p:nvGrpSpPr>
        <p:cNvPr id="123" name="Shape 123"/>
        <p:cNvGrpSpPr/>
        <p:nvPr/>
      </p:nvGrpSpPr>
      <p:grpSpPr>
        <a:xfrm>
          <a:off x="0" y="0"/>
          <a:ext cx="0" cy="0"/>
          <a:chOff x="0" y="0"/>
          <a:chExt cx="0" cy="0"/>
        </a:xfrm>
      </p:grpSpPr>
      <p:pic>
        <p:nvPicPr>
          <p:cNvPr descr="Picture 2" id="124" name="Google Shape;124;p56"/>
          <p:cNvPicPr preferRelativeResize="0"/>
          <p:nvPr/>
        </p:nvPicPr>
        <p:blipFill rotWithShape="1">
          <a:blip r:embed="rId3">
            <a:alphaModFix/>
          </a:blip>
          <a:srcRect b="0" l="0" r="0" t="0"/>
          <a:stretch/>
        </p:blipFill>
        <p:spPr>
          <a:xfrm>
            <a:off x="330967" y="-255288"/>
            <a:ext cx="2383738" cy="1125124"/>
          </a:xfrm>
          <a:prstGeom prst="rect">
            <a:avLst/>
          </a:prstGeom>
          <a:noFill/>
          <a:ln>
            <a:noFill/>
          </a:ln>
        </p:spPr>
      </p:pic>
      <p:sp>
        <p:nvSpPr>
          <p:cNvPr id="125" name="Google Shape;125;p56"/>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126" name="Google Shape;126;p56"/>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127" name="Google Shape;127;p5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2">
    <p:bg>
      <p:bgPr>
        <a:blipFill>
          <a:blip r:embed="rId2">
            <a:alphaModFix/>
          </a:blip>
          <a:stretch>
            <a:fillRect/>
          </a:stretch>
        </a:blipFill>
      </p:bgPr>
    </p:bg>
    <p:spTree>
      <p:nvGrpSpPr>
        <p:cNvPr id="128" name="Shape 128"/>
        <p:cNvGrpSpPr/>
        <p:nvPr/>
      </p:nvGrpSpPr>
      <p:grpSpPr>
        <a:xfrm>
          <a:off x="0" y="0"/>
          <a:ext cx="0" cy="0"/>
          <a:chOff x="0" y="0"/>
          <a:chExt cx="0" cy="0"/>
        </a:xfrm>
      </p:grpSpPr>
      <p:pic>
        <p:nvPicPr>
          <p:cNvPr descr="Image" id="129" name="Google Shape;129;p57"/>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130" name="Google Shape;130;p57"/>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131" name="Google Shape;131;p57"/>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132" name="Google Shape;132;p57"/>
          <p:cNvSpPr txBox="1"/>
          <p:nvPr>
            <p:ph idx="12" type="sldNum"/>
          </p:nvPr>
        </p:nvSpPr>
        <p:spPr>
          <a:xfrm>
            <a:off x="6243776" y="63131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33" name="Google Shape;133;p57"/>
          <p:cNvSpPr txBox="1"/>
          <p:nvPr>
            <p:ph type="title"/>
          </p:nvPr>
        </p:nvSpPr>
        <p:spPr>
          <a:xfrm>
            <a:off x="1953584" y="1525740"/>
            <a:ext cx="9144001" cy="846785"/>
          </a:xfrm>
          <a:prstGeom prst="rect">
            <a:avLst/>
          </a:prstGeom>
          <a:solidFill>
            <a:srgbClr val="FFFFFF"/>
          </a:solidFill>
          <a:ln>
            <a:noFill/>
          </a:ln>
          <a:effectLst>
            <a:outerShdw blurRad="190500" rotWithShape="0" dir="5400000" dist="12700">
              <a:srgbClr val="000000"/>
            </a:outerShdw>
          </a:effectLst>
        </p:spPr>
        <p:txBody>
          <a:bodyPr anchorCtr="0" anchor="ctr" bIns="45700" lIns="45700" spcFirstLastPara="1" rIns="45700" wrap="square" tIns="45700">
            <a:normAutofit/>
          </a:bodyPr>
          <a:lstStyle>
            <a:lvl1pPr lvl="0" algn="ctr">
              <a:lnSpc>
                <a:spcPct val="100000"/>
              </a:lnSpc>
              <a:spcBef>
                <a:spcPts val="0"/>
              </a:spcBef>
              <a:spcAft>
                <a:spcPts val="0"/>
              </a:spcAft>
              <a:buClr>
                <a:srgbClr val="365B9B"/>
              </a:buClr>
              <a:buSzPts val="4100"/>
              <a:buFont typeface="Arial"/>
              <a:buNone/>
              <a:defRPr sz="4100">
                <a:solidFill>
                  <a:srgbClr val="365B9B"/>
                </a:solidFill>
                <a:latin typeface="Arial"/>
                <a:ea typeface="Arial"/>
                <a:cs typeface="Arial"/>
                <a:sym typeface="Arial"/>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134" name="Google Shape;134;p57"/>
          <p:cNvSpPr txBox="1"/>
          <p:nvPr>
            <p:ph idx="1" type="body"/>
          </p:nvPr>
        </p:nvSpPr>
        <p:spPr>
          <a:xfrm>
            <a:off x="1953584" y="3028429"/>
            <a:ext cx="9245601" cy="2781227"/>
          </a:xfrm>
          <a:prstGeom prst="rect">
            <a:avLst/>
          </a:prstGeom>
          <a:solidFill>
            <a:srgbClr val="FFFFFF"/>
          </a:solid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1pPr>
            <a:lvl2pPr indent="-228600" lvl="1" marL="9144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2pPr>
            <a:lvl3pPr indent="-228600" lvl="2" marL="13716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3pPr>
            <a:lvl4pPr indent="-228600" lvl="3" marL="18288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4pPr>
            <a:lvl5pPr indent="-228600" lvl="4" marL="22860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p:cSld name="Title Slide copy 5 4">
    <p:bg>
      <p:bgPr>
        <a:blipFill>
          <a:blip r:embed="rId2">
            <a:alphaModFix/>
          </a:blip>
          <a:stretch>
            <a:fillRect/>
          </a:stretch>
        </a:blipFill>
      </p:bgPr>
    </p:bg>
    <p:spTree>
      <p:nvGrpSpPr>
        <p:cNvPr id="135" name="Shape 135"/>
        <p:cNvGrpSpPr/>
        <p:nvPr/>
      </p:nvGrpSpPr>
      <p:grpSpPr>
        <a:xfrm>
          <a:off x="0" y="0"/>
          <a:ext cx="0" cy="0"/>
          <a:chOff x="0" y="0"/>
          <a:chExt cx="0" cy="0"/>
        </a:xfrm>
      </p:grpSpPr>
      <p:pic>
        <p:nvPicPr>
          <p:cNvPr descr="Image" id="136" name="Google Shape;136;p58"/>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pic>
        <p:nvPicPr>
          <p:cNvPr descr="Rectangle: Rounded Corners 22" id="137" name="Google Shape;137;p58"/>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138" name="Google Shape;138;p58"/>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139" name="Google Shape;139;p58"/>
          <p:cNvPicPr preferRelativeResize="0"/>
          <p:nvPr/>
        </p:nvPicPr>
        <p:blipFill rotWithShape="1">
          <a:blip r:embed="rId6">
            <a:alphaModFix/>
          </a:blip>
          <a:srcRect b="0" l="0" r="0" t="0"/>
          <a:stretch/>
        </p:blipFill>
        <p:spPr>
          <a:xfrm>
            <a:off x="1205486" y="2967066"/>
            <a:ext cx="9781028" cy="1896271"/>
          </a:xfrm>
          <a:prstGeom prst="rect">
            <a:avLst/>
          </a:prstGeom>
          <a:noFill/>
          <a:ln>
            <a:noFill/>
          </a:ln>
          <a:effectLst>
            <a:outerShdw blurRad="190500" rotWithShape="0" dir="5400000" dist="101600">
              <a:schemeClr val="accent5">
                <a:alpha val="49411"/>
              </a:schemeClr>
            </a:outerShdw>
          </a:effectLst>
        </p:spPr>
      </p:pic>
      <p:sp>
        <p:nvSpPr>
          <p:cNvPr id="140" name="Google Shape;140;p58"/>
          <p:cNvSpPr txBox="1"/>
          <p:nvPr>
            <p:ph type="title"/>
          </p:nvPr>
        </p:nvSpPr>
        <p:spPr>
          <a:xfrm>
            <a:off x="1524000" y="1489059"/>
            <a:ext cx="9144000" cy="928704"/>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BC6327"/>
              </a:buClr>
              <a:buSzPts val="6000"/>
              <a:buFont typeface="Arial"/>
              <a:buNone/>
              <a:defRPr sz="6000">
                <a:solidFill>
                  <a:srgbClr val="BC6327"/>
                </a:solidFill>
                <a:latin typeface="Arial"/>
                <a:ea typeface="Arial"/>
                <a:cs typeface="Arial"/>
                <a:sym typeface="Arial"/>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141" name="Google Shape;141;p58"/>
          <p:cNvSpPr txBox="1"/>
          <p:nvPr>
            <p:ph idx="1" type="body"/>
          </p:nvPr>
        </p:nvSpPr>
        <p:spPr>
          <a:xfrm>
            <a:off x="1515102" y="3087320"/>
            <a:ext cx="9144001" cy="1655763"/>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1pPr>
            <a:lvl2pPr indent="-228600" lvl="1" marL="9144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2pPr>
            <a:lvl3pPr indent="-228600" lvl="2" marL="13716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3pPr>
            <a:lvl4pPr indent="-228600" lvl="3" marL="18288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4pPr>
            <a:lvl5pPr indent="-228600" lvl="4" marL="22860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42" name="Google Shape;142;p58"/>
          <p:cNvSpPr txBox="1"/>
          <p:nvPr>
            <p:ph idx="12" type="sldNum"/>
          </p:nvPr>
        </p:nvSpPr>
        <p:spPr>
          <a:xfrm>
            <a:off x="5811976" y="63004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8">
  <p:cSld name="Title Slide copy 18">
    <p:bg>
      <p:bgPr>
        <a:noFill/>
      </p:bgPr>
    </p:bg>
    <p:spTree>
      <p:nvGrpSpPr>
        <p:cNvPr id="143" name="Shape 143"/>
        <p:cNvGrpSpPr/>
        <p:nvPr/>
      </p:nvGrpSpPr>
      <p:grpSpPr>
        <a:xfrm>
          <a:off x="0" y="0"/>
          <a:ext cx="0" cy="0"/>
          <a:chOff x="0" y="0"/>
          <a:chExt cx="0" cy="0"/>
        </a:xfrm>
      </p:grpSpPr>
      <p:pic>
        <p:nvPicPr>
          <p:cNvPr descr="Image" id="144" name="Google Shape;144;p59"/>
          <p:cNvPicPr preferRelativeResize="0"/>
          <p:nvPr/>
        </p:nvPicPr>
        <p:blipFill rotWithShape="1">
          <a:blip r:embed="rId2">
            <a:alphaModFix/>
          </a:blip>
          <a:srcRect b="0" l="0" r="0" t="0"/>
          <a:stretch/>
        </p:blipFill>
        <p:spPr>
          <a:xfrm>
            <a:off x="-65474" y="-74458"/>
            <a:ext cx="12322948" cy="7006916"/>
          </a:xfrm>
          <a:prstGeom prst="rect">
            <a:avLst/>
          </a:prstGeom>
          <a:noFill/>
          <a:ln>
            <a:noFill/>
          </a:ln>
        </p:spPr>
      </p:pic>
      <p:sp>
        <p:nvSpPr>
          <p:cNvPr id="145" name="Google Shape;145;p5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8">
  <p:cSld name="8_Title Slide copy 8">
    <p:spTree>
      <p:nvGrpSpPr>
        <p:cNvPr id="146" name="Shape 146"/>
        <p:cNvGrpSpPr/>
        <p:nvPr/>
      </p:nvGrpSpPr>
      <p:grpSpPr>
        <a:xfrm>
          <a:off x="0" y="0"/>
          <a:ext cx="0" cy="0"/>
          <a:chOff x="0" y="0"/>
          <a:chExt cx="0" cy="0"/>
        </a:xfrm>
      </p:grpSpPr>
      <p:sp>
        <p:nvSpPr>
          <p:cNvPr id="147" name="Google Shape;147;p60"/>
          <p:cNvSpPr/>
          <p:nvPr>
            <p:ph idx="2" type="pic"/>
          </p:nvPr>
        </p:nvSpPr>
        <p:spPr>
          <a:xfrm>
            <a:off x="-1" y="-24399"/>
            <a:ext cx="12192001" cy="6906798"/>
          </a:xfrm>
          <a:prstGeom prst="rect">
            <a:avLst/>
          </a:prstGeom>
          <a:noFill/>
          <a:ln>
            <a:noFill/>
          </a:ln>
        </p:spPr>
      </p:sp>
      <p:sp>
        <p:nvSpPr>
          <p:cNvPr id="148" name="Google Shape;148;p60"/>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pic>
        <p:nvPicPr>
          <p:cNvPr descr="Rectangle Rectangle" id="149" name="Google Shape;149;p60"/>
          <p:cNvPicPr preferRelativeResize="0"/>
          <p:nvPr/>
        </p:nvPicPr>
        <p:blipFill rotWithShape="1">
          <a:blip r:embed="rId2">
            <a:alphaModFix/>
          </a:blip>
          <a:srcRect b="0" l="0" r="0" t="0"/>
          <a:stretch/>
        </p:blipFill>
        <p:spPr>
          <a:xfrm>
            <a:off x="2550595" y="244407"/>
            <a:ext cx="9245601" cy="1040587"/>
          </a:xfrm>
          <a:prstGeom prst="rect">
            <a:avLst/>
          </a:prstGeom>
          <a:noFill/>
          <a:ln>
            <a:noFill/>
          </a:ln>
          <a:effectLst>
            <a:outerShdw blurRad="190500" rotWithShape="0" dir="5400000" dist="12700">
              <a:srgbClr val="000000"/>
            </a:outerShdw>
            <a:reflection blurRad="0" dir="0" dist="0" endA="0" endPos="40000" kx="0" rotWithShape="0" algn="bl" stA="14324" stPos="0" sy="-100000" ky="0"/>
          </a:effectLst>
        </p:spPr>
      </p:pic>
      <p:sp>
        <p:nvSpPr>
          <p:cNvPr id="150" name="Google Shape;150;p60"/>
          <p:cNvSpPr txBox="1"/>
          <p:nvPr/>
        </p:nvSpPr>
        <p:spPr>
          <a:xfrm>
            <a:off x="3173358" y="474146"/>
            <a:ext cx="8436085" cy="5232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Welcome  on board  of the professional PM  track</a:t>
            </a:r>
            <a:endParaRPr/>
          </a:p>
        </p:txBody>
      </p:sp>
      <p:pic>
        <p:nvPicPr>
          <p:cNvPr descr="Rectangle: Rounded Corners 22" id="151" name="Google Shape;151;p60"/>
          <p:cNvPicPr preferRelativeResize="0"/>
          <p:nvPr/>
        </p:nvPicPr>
        <p:blipFill rotWithShape="1">
          <a:blip r:embed="rId3">
            <a:alphaModFix/>
          </a:blip>
          <a:srcRect b="0" l="0" r="0" t="0"/>
          <a:stretch/>
        </p:blipFill>
        <p:spPr>
          <a:xfrm>
            <a:off x="6887206" y="16393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ounded Corners 24" id="152" name="Google Shape;152;p60"/>
          <p:cNvPicPr preferRelativeResize="0"/>
          <p:nvPr/>
        </p:nvPicPr>
        <p:blipFill rotWithShape="1">
          <a:blip r:embed="rId4">
            <a:alphaModFix/>
          </a:blip>
          <a:srcRect b="0" l="0" r="0" t="0"/>
          <a:stretch/>
        </p:blipFill>
        <p:spPr>
          <a:xfrm>
            <a:off x="2960466" y="2186247"/>
            <a:ext cx="4478492" cy="3144336"/>
          </a:xfrm>
          <a:prstGeom prst="rect">
            <a:avLst/>
          </a:prstGeom>
          <a:noFill/>
          <a:ln>
            <a:noFill/>
          </a:ln>
          <a:effectLst>
            <a:outerShdw blurRad="190500" rotWithShape="0" dir="5400000" dist="12700">
              <a:srgbClr val="000000"/>
            </a:outerShdw>
            <a:reflection blurRad="0" dir="0" dist="0" endA="0" endPos="40000" kx="0" rotWithShape="0" algn="bl" stA="14324" stPos="0" sy="-100000" ky="0"/>
          </a:effectLst>
        </p:spPr>
      </p:pic>
      <p:sp>
        <p:nvSpPr>
          <p:cNvPr id="153" name="Google Shape;153;p60"/>
          <p:cNvSpPr txBox="1"/>
          <p:nvPr>
            <p:ph idx="1" type="body"/>
          </p:nvPr>
        </p:nvSpPr>
        <p:spPr>
          <a:xfrm>
            <a:off x="7468151" y="2279792"/>
            <a:ext cx="3177419" cy="2929392"/>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1800"/>
              <a:buNone/>
              <a:defRPr/>
            </a:lvl1pPr>
            <a:lvl2pPr indent="-228600" lvl="1" marL="914400" algn="l">
              <a:lnSpc>
                <a:spcPct val="90000"/>
              </a:lnSpc>
              <a:spcBef>
                <a:spcPts val="1000"/>
              </a:spcBef>
              <a:spcAft>
                <a:spcPts val="0"/>
              </a:spcAft>
              <a:buClr>
                <a:srgbClr val="000000"/>
              </a:buClr>
              <a:buSzPts val="1800"/>
              <a:buNone/>
              <a:defRPr/>
            </a:lvl2pPr>
            <a:lvl3pPr indent="-228600" lvl="2" marL="1371600" algn="l">
              <a:lnSpc>
                <a:spcPct val="90000"/>
              </a:lnSpc>
              <a:spcBef>
                <a:spcPts val="1000"/>
              </a:spcBef>
              <a:spcAft>
                <a:spcPts val="0"/>
              </a:spcAft>
              <a:buClr>
                <a:srgbClr val="000000"/>
              </a:buClr>
              <a:buSzPts val="1800"/>
              <a:buNone/>
              <a:defRPr/>
            </a:lvl3pPr>
            <a:lvl4pPr indent="-228600" lvl="3" marL="1828800" algn="l">
              <a:lnSpc>
                <a:spcPct val="90000"/>
              </a:lnSpc>
              <a:spcBef>
                <a:spcPts val="1000"/>
              </a:spcBef>
              <a:spcAft>
                <a:spcPts val="0"/>
              </a:spcAft>
              <a:buClr>
                <a:srgbClr val="000000"/>
              </a:buClr>
              <a:buSzPts val="1800"/>
              <a:buNone/>
              <a:defRPr/>
            </a:lvl4pPr>
            <a:lvl5pPr indent="-228600" lvl="4" marL="2286000" algn="l">
              <a:lnSpc>
                <a:spcPct val="90000"/>
              </a:lnSpc>
              <a:spcBef>
                <a:spcPts val="1000"/>
              </a:spcBef>
              <a:spcAft>
                <a:spcPts val="0"/>
              </a:spcAft>
              <a:buClr>
                <a:srgbClr val="000000"/>
              </a:buClr>
              <a:buSzPts val="1800"/>
              <a:buNone/>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54" name="Google Shape;154;p60"/>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55" name="Google Shape;155;p60"/>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pic>
        <p:nvPicPr>
          <p:cNvPr descr="Graphic 21" id="156" name="Google Shape;156;p60"/>
          <p:cNvPicPr preferRelativeResize="0"/>
          <p:nvPr/>
        </p:nvPicPr>
        <p:blipFill rotWithShape="1">
          <a:blip r:embed="rId5">
            <a:alphaModFix/>
          </a:blip>
          <a:srcRect b="25428" l="0" r="0" t="27877"/>
          <a:stretch/>
        </p:blipFill>
        <p:spPr>
          <a:xfrm>
            <a:off x="180431" y="79526"/>
            <a:ext cx="2305142" cy="1076344"/>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4">
  <p:cSld name="8_Title Slide copy 4">
    <p:spTree>
      <p:nvGrpSpPr>
        <p:cNvPr id="157" name="Shape 157"/>
        <p:cNvGrpSpPr/>
        <p:nvPr/>
      </p:nvGrpSpPr>
      <p:grpSpPr>
        <a:xfrm>
          <a:off x="0" y="0"/>
          <a:ext cx="0" cy="0"/>
          <a:chOff x="0" y="0"/>
          <a:chExt cx="0" cy="0"/>
        </a:xfrm>
      </p:grpSpPr>
      <p:sp>
        <p:nvSpPr>
          <p:cNvPr id="158" name="Google Shape;158;p61"/>
          <p:cNvSpPr/>
          <p:nvPr>
            <p:ph idx="2" type="pic"/>
          </p:nvPr>
        </p:nvSpPr>
        <p:spPr>
          <a:xfrm>
            <a:off x="-1" y="-24399"/>
            <a:ext cx="12192001" cy="6906798"/>
          </a:xfrm>
          <a:prstGeom prst="rect">
            <a:avLst/>
          </a:prstGeom>
          <a:noFill/>
          <a:ln>
            <a:noFill/>
          </a:ln>
        </p:spPr>
      </p:sp>
      <p:sp>
        <p:nvSpPr>
          <p:cNvPr id="159" name="Google Shape;159;p61"/>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60" name="Google Shape;160;p61"/>
          <p:cNvSpPr/>
          <p:nvPr>
            <p:ph idx="3" type="pic"/>
          </p:nvPr>
        </p:nvSpPr>
        <p:spPr>
          <a:xfrm>
            <a:off x="-1" y="-24399"/>
            <a:ext cx="12192001" cy="6906798"/>
          </a:xfrm>
          <a:prstGeom prst="rect">
            <a:avLst/>
          </a:prstGeom>
          <a:noFill/>
          <a:ln>
            <a:noFill/>
          </a:ln>
        </p:spPr>
      </p:sp>
      <p:sp>
        <p:nvSpPr>
          <p:cNvPr id="161" name="Google Shape;161;p61"/>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62" name="Google Shape;162;p61"/>
          <p:cNvSpPr/>
          <p:nvPr/>
        </p:nvSpPr>
        <p:spPr>
          <a:xfrm>
            <a:off x="2626178" y="500899"/>
            <a:ext cx="9922203" cy="45720"/>
          </a:xfrm>
          <a:prstGeom prst="rect">
            <a:avLst/>
          </a:prstGeom>
          <a:solidFill>
            <a:srgbClr val="00000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3" name="Google Shape;163;p61"/>
          <p:cNvSpPr/>
          <p:nvPr/>
        </p:nvSpPr>
        <p:spPr>
          <a:xfrm>
            <a:off x="8607914" y="952845"/>
            <a:ext cx="4128423" cy="4952309"/>
          </a:xfrm>
          <a:prstGeom prst="roundRect">
            <a:avLst>
              <a:gd fmla="val 6140" name="adj"/>
            </a:avLst>
          </a:prstGeom>
          <a:solidFill>
            <a:srgbClr val="00B0F0">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4" name="Google Shape;164;p61"/>
          <p:cNvSpPr/>
          <p:nvPr/>
        </p:nvSpPr>
        <p:spPr>
          <a:xfrm>
            <a:off x="2443547" y="1766138"/>
            <a:ext cx="9345750" cy="2826658"/>
          </a:xfrm>
          <a:prstGeom prst="roundRect">
            <a:avLst>
              <a:gd fmla="val 9313" name="adj"/>
            </a:avLst>
          </a:prstGeom>
          <a:solidFill>
            <a:srgbClr val="FFFFFF"/>
          </a:solidFill>
          <a:ln cap="flat" cmpd="sng" w="38100">
            <a:solidFill>
              <a:srgbClr val="00B0F0"/>
            </a:solidFill>
            <a:prstDash val="solid"/>
            <a:miter lim="8000"/>
            <a:headEnd len="sm" w="sm" type="none"/>
            <a:tailEnd len="sm" w="sm" type="none"/>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 21" id="165" name="Google Shape;165;p61"/>
          <p:cNvPicPr preferRelativeResize="0"/>
          <p:nvPr/>
        </p:nvPicPr>
        <p:blipFill rotWithShape="1">
          <a:blip r:embed="rId2">
            <a:alphaModFix/>
          </a:blip>
          <a:srcRect b="25428" l="0" r="0" t="27877"/>
          <a:stretch/>
        </p:blipFill>
        <p:spPr>
          <a:xfrm>
            <a:off x="180431" y="79526"/>
            <a:ext cx="2305142" cy="1076344"/>
          </a:xfrm>
          <a:prstGeom prst="rect">
            <a:avLst/>
          </a:prstGeom>
          <a:noFill/>
          <a:ln>
            <a:noFill/>
          </a:ln>
        </p:spPr>
      </p:pic>
      <p:sp>
        <p:nvSpPr>
          <p:cNvPr id="166" name="Google Shape;166;p61"/>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67" name="Google Shape;167;p61"/>
          <p:cNvSpPr txBox="1"/>
          <p:nvPr>
            <p:ph type="title"/>
          </p:nvPr>
        </p:nvSpPr>
        <p:spPr>
          <a:xfrm>
            <a:off x="2457636" y="693258"/>
            <a:ext cx="9593938" cy="679759"/>
          </a:xfrm>
          <a:prstGeom prst="rect">
            <a:avLst/>
          </a:prstGeom>
          <a:solidFill>
            <a:srgbClr val="FFFFFF"/>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lvl1pPr lvl="0" algn="ctr">
              <a:lnSpc>
                <a:spcPct val="90000"/>
              </a:lnSpc>
              <a:spcBef>
                <a:spcPts val="0"/>
              </a:spcBef>
              <a:spcAft>
                <a:spcPts val="0"/>
              </a:spcAft>
              <a:buClr>
                <a:srgbClr val="365B9B"/>
              </a:buClr>
              <a:buSzPts val="4400"/>
              <a:buFont typeface="Carlito"/>
              <a:buNone/>
              <a:defRPr b="1">
                <a:solidFill>
                  <a:srgbClr val="365B9B"/>
                </a:solidFill>
                <a:latin typeface="Carlito"/>
                <a:ea typeface="Carlito"/>
                <a:cs typeface="Carlito"/>
                <a:sym typeface="Carlito"/>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168" name="Google Shape;168;p61"/>
          <p:cNvSpPr txBox="1"/>
          <p:nvPr>
            <p:ph idx="1" type="body"/>
          </p:nvPr>
        </p:nvSpPr>
        <p:spPr>
          <a:xfrm>
            <a:off x="2557434" y="1864720"/>
            <a:ext cx="9117976" cy="2629494"/>
          </a:xfrm>
          <a:prstGeom prst="rect">
            <a:avLst/>
          </a:prstGeom>
          <a:noFill/>
          <a:ln>
            <a:noFill/>
          </a:ln>
        </p:spPr>
        <p:txBody>
          <a:bodyPr anchorCtr="0" anchor="t" bIns="45700" lIns="45700" spcFirstLastPara="1" rIns="45700" wrap="square" tIns="45700">
            <a:normAutofit/>
          </a:bodyPr>
          <a:lstStyle>
            <a:lvl1pPr indent="-393700" lvl="0" marL="4572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1pPr>
            <a:lvl2pPr indent="-393700" lvl="1" marL="9144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2pPr>
            <a:lvl3pPr indent="-393700" lvl="2" marL="13716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3pPr>
            <a:lvl4pPr indent="-393700" lvl="3" marL="18288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4pPr>
            <a:lvl5pPr indent="-393700" lvl="4" marL="22860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6">
  <p:cSld name="8_Title Slide copy 6">
    <p:spTree>
      <p:nvGrpSpPr>
        <p:cNvPr id="169" name="Shape 169"/>
        <p:cNvGrpSpPr/>
        <p:nvPr/>
      </p:nvGrpSpPr>
      <p:grpSpPr>
        <a:xfrm>
          <a:off x="0" y="0"/>
          <a:ext cx="0" cy="0"/>
          <a:chOff x="0" y="0"/>
          <a:chExt cx="0" cy="0"/>
        </a:xfrm>
      </p:grpSpPr>
      <p:sp>
        <p:nvSpPr>
          <p:cNvPr id="170" name="Google Shape;170;p62"/>
          <p:cNvSpPr/>
          <p:nvPr>
            <p:ph idx="2" type="pic"/>
          </p:nvPr>
        </p:nvSpPr>
        <p:spPr>
          <a:xfrm>
            <a:off x="-1" y="-24399"/>
            <a:ext cx="12192001" cy="6906798"/>
          </a:xfrm>
          <a:prstGeom prst="rect">
            <a:avLst/>
          </a:prstGeom>
          <a:noFill/>
          <a:ln>
            <a:noFill/>
          </a:ln>
        </p:spPr>
      </p:sp>
      <p:sp>
        <p:nvSpPr>
          <p:cNvPr id="171" name="Google Shape;171;p62"/>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72" name="Google Shape;172;p62"/>
          <p:cNvSpPr/>
          <p:nvPr>
            <p:ph idx="3" type="pic"/>
          </p:nvPr>
        </p:nvSpPr>
        <p:spPr>
          <a:xfrm>
            <a:off x="-1" y="-24399"/>
            <a:ext cx="12192001" cy="6906798"/>
          </a:xfrm>
          <a:prstGeom prst="rect">
            <a:avLst/>
          </a:prstGeom>
          <a:noFill/>
          <a:ln>
            <a:noFill/>
          </a:ln>
        </p:spPr>
      </p:sp>
      <p:sp>
        <p:nvSpPr>
          <p:cNvPr id="173" name="Google Shape;173;p62"/>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74" name="Google Shape;174;p62"/>
          <p:cNvSpPr/>
          <p:nvPr/>
        </p:nvSpPr>
        <p:spPr>
          <a:xfrm>
            <a:off x="2626178" y="500899"/>
            <a:ext cx="9922203" cy="45720"/>
          </a:xfrm>
          <a:prstGeom prst="rect">
            <a:avLst/>
          </a:prstGeom>
          <a:solidFill>
            <a:srgbClr val="00000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5" name="Google Shape;175;p62"/>
          <p:cNvSpPr/>
          <p:nvPr/>
        </p:nvSpPr>
        <p:spPr>
          <a:xfrm>
            <a:off x="8607914" y="952845"/>
            <a:ext cx="4128423" cy="4952309"/>
          </a:xfrm>
          <a:prstGeom prst="roundRect">
            <a:avLst>
              <a:gd fmla="val 6140" name="adj"/>
            </a:avLst>
          </a:prstGeom>
          <a:solidFill>
            <a:srgbClr val="00B0F0">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 21" id="176" name="Google Shape;176;p62"/>
          <p:cNvPicPr preferRelativeResize="0"/>
          <p:nvPr/>
        </p:nvPicPr>
        <p:blipFill rotWithShape="1">
          <a:blip r:embed="rId2">
            <a:alphaModFix/>
          </a:blip>
          <a:srcRect b="25428" l="0" r="0" t="27877"/>
          <a:stretch/>
        </p:blipFill>
        <p:spPr>
          <a:xfrm>
            <a:off x="180431" y="79526"/>
            <a:ext cx="2305142" cy="1076344"/>
          </a:xfrm>
          <a:prstGeom prst="rect">
            <a:avLst/>
          </a:prstGeom>
          <a:noFill/>
          <a:ln>
            <a:noFill/>
          </a:ln>
        </p:spPr>
      </p:pic>
      <p:sp>
        <p:nvSpPr>
          <p:cNvPr id="177" name="Google Shape;177;p62"/>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Title Text Title Text" id="178" name="Google Shape;178;p62"/>
          <p:cNvPicPr preferRelativeResize="0"/>
          <p:nvPr/>
        </p:nvPicPr>
        <p:blipFill rotWithShape="1">
          <a:blip r:embed="rId3">
            <a:alphaModFix/>
          </a:blip>
          <a:srcRect b="0" l="0" r="0" t="0"/>
          <a:stretch/>
        </p:blipFill>
        <p:spPr>
          <a:xfrm>
            <a:off x="1460500" y="1425559"/>
            <a:ext cx="9271000" cy="1055704"/>
          </a:xfrm>
          <a:prstGeom prst="rect">
            <a:avLst/>
          </a:prstGeom>
          <a:noFill/>
          <a:ln>
            <a:noFill/>
          </a:ln>
          <a:effectLst>
            <a:outerShdw blurRad="190500" rotWithShape="0" dir="5400000" dist="101600">
              <a:srgbClr val="941751"/>
            </a:outerShdw>
          </a:effectLst>
        </p:spPr>
      </p:pic>
      <p:pic>
        <p:nvPicPr>
          <p:cNvPr descr="Rectangle Rectangle" id="179" name="Google Shape;179;p62"/>
          <p:cNvPicPr preferRelativeResize="0"/>
          <p:nvPr/>
        </p:nvPicPr>
        <p:blipFill rotWithShape="1">
          <a:blip r:embed="rId4">
            <a:alphaModFix/>
          </a:blip>
          <a:srcRect b="0" l="0" r="0" t="0"/>
          <a:stretch/>
        </p:blipFill>
        <p:spPr>
          <a:xfrm>
            <a:off x="1464302" y="3036520"/>
            <a:ext cx="9245601" cy="2589259"/>
          </a:xfrm>
          <a:prstGeom prst="rect">
            <a:avLst/>
          </a:prstGeom>
          <a:noFill/>
          <a:ln>
            <a:noFill/>
          </a:ln>
          <a:effectLst>
            <a:outerShdw blurRad="190500" rotWithShape="0" dir="5400000" dist="50800">
              <a:schemeClr val="accent5">
                <a:alpha val="49411"/>
              </a:schemeClr>
            </a:outerShdw>
          </a:effectLst>
        </p:spPr>
      </p:pic>
      <p:sp>
        <p:nvSpPr>
          <p:cNvPr id="180" name="Google Shape;180;p62"/>
          <p:cNvSpPr txBox="1"/>
          <p:nvPr>
            <p:ph idx="1" type="body"/>
          </p:nvPr>
        </p:nvSpPr>
        <p:spPr>
          <a:xfrm>
            <a:off x="1537012" y="3005634"/>
            <a:ext cx="9117976" cy="2629495"/>
          </a:xfrm>
          <a:prstGeom prst="rect">
            <a:avLst/>
          </a:prstGeom>
          <a:noFill/>
          <a:ln>
            <a:noFill/>
          </a:ln>
        </p:spPr>
        <p:txBody>
          <a:bodyPr anchorCtr="0" anchor="t" bIns="45700" lIns="45700" spcFirstLastPara="1" rIns="45700" wrap="square" tIns="45700">
            <a:normAutofit/>
          </a:bodyPr>
          <a:lstStyle>
            <a:lvl1pPr indent="-393700" lvl="0" marL="4572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1pPr>
            <a:lvl2pPr indent="-393700" lvl="1" marL="9144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2pPr>
            <a:lvl3pPr indent="-393700" lvl="2" marL="13716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3pPr>
            <a:lvl4pPr indent="-393700" lvl="3" marL="18288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4pPr>
            <a:lvl5pPr indent="-393700" lvl="4" marL="22860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7">
  <p:cSld name="8_Title Slide copy 7">
    <p:spTree>
      <p:nvGrpSpPr>
        <p:cNvPr id="181" name="Shape 181"/>
        <p:cNvGrpSpPr/>
        <p:nvPr/>
      </p:nvGrpSpPr>
      <p:grpSpPr>
        <a:xfrm>
          <a:off x="0" y="0"/>
          <a:ext cx="0" cy="0"/>
          <a:chOff x="0" y="0"/>
          <a:chExt cx="0" cy="0"/>
        </a:xfrm>
      </p:grpSpPr>
      <p:sp>
        <p:nvSpPr>
          <p:cNvPr id="182" name="Google Shape;182;p63"/>
          <p:cNvSpPr/>
          <p:nvPr>
            <p:ph idx="2" type="pic"/>
          </p:nvPr>
        </p:nvSpPr>
        <p:spPr>
          <a:xfrm>
            <a:off x="-1" y="-24399"/>
            <a:ext cx="12192001" cy="6906798"/>
          </a:xfrm>
          <a:prstGeom prst="rect">
            <a:avLst/>
          </a:prstGeom>
          <a:noFill/>
          <a:ln>
            <a:noFill/>
          </a:ln>
        </p:spPr>
      </p:sp>
      <p:sp>
        <p:nvSpPr>
          <p:cNvPr id="183" name="Google Shape;183;p63"/>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84" name="Google Shape;184;p63"/>
          <p:cNvSpPr/>
          <p:nvPr>
            <p:ph idx="3" type="pic"/>
          </p:nvPr>
        </p:nvSpPr>
        <p:spPr>
          <a:xfrm>
            <a:off x="-1" y="-24399"/>
            <a:ext cx="12192001" cy="6906798"/>
          </a:xfrm>
          <a:prstGeom prst="rect">
            <a:avLst/>
          </a:prstGeom>
          <a:noFill/>
          <a:ln>
            <a:noFill/>
          </a:ln>
        </p:spPr>
      </p:sp>
      <p:sp>
        <p:nvSpPr>
          <p:cNvPr id="185" name="Google Shape;185;p63"/>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86" name="Google Shape;186;p63"/>
          <p:cNvSpPr/>
          <p:nvPr/>
        </p:nvSpPr>
        <p:spPr>
          <a:xfrm>
            <a:off x="2626178" y="500899"/>
            <a:ext cx="9922203" cy="45720"/>
          </a:xfrm>
          <a:prstGeom prst="rect">
            <a:avLst/>
          </a:prstGeom>
          <a:solidFill>
            <a:srgbClr val="00000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7" name="Google Shape;187;p63"/>
          <p:cNvSpPr/>
          <p:nvPr/>
        </p:nvSpPr>
        <p:spPr>
          <a:xfrm>
            <a:off x="8607914" y="952845"/>
            <a:ext cx="4128423" cy="4952309"/>
          </a:xfrm>
          <a:prstGeom prst="roundRect">
            <a:avLst>
              <a:gd fmla="val 6140" name="adj"/>
            </a:avLst>
          </a:prstGeom>
          <a:solidFill>
            <a:srgbClr val="00B0F0">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 21" id="188" name="Google Shape;188;p63"/>
          <p:cNvPicPr preferRelativeResize="0"/>
          <p:nvPr/>
        </p:nvPicPr>
        <p:blipFill rotWithShape="1">
          <a:blip r:embed="rId2">
            <a:alphaModFix/>
          </a:blip>
          <a:srcRect b="25428" l="0" r="0" t="27877"/>
          <a:stretch/>
        </p:blipFill>
        <p:spPr>
          <a:xfrm>
            <a:off x="180431" y="79526"/>
            <a:ext cx="2305142" cy="1076344"/>
          </a:xfrm>
          <a:prstGeom prst="rect">
            <a:avLst/>
          </a:prstGeom>
          <a:noFill/>
          <a:ln>
            <a:noFill/>
          </a:ln>
        </p:spPr>
      </p:pic>
      <p:sp>
        <p:nvSpPr>
          <p:cNvPr id="189" name="Google Shape;189;p63"/>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90" name="Google Shape;190;p63"/>
          <p:cNvSpPr txBox="1"/>
          <p:nvPr>
            <p:ph type="title"/>
          </p:nvPr>
        </p:nvSpPr>
        <p:spPr>
          <a:xfrm>
            <a:off x="1820381" y="3089121"/>
            <a:ext cx="9593939" cy="679758"/>
          </a:xfrm>
          <a:prstGeom prst="rect">
            <a:avLst/>
          </a:prstGeom>
          <a:solidFill>
            <a:srgbClr val="FFFFFF"/>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lvl1pPr lvl="0" algn="ctr">
              <a:lnSpc>
                <a:spcPct val="90000"/>
              </a:lnSpc>
              <a:spcBef>
                <a:spcPts val="0"/>
              </a:spcBef>
              <a:spcAft>
                <a:spcPts val="0"/>
              </a:spcAft>
              <a:buClr>
                <a:srgbClr val="365B9B"/>
              </a:buClr>
              <a:buSzPts val="4400"/>
              <a:buFont typeface="Carlito"/>
              <a:buNone/>
              <a:defRPr b="1">
                <a:solidFill>
                  <a:srgbClr val="365B9B"/>
                </a:solidFill>
                <a:latin typeface="Carlito"/>
                <a:ea typeface="Carlito"/>
                <a:cs typeface="Carlito"/>
                <a:sym typeface="Carlito"/>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5">
  <p:cSld name="8_Title Slide copy 5">
    <p:spTree>
      <p:nvGrpSpPr>
        <p:cNvPr id="191" name="Shape 191"/>
        <p:cNvGrpSpPr/>
        <p:nvPr/>
      </p:nvGrpSpPr>
      <p:grpSpPr>
        <a:xfrm>
          <a:off x="0" y="0"/>
          <a:ext cx="0" cy="0"/>
          <a:chOff x="0" y="0"/>
          <a:chExt cx="0" cy="0"/>
        </a:xfrm>
      </p:grpSpPr>
      <p:sp>
        <p:nvSpPr>
          <p:cNvPr id="192" name="Google Shape;192;p64"/>
          <p:cNvSpPr/>
          <p:nvPr>
            <p:ph idx="2" type="pic"/>
          </p:nvPr>
        </p:nvSpPr>
        <p:spPr>
          <a:xfrm>
            <a:off x="-1" y="-24399"/>
            <a:ext cx="12192001" cy="6906798"/>
          </a:xfrm>
          <a:prstGeom prst="rect">
            <a:avLst/>
          </a:prstGeom>
          <a:noFill/>
          <a:ln>
            <a:noFill/>
          </a:ln>
        </p:spPr>
      </p:sp>
      <p:sp>
        <p:nvSpPr>
          <p:cNvPr id="193" name="Google Shape;193;p6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94" name="Google Shape;194;p64"/>
          <p:cNvSpPr/>
          <p:nvPr>
            <p:ph idx="3" type="pic"/>
          </p:nvPr>
        </p:nvSpPr>
        <p:spPr>
          <a:xfrm>
            <a:off x="-1" y="-24399"/>
            <a:ext cx="12192001" cy="6906798"/>
          </a:xfrm>
          <a:prstGeom prst="rect">
            <a:avLst/>
          </a:prstGeom>
          <a:noFill/>
          <a:ln>
            <a:noFill/>
          </a:ln>
        </p:spPr>
      </p:sp>
      <p:sp>
        <p:nvSpPr>
          <p:cNvPr id="195" name="Google Shape;195;p6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96" name="Google Shape;196;p64"/>
          <p:cNvSpPr/>
          <p:nvPr/>
        </p:nvSpPr>
        <p:spPr>
          <a:xfrm>
            <a:off x="2626178" y="500899"/>
            <a:ext cx="9922203" cy="45720"/>
          </a:xfrm>
          <a:prstGeom prst="rect">
            <a:avLst/>
          </a:prstGeom>
          <a:solidFill>
            <a:srgbClr val="00000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7" name="Google Shape;197;p64"/>
          <p:cNvSpPr/>
          <p:nvPr/>
        </p:nvSpPr>
        <p:spPr>
          <a:xfrm>
            <a:off x="8607914" y="952845"/>
            <a:ext cx="4128423" cy="4952309"/>
          </a:xfrm>
          <a:prstGeom prst="roundRect">
            <a:avLst>
              <a:gd fmla="val 6140" name="adj"/>
            </a:avLst>
          </a:prstGeom>
          <a:solidFill>
            <a:srgbClr val="00B0F0">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8" name="Google Shape;198;p64"/>
          <p:cNvSpPr/>
          <p:nvPr/>
        </p:nvSpPr>
        <p:spPr>
          <a:xfrm>
            <a:off x="1181062" y="1285191"/>
            <a:ext cx="9345750" cy="4287617"/>
          </a:xfrm>
          <a:prstGeom prst="roundRect">
            <a:avLst>
              <a:gd fmla="val 6140" name="adj"/>
            </a:avLst>
          </a:prstGeom>
          <a:solidFill>
            <a:srgbClr val="FFFFFF"/>
          </a:solidFill>
          <a:ln cap="flat" cmpd="sng" w="38100">
            <a:solidFill>
              <a:srgbClr val="00B0F0"/>
            </a:solidFill>
            <a:prstDash val="solid"/>
            <a:miter lim="8000"/>
            <a:headEnd len="sm" w="sm" type="none"/>
            <a:tailEnd len="sm" w="sm" type="none"/>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 21" id="199" name="Google Shape;199;p64"/>
          <p:cNvPicPr preferRelativeResize="0"/>
          <p:nvPr/>
        </p:nvPicPr>
        <p:blipFill rotWithShape="1">
          <a:blip r:embed="rId2">
            <a:alphaModFix/>
          </a:blip>
          <a:srcRect b="25428" l="0" r="0" t="27877"/>
          <a:stretch/>
        </p:blipFill>
        <p:spPr>
          <a:xfrm>
            <a:off x="180431" y="79526"/>
            <a:ext cx="2305142" cy="1076344"/>
          </a:xfrm>
          <a:prstGeom prst="rect">
            <a:avLst/>
          </a:prstGeom>
          <a:noFill/>
          <a:ln>
            <a:noFill/>
          </a:ln>
        </p:spPr>
      </p:pic>
      <p:sp>
        <p:nvSpPr>
          <p:cNvPr id="200" name="Google Shape;200;p64"/>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201" name="Google Shape;201;p64"/>
          <p:cNvSpPr txBox="1"/>
          <p:nvPr>
            <p:ph idx="1" type="body"/>
          </p:nvPr>
        </p:nvSpPr>
        <p:spPr>
          <a:xfrm>
            <a:off x="1496452" y="1485900"/>
            <a:ext cx="8409548" cy="3747019"/>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000"/>
              </a:spcBef>
              <a:spcAft>
                <a:spcPts val="0"/>
              </a:spcAft>
              <a:buClr>
                <a:srgbClr val="000000"/>
              </a:buClr>
              <a:buSzPts val="1800"/>
              <a:buChar char="•"/>
              <a:defRPr/>
            </a:lvl1pPr>
            <a:lvl2pPr indent="-342900" lvl="1" marL="914400" algn="l">
              <a:lnSpc>
                <a:spcPct val="90000"/>
              </a:lnSpc>
              <a:spcBef>
                <a:spcPts val="1000"/>
              </a:spcBef>
              <a:spcAft>
                <a:spcPts val="0"/>
              </a:spcAft>
              <a:buClr>
                <a:srgbClr val="000000"/>
              </a:buClr>
              <a:buSzPts val="1800"/>
              <a:buChar char="•"/>
              <a:defRPr/>
            </a:lvl2pPr>
            <a:lvl3pPr indent="-342900" lvl="2" marL="1371600" algn="l">
              <a:lnSpc>
                <a:spcPct val="90000"/>
              </a:lnSpc>
              <a:spcBef>
                <a:spcPts val="1000"/>
              </a:spcBef>
              <a:spcAft>
                <a:spcPts val="0"/>
              </a:spcAft>
              <a:buClr>
                <a:srgbClr val="000000"/>
              </a:buClr>
              <a:buSzPts val="1800"/>
              <a:buChar char="•"/>
              <a:defRPr/>
            </a:lvl3pPr>
            <a:lvl4pPr indent="-342900" lvl="3" marL="1828800" algn="l">
              <a:lnSpc>
                <a:spcPct val="90000"/>
              </a:lnSpc>
              <a:spcBef>
                <a:spcPts val="1000"/>
              </a:spcBef>
              <a:spcAft>
                <a:spcPts val="0"/>
              </a:spcAft>
              <a:buClr>
                <a:srgbClr val="000000"/>
              </a:buClr>
              <a:buSzPts val="1800"/>
              <a:buChar char="•"/>
              <a:defRPr/>
            </a:lvl4pPr>
            <a:lvl5pPr indent="-342900" lvl="4" marL="2286000" algn="l">
              <a:lnSpc>
                <a:spcPct val="90000"/>
              </a:lnSpc>
              <a:spcBef>
                <a:spcPts val="1000"/>
              </a:spcBef>
              <a:spcAft>
                <a:spcPts val="0"/>
              </a:spcAft>
              <a:buClr>
                <a:srgbClr val="000000"/>
              </a:buClr>
              <a:buSzPts val="1800"/>
              <a:buChar char="•"/>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2">
  <p:cSld name="8_Title Slide copy 2">
    <p:spTree>
      <p:nvGrpSpPr>
        <p:cNvPr id="202" name="Shape 202"/>
        <p:cNvGrpSpPr/>
        <p:nvPr/>
      </p:nvGrpSpPr>
      <p:grpSpPr>
        <a:xfrm>
          <a:off x="0" y="0"/>
          <a:ext cx="0" cy="0"/>
          <a:chOff x="0" y="0"/>
          <a:chExt cx="0" cy="0"/>
        </a:xfrm>
      </p:grpSpPr>
      <p:sp>
        <p:nvSpPr>
          <p:cNvPr id="203" name="Google Shape;203;p65"/>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9">
  <p:cSld name="8_Title Slide copy 9">
    <p:spTree>
      <p:nvGrpSpPr>
        <p:cNvPr id="204" name="Shape 204"/>
        <p:cNvGrpSpPr/>
        <p:nvPr/>
      </p:nvGrpSpPr>
      <p:grpSpPr>
        <a:xfrm>
          <a:off x="0" y="0"/>
          <a:ext cx="0" cy="0"/>
          <a:chOff x="0" y="0"/>
          <a:chExt cx="0" cy="0"/>
        </a:xfrm>
      </p:grpSpPr>
      <p:sp>
        <p:nvSpPr>
          <p:cNvPr id="205" name="Google Shape;205;p66"/>
          <p:cNvSpPr/>
          <p:nvPr/>
        </p:nvSpPr>
        <p:spPr>
          <a:xfrm>
            <a:off x="6987960" y="-2856"/>
            <a:ext cx="6969065" cy="6625587"/>
          </a:xfrm>
          <a:prstGeom prst="ellipse">
            <a:avLst/>
          </a:prstGeom>
          <a:solidFill>
            <a:srgbClr val="00B0F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6" name="Google Shape;206;p66"/>
          <p:cNvSpPr txBox="1"/>
          <p:nvPr/>
        </p:nvSpPr>
        <p:spPr>
          <a:xfrm>
            <a:off x="1764123" y="3945811"/>
            <a:ext cx="4795023" cy="42139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Prepared by Dr. Mahmoud Ibrahim </a:t>
            </a:r>
            <a:endParaRPr/>
          </a:p>
        </p:txBody>
      </p:sp>
      <p:sp>
        <p:nvSpPr>
          <p:cNvPr id="207" name="Google Shape;207;p66"/>
          <p:cNvSpPr txBox="1"/>
          <p:nvPr/>
        </p:nvSpPr>
        <p:spPr>
          <a:xfrm>
            <a:off x="1469179" y="3120407"/>
            <a:ext cx="5384911" cy="715402"/>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Project ..Management</a:t>
            </a:r>
            <a:endParaRPr/>
          </a:p>
        </p:txBody>
      </p:sp>
      <p:sp>
        <p:nvSpPr>
          <p:cNvPr id="208" name="Google Shape;208;p66"/>
          <p:cNvSpPr txBox="1"/>
          <p:nvPr/>
        </p:nvSpPr>
        <p:spPr>
          <a:xfrm>
            <a:off x="976172" y="4608186"/>
            <a:ext cx="1099181" cy="66485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0000"/>
              </a:buClr>
              <a:buSzPts val="2000"/>
              <a:buFont typeface="Times New Roman"/>
              <a:buNone/>
            </a:pPr>
            <a:r>
              <a:rPr b="0" i="0" lang="en-US" sz="2000" u="none" cap="none" strike="noStrike">
                <a:solidFill>
                  <a:srgbClr val="000000"/>
                </a:solidFill>
                <a:latin typeface="Times New Roman"/>
                <a:ea typeface="Times New Roman"/>
                <a:cs typeface="Times New Roman"/>
                <a:sym typeface="Times New Roman"/>
              </a:rPr>
              <a:t>PMG 615</a:t>
            </a:r>
            <a:endParaRPr/>
          </a:p>
        </p:txBody>
      </p:sp>
      <p:sp>
        <p:nvSpPr>
          <p:cNvPr id="209" name="Google Shape;209;p66"/>
          <p:cNvSpPr/>
          <p:nvPr/>
        </p:nvSpPr>
        <p:spPr>
          <a:xfrm>
            <a:off x="7150699" y="294989"/>
            <a:ext cx="6643585" cy="6029898"/>
          </a:xfrm>
          <a:prstGeom prst="ellipse">
            <a:avLst/>
          </a:prstGeom>
          <a:solidFill>
            <a:srgbClr val="FFFFFF"/>
          </a:solidFill>
          <a:ln cap="flat" cmpd="sng" w="12700">
            <a:solidFill>
              <a:srgbClr val="1D3053"/>
            </a:solidFill>
            <a:prstDash val="solid"/>
            <a:miter lim="8000"/>
            <a:headEnd len="sm" w="sm" type="none"/>
            <a:tailEnd len="sm" w="sm" type="none"/>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 21" id="210" name="Google Shape;210;p66"/>
          <p:cNvPicPr preferRelativeResize="0"/>
          <p:nvPr/>
        </p:nvPicPr>
        <p:blipFill rotWithShape="1">
          <a:blip r:embed="rId2">
            <a:alphaModFix/>
          </a:blip>
          <a:srcRect b="25428" l="0" r="0" t="27877"/>
          <a:stretch/>
        </p:blipFill>
        <p:spPr>
          <a:xfrm>
            <a:off x="314853" y="34383"/>
            <a:ext cx="2954656" cy="1379623"/>
          </a:xfrm>
          <a:prstGeom prst="rect">
            <a:avLst/>
          </a:prstGeom>
          <a:noFill/>
          <a:ln>
            <a:noFill/>
          </a:ln>
        </p:spPr>
      </p:pic>
      <p:pic>
        <p:nvPicPr>
          <p:cNvPr descr="Image" id="211" name="Google Shape;211;p66"/>
          <p:cNvPicPr preferRelativeResize="0"/>
          <p:nvPr/>
        </p:nvPicPr>
        <p:blipFill rotWithShape="1">
          <a:blip r:embed="rId3">
            <a:alphaModFix/>
          </a:blip>
          <a:srcRect b="0" l="0" r="0" t="0"/>
          <a:stretch/>
        </p:blipFill>
        <p:spPr>
          <a:xfrm>
            <a:off x="-22808" y="6628466"/>
            <a:ext cx="12420121" cy="1829321"/>
          </a:xfrm>
          <a:prstGeom prst="rect">
            <a:avLst/>
          </a:prstGeom>
          <a:noFill/>
          <a:ln>
            <a:noFill/>
          </a:ln>
        </p:spPr>
      </p:pic>
      <p:grpSp>
        <p:nvGrpSpPr>
          <p:cNvPr id="212" name="Google Shape;212;p66"/>
          <p:cNvGrpSpPr/>
          <p:nvPr/>
        </p:nvGrpSpPr>
        <p:grpSpPr>
          <a:xfrm>
            <a:off x="60918" y="5542295"/>
            <a:ext cx="7456305" cy="1122001"/>
            <a:chOff x="0" y="0"/>
            <a:chExt cx="7456304" cy="1121999"/>
          </a:xfrm>
        </p:grpSpPr>
        <p:sp>
          <p:nvSpPr>
            <p:cNvPr id="213" name="Google Shape;213;p66"/>
            <p:cNvSpPr/>
            <p:nvPr/>
          </p:nvSpPr>
          <p:spPr>
            <a:xfrm>
              <a:off x="0" y="0"/>
              <a:ext cx="7456304" cy="1121999"/>
            </a:xfrm>
            <a:prstGeom prst="roundRect">
              <a:avLst>
                <a:gd fmla="val 16667" name="adj"/>
              </a:avLst>
            </a:prstGeom>
            <a:solidFill>
              <a:srgbClr val="00B0F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4" name="Google Shape;214;p66"/>
            <p:cNvSpPr txBox="1"/>
            <p:nvPr/>
          </p:nvSpPr>
          <p:spPr>
            <a:xfrm>
              <a:off x="151712" y="49226"/>
              <a:ext cx="7152877" cy="1023547"/>
            </a:xfrm>
            <a:prstGeom prst="rect">
              <a:avLst/>
            </a:prstGeom>
            <a:no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2800"/>
                <a:buFont typeface="Times New Roman"/>
                <a:buNone/>
              </a:pPr>
              <a:r>
                <a:rPr b="1" i="0" lang="en-US" sz="2800" u="none" cap="none" strike="noStrike">
                  <a:solidFill>
                    <a:srgbClr val="FFFFFF"/>
                  </a:solidFill>
                  <a:latin typeface="Times New Roman"/>
                  <a:ea typeface="Times New Roman"/>
                  <a:cs typeface="Times New Roman"/>
                  <a:sym typeface="Times New Roman"/>
                </a:rPr>
                <a:t>Lecture 11</a:t>
              </a:r>
              <a:endParaRPr/>
            </a:p>
          </p:txBody>
        </p:sp>
      </p:grpSp>
      <p:sp>
        <p:nvSpPr>
          <p:cNvPr id="215" name="Google Shape;215;p66"/>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3">
  <p:cSld name="8_Title Slide copy 3">
    <p:spTree>
      <p:nvGrpSpPr>
        <p:cNvPr id="216" name="Shape 216"/>
        <p:cNvGrpSpPr/>
        <p:nvPr/>
      </p:nvGrpSpPr>
      <p:grpSpPr>
        <a:xfrm>
          <a:off x="0" y="0"/>
          <a:ext cx="0" cy="0"/>
          <a:chOff x="0" y="0"/>
          <a:chExt cx="0" cy="0"/>
        </a:xfrm>
      </p:grpSpPr>
      <p:pic>
        <p:nvPicPr>
          <p:cNvPr descr="Rectangle: Rounded Corners 22" id="217" name="Google Shape;217;p67"/>
          <p:cNvPicPr preferRelativeResize="0"/>
          <p:nvPr/>
        </p:nvPicPr>
        <p:blipFill rotWithShape="1">
          <a:blip r:embed="rId2">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18" name="Google Shape;218;p67"/>
          <p:cNvPicPr preferRelativeResize="0"/>
          <p:nvPr/>
        </p:nvPicPr>
        <p:blipFill rotWithShape="1">
          <a:blip r:embed="rId3">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19" name="Google Shape;219;p67"/>
          <p:cNvPicPr preferRelativeResize="0"/>
          <p:nvPr/>
        </p:nvPicPr>
        <p:blipFill rotWithShape="1">
          <a:blip r:embed="rId4">
            <a:alphaModFix/>
          </a:blip>
          <a:srcRect b="0" l="0" r="0" t="0"/>
          <a:stretch/>
        </p:blipFill>
        <p:spPr>
          <a:xfrm>
            <a:off x="1205486" y="2967066"/>
            <a:ext cx="9781028" cy="1896271"/>
          </a:xfrm>
          <a:prstGeom prst="rect">
            <a:avLst/>
          </a:prstGeom>
          <a:noFill/>
          <a:ln>
            <a:noFill/>
          </a:ln>
          <a:effectLst>
            <a:outerShdw blurRad="190500" rotWithShape="0" dir="5400000" dist="101600">
              <a:schemeClr val="accent5">
                <a:alpha val="49411"/>
              </a:schemeClr>
            </a:outerShdw>
          </a:effectLst>
        </p:spPr>
      </p:pic>
      <p:pic>
        <p:nvPicPr>
          <p:cNvPr descr="Graphic 21" id="220" name="Google Shape;220;p67"/>
          <p:cNvPicPr preferRelativeResize="0"/>
          <p:nvPr/>
        </p:nvPicPr>
        <p:blipFill rotWithShape="1">
          <a:blip r:embed="rId5">
            <a:alphaModFix/>
          </a:blip>
          <a:srcRect b="25428" l="0" r="0" t="27877"/>
          <a:stretch/>
        </p:blipFill>
        <p:spPr>
          <a:xfrm>
            <a:off x="180431" y="79526"/>
            <a:ext cx="2305142" cy="1076344"/>
          </a:xfrm>
          <a:prstGeom prst="rect">
            <a:avLst/>
          </a:prstGeom>
          <a:noFill/>
          <a:ln>
            <a:noFill/>
          </a:ln>
        </p:spPr>
      </p:pic>
      <p:sp>
        <p:nvSpPr>
          <p:cNvPr id="221" name="Google Shape;221;p67"/>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222" name="Google Shape;222;p67"/>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p:cSld name="8_Title Slide copy">
    <p:spTree>
      <p:nvGrpSpPr>
        <p:cNvPr id="223" name="Shape 223"/>
        <p:cNvGrpSpPr/>
        <p:nvPr/>
      </p:nvGrpSpPr>
      <p:grpSpPr>
        <a:xfrm>
          <a:off x="0" y="0"/>
          <a:ext cx="0" cy="0"/>
          <a:chOff x="0" y="0"/>
          <a:chExt cx="0" cy="0"/>
        </a:xfrm>
      </p:grpSpPr>
      <p:sp>
        <p:nvSpPr>
          <p:cNvPr id="224" name="Google Shape;224;p68"/>
          <p:cNvSpPr/>
          <p:nvPr>
            <p:ph idx="2" type="pic"/>
          </p:nvPr>
        </p:nvSpPr>
        <p:spPr>
          <a:xfrm>
            <a:off x="-1" y="-24399"/>
            <a:ext cx="12192001" cy="6906798"/>
          </a:xfrm>
          <a:prstGeom prst="rect">
            <a:avLst/>
          </a:prstGeom>
          <a:noFill/>
          <a:ln>
            <a:noFill/>
          </a:ln>
        </p:spPr>
      </p:sp>
      <p:sp>
        <p:nvSpPr>
          <p:cNvPr id="225" name="Google Shape;225;p68"/>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226" name="Google Shape;226;p68"/>
          <p:cNvSpPr/>
          <p:nvPr/>
        </p:nvSpPr>
        <p:spPr>
          <a:xfrm flipH="1" rot="10800000">
            <a:off x="2668776" y="364112"/>
            <a:ext cx="9752694" cy="45720"/>
          </a:xfrm>
          <a:prstGeom prst="rect">
            <a:avLst/>
          </a:prstGeom>
          <a:solidFill>
            <a:srgbClr val="00000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227" name="Google Shape;227;p68"/>
          <p:cNvPicPr preferRelativeResize="0"/>
          <p:nvPr/>
        </p:nvPicPr>
        <p:blipFill rotWithShape="1">
          <a:blip r:embed="rId2">
            <a:alphaModFix/>
          </a:blip>
          <a:srcRect b="0" l="0" r="0" t="0"/>
          <a:stretch/>
        </p:blipFill>
        <p:spPr>
          <a:xfrm>
            <a:off x="-29497" y="1260874"/>
            <a:ext cx="4526250" cy="5183287"/>
          </a:xfrm>
          <a:prstGeom prst="rect">
            <a:avLst/>
          </a:prstGeom>
          <a:noFill/>
          <a:ln>
            <a:noFill/>
          </a:ln>
        </p:spPr>
      </p:pic>
      <p:pic>
        <p:nvPicPr>
          <p:cNvPr descr="Graphic 21" id="228" name="Google Shape;228;p68"/>
          <p:cNvPicPr preferRelativeResize="0"/>
          <p:nvPr/>
        </p:nvPicPr>
        <p:blipFill rotWithShape="1">
          <a:blip r:embed="rId3">
            <a:alphaModFix/>
          </a:blip>
          <a:srcRect b="25428" l="0" r="0" t="27877"/>
          <a:stretch/>
        </p:blipFill>
        <p:spPr>
          <a:xfrm>
            <a:off x="180431" y="79526"/>
            <a:ext cx="2305142" cy="1076344"/>
          </a:xfrm>
          <a:prstGeom prst="rect">
            <a:avLst/>
          </a:prstGeom>
          <a:noFill/>
          <a:ln>
            <a:noFill/>
          </a:ln>
        </p:spPr>
      </p:pic>
      <p:sp>
        <p:nvSpPr>
          <p:cNvPr id="229" name="Google Shape;229;p68"/>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bg>
      <p:bgPr>
        <a:blipFill>
          <a:blip r:embed="rId2">
            <a:alphaModFix/>
          </a:blip>
          <a:stretch>
            <a:fillRect/>
          </a:stretch>
        </a:blipFill>
      </p:bgPr>
    </p:bg>
    <p:spTree>
      <p:nvGrpSpPr>
        <p:cNvPr id="230" name="Shape 230"/>
        <p:cNvGrpSpPr/>
        <p:nvPr/>
      </p:nvGrpSpPr>
      <p:grpSpPr>
        <a:xfrm>
          <a:off x="0" y="0"/>
          <a:ext cx="0" cy="0"/>
          <a:chOff x="0" y="0"/>
          <a:chExt cx="0" cy="0"/>
        </a:xfrm>
      </p:grpSpPr>
      <p:sp>
        <p:nvSpPr>
          <p:cNvPr id="231" name="Google Shape;231;p69"/>
          <p:cNvSpPr/>
          <p:nvPr/>
        </p:nvSpPr>
        <p:spPr>
          <a:xfrm>
            <a:off x="8607914" y="952845"/>
            <a:ext cx="4128423" cy="4952309"/>
          </a:xfrm>
          <a:prstGeom prst="roundRect">
            <a:avLst>
              <a:gd fmla="val 6140" name="adj"/>
            </a:avLst>
          </a:prstGeom>
          <a:solidFill>
            <a:srgbClr val="669BBC">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2" name="Google Shape;232;p69"/>
          <p:cNvSpPr/>
          <p:nvPr/>
        </p:nvSpPr>
        <p:spPr>
          <a:xfrm>
            <a:off x="2626178" y="500899"/>
            <a:ext cx="9922203"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Picture 18" id="233" name="Google Shape;233;p69"/>
          <p:cNvPicPr preferRelativeResize="0"/>
          <p:nvPr/>
        </p:nvPicPr>
        <p:blipFill rotWithShape="1">
          <a:blip r:embed="rId3">
            <a:alphaModFix/>
          </a:blip>
          <a:srcRect b="0" l="0" r="0" t="0"/>
          <a:stretch/>
        </p:blipFill>
        <p:spPr>
          <a:xfrm>
            <a:off x="245859" y="-372929"/>
            <a:ext cx="2036260" cy="1800994"/>
          </a:xfrm>
          <a:prstGeom prst="rect">
            <a:avLst/>
          </a:prstGeom>
          <a:noFill/>
          <a:ln>
            <a:noFill/>
          </a:ln>
        </p:spPr>
      </p:pic>
      <p:sp>
        <p:nvSpPr>
          <p:cNvPr id="234" name="Google Shape;234;p69"/>
          <p:cNvSpPr txBox="1"/>
          <p:nvPr>
            <p:ph type="title"/>
          </p:nvPr>
        </p:nvSpPr>
        <p:spPr>
          <a:xfrm>
            <a:off x="1690627" y="1436135"/>
            <a:ext cx="8465998" cy="807714"/>
          </a:xfrm>
          <a:prstGeom prst="rect">
            <a:avLst/>
          </a:prstGeom>
          <a:solidFill>
            <a:srgbClr val="FFFFFF"/>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lvl1pPr lvl="0" algn="ctr">
              <a:lnSpc>
                <a:spcPct val="90000"/>
              </a:lnSpc>
              <a:spcBef>
                <a:spcPts val="0"/>
              </a:spcBef>
              <a:spcAft>
                <a:spcPts val="0"/>
              </a:spcAft>
              <a:buClr>
                <a:srgbClr val="365B9B"/>
              </a:buClr>
              <a:buSzPts val="4400"/>
              <a:buFont typeface="Carlito"/>
              <a:buNone/>
              <a:defRPr b="1">
                <a:solidFill>
                  <a:srgbClr val="365B9B"/>
                </a:solidFill>
                <a:latin typeface="Carlito"/>
                <a:ea typeface="Carlito"/>
                <a:cs typeface="Carlito"/>
                <a:sym typeface="Carlito"/>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235" name="Google Shape;235;p69"/>
          <p:cNvSpPr txBox="1"/>
          <p:nvPr>
            <p:ph idx="1" type="body"/>
          </p:nvPr>
        </p:nvSpPr>
        <p:spPr>
          <a:xfrm>
            <a:off x="1635462" y="2628677"/>
            <a:ext cx="8465998" cy="3173534"/>
          </a:xfrm>
          <a:prstGeom prst="rect">
            <a:avLst/>
          </a:prstGeom>
          <a:solidFill>
            <a:srgbClr val="FFFFFF"/>
          </a:solidFill>
          <a:ln>
            <a:noFill/>
          </a:ln>
          <a:effectLst>
            <a:outerShdw blurRad="190500" rotWithShape="0" dir="5400000" dist="101600">
              <a:schemeClr val="accent5">
                <a:alpha val="49411"/>
              </a:schemeClr>
            </a:outerShdw>
          </a:effectLst>
        </p:spPr>
        <p:txBody>
          <a:bodyPr anchorCtr="0" anchor="t"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800"/>
              <a:buNone/>
              <a:defRPr>
                <a:latin typeface="Bodoni"/>
                <a:ea typeface="Bodoni"/>
                <a:cs typeface="Bodoni"/>
                <a:sym typeface="Bodoni"/>
              </a:defRPr>
            </a:lvl1pPr>
            <a:lvl2pPr indent="-228600" lvl="1" marL="914400" algn="just">
              <a:lnSpc>
                <a:spcPct val="90000"/>
              </a:lnSpc>
              <a:spcBef>
                <a:spcPts val="1000"/>
              </a:spcBef>
              <a:spcAft>
                <a:spcPts val="0"/>
              </a:spcAft>
              <a:buClr>
                <a:srgbClr val="000000"/>
              </a:buClr>
              <a:buSzPts val="2800"/>
              <a:buNone/>
              <a:defRPr>
                <a:latin typeface="Bodoni"/>
                <a:ea typeface="Bodoni"/>
                <a:cs typeface="Bodoni"/>
                <a:sym typeface="Bodoni"/>
              </a:defRPr>
            </a:lvl2pPr>
            <a:lvl3pPr indent="-228600" lvl="2" marL="1371600" algn="just">
              <a:lnSpc>
                <a:spcPct val="90000"/>
              </a:lnSpc>
              <a:spcBef>
                <a:spcPts val="1000"/>
              </a:spcBef>
              <a:spcAft>
                <a:spcPts val="0"/>
              </a:spcAft>
              <a:buClr>
                <a:srgbClr val="000000"/>
              </a:buClr>
              <a:buSzPts val="2800"/>
              <a:buNone/>
              <a:defRPr>
                <a:latin typeface="Bodoni"/>
                <a:ea typeface="Bodoni"/>
                <a:cs typeface="Bodoni"/>
                <a:sym typeface="Bodoni"/>
              </a:defRPr>
            </a:lvl3pPr>
            <a:lvl4pPr indent="-228600" lvl="3" marL="1828800" algn="just">
              <a:lnSpc>
                <a:spcPct val="90000"/>
              </a:lnSpc>
              <a:spcBef>
                <a:spcPts val="1000"/>
              </a:spcBef>
              <a:spcAft>
                <a:spcPts val="0"/>
              </a:spcAft>
              <a:buClr>
                <a:srgbClr val="000000"/>
              </a:buClr>
              <a:buSzPts val="2800"/>
              <a:buNone/>
              <a:defRPr>
                <a:latin typeface="Bodoni"/>
                <a:ea typeface="Bodoni"/>
                <a:cs typeface="Bodoni"/>
                <a:sym typeface="Bodoni"/>
              </a:defRPr>
            </a:lvl4pPr>
            <a:lvl5pPr indent="-228600" lvl="4" marL="2286000" algn="just">
              <a:lnSpc>
                <a:spcPct val="90000"/>
              </a:lnSpc>
              <a:spcBef>
                <a:spcPts val="1000"/>
              </a:spcBef>
              <a:spcAft>
                <a:spcPts val="0"/>
              </a:spcAft>
              <a:buClr>
                <a:srgbClr val="000000"/>
              </a:buClr>
              <a:buSzPts val="2800"/>
              <a:buNone/>
              <a:defRPr>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236" name="Google Shape;236;p69"/>
          <p:cNvSpPr txBox="1"/>
          <p:nvPr>
            <p:ph idx="12" type="sldNum"/>
          </p:nvPr>
        </p:nvSpPr>
        <p:spPr>
          <a:xfrm>
            <a:off x="11556398" y="6309458"/>
            <a:ext cx="451729" cy="434862"/>
          </a:xfrm>
          <a:prstGeom prst="rect">
            <a:avLst/>
          </a:prstGeom>
          <a:noFill/>
          <a:ln>
            <a:noFill/>
          </a:ln>
        </p:spPr>
        <p:txBody>
          <a:bodyPr anchorCtr="0" anchor="ctr" bIns="45700" lIns="45700" spcFirstLastPara="1" rIns="45700" wrap="square" tIns="45700">
            <a:spAutoFit/>
          </a:bodyPr>
          <a:lstStyle>
            <a:lvl1pPr indent="0" lvl="0" marL="0" marR="0" algn="l">
              <a:lnSpc>
                <a:spcPct val="100000"/>
              </a:lnSpc>
              <a:spcBef>
                <a:spcPts val="0"/>
              </a:spcBef>
              <a:spcAft>
                <a:spcPts val="0"/>
              </a:spcAft>
              <a:buClr>
                <a:srgbClr val="941100"/>
              </a:buClr>
              <a:buSzPts val="2700"/>
              <a:buFont typeface="Calibri"/>
              <a:buNone/>
              <a:defRPr b="1" sz="2700">
                <a:solidFill>
                  <a:srgbClr val="941100"/>
                </a:solidFill>
              </a:defRPr>
            </a:lvl1pPr>
            <a:lvl2pPr indent="0" lvl="1" marL="0" marR="0" algn="l">
              <a:lnSpc>
                <a:spcPct val="100000"/>
              </a:lnSpc>
              <a:spcBef>
                <a:spcPts val="0"/>
              </a:spcBef>
              <a:spcAft>
                <a:spcPts val="0"/>
              </a:spcAft>
              <a:buClr>
                <a:srgbClr val="941100"/>
              </a:buClr>
              <a:buSzPts val="2700"/>
              <a:buFont typeface="Calibri"/>
              <a:buNone/>
              <a:defRPr b="1" sz="2700">
                <a:solidFill>
                  <a:srgbClr val="941100"/>
                </a:solidFill>
              </a:defRPr>
            </a:lvl2pPr>
            <a:lvl3pPr indent="0" lvl="2" marL="0" marR="0" algn="l">
              <a:lnSpc>
                <a:spcPct val="100000"/>
              </a:lnSpc>
              <a:spcBef>
                <a:spcPts val="0"/>
              </a:spcBef>
              <a:spcAft>
                <a:spcPts val="0"/>
              </a:spcAft>
              <a:buClr>
                <a:srgbClr val="941100"/>
              </a:buClr>
              <a:buSzPts val="2700"/>
              <a:buFont typeface="Calibri"/>
              <a:buNone/>
              <a:defRPr b="1" sz="2700">
                <a:solidFill>
                  <a:srgbClr val="941100"/>
                </a:solidFill>
              </a:defRPr>
            </a:lvl3pPr>
            <a:lvl4pPr indent="0" lvl="3" marL="0" marR="0" algn="l">
              <a:lnSpc>
                <a:spcPct val="100000"/>
              </a:lnSpc>
              <a:spcBef>
                <a:spcPts val="0"/>
              </a:spcBef>
              <a:spcAft>
                <a:spcPts val="0"/>
              </a:spcAft>
              <a:buClr>
                <a:srgbClr val="941100"/>
              </a:buClr>
              <a:buSzPts val="2700"/>
              <a:buFont typeface="Calibri"/>
              <a:buNone/>
              <a:defRPr b="1" sz="2700">
                <a:solidFill>
                  <a:srgbClr val="941100"/>
                </a:solidFill>
              </a:defRPr>
            </a:lvl4pPr>
            <a:lvl5pPr indent="0" lvl="4" marL="0" marR="0" algn="l">
              <a:lnSpc>
                <a:spcPct val="100000"/>
              </a:lnSpc>
              <a:spcBef>
                <a:spcPts val="0"/>
              </a:spcBef>
              <a:spcAft>
                <a:spcPts val="0"/>
              </a:spcAft>
              <a:buClr>
                <a:srgbClr val="941100"/>
              </a:buClr>
              <a:buSzPts val="2700"/>
              <a:buFont typeface="Calibri"/>
              <a:buNone/>
              <a:defRPr b="1" sz="2700">
                <a:solidFill>
                  <a:srgbClr val="941100"/>
                </a:solidFill>
              </a:defRPr>
            </a:lvl5pPr>
            <a:lvl6pPr indent="0" lvl="5" marL="0" marR="0" algn="l">
              <a:lnSpc>
                <a:spcPct val="100000"/>
              </a:lnSpc>
              <a:spcBef>
                <a:spcPts val="0"/>
              </a:spcBef>
              <a:spcAft>
                <a:spcPts val="0"/>
              </a:spcAft>
              <a:buClr>
                <a:srgbClr val="941100"/>
              </a:buClr>
              <a:buSzPts val="2700"/>
              <a:buFont typeface="Calibri"/>
              <a:buNone/>
              <a:defRPr b="1" sz="2700">
                <a:solidFill>
                  <a:srgbClr val="941100"/>
                </a:solidFill>
              </a:defRPr>
            </a:lvl6pPr>
            <a:lvl7pPr indent="0" lvl="6" marL="0" marR="0" algn="l">
              <a:lnSpc>
                <a:spcPct val="100000"/>
              </a:lnSpc>
              <a:spcBef>
                <a:spcPts val="0"/>
              </a:spcBef>
              <a:spcAft>
                <a:spcPts val="0"/>
              </a:spcAft>
              <a:buClr>
                <a:srgbClr val="941100"/>
              </a:buClr>
              <a:buSzPts val="2700"/>
              <a:buFont typeface="Calibri"/>
              <a:buNone/>
              <a:defRPr b="1" sz="2700">
                <a:solidFill>
                  <a:srgbClr val="941100"/>
                </a:solidFill>
              </a:defRPr>
            </a:lvl7pPr>
            <a:lvl8pPr indent="0" lvl="7" marL="0" marR="0" algn="l">
              <a:lnSpc>
                <a:spcPct val="100000"/>
              </a:lnSpc>
              <a:spcBef>
                <a:spcPts val="0"/>
              </a:spcBef>
              <a:spcAft>
                <a:spcPts val="0"/>
              </a:spcAft>
              <a:buClr>
                <a:srgbClr val="941100"/>
              </a:buClr>
              <a:buSzPts val="2700"/>
              <a:buFont typeface="Calibri"/>
              <a:buNone/>
              <a:defRPr b="1" sz="2700">
                <a:solidFill>
                  <a:srgbClr val="941100"/>
                </a:solidFill>
              </a:defRPr>
            </a:lvl8pPr>
            <a:lvl9pPr indent="0" lvl="8" marL="0" marR="0" algn="l">
              <a:lnSpc>
                <a:spcPct val="100000"/>
              </a:lnSpc>
              <a:spcBef>
                <a:spcPts val="0"/>
              </a:spcBef>
              <a:spcAft>
                <a:spcPts val="0"/>
              </a:spcAft>
              <a:buClr>
                <a:srgbClr val="941100"/>
              </a:buClr>
              <a:buSzPts val="2700"/>
              <a:buFont typeface="Calibri"/>
              <a:buNone/>
              <a:defRPr b="1" sz="2700">
                <a:solidFill>
                  <a:srgbClr val="941100"/>
                </a:solidFill>
              </a:defRPr>
            </a:lvl9pPr>
          </a:lstStyle>
          <a:p>
            <a:pPr indent="0" lvl="0" marL="0" rtl="0" algn="l">
              <a:spcBef>
                <a:spcPts val="0"/>
              </a:spcBef>
              <a:spcAft>
                <a:spcPts val="0"/>
              </a:spcAft>
              <a:buNone/>
            </a:pPr>
            <a:fld id="{00000000-1234-1234-1234-123412341234}" type="slidenum">
              <a:rPr lang="en-US"/>
              <a:t>‹#›</a:t>
            </a:fld>
            <a:endParaRPr b="0" sz="1200">
              <a:solidFill>
                <a:srgbClr val="888888"/>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9.xml"/><Relationship Id="rId22" Type="http://schemas.openxmlformats.org/officeDocument/2006/relationships/slideLayout" Target="../slideLayouts/slideLayout21.xml"/><Relationship Id="rId21" Type="http://schemas.openxmlformats.org/officeDocument/2006/relationships/slideLayout" Target="../slideLayouts/slideLayout20.xml"/><Relationship Id="rId24" Type="http://schemas.openxmlformats.org/officeDocument/2006/relationships/slideLayout" Target="../slideLayouts/slideLayout23.xml"/><Relationship Id="rId23" Type="http://schemas.openxmlformats.org/officeDocument/2006/relationships/slideLayout" Target="../slideLayouts/slideLayout22.xml"/><Relationship Id="rId1" Type="http://schemas.openxmlformats.org/officeDocument/2006/relationships/image" Target="../media/image13.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26" Type="http://schemas.openxmlformats.org/officeDocument/2006/relationships/slideLayout" Target="../slideLayouts/slideLayout25.xml"/><Relationship Id="rId25" Type="http://schemas.openxmlformats.org/officeDocument/2006/relationships/slideLayout" Target="../slideLayouts/slideLayout24.xml"/><Relationship Id="rId28" Type="http://schemas.openxmlformats.org/officeDocument/2006/relationships/slideLayout" Target="../slideLayouts/slideLayout27.xml"/><Relationship Id="rId27" Type="http://schemas.openxmlformats.org/officeDocument/2006/relationships/slideLayout" Target="../slideLayouts/slideLayout26.xml"/><Relationship Id="rId5" Type="http://schemas.openxmlformats.org/officeDocument/2006/relationships/slideLayout" Target="../slideLayouts/slideLayout4.xml"/><Relationship Id="rId6" Type="http://schemas.openxmlformats.org/officeDocument/2006/relationships/slideLayout" Target="../slideLayouts/slideLayout5.xml"/><Relationship Id="rId29" Type="http://schemas.openxmlformats.org/officeDocument/2006/relationships/slideLayout" Target="../slideLayouts/slideLayout28.xml"/><Relationship Id="rId7" Type="http://schemas.openxmlformats.org/officeDocument/2006/relationships/slideLayout" Target="../slideLayouts/slideLayout6.xml"/><Relationship Id="rId8" Type="http://schemas.openxmlformats.org/officeDocument/2006/relationships/slideLayout" Target="../slideLayouts/slideLayout7.xml"/><Relationship Id="rId30" Type="http://schemas.openxmlformats.org/officeDocument/2006/relationships/theme" Target="../theme/theme1.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19" Type="http://schemas.openxmlformats.org/officeDocument/2006/relationships/slideLayout" Target="../slideLayouts/slideLayout18.xml"/><Relationship Id="rId1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41"/>
          <p:cNvSpPr txBox="1"/>
          <p:nvPr>
            <p:ph type="title"/>
          </p:nvPr>
        </p:nvSpPr>
        <p:spPr>
          <a:xfrm>
            <a:off x="609600" y="92074"/>
            <a:ext cx="10972800" cy="1508126"/>
          </a:xfrm>
          <a:prstGeom prst="rect">
            <a:avLst/>
          </a:prstGeom>
          <a:noFill/>
          <a:ln>
            <a:noFill/>
          </a:ln>
        </p:spPr>
        <p:txBody>
          <a:bodyPr anchorCtr="0" anchor="ctr" bIns="45700" lIns="45700" spcFirstLastPara="1" rIns="45700" wrap="square" tIns="45700">
            <a:normAutofit/>
          </a:bodyPr>
          <a:lstStyle>
            <a:lvl1pPr lvl="0"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1pPr>
            <a:lvl2pPr lvl="1"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2pPr>
            <a:lvl3pPr lvl="2"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3pPr>
            <a:lvl4pPr lvl="3"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4pPr>
            <a:lvl5pPr lvl="4"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5pPr>
            <a:lvl6pPr lvl="5"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6pPr>
            <a:lvl7pPr lvl="6"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7pPr>
            <a:lvl8pPr lvl="7"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8pPr>
            <a:lvl9pPr lvl="8"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9pPr>
          </a:lstStyle>
          <a:p/>
        </p:txBody>
      </p:sp>
      <p:sp>
        <p:nvSpPr>
          <p:cNvPr id="7" name="Google Shape;7;p41"/>
          <p:cNvSpPr txBox="1"/>
          <p:nvPr>
            <p:ph idx="1" type="body"/>
          </p:nvPr>
        </p:nvSpPr>
        <p:spPr>
          <a:xfrm>
            <a:off x="609600" y="1600200"/>
            <a:ext cx="10972800" cy="5257800"/>
          </a:xfrm>
          <a:prstGeom prst="rect">
            <a:avLst/>
          </a:prstGeom>
          <a:noFill/>
          <a:ln>
            <a:noFill/>
          </a:ln>
        </p:spPr>
        <p:txBody>
          <a:bodyPr anchorCtr="0" anchor="t" bIns="45700" lIns="45700" spcFirstLastPara="1" rIns="45700" wrap="square" tIns="45700">
            <a:normAutofit/>
          </a:bodyPr>
          <a:lstStyle>
            <a:lvl1pPr indent="-406400" lvl="0" marL="4572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1pPr>
            <a:lvl2pPr indent="-406400" lvl="1" marL="9144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2pPr>
            <a:lvl3pPr indent="-406400" lvl="2" marL="13716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3pPr>
            <a:lvl4pPr indent="-406400" lvl="3" marL="18288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4pPr>
            <a:lvl5pPr indent="-406400" lvl="4" marL="22860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5pPr>
            <a:lvl6pPr indent="-406400" lvl="5" marL="27432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6pPr>
            <a:lvl7pPr indent="-406400" lvl="6" marL="32004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7pPr>
            <a:lvl8pPr indent="-406400" lvl="7" marL="36576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8pPr>
            <a:lvl9pPr indent="-406400" lvl="8" marL="41148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9pPr>
          </a:lstStyle>
          <a:p/>
        </p:txBody>
      </p:sp>
      <p:sp>
        <p:nvSpPr>
          <p:cNvPr id="8" name="Google Shape;8;p41"/>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 Id="rId3" Type="http://schemas.openxmlformats.org/officeDocument/2006/relationships/image" Target="../media/image21.png"/><Relationship Id="rId4" Type="http://schemas.openxmlformats.org/officeDocument/2006/relationships/image" Target="../media/image15.png"/><Relationship Id="rId5"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4.xml"/><Relationship Id="rId3" Type="http://schemas.openxmlformats.org/officeDocument/2006/relationships/image" Target="../media/image21.png"/><Relationship Id="rId4" Type="http://schemas.openxmlformats.org/officeDocument/2006/relationships/image" Target="../media/image15.png"/><Relationship Id="rId5" Type="http://schemas.openxmlformats.org/officeDocument/2006/relationships/image" Target="../media/image2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
          <p:cNvSpPr txBox="1"/>
          <p:nvPr>
            <p:ph idx="4294967295" type="subTitle"/>
          </p:nvPr>
        </p:nvSpPr>
        <p:spPr>
          <a:xfrm>
            <a:off x="188778" y="5222627"/>
            <a:ext cx="8153281" cy="1357800"/>
          </a:xfrm>
          <a:prstGeom prst="rect">
            <a:avLst/>
          </a:prstGeom>
          <a:noFill/>
          <a:ln>
            <a:noFill/>
          </a:ln>
        </p:spPr>
        <p:txBody>
          <a:bodyPr anchorCtr="0" anchor="ctr" bIns="45700" lIns="45700" spcFirstLastPara="1" rIns="45700" wrap="square" tIns="45700">
            <a:normAutofit/>
          </a:bodyPr>
          <a:lstStyle/>
          <a:p>
            <a:pPr indent="0" lvl="0" marL="0" marR="0" rtl="0" algn="l">
              <a:lnSpc>
                <a:spcPct val="9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Lecture 6 : PJOMP and project initiation phase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
          <p:cNvSpPr txBox="1"/>
          <p:nvPr>
            <p:ph idx="1" type="body"/>
          </p:nvPr>
        </p:nvSpPr>
        <p:spPr>
          <a:xfrm>
            <a:off x="1524000" y="3602037"/>
            <a:ext cx="9144000" cy="165576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t" bIns="45700" lIns="45700" spcFirstLastPara="1" rIns="45700" wrap="square" tIns="45700">
            <a:normAutofit/>
          </a:bodyPr>
          <a:lstStyle/>
          <a:p>
            <a:pPr indent="0" lvl="0" marL="0" rtl="0" algn="just">
              <a:lnSpc>
                <a:spcPct val="90000"/>
              </a:lnSpc>
              <a:spcBef>
                <a:spcPts val="0"/>
              </a:spcBef>
              <a:spcAft>
                <a:spcPts val="0"/>
              </a:spcAft>
              <a:buClr>
                <a:srgbClr val="000000"/>
              </a:buClr>
              <a:buSzPts val="2296"/>
              <a:buNone/>
            </a:pPr>
            <a:r>
              <a:rPr lang="en-US" sz="2296"/>
              <a:t>How to produce the deliverables (the project production processes ) by conducting PIMP throughout the tasks as follows:</a:t>
            </a:r>
            <a:endParaRPr/>
          </a:p>
          <a:p>
            <a:pPr indent="0" lvl="0" marL="0" rtl="0" algn="just">
              <a:lnSpc>
                <a:spcPct val="90000"/>
              </a:lnSpc>
              <a:spcBef>
                <a:spcPts val="800"/>
              </a:spcBef>
              <a:spcAft>
                <a:spcPts val="0"/>
              </a:spcAft>
              <a:buClr>
                <a:srgbClr val="000000"/>
              </a:buClr>
              <a:buSzPts val="2296"/>
              <a:buNone/>
            </a:pPr>
            <a:r>
              <a:rPr lang="en-US" sz="2296"/>
              <a:t>1-Projet operations tasks .</a:t>
            </a:r>
            <a:endParaRPr/>
          </a:p>
          <a:p>
            <a:pPr indent="0" lvl="0" marL="0" rtl="0" algn="just">
              <a:lnSpc>
                <a:spcPct val="90000"/>
              </a:lnSpc>
              <a:spcBef>
                <a:spcPts val="800"/>
              </a:spcBef>
              <a:spcAft>
                <a:spcPts val="0"/>
              </a:spcAft>
              <a:buClr>
                <a:srgbClr val="000000"/>
              </a:buClr>
              <a:buSzPts val="2296"/>
              <a:buNone/>
            </a:pPr>
            <a:r>
              <a:rPr lang="en-US" sz="2296"/>
              <a:t>2-Project compliance operations tasks .</a:t>
            </a:r>
            <a:endParaRPr/>
          </a:p>
        </p:txBody>
      </p:sp>
      <p:sp>
        <p:nvSpPr>
          <p:cNvPr id="247" name="Google Shape;247;p2"/>
          <p:cNvSpPr txBox="1"/>
          <p:nvPr>
            <p:ph type="title"/>
          </p:nvPr>
        </p:nvSpPr>
        <p:spPr>
          <a:xfrm>
            <a:off x="4968639" y="1411354"/>
            <a:ext cx="5916789" cy="83589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2376"/>
              <a:buFont typeface="Arial"/>
              <a:buNone/>
            </a:pPr>
            <a:r>
              <a:rPr lang="en-US" sz="2376"/>
              <a:t> The project management  operations at the initiation phase </a:t>
            </a:r>
            <a:endParaRPr/>
          </a:p>
        </p:txBody>
      </p:sp>
      <p:sp>
        <p:nvSpPr>
          <p:cNvPr id="248" name="Google Shape;248;p2"/>
          <p:cNvSpPr txBox="1"/>
          <p:nvPr>
            <p:ph idx="12" type="sldNum"/>
          </p:nvPr>
        </p:nvSpPr>
        <p:spPr>
          <a:xfrm>
            <a:off x="6043930" y="6536310"/>
            <a:ext cx="181382"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3"/>
          <p:cNvSpPr txBox="1"/>
          <p:nvPr>
            <p:ph type="title"/>
          </p:nvPr>
        </p:nvSpPr>
        <p:spPr>
          <a:xfrm>
            <a:off x="5104690" y="3009101"/>
            <a:ext cx="5856489" cy="912093"/>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4380"/>
              <a:buFont typeface="Bodoni"/>
              <a:buNone/>
            </a:pPr>
            <a:r>
              <a:rPr lang="en-US" sz="4380"/>
              <a:t>1-Project Operations Tasks</a:t>
            </a:r>
            <a:endParaRPr/>
          </a:p>
        </p:txBody>
      </p:sp>
      <p:sp>
        <p:nvSpPr>
          <p:cNvPr id="254" name="Google Shape;254;p3"/>
          <p:cNvSpPr txBox="1"/>
          <p:nvPr>
            <p:ph idx="12" type="sldNum"/>
          </p:nvPr>
        </p:nvSpPr>
        <p:spPr>
          <a:xfrm>
            <a:off x="6043930" y="59321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pic>
        <p:nvPicPr>
          <p:cNvPr descr="Image" id="259" name="Google Shape;259;p4"/>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260" name="Google Shape;260;p4"/>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61" name="Google Shape;261;p4"/>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62" name="Google Shape;262;p4"/>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263" name="Google Shape;263;p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264" name="Google Shape;264;p4"/>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65" name="Google Shape;265;p4"/>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1-Defining Project Objectives: </a:t>
            </a:r>
            <a:endParaRPr/>
          </a:p>
        </p:txBody>
      </p:sp>
      <p:sp>
        <p:nvSpPr>
          <p:cNvPr id="266" name="Google Shape;266;p4"/>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This task involves clearly articulating the purpose and desired outcomes of the project. It includes identifying the specific goals, deliverables, and success criteria that the project aims to achieve. This step provides a clear direction for the project and helps align the team's efforts.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descr="Image" id="271" name="Google Shape;271;p5"/>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272" name="Google Shape;272;p5"/>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73" name="Google Shape;273;p5"/>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74" name="Google Shape;274;p5"/>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275" name="Google Shape;275;p5"/>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276" name="Google Shape;276;p5"/>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77" name="Google Shape;277;p5"/>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2-Developing Project Plans: </a:t>
            </a:r>
            <a:endParaRPr/>
          </a:p>
        </p:txBody>
      </p:sp>
      <p:sp>
        <p:nvSpPr>
          <p:cNvPr id="278" name="Google Shape;278;p5"/>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088"/>
              <a:buNone/>
            </a:pPr>
            <a:r>
              <a:rPr lang="en-US" sz="2088"/>
              <a:t>Creating a comprehensive project plan is crucial for effective project management. This plan outlines the project's scope, which defines the boundaries of the project and what is included or excluded. </a:t>
            </a:r>
            <a:endParaRPr/>
          </a:p>
          <a:p>
            <a:pPr indent="0" lvl="0" marL="0" rtl="0" algn="just">
              <a:lnSpc>
                <a:spcPct val="90000"/>
              </a:lnSpc>
              <a:spcBef>
                <a:spcPts val="800"/>
              </a:spcBef>
              <a:spcAft>
                <a:spcPts val="0"/>
              </a:spcAft>
              <a:buClr>
                <a:srgbClr val="000000"/>
              </a:buClr>
              <a:buSzPts val="2088"/>
              <a:buNone/>
            </a:pPr>
            <a:r>
              <a:rPr lang="en-US" sz="2088"/>
              <a:t>It also includes , outlining  a detailed project schedule, which identifies the sequence of activities, milestones, and dependencies. Additionally, the project budget is established, outlining the estimated costs and resource allocation. </a:t>
            </a:r>
            <a:endParaRPr/>
          </a:p>
          <a:p>
            <a:pPr indent="0" lvl="0" marL="0" rtl="0" algn="just">
              <a:lnSpc>
                <a:spcPct val="90000"/>
              </a:lnSpc>
              <a:spcBef>
                <a:spcPts val="800"/>
              </a:spcBef>
              <a:spcAft>
                <a:spcPts val="0"/>
              </a:spcAft>
              <a:buClr>
                <a:srgbClr val="000000"/>
              </a:buClr>
              <a:buSzPts val="2088"/>
              <a:buNone/>
            </a:pPr>
            <a:r>
              <a:rPr lang="en-US" sz="2088"/>
              <a:t>The project plan also addresses potential risks and establishes risk mitigation strategies.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pic>
        <p:nvPicPr>
          <p:cNvPr descr="Image" id="283" name="Google Shape;283;p6"/>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284" name="Google Shape;284;p6"/>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85" name="Google Shape;285;p6"/>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86" name="Google Shape;286;p6"/>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287" name="Google Shape;287;p6"/>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288" name="Google Shape;288;p6"/>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89" name="Google Shape;289;p6"/>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980"/>
              <a:buFont typeface="Calibri"/>
              <a:buNone/>
            </a:pPr>
            <a:r>
              <a:rPr lang="en-US" sz="4980"/>
              <a:t>c. Establishing Project Governance:</a:t>
            </a:r>
            <a:endParaRPr/>
          </a:p>
        </p:txBody>
      </p:sp>
      <p:sp>
        <p:nvSpPr>
          <p:cNvPr id="290" name="Google Shape;290;p6"/>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Project governance refers to the framework and processes for decision-making, accountability, and communication within the project. During the initiation phase, project governance structures are established, including defining roles and responsibilities of project stakeholders, creating a clear hierarchy of decision-making, and establishing communication channels. This ensures effective leadership, coordination, and collaboration throughout the project.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pic>
        <p:nvPicPr>
          <p:cNvPr descr="Image" id="295" name="Google Shape;295;p7"/>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296" name="Google Shape;296;p7"/>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97" name="Google Shape;297;p7"/>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98" name="Google Shape;298;p7"/>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299" name="Google Shape;299;p7"/>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00" name="Google Shape;300;p7"/>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01" name="Google Shape;301;p7"/>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4-Resource Allocation: </a:t>
            </a:r>
            <a:endParaRPr/>
          </a:p>
        </p:txBody>
      </p:sp>
      <p:sp>
        <p:nvSpPr>
          <p:cNvPr id="302" name="Google Shape;302;p7"/>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Identifying and securing the necessary resources is vital for project success. This task involves assessing the resource requirements, such as personnel, equipment, materials, and facilities, and allocating them accordingly. It ensures that the project team has the necessary resources to execute the project activities effectively.</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pic>
        <p:nvPicPr>
          <p:cNvPr descr="Image" id="307" name="Google Shape;307;p8"/>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08" name="Google Shape;308;p8"/>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09" name="Google Shape;309;p8"/>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10" name="Google Shape;310;p8"/>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11" name="Google Shape;311;p8"/>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12" name="Google Shape;312;p8"/>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13" name="Google Shape;313;p8"/>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5-Setting Up Project Controls: </a:t>
            </a:r>
            <a:endParaRPr/>
          </a:p>
        </p:txBody>
      </p:sp>
      <p:sp>
        <p:nvSpPr>
          <p:cNvPr id="314" name="Google Shape;314;p8"/>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Project controls are mechanisms put in place to monitor and control project progress. During the initiation phase, project controls are established, including setting up performance metrics and key performance indicators (KPIs) to measure progress, defining reporting systems and frequency, and establishing monitoring mechanisms to track project performance against the plan. These controls provide visibility into the project's status and help identify any deviations from the plan, allowing for timely corrective actions.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pic>
        <p:nvPicPr>
          <p:cNvPr descr="Image" id="319" name="Google Shape;319;p9"/>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20" name="Google Shape;320;p9"/>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21" name="Google Shape;321;p9"/>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22" name="Google Shape;322;p9"/>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23" name="Google Shape;323;p9"/>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24" name="Google Shape;324;p9"/>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25" name="Google Shape;325;p9"/>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320"/>
              <a:buFont typeface="Calibri"/>
              <a:buNone/>
            </a:pPr>
            <a:r>
              <a:rPr lang="en-US" sz="4320"/>
              <a:t>6-Establishing Communication Channels:</a:t>
            </a:r>
            <a:endParaRPr/>
          </a:p>
        </p:txBody>
      </p:sp>
      <p:sp>
        <p:nvSpPr>
          <p:cNvPr id="326" name="Google Shape;326;p9"/>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280"/>
              <a:buNone/>
            </a:pPr>
            <a:r>
              <a:rPr lang="en-US" sz="2280"/>
              <a:t>Effective communication is essential for successful project execution. During the initiation phase, communication channels and protocols are established. This includes determining how information will be shared, who will be responsible for communication, and how stakeholders will be engaged and informed. </a:t>
            </a:r>
            <a:endParaRPr/>
          </a:p>
          <a:p>
            <a:pPr indent="0" lvl="0" marL="0" rtl="0" algn="just">
              <a:lnSpc>
                <a:spcPct val="90000"/>
              </a:lnSpc>
              <a:spcBef>
                <a:spcPts val="900"/>
              </a:spcBef>
              <a:spcAft>
                <a:spcPts val="0"/>
              </a:spcAft>
              <a:buClr>
                <a:srgbClr val="000000"/>
              </a:buClr>
              <a:buSzPts val="2280"/>
              <a:buNone/>
            </a:pPr>
            <a:r>
              <a:rPr lang="en-US" sz="2280"/>
              <a:t>Clear and consistent communication minimizes misunderstandings, facilitates collaboration, and ensures that relevant information reaches the right stakeholders at the right time.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pic>
        <p:nvPicPr>
          <p:cNvPr descr="Image" id="331" name="Google Shape;331;p10"/>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32" name="Google Shape;332;p10"/>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33" name="Google Shape;333;p10"/>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34" name="Google Shape;334;p10"/>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35" name="Google Shape;335;p10"/>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36" name="Google Shape;336;p1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37" name="Google Shape;337;p10"/>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7-Conducting Project Kick-Off: </a:t>
            </a:r>
            <a:endParaRPr/>
          </a:p>
        </p:txBody>
      </p:sp>
      <p:sp>
        <p:nvSpPr>
          <p:cNvPr id="338" name="Google Shape;338;p10"/>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280"/>
              <a:buNone/>
            </a:pPr>
            <a:r>
              <a:rPr lang="en-US" sz="2280"/>
              <a:t>The project kick-off marks the official start of the project and brings together the project team and stakeholders. It involves organizing a meeting where the project objectives are communicated, project plans are discussed, roles and responsibilities are clarified, and team members have an opportunity to build relationships and establish a shared understanding of the project. </a:t>
            </a:r>
            <a:endParaRPr/>
          </a:p>
          <a:p>
            <a:pPr indent="0" lvl="0" marL="0" rtl="0" algn="just">
              <a:lnSpc>
                <a:spcPct val="90000"/>
              </a:lnSpc>
              <a:spcBef>
                <a:spcPts val="900"/>
              </a:spcBef>
              <a:spcAft>
                <a:spcPts val="0"/>
              </a:spcAft>
              <a:buClr>
                <a:srgbClr val="000000"/>
              </a:buClr>
              <a:buSzPts val="2280"/>
              <a:buNone/>
            </a:pPr>
            <a:r>
              <a:rPr lang="en-US" sz="2280"/>
              <a:t>The kick-off meeting sets the tone for the project and fosters enthusiasm and commitment among the team members.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11"/>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365B9B"/>
              </a:buClr>
              <a:buSzPts val="5100"/>
              <a:buFont typeface="Arial"/>
              <a:buNone/>
            </a:pPr>
            <a:r>
              <a:rPr lang="en-US" sz="5100"/>
              <a:t>2-Project compliance Operations Tasks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descr="Image" id="348" name="Google Shape;348;p12"/>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49" name="Google Shape;349;p12"/>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50" name="Google Shape;350;p12"/>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51" name="Google Shape;351;p12"/>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52" name="Google Shape;352;p12"/>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53" name="Google Shape;353;p1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54" name="Google Shape;354;p12"/>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359"/>
              <a:buFont typeface="Calibri"/>
              <a:buNone/>
            </a:pPr>
            <a:r>
              <a:rPr lang="en-US" sz="3359"/>
              <a:t>1-Identifying Applicable Regulations and Standards: </a:t>
            </a:r>
            <a:endParaRPr/>
          </a:p>
        </p:txBody>
      </p:sp>
      <p:sp>
        <p:nvSpPr>
          <p:cNvPr id="355" name="Google Shape;355;p12"/>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marR="0" rtl="0" algn="just">
              <a:lnSpc>
                <a:spcPct val="90000"/>
              </a:lnSpc>
              <a:spcBef>
                <a:spcPts val="0"/>
              </a:spcBef>
              <a:spcAft>
                <a:spcPts val="0"/>
              </a:spcAft>
              <a:buClr>
                <a:srgbClr val="000000"/>
              </a:buClr>
              <a:buSzPts val="2280"/>
              <a:buFont typeface="Arial"/>
              <a:buNone/>
            </a:pPr>
            <a:r>
              <a:rPr lang="en-US" sz="2280"/>
              <a:t>Compliance management involves understanding and adhering to applicable regulations, standards, and industry best practices. During the initiation phase, a thorough review is conducted to identify the specific regulations and standards that apply to the project. This may include legal requirements, industry-specific regulations, environmental regulations, safety standards, and quality management standards.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pic>
        <p:nvPicPr>
          <p:cNvPr descr="Image" id="360" name="Google Shape;360;p13"/>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61" name="Google Shape;361;p13"/>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62" name="Google Shape;362;p13"/>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63" name="Google Shape;363;p13"/>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64" name="Google Shape;364;p13"/>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65" name="Google Shape;365;p1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66" name="Google Shape;366;p13"/>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380"/>
              <a:buFont typeface="Calibri"/>
              <a:buNone/>
            </a:pPr>
            <a:r>
              <a:rPr lang="en-US" sz="4380"/>
              <a:t>2- Assessing Compliance Requirements: </a:t>
            </a:r>
            <a:endParaRPr/>
          </a:p>
        </p:txBody>
      </p:sp>
      <p:sp>
        <p:nvSpPr>
          <p:cNvPr id="367" name="Google Shape;367;p13"/>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Once the applicable regulations and standards are identified, the next step is to assess the specific compliance requirements that need to be met throughout the project lifecycle. This involves analyzing the regulations and standards in detail, understanding their implications on the project, and determining the specific actions and controls needed to ensure compliance.</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pic>
        <p:nvPicPr>
          <p:cNvPr descr="Image" id="372" name="Google Shape;372;p14"/>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73" name="Google Shape;373;p14"/>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74" name="Google Shape;374;p14"/>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75" name="Google Shape;375;p14"/>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76" name="Google Shape;376;p1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77" name="Google Shape;377;p1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78" name="Google Shape;378;p14"/>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460"/>
              <a:buFont typeface="Calibri"/>
              <a:buNone/>
            </a:pPr>
            <a:r>
              <a:rPr lang="en-US" sz="5460"/>
              <a:t>3-Developing Compliance Plans: </a:t>
            </a:r>
            <a:endParaRPr/>
          </a:p>
        </p:txBody>
      </p:sp>
      <p:sp>
        <p:nvSpPr>
          <p:cNvPr id="379" name="Google Shape;379;p14"/>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Compliance plans outline the strategies, processes, and controls that will be implemented to ensure adherence to the compliance requirements. During the initiation phase, compliance plans are developed based on the identified compliance requirements. These plans provide guidance on how compliance will be achieved, monitored, and documented throughout the project.</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pic>
        <p:nvPicPr>
          <p:cNvPr descr="Image" id="384" name="Google Shape;384;p15"/>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85" name="Google Shape;385;p15"/>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86" name="Google Shape;386;p15"/>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87" name="Google Shape;387;p15"/>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88" name="Google Shape;388;p15"/>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89" name="Google Shape;389;p1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90" name="Google Shape;390;p15"/>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080"/>
              <a:buFont typeface="Calibri"/>
              <a:buNone/>
            </a:pPr>
            <a:r>
              <a:rPr lang="en-US" sz="4080"/>
              <a:t>4-Establishing Compliance Documentation:</a:t>
            </a:r>
            <a:endParaRPr/>
          </a:p>
        </p:txBody>
      </p:sp>
      <p:sp>
        <p:nvSpPr>
          <p:cNvPr id="391" name="Google Shape;391;p15"/>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Compliance documentation refers to the records, policies, procedures, and other documentation that demonstrate adherence to applicable regulations and standards. During the initiation phase, the necessary compliance documentation is established. This includes developing compliance policies and procedures, creating templates for compliance records and reports, and ensuring that the required documentation is in place to demonstrate compliance.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pic>
        <p:nvPicPr>
          <p:cNvPr descr="Image" id="396" name="Google Shape;396;p16"/>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97" name="Google Shape;397;p16"/>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98" name="Google Shape;398;p16"/>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99" name="Google Shape;399;p16"/>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00" name="Google Shape;400;p16"/>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01" name="Google Shape;401;p1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02" name="Google Shape;402;p16"/>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220"/>
              <a:buFont typeface="Calibri"/>
              <a:buNone/>
            </a:pPr>
            <a:r>
              <a:rPr lang="en-US" sz="5220"/>
              <a:t>5-Conducting Compliance Audits: </a:t>
            </a:r>
            <a:endParaRPr/>
          </a:p>
        </p:txBody>
      </p:sp>
      <p:sp>
        <p:nvSpPr>
          <p:cNvPr id="403" name="Google Shape;403;p16"/>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Compliance audits are periodic assessments of project activities, processes, and documentation to ensure adherence to compliance requirements. During the initiation phase, the framework for compliance audits is established. This includes defining the audit scope, determining the frequency of audits, and establishing the criteria and methodology for conducting audits. Compliance audits help identify any gaps or non-compliance issues early on, allowing for timely corrective actions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pic>
        <p:nvPicPr>
          <p:cNvPr descr="Image" id="408" name="Google Shape;408;p17"/>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09" name="Google Shape;409;p17"/>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10" name="Google Shape;410;p17"/>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11" name="Google Shape;411;p17"/>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12" name="Google Shape;412;p17"/>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13" name="Google Shape;413;p1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14" name="Google Shape;414;p17"/>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920"/>
              <a:buFont typeface="Calibri"/>
              <a:buNone/>
            </a:pPr>
            <a:r>
              <a:rPr lang="en-US" sz="4920"/>
              <a:t>6-Implementing Corrective Actions: </a:t>
            </a:r>
            <a:endParaRPr/>
          </a:p>
        </p:txBody>
      </p:sp>
      <p:sp>
        <p:nvSpPr>
          <p:cNvPr id="415" name="Google Shape;415;p17"/>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If non-compliance issues are identified during compliance audits or through other means, corrective actions are implemented to address the issues and bring the project back into compliance. This may involve updating processes, revising documentation, providing additional training, or taking other necessary actions to rectify the non-compliance.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pic>
        <p:nvPicPr>
          <p:cNvPr descr="Image" id="420" name="Google Shape;420;p18"/>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21" name="Google Shape;421;p18"/>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22" name="Google Shape;422;p18"/>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23" name="Google Shape;423;p18"/>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24" name="Google Shape;424;p18"/>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25" name="Google Shape;425;p1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26" name="Google Shape;426;p18"/>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260"/>
              <a:buFont typeface="Calibri"/>
              <a:buNone/>
            </a:pPr>
            <a:r>
              <a:rPr lang="en-US" sz="4260"/>
              <a:t>7-Monitoring and Reporting Compliance: </a:t>
            </a:r>
            <a:endParaRPr/>
          </a:p>
        </p:txBody>
      </p:sp>
      <p:sp>
        <p:nvSpPr>
          <p:cNvPr id="427" name="Google Shape;427;p18"/>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Throughout the project, compliance is continuously monitored to ensure ongoing adherence to regulations and standards. Monitoring mechanisms are established to track compliance activities, evaluate their effectiveness, and identify any potential non-compliance issues. Regular reporting on compliance status is generated to keep stakeholders informed about the project's compliance performance.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19"/>
          <p:cNvSpPr txBox="1"/>
          <p:nvPr>
            <p:ph idx="1" type="body"/>
          </p:nvPr>
        </p:nvSpPr>
        <p:spPr>
          <a:xfrm>
            <a:off x="1524000" y="3602037"/>
            <a:ext cx="9144000" cy="165576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t" bIns="45700" lIns="45700" spcFirstLastPara="1" rIns="45700" wrap="square" tIns="45700">
            <a:normAutofit/>
          </a:bodyPr>
          <a:lstStyle/>
          <a:p>
            <a:pPr indent="0" lvl="0" marL="0" rtl="0" algn="just">
              <a:lnSpc>
                <a:spcPct val="90000"/>
              </a:lnSpc>
              <a:spcBef>
                <a:spcPts val="0"/>
              </a:spcBef>
              <a:spcAft>
                <a:spcPts val="0"/>
              </a:spcAft>
              <a:buClr>
                <a:srgbClr val="000000"/>
              </a:buClr>
              <a:buSzPts val="2800"/>
              <a:buNone/>
            </a:pPr>
            <a:r>
              <a:rPr lang="en-US">
                <a:latin typeface="Bodoni"/>
                <a:ea typeface="Bodoni"/>
                <a:cs typeface="Bodoni"/>
                <a:sym typeface="Bodoni"/>
              </a:rPr>
              <a:t>1- the project operations tasks</a:t>
            </a:r>
            <a:endParaRPr/>
          </a:p>
          <a:p>
            <a:pPr indent="0" lvl="0" marL="0" rtl="0" algn="just">
              <a:lnSpc>
                <a:spcPct val="90000"/>
              </a:lnSpc>
              <a:spcBef>
                <a:spcPts val="1000"/>
              </a:spcBef>
              <a:spcAft>
                <a:spcPts val="0"/>
              </a:spcAft>
              <a:buClr>
                <a:srgbClr val="000000"/>
              </a:buClr>
              <a:buSzPts val="2800"/>
              <a:buNone/>
            </a:pPr>
            <a:r>
              <a:rPr lang="en-US">
                <a:latin typeface="Bodoni"/>
                <a:ea typeface="Bodoni"/>
                <a:cs typeface="Bodoni"/>
                <a:sym typeface="Bodoni"/>
              </a:rPr>
              <a:t>II- the project compliance operation</a:t>
            </a:r>
            <a:endParaRPr/>
          </a:p>
        </p:txBody>
      </p:sp>
      <p:sp>
        <p:nvSpPr>
          <p:cNvPr id="433" name="Google Shape;433;p19"/>
          <p:cNvSpPr txBox="1"/>
          <p:nvPr>
            <p:ph type="title"/>
          </p:nvPr>
        </p:nvSpPr>
        <p:spPr>
          <a:xfrm>
            <a:off x="4968639" y="1411354"/>
            <a:ext cx="5916789" cy="83589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p>
            <a:pPr indent="0" lvl="0" marL="0" rtl="0" algn="ctr">
              <a:lnSpc>
                <a:spcPct val="90000"/>
              </a:lnSpc>
              <a:spcBef>
                <a:spcPts val="0"/>
              </a:spcBef>
              <a:spcAft>
                <a:spcPts val="0"/>
              </a:spcAft>
              <a:buClr>
                <a:srgbClr val="BC6327"/>
              </a:buClr>
              <a:buSzPts val="3300"/>
              <a:buNone/>
            </a:pPr>
            <a:r>
              <a:rPr lang="en-US" sz="3300">
                <a:solidFill>
                  <a:srgbClr val="BC6327"/>
                </a:solidFill>
                <a:latin typeface="Bodoni"/>
                <a:ea typeface="Bodoni"/>
                <a:cs typeface="Bodoni"/>
                <a:sym typeface="Bodoni"/>
              </a:rPr>
              <a:t>Measuring the efficiency </a:t>
            </a:r>
            <a:endParaRPr/>
          </a:p>
        </p:txBody>
      </p:sp>
      <p:sp>
        <p:nvSpPr>
          <p:cNvPr id="434" name="Google Shape;434;p19"/>
          <p:cNvSpPr txBox="1"/>
          <p:nvPr>
            <p:ph idx="12" type="sldNum"/>
          </p:nvPr>
        </p:nvSpPr>
        <p:spPr>
          <a:xfrm>
            <a:off x="5966688" y="6536310"/>
            <a:ext cx="258624"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pic>
        <p:nvPicPr>
          <p:cNvPr descr="Image" id="439" name="Google Shape;439;p20"/>
          <p:cNvPicPr preferRelativeResize="0"/>
          <p:nvPr/>
        </p:nvPicPr>
        <p:blipFill rotWithShape="1">
          <a:blip r:embed="rId3">
            <a:alphaModFix/>
          </a:blip>
          <a:srcRect b="9330" l="0" r="0" t="0"/>
          <a:stretch/>
        </p:blipFill>
        <p:spPr>
          <a:xfrm>
            <a:off x="-7886" y="-162719"/>
            <a:ext cx="13452372" cy="7183282"/>
          </a:xfrm>
          <a:prstGeom prst="rect">
            <a:avLst/>
          </a:prstGeom>
          <a:noFill/>
          <a:ln>
            <a:noFill/>
          </a:ln>
        </p:spPr>
      </p:pic>
      <p:pic>
        <p:nvPicPr>
          <p:cNvPr descr="Rectangle: Rounded Corners 22" id="440" name="Google Shape;440;p20"/>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41" name="Google Shape;441;p20"/>
          <p:cNvPicPr preferRelativeResize="0"/>
          <p:nvPr/>
        </p:nvPicPr>
        <p:blipFill rotWithShape="1">
          <a:blip r:embed="rId5">
            <a:alphaModFix/>
          </a:blip>
          <a:srcRect b="0" l="0" r="0" t="0"/>
          <a:stretch/>
        </p:blipFill>
        <p:spPr>
          <a:xfrm>
            <a:off x="1599186" y="1637413"/>
            <a:ext cx="9651210" cy="2895803"/>
          </a:xfrm>
          <a:prstGeom prst="rect">
            <a:avLst/>
          </a:prstGeom>
          <a:noFill/>
          <a:ln>
            <a:noFill/>
          </a:ln>
          <a:effectLst>
            <a:outerShdw blurRad="190500" rotWithShape="0" dir="5400000" dist="101600">
              <a:schemeClr val="accent5">
                <a:alpha val="49411"/>
              </a:schemeClr>
            </a:outerShdw>
          </a:effectLst>
        </p:spPr>
      </p:pic>
      <p:sp>
        <p:nvSpPr>
          <p:cNvPr id="442" name="Google Shape;442;p20"/>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43" name="Google Shape;443;p2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44" name="Google Shape;444;p20"/>
          <p:cNvSpPr txBox="1"/>
          <p:nvPr>
            <p:ph idx="1" type="body"/>
          </p:nvPr>
        </p:nvSpPr>
        <p:spPr>
          <a:xfrm>
            <a:off x="1782534" y="1749944"/>
            <a:ext cx="9284514" cy="2658009"/>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2232"/>
              <a:buNone/>
            </a:pPr>
            <a:r>
              <a:t/>
            </a:r>
            <a:endParaRPr sz="2232"/>
          </a:p>
          <a:p>
            <a:pPr indent="0" lvl="0" marL="0" rtl="0" algn="l">
              <a:lnSpc>
                <a:spcPct val="90000"/>
              </a:lnSpc>
              <a:spcBef>
                <a:spcPts val="900"/>
              </a:spcBef>
              <a:spcAft>
                <a:spcPts val="0"/>
              </a:spcAft>
              <a:buClr>
                <a:srgbClr val="000000"/>
              </a:buClr>
              <a:buSzPts val="2232"/>
              <a:buNone/>
            </a:pPr>
            <a:r>
              <a:rPr lang="en-US" sz="2232"/>
              <a:t>Regular monitoring, reporting, and analysis of the collected data will provide insights into the efficiency of project operations tasks and compliance operations during the project initiation phase. </a:t>
            </a:r>
            <a:endParaRPr/>
          </a:p>
          <a:p>
            <a:pPr indent="0" lvl="0" marL="0" rtl="0" algn="l">
              <a:lnSpc>
                <a:spcPct val="90000"/>
              </a:lnSpc>
              <a:spcBef>
                <a:spcPts val="900"/>
              </a:spcBef>
              <a:spcAft>
                <a:spcPts val="0"/>
              </a:spcAft>
              <a:buClr>
                <a:srgbClr val="000000"/>
              </a:buClr>
              <a:buSzPts val="2232"/>
              <a:buNone/>
            </a:pPr>
            <a:r>
              <a:rPr lang="en-US" sz="2232"/>
              <a:t>This, in turn, enables timely adjustments and corrective actions to ensure successful project execution and compliance management</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21"/>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365B9B"/>
              </a:buClr>
              <a:buSzPts val="3959"/>
              <a:buFont typeface="Arial"/>
              <a:buNone/>
            </a:pPr>
            <a:r>
              <a:rPr lang="en-US" sz="3959"/>
              <a:t>Measuring the efficiency of project operations tasks.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pic>
        <p:nvPicPr>
          <p:cNvPr descr="Image" id="454" name="Google Shape;454;p22"/>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55" name="Google Shape;455;p22"/>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56" name="Google Shape;456;p22"/>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57" name="Google Shape;457;p22"/>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58" name="Google Shape;458;p22"/>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59" name="Google Shape;459;p2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60" name="Google Shape;460;p22"/>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1-Schedule Adherence: </a:t>
            </a:r>
            <a:endParaRPr/>
          </a:p>
        </p:txBody>
      </p:sp>
      <p:sp>
        <p:nvSpPr>
          <p:cNvPr id="461" name="Google Shape;461;p22"/>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Measure the actual progress of project operations tasks against the planned schedule. Compare the completed tasks, milestones, and deliverables with the timeline defined in the project plan. Assess whether the project is on track, ahead of schedule, or behind schedule.</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pic>
        <p:nvPicPr>
          <p:cNvPr descr="Image" id="466" name="Google Shape;466;p23"/>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67" name="Google Shape;467;p23"/>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68" name="Google Shape;468;p23"/>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69" name="Google Shape;469;p23"/>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70" name="Google Shape;470;p23"/>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71" name="Google Shape;471;p2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72" name="Google Shape;472;p23"/>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2- Resource Utilization: </a:t>
            </a:r>
            <a:endParaRPr/>
          </a:p>
        </p:txBody>
      </p:sp>
      <p:sp>
        <p:nvSpPr>
          <p:cNvPr id="473" name="Google Shape;473;p23"/>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Evaluate the efficiency of resource allocation and utilization. Monitor how effectively resources such as personnel, equipment, and materials are being utilized in relation to the planned project activities. Assess if resources are being used efficiently and if any adjustments are needed.</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pic>
        <p:nvPicPr>
          <p:cNvPr descr="Image" id="478" name="Google Shape;478;p24"/>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79" name="Google Shape;479;p24"/>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80" name="Google Shape;480;p24"/>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81" name="Google Shape;481;p24"/>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82" name="Google Shape;482;p2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83" name="Google Shape;483;p2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84" name="Google Shape;484;p24"/>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3-Cost Performance: </a:t>
            </a:r>
            <a:endParaRPr/>
          </a:p>
        </p:txBody>
      </p:sp>
      <p:sp>
        <p:nvSpPr>
          <p:cNvPr id="485" name="Google Shape;485;p24"/>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Measure the cost performance of project operations tasks by comparing actual expenditures against the budgeted costs. Identify any cost overruns or cost savings. </a:t>
            </a:r>
            <a:endParaRPr/>
          </a:p>
          <a:p>
            <a:pPr indent="0" lvl="0" marL="0" rtl="0" algn="just">
              <a:lnSpc>
                <a:spcPct val="90000"/>
              </a:lnSpc>
              <a:spcBef>
                <a:spcPts val="1000"/>
              </a:spcBef>
              <a:spcAft>
                <a:spcPts val="0"/>
              </a:spcAft>
              <a:buClr>
                <a:srgbClr val="000000"/>
              </a:buClr>
              <a:buSzPts val="2400"/>
              <a:buNone/>
            </a:pPr>
            <a:r>
              <a:rPr lang="en-US" sz="2400">
                <a:latin typeface="Arial"/>
                <a:ea typeface="Arial"/>
                <a:cs typeface="Arial"/>
                <a:sym typeface="Arial"/>
              </a:rPr>
              <a:t>Calculate key performance indicators (KPIs) such as Cost Performance Index (CPI) and Cost Variance (CV) to assess the efficiency of cost management.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pic>
        <p:nvPicPr>
          <p:cNvPr descr="Image" id="490" name="Google Shape;490;p25"/>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91" name="Google Shape;491;p25"/>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92" name="Google Shape;492;p25"/>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93" name="Google Shape;493;p25"/>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94" name="Google Shape;494;p25"/>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95" name="Google Shape;495;p2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96" name="Google Shape;496;p25"/>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100"/>
              <a:buFont typeface="Calibri"/>
              <a:buNone/>
            </a:pPr>
            <a:r>
              <a:rPr lang="en-US" sz="5100"/>
              <a:t>4-Risk Management Effectiveness: </a:t>
            </a:r>
            <a:endParaRPr/>
          </a:p>
        </p:txBody>
      </p:sp>
      <p:sp>
        <p:nvSpPr>
          <p:cNvPr id="497" name="Google Shape;497;p25"/>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Evaluate the effectiveness of risk management efforts during the project initiation phase. Assess if identified risks have been appropriately analyzed, categorized, and addressed in the project plan. Measure the implementation of risk mitigation strategies and the level of risk exposure.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pic>
        <p:nvPicPr>
          <p:cNvPr descr="Image" id="502" name="Google Shape;502;p26"/>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03" name="Google Shape;503;p26"/>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04" name="Google Shape;504;p26"/>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05" name="Google Shape;505;p26"/>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06" name="Google Shape;506;p26"/>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07" name="Google Shape;507;p2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08" name="Google Shape;508;p26"/>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5- Stakeholder Engagement</a:t>
            </a:r>
            <a:endParaRPr/>
          </a:p>
        </p:txBody>
      </p:sp>
      <p:sp>
        <p:nvSpPr>
          <p:cNvPr id="509" name="Google Shape;509;p26"/>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Assess the level of stakeholder engagement and satisfaction during the project initiation phase. Measure the effectiveness of communication channels, stakeholder involvement, and their understanding of the project objectives and plans. Conduct surveys or feedback sessions to gather stakeholders' perspectives.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27"/>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365B9B"/>
              </a:buClr>
              <a:buSzPts val="3659"/>
              <a:buFont typeface="Arial"/>
              <a:buNone/>
            </a:pPr>
            <a:r>
              <a:rPr lang="en-US" sz="3659"/>
              <a:t>Measuring the efficiency of project compliance operations tasks.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pic>
        <p:nvPicPr>
          <p:cNvPr descr="Image" id="519" name="Google Shape;519;p28"/>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20" name="Google Shape;520;p28"/>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21" name="Google Shape;521;p28"/>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22" name="Google Shape;522;p28"/>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23" name="Google Shape;523;p28"/>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24" name="Google Shape;524;p2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25" name="Google Shape;525;p28"/>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839"/>
              <a:buFont typeface="Calibri"/>
              <a:buNone/>
            </a:pPr>
            <a:r>
              <a:rPr lang="en-US" sz="3839"/>
              <a:t>1-Compliance Documentation Completeness: </a:t>
            </a:r>
            <a:endParaRPr/>
          </a:p>
        </p:txBody>
      </p:sp>
      <p:sp>
        <p:nvSpPr>
          <p:cNvPr id="526" name="Google Shape;526;p28"/>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Evaluate the completeness and accuracy of the compliance documentation developed during the project initiation phase. Assess if all necessary policies, procedures, records, and other documentation have been established as per the compliance requirements. Measure the extent to which the compliance documentation addresses all applicable regulations and standards.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pic>
        <p:nvPicPr>
          <p:cNvPr descr="Image" id="531" name="Google Shape;531;p29"/>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32" name="Google Shape;532;p29"/>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33" name="Google Shape;533;p29"/>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34" name="Google Shape;534;p29"/>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35" name="Google Shape;535;p29"/>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36" name="Google Shape;536;p2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37" name="Google Shape;537;p29"/>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2-Compliance Audits: </a:t>
            </a:r>
            <a:endParaRPr/>
          </a:p>
        </p:txBody>
      </p:sp>
      <p:sp>
        <p:nvSpPr>
          <p:cNvPr id="538" name="Google Shape;538;p29"/>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Conduct compliance audits to assess the effectiveness of compliance operations tasks. Evaluate whether the established compliance controls and processes are being followed and whether any non-compliance issues have been identified. Measure the frequency and results of compliance audits to monitor the progress of compliance efforts.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pic>
        <p:nvPicPr>
          <p:cNvPr descr="Image" id="543" name="Google Shape;543;p30"/>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44" name="Google Shape;544;p30"/>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45" name="Google Shape;545;p30"/>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46" name="Google Shape;546;p30"/>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47" name="Google Shape;547;p30"/>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48" name="Google Shape;548;p3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49" name="Google Shape;549;p30"/>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860"/>
              <a:buFont typeface="Calibri"/>
              <a:buNone/>
            </a:pPr>
            <a:r>
              <a:rPr lang="en-US" sz="4860"/>
              <a:t>3-Non-Compliance Resolution Time:</a:t>
            </a:r>
            <a:endParaRPr/>
          </a:p>
        </p:txBody>
      </p:sp>
      <p:sp>
        <p:nvSpPr>
          <p:cNvPr id="550" name="Google Shape;550;p30"/>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Track the time taken to address non-compliance issues identified during audits or through other means. Measure the efficiency of corrective actions taken to resolve non-compliance issues and bring the project back into compliance. Monitor the timeliness of implementing corrective actions.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pic>
        <p:nvPicPr>
          <p:cNvPr descr="Image" id="555" name="Google Shape;555;p31"/>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56" name="Google Shape;556;p31"/>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57" name="Google Shape;557;p31"/>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58" name="Google Shape;558;p31"/>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59" name="Google Shape;559;p31"/>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60" name="Google Shape;560;p3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61" name="Google Shape;561;p31"/>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4-Compliance Reporting:</a:t>
            </a:r>
            <a:endParaRPr/>
          </a:p>
        </p:txBody>
      </p:sp>
      <p:sp>
        <p:nvSpPr>
          <p:cNvPr id="562" name="Google Shape;562;p31"/>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Assess the quality and accuracy of compliance reports generated during the project initiation phase. Measure the completeness and timeliness of compliance reporting to stakeholders. Evaluate if the reports provide a clear overview of compliance efforts and status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6" name="Shape 566"/>
        <p:cNvGrpSpPr/>
        <p:nvPr/>
      </p:nvGrpSpPr>
      <p:grpSpPr>
        <a:xfrm>
          <a:off x="0" y="0"/>
          <a:ext cx="0" cy="0"/>
          <a:chOff x="0" y="0"/>
          <a:chExt cx="0" cy="0"/>
        </a:xfrm>
      </p:grpSpPr>
      <p:pic>
        <p:nvPicPr>
          <p:cNvPr descr="Image" id="567" name="Google Shape;567;p32"/>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68" name="Google Shape;568;p32"/>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69" name="Google Shape;569;p32"/>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70" name="Google Shape;570;p32"/>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71" name="Google Shape;571;p32"/>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72" name="Google Shape;572;p3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73" name="Google Shape;573;p32"/>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100"/>
              <a:buFont typeface="Calibri"/>
              <a:buNone/>
            </a:pPr>
            <a:r>
              <a:rPr lang="en-US" sz="5100"/>
              <a:t>5-Adherence to Compliance Plans: </a:t>
            </a:r>
            <a:endParaRPr/>
          </a:p>
        </p:txBody>
      </p:sp>
      <p:sp>
        <p:nvSpPr>
          <p:cNvPr id="574" name="Google Shape;574;p32"/>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Evaluate the extent to which the established compliance plans are being followed. Assess if the strategies, processes, and controls outlined in the compliance plans are effectively implemented. Measure the alignment of project activities with the compliance requirements.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sp>
        <p:nvSpPr>
          <p:cNvPr id="579" name="Google Shape;579;p33"/>
          <p:cNvSpPr txBox="1"/>
          <p:nvPr>
            <p:ph type="title"/>
          </p:nvPr>
        </p:nvSpPr>
        <p:spPr>
          <a:xfrm>
            <a:off x="5104690" y="3009101"/>
            <a:ext cx="5856489" cy="912093"/>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2820"/>
              <a:buFont typeface="Bodoni"/>
              <a:buNone/>
            </a:pPr>
            <a:r>
              <a:rPr lang="en-US" sz="2820"/>
              <a:t>compliance performance indicators for the project initiation phase</a:t>
            </a:r>
            <a:endParaRPr/>
          </a:p>
        </p:txBody>
      </p:sp>
      <p:sp>
        <p:nvSpPr>
          <p:cNvPr id="580" name="Google Shape;580;p33"/>
          <p:cNvSpPr txBox="1"/>
          <p:nvPr>
            <p:ph idx="12" type="sldNum"/>
          </p:nvPr>
        </p:nvSpPr>
        <p:spPr>
          <a:xfrm>
            <a:off x="5966688" y="59321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pic>
        <p:nvPicPr>
          <p:cNvPr descr="Image" id="585" name="Google Shape;585;p34"/>
          <p:cNvPicPr preferRelativeResize="0"/>
          <p:nvPr/>
        </p:nvPicPr>
        <p:blipFill rotWithShape="1">
          <a:blip r:embed="rId3">
            <a:alphaModFix/>
          </a:blip>
          <a:srcRect b="9330" l="0" r="0" t="0"/>
          <a:stretch/>
        </p:blipFill>
        <p:spPr>
          <a:xfrm>
            <a:off x="-7886" y="-162719"/>
            <a:ext cx="13452372" cy="7183282"/>
          </a:xfrm>
          <a:prstGeom prst="rect">
            <a:avLst/>
          </a:prstGeom>
          <a:noFill/>
          <a:ln>
            <a:noFill/>
          </a:ln>
        </p:spPr>
      </p:pic>
      <p:pic>
        <p:nvPicPr>
          <p:cNvPr descr="Rectangle: Rounded Corners 22" id="586" name="Google Shape;586;p34"/>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87" name="Google Shape;587;p34"/>
          <p:cNvPicPr preferRelativeResize="0"/>
          <p:nvPr/>
        </p:nvPicPr>
        <p:blipFill rotWithShape="1">
          <a:blip r:embed="rId5">
            <a:alphaModFix/>
          </a:blip>
          <a:srcRect b="0" l="0" r="0" t="0"/>
          <a:stretch/>
        </p:blipFill>
        <p:spPr>
          <a:xfrm>
            <a:off x="1599186" y="1637413"/>
            <a:ext cx="9651210" cy="2895803"/>
          </a:xfrm>
          <a:prstGeom prst="rect">
            <a:avLst/>
          </a:prstGeom>
          <a:noFill/>
          <a:ln>
            <a:noFill/>
          </a:ln>
          <a:effectLst>
            <a:outerShdw blurRad="190500" rotWithShape="0" dir="5400000" dist="101600">
              <a:schemeClr val="accent5">
                <a:alpha val="49411"/>
              </a:schemeClr>
            </a:outerShdw>
          </a:effectLst>
        </p:spPr>
      </p:pic>
      <p:sp>
        <p:nvSpPr>
          <p:cNvPr id="588" name="Google Shape;588;p3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89" name="Google Shape;589;p3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90" name="Google Shape;590;p34"/>
          <p:cNvSpPr txBox="1"/>
          <p:nvPr>
            <p:ph idx="1" type="body"/>
          </p:nvPr>
        </p:nvSpPr>
        <p:spPr>
          <a:xfrm>
            <a:off x="1782534" y="1749944"/>
            <a:ext cx="9284514" cy="2658009"/>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2400"/>
              <a:buNone/>
            </a:pPr>
            <a:r>
              <a:rPr lang="en-US" sz="2400">
                <a:latin typeface="Bookman Old Style"/>
                <a:ea typeface="Bookman Old Style"/>
                <a:cs typeface="Bookman Old Style"/>
                <a:sym typeface="Bookman Old Style"/>
              </a:rPr>
              <a:t>These examples can serve as a starting point, and you can adapt them to fit the specific compliance requirements and objectives of your project during the initiation phase. Consider selecting indicators that are measurable, relevant, and aligned with your project's compliance framework.</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4" name="Shape 594"/>
        <p:cNvGrpSpPr/>
        <p:nvPr/>
      </p:nvGrpSpPr>
      <p:grpSpPr>
        <a:xfrm>
          <a:off x="0" y="0"/>
          <a:ext cx="0" cy="0"/>
          <a:chOff x="0" y="0"/>
          <a:chExt cx="0" cy="0"/>
        </a:xfrm>
      </p:grpSpPr>
      <p:pic>
        <p:nvPicPr>
          <p:cNvPr descr="Image" id="595" name="Google Shape;595;p35"/>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96" name="Google Shape;596;p35"/>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97" name="Google Shape;597;p35"/>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98" name="Google Shape;598;p35"/>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99" name="Google Shape;599;p35"/>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600" name="Google Shape;600;p3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601" name="Google Shape;601;p35"/>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140"/>
              <a:buFont typeface="Calibri"/>
              <a:buNone/>
            </a:pPr>
            <a:r>
              <a:rPr lang="en-US" sz="4140"/>
              <a:t>1. Number of Compliance Risks Identified: </a:t>
            </a:r>
            <a:endParaRPr/>
          </a:p>
        </p:txBody>
      </p:sp>
      <p:sp>
        <p:nvSpPr>
          <p:cNvPr id="602" name="Google Shape;602;p35"/>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Measure the number of compliance risks identified and documented during the project initiation phase. This indicator reflects the effectiveness of the risk assessment process and the identification of potential compliance issues.</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6" name="Shape 606"/>
        <p:cNvGrpSpPr/>
        <p:nvPr/>
      </p:nvGrpSpPr>
      <p:grpSpPr>
        <a:xfrm>
          <a:off x="0" y="0"/>
          <a:ext cx="0" cy="0"/>
          <a:chOff x="0" y="0"/>
          <a:chExt cx="0" cy="0"/>
        </a:xfrm>
      </p:grpSpPr>
      <p:pic>
        <p:nvPicPr>
          <p:cNvPr descr="Image" id="607" name="Google Shape;607;p36"/>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608" name="Google Shape;608;p36"/>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609" name="Google Shape;609;p36"/>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610" name="Google Shape;610;p36"/>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611" name="Google Shape;611;p36"/>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612" name="Google Shape;612;p3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613" name="Google Shape;613;p36"/>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780"/>
              <a:buFont typeface="Calibri"/>
              <a:buNone/>
            </a:pPr>
            <a:r>
              <a:rPr lang="en-US" sz="3780"/>
              <a:t>2. Completion of Compliance Documentation:</a:t>
            </a:r>
            <a:endParaRPr/>
          </a:p>
        </p:txBody>
      </p:sp>
      <p:sp>
        <p:nvSpPr>
          <p:cNvPr id="614" name="Google Shape;614;p36"/>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Track the completion status of compliance documentation required during the project initiation phase. This includes policies, procedures, guidelines, and other documentation necessary to meet compliance obligations.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pic>
        <p:nvPicPr>
          <p:cNvPr descr="Image" id="619" name="Google Shape;619;p37"/>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620" name="Google Shape;620;p37"/>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621" name="Google Shape;621;p37"/>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622" name="Google Shape;622;p37"/>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623" name="Google Shape;623;p37"/>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624" name="Google Shape;624;p3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625" name="Google Shape;625;p37"/>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920"/>
              <a:buFont typeface="Calibri"/>
              <a:buNone/>
            </a:pPr>
            <a:r>
              <a:rPr lang="en-US" sz="4920"/>
              <a:t>3. Compliance Training Attendance: </a:t>
            </a:r>
            <a:endParaRPr/>
          </a:p>
        </p:txBody>
      </p:sp>
      <p:sp>
        <p:nvSpPr>
          <p:cNvPr id="626" name="Google Shape;626;p37"/>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Monitor the attendance and participation in compliance training sessions conducted during the initiation phase. Measure the percentage of team members who have completed the required compliance training.</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pic>
        <p:nvPicPr>
          <p:cNvPr descr="Image" id="631" name="Google Shape;631;p38"/>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632" name="Google Shape;632;p38"/>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633" name="Google Shape;633;p38"/>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634" name="Google Shape;634;p38"/>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635" name="Google Shape;635;p38"/>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636" name="Google Shape;636;p3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637" name="Google Shape;637;p38"/>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440"/>
              <a:buFont typeface="Calibri"/>
              <a:buNone/>
            </a:pPr>
            <a:r>
              <a:rPr lang="en-US" sz="4440"/>
              <a:t>4. Compliance Control Implementation: </a:t>
            </a:r>
            <a:endParaRPr/>
          </a:p>
        </p:txBody>
      </p:sp>
      <p:sp>
        <p:nvSpPr>
          <p:cNvPr id="638" name="Google Shape;638;p38"/>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Assess the implementation of compliance controls during the initiation phase. Measure the percentage of planned controls that have been effectively established and operational. This indicator reflects the project's progress in mitigating compliance risks.</a:t>
            </a:r>
            <a:endParaRPr/>
          </a:p>
          <a:p>
            <a:pPr indent="0" lvl="0" marL="0" rtl="0" algn="just">
              <a:lnSpc>
                <a:spcPct val="90000"/>
              </a:lnSpc>
              <a:spcBef>
                <a:spcPts val="1000"/>
              </a:spcBef>
              <a:spcAft>
                <a:spcPts val="0"/>
              </a:spcAft>
              <a:buClr>
                <a:srgbClr val="000000"/>
              </a:buClr>
              <a:buSzPts val="2400"/>
              <a:buNone/>
            </a:pPr>
            <a:r>
              <a:t/>
            </a:r>
            <a:endParaRPr sz="2400">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pic>
        <p:nvPicPr>
          <p:cNvPr descr="Image" id="643" name="Google Shape;643;p39"/>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644" name="Google Shape;644;p39"/>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645" name="Google Shape;645;p39"/>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646" name="Google Shape;646;p39"/>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647" name="Google Shape;647;p39"/>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648" name="Google Shape;648;p3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649" name="Google Shape;649;p39"/>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280"/>
              <a:buFont typeface="Calibri"/>
              <a:buNone/>
            </a:pPr>
            <a:r>
              <a:rPr lang="en-US" sz="5280"/>
              <a:t>5. Compliance Adherence Rating: </a:t>
            </a:r>
            <a:endParaRPr/>
          </a:p>
        </p:txBody>
      </p:sp>
      <p:sp>
        <p:nvSpPr>
          <p:cNvPr id="650" name="Google Shape;650;p39"/>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Conduct assessments or audits to rate the level of compliance adherence during the initiation phase. Use a rating scale to evaluate the extent to which the project activities align with relevant compliance requirements and regulations.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4" name="Shape 654"/>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