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53ACE-6F4A-4527-AB6E-32FB396D7130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A50D0-1863-457D-850B-C5C2582B3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141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53ACE-6F4A-4527-AB6E-32FB396D7130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A50D0-1863-457D-850B-C5C2582B3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94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2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4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42"/>
    </mc:Choice>
    <mc:Fallback xmlns="">
      <p:transition spd="slow" advTm="23184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multivariate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3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614"/>
    </mc:Choice>
    <mc:Fallback xmlns="">
      <p:transition spd="slow" advTm="27661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regression with single variable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2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99"/>
    </mc:Choice>
    <mc:Fallback xmlns="">
      <p:transition spd="slow" advTm="12169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multivariate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4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69"/>
    </mc:Choice>
    <mc:Fallback xmlns="">
      <p:transition spd="slow" advTm="6356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notation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8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68"/>
    </mc:Choice>
    <mc:Fallback xmlns="">
      <p:transition spd="slow" advTm="18476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Hypothesis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2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552"/>
    </mc:Choice>
    <mc:Fallback xmlns="">
      <p:transition spd="slow" advTm="23055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Hypothesis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1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135"/>
    </mc:Choice>
    <mc:Fallback xmlns="">
      <p:transition spd="slow" advTm="35713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for linear regression with multiple features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7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25"/>
    </mc:Choice>
    <mc:Fallback xmlns="">
      <p:transition spd="slow" advTm="15582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with  n = 1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3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01"/>
    </mc:Choice>
    <mc:Fallback xmlns="">
      <p:transition spd="slow" advTm="9270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with n &gt;= 1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7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703"/>
    </mc:Choice>
    <mc:Fallback xmlns="">
      <p:transition spd="slow" advTm="8470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 for two features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47"/>
    </mc:Choice>
    <mc:Fallback xmlns="">
      <p:transition spd="slow" advTm="7984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data wrangling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71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60"/>
    </mc:Choice>
    <mc:Fallback xmlns="">
      <p:transition spd="slow" advTm="9226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convergence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40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09"/>
    </mc:Choice>
    <mc:Fallback xmlns="">
      <p:transition spd="slow" advTm="11080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Feature scaling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79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53"/>
    </mc:Choice>
    <mc:Fallback xmlns="">
      <p:transition spd="slow" advTm="11925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Feature scaling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4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00"/>
    </mc:Choice>
    <mc:Fallback xmlns="">
      <p:transition spd="slow" advTm="707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Feature scaling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76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02"/>
    </mc:Choice>
    <mc:Fallback xmlns="">
      <p:transition spd="slow" advTm="8120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Normalization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7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79"/>
    </mc:Choice>
    <mc:Fallback xmlns="">
      <p:transition spd="slow" advTm="2907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Standardization </a:t>
            </a:r>
            <a:r>
              <a:rPr lang="en-US" sz="3700" smtClean="0"/>
              <a:t>(Z-Score Normalization)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25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31"/>
    </mc:Choice>
    <mc:Fallback xmlns="">
      <p:transition spd="slow" advTm="4913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Z-Score Normalization</a:t>
            </a:r>
            <a:endParaRPr lang="en-US" sz="4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0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005"/>
    </mc:Choice>
    <mc:Fallback xmlns="">
      <p:transition spd="slow" advTm="10200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4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036"/>
    </mc:Choice>
    <mc:Fallback xmlns="">
      <p:transition spd="slow" advTm="21503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/>
              <a:t>min max normalization</a:t>
            </a:r>
            <a:endParaRPr lang="en-US" sz="44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34"/>
    </mc:Choice>
    <mc:Fallback xmlns="">
      <p:transition spd="slow" advTm="7483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1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56"/>
    </mc:Choice>
    <mc:Fallback xmlns="">
      <p:transition spd="slow" advTm="12135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Dealing with non-numerical data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20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61"/>
    </mc:Choice>
    <mc:Fallback xmlns="">
      <p:transition spd="slow" advTm="7716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Non-numerical categorical variables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7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08"/>
    </mc:Choice>
    <mc:Fallback xmlns="">
      <p:transition spd="slow" advTm="13680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Non-numerical categorical variables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75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10"/>
    </mc:Choice>
    <mc:Fallback xmlns="">
      <p:transition spd="slow" advTm="5121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Non-numerical categorical variables Simple encoding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4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270"/>
    </mc:Choice>
    <mc:Fallback xmlns="">
      <p:transition spd="slow" advTm="9027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one hot encoding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99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16"/>
    </mc:Choice>
    <mc:Fallback xmlns="">
      <p:transition spd="slow" advTm="9471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31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686"/>
    </mc:Choice>
    <mc:Fallback xmlns="">
      <p:transition spd="slow" advTm="13068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Multicollinearity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0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60"/>
    </mc:Choice>
    <mc:Fallback xmlns="">
      <p:transition spd="slow" advTm="11326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Multicollinearity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85"/>
    </mc:Choice>
    <mc:Fallback xmlns="">
      <p:transition spd="slow" advTm="6318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Training and testing datasets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48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81"/>
    </mc:Choice>
    <mc:Fallback xmlns="">
      <p:transition spd="slow" advTm="10578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Training and testing datasets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9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33"/>
    </mc:Choice>
    <mc:Fallback xmlns="">
      <p:transition spd="slow" advTm="4123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K-Fold cross validation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8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88"/>
    </mc:Choice>
    <mc:Fallback xmlns="">
      <p:transition spd="slow" advTm="13488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K-Fold cross validation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52"/>
    </mc:Choice>
    <mc:Fallback xmlns="">
      <p:transition spd="slow" advTm="3175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Polynomial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0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535"/>
    </mc:Choice>
    <mc:Fallback xmlns="">
      <p:transition spd="slow" advTm="17053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Polynomial function 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2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518"/>
    </mc:Choice>
    <mc:Fallback xmlns="">
      <p:transition spd="slow" advTm="13351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Quadratic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98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726"/>
    </mc:Choice>
    <mc:Fallback xmlns="">
      <p:transition spd="slow" advTm="6772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cubic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6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86"/>
    </mc:Choice>
    <mc:Fallback xmlns="">
      <p:transition spd="slow" advTm="3418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quartic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84"/>
    </mc:Choice>
    <mc:Fallback xmlns="">
      <p:transition spd="slow" advTm="35684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quintic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09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17"/>
    </mc:Choice>
    <mc:Fallback xmlns="">
      <p:transition spd="slow" advTm="2161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polynomial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9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283"/>
    </mc:Choice>
    <mc:Fallback xmlns="">
      <p:transition spd="slow" advTm="115283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Example: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0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24"/>
    </mc:Choice>
    <mc:Fallback xmlns="">
      <p:transition spd="slow" advTm="7132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7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61"/>
    </mc:Choice>
    <mc:Fallback xmlns="">
      <p:transition spd="slow" advTm="7226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9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18"/>
    </mc:Choice>
    <mc:Fallback xmlns="">
      <p:transition spd="slow" advTm="7961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19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38"/>
    </mc:Choice>
    <mc:Fallback xmlns="">
      <p:transition spd="slow" advTm="953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Widescreen</PresentationFormat>
  <Paragraphs>41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multivariate regression</vt:lpstr>
      <vt:lpstr>Linear regression with single variable</vt:lpstr>
      <vt:lpstr>multivariate regression</vt:lpstr>
      <vt:lpstr>notation</vt:lpstr>
      <vt:lpstr>Hypothesis function</vt:lpstr>
      <vt:lpstr>Hypothesis function</vt:lpstr>
      <vt:lpstr>Gradient descent for linear regression with multiple features</vt:lpstr>
      <vt:lpstr>Gradient descent with  n = 1</vt:lpstr>
      <vt:lpstr>Gradient descent with n &gt;= 1</vt:lpstr>
      <vt:lpstr>Example for two features</vt:lpstr>
      <vt:lpstr>data wrangling</vt:lpstr>
      <vt:lpstr>Gradient descent convergence</vt:lpstr>
      <vt:lpstr>Feature scaling</vt:lpstr>
      <vt:lpstr>Feature scaling</vt:lpstr>
      <vt:lpstr>Feature scaling</vt:lpstr>
      <vt:lpstr>Normalization</vt:lpstr>
      <vt:lpstr>Standardization (Z-Score Normalization)</vt:lpstr>
      <vt:lpstr>Z-Score Normalization</vt:lpstr>
      <vt:lpstr>Example</vt:lpstr>
      <vt:lpstr>min max normalization</vt:lpstr>
      <vt:lpstr>Example</vt:lpstr>
      <vt:lpstr>Dealing with non-numerical data</vt:lpstr>
      <vt:lpstr>Non-numerical categorical variables</vt:lpstr>
      <vt:lpstr>Non-numerical categorical variables</vt:lpstr>
      <vt:lpstr>Non-numerical categorical variables Simple encoding</vt:lpstr>
      <vt:lpstr>one hot encoding</vt:lpstr>
      <vt:lpstr>Example</vt:lpstr>
      <vt:lpstr>Multicollinearity</vt:lpstr>
      <vt:lpstr>Multicollinearity</vt:lpstr>
      <vt:lpstr>Training and testing datasets</vt:lpstr>
      <vt:lpstr>Training and testing datasets</vt:lpstr>
      <vt:lpstr>K-Fold cross validation</vt:lpstr>
      <vt:lpstr>K-Fold cross validation</vt:lpstr>
      <vt:lpstr>Polynomial function</vt:lpstr>
      <vt:lpstr>Polynomial function Examples</vt:lpstr>
      <vt:lpstr>Quadratic</vt:lpstr>
      <vt:lpstr>cubic</vt:lpstr>
      <vt:lpstr>quartic</vt:lpstr>
      <vt:lpstr>quintic</vt:lpstr>
      <vt:lpstr>polynomial regression</vt:lpstr>
      <vt:lpstr>Example: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Yasser Abdelfattah</dc:creator>
  <cp:lastModifiedBy>Yasser Abdelfattah</cp:lastModifiedBy>
  <cp:revision>1</cp:revision>
  <dcterms:created xsi:type="dcterms:W3CDTF">2024-07-05T09:13:42Z</dcterms:created>
  <dcterms:modified xsi:type="dcterms:W3CDTF">2024-07-05T09:13:42Z</dcterms:modified>
</cp:coreProperties>
</file>