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8"/>
  </p:notesMasterIdLst>
  <p:sldIdLst>
    <p:sldId id="303" r:id="rId5"/>
    <p:sldId id="516" r:id="rId6"/>
    <p:sldId id="276" r:id="rId7"/>
    <p:sldId id="498" r:id="rId8"/>
    <p:sldId id="508" r:id="rId9"/>
    <p:sldId id="509" r:id="rId10"/>
    <p:sldId id="499" r:id="rId11"/>
    <p:sldId id="510" r:id="rId12"/>
    <p:sldId id="511" r:id="rId13"/>
    <p:sldId id="512" r:id="rId14"/>
    <p:sldId id="497" r:id="rId15"/>
    <p:sldId id="514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6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520765" y="3379268"/>
            <a:ext cx="4687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Address Resolution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to Expect in this Module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283351B4-79E8-3A00-D869-DBF1CF44F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4"/>
          <a:stretch/>
        </p:blipFill>
        <p:spPr>
          <a:xfrm>
            <a:off x="670659" y="2261937"/>
            <a:ext cx="10644539" cy="410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BF0E02C5-3B70-9A98-3FBD-086AB4FE6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01"/>
          <a:stretch/>
        </p:blipFill>
        <p:spPr>
          <a:xfrm>
            <a:off x="680746" y="2743199"/>
            <a:ext cx="10665541" cy="31763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MAC and 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computer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16BACD37-860A-1991-DC6F-2855575129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295" y="2059614"/>
            <a:ext cx="9297705" cy="458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MAC and 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mputer screen shot of a remote network&#10;&#10;Description automatically generated with low confidence">
            <a:extLst>
              <a:ext uri="{FF2B5EF4-FFF2-40B4-BE49-F238E27FC236}">
                <a16:creationId xmlns:a16="http://schemas.microsoft.com/office/drawing/2014/main" id="{57AB684A-1BEE-F281-0625-F44D57E0A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102" y="2084749"/>
            <a:ext cx="9267592" cy="454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iagram, line&#10;&#10;Description automatically generated">
            <a:extLst>
              <a:ext uri="{FF2B5EF4-FFF2-40B4-BE49-F238E27FC236}">
                <a16:creationId xmlns:a16="http://schemas.microsoft.com/office/drawing/2014/main" id="{9B4EDD05-9E3C-E307-4F86-30F648AF3D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922" y="2094868"/>
            <a:ext cx="9869004" cy="476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black, screenshot, darkness, space&#10;&#10;Description automatically generated">
            <a:extLst>
              <a:ext uri="{FF2B5EF4-FFF2-40B4-BE49-F238E27FC236}">
                <a16:creationId xmlns:a16="http://schemas.microsoft.com/office/drawing/2014/main" id="{195DA218-D22A-AFEE-F4ED-FBAAA3A13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00" y="2185924"/>
            <a:ext cx="10688507" cy="543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364C96F2-7AF8-C0C6-B207-5E2F9BD171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541" y="2113518"/>
            <a:ext cx="8984291" cy="451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CEA01255-09CF-1A25-8B4C-7E2C17024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989" y="2059452"/>
            <a:ext cx="9448245" cy="453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6079A621-545B-3706-AA05-C109F9184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426" y="2084748"/>
            <a:ext cx="9278889" cy="458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Neighbor Discovery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37229A47-A347-79B9-4841-C3088886F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064" y="2031130"/>
            <a:ext cx="9561148" cy="482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IPv6 Neighbor Discovery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font, diagram&#10;&#10;Description automatically generated">
            <a:extLst>
              <a:ext uri="{FF2B5EF4-FFF2-40B4-BE49-F238E27FC236}">
                <a16:creationId xmlns:a16="http://schemas.microsoft.com/office/drawing/2014/main" id="{6BED8E5B-68B5-7A3D-302C-B4A55BE9D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316" y="2122310"/>
            <a:ext cx="9513022" cy="453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69</Words>
  <Application>Microsoft Office PowerPoint</Application>
  <PresentationFormat>Widescreen</PresentationFormat>
  <Paragraphs>40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16</cp:revision>
  <dcterms:created xsi:type="dcterms:W3CDTF">2023-04-29T09:08:00Z</dcterms:created>
  <dcterms:modified xsi:type="dcterms:W3CDTF">2025-05-27T19:44:38Z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