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6"/>
  </p:notesMasterIdLst>
  <p:sldIdLst>
    <p:sldId id="260" r:id="rId2"/>
    <p:sldId id="315" r:id="rId3"/>
    <p:sldId id="282" r:id="rId4"/>
    <p:sldId id="287" r:id="rId5"/>
    <p:sldId id="283" r:id="rId6"/>
    <p:sldId id="322" r:id="rId7"/>
    <p:sldId id="286" r:id="rId8"/>
    <p:sldId id="284" r:id="rId9"/>
    <p:sldId id="288" r:id="rId10"/>
    <p:sldId id="295" r:id="rId11"/>
    <p:sldId id="296" r:id="rId12"/>
    <p:sldId id="297" r:id="rId13"/>
    <p:sldId id="289" r:id="rId14"/>
    <p:sldId id="290" r:id="rId15"/>
    <p:sldId id="291" r:id="rId16"/>
    <p:sldId id="293" r:id="rId17"/>
    <p:sldId id="294" r:id="rId18"/>
    <p:sldId id="298" r:id="rId19"/>
    <p:sldId id="301" r:id="rId20"/>
    <p:sldId id="302" r:id="rId21"/>
    <p:sldId id="303" r:id="rId22"/>
    <p:sldId id="304" r:id="rId23"/>
    <p:sldId id="305" r:id="rId24"/>
    <p:sldId id="306" r:id="rId25"/>
    <p:sldId id="307" r:id="rId26"/>
    <p:sldId id="308" r:id="rId27"/>
    <p:sldId id="309" r:id="rId28"/>
    <p:sldId id="310" r:id="rId29"/>
    <p:sldId id="311" r:id="rId30"/>
    <p:sldId id="312" r:id="rId31"/>
    <p:sldId id="319" r:id="rId32"/>
    <p:sldId id="321" r:id="rId33"/>
    <p:sldId id="313" r:id="rId34"/>
    <p:sldId id="314" r:id="rId35"/>
    <p:sldId id="316" r:id="rId36"/>
    <p:sldId id="317" r:id="rId37"/>
    <p:sldId id="323" r:id="rId38"/>
    <p:sldId id="329" r:id="rId39"/>
    <p:sldId id="328" r:id="rId40"/>
    <p:sldId id="327" r:id="rId41"/>
    <p:sldId id="326" r:id="rId42"/>
    <p:sldId id="325" r:id="rId43"/>
    <p:sldId id="324" r:id="rId44"/>
    <p:sldId id="330" r:id="rId45"/>
    <p:sldId id="341" r:id="rId46"/>
    <p:sldId id="340" r:id="rId47"/>
    <p:sldId id="339" r:id="rId48"/>
    <p:sldId id="338" r:id="rId49"/>
    <p:sldId id="337" r:id="rId50"/>
    <p:sldId id="336" r:id="rId51"/>
    <p:sldId id="331" r:id="rId52"/>
    <p:sldId id="335" r:id="rId53"/>
    <p:sldId id="334" r:id="rId54"/>
    <p:sldId id="333" r:id="rId55"/>
    <p:sldId id="332" r:id="rId56"/>
    <p:sldId id="342" r:id="rId57"/>
    <p:sldId id="343" r:id="rId58"/>
    <p:sldId id="350" r:id="rId59"/>
    <p:sldId id="349" r:id="rId60"/>
    <p:sldId id="348" r:id="rId61"/>
    <p:sldId id="347" r:id="rId62"/>
    <p:sldId id="346" r:id="rId63"/>
    <p:sldId id="318" r:id="rId64"/>
    <p:sldId id="276"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2" d="100"/>
          <a:sy n="62" d="100"/>
        </p:scale>
        <p:origin x="80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261737" y="0"/>
          <a:ext cx="2024576" cy="1214746"/>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dirty="0">
              <a:solidFill>
                <a:schemeClr val="tx1"/>
              </a:solidFill>
              <a:latin typeface="+mj-lt"/>
              <a:ea typeface="+mn-ea"/>
              <a:cs typeface="+mn-cs"/>
            </a:rPr>
            <a:t>Select project manager</a:t>
          </a:r>
        </a:p>
      </dgm:t>
    </dgm:pt>
    <dgm:pt modelId="{3B8BC21B-7BC8-4500-85B0-B3A95F4161E5}" type="sibTrans" cxnId="{FBC6AD25-4CE6-462B-A76B-99FD9D89DEF0}">
      <dgm:prSet/>
      <dgm:spPr>
        <a:xfrm>
          <a:off x="2284513" y="561653"/>
          <a:ext cx="421265" cy="91440"/>
        </a:xfrm>
        <a:custGeom>
          <a:avLst/>
          <a:gdLst/>
          <a:ahLst/>
          <a:cxnLst/>
          <a:rect l="0" t="0" r="0" b="0"/>
          <a:pathLst>
            <a:path>
              <a:moveTo>
                <a:pt x="0" y="45720"/>
              </a:moveTo>
              <a:lnTo>
                <a:pt x="227732" y="45720"/>
              </a:lnTo>
              <a:lnTo>
                <a:pt x="227732" y="46189"/>
              </a:lnTo>
              <a:lnTo>
                <a:pt x="421265" y="46189"/>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2B5E20AE-2FE6-4FBB-AD0F-6D375096AAF7}">
      <dgm:prSet custT="1"/>
      <dgm:spPr>
        <a:xfrm>
          <a:off x="2738179" y="469"/>
          <a:ext cx="2024576" cy="1214746"/>
        </a:xfrm>
        <a:prstGeom prst="rect">
          <a:avLst/>
        </a:prstGeom>
        <a:gradFill rotWithShape="0">
          <a:gsLst>
            <a:gs pos="0">
              <a:srgbClr val="FFC000">
                <a:hueOff val="1155077"/>
                <a:satOff val="-5330"/>
                <a:lumOff val="196"/>
                <a:alphaOff val="0"/>
                <a:satMod val="103000"/>
                <a:lumMod val="102000"/>
                <a:tint val="94000"/>
              </a:srgbClr>
            </a:gs>
            <a:gs pos="50000">
              <a:srgbClr val="FFC000">
                <a:hueOff val="1155077"/>
                <a:satOff val="-5330"/>
                <a:lumOff val="196"/>
                <a:alphaOff val="0"/>
                <a:satMod val="110000"/>
                <a:lumMod val="100000"/>
                <a:shade val="100000"/>
              </a:srgbClr>
            </a:gs>
            <a:gs pos="100000">
              <a:srgbClr val="FFC000">
                <a:hueOff val="1155077"/>
                <a:satOff val="-5330"/>
                <a:lumOff val="19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company culture and existing systems</a:t>
          </a:r>
        </a:p>
      </dgm:t>
    </dgm:pt>
    <dgm:pt modelId="{CE4EA243-CDED-43ED-81D6-02065058E1AB}" type="parTrans" cxnId="{23C91C9F-A072-435D-AD2F-7440069B2217}">
      <dgm:prSet/>
      <dgm:spPr/>
      <dgm:t>
        <a:bodyPr/>
        <a:lstStyle/>
        <a:p>
          <a:endParaRPr lang="en-US"/>
        </a:p>
      </dgm:t>
    </dgm:pt>
    <dgm:pt modelId="{595D077F-05F6-478E-93AC-46A84FE80F2B}" type="sibTrans" cxnId="{23C91C9F-A072-435D-AD2F-7440069B2217}">
      <dgm:prSet/>
      <dgm:spPr>
        <a:xfrm>
          <a:off x="4760956" y="562122"/>
          <a:ext cx="435052" cy="91440"/>
        </a:xfrm>
        <a:custGeom>
          <a:avLst/>
          <a:gdLst/>
          <a:ahLst/>
          <a:cxnLst/>
          <a:rect l="0" t="0" r="0" b="0"/>
          <a:pathLst>
            <a:path>
              <a:moveTo>
                <a:pt x="0" y="45720"/>
              </a:moveTo>
              <a:lnTo>
                <a:pt x="435052" y="45720"/>
              </a:lnTo>
            </a:path>
          </a:pathLst>
        </a:custGeom>
        <a:noFill/>
        <a:ln w="6350" cap="flat" cmpd="sng" algn="ctr">
          <a:solidFill>
            <a:srgbClr val="FFC000">
              <a:hueOff val="1299462"/>
              <a:satOff val="-5996"/>
              <a:lumOff val="22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02763A1-E7BB-4124-A37E-B430B7883090}">
      <dgm:prSet custT="1"/>
      <dgm:spPr>
        <a:xfrm>
          <a:off x="5228408" y="469"/>
          <a:ext cx="2024576" cy="1214746"/>
        </a:xfrm>
        <a:prstGeom prst="rect">
          <a:avLst/>
        </a:prstGeom>
        <a:gradFill rotWithShape="0">
          <a:gsLst>
            <a:gs pos="0">
              <a:srgbClr val="FFC000">
                <a:hueOff val="2310154"/>
                <a:satOff val="-10660"/>
                <a:lumOff val="392"/>
                <a:alphaOff val="0"/>
                <a:satMod val="103000"/>
                <a:lumMod val="102000"/>
                <a:tint val="94000"/>
              </a:srgbClr>
            </a:gs>
            <a:gs pos="50000">
              <a:srgbClr val="FFC000">
                <a:hueOff val="2310154"/>
                <a:satOff val="-10660"/>
                <a:lumOff val="392"/>
                <a:alphaOff val="0"/>
                <a:satMod val="110000"/>
                <a:lumMod val="100000"/>
                <a:shade val="100000"/>
              </a:srgbClr>
            </a:gs>
            <a:gs pos="100000">
              <a:srgbClr val="FFC000">
                <a:hueOff val="2310154"/>
                <a:satOff val="-10660"/>
                <a:lumOff val="39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Collect processes, procedures and historical information </a:t>
          </a:r>
        </a:p>
      </dgm:t>
    </dgm:pt>
    <dgm:pt modelId="{D51DF6B0-2E46-4A29-9929-0B0845FC9866}" type="parTrans" cxnId="{9A4D51C5-B658-4911-9B04-9D2794FF490C}">
      <dgm:prSet/>
      <dgm:spPr/>
      <dgm:t>
        <a:bodyPr/>
        <a:lstStyle/>
        <a:p>
          <a:endParaRPr lang="en-US"/>
        </a:p>
      </dgm:t>
    </dgm:pt>
    <dgm:pt modelId="{5B9FE374-BE4B-4E3D-8412-10094BA00201}" type="sibTrans" cxnId="{9A4D51C5-B658-4911-9B04-9D2794FF490C}">
      <dgm:prSet/>
      <dgm:spPr>
        <a:xfrm>
          <a:off x="7251185" y="562122"/>
          <a:ext cx="435052" cy="91440"/>
        </a:xfrm>
        <a:custGeom>
          <a:avLst/>
          <a:gdLst/>
          <a:ahLst/>
          <a:cxnLst/>
          <a:rect l="0" t="0" r="0" b="0"/>
          <a:pathLst>
            <a:path>
              <a:moveTo>
                <a:pt x="0" y="45720"/>
              </a:moveTo>
              <a:lnTo>
                <a:pt x="435052"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31B7E5C-DE29-4713-B874-91DA992D3EB6}">
      <dgm:prSet custT="1"/>
      <dgm:spPr>
        <a:xfrm>
          <a:off x="7718638" y="469"/>
          <a:ext cx="2024576" cy="1214746"/>
        </a:xfrm>
        <a:prstGeom prst="rect">
          <a:avLst/>
        </a:prstGeom>
        <a:gradFill rotWithShape="0">
          <a:gsLst>
            <a:gs pos="0">
              <a:srgbClr val="FFC000">
                <a:hueOff val="3465231"/>
                <a:satOff val="-15989"/>
                <a:lumOff val="588"/>
                <a:alphaOff val="0"/>
                <a:satMod val="103000"/>
                <a:lumMod val="102000"/>
                <a:tint val="94000"/>
              </a:srgbClr>
            </a:gs>
            <a:gs pos="50000">
              <a:srgbClr val="FFC000">
                <a:hueOff val="3465231"/>
                <a:satOff val="-15989"/>
                <a:lumOff val="588"/>
                <a:alphaOff val="0"/>
                <a:satMod val="110000"/>
                <a:lumMod val="100000"/>
                <a:shade val="100000"/>
              </a:srgbClr>
            </a:gs>
            <a:gs pos="100000">
              <a:srgbClr val="FFC000">
                <a:hueOff val="3465231"/>
                <a:satOff val="-15989"/>
                <a:lumOff val="58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Divide large projects into phases</a:t>
          </a:r>
        </a:p>
      </dgm:t>
    </dgm:pt>
    <dgm:pt modelId="{1FAE6748-75D5-4B3C-9EB9-50731B029D95}" type="parTrans" cxnId="{7A7FA32B-700A-4505-B1D1-EF5681D04316}">
      <dgm:prSet/>
      <dgm:spPr/>
      <dgm:t>
        <a:bodyPr/>
        <a:lstStyle/>
        <a:p>
          <a:endParaRPr lang="en-US"/>
        </a:p>
      </dgm:t>
    </dgm:pt>
    <dgm:pt modelId="{178CF15C-F915-4839-B8CC-08DBA57BC47D}" type="sibTrans" cxnId="{7A7FA32B-700A-4505-B1D1-EF5681D04316}">
      <dgm:prSet/>
      <dgm:spPr>
        <a:xfrm>
          <a:off x="1260238" y="1213415"/>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3898385"/>
              <a:satOff val="-17988"/>
              <a:lumOff val="66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F734F44-584B-4D3C-908D-B3C8AA76028E}">
      <dgm:prSet custT="1"/>
      <dgm:spPr>
        <a:xfrm>
          <a:off x="247949" y="1680867"/>
          <a:ext cx="2024576" cy="1214746"/>
        </a:xfrm>
        <a:prstGeom prst="rect">
          <a:avLst/>
        </a:prstGeom>
        <a:gradFill rotWithShape="0">
          <a:gsLst>
            <a:gs pos="0">
              <a:srgbClr val="FFC000">
                <a:hueOff val="4620308"/>
                <a:satOff val="-21319"/>
                <a:lumOff val="784"/>
                <a:alphaOff val="0"/>
                <a:satMod val="103000"/>
                <a:lumMod val="102000"/>
                <a:tint val="94000"/>
              </a:srgbClr>
            </a:gs>
            <a:gs pos="50000">
              <a:srgbClr val="FFC000">
                <a:hueOff val="4620308"/>
                <a:satOff val="-21319"/>
                <a:lumOff val="784"/>
                <a:alphaOff val="0"/>
                <a:satMod val="110000"/>
                <a:lumMod val="100000"/>
                <a:shade val="100000"/>
              </a:srgbClr>
            </a:gs>
            <a:gs pos="100000">
              <a:srgbClr val="FFC000">
                <a:hueOff val="4620308"/>
                <a:satOff val="-21319"/>
                <a:lumOff val="78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Identify stakeholders </a:t>
          </a:r>
        </a:p>
      </dgm:t>
    </dgm:pt>
    <dgm:pt modelId="{C0DE0DC0-AF79-471B-A03C-F95F38EAAA9C}" type="parTrans" cxnId="{82A3ADAA-9519-4A50-AF0B-2512DBAA8ACA}">
      <dgm:prSet/>
      <dgm:spPr/>
      <dgm:t>
        <a:bodyPr/>
        <a:lstStyle/>
        <a:p>
          <a:endParaRPr lang="en-US"/>
        </a:p>
      </dgm:t>
    </dgm:pt>
    <dgm:pt modelId="{47D6824E-F5BF-42AE-97A8-B3493C737054}" type="sibTrans" cxnId="{82A3ADAA-9519-4A50-AF0B-2512DBAA8ACA}">
      <dgm:prSet/>
      <dgm:spPr>
        <a:xfrm>
          <a:off x="227072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1334B0A-862A-4A64-BA55-174014117F39}">
      <dgm:prSet custT="1"/>
      <dgm:spPr>
        <a:xfrm>
          <a:off x="2738179" y="1680867"/>
          <a:ext cx="2024576" cy="1214746"/>
        </a:xfrm>
        <a:prstGeom prst="rect">
          <a:avLst/>
        </a:prstGeom>
        <a:gradFill rotWithShape="0">
          <a:gsLst>
            <a:gs pos="0">
              <a:srgbClr val="FFC000">
                <a:hueOff val="5775385"/>
                <a:satOff val="-26649"/>
                <a:lumOff val="981"/>
                <a:alphaOff val="0"/>
                <a:satMod val="103000"/>
                <a:lumMod val="102000"/>
                <a:tint val="94000"/>
              </a:srgbClr>
            </a:gs>
            <a:gs pos="50000">
              <a:srgbClr val="FFC000">
                <a:hueOff val="5775385"/>
                <a:satOff val="-26649"/>
                <a:lumOff val="981"/>
                <a:alphaOff val="0"/>
                <a:satMod val="110000"/>
                <a:lumMod val="100000"/>
                <a:shade val="100000"/>
              </a:srgbClr>
            </a:gs>
            <a:gs pos="100000">
              <a:srgbClr val="FFC000">
                <a:hueOff val="5775385"/>
                <a:satOff val="-26649"/>
                <a:lumOff val="98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Document business need</a:t>
          </a:r>
        </a:p>
      </dgm:t>
    </dgm:pt>
    <dgm:pt modelId="{314A64AA-7C96-43DA-956C-7810DE699B55}" type="parTrans" cxnId="{1679D80E-1F87-4EF5-AA3C-ABC05926D2EA}">
      <dgm:prSet/>
      <dgm:spPr/>
      <dgm:t>
        <a:bodyPr/>
        <a:lstStyle/>
        <a:p>
          <a:endParaRPr lang="en-US"/>
        </a:p>
      </dgm:t>
    </dgm:pt>
    <dgm:pt modelId="{A409C249-2E01-44D0-A83C-B25C11D38B31}" type="sibTrans" cxnId="{1679D80E-1F87-4EF5-AA3C-ABC05926D2EA}">
      <dgm:prSet/>
      <dgm:spPr>
        <a:xfrm>
          <a:off x="476095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6497308"/>
              <a:satOff val="-29980"/>
              <a:lumOff val="110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77436B1-0CE9-4083-BCAE-49696106B40B}">
      <dgm:prSet custT="1"/>
      <dgm:spPr>
        <a:xfrm>
          <a:off x="5228408" y="1680867"/>
          <a:ext cx="2024576" cy="1214746"/>
        </a:xfrm>
        <a:prstGeom prst="rect">
          <a:avLst/>
        </a:prstGeom>
        <a:gradFill rotWithShape="0">
          <a:gsLst>
            <a:gs pos="0">
              <a:srgbClr val="FFC000">
                <a:hueOff val="6930461"/>
                <a:satOff val="-31979"/>
                <a:lumOff val="1177"/>
                <a:alphaOff val="0"/>
                <a:satMod val="103000"/>
                <a:lumMod val="102000"/>
                <a:tint val="94000"/>
              </a:srgbClr>
            </a:gs>
            <a:gs pos="50000">
              <a:srgbClr val="FFC000">
                <a:hueOff val="6930461"/>
                <a:satOff val="-31979"/>
                <a:lumOff val="1177"/>
                <a:alphaOff val="0"/>
                <a:satMod val="110000"/>
                <a:lumMod val="100000"/>
                <a:shade val="100000"/>
              </a:srgbClr>
            </a:gs>
            <a:gs pos="100000">
              <a:srgbClr val="FFC000">
                <a:hueOff val="6930461"/>
                <a:satOff val="-31979"/>
                <a:lumOff val="117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project objectives </a:t>
          </a:r>
        </a:p>
      </dgm:t>
    </dgm:pt>
    <dgm:pt modelId="{422D2287-20B6-4AC4-A47A-5DEDE46E06D5}" type="parTrans" cxnId="{3F74AEB3-67F9-42C4-A1EF-DEC628FA8326}">
      <dgm:prSet/>
      <dgm:spPr/>
      <dgm:t>
        <a:bodyPr/>
        <a:lstStyle/>
        <a:p>
          <a:endParaRPr lang="en-US"/>
        </a:p>
      </dgm:t>
    </dgm:pt>
    <dgm:pt modelId="{A5627E9C-8DF5-4843-BC08-29BD85FF4A97}" type="sibTrans" cxnId="{3F74AEB3-67F9-42C4-A1EF-DEC628FA8326}">
      <dgm:prSet/>
      <dgm:spPr>
        <a:xfrm>
          <a:off x="7251185" y="2242520"/>
          <a:ext cx="435052" cy="91440"/>
        </a:xfrm>
        <a:custGeom>
          <a:avLst/>
          <a:gdLst/>
          <a:ahLst/>
          <a:cxnLst/>
          <a:rect l="0" t="0" r="0" b="0"/>
          <a:pathLst>
            <a:path>
              <a:moveTo>
                <a:pt x="0" y="45720"/>
              </a:moveTo>
              <a:lnTo>
                <a:pt x="435052" y="45720"/>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332A9D8-B704-4E1F-B205-7BEC26E4F248}">
      <dgm:prSet custT="1"/>
      <dgm:spPr>
        <a:xfrm>
          <a:off x="7718638" y="1680867"/>
          <a:ext cx="2024576" cy="1214746"/>
        </a:xfrm>
        <a:prstGeom prst="rect">
          <a:avLst/>
        </a:prstGeom>
        <a:gradFill rotWithShape="0">
          <a:gsLst>
            <a:gs pos="0">
              <a:srgbClr val="FFC000">
                <a:hueOff val="8085538"/>
                <a:satOff val="-37308"/>
                <a:lumOff val="1373"/>
                <a:alphaOff val="0"/>
                <a:satMod val="103000"/>
                <a:lumMod val="102000"/>
                <a:tint val="94000"/>
              </a:srgbClr>
            </a:gs>
            <a:gs pos="50000">
              <a:srgbClr val="FFC000">
                <a:hueOff val="8085538"/>
                <a:satOff val="-37308"/>
                <a:lumOff val="1373"/>
                <a:alphaOff val="0"/>
                <a:satMod val="110000"/>
                <a:lumMod val="100000"/>
                <a:shade val="100000"/>
              </a:srgbClr>
            </a:gs>
            <a:gs pos="100000">
              <a:srgbClr val="FFC000">
                <a:hueOff val="8085538"/>
                <a:satOff val="-37308"/>
                <a:lumOff val="137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Document assumptions and constraints</a:t>
          </a:r>
          <a:r>
            <a:rPr lang="en-US" sz="1700" kern="1200" dirty="0">
              <a:solidFill>
                <a:sysClr val="window" lastClr="FFFFFF"/>
              </a:solidFill>
              <a:latin typeface="Calibri" panose="020F0502020204030204"/>
              <a:ea typeface="+mn-ea"/>
              <a:cs typeface="+mn-cs"/>
            </a:rPr>
            <a:t> </a:t>
          </a:r>
        </a:p>
      </dgm:t>
    </dgm:pt>
    <dgm:pt modelId="{13C9D07C-5D41-4654-B6A9-89CC29A89A9C}" type="parTrans" cxnId="{2D9B1D96-8A79-4FC1-A64E-F351213168C2}">
      <dgm:prSet/>
      <dgm:spPr/>
      <dgm:t>
        <a:bodyPr/>
        <a:lstStyle/>
        <a:p>
          <a:endParaRPr lang="en-US"/>
        </a:p>
      </dgm:t>
    </dgm:pt>
    <dgm:pt modelId="{AB133387-841F-493F-997D-61B8727208FA}" type="sibTrans" cxnId="{2D9B1D96-8A79-4FC1-A64E-F351213168C2}">
      <dgm:prSet/>
      <dgm:spPr>
        <a:xfrm>
          <a:off x="1260238" y="2893814"/>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9096231"/>
              <a:satOff val="-41972"/>
              <a:lumOff val="154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08281A6-81DA-4F25-BD1D-73CB97A50D81}">
      <dgm:prSet custT="1"/>
      <dgm:spPr>
        <a:xfrm>
          <a:off x="247949" y="3361266"/>
          <a:ext cx="2024576" cy="1214746"/>
        </a:xfrm>
        <a:prstGeom prst="rect">
          <a:avLst/>
        </a:prstGeom>
        <a:gradFill rotWithShape="0">
          <a:gsLst>
            <a:gs pos="0">
              <a:srgbClr val="FFC000">
                <a:hueOff val="9240615"/>
                <a:satOff val="-42638"/>
                <a:lumOff val="1569"/>
                <a:alphaOff val="0"/>
                <a:satMod val="103000"/>
                <a:lumMod val="102000"/>
                <a:tint val="94000"/>
              </a:srgbClr>
            </a:gs>
            <a:gs pos="50000">
              <a:srgbClr val="FFC000">
                <a:hueOff val="9240615"/>
                <a:satOff val="-42638"/>
                <a:lumOff val="1569"/>
                <a:alphaOff val="0"/>
                <a:satMod val="110000"/>
                <a:lumMod val="100000"/>
                <a:shade val="100000"/>
              </a:srgbClr>
            </a:gs>
            <a:gs pos="100000">
              <a:srgbClr val="FFC000">
                <a:hueOff val="9240615"/>
                <a:satOff val="-42638"/>
                <a:lumOff val="156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800" kern="1200" dirty="0">
              <a:solidFill>
                <a:prstClr val="black"/>
              </a:solidFill>
              <a:latin typeface="Times New Roman"/>
              <a:ea typeface="+mn-ea"/>
              <a:cs typeface="Times New Roman"/>
            </a:rPr>
            <a:t>Develop project charter</a:t>
          </a:r>
        </a:p>
      </dgm:t>
    </dgm:pt>
    <dgm:pt modelId="{A0945F09-CD42-4534-9F4E-76868357DFE1}" type="parTrans" cxnId="{176930D4-270D-4A40-AFC3-9017EEBF7C5D}">
      <dgm:prSet/>
      <dgm:spPr/>
      <dgm:t>
        <a:bodyPr/>
        <a:lstStyle/>
        <a:p>
          <a:endParaRPr lang="en-US"/>
        </a:p>
      </dgm:t>
    </dgm:pt>
    <dgm:pt modelId="{448954E0-09B6-4BDA-89A0-5C08E67B1C55}" type="sibTrans" cxnId="{176930D4-270D-4A40-AFC3-9017EEBF7C5D}">
      <dgm:prSet/>
      <dgm:spPr>
        <a:xfrm>
          <a:off x="2270726" y="3922919"/>
          <a:ext cx="435052" cy="91440"/>
        </a:xfrm>
        <a:custGeom>
          <a:avLst/>
          <a:gdLst/>
          <a:ahLst/>
          <a:cxnLst/>
          <a:rect l="0" t="0" r="0" b="0"/>
          <a:pathLst>
            <a:path>
              <a:moveTo>
                <a:pt x="0" y="45720"/>
              </a:moveTo>
              <a:lnTo>
                <a:pt x="435052"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D004BBB-FFB1-4EC2-AC19-08E428644FD5}">
      <dgm:prSet custT="1"/>
      <dgm:spPr>
        <a:xfrm>
          <a:off x="2738179" y="3361266"/>
          <a:ext cx="2024576" cy="1214746"/>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preliminary project scope statement</a:t>
          </a:r>
        </a:p>
      </dgm:t>
    </dgm:pt>
    <dgm:pt modelId="{E191AB2A-9C6F-46EB-BAA7-644DA8746EBA}" type="parTrans" cxnId="{5E741374-2774-41DF-BF94-0359EDBC05EE}">
      <dgm:prSet/>
      <dgm:spPr/>
      <dgm:t>
        <a:bodyPr/>
        <a:lstStyle/>
        <a:p>
          <a:endParaRPr lang="en-US"/>
        </a:p>
      </dgm:t>
    </dgm:pt>
    <dgm:pt modelId="{B32DFE85-5CA2-498D-9B75-9ACCDC2142EF}" type="sibTrans" cxnId="{5E741374-2774-41DF-BF94-0359EDBC05EE}">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0" custLinFactNeighborX="681" custLinFactNeighborY="-397">
        <dgm:presLayoutVars>
          <dgm:bulletEnabled val="1"/>
        </dgm:presLayoutVars>
      </dgm:prSet>
      <dgm:spPr/>
    </dgm:pt>
    <dgm:pt modelId="{DA7B52F4-F7D1-4293-B441-6FAA1582A874}" type="pres">
      <dgm:prSet presAssocID="{3B8BC21B-7BC8-4500-85B0-B3A95F4161E5}" presName="sibTrans" presStyleLbl="sibTrans1D1" presStyleIdx="0" presStyleCnt="9"/>
      <dgm:spPr/>
    </dgm:pt>
    <dgm:pt modelId="{770D2183-6F0C-46AF-9288-C8CFB6B23B88}" type="pres">
      <dgm:prSet presAssocID="{3B8BC21B-7BC8-4500-85B0-B3A95F4161E5}" presName="connectorText" presStyleLbl="sibTrans1D1" presStyleIdx="0" presStyleCnt="9"/>
      <dgm:spPr/>
    </dgm:pt>
    <dgm:pt modelId="{69B25180-35C5-41BD-BB73-4FD81CF0DD41}" type="pres">
      <dgm:prSet presAssocID="{2B5E20AE-2FE6-4FBB-AD0F-6D375096AAF7}" presName="node" presStyleLbl="node1" presStyleIdx="1" presStyleCnt="10">
        <dgm:presLayoutVars>
          <dgm:bulletEnabled val="1"/>
        </dgm:presLayoutVars>
      </dgm:prSet>
      <dgm:spPr/>
    </dgm:pt>
    <dgm:pt modelId="{14043190-E339-4808-A039-6C0A1929C884}" type="pres">
      <dgm:prSet presAssocID="{595D077F-05F6-478E-93AC-46A84FE80F2B}" presName="sibTrans" presStyleLbl="sibTrans1D1" presStyleIdx="1" presStyleCnt="9"/>
      <dgm:spPr/>
    </dgm:pt>
    <dgm:pt modelId="{764EC61B-6513-48FC-B9EE-6A4E1D8C6F5D}" type="pres">
      <dgm:prSet presAssocID="{595D077F-05F6-478E-93AC-46A84FE80F2B}" presName="connectorText" presStyleLbl="sibTrans1D1" presStyleIdx="1" presStyleCnt="9"/>
      <dgm:spPr/>
    </dgm:pt>
    <dgm:pt modelId="{041EB540-02BF-43ED-B330-F362B060F4B1}" type="pres">
      <dgm:prSet presAssocID="{E02763A1-E7BB-4124-A37E-B430B7883090}" presName="node" presStyleLbl="node1" presStyleIdx="2" presStyleCnt="10">
        <dgm:presLayoutVars>
          <dgm:bulletEnabled val="1"/>
        </dgm:presLayoutVars>
      </dgm:prSet>
      <dgm:spPr/>
    </dgm:pt>
    <dgm:pt modelId="{0A2A87E9-38E8-4505-A3D9-3B67FACED687}" type="pres">
      <dgm:prSet presAssocID="{5B9FE374-BE4B-4E3D-8412-10094BA00201}" presName="sibTrans" presStyleLbl="sibTrans1D1" presStyleIdx="2" presStyleCnt="9"/>
      <dgm:spPr/>
    </dgm:pt>
    <dgm:pt modelId="{C3080B73-A642-4141-882D-866B5CF8B607}" type="pres">
      <dgm:prSet presAssocID="{5B9FE374-BE4B-4E3D-8412-10094BA00201}" presName="connectorText" presStyleLbl="sibTrans1D1" presStyleIdx="2" presStyleCnt="9"/>
      <dgm:spPr/>
    </dgm:pt>
    <dgm:pt modelId="{7F8ED20E-8ED5-43BB-A9FA-870FFC49D007}" type="pres">
      <dgm:prSet presAssocID="{C31B7E5C-DE29-4713-B874-91DA992D3EB6}" presName="node" presStyleLbl="node1" presStyleIdx="3" presStyleCnt="10">
        <dgm:presLayoutVars>
          <dgm:bulletEnabled val="1"/>
        </dgm:presLayoutVars>
      </dgm:prSet>
      <dgm:spPr/>
    </dgm:pt>
    <dgm:pt modelId="{0E571DE9-C20D-4859-AD6D-C385A0F35EE5}" type="pres">
      <dgm:prSet presAssocID="{178CF15C-F915-4839-B8CC-08DBA57BC47D}" presName="sibTrans" presStyleLbl="sibTrans1D1" presStyleIdx="3" presStyleCnt="9"/>
      <dgm:spPr/>
    </dgm:pt>
    <dgm:pt modelId="{153BB857-FCCA-4D05-94E6-DE9A3241D2AB}" type="pres">
      <dgm:prSet presAssocID="{178CF15C-F915-4839-B8CC-08DBA57BC47D}" presName="connectorText" presStyleLbl="sibTrans1D1" presStyleIdx="3" presStyleCnt="9"/>
      <dgm:spPr/>
    </dgm:pt>
    <dgm:pt modelId="{D92B9169-FDD1-4641-A3A9-67B47384F35F}" type="pres">
      <dgm:prSet presAssocID="{EF734F44-584B-4D3C-908D-B3C8AA76028E}" presName="node" presStyleLbl="node1" presStyleIdx="4" presStyleCnt="10">
        <dgm:presLayoutVars>
          <dgm:bulletEnabled val="1"/>
        </dgm:presLayoutVars>
      </dgm:prSet>
      <dgm:spPr/>
    </dgm:pt>
    <dgm:pt modelId="{92A5D353-3A84-4BC1-A4C4-4B0B1E47E5AF}" type="pres">
      <dgm:prSet presAssocID="{47D6824E-F5BF-42AE-97A8-B3493C737054}" presName="sibTrans" presStyleLbl="sibTrans1D1" presStyleIdx="4" presStyleCnt="9"/>
      <dgm:spPr/>
    </dgm:pt>
    <dgm:pt modelId="{3D077B49-3A7F-424A-8B75-09C74123485C}" type="pres">
      <dgm:prSet presAssocID="{47D6824E-F5BF-42AE-97A8-B3493C737054}" presName="connectorText" presStyleLbl="sibTrans1D1" presStyleIdx="4" presStyleCnt="9"/>
      <dgm:spPr/>
    </dgm:pt>
    <dgm:pt modelId="{943F0EA9-2017-45F5-A994-6161E39117FA}" type="pres">
      <dgm:prSet presAssocID="{31334B0A-862A-4A64-BA55-174014117F39}" presName="node" presStyleLbl="node1" presStyleIdx="5" presStyleCnt="10">
        <dgm:presLayoutVars>
          <dgm:bulletEnabled val="1"/>
        </dgm:presLayoutVars>
      </dgm:prSet>
      <dgm:spPr/>
    </dgm:pt>
    <dgm:pt modelId="{7FA1467A-5A9D-4D4C-9813-E25B9C8DE80B}" type="pres">
      <dgm:prSet presAssocID="{A409C249-2E01-44D0-A83C-B25C11D38B31}" presName="sibTrans" presStyleLbl="sibTrans1D1" presStyleIdx="5" presStyleCnt="9"/>
      <dgm:spPr/>
    </dgm:pt>
    <dgm:pt modelId="{1048D656-D1F6-43C4-9F30-12D45A3BA261}" type="pres">
      <dgm:prSet presAssocID="{A409C249-2E01-44D0-A83C-B25C11D38B31}" presName="connectorText" presStyleLbl="sibTrans1D1" presStyleIdx="5" presStyleCnt="9"/>
      <dgm:spPr/>
    </dgm:pt>
    <dgm:pt modelId="{A975DFE0-E195-4722-A74D-86590F28D39C}" type="pres">
      <dgm:prSet presAssocID="{077436B1-0CE9-4083-BCAE-49696106B40B}" presName="node" presStyleLbl="node1" presStyleIdx="6" presStyleCnt="10">
        <dgm:presLayoutVars>
          <dgm:bulletEnabled val="1"/>
        </dgm:presLayoutVars>
      </dgm:prSet>
      <dgm:spPr/>
    </dgm:pt>
    <dgm:pt modelId="{6B33AC77-BC58-4F4E-914C-02F09A07C340}" type="pres">
      <dgm:prSet presAssocID="{A5627E9C-8DF5-4843-BC08-29BD85FF4A97}" presName="sibTrans" presStyleLbl="sibTrans1D1" presStyleIdx="6" presStyleCnt="9"/>
      <dgm:spPr/>
    </dgm:pt>
    <dgm:pt modelId="{11E733F9-B05E-4D4C-AE2A-DBE6A88E3C4F}" type="pres">
      <dgm:prSet presAssocID="{A5627E9C-8DF5-4843-BC08-29BD85FF4A97}" presName="connectorText" presStyleLbl="sibTrans1D1" presStyleIdx="6" presStyleCnt="9"/>
      <dgm:spPr/>
    </dgm:pt>
    <dgm:pt modelId="{E1EFE467-4472-44C6-AC3A-9F3173557E73}" type="pres">
      <dgm:prSet presAssocID="{9332A9D8-B704-4E1F-B205-7BEC26E4F248}" presName="node" presStyleLbl="node1" presStyleIdx="7" presStyleCnt="10">
        <dgm:presLayoutVars>
          <dgm:bulletEnabled val="1"/>
        </dgm:presLayoutVars>
      </dgm:prSet>
      <dgm:spPr/>
    </dgm:pt>
    <dgm:pt modelId="{434A8478-DDD8-4862-BA7C-04548C290824}" type="pres">
      <dgm:prSet presAssocID="{AB133387-841F-493F-997D-61B8727208FA}" presName="sibTrans" presStyleLbl="sibTrans1D1" presStyleIdx="7" presStyleCnt="9"/>
      <dgm:spPr/>
    </dgm:pt>
    <dgm:pt modelId="{8DAE458A-9355-48B7-94DE-B6D2333D26E2}" type="pres">
      <dgm:prSet presAssocID="{AB133387-841F-493F-997D-61B8727208FA}" presName="connectorText" presStyleLbl="sibTrans1D1" presStyleIdx="7" presStyleCnt="9"/>
      <dgm:spPr/>
    </dgm:pt>
    <dgm:pt modelId="{22BFB171-FA9A-4581-AC54-50DEAB3DB425}" type="pres">
      <dgm:prSet presAssocID="{608281A6-81DA-4F25-BD1D-73CB97A50D81}" presName="node" presStyleLbl="node1" presStyleIdx="8" presStyleCnt="10">
        <dgm:presLayoutVars>
          <dgm:bulletEnabled val="1"/>
        </dgm:presLayoutVars>
      </dgm:prSet>
      <dgm:spPr/>
    </dgm:pt>
    <dgm:pt modelId="{761E565A-9041-4304-9BAF-B4B35D5C71B3}" type="pres">
      <dgm:prSet presAssocID="{448954E0-09B6-4BDA-89A0-5C08E67B1C55}" presName="sibTrans" presStyleLbl="sibTrans1D1" presStyleIdx="8" presStyleCnt="9"/>
      <dgm:spPr/>
    </dgm:pt>
    <dgm:pt modelId="{FA8816C5-39CC-4656-B71B-E9778CB97E6B}" type="pres">
      <dgm:prSet presAssocID="{448954E0-09B6-4BDA-89A0-5C08E67B1C55}" presName="connectorText" presStyleLbl="sibTrans1D1" presStyleIdx="8" presStyleCnt="9"/>
      <dgm:spPr/>
    </dgm:pt>
    <dgm:pt modelId="{47B2ED97-66C6-4B39-BAA1-B9AF9AA59FA1}" type="pres">
      <dgm:prSet presAssocID="{FD004BBB-FFB1-4EC2-AC19-08E428644FD5}" presName="node" presStyleLbl="node1" presStyleIdx="9" presStyleCnt="10">
        <dgm:presLayoutVars>
          <dgm:bulletEnabled val="1"/>
        </dgm:presLayoutVars>
      </dgm:prSet>
      <dgm:spPr/>
    </dgm:pt>
  </dgm:ptLst>
  <dgm:cxnLst>
    <dgm:cxn modelId="{1679D80E-1F87-4EF5-AA3C-ABC05926D2EA}" srcId="{961E72E5-75C4-4B03-A804-26DC26D4127F}" destId="{31334B0A-862A-4A64-BA55-174014117F39}" srcOrd="5" destOrd="0" parTransId="{314A64AA-7C96-43DA-956C-7810DE699B55}" sibTransId="{A409C249-2E01-44D0-A83C-B25C11D38B31}"/>
    <dgm:cxn modelId="{68331814-297E-44A3-AA36-280275EA0E32}" type="presOf" srcId="{961E72E5-75C4-4B03-A804-26DC26D4127F}" destId="{7C2EC096-D478-4693-A09F-027DD8FECB08}" srcOrd="0" destOrd="0" presId="urn:microsoft.com/office/officeart/2005/8/layout/bProcess3"/>
    <dgm:cxn modelId="{34A13819-3875-44A8-8B27-532D773A4352}" type="presOf" srcId="{47D6824E-F5BF-42AE-97A8-B3493C737054}" destId="{92A5D353-3A84-4BC1-A4C4-4B0B1E47E5AF}" srcOrd="0" destOrd="0" presId="urn:microsoft.com/office/officeart/2005/8/layout/bProcess3"/>
    <dgm:cxn modelId="{13CBED24-AC78-491B-9D49-93D7849ED4EB}" type="presOf" srcId="{AB133387-841F-493F-997D-61B8727208FA}" destId="{434A8478-DDD8-4862-BA7C-04548C290824}"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7A7FA32B-700A-4505-B1D1-EF5681D04316}" srcId="{961E72E5-75C4-4B03-A804-26DC26D4127F}" destId="{C31B7E5C-DE29-4713-B874-91DA992D3EB6}" srcOrd="3" destOrd="0" parTransId="{1FAE6748-75D5-4B3C-9EB9-50731B029D95}" sibTransId="{178CF15C-F915-4839-B8CC-08DBA57BC47D}"/>
    <dgm:cxn modelId="{78FD7732-9857-48C9-B26E-A7F868C9FE2A}" type="presOf" srcId="{2B5E20AE-2FE6-4FBB-AD0F-6D375096AAF7}" destId="{69B25180-35C5-41BD-BB73-4FD81CF0DD41}" srcOrd="0" destOrd="0" presId="urn:microsoft.com/office/officeart/2005/8/layout/bProcess3"/>
    <dgm:cxn modelId="{2D9C5133-4949-438D-B85B-DD42E6E18D7A}" type="presOf" srcId="{5B9FE374-BE4B-4E3D-8412-10094BA00201}" destId="{C3080B73-A642-4141-882D-866B5CF8B607}" srcOrd="1" destOrd="0" presId="urn:microsoft.com/office/officeart/2005/8/layout/bProcess3"/>
    <dgm:cxn modelId="{F6D6C338-C5CB-453B-8A1D-F591F17C3680}" type="presOf" srcId="{A5627E9C-8DF5-4843-BC08-29BD85FF4A97}" destId="{11E733F9-B05E-4D4C-AE2A-DBE6A88E3C4F}" srcOrd="1" destOrd="0" presId="urn:microsoft.com/office/officeart/2005/8/layout/bProcess3"/>
    <dgm:cxn modelId="{610A303E-8FF0-404E-AD1C-D1CC2993C3E4}" type="presOf" srcId="{C31B7E5C-DE29-4713-B874-91DA992D3EB6}" destId="{7F8ED20E-8ED5-43BB-A9FA-870FFC49D007}" srcOrd="0" destOrd="0" presId="urn:microsoft.com/office/officeart/2005/8/layout/bProcess3"/>
    <dgm:cxn modelId="{BA93E33E-36B7-4097-92BA-CA62A7E1A9B9}" type="presOf" srcId="{31334B0A-862A-4A64-BA55-174014117F39}" destId="{943F0EA9-2017-45F5-A994-6161E39117FA}" srcOrd="0" destOrd="0" presId="urn:microsoft.com/office/officeart/2005/8/layout/bProcess3"/>
    <dgm:cxn modelId="{F49B0E40-797C-40BB-8D44-116EF5BC9887}" type="presOf" srcId="{077436B1-0CE9-4083-BCAE-49696106B40B}" destId="{A975DFE0-E195-4722-A74D-86590F28D39C}" srcOrd="0" destOrd="0" presId="urn:microsoft.com/office/officeart/2005/8/layout/bProcess3"/>
    <dgm:cxn modelId="{2C363047-C860-4A3F-A7A8-DBB93507F4E4}" type="presOf" srcId="{EF734F44-584B-4D3C-908D-B3C8AA76028E}" destId="{D92B9169-FDD1-4641-A3A9-67B47384F35F}" srcOrd="0" destOrd="0" presId="urn:microsoft.com/office/officeart/2005/8/layout/bProcess3"/>
    <dgm:cxn modelId="{F33D8568-9280-4F9F-B87F-203BC8E5104E}" type="presOf" srcId="{FD004BBB-FFB1-4EC2-AC19-08E428644FD5}" destId="{47B2ED97-66C6-4B39-BAA1-B9AF9AA59FA1}" srcOrd="0" destOrd="0" presId="urn:microsoft.com/office/officeart/2005/8/layout/bProcess3"/>
    <dgm:cxn modelId="{5898116D-2254-4F39-8A8F-4C56AE01EE18}" type="presOf" srcId="{178CF15C-F915-4839-B8CC-08DBA57BC47D}" destId="{0E571DE9-C20D-4859-AD6D-C385A0F35EE5}" srcOrd="0" destOrd="0" presId="urn:microsoft.com/office/officeart/2005/8/layout/bProcess3"/>
    <dgm:cxn modelId="{B7524551-26D5-4685-BAD0-BBD04F0FEC0F}" type="presOf" srcId="{A409C249-2E01-44D0-A83C-B25C11D38B31}" destId="{1048D656-D1F6-43C4-9F30-12D45A3BA261}" srcOrd="1" destOrd="0" presId="urn:microsoft.com/office/officeart/2005/8/layout/bProcess3"/>
    <dgm:cxn modelId="{5E741374-2774-41DF-BF94-0359EDBC05EE}" srcId="{961E72E5-75C4-4B03-A804-26DC26D4127F}" destId="{FD004BBB-FFB1-4EC2-AC19-08E428644FD5}" srcOrd="9" destOrd="0" parTransId="{E191AB2A-9C6F-46EB-BAA7-644DA8746EBA}" sibTransId="{B32DFE85-5CA2-498D-9B75-9ACCDC2142EF}"/>
    <dgm:cxn modelId="{8F90CC8C-8DA7-41D8-93EF-BE95E5BA54EE}" type="presOf" srcId="{AB133387-841F-493F-997D-61B8727208FA}" destId="{8DAE458A-9355-48B7-94DE-B6D2333D26E2}" srcOrd="1" destOrd="0" presId="urn:microsoft.com/office/officeart/2005/8/layout/bProcess3"/>
    <dgm:cxn modelId="{50AC218D-091E-4A4F-AE74-7477A77ACCD5}" type="presOf" srcId="{3B8BC21B-7BC8-4500-85B0-B3A95F4161E5}" destId="{770D2183-6F0C-46AF-9288-C8CFB6B23B88}" srcOrd="1" destOrd="0" presId="urn:microsoft.com/office/officeart/2005/8/layout/bProcess3"/>
    <dgm:cxn modelId="{D62BB58D-6344-4D25-816D-A9FF8EB057C8}" type="presOf" srcId="{A5627E9C-8DF5-4843-BC08-29BD85FF4A97}" destId="{6B33AC77-BC58-4F4E-914C-02F09A07C340}" srcOrd="0" destOrd="0" presId="urn:microsoft.com/office/officeart/2005/8/layout/bProcess3"/>
    <dgm:cxn modelId="{2D9B1D96-8A79-4FC1-A64E-F351213168C2}" srcId="{961E72E5-75C4-4B03-A804-26DC26D4127F}" destId="{9332A9D8-B704-4E1F-B205-7BEC26E4F248}" srcOrd="7" destOrd="0" parTransId="{13C9D07C-5D41-4654-B6A9-89CC29A89A9C}" sibTransId="{AB133387-841F-493F-997D-61B8727208FA}"/>
    <dgm:cxn modelId="{9EFD9398-C633-4BE1-BDD8-E96061D53CB7}" type="presOf" srcId="{178CF15C-F915-4839-B8CC-08DBA57BC47D}" destId="{153BB857-FCCA-4D05-94E6-DE9A3241D2AB}" srcOrd="1" destOrd="0" presId="urn:microsoft.com/office/officeart/2005/8/layout/bProcess3"/>
    <dgm:cxn modelId="{23C91C9F-A072-435D-AD2F-7440069B2217}" srcId="{961E72E5-75C4-4B03-A804-26DC26D4127F}" destId="{2B5E20AE-2FE6-4FBB-AD0F-6D375096AAF7}" srcOrd="1" destOrd="0" parTransId="{CE4EA243-CDED-43ED-81D6-02065058E1AB}" sibTransId="{595D077F-05F6-478E-93AC-46A84FE80F2B}"/>
    <dgm:cxn modelId="{A6E0D4A2-7331-4401-802A-0331D1A2F9E6}" type="presOf" srcId="{A409C249-2E01-44D0-A83C-B25C11D38B31}" destId="{7FA1467A-5A9D-4D4C-9813-E25B9C8DE80B}" srcOrd="0" destOrd="0" presId="urn:microsoft.com/office/officeart/2005/8/layout/bProcess3"/>
    <dgm:cxn modelId="{712AD4A3-0F37-43A6-831C-EC9033F14BBF}" type="presOf" srcId="{47D6824E-F5BF-42AE-97A8-B3493C737054}" destId="{3D077B49-3A7F-424A-8B75-09C74123485C}" srcOrd="1" destOrd="0" presId="urn:microsoft.com/office/officeart/2005/8/layout/bProcess3"/>
    <dgm:cxn modelId="{6208EBA7-D80A-4D8D-8A23-A341F805B015}" type="presOf" srcId="{E02763A1-E7BB-4124-A37E-B430B7883090}" destId="{041EB540-02BF-43ED-B330-F362B060F4B1}" srcOrd="0" destOrd="0" presId="urn:microsoft.com/office/officeart/2005/8/layout/bProcess3"/>
    <dgm:cxn modelId="{2462D2A9-C6A4-4CD0-AC1D-4C14E1A6BAD1}" type="presOf" srcId="{448954E0-09B6-4BDA-89A0-5C08E67B1C55}" destId="{761E565A-9041-4304-9BAF-B4B35D5C71B3}" srcOrd="0" destOrd="0" presId="urn:microsoft.com/office/officeart/2005/8/layout/bProcess3"/>
    <dgm:cxn modelId="{82A3ADAA-9519-4A50-AF0B-2512DBAA8ACA}" srcId="{961E72E5-75C4-4B03-A804-26DC26D4127F}" destId="{EF734F44-584B-4D3C-908D-B3C8AA76028E}" srcOrd="4" destOrd="0" parTransId="{C0DE0DC0-AF79-471B-A03C-F95F38EAAA9C}" sibTransId="{47D6824E-F5BF-42AE-97A8-B3493C737054}"/>
    <dgm:cxn modelId="{3F74AEB3-67F9-42C4-A1EF-DEC628FA8326}" srcId="{961E72E5-75C4-4B03-A804-26DC26D4127F}" destId="{077436B1-0CE9-4083-BCAE-49696106B40B}" srcOrd="6" destOrd="0" parTransId="{422D2287-20B6-4AC4-A47A-5DEDE46E06D5}" sibTransId="{A5627E9C-8DF5-4843-BC08-29BD85FF4A97}"/>
    <dgm:cxn modelId="{2A7A89BA-D2A0-424E-927D-846E13207D39}" type="presOf" srcId="{0CFEF47F-F54C-4091-93E0-E29A3415305B}" destId="{415B3C30-75E0-4D86-928E-9B3CB101D7CE}" srcOrd="0" destOrd="0" presId="urn:microsoft.com/office/officeart/2005/8/layout/bProcess3"/>
    <dgm:cxn modelId="{1F9DCCBB-78DD-40E3-B1D9-D482FAD4CA55}" type="presOf" srcId="{608281A6-81DA-4F25-BD1D-73CB97A50D81}" destId="{22BFB171-FA9A-4581-AC54-50DEAB3DB425}" srcOrd="0" destOrd="0" presId="urn:microsoft.com/office/officeart/2005/8/layout/bProcess3"/>
    <dgm:cxn modelId="{9A4D51C5-B658-4911-9B04-9D2794FF490C}" srcId="{961E72E5-75C4-4B03-A804-26DC26D4127F}" destId="{E02763A1-E7BB-4124-A37E-B430B7883090}" srcOrd="2" destOrd="0" parTransId="{D51DF6B0-2E46-4A29-9929-0B0845FC9866}" sibTransId="{5B9FE374-BE4B-4E3D-8412-10094BA00201}"/>
    <dgm:cxn modelId="{FBDD66CB-3262-471B-9112-B5D47F67BBAF}" type="presOf" srcId="{3B8BC21B-7BC8-4500-85B0-B3A95F4161E5}" destId="{DA7B52F4-F7D1-4293-B441-6FAA1582A874}" srcOrd="0" destOrd="0" presId="urn:microsoft.com/office/officeart/2005/8/layout/bProcess3"/>
    <dgm:cxn modelId="{427B0ECF-BBF6-4E45-A938-ED9458686E8E}" type="presOf" srcId="{595D077F-05F6-478E-93AC-46A84FE80F2B}" destId="{14043190-E339-4808-A039-6C0A1929C884}" srcOrd="0" destOrd="0" presId="urn:microsoft.com/office/officeart/2005/8/layout/bProcess3"/>
    <dgm:cxn modelId="{176930D4-270D-4A40-AFC3-9017EEBF7C5D}" srcId="{961E72E5-75C4-4B03-A804-26DC26D4127F}" destId="{608281A6-81DA-4F25-BD1D-73CB97A50D81}" srcOrd="8" destOrd="0" parTransId="{A0945F09-CD42-4534-9F4E-76868357DFE1}" sibTransId="{448954E0-09B6-4BDA-89A0-5C08E67B1C55}"/>
    <dgm:cxn modelId="{EAB93BE6-A2AB-4C8C-B1A8-15139BD2A3D1}" type="presOf" srcId="{448954E0-09B6-4BDA-89A0-5C08E67B1C55}" destId="{FA8816C5-39CC-4656-B71B-E9778CB97E6B}" srcOrd="1" destOrd="0" presId="urn:microsoft.com/office/officeart/2005/8/layout/bProcess3"/>
    <dgm:cxn modelId="{B36807F9-0AB1-417A-A374-9069B528E41A}" type="presOf" srcId="{5B9FE374-BE4B-4E3D-8412-10094BA00201}" destId="{0A2A87E9-38E8-4505-A3D9-3B67FACED687}" srcOrd="0" destOrd="0" presId="urn:microsoft.com/office/officeart/2005/8/layout/bProcess3"/>
    <dgm:cxn modelId="{28CB6DFC-676C-4E05-B933-CA9ED8F0657B}" type="presOf" srcId="{9332A9D8-B704-4E1F-B205-7BEC26E4F248}" destId="{E1EFE467-4472-44C6-AC3A-9F3173557E73}" srcOrd="0" destOrd="0" presId="urn:microsoft.com/office/officeart/2005/8/layout/bProcess3"/>
    <dgm:cxn modelId="{34AF5DFD-40E7-4F76-AA55-4AE817F03DF2}" type="presOf" srcId="{595D077F-05F6-478E-93AC-46A84FE80F2B}" destId="{764EC61B-6513-48FC-B9EE-6A4E1D8C6F5D}" srcOrd="1" destOrd="0" presId="urn:microsoft.com/office/officeart/2005/8/layout/bProcess3"/>
    <dgm:cxn modelId="{1A4864AE-669E-4192-986F-0F88CF5A32FB}" type="presParOf" srcId="{7C2EC096-D478-4693-A09F-027DD8FECB08}" destId="{415B3C30-75E0-4D86-928E-9B3CB101D7CE}" srcOrd="0" destOrd="0" presId="urn:microsoft.com/office/officeart/2005/8/layout/bProcess3"/>
    <dgm:cxn modelId="{A78F5F0B-0688-445F-801C-D723C89578DA}" type="presParOf" srcId="{7C2EC096-D478-4693-A09F-027DD8FECB08}" destId="{DA7B52F4-F7D1-4293-B441-6FAA1582A874}" srcOrd="1" destOrd="0" presId="urn:microsoft.com/office/officeart/2005/8/layout/bProcess3"/>
    <dgm:cxn modelId="{EB17F474-B71F-43E7-B749-606853842949}" type="presParOf" srcId="{DA7B52F4-F7D1-4293-B441-6FAA1582A874}" destId="{770D2183-6F0C-46AF-9288-C8CFB6B23B88}" srcOrd="0" destOrd="0" presId="urn:microsoft.com/office/officeart/2005/8/layout/bProcess3"/>
    <dgm:cxn modelId="{97CCB4C1-02A5-4DBB-9009-F6B334CE1391}" type="presParOf" srcId="{7C2EC096-D478-4693-A09F-027DD8FECB08}" destId="{69B25180-35C5-41BD-BB73-4FD81CF0DD41}" srcOrd="2" destOrd="0" presId="urn:microsoft.com/office/officeart/2005/8/layout/bProcess3"/>
    <dgm:cxn modelId="{7891692D-D0FD-4E5A-9C03-92DF027F20A6}" type="presParOf" srcId="{7C2EC096-D478-4693-A09F-027DD8FECB08}" destId="{14043190-E339-4808-A039-6C0A1929C884}" srcOrd="3" destOrd="0" presId="urn:microsoft.com/office/officeart/2005/8/layout/bProcess3"/>
    <dgm:cxn modelId="{630782EC-B74D-4271-BF21-91684E8A79F2}" type="presParOf" srcId="{14043190-E339-4808-A039-6C0A1929C884}" destId="{764EC61B-6513-48FC-B9EE-6A4E1D8C6F5D}" srcOrd="0" destOrd="0" presId="urn:microsoft.com/office/officeart/2005/8/layout/bProcess3"/>
    <dgm:cxn modelId="{21571F11-EB05-4562-8B42-4507CEA28715}" type="presParOf" srcId="{7C2EC096-D478-4693-A09F-027DD8FECB08}" destId="{041EB540-02BF-43ED-B330-F362B060F4B1}" srcOrd="4" destOrd="0" presId="urn:microsoft.com/office/officeart/2005/8/layout/bProcess3"/>
    <dgm:cxn modelId="{699F612F-138B-43A2-B019-C20DE43EB259}" type="presParOf" srcId="{7C2EC096-D478-4693-A09F-027DD8FECB08}" destId="{0A2A87E9-38E8-4505-A3D9-3B67FACED687}" srcOrd="5" destOrd="0" presId="urn:microsoft.com/office/officeart/2005/8/layout/bProcess3"/>
    <dgm:cxn modelId="{0A9ABA9E-C22D-4E99-A20F-E1DE8FD7CF0E}" type="presParOf" srcId="{0A2A87E9-38E8-4505-A3D9-3B67FACED687}" destId="{C3080B73-A642-4141-882D-866B5CF8B607}" srcOrd="0" destOrd="0" presId="urn:microsoft.com/office/officeart/2005/8/layout/bProcess3"/>
    <dgm:cxn modelId="{DF073F97-14E1-462B-91D6-B90B8A508ECA}" type="presParOf" srcId="{7C2EC096-D478-4693-A09F-027DD8FECB08}" destId="{7F8ED20E-8ED5-43BB-A9FA-870FFC49D007}" srcOrd="6" destOrd="0" presId="urn:microsoft.com/office/officeart/2005/8/layout/bProcess3"/>
    <dgm:cxn modelId="{3CA9BB1D-1221-4870-84B0-2EBA33D6FD60}" type="presParOf" srcId="{7C2EC096-D478-4693-A09F-027DD8FECB08}" destId="{0E571DE9-C20D-4859-AD6D-C385A0F35EE5}" srcOrd="7" destOrd="0" presId="urn:microsoft.com/office/officeart/2005/8/layout/bProcess3"/>
    <dgm:cxn modelId="{59DC4D15-78EF-4DE0-BFE5-C8FF0E2B524D}" type="presParOf" srcId="{0E571DE9-C20D-4859-AD6D-C385A0F35EE5}" destId="{153BB857-FCCA-4D05-94E6-DE9A3241D2AB}" srcOrd="0" destOrd="0" presId="urn:microsoft.com/office/officeart/2005/8/layout/bProcess3"/>
    <dgm:cxn modelId="{8BC41BD3-C465-47A2-AD1D-CDEBCCC5DC1C}" type="presParOf" srcId="{7C2EC096-D478-4693-A09F-027DD8FECB08}" destId="{D92B9169-FDD1-4641-A3A9-67B47384F35F}" srcOrd="8" destOrd="0" presId="urn:microsoft.com/office/officeart/2005/8/layout/bProcess3"/>
    <dgm:cxn modelId="{D1CE568A-A5BB-45A6-83E9-3CA207D9BECE}" type="presParOf" srcId="{7C2EC096-D478-4693-A09F-027DD8FECB08}" destId="{92A5D353-3A84-4BC1-A4C4-4B0B1E47E5AF}" srcOrd="9" destOrd="0" presId="urn:microsoft.com/office/officeart/2005/8/layout/bProcess3"/>
    <dgm:cxn modelId="{242E2770-8CAA-46CE-8BD6-9876DEF23ECC}" type="presParOf" srcId="{92A5D353-3A84-4BC1-A4C4-4B0B1E47E5AF}" destId="{3D077B49-3A7F-424A-8B75-09C74123485C}" srcOrd="0" destOrd="0" presId="urn:microsoft.com/office/officeart/2005/8/layout/bProcess3"/>
    <dgm:cxn modelId="{E3D0F4C8-34BD-4F25-9D9E-5E1C19644C7F}" type="presParOf" srcId="{7C2EC096-D478-4693-A09F-027DD8FECB08}" destId="{943F0EA9-2017-45F5-A994-6161E39117FA}" srcOrd="10" destOrd="0" presId="urn:microsoft.com/office/officeart/2005/8/layout/bProcess3"/>
    <dgm:cxn modelId="{D564DF1E-C604-4A87-9B53-58DB998AA9C6}" type="presParOf" srcId="{7C2EC096-D478-4693-A09F-027DD8FECB08}" destId="{7FA1467A-5A9D-4D4C-9813-E25B9C8DE80B}" srcOrd="11" destOrd="0" presId="urn:microsoft.com/office/officeart/2005/8/layout/bProcess3"/>
    <dgm:cxn modelId="{93BB7F68-7B6C-406F-8715-9DD0EC561B69}" type="presParOf" srcId="{7FA1467A-5A9D-4D4C-9813-E25B9C8DE80B}" destId="{1048D656-D1F6-43C4-9F30-12D45A3BA261}" srcOrd="0" destOrd="0" presId="urn:microsoft.com/office/officeart/2005/8/layout/bProcess3"/>
    <dgm:cxn modelId="{D5DA941A-3730-4351-83D7-8F394621C384}" type="presParOf" srcId="{7C2EC096-D478-4693-A09F-027DD8FECB08}" destId="{A975DFE0-E195-4722-A74D-86590F28D39C}" srcOrd="12" destOrd="0" presId="urn:microsoft.com/office/officeart/2005/8/layout/bProcess3"/>
    <dgm:cxn modelId="{025352A8-F75D-4534-81FB-0B827610A808}" type="presParOf" srcId="{7C2EC096-D478-4693-A09F-027DD8FECB08}" destId="{6B33AC77-BC58-4F4E-914C-02F09A07C340}" srcOrd="13" destOrd="0" presId="urn:microsoft.com/office/officeart/2005/8/layout/bProcess3"/>
    <dgm:cxn modelId="{6EBD1797-6902-4793-8614-3F9773F5FEBF}" type="presParOf" srcId="{6B33AC77-BC58-4F4E-914C-02F09A07C340}" destId="{11E733F9-B05E-4D4C-AE2A-DBE6A88E3C4F}" srcOrd="0" destOrd="0" presId="urn:microsoft.com/office/officeart/2005/8/layout/bProcess3"/>
    <dgm:cxn modelId="{A83D9674-7276-4508-93CA-C53C24242CED}" type="presParOf" srcId="{7C2EC096-D478-4693-A09F-027DD8FECB08}" destId="{E1EFE467-4472-44C6-AC3A-9F3173557E73}" srcOrd="14" destOrd="0" presId="urn:microsoft.com/office/officeart/2005/8/layout/bProcess3"/>
    <dgm:cxn modelId="{3A0E2288-ED9A-4BA4-8FD2-FAEC47F9F27C}" type="presParOf" srcId="{7C2EC096-D478-4693-A09F-027DD8FECB08}" destId="{434A8478-DDD8-4862-BA7C-04548C290824}" srcOrd="15" destOrd="0" presId="urn:microsoft.com/office/officeart/2005/8/layout/bProcess3"/>
    <dgm:cxn modelId="{A08FBA12-A9D7-4D9B-9737-9F114EEEED33}" type="presParOf" srcId="{434A8478-DDD8-4862-BA7C-04548C290824}" destId="{8DAE458A-9355-48B7-94DE-B6D2333D26E2}" srcOrd="0" destOrd="0" presId="urn:microsoft.com/office/officeart/2005/8/layout/bProcess3"/>
    <dgm:cxn modelId="{14B52D02-A4BE-4394-85DF-C5E4A7DFAB7E}" type="presParOf" srcId="{7C2EC096-D478-4693-A09F-027DD8FECB08}" destId="{22BFB171-FA9A-4581-AC54-50DEAB3DB425}" srcOrd="16" destOrd="0" presId="urn:microsoft.com/office/officeart/2005/8/layout/bProcess3"/>
    <dgm:cxn modelId="{93F59272-C965-4F8E-A5FA-1A7F2BD20D2E}" type="presParOf" srcId="{7C2EC096-D478-4693-A09F-027DD8FECB08}" destId="{761E565A-9041-4304-9BAF-B4B35D5C71B3}" srcOrd="17" destOrd="0" presId="urn:microsoft.com/office/officeart/2005/8/layout/bProcess3"/>
    <dgm:cxn modelId="{3BA83C08-E6ED-4CB2-B460-D5AE19141BEF}" type="presParOf" srcId="{761E565A-9041-4304-9BAF-B4B35D5C71B3}" destId="{FA8816C5-39CC-4656-B71B-E9778CB97E6B}" srcOrd="0" destOrd="0" presId="urn:microsoft.com/office/officeart/2005/8/layout/bProcess3"/>
    <dgm:cxn modelId="{F3890462-60F5-445E-9BF9-58C23EA01C67}" type="presParOf" srcId="{7C2EC096-D478-4693-A09F-027DD8FECB08}" destId="{47B2ED97-66C6-4B39-BAA1-B9AF9AA59FA1}" srcOrd="18"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847499" y="8511"/>
          <a:ext cx="1432995" cy="859797"/>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200" dirty="0">
              <a:solidFill>
                <a:schemeClr val="tx1"/>
              </a:solidFill>
              <a:latin typeface="+mj-lt"/>
              <a:ea typeface="+mn-ea"/>
              <a:cs typeface="+mn-cs"/>
            </a:rPr>
            <a:t>Determine how you will do planning – part of management plans. </a:t>
          </a:r>
        </a:p>
      </dgm:t>
    </dgm:pt>
    <dgm:pt modelId="{3B8BC21B-7BC8-4500-85B0-B3A95F4161E5}" type="sibTrans" cxnId="{FBC6AD25-4CE6-462B-A76B-99FD9D89DEF0}">
      <dgm:prSet/>
      <dgm:spPr>
        <a:xfrm>
          <a:off x="2278695" y="386723"/>
          <a:ext cx="263164" cy="91440"/>
        </a:xfrm>
        <a:custGeom>
          <a:avLst/>
          <a:gdLst/>
          <a:ahLst/>
          <a:cxnLst/>
          <a:rect l="0" t="0" r="0" b="0"/>
          <a:pathLst>
            <a:path>
              <a:moveTo>
                <a:pt x="0" y="51686"/>
              </a:moveTo>
              <a:lnTo>
                <a:pt x="148682" y="51686"/>
              </a:lnTo>
              <a:lnTo>
                <a:pt x="148682" y="45720"/>
              </a:lnTo>
              <a:lnTo>
                <a:pt x="263164"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331F405C-336A-4D36-980D-CE13A3501252}">
      <dgm:prSet custT="1"/>
      <dgm:spPr>
        <a:xfrm>
          <a:off x="2574259" y="2544"/>
          <a:ext cx="1432995" cy="859797"/>
        </a:xfrm>
        <a:prstGeom prst="rect">
          <a:avLst/>
        </a:prstGeom>
        <a:gradFill rotWithShape="0">
          <a:gsLst>
            <a:gs pos="0">
              <a:srgbClr val="FFC000">
                <a:hueOff val="547142"/>
                <a:satOff val="-2525"/>
                <a:lumOff val="93"/>
                <a:alphaOff val="0"/>
                <a:satMod val="103000"/>
                <a:lumMod val="102000"/>
                <a:tint val="94000"/>
              </a:srgbClr>
            </a:gs>
            <a:gs pos="50000">
              <a:srgbClr val="FFC000">
                <a:hueOff val="547142"/>
                <a:satOff val="-2525"/>
                <a:lumOff val="93"/>
                <a:alphaOff val="0"/>
                <a:satMod val="110000"/>
                <a:lumMod val="100000"/>
                <a:shade val="100000"/>
              </a:srgbClr>
            </a:gs>
            <a:gs pos="100000">
              <a:srgbClr val="FFC000">
                <a:hueOff val="547142"/>
                <a:satOff val="-2525"/>
                <a:lumOff val="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533400">
            <a:lnSpc>
              <a:spcPct val="90000"/>
            </a:lnSpc>
            <a:spcBef>
              <a:spcPct val="0"/>
            </a:spcBef>
            <a:spcAft>
              <a:spcPct val="35000"/>
            </a:spcAft>
            <a:buNone/>
          </a:pPr>
          <a:r>
            <a:rPr lang="en-US" sz="1400" kern="1200" dirty="0">
              <a:solidFill>
                <a:prstClr val="black"/>
              </a:solidFill>
              <a:latin typeface="Times New Roman"/>
              <a:ea typeface="+mn-ea"/>
              <a:cs typeface="Times New Roman"/>
            </a:rPr>
            <a:t>Create project scope statement. </a:t>
          </a:r>
        </a:p>
      </dgm:t>
    </dgm:pt>
    <dgm:pt modelId="{9CBD99D0-B0FB-4AB1-BE72-22A008F9E141}" type="parTrans" cxnId="{B83C694C-403E-4158-BA21-AF8D9940557F}">
      <dgm:prSet/>
      <dgm:spPr/>
      <dgm:t>
        <a:bodyPr/>
        <a:lstStyle/>
        <a:p>
          <a:endParaRPr lang="en-US"/>
        </a:p>
      </dgm:t>
    </dgm:pt>
    <dgm:pt modelId="{CCB4ED42-C07F-4778-B17E-E7949593EBEC}" type="sibTrans" cxnId="{B83C694C-403E-4158-BA21-AF8D9940557F}">
      <dgm:prSet/>
      <dgm:spPr>
        <a:xfrm>
          <a:off x="4005455" y="386723"/>
          <a:ext cx="298989" cy="91440"/>
        </a:xfrm>
        <a:custGeom>
          <a:avLst/>
          <a:gdLst/>
          <a:ahLst/>
          <a:cxnLst/>
          <a:rect l="0" t="0" r="0" b="0"/>
          <a:pathLst>
            <a:path>
              <a:moveTo>
                <a:pt x="0" y="45720"/>
              </a:moveTo>
              <a:lnTo>
                <a:pt x="298989" y="45720"/>
              </a:lnTo>
            </a:path>
          </a:pathLst>
        </a:custGeom>
        <a:noFill/>
        <a:ln w="6350" cap="flat" cmpd="sng" algn="ctr">
          <a:solidFill>
            <a:srgbClr val="FFC000">
              <a:hueOff val="577538"/>
              <a:satOff val="-2665"/>
              <a:lumOff val="9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02C4AB3-C3C4-4C99-A28F-DA93114E808D}">
      <dgm:prSet custT="1"/>
      <dgm:spPr>
        <a:xfrm>
          <a:off x="4336844" y="2544"/>
          <a:ext cx="1432995" cy="859797"/>
        </a:xfrm>
        <a:prstGeom prst="rect">
          <a:avLst/>
        </a:prstGeom>
        <a:gradFill rotWithShape="0">
          <a:gsLst>
            <a:gs pos="0">
              <a:srgbClr val="FFC000">
                <a:hueOff val="1094283"/>
                <a:satOff val="-5049"/>
                <a:lumOff val="186"/>
                <a:alphaOff val="0"/>
                <a:satMod val="103000"/>
                <a:lumMod val="102000"/>
                <a:tint val="94000"/>
              </a:srgbClr>
            </a:gs>
            <a:gs pos="50000">
              <a:srgbClr val="FFC000">
                <a:hueOff val="1094283"/>
                <a:satOff val="-5049"/>
                <a:lumOff val="186"/>
                <a:alphaOff val="0"/>
                <a:satMod val="110000"/>
                <a:lumMod val="100000"/>
                <a:shade val="100000"/>
              </a:srgbClr>
            </a:gs>
            <a:gs pos="100000">
              <a:srgbClr val="FFC000">
                <a:hueOff val="1094283"/>
                <a:satOff val="-5049"/>
                <a:lumOff val="1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team. </a:t>
          </a:r>
        </a:p>
      </dgm:t>
    </dgm:pt>
    <dgm:pt modelId="{334CB8D2-AA01-43EF-A3D6-1C91239E2D12}" type="parTrans" cxnId="{5FF5B7AC-DF51-4304-8AE9-DFE9744EA882}">
      <dgm:prSet/>
      <dgm:spPr/>
      <dgm:t>
        <a:bodyPr/>
        <a:lstStyle/>
        <a:p>
          <a:endParaRPr lang="en-US"/>
        </a:p>
      </dgm:t>
    </dgm:pt>
    <dgm:pt modelId="{5D9BACB6-8EC5-48A0-82F4-7ACD3F9BC021}" type="sibTrans" cxnId="{5FF5B7AC-DF51-4304-8AE9-DFE9744EA882}">
      <dgm:prSet/>
      <dgm:spPr>
        <a:xfrm>
          <a:off x="5768040" y="386723"/>
          <a:ext cx="298989" cy="91440"/>
        </a:xfrm>
        <a:custGeom>
          <a:avLst/>
          <a:gdLst/>
          <a:ahLst/>
          <a:cxnLst/>
          <a:rect l="0" t="0" r="0" b="0"/>
          <a:pathLst>
            <a:path>
              <a:moveTo>
                <a:pt x="0" y="45720"/>
              </a:moveTo>
              <a:lnTo>
                <a:pt x="298989" y="45720"/>
              </a:lnTo>
            </a:path>
          </a:pathLst>
        </a:custGeom>
        <a:noFill/>
        <a:ln w="6350" cap="flat" cmpd="sng" algn="ctr">
          <a:solidFill>
            <a:srgbClr val="FFC000">
              <a:hueOff val="1155077"/>
              <a:satOff val="-5330"/>
              <a:lumOff val="19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4113C0-7F34-4E75-84CA-75A22916A12F}">
      <dgm:prSet custT="1"/>
      <dgm:spPr>
        <a:xfrm>
          <a:off x="6099430" y="2544"/>
          <a:ext cx="1432995" cy="859797"/>
        </a:xfrm>
        <a:prstGeom prst="rect">
          <a:avLst/>
        </a:prstGeom>
        <a:gradFill rotWithShape="0">
          <a:gsLst>
            <a:gs pos="0">
              <a:srgbClr val="FFC000">
                <a:hueOff val="1641425"/>
                <a:satOff val="-7574"/>
                <a:lumOff val="279"/>
                <a:alphaOff val="0"/>
                <a:satMod val="103000"/>
                <a:lumMod val="102000"/>
                <a:tint val="94000"/>
              </a:srgbClr>
            </a:gs>
            <a:gs pos="50000">
              <a:srgbClr val="FFC000">
                <a:hueOff val="1641425"/>
                <a:satOff val="-7574"/>
                <a:lumOff val="279"/>
                <a:alphaOff val="0"/>
                <a:satMod val="110000"/>
                <a:lumMod val="100000"/>
                <a:shade val="100000"/>
              </a:srgbClr>
            </a:gs>
            <a:gs pos="100000">
              <a:srgbClr val="FFC000">
                <a:hueOff val="1641425"/>
                <a:satOff val="-7574"/>
                <a:lumOff val="2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activity list. </a:t>
          </a:r>
        </a:p>
      </dgm:t>
    </dgm:pt>
    <dgm:pt modelId="{2935A55C-269C-42B6-A442-145A33E42A52}" type="parTrans" cxnId="{4A5DC04C-5A24-4006-B544-106681E98C7F}">
      <dgm:prSet/>
      <dgm:spPr/>
      <dgm:t>
        <a:bodyPr/>
        <a:lstStyle/>
        <a:p>
          <a:endParaRPr lang="en-US"/>
        </a:p>
      </dgm:t>
    </dgm:pt>
    <dgm:pt modelId="{8D690573-A3FB-4B61-96FB-6CBC9ED46579}" type="sibTrans" cxnId="{4A5DC04C-5A24-4006-B544-106681E98C7F}">
      <dgm:prSet/>
      <dgm:spPr>
        <a:xfrm>
          <a:off x="7530626" y="386723"/>
          <a:ext cx="298989" cy="91440"/>
        </a:xfrm>
        <a:custGeom>
          <a:avLst/>
          <a:gdLst/>
          <a:ahLst/>
          <a:cxnLst/>
          <a:rect l="0" t="0" r="0" b="0"/>
          <a:pathLst>
            <a:path>
              <a:moveTo>
                <a:pt x="0" y="45720"/>
              </a:moveTo>
              <a:lnTo>
                <a:pt x="298989"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7694575-66CE-45FB-AC21-FE252C08CAF9}">
      <dgm:prSet custT="1"/>
      <dgm:spPr>
        <a:xfrm>
          <a:off x="7862015" y="2544"/>
          <a:ext cx="1432995" cy="859797"/>
        </a:xfrm>
        <a:prstGeom prst="rect">
          <a:avLst/>
        </a:prstGeom>
        <a:gradFill rotWithShape="0">
          <a:gsLst>
            <a:gs pos="0">
              <a:srgbClr val="FFC000">
                <a:hueOff val="2188567"/>
                <a:satOff val="-10099"/>
                <a:lumOff val="372"/>
                <a:alphaOff val="0"/>
                <a:satMod val="103000"/>
                <a:lumMod val="102000"/>
                <a:tint val="94000"/>
              </a:srgbClr>
            </a:gs>
            <a:gs pos="50000">
              <a:srgbClr val="FFC000">
                <a:hueOff val="2188567"/>
                <a:satOff val="-10099"/>
                <a:lumOff val="372"/>
                <a:alphaOff val="0"/>
                <a:satMod val="110000"/>
                <a:lumMod val="100000"/>
                <a:shade val="100000"/>
              </a:srgbClr>
            </a:gs>
            <a:gs pos="100000">
              <a:srgbClr val="FFC000">
                <a:hueOff val="2188567"/>
                <a:satOff val="-10099"/>
                <a:lumOff val="37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network diagram. </a:t>
          </a:r>
        </a:p>
      </dgm:t>
    </dgm:pt>
    <dgm:pt modelId="{74611EDA-E86B-42B1-BE95-1BA4798A48FE}" type="parTrans" cxnId="{A4A9E918-B332-45BF-8113-947279ECD4CA}">
      <dgm:prSet/>
      <dgm:spPr/>
      <dgm:t>
        <a:bodyPr/>
        <a:lstStyle/>
        <a:p>
          <a:endParaRPr lang="en-US"/>
        </a:p>
      </dgm:t>
    </dgm:pt>
    <dgm:pt modelId="{1B37FE5B-05F3-4A17-A9CF-4B1B92BA92B2}" type="sibTrans" cxnId="{A4A9E918-B332-45BF-8113-947279ECD4CA}">
      <dgm:prSet/>
      <dgm:spPr>
        <a:xfrm>
          <a:off x="9293211" y="386723"/>
          <a:ext cx="298989" cy="91440"/>
        </a:xfrm>
        <a:custGeom>
          <a:avLst/>
          <a:gdLst/>
          <a:ahLst/>
          <a:cxnLst/>
          <a:rect l="0" t="0" r="0" b="0"/>
          <a:pathLst>
            <a:path>
              <a:moveTo>
                <a:pt x="0" y="45720"/>
              </a:moveTo>
              <a:lnTo>
                <a:pt x="298989" y="45720"/>
              </a:lnTo>
            </a:path>
          </a:pathLst>
        </a:custGeom>
        <a:noFill/>
        <a:ln w="6350" cap="flat" cmpd="sng" algn="ctr">
          <a:solidFill>
            <a:srgbClr val="FFC000">
              <a:hueOff val="2310154"/>
              <a:satOff val="-10660"/>
              <a:lumOff val="39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D50744A-3300-45AC-802D-71782F314369}">
      <dgm:prSet custT="1"/>
      <dgm:spPr>
        <a:xfrm>
          <a:off x="9624600" y="2544"/>
          <a:ext cx="1432995" cy="859797"/>
        </a:xfrm>
        <a:prstGeom prst="rect">
          <a:avLst/>
        </a:prstGeom>
        <a:gradFill rotWithShape="0">
          <a:gsLst>
            <a:gs pos="0">
              <a:srgbClr val="FFC000">
                <a:hueOff val="2735709"/>
                <a:satOff val="-12623"/>
                <a:lumOff val="464"/>
                <a:alphaOff val="0"/>
                <a:satMod val="103000"/>
                <a:lumMod val="102000"/>
                <a:tint val="94000"/>
              </a:srgbClr>
            </a:gs>
            <a:gs pos="50000">
              <a:srgbClr val="FFC000">
                <a:hueOff val="2735709"/>
                <a:satOff val="-12623"/>
                <a:lumOff val="464"/>
                <a:alphaOff val="0"/>
                <a:satMod val="110000"/>
                <a:lumMod val="100000"/>
                <a:shade val="100000"/>
              </a:srgbClr>
            </a:gs>
            <a:gs pos="100000">
              <a:srgbClr val="FFC000">
                <a:hueOff val="2735709"/>
                <a:satOff val="-12623"/>
                <a:lumOff val="46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Estimate resource requirements</a:t>
          </a:r>
          <a:r>
            <a:rPr lang="en-US" sz="900" kern="1200" dirty="0">
              <a:solidFill>
                <a:sysClr val="window" lastClr="FFFFFF"/>
              </a:solidFill>
              <a:latin typeface="Calibri" panose="020F0502020204030204"/>
              <a:ea typeface="+mn-ea"/>
              <a:cs typeface="+mn-cs"/>
            </a:rPr>
            <a:t>. </a:t>
          </a:r>
        </a:p>
      </dgm:t>
    </dgm:pt>
    <dgm:pt modelId="{38A259C7-7C7B-4F06-99A7-C40065D3E953}" type="parTrans" cxnId="{A9BFAA5B-795D-4D32-AD8E-FB42FD45636B}">
      <dgm:prSet/>
      <dgm:spPr/>
      <dgm:t>
        <a:bodyPr/>
        <a:lstStyle/>
        <a:p>
          <a:endParaRPr lang="en-US"/>
        </a:p>
      </dgm:t>
    </dgm:pt>
    <dgm:pt modelId="{CE8F516B-2183-47CC-A501-9D05C6DD5AB1}" type="sibTrans" cxnId="{A9BFAA5B-795D-4D32-AD8E-FB42FD45636B}">
      <dgm:prSet/>
      <dgm:spPr>
        <a:xfrm>
          <a:off x="1528172" y="860542"/>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2887692"/>
              <a:satOff val="-13324"/>
              <a:lumOff val="49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E83F0B0-277E-4538-9211-33FE4A97B303}">
      <dgm:prSet custT="1"/>
      <dgm:spPr>
        <a:xfrm>
          <a:off x="811674" y="1191931"/>
          <a:ext cx="1432995" cy="859797"/>
        </a:xfrm>
        <a:prstGeom prst="rect">
          <a:avLst/>
        </a:prstGeom>
        <a:gradFill rotWithShape="0">
          <a:gsLst>
            <a:gs pos="0">
              <a:srgbClr val="FFC000">
                <a:hueOff val="3282850"/>
                <a:satOff val="-15148"/>
                <a:lumOff val="557"/>
                <a:alphaOff val="0"/>
                <a:satMod val="103000"/>
                <a:lumMod val="102000"/>
                <a:tint val="94000"/>
              </a:srgbClr>
            </a:gs>
            <a:gs pos="50000">
              <a:srgbClr val="FFC000">
                <a:hueOff val="3282850"/>
                <a:satOff val="-15148"/>
                <a:lumOff val="557"/>
                <a:alphaOff val="0"/>
                <a:satMod val="110000"/>
                <a:lumMod val="100000"/>
                <a:shade val="100000"/>
              </a:srgbClr>
            </a:gs>
            <a:gs pos="100000">
              <a:srgbClr val="FFC000">
                <a:hueOff val="3282850"/>
                <a:satOff val="-15148"/>
                <a:lumOff val="55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Estimate time and cost</a:t>
          </a:r>
          <a:r>
            <a:rPr lang="en-US" sz="1050" kern="1200" dirty="0">
              <a:solidFill>
                <a:sysClr val="window" lastClr="FFFFFF"/>
              </a:solidFill>
              <a:latin typeface="Calibri" panose="020F0502020204030204"/>
              <a:ea typeface="+mn-ea"/>
              <a:cs typeface="+mn-cs"/>
            </a:rPr>
            <a:t>. </a:t>
          </a:r>
        </a:p>
      </dgm:t>
    </dgm:pt>
    <dgm:pt modelId="{734BD4A0-7225-43BA-8BD4-FA7427D3B52D}" type="parTrans" cxnId="{EE793DB9-DA14-4F6C-A324-D88E2DBAFE26}">
      <dgm:prSet/>
      <dgm:spPr/>
      <dgm:t>
        <a:bodyPr/>
        <a:lstStyle/>
        <a:p>
          <a:endParaRPr lang="en-US"/>
        </a:p>
      </dgm:t>
    </dgm:pt>
    <dgm:pt modelId="{0EA7BFA5-6E58-48E0-8435-7103665183D3}" type="sibTrans" cxnId="{EE793DB9-DA14-4F6C-A324-D88E2DBAFE26}">
      <dgm:prSet/>
      <dgm:spPr>
        <a:xfrm>
          <a:off x="224287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CA4A70F-422B-4AB3-BE93-7ECDEAA6AA32}">
      <dgm:prSet custT="1"/>
      <dgm:spPr>
        <a:xfrm>
          <a:off x="2574259" y="1191931"/>
          <a:ext cx="1432995" cy="859797"/>
        </a:xfrm>
        <a:prstGeom prst="rect">
          <a:avLst/>
        </a:prstGeom>
        <a:gradFill rotWithShape="0">
          <a:gsLst>
            <a:gs pos="0">
              <a:srgbClr val="FFC000">
                <a:hueOff val="3829992"/>
                <a:satOff val="-17672"/>
                <a:lumOff val="650"/>
                <a:alphaOff val="0"/>
                <a:satMod val="103000"/>
                <a:lumMod val="102000"/>
                <a:tint val="94000"/>
              </a:srgbClr>
            </a:gs>
            <a:gs pos="50000">
              <a:srgbClr val="FFC000">
                <a:hueOff val="3829992"/>
                <a:satOff val="-17672"/>
                <a:lumOff val="650"/>
                <a:alphaOff val="0"/>
                <a:satMod val="110000"/>
                <a:lumMod val="100000"/>
                <a:shade val="100000"/>
              </a:srgbClr>
            </a:gs>
            <a:gs pos="100000">
              <a:srgbClr val="FFC000">
                <a:hueOff val="3829992"/>
                <a:satOff val="-17672"/>
                <a:lumOff val="6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critical path</a:t>
          </a:r>
          <a:r>
            <a:rPr lang="en-US" sz="1050" kern="1200" dirty="0">
              <a:solidFill>
                <a:sysClr val="window" lastClr="FFFFFF"/>
              </a:solidFill>
              <a:latin typeface="Calibri" panose="020F0502020204030204"/>
              <a:ea typeface="+mn-ea"/>
              <a:cs typeface="+mn-cs"/>
            </a:rPr>
            <a:t>. </a:t>
          </a:r>
        </a:p>
      </dgm:t>
    </dgm:pt>
    <dgm:pt modelId="{0B908AAE-7543-4C5A-B778-FD36F23DCAA6}" type="parTrans" cxnId="{AE12B25B-62F7-4439-81A2-68BEF89D7255}">
      <dgm:prSet/>
      <dgm:spPr/>
      <dgm:t>
        <a:bodyPr/>
        <a:lstStyle/>
        <a:p>
          <a:endParaRPr lang="en-US"/>
        </a:p>
      </dgm:t>
    </dgm:pt>
    <dgm:pt modelId="{47347F38-D296-4F8E-ABDB-283DE3FDFD65}" type="sibTrans" cxnId="{AE12B25B-62F7-4439-81A2-68BEF89D7255}">
      <dgm:prSet/>
      <dgm:spPr>
        <a:xfrm>
          <a:off x="4005455"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042769"/>
              <a:satOff val="-18654"/>
              <a:lumOff val="68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3331E4B-664D-487C-A10B-603FBF044C08}">
      <dgm:prSet custT="1"/>
      <dgm:spPr>
        <a:xfrm>
          <a:off x="4336844" y="1191931"/>
          <a:ext cx="1432995" cy="859797"/>
        </a:xfrm>
        <a:prstGeom prst="rect">
          <a:avLst/>
        </a:prstGeom>
        <a:gradFill rotWithShape="0">
          <a:gsLst>
            <a:gs pos="0">
              <a:srgbClr val="FFC000">
                <a:hueOff val="4377133"/>
                <a:satOff val="-20197"/>
                <a:lumOff val="743"/>
                <a:alphaOff val="0"/>
                <a:satMod val="103000"/>
                <a:lumMod val="102000"/>
                <a:tint val="94000"/>
              </a:srgbClr>
            </a:gs>
            <a:gs pos="50000">
              <a:srgbClr val="FFC000">
                <a:hueOff val="4377133"/>
                <a:satOff val="-20197"/>
                <a:lumOff val="743"/>
                <a:alphaOff val="0"/>
                <a:satMod val="110000"/>
                <a:lumMod val="100000"/>
                <a:shade val="100000"/>
              </a:srgbClr>
            </a:gs>
            <a:gs pos="100000">
              <a:srgbClr val="FFC000">
                <a:hueOff val="4377133"/>
                <a:satOff val="-20197"/>
                <a:lumOff val="74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Develop Schedule</a:t>
          </a:r>
          <a:r>
            <a:rPr lang="en-US" sz="1050" kern="1200" dirty="0">
              <a:solidFill>
                <a:sysClr val="window" lastClr="FFFFFF"/>
              </a:solidFill>
              <a:latin typeface="Calibri" panose="020F0502020204030204"/>
              <a:ea typeface="+mn-ea"/>
              <a:cs typeface="+mn-cs"/>
            </a:rPr>
            <a:t>. </a:t>
          </a:r>
        </a:p>
      </dgm:t>
    </dgm:pt>
    <dgm:pt modelId="{BBDAC9F5-7188-42A3-99B8-583951A96DB5}" type="parTrans" cxnId="{6AC3EDF4-DA2B-43AE-88B0-DAC8C621DFED}">
      <dgm:prSet/>
      <dgm:spPr/>
      <dgm:t>
        <a:bodyPr/>
        <a:lstStyle/>
        <a:p>
          <a:endParaRPr lang="en-US"/>
        </a:p>
      </dgm:t>
    </dgm:pt>
    <dgm:pt modelId="{3F5C9F44-41A2-4EBD-81DE-1B316435F796}" type="sibTrans" cxnId="{6AC3EDF4-DA2B-43AE-88B0-DAC8C621DFED}">
      <dgm:prSet/>
      <dgm:spPr>
        <a:xfrm>
          <a:off x="576804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620308"/>
              <a:satOff val="-21319"/>
              <a:lumOff val="78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26E2CCB-D1F9-422D-B807-845F72993142}">
      <dgm:prSet custT="1"/>
      <dgm:spPr>
        <a:xfrm>
          <a:off x="6099430" y="1191931"/>
          <a:ext cx="1432995" cy="859797"/>
        </a:xfrm>
        <a:prstGeom prst="rect">
          <a:avLst/>
        </a:prstGeom>
        <a:gradFill rotWithShape="0">
          <a:gsLst>
            <a:gs pos="0">
              <a:srgbClr val="FFC000">
                <a:hueOff val="4924276"/>
                <a:satOff val="-22722"/>
                <a:lumOff val="836"/>
                <a:alphaOff val="0"/>
                <a:satMod val="103000"/>
                <a:lumMod val="102000"/>
                <a:tint val="94000"/>
              </a:srgbClr>
            </a:gs>
            <a:gs pos="50000">
              <a:srgbClr val="FFC000">
                <a:hueOff val="4924276"/>
                <a:satOff val="-22722"/>
                <a:lumOff val="836"/>
                <a:alphaOff val="0"/>
                <a:satMod val="110000"/>
                <a:lumMod val="100000"/>
                <a:shade val="100000"/>
              </a:srgbClr>
            </a:gs>
            <a:gs pos="100000">
              <a:srgbClr val="FFC000">
                <a:hueOff val="4924276"/>
                <a:satOff val="-22722"/>
                <a:lumOff val="83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Developer budget</a:t>
          </a:r>
          <a:r>
            <a:rPr lang="en-US" sz="1050" kern="1200" dirty="0">
              <a:solidFill>
                <a:sysClr val="window" lastClr="FFFFFF"/>
              </a:solidFill>
              <a:latin typeface="Calibri" panose="020F0502020204030204"/>
              <a:ea typeface="+mn-ea"/>
              <a:cs typeface="+mn-cs"/>
            </a:rPr>
            <a:t>. </a:t>
          </a:r>
        </a:p>
      </dgm:t>
    </dgm:pt>
    <dgm:pt modelId="{17CDA4C0-FFDC-42D6-841C-58C00BF37A30}" type="parTrans" cxnId="{87EBA7EB-2AE5-492F-9691-CBAE1AF9B21F}">
      <dgm:prSet/>
      <dgm:spPr/>
      <dgm:t>
        <a:bodyPr/>
        <a:lstStyle/>
        <a:p>
          <a:endParaRPr lang="en-US"/>
        </a:p>
      </dgm:t>
    </dgm:pt>
    <dgm:pt modelId="{5992D6E3-BDA1-4F8D-BACE-DBA4CBCA70C9}" type="sibTrans" cxnId="{87EBA7EB-2AE5-492F-9691-CBAE1AF9B21F}">
      <dgm:prSet/>
      <dgm:spPr>
        <a:xfrm>
          <a:off x="7530626"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9AFA376-1C7B-406E-BEE8-C9D59F9A612B}">
      <dgm:prSet custT="1"/>
      <dgm:spPr>
        <a:xfrm>
          <a:off x="7862015" y="1191931"/>
          <a:ext cx="1432995" cy="859797"/>
        </a:xfrm>
        <a:prstGeom prst="rect">
          <a:avLst/>
        </a:prstGeom>
        <a:gradFill rotWithShape="0">
          <a:gsLst>
            <a:gs pos="0">
              <a:srgbClr val="FFC000">
                <a:hueOff val="5471417"/>
                <a:satOff val="-25246"/>
                <a:lumOff val="929"/>
                <a:alphaOff val="0"/>
                <a:satMod val="103000"/>
                <a:lumMod val="102000"/>
                <a:tint val="94000"/>
              </a:srgbClr>
            </a:gs>
            <a:gs pos="50000">
              <a:srgbClr val="FFC000">
                <a:hueOff val="5471417"/>
                <a:satOff val="-25246"/>
                <a:lumOff val="929"/>
                <a:alphaOff val="0"/>
                <a:satMod val="110000"/>
                <a:lumMod val="100000"/>
                <a:shade val="100000"/>
              </a:srgbClr>
            </a:gs>
            <a:gs pos="100000">
              <a:srgbClr val="FFC000">
                <a:hueOff val="5471417"/>
                <a:satOff val="-25246"/>
                <a:lumOff val="92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quality standards, processes and metrics. </a:t>
          </a:r>
        </a:p>
      </dgm:t>
    </dgm:pt>
    <dgm:pt modelId="{CF1E0B1F-14C2-4250-AF8C-ABFF4472254D}" type="parTrans" cxnId="{49B2FCCA-6139-4435-A732-B4FCEDE94106}">
      <dgm:prSet/>
      <dgm:spPr/>
      <dgm:t>
        <a:bodyPr/>
        <a:lstStyle/>
        <a:p>
          <a:endParaRPr lang="en-US"/>
        </a:p>
      </dgm:t>
    </dgm:pt>
    <dgm:pt modelId="{B511B537-24CD-4BA7-BC36-F033B9B0BC1E}" type="sibTrans" cxnId="{49B2FCCA-6139-4435-A732-B4FCEDE94106}">
      <dgm:prSet/>
      <dgm:spPr>
        <a:xfrm>
          <a:off x="9293211"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775385"/>
              <a:satOff val="-26649"/>
              <a:lumOff val="98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254ED3D-FB19-48ED-AB09-F3ACD9D72DC4}">
      <dgm:prSet custT="1"/>
      <dgm:spPr>
        <a:xfrm>
          <a:off x="9624600" y="1191931"/>
          <a:ext cx="1432995" cy="859797"/>
        </a:xfrm>
        <a:prstGeom prst="rect">
          <a:avLst/>
        </a:prstGeom>
        <a:gradFill rotWithShape="0">
          <a:gsLst>
            <a:gs pos="0">
              <a:srgbClr val="FFC000">
                <a:hueOff val="6018559"/>
                <a:satOff val="-27771"/>
                <a:lumOff val="1022"/>
                <a:alphaOff val="0"/>
                <a:satMod val="103000"/>
                <a:lumMod val="102000"/>
                <a:tint val="94000"/>
              </a:srgbClr>
            </a:gs>
            <a:gs pos="50000">
              <a:srgbClr val="FFC000">
                <a:hueOff val="6018559"/>
                <a:satOff val="-27771"/>
                <a:lumOff val="1022"/>
                <a:alphaOff val="0"/>
                <a:satMod val="110000"/>
                <a:lumMod val="100000"/>
                <a:shade val="100000"/>
              </a:srgbClr>
            </a:gs>
            <a:gs pos="100000">
              <a:srgbClr val="FFC000">
                <a:hueOff val="6018559"/>
                <a:satOff val="-27771"/>
                <a:lumOff val="10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roles and responsibilities. </a:t>
          </a:r>
        </a:p>
      </dgm:t>
    </dgm:pt>
    <dgm:pt modelId="{0719FBE3-9998-460D-9E07-3A574D2E4125}" type="parTrans" cxnId="{4375F64D-EB8E-4394-A83D-0BFD6C4FC0BE}">
      <dgm:prSet/>
      <dgm:spPr/>
      <dgm:t>
        <a:bodyPr/>
        <a:lstStyle/>
        <a:p>
          <a:endParaRPr lang="en-US"/>
        </a:p>
      </dgm:t>
    </dgm:pt>
    <dgm:pt modelId="{800A6C85-654A-4E98-9F30-5EE40A47DCAB}" type="sibTrans" cxnId="{4375F64D-EB8E-4394-A83D-0BFD6C4FC0BE}">
      <dgm:prSet/>
      <dgm:spPr>
        <a:xfrm>
          <a:off x="1528172" y="2049928"/>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6352923"/>
              <a:satOff val="-29314"/>
              <a:lumOff val="107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92AD6FB-0426-4296-8DD4-171E4BE154BD}">
      <dgm:prSet custT="1"/>
      <dgm:spPr>
        <a:xfrm>
          <a:off x="811674" y="2381318"/>
          <a:ext cx="1432995" cy="859797"/>
        </a:xfrm>
        <a:prstGeom prst="rect">
          <a:avLst/>
        </a:prstGeom>
        <a:gradFill rotWithShape="0">
          <a:gsLst>
            <a:gs pos="0">
              <a:srgbClr val="FFC000">
                <a:hueOff val="6565700"/>
                <a:satOff val="-30296"/>
                <a:lumOff val="1115"/>
                <a:alphaOff val="0"/>
                <a:satMod val="103000"/>
                <a:lumMod val="102000"/>
                <a:tint val="94000"/>
              </a:srgbClr>
            </a:gs>
            <a:gs pos="50000">
              <a:srgbClr val="FFC000">
                <a:hueOff val="6565700"/>
                <a:satOff val="-30296"/>
                <a:lumOff val="1115"/>
                <a:alphaOff val="0"/>
                <a:satMod val="110000"/>
                <a:lumMod val="100000"/>
                <a:shade val="100000"/>
              </a:srgbClr>
            </a:gs>
            <a:gs pos="100000">
              <a:srgbClr val="FFC000">
                <a:hueOff val="6565700"/>
                <a:satOff val="-30296"/>
                <a:lumOff val="11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communications requirements. </a:t>
          </a:r>
        </a:p>
      </dgm:t>
    </dgm:pt>
    <dgm:pt modelId="{801808D7-84CC-4F5A-B0C1-CC6ABF5787D8}" type="parTrans" cxnId="{C60688E2-04A4-4D4E-B5D9-63CC31CC48BE}">
      <dgm:prSet/>
      <dgm:spPr/>
      <dgm:t>
        <a:bodyPr/>
        <a:lstStyle/>
        <a:p>
          <a:endParaRPr lang="en-US"/>
        </a:p>
      </dgm:t>
    </dgm:pt>
    <dgm:pt modelId="{66FEEB34-9728-40F7-BA97-B7CF027C96B6}" type="sibTrans" cxnId="{C60688E2-04A4-4D4E-B5D9-63CC31CC48BE}">
      <dgm:prSet/>
      <dgm:spPr>
        <a:xfrm>
          <a:off x="224287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8AA66F0-AF0B-4685-9312-EE4DAE5FF65E}">
      <dgm:prSet custT="1"/>
      <dgm:spPr>
        <a:xfrm>
          <a:off x="2574259" y="2381318"/>
          <a:ext cx="1432995" cy="859797"/>
        </a:xfrm>
        <a:prstGeom prst="rect">
          <a:avLst/>
        </a:prstGeom>
        <a:gradFill rotWithShape="0">
          <a:gsLst>
            <a:gs pos="0">
              <a:srgbClr val="FFC000">
                <a:hueOff val="7112842"/>
                <a:satOff val="-32820"/>
                <a:lumOff val="1208"/>
                <a:alphaOff val="0"/>
                <a:satMod val="103000"/>
                <a:lumMod val="102000"/>
                <a:tint val="94000"/>
              </a:srgbClr>
            </a:gs>
            <a:gs pos="50000">
              <a:srgbClr val="FFC000">
                <a:hueOff val="7112842"/>
                <a:satOff val="-32820"/>
                <a:lumOff val="1208"/>
                <a:alphaOff val="0"/>
                <a:satMod val="110000"/>
                <a:lumMod val="100000"/>
                <a:shade val="100000"/>
              </a:srgbClr>
            </a:gs>
            <a:gs pos="100000">
              <a:srgbClr val="FFC000">
                <a:hueOff val="7112842"/>
                <a:satOff val="-32820"/>
                <a:lumOff val="120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Risk identification, qualitative and quantitative risk analysis and response planning. </a:t>
          </a:r>
        </a:p>
      </dgm:t>
    </dgm:pt>
    <dgm:pt modelId="{45613179-3B68-4086-AF5F-86C1845E3782}" type="parTrans" cxnId="{6C0CA286-F811-4CF5-B976-2764EE56DD63}">
      <dgm:prSet/>
      <dgm:spPr/>
      <dgm:t>
        <a:bodyPr/>
        <a:lstStyle/>
        <a:p>
          <a:endParaRPr lang="en-US"/>
        </a:p>
      </dgm:t>
    </dgm:pt>
    <dgm:pt modelId="{D0CED150-2EF2-4EF0-B263-35C8CD721683}" type="sibTrans" cxnId="{6C0CA286-F811-4CF5-B976-2764EE56DD63}">
      <dgm:prSet/>
      <dgm:spPr>
        <a:xfrm>
          <a:off x="4005455" y="2765496"/>
          <a:ext cx="298989" cy="91440"/>
        </a:xfrm>
        <a:custGeom>
          <a:avLst/>
          <a:gdLst/>
          <a:ahLst/>
          <a:cxnLst/>
          <a:rect l="0" t="0" r="0" b="0"/>
          <a:pathLst>
            <a:path>
              <a:moveTo>
                <a:pt x="0" y="45720"/>
              </a:moveTo>
              <a:lnTo>
                <a:pt x="298989" y="45720"/>
              </a:lnTo>
            </a:path>
          </a:pathLst>
        </a:custGeom>
        <a:noFill/>
        <a:ln w="6350" cap="flat" cmpd="sng" algn="ctr">
          <a:solidFill>
            <a:srgbClr val="FFC000">
              <a:hueOff val="7508000"/>
              <a:satOff val="-34644"/>
              <a:lumOff val="127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15FCD37-44E7-4B60-8FF5-8DBBE4E74AE9}">
      <dgm:prSet custT="1"/>
      <dgm:spPr>
        <a:xfrm>
          <a:off x="4336844" y="2381318"/>
          <a:ext cx="1432995" cy="859797"/>
        </a:xfrm>
        <a:prstGeom prst="rect">
          <a:avLst/>
        </a:prstGeom>
        <a:gradFill rotWithShape="0">
          <a:gsLst>
            <a:gs pos="0">
              <a:srgbClr val="FFC000">
                <a:hueOff val="7659983"/>
                <a:satOff val="-35345"/>
                <a:lumOff val="1301"/>
                <a:alphaOff val="0"/>
                <a:satMod val="103000"/>
                <a:lumMod val="102000"/>
                <a:tint val="94000"/>
              </a:srgbClr>
            </a:gs>
            <a:gs pos="50000">
              <a:srgbClr val="FFC000">
                <a:hueOff val="7659983"/>
                <a:satOff val="-35345"/>
                <a:lumOff val="1301"/>
                <a:alphaOff val="0"/>
                <a:satMod val="110000"/>
                <a:lumMod val="100000"/>
                <a:shade val="100000"/>
              </a:srgbClr>
            </a:gs>
            <a:gs pos="100000">
              <a:srgbClr val="FFC000">
                <a:hueOff val="7659983"/>
                <a:satOff val="-35345"/>
                <a:lumOff val="130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Determine what to purchase. </a:t>
          </a:r>
        </a:p>
      </dgm:t>
    </dgm:pt>
    <dgm:pt modelId="{722A3D64-20A9-4D71-B589-EDC3BFC93EF4}" type="parTrans" cxnId="{91B07D45-BD80-47A8-95F2-C2A0061F001A}">
      <dgm:prSet/>
      <dgm:spPr/>
      <dgm:t>
        <a:bodyPr/>
        <a:lstStyle/>
        <a:p>
          <a:endParaRPr lang="en-US"/>
        </a:p>
      </dgm:t>
    </dgm:pt>
    <dgm:pt modelId="{79A42E9A-2BBA-46B6-995E-042AA8C6413D}" type="sibTrans" cxnId="{91B07D45-BD80-47A8-95F2-C2A0061F001A}">
      <dgm:prSet/>
      <dgm:spPr>
        <a:xfrm>
          <a:off x="576804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085538"/>
              <a:satOff val="-37308"/>
              <a:lumOff val="137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FBC2AAD-E931-4C20-9361-382432A26BBA}">
      <dgm:prSet custT="1"/>
      <dgm:spPr>
        <a:xfrm>
          <a:off x="6099430" y="2381318"/>
          <a:ext cx="1432995" cy="859797"/>
        </a:xfrm>
        <a:prstGeom prst="rect">
          <a:avLst/>
        </a:prstGeom>
        <a:gradFill rotWithShape="0">
          <a:gsLst>
            <a:gs pos="0">
              <a:srgbClr val="FFC000">
                <a:hueOff val="8207126"/>
                <a:satOff val="-37869"/>
                <a:lumOff val="1393"/>
                <a:alphaOff val="0"/>
                <a:satMod val="103000"/>
                <a:lumMod val="102000"/>
                <a:tint val="94000"/>
              </a:srgbClr>
            </a:gs>
            <a:gs pos="50000">
              <a:srgbClr val="FFC000">
                <a:hueOff val="8207126"/>
                <a:satOff val="-37869"/>
                <a:lumOff val="1393"/>
                <a:alphaOff val="0"/>
                <a:satMod val="110000"/>
                <a:lumMod val="100000"/>
                <a:shade val="100000"/>
              </a:srgbClr>
            </a:gs>
            <a:gs pos="100000">
              <a:srgbClr val="FFC000">
                <a:hueOff val="8207126"/>
                <a:satOff val="-37869"/>
                <a:lumOff val="13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Prepare procurement documents. </a:t>
          </a:r>
        </a:p>
      </dgm:t>
    </dgm:pt>
    <dgm:pt modelId="{E65C46AC-B2F4-42E4-B197-7D5E07B0A547}" type="parTrans" cxnId="{18EDA431-BA3F-4A9A-9CC5-3A3EC5B8F26B}">
      <dgm:prSet/>
      <dgm:spPr/>
      <dgm:t>
        <a:bodyPr/>
        <a:lstStyle/>
        <a:p>
          <a:endParaRPr lang="en-US"/>
        </a:p>
      </dgm:t>
    </dgm:pt>
    <dgm:pt modelId="{6696EEC1-F207-4819-8DD2-3B8EEA495EC3}" type="sibTrans" cxnId="{18EDA431-BA3F-4A9A-9CC5-3A3EC5B8F26B}">
      <dgm:prSet/>
      <dgm:spPr>
        <a:xfrm>
          <a:off x="7530626"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EF65471-130E-4959-A410-949DC35D3ECE}">
      <dgm:prSet custT="1"/>
      <dgm:spPr>
        <a:xfrm>
          <a:off x="7862015" y="2381318"/>
          <a:ext cx="1432995" cy="859797"/>
        </a:xfrm>
        <a:prstGeom prst="rect">
          <a:avLst/>
        </a:prstGeom>
        <a:gradFill rotWithShape="0">
          <a:gsLst>
            <a:gs pos="0">
              <a:srgbClr val="FFC000">
                <a:hueOff val="8754267"/>
                <a:satOff val="-40394"/>
                <a:lumOff val="1486"/>
                <a:alphaOff val="0"/>
                <a:satMod val="103000"/>
                <a:lumMod val="102000"/>
                <a:tint val="94000"/>
              </a:srgbClr>
            </a:gs>
            <a:gs pos="50000">
              <a:srgbClr val="FFC000">
                <a:hueOff val="8754267"/>
                <a:satOff val="-40394"/>
                <a:lumOff val="1486"/>
                <a:alphaOff val="0"/>
                <a:satMod val="110000"/>
                <a:lumMod val="100000"/>
                <a:shade val="100000"/>
              </a:srgbClr>
            </a:gs>
            <a:gs pos="100000">
              <a:srgbClr val="FFC000">
                <a:hueOff val="8754267"/>
                <a:satOff val="-40394"/>
                <a:lumOff val="14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Finalize the “how to execute and control” aspects of all management plans. </a:t>
          </a:r>
        </a:p>
      </dgm:t>
    </dgm:pt>
    <dgm:pt modelId="{DD123F1F-D7F0-4D05-9772-342951628555}" type="parTrans" cxnId="{9AB30278-8CC8-467D-82EF-3DF9224CC73C}">
      <dgm:prSet/>
      <dgm:spPr/>
      <dgm:t>
        <a:bodyPr/>
        <a:lstStyle/>
        <a:p>
          <a:endParaRPr lang="en-US"/>
        </a:p>
      </dgm:t>
    </dgm:pt>
    <dgm:pt modelId="{0C18BCC0-561F-435B-890D-C6DA38D12724}" type="sibTrans" cxnId="{9AB30278-8CC8-467D-82EF-3DF9224CC73C}">
      <dgm:prSet/>
      <dgm:spPr>
        <a:xfrm>
          <a:off x="9293211" y="2765496"/>
          <a:ext cx="298989" cy="91440"/>
        </a:xfrm>
        <a:custGeom>
          <a:avLst/>
          <a:gdLst/>
          <a:ahLst/>
          <a:cxnLst/>
          <a:rect l="0" t="0" r="0" b="0"/>
          <a:pathLst>
            <a:path>
              <a:moveTo>
                <a:pt x="0" y="45720"/>
              </a:moveTo>
              <a:lnTo>
                <a:pt x="298989" y="45720"/>
              </a:lnTo>
            </a:path>
          </a:pathLst>
        </a:custGeom>
        <a:noFill/>
        <a:ln w="6350" cap="flat" cmpd="sng" algn="ctr">
          <a:solidFill>
            <a:srgbClr val="FFC000">
              <a:hueOff val="9240615"/>
              <a:satOff val="-42638"/>
              <a:lumOff val="156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1CE6FCA-B82D-4B07-856E-B0049EAA5D27}">
      <dgm:prSet custT="1"/>
      <dgm:spPr>
        <a:xfrm>
          <a:off x="9624600" y="2381318"/>
          <a:ext cx="1432995" cy="859797"/>
        </a:xfrm>
        <a:prstGeom prst="rect">
          <a:avLst/>
        </a:prstGeom>
        <a:gradFill rotWithShape="0">
          <a:gsLst>
            <a:gs pos="0">
              <a:srgbClr val="FFC000">
                <a:hueOff val="9301409"/>
                <a:satOff val="-42919"/>
                <a:lumOff val="1579"/>
                <a:alphaOff val="0"/>
                <a:satMod val="103000"/>
                <a:lumMod val="102000"/>
                <a:tint val="94000"/>
              </a:srgbClr>
            </a:gs>
            <a:gs pos="50000">
              <a:srgbClr val="FFC000">
                <a:hueOff val="9301409"/>
                <a:satOff val="-42919"/>
                <a:lumOff val="1579"/>
                <a:alphaOff val="0"/>
                <a:satMod val="110000"/>
                <a:lumMod val="100000"/>
                <a:shade val="100000"/>
              </a:srgbClr>
            </a:gs>
            <a:gs pos="100000">
              <a:srgbClr val="FFC000">
                <a:hueOff val="9301409"/>
                <a:satOff val="-42919"/>
                <a:lumOff val="15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Create process improvement plan. </a:t>
          </a:r>
        </a:p>
      </dgm:t>
    </dgm:pt>
    <dgm:pt modelId="{6BE98A25-BAA1-4871-88D4-C4857CDD7C5A}" type="parTrans" cxnId="{E747E06E-5266-4785-901E-5FAB41ED3E81}">
      <dgm:prSet/>
      <dgm:spPr/>
      <dgm:t>
        <a:bodyPr/>
        <a:lstStyle/>
        <a:p>
          <a:endParaRPr lang="en-US"/>
        </a:p>
      </dgm:t>
    </dgm:pt>
    <dgm:pt modelId="{5957D243-F1FA-4774-A0E8-AD8444186F9E}" type="sibTrans" cxnId="{E747E06E-5266-4785-901E-5FAB41ED3E81}">
      <dgm:prSet/>
      <dgm:spPr>
        <a:xfrm>
          <a:off x="1528172" y="3239315"/>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9818154"/>
              <a:satOff val="-45303"/>
              <a:lumOff val="166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48DA055-DEB1-4CB8-81B7-92D2C9075092}">
      <dgm:prSet custT="1"/>
      <dgm:spPr>
        <a:xfrm>
          <a:off x="811674" y="3570704"/>
          <a:ext cx="1432995" cy="859797"/>
        </a:xfrm>
        <a:prstGeom prst="rect">
          <a:avLst/>
        </a:prstGeom>
        <a:gradFill rotWithShape="0">
          <a:gsLst>
            <a:gs pos="0">
              <a:srgbClr val="FFC000">
                <a:hueOff val="9848551"/>
                <a:satOff val="-45443"/>
                <a:lumOff val="1672"/>
                <a:alphaOff val="0"/>
                <a:satMod val="103000"/>
                <a:lumMod val="102000"/>
                <a:tint val="94000"/>
              </a:srgbClr>
            </a:gs>
            <a:gs pos="50000">
              <a:srgbClr val="FFC000">
                <a:hueOff val="9848551"/>
                <a:satOff val="-45443"/>
                <a:lumOff val="1672"/>
                <a:alphaOff val="0"/>
                <a:satMod val="110000"/>
                <a:lumMod val="100000"/>
                <a:shade val="100000"/>
              </a:srgbClr>
            </a:gs>
            <a:gs pos="100000">
              <a:srgbClr val="FFC000">
                <a:hueOff val="9848551"/>
                <a:satOff val="-45443"/>
                <a:lumOff val="167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Gain formal approval. </a:t>
          </a:r>
        </a:p>
      </dgm:t>
    </dgm:pt>
    <dgm:pt modelId="{30AD0C8C-61FA-4017-8392-00CAA9A3751C}" type="parTrans" cxnId="{92C8636B-D9E3-4A4D-B799-D6BC579EDF28}">
      <dgm:prSet/>
      <dgm:spPr/>
      <dgm:t>
        <a:bodyPr/>
        <a:lstStyle/>
        <a:p>
          <a:endParaRPr lang="en-US"/>
        </a:p>
      </dgm:t>
    </dgm:pt>
    <dgm:pt modelId="{780D40C8-6EBF-4585-8265-2EB30AE06748}" type="sibTrans" cxnId="{92C8636B-D9E3-4A4D-B799-D6BC579EDF28}">
      <dgm:prSet/>
      <dgm:spPr>
        <a:xfrm>
          <a:off x="2242870" y="3954883"/>
          <a:ext cx="298989" cy="91440"/>
        </a:xfrm>
        <a:custGeom>
          <a:avLst/>
          <a:gdLst/>
          <a:ahLst/>
          <a:cxnLst/>
          <a:rect l="0" t="0" r="0" b="0"/>
          <a:pathLst>
            <a:path>
              <a:moveTo>
                <a:pt x="0" y="45720"/>
              </a:moveTo>
              <a:lnTo>
                <a:pt x="298989"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FB52E4E-568B-420D-BA43-AE8933D82A11}">
      <dgm:prSet custT="1"/>
      <dgm:spPr>
        <a:xfrm>
          <a:off x="2574259" y="3570704"/>
          <a:ext cx="1432995" cy="859797"/>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Hold kick-off meeting. </a:t>
          </a:r>
        </a:p>
      </dgm:t>
    </dgm:pt>
    <dgm:pt modelId="{67E64446-DC3E-4C14-AB22-72709885E66B}" type="parTrans" cxnId="{CCC7D45D-6F77-464D-BB5A-1DECD336726E}">
      <dgm:prSet/>
      <dgm:spPr/>
      <dgm:t>
        <a:bodyPr/>
        <a:lstStyle/>
        <a:p>
          <a:endParaRPr lang="en-US"/>
        </a:p>
      </dgm:t>
    </dgm:pt>
    <dgm:pt modelId="{0629DA63-CB68-4480-91F0-25F42A646F67}" type="sibTrans" cxnId="{CCC7D45D-6F77-464D-BB5A-1DECD336726E}">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20"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9"/>
      <dgm:spPr/>
    </dgm:pt>
    <dgm:pt modelId="{770D2183-6F0C-46AF-9288-C8CFB6B23B88}" type="pres">
      <dgm:prSet presAssocID="{3B8BC21B-7BC8-4500-85B0-B3A95F4161E5}" presName="connectorText" presStyleLbl="sibTrans1D1" presStyleIdx="0" presStyleCnt="19"/>
      <dgm:spPr/>
    </dgm:pt>
    <dgm:pt modelId="{55A291AB-2047-4E9E-862F-73334DA0339A}" type="pres">
      <dgm:prSet presAssocID="{331F405C-336A-4D36-980D-CE13A3501252}" presName="node" presStyleLbl="node1" presStyleIdx="1" presStyleCnt="20">
        <dgm:presLayoutVars>
          <dgm:bulletEnabled val="1"/>
        </dgm:presLayoutVars>
      </dgm:prSet>
      <dgm:spPr/>
    </dgm:pt>
    <dgm:pt modelId="{39CE3EDF-6AA5-4D3B-853E-3ADFA1673BE6}" type="pres">
      <dgm:prSet presAssocID="{CCB4ED42-C07F-4778-B17E-E7949593EBEC}" presName="sibTrans" presStyleLbl="sibTrans1D1" presStyleIdx="1" presStyleCnt="19"/>
      <dgm:spPr/>
    </dgm:pt>
    <dgm:pt modelId="{89C334F0-7BDF-4A2D-94EE-72C8E8BD5087}" type="pres">
      <dgm:prSet presAssocID="{CCB4ED42-C07F-4778-B17E-E7949593EBEC}" presName="connectorText" presStyleLbl="sibTrans1D1" presStyleIdx="1" presStyleCnt="19"/>
      <dgm:spPr/>
    </dgm:pt>
    <dgm:pt modelId="{547E9413-8FF5-4A07-B6B0-A00D5EDBD9BF}" type="pres">
      <dgm:prSet presAssocID="{702C4AB3-C3C4-4C99-A28F-DA93114E808D}" presName="node" presStyleLbl="node1" presStyleIdx="2" presStyleCnt="20">
        <dgm:presLayoutVars>
          <dgm:bulletEnabled val="1"/>
        </dgm:presLayoutVars>
      </dgm:prSet>
      <dgm:spPr/>
    </dgm:pt>
    <dgm:pt modelId="{E2915C4F-DC44-49BE-BEF8-A88E48EAC84C}" type="pres">
      <dgm:prSet presAssocID="{5D9BACB6-8EC5-48A0-82F4-7ACD3F9BC021}" presName="sibTrans" presStyleLbl="sibTrans1D1" presStyleIdx="2" presStyleCnt="19"/>
      <dgm:spPr/>
    </dgm:pt>
    <dgm:pt modelId="{BD319B62-ABF8-45F1-87E1-B232734C51EC}" type="pres">
      <dgm:prSet presAssocID="{5D9BACB6-8EC5-48A0-82F4-7ACD3F9BC021}" presName="connectorText" presStyleLbl="sibTrans1D1" presStyleIdx="2" presStyleCnt="19"/>
      <dgm:spPr/>
    </dgm:pt>
    <dgm:pt modelId="{DA88101A-D7D6-4594-8202-5EDD5CD9E2BB}" type="pres">
      <dgm:prSet presAssocID="{2B4113C0-7F34-4E75-84CA-75A22916A12F}" presName="node" presStyleLbl="node1" presStyleIdx="3" presStyleCnt="20">
        <dgm:presLayoutVars>
          <dgm:bulletEnabled val="1"/>
        </dgm:presLayoutVars>
      </dgm:prSet>
      <dgm:spPr/>
    </dgm:pt>
    <dgm:pt modelId="{D35F29E1-3C6F-49C8-A6A9-04D2BD95A96D}" type="pres">
      <dgm:prSet presAssocID="{8D690573-A3FB-4B61-96FB-6CBC9ED46579}" presName="sibTrans" presStyleLbl="sibTrans1D1" presStyleIdx="3" presStyleCnt="19"/>
      <dgm:spPr/>
    </dgm:pt>
    <dgm:pt modelId="{9D79E100-E875-4B9F-9117-469901487744}" type="pres">
      <dgm:prSet presAssocID="{8D690573-A3FB-4B61-96FB-6CBC9ED46579}" presName="connectorText" presStyleLbl="sibTrans1D1" presStyleIdx="3" presStyleCnt="19"/>
      <dgm:spPr/>
    </dgm:pt>
    <dgm:pt modelId="{74959078-0394-4789-8B7D-E153DEC829CF}" type="pres">
      <dgm:prSet presAssocID="{C7694575-66CE-45FB-AC21-FE252C08CAF9}" presName="node" presStyleLbl="node1" presStyleIdx="4" presStyleCnt="20">
        <dgm:presLayoutVars>
          <dgm:bulletEnabled val="1"/>
        </dgm:presLayoutVars>
      </dgm:prSet>
      <dgm:spPr/>
    </dgm:pt>
    <dgm:pt modelId="{4CFD0E31-49AE-46E7-9ED5-166BD6BC40B6}" type="pres">
      <dgm:prSet presAssocID="{1B37FE5B-05F3-4A17-A9CF-4B1B92BA92B2}" presName="sibTrans" presStyleLbl="sibTrans1D1" presStyleIdx="4" presStyleCnt="19"/>
      <dgm:spPr/>
    </dgm:pt>
    <dgm:pt modelId="{4E8F8DEA-D76C-4C4A-8769-A6BFC1066A6F}" type="pres">
      <dgm:prSet presAssocID="{1B37FE5B-05F3-4A17-A9CF-4B1B92BA92B2}" presName="connectorText" presStyleLbl="sibTrans1D1" presStyleIdx="4" presStyleCnt="19"/>
      <dgm:spPr/>
    </dgm:pt>
    <dgm:pt modelId="{61589326-D0F2-45AB-83F4-896CE1C527C6}" type="pres">
      <dgm:prSet presAssocID="{7D50744A-3300-45AC-802D-71782F314369}" presName="node" presStyleLbl="node1" presStyleIdx="5" presStyleCnt="20">
        <dgm:presLayoutVars>
          <dgm:bulletEnabled val="1"/>
        </dgm:presLayoutVars>
      </dgm:prSet>
      <dgm:spPr/>
    </dgm:pt>
    <dgm:pt modelId="{5AAF409F-1E91-438D-A3F2-775869183B7A}" type="pres">
      <dgm:prSet presAssocID="{CE8F516B-2183-47CC-A501-9D05C6DD5AB1}" presName="sibTrans" presStyleLbl="sibTrans1D1" presStyleIdx="5" presStyleCnt="19"/>
      <dgm:spPr/>
    </dgm:pt>
    <dgm:pt modelId="{30510ADE-1689-4E94-BACC-6B3573577359}" type="pres">
      <dgm:prSet presAssocID="{CE8F516B-2183-47CC-A501-9D05C6DD5AB1}" presName="connectorText" presStyleLbl="sibTrans1D1" presStyleIdx="5" presStyleCnt="19"/>
      <dgm:spPr/>
    </dgm:pt>
    <dgm:pt modelId="{DDA0C6E0-0C5D-404C-97AB-79669D7B1693}" type="pres">
      <dgm:prSet presAssocID="{3E83F0B0-277E-4538-9211-33FE4A97B303}" presName="node" presStyleLbl="node1" presStyleIdx="6" presStyleCnt="20">
        <dgm:presLayoutVars>
          <dgm:bulletEnabled val="1"/>
        </dgm:presLayoutVars>
      </dgm:prSet>
      <dgm:spPr/>
    </dgm:pt>
    <dgm:pt modelId="{50C08D7C-A5CC-4A5C-A1E3-C2FDF621915A}" type="pres">
      <dgm:prSet presAssocID="{0EA7BFA5-6E58-48E0-8435-7103665183D3}" presName="sibTrans" presStyleLbl="sibTrans1D1" presStyleIdx="6" presStyleCnt="19"/>
      <dgm:spPr/>
    </dgm:pt>
    <dgm:pt modelId="{3C79D3D8-D6BE-4976-BF4E-1EB25DA1672D}" type="pres">
      <dgm:prSet presAssocID="{0EA7BFA5-6E58-48E0-8435-7103665183D3}" presName="connectorText" presStyleLbl="sibTrans1D1" presStyleIdx="6" presStyleCnt="19"/>
      <dgm:spPr/>
    </dgm:pt>
    <dgm:pt modelId="{1F74FB28-BD11-48C3-8E05-BF0950EB52DC}" type="pres">
      <dgm:prSet presAssocID="{8CA4A70F-422B-4AB3-BE93-7ECDEAA6AA32}" presName="node" presStyleLbl="node1" presStyleIdx="7" presStyleCnt="20">
        <dgm:presLayoutVars>
          <dgm:bulletEnabled val="1"/>
        </dgm:presLayoutVars>
      </dgm:prSet>
      <dgm:spPr/>
    </dgm:pt>
    <dgm:pt modelId="{51E0B8D1-551C-497B-8A7E-5A3E74F12208}" type="pres">
      <dgm:prSet presAssocID="{47347F38-D296-4F8E-ABDB-283DE3FDFD65}" presName="sibTrans" presStyleLbl="sibTrans1D1" presStyleIdx="7" presStyleCnt="19"/>
      <dgm:spPr/>
    </dgm:pt>
    <dgm:pt modelId="{81324327-438F-4D52-BE1F-23A1B351E785}" type="pres">
      <dgm:prSet presAssocID="{47347F38-D296-4F8E-ABDB-283DE3FDFD65}" presName="connectorText" presStyleLbl="sibTrans1D1" presStyleIdx="7" presStyleCnt="19"/>
      <dgm:spPr/>
    </dgm:pt>
    <dgm:pt modelId="{B1E7300D-9059-45DD-B7FF-5452F117E2E2}" type="pres">
      <dgm:prSet presAssocID="{03331E4B-664D-487C-A10B-603FBF044C08}" presName="node" presStyleLbl="node1" presStyleIdx="8" presStyleCnt="20">
        <dgm:presLayoutVars>
          <dgm:bulletEnabled val="1"/>
        </dgm:presLayoutVars>
      </dgm:prSet>
      <dgm:spPr/>
    </dgm:pt>
    <dgm:pt modelId="{88588DC9-D657-449F-9FA2-3070CF804240}" type="pres">
      <dgm:prSet presAssocID="{3F5C9F44-41A2-4EBD-81DE-1B316435F796}" presName="sibTrans" presStyleLbl="sibTrans1D1" presStyleIdx="8" presStyleCnt="19"/>
      <dgm:spPr/>
    </dgm:pt>
    <dgm:pt modelId="{0FE1CAA2-43A2-4201-A3F3-35514C19C52F}" type="pres">
      <dgm:prSet presAssocID="{3F5C9F44-41A2-4EBD-81DE-1B316435F796}" presName="connectorText" presStyleLbl="sibTrans1D1" presStyleIdx="8" presStyleCnt="19"/>
      <dgm:spPr/>
    </dgm:pt>
    <dgm:pt modelId="{5A37126B-FE03-4E48-BE7F-EE3AEA20D2C6}" type="pres">
      <dgm:prSet presAssocID="{926E2CCB-D1F9-422D-B807-845F72993142}" presName="node" presStyleLbl="node1" presStyleIdx="9" presStyleCnt="20">
        <dgm:presLayoutVars>
          <dgm:bulletEnabled val="1"/>
        </dgm:presLayoutVars>
      </dgm:prSet>
      <dgm:spPr/>
    </dgm:pt>
    <dgm:pt modelId="{D21712FA-5CA0-4EC0-B51C-D27F68E6468B}" type="pres">
      <dgm:prSet presAssocID="{5992D6E3-BDA1-4F8D-BACE-DBA4CBCA70C9}" presName="sibTrans" presStyleLbl="sibTrans1D1" presStyleIdx="9" presStyleCnt="19"/>
      <dgm:spPr/>
    </dgm:pt>
    <dgm:pt modelId="{F96BE3ED-3FF2-4055-8500-F4194C6BE0B9}" type="pres">
      <dgm:prSet presAssocID="{5992D6E3-BDA1-4F8D-BACE-DBA4CBCA70C9}" presName="connectorText" presStyleLbl="sibTrans1D1" presStyleIdx="9" presStyleCnt="19"/>
      <dgm:spPr/>
    </dgm:pt>
    <dgm:pt modelId="{8BFB4B44-ACFB-43C8-A86E-2EE96D6C4C42}" type="pres">
      <dgm:prSet presAssocID="{79AFA376-1C7B-406E-BEE8-C9D59F9A612B}" presName="node" presStyleLbl="node1" presStyleIdx="10" presStyleCnt="20">
        <dgm:presLayoutVars>
          <dgm:bulletEnabled val="1"/>
        </dgm:presLayoutVars>
      </dgm:prSet>
      <dgm:spPr/>
    </dgm:pt>
    <dgm:pt modelId="{1625CA79-4E15-4EBB-9CF7-208BC5FE85E6}" type="pres">
      <dgm:prSet presAssocID="{B511B537-24CD-4BA7-BC36-F033B9B0BC1E}" presName="sibTrans" presStyleLbl="sibTrans1D1" presStyleIdx="10" presStyleCnt="19"/>
      <dgm:spPr/>
    </dgm:pt>
    <dgm:pt modelId="{D6BD7FBE-8CB0-419A-99A0-6547B7C7EAE2}" type="pres">
      <dgm:prSet presAssocID="{B511B537-24CD-4BA7-BC36-F033B9B0BC1E}" presName="connectorText" presStyleLbl="sibTrans1D1" presStyleIdx="10" presStyleCnt="19"/>
      <dgm:spPr/>
    </dgm:pt>
    <dgm:pt modelId="{7C7D6A37-4AD2-4D3C-84FB-2095BE69473A}" type="pres">
      <dgm:prSet presAssocID="{3254ED3D-FB19-48ED-AB09-F3ACD9D72DC4}" presName="node" presStyleLbl="node1" presStyleIdx="11" presStyleCnt="20">
        <dgm:presLayoutVars>
          <dgm:bulletEnabled val="1"/>
        </dgm:presLayoutVars>
      </dgm:prSet>
      <dgm:spPr/>
    </dgm:pt>
    <dgm:pt modelId="{522B701C-373C-4328-87B4-DC4E85A167EA}" type="pres">
      <dgm:prSet presAssocID="{800A6C85-654A-4E98-9F30-5EE40A47DCAB}" presName="sibTrans" presStyleLbl="sibTrans1D1" presStyleIdx="11" presStyleCnt="19"/>
      <dgm:spPr/>
    </dgm:pt>
    <dgm:pt modelId="{C772776E-603A-4A18-8604-9B451AC1DB6E}" type="pres">
      <dgm:prSet presAssocID="{800A6C85-654A-4E98-9F30-5EE40A47DCAB}" presName="connectorText" presStyleLbl="sibTrans1D1" presStyleIdx="11" presStyleCnt="19"/>
      <dgm:spPr/>
    </dgm:pt>
    <dgm:pt modelId="{5A941968-641B-4C97-B374-A1F982DC2AB6}" type="pres">
      <dgm:prSet presAssocID="{D92AD6FB-0426-4296-8DD4-171E4BE154BD}" presName="node" presStyleLbl="node1" presStyleIdx="12" presStyleCnt="20">
        <dgm:presLayoutVars>
          <dgm:bulletEnabled val="1"/>
        </dgm:presLayoutVars>
      </dgm:prSet>
      <dgm:spPr/>
    </dgm:pt>
    <dgm:pt modelId="{EA154848-CA95-4A74-A72B-01F7485215B2}" type="pres">
      <dgm:prSet presAssocID="{66FEEB34-9728-40F7-BA97-B7CF027C96B6}" presName="sibTrans" presStyleLbl="sibTrans1D1" presStyleIdx="12" presStyleCnt="19"/>
      <dgm:spPr/>
    </dgm:pt>
    <dgm:pt modelId="{6DFAFE16-9587-4C10-A727-12B2999AFA52}" type="pres">
      <dgm:prSet presAssocID="{66FEEB34-9728-40F7-BA97-B7CF027C96B6}" presName="connectorText" presStyleLbl="sibTrans1D1" presStyleIdx="12" presStyleCnt="19"/>
      <dgm:spPr/>
    </dgm:pt>
    <dgm:pt modelId="{225D573D-B71F-44CB-BF23-DBB1C21265B6}" type="pres">
      <dgm:prSet presAssocID="{F8AA66F0-AF0B-4685-9312-EE4DAE5FF65E}" presName="node" presStyleLbl="node1" presStyleIdx="13" presStyleCnt="20">
        <dgm:presLayoutVars>
          <dgm:bulletEnabled val="1"/>
        </dgm:presLayoutVars>
      </dgm:prSet>
      <dgm:spPr/>
    </dgm:pt>
    <dgm:pt modelId="{82278F12-EC1F-4CD3-AACD-C0EAC66E8754}" type="pres">
      <dgm:prSet presAssocID="{D0CED150-2EF2-4EF0-B263-35C8CD721683}" presName="sibTrans" presStyleLbl="sibTrans1D1" presStyleIdx="13" presStyleCnt="19"/>
      <dgm:spPr/>
    </dgm:pt>
    <dgm:pt modelId="{F95534CB-801A-42E7-9CCE-BDD389C9C1B1}" type="pres">
      <dgm:prSet presAssocID="{D0CED150-2EF2-4EF0-B263-35C8CD721683}" presName="connectorText" presStyleLbl="sibTrans1D1" presStyleIdx="13" presStyleCnt="19"/>
      <dgm:spPr/>
    </dgm:pt>
    <dgm:pt modelId="{F8B4CD0F-A946-40A9-BC29-F3D2B5114095}" type="pres">
      <dgm:prSet presAssocID="{915FCD37-44E7-4B60-8FF5-8DBBE4E74AE9}" presName="node" presStyleLbl="node1" presStyleIdx="14" presStyleCnt="20">
        <dgm:presLayoutVars>
          <dgm:bulletEnabled val="1"/>
        </dgm:presLayoutVars>
      </dgm:prSet>
      <dgm:spPr/>
    </dgm:pt>
    <dgm:pt modelId="{8389592F-7B0A-4D69-9F6D-5CA0DEFB9191}" type="pres">
      <dgm:prSet presAssocID="{79A42E9A-2BBA-46B6-995E-042AA8C6413D}" presName="sibTrans" presStyleLbl="sibTrans1D1" presStyleIdx="14" presStyleCnt="19"/>
      <dgm:spPr/>
    </dgm:pt>
    <dgm:pt modelId="{3DEEBAD7-B6B9-4FA5-AB72-67E27819427E}" type="pres">
      <dgm:prSet presAssocID="{79A42E9A-2BBA-46B6-995E-042AA8C6413D}" presName="connectorText" presStyleLbl="sibTrans1D1" presStyleIdx="14" presStyleCnt="19"/>
      <dgm:spPr/>
    </dgm:pt>
    <dgm:pt modelId="{54889682-8FC8-4DE2-9491-A5A65F7B8A57}" type="pres">
      <dgm:prSet presAssocID="{7FBC2AAD-E931-4C20-9361-382432A26BBA}" presName="node" presStyleLbl="node1" presStyleIdx="15" presStyleCnt="20">
        <dgm:presLayoutVars>
          <dgm:bulletEnabled val="1"/>
        </dgm:presLayoutVars>
      </dgm:prSet>
      <dgm:spPr/>
    </dgm:pt>
    <dgm:pt modelId="{C43C184E-9830-4072-82C6-4B16722CB2D8}" type="pres">
      <dgm:prSet presAssocID="{6696EEC1-F207-4819-8DD2-3B8EEA495EC3}" presName="sibTrans" presStyleLbl="sibTrans1D1" presStyleIdx="15" presStyleCnt="19"/>
      <dgm:spPr/>
    </dgm:pt>
    <dgm:pt modelId="{1EA64EA5-6ABD-4396-BF40-532EA436BE86}" type="pres">
      <dgm:prSet presAssocID="{6696EEC1-F207-4819-8DD2-3B8EEA495EC3}" presName="connectorText" presStyleLbl="sibTrans1D1" presStyleIdx="15" presStyleCnt="19"/>
      <dgm:spPr/>
    </dgm:pt>
    <dgm:pt modelId="{D234FC62-E9A5-4281-927D-CFBB5E2D164B}" type="pres">
      <dgm:prSet presAssocID="{DEF65471-130E-4959-A410-949DC35D3ECE}" presName="node" presStyleLbl="node1" presStyleIdx="16" presStyleCnt="20">
        <dgm:presLayoutVars>
          <dgm:bulletEnabled val="1"/>
        </dgm:presLayoutVars>
      </dgm:prSet>
      <dgm:spPr/>
    </dgm:pt>
    <dgm:pt modelId="{EB5CB428-C111-48C8-AAE2-9C6B88D68497}" type="pres">
      <dgm:prSet presAssocID="{0C18BCC0-561F-435B-890D-C6DA38D12724}" presName="sibTrans" presStyleLbl="sibTrans1D1" presStyleIdx="16" presStyleCnt="19"/>
      <dgm:spPr/>
    </dgm:pt>
    <dgm:pt modelId="{403FAC0C-0751-4850-9931-B6037559FC1E}" type="pres">
      <dgm:prSet presAssocID="{0C18BCC0-561F-435B-890D-C6DA38D12724}" presName="connectorText" presStyleLbl="sibTrans1D1" presStyleIdx="16" presStyleCnt="19"/>
      <dgm:spPr/>
    </dgm:pt>
    <dgm:pt modelId="{410B095B-7746-4A98-97FB-D231FD7C88D8}" type="pres">
      <dgm:prSet presAssocID="{21CE6FCA-B82D-4B07-856E-B0049EAA5D27}" presName="node" presStyleLbl="node1" presStyleIdx="17" presStyleCnt="20">
        <dgm:presLayoutVars>
          <dgm:bulletEnabled val="1"/>
        </dgm:presLayoutVars>
      </dgm:prSet>
      <dgm:spPr/>
    </dgm:pt>
    <dgm:pt modelId="{0BA15840-6BE6-4DE4-A3E8-B71D3ED963F2}" type="pres">
      <dgm:prSet presAssocID="{5957D243-F1FA-4774-A0E8-AD8444186F9E}" presName="sibTrans" presStyleLbl="sibTrans1D1" presStyleIdx="17" presStyleCnt="19"/>
      <dgm:spPr/>
    </dgm:pt>
    <dgm:pt modelId="{1106049A-FC23-46B2-BD5B-012503E000F0}" type="pres">
      <dgm:prSet presAssocID="{5957D243-F1FA-4774-A0E8-AD8444186F9E}" presName="connectorText" presStyleLbl="sibTrans1D1" presStyleIdx="17" presStyleCnt="19"/>
      <dgm:spPr/>
    </dgm:pt>
    <dgm:pt modelId="{3ADD81C7-84CE-4D2B-AC34-2E22766C166A}" type="pres">
      <dgm:prSet presAssocID="{D48DA055-DEB1-4CB8-81B7-92D2C9075092}" presName="node" presStyleLbl="node1" presStyleIdx="18" presStyleCnt="20">
        <dgm:presLayoutVars>
          <dgm:bulletEnabled val="1"/>
        </dgm:presLayoutVars>
      </dgm:prSet>
      <dgm:spPr/>
    </dgm:pt>
    <dgm:pt modelId="{AAB57D64-F356-4332-8330-637A8323D050}" type="pres">
      <dgm:prSet presAssocID="{780D40C8-6EBF-4585-8265-2EB30AE06748}" presName="sibTrans" presStyleLbl="sibTrans1D1" presStyleIdx="18" presStyleCnt="19"/>
      <dgm:spPr/>
    </dgm:pt>
    <dgm:pt modelId="{762F82AA-36D9-49C8-B758-266F43DC6A41}" type="pres">
      <dgm:prSet presAssocID="{780D40C8-6EBF-4585-8265-2EB30AE06748}" presName="connectorText" presStyleLbl="sibTrans1D1" presStyleIdx="18" presStyleCnt="19"/>
      <dgm:spPr/>
    </dgm:pt>
    <dgm:pt modelId="{245EBB26-ECA2-4FA5-943A-716C028F0E2C}" type="pres">
      <dgm:prSet presAssocID="{8FB52E4E-568B-420D-BA43-AE8933D82A11}" presName="node" presStyleLbl="node1" presStyleIdx="19" presStyleCnt="20">
        <dgm:presLayoutVars>
          <dgm:bulletEnabled val="1"/>
        </dgm:presLayoutVars>
      </dgm:prSet>
      <dgm:spPr/>
    </dgm:pt>
  </dgm:ptLst>
  <dgm:cxnLst>
    <dgm:cxn modelId="{C2202207-8320-4995-9583-46EC150EEE95}" type="presOf" srcId="{3F5C9F44-41A2-4EBD-81DE-1B316435F796}" destId="{0FE1CAA2-43A2-4201-A3F3-35514C19C52F}" srcOrd="1" destOrd="0" presId="urn:microsoft.com/office/officeart/2005/8/layout/bProcess3"/>
    <dgm:cxn modelId="{73A54F09-C670-4CBD-B886-6BAA55A69B40}" type="presOf" srcId="{CCB4ED42-C07F-4778-B17E-E7949593EBEC}" destId="{89C334F0-7BDF-4A2D-94EE-72C8E8BD5087}" srcOrd="1" destOrd="0" presId="urn:microsoft.com/office/officeart/2005/8/layout/bProcess3"/>
    <dgm:cxn modelId="{0058C40A-6C83-42B1-8BDA-8414D7A0754C}" type="presOf" srcId="{6696EEC1-F207-4819-8DD2-3B8EEA495EC3}" destId="{C43C184E-9830-4072-82C6-4B16722CB2D8}" srcOrd="0" destOrd="0" presId="urn:microsoft.com/office/officeart/2005/8/layout/bProcess3"/>
    <dgm:cxn modelId="{CD209C0B-7F38-47CD-8F13-DD81277FF53E}" type="presOf" srcId="{702C4AB3-C3C4-4C99-A28F-DA93114E808D}" destId="{547E9413-8FF5-4A07-B6B0-A00D5EDBD9BF}" srcOrd="0" destOrd="0" presId="urn:microsoft.com/office/officeart/2005/8/layout/bProcess3"/>
    <dgm:cxn modelId="{2A09A20B-3D55-43CD-B1D3-3A42F1EDBBC7}" type="presOf" srcId="{D0CED150-2EF2-4EF0-B263-35C8CD721683}" destId="{82278F12-EC1F-4CD3-AACD-C0EAC66E8754}" srcOrd="0" destOrd="0" presId="urn:microsoft.com/office/officeart/2005/8/layout/bProcess3"/>
    <dgm:cxn modelId="{3872840C-4BE0-4116-8826-D57596562509}" type="presOf" srcId="{780D40C8-6EBF-4585-8265-2EB30AE06748}" destId="{AAB57D64-F356-4332-8330-637A8323D050}" srcOrd="0" destOrd="0" presId="urn:microsoft.com/office/officeart/2005/8/layout/bProcess3"/>
    <dgm:cxn modelId="{96ECD50D-2204-4F60-8A37-8FA73FF24ED7}" type="presOf" srcId="{D48DA055-DEB1-4CB8-81B7-92D2C9075092}" destId="{3ADD81C7-84CE-4D2B-AC34-2E22766C166A}" srcOrd="0" destOrd="0" presId="urn:microsoft.com/office/officeart/2005/8/layout/bProcess3"/>
    <dgm:cxn modelId="{6F1D3612-916D-4C9F-B68B-4E7E1DE81BE4}" type="presOf" srcId="{66FEEB34-9728-40F7-BA97-B7CF027C96B6}" destId="{6DFAFE16-9587-4C10-A727-12B2999AFA52}" srcOrd="1" destOrd="0" presId="urn:microsoft.com/office/officeart/2005/8/layout/bProcess3"/>
    <dgm:cxn modelId="{A4A9E918-B332-45BF-8113-947279ECD4CA}" srcId="{961E72E5-75C4-4B03-A804-26DC26D4127F}" destId="{C7694575-66CE-45FB-AC21-FE252C08CAF9}" srcOrd="4" destOrd="0" parTransId="{74611EDA-E86B-42B1-BE95-1BA4798A48FE}" sibTransId="{1B37FE5B-05F3-4A17-A9CF-4B1B92BA92B2}"/>
    <dgm:cxn modelId="{A389E419-192B-4215-9D59-4C0182B54369}" type="presOf" srcId="{C7694575-66CE-45FB-AC21-FE252C08CAF9}" destId="{74959078-0394-4789-8B7D-E153DEC829CF}"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EDE6602B-95CA-47BD-A8DF-05F860FAC893}" type="presOf" srcId="{CCB4ED42-C07F-4778-B17E-E7949593EBEC}" destId="{39CE3EDF-6AA5-4D3B-853E-3ADFA1673BE6}" srcOrd="0" destOrd="0" presId="urn:microsoft.com/office/officeart/2005/8/layout/bProcess3"/>
    <dgm:cxn modelId="{23D0862D-DE24-49D7-9EB8-BCB32A4D2B1A}" type="presOf" srcId="{961E72E5-75C4-4B03-A804-26DC26D4127F}" destId="{7C2EC096-D478-4693-A09F-027DD8FECB08}" srcOrd="0" destOrd="0" presId="urn:microsoft.com/office/officeart/2005/8/layout/bProcess3"/>
    <dgm:cxn modelId="{B2A5352F-3C89-47FC-86D6-107BAD35E7A0}" type="presOf" srcId="{5D9BACB6-8EC5-48A0-82F4-7ACD3F9BC021}" destId="{E2915C4F-DC44-49BE-BEF8-A88E48EAC84C}" srcOrd="0" destOrd="0" presId="urn:microsoft.com/office/officeart/2005/8/layout/bProcess3"/>
    <dgm:cxn modelId="{18EDA431-BA3F-4A9A-9CC5-3A3EC5B8F26B}" srcId="{961E72E5-75C4-4B03-A804-26DC26D4127F}" destId="{7FBC2AAD-E931-4C20-9361-382432A26BBA}" srcOrd="15" destOrd="0" parTransId="{E65C46AC-B2F4-42E4-B197-7D5E07B0A547}" sibTransId="{6696EEC1-F207-4819-8DD2-3B8EEA495EC3}"/>
    <dgm:cxn modelId="{A9BFAA5B-795D-4D32-AD8E-FB42FD45636B}" srcId="{961E72E5-75C4-4B03-A804-26DC26D4127F}" destId="{7D50744A-3300-45AC-802D-71782F314369}" srcOrd="5" destOrd="0" parTransId="{38A259C7-7C7B-4F06-99A7-C40065D3E953}" sibTransId="{CE8F516B-2183-47CC-A501-9D05C6DD5AB1}"/>
    <dgm:cxn modelId="{AE12B25B-62F7-4439-81A2-68BEF89D7255}" srcId="{961E72E5-75C4-4B03-A804-26DC26D4127F}" destId="{8CA4A70F-422B-4AB3-BE93-7ECDEAA6AA32}" srcOrd="7" destOrd="0" parTransId="{0B908AAE-7543-4C5A-B778-FD36F23DCAA6}" sibTransId="{47347F38-D296-4F8E-ABDB-283DE3FDFD65}"/>
    <dgm:cxn modelId="{BDA4125D-BC58-43C2-BEF5-933DCF7E7FF6}" type="presOf" srcId="{79A42E9A-2BBA-46B6-995E-042AA8C6413D}" destId="{8389592F-7B0A-4D69-9F6D-5CA0DEFB9191}" srcOrd="0" destOrd="0" presId="urn:microsoft.com/office/officeart/2005/8/layout/bProcess3"/>
    <dgm:cxn modelId="{CCC7D45D-6F77-464D-BB5A-1DECD336726E}" srcId="{961E72E5-75C4-4B03-A804-26DC26D4127F}" destId="{8FB52E4E-568B-420D-BA43-AE8933D82A11}" srcOrd="19" destOrd="0" parTransId="{67E64446-DC3E-4C14-AB22-72709885E66B}" sibTransId="{0629DA63-CB68-4480-91F0-25F42A646F67}"/>
    <dgm:cxn modelId="{91B07D45-BD80-47A8-95F2-C2A0061F001A}" srcId="{961E72E5-75C4-4B03-A804-26DC26D4127F}" destId="{915FCD37-44E7-4B60-8FF5-8DBBE4E74AE9}" srcOrd="14" destOrd="0" parTransId="{722A3D64-20A9-4D71-B589-EDC3BFC93EF4}" sibTransId="{79A42E9A-2BBA-46B6-995E-042AA8C6413D}"/>
    <dgm:cxn modelId="{0AFCAF66-E244-45F6-88D3-C8B81C68E0D5}" type="presOf" srcId="{5957D243-F1FA-4774-A0E8-AD8444186F9E}" destId="{1106049A-FC23-46B2-BD5B-012503E000F0}" srcOrd="1" destOrd="0" presId="urn:microsoft.com/office/officeart/2005/8/layout/bProcess3"/>
    <dgm:cxn modelId="{8FCD8D69-53EF-43C7-BB55-5C78A58AC1E8}" type="presOf" srcId="{1B37FE5B-05F3-4A17-A9CF-4B1B92BA92B2}" destId="{4E8F8DEA-D76C-4C4A-8769-A6BFC1066A6F}" srcOrd="1" destOrd="0" presId="urn:microsoft.com/office/officeart/2005/8/layout/bProcess3"/>
    <dgm:cxn modelId="{D401226B-6D9D-43F8-B570-35378B865606}" type="presOf" srcId="{0EA7BFA5-6E58-48E0-8435-7103665183D3}" destId="{3C79D3D8-D6BE-4976-BF4E-1EB25DA1672D}" srcOrd="1" destOrd="0" presId="urn:microsoft.com/office/officeart/2005/8/layout/bProcess3"/>
    <dgm:cxn modelId="{92C8636B-D9E3-4A4D-B799-D6BC579EDF28}" srcId="{961E72E5-75C4-4B03-A804-26DC26D4127F}" destId="{D48DA055-DEB1-4CB8-81B7-92D2C9075092}" srcOrd="18" destOrd="0" parTransId="{30AD0C8C-61FA-4017-8392-00CAA9A3751C}" sibTransId="{780D40C8-6EBF-4585-8265-2EB30AE06748}"/>
    <dgm:cxn modelId="{4F16E24B-18C8-4BE6-879D-D203B4680727}" type="presOf" srcId="{8D690573-A3FB-4B61-96FB-6CBC9ED46579}" destId="{9D79E100-E875-4B9F-9117-469901487744}" srcOrd="1" destOrd="0" presId="urn:microsoft.com/office/officeart/2005/8/layout/bProcess3"/>
    <dgm:cxn modelId="{A496214C-AB2C-48DD-AA33-E92299650E40}" type="presOf" srcId="{7D50744A-3300-45AC-802D-71782F314369}" destId="{61589326-D0F2-45AB-83F4-896CE1C527C6}" srcOrd="0" destOrd="0" presId="urn:microsoft.com/office/officeart/2005/8/layout/bProcess3"/>
    <dgm:cxn modelId="{576E294C-AFE1-43AF-B345-02182D8BA99A}" type="presOf" srcId="{79AFA376-1C7B-406E-BEE8-C9D59F9A612B}" destId="{8BFB4B44-ACFB-43C8-A86E-2EE96D6C4C42}" srcOrd="0" destOrd="0" presId="urn:microsoft.com/office/officeart/2005/8/layout/bProcess3"/>
    <dgm:cxn modelId="{B83C694C-403E-4158-BA21-AF8D9940557F}" srcId="{961E72E5-75C4-4B03-A804-26DC26D4127F}" destId="{331F405C-336A-4D36-980D-CE13A3501252}" srcOrd="1" destOrd="0" parTransId="{9CBD99D0-B0FB-4AB1-BE72-22A008F9E141}" sibTransId="{CCB4ED42-C07F-4778-B17E-E7949593EBEC}"/>
    <dgm:cxn modelId="{4A5DC04C-5A24-4006-B544-106681E98C7F}" srcId="{961E72E5-75C4-4B03-A804-26DC26D4127F}" destId="{2B4113C0-7F34-4E75-84CA-75A22916A12F}" srcOrd="3" destOrd="0" parTransId="{2935A55C-269C-42B6-A442-145A33E42A52}" sibTransId="{8D690573-A3FB-4B61-96FB-6CBC9ED46579}"/>
    <dgm:cxn modelId="{4375F64D-EB8E-4394-A83D-0BFD6C4FC0BE}" srcId="{961E72E5-75C4-4B03-A804-26DC26D4127F}" destId="{3254ED3D-FB19-48ED-AB09-F3ACD9D72DC4}" srcOrd="11" destOrd="0" parTransId="{0719FBE3-9998-460D-9E07-3A574D2E4125}" sibTransId="{800A6C85-654A-4E98-9F30-5EE40A47DCAB}"/>
    <dgm:cxn modelId="{C914C64E-FAC3-4E00-822A-14FA57EC8CF8}" type="presOf" srcId="{21CE6FCA-B82D-4B07-856E-B0049EAA5D27}" destId="{410B095B-7746-4A98-97FB-D231FD7C88D8}" srcOrd="0" destOrd="0" presId="urn:microsoft.com/office/officeart/2005/8/layout/bProcess3"/>
    <dgm:cxn modelId="{E747E06E-5266-4785-901E-5FAB41ED3E81}" srcId="{961E72E5-75C4-4B03-A804-26DC26D4127F}" destId="{21CE6FCA-B82D-4B07-856E-B0049EAA5D27}" srcOrd="17" destOrd="0" parTransId="{6BE98A25-BAA1-4871-88D4-C4857CDD7C5A}" sibTransId="{5957D243-F1FA-4774-A0E8-AD8444186F9E}"/>
    <dgm:cxn modelId="{C1A9D86F-DF6D-48DD-A3BC-EA38D5A50CB1}" type="presOf" srcId="{3E83F0B0-277E-4538-9211-33FE4A97B303}" destId="{DDA0C6E0-0C5D-404C-97AB-79669D7B1693}" srcOrd="0" destOrd="0" presId="urn:microsoft.com/office/officeart/2005/8/layout/bProcess3"/>
    <dgm:cxn modelId="{03213076-B1E6-484F-BEBD-CA52DF8BCD2B}" type="presOf" srcId="{3F5C9F44-41A2-4EBD-81DE-1B316435F796}" destId="{88588DC9-D657-449F-9FA2-3070CF804240}" srcOrd="0" destOrd="0" presId="urn:microsoft.com/office/officeart/2005/8/layout/bProcess3"/>
    <dgm:cxn modelId="{1A9C7777-7AE0-425A-9532-914911A05E37}" type="presOf" srcId="{3B8BC21B-7BC8-4500-85B0-B3A95F4161E5}" destId="{DA7B52F4-F7D1-4293-B441-6FAA1582A874}" srcOrd="0" destOrd="0" presId="urn:microsoft.com/office/officeart/2005/8/layout/bProcess3"/>
    <dgm:cxn modelId="{9AB30278-8CC8-467D-82EF-3DF9224CC73C}" srcId="{961E72E5-75C4-4B03-A804-26DC26D4127F}" destId="{DEF65471-130E-4959-A410-949DC35D3ECE}" srcOrd="16" destOrd="0" parTransId="{DD123F1F-D7F0-4D05-9772-342951628555}" sibTransId="{0C18BCC0-561F-435B-890D-C6DA38D12724}"/>
    <dgm:cxn modelId="{C4273079-3DCF-4EFF-A063-63E8C0493E12}" type="presOf" srcId="{CE8F516B-2183-47CC-A501-9D05C6DD5AB1}" destId="{5AAF409F-1E91-438D-A3F2-775869183B7A}" srcOrd="0" destOrd="0" presId="urn:microsoft.com/office/officeart/2005/8/layout/bProcess3"/>
    <dgm:cxn modelId="{7A1E8B7F-B63A-47B3-99B1-6DD0D0D3A490}" type="presOf" srcId="{331F405C-336A-4D36-980D-CE13A3501252}" destId="{55A291AB-2047-4E9E-862F-73334DA0339A}" srcOrd="0" destOrd="0" presId="urn:microsoft.com/office/officeart/2005/8/layout/bProcess3"/>
    <dgm:cxn modelId="{6723F37F-2C86-4106-B965-211C817703F4}" type="presOf" srcId="{B511B537-24CD-4BA7-BC36-F033B9B0BC1E}" destId="{1625CA79-4E15-4EBB-9CF7-208BC5FE85E6}" srcOrd="0" destOrd="0" presId="urn:microsoft.com/office/officeart/2005/8/layout/bProcess3"/>
    <dgm:cxn modelId="{27506883-9C4C-488A-AFFC-C29998A8AFA8}" type="presOf" srcId="{926E2CCB-D1F9-422D-B807-845F72993142}" destId="{5A37126B-FE03-4E48-BE7F-EE3AEA20D2C6}" srcOrd="0" destOrd="0" presId="urn:microsoft.com/office/officeart/2005/8/layout/bProcess3"/>
    <dgm:cxn modelId="{EC0B9086-09D4-4527-9526-8753275E108C}" type="presOf" srcId="{3B8BC21B-7BC8-4500-85B0-B3A95F4161E5}" destId="{770D2183-6F0C-46AF-9288-C8CFB6B23B88}" srcOrd="1" destOrd="0" presId="urn:microsoft.com/office/officeart/2005/8/layout/bProcess3"/>
    <dgm:cxn modelId="{6C0CA286-F811-4CF5-B976-2764EE56DD63}" srcId="{961E72E5-75C4-4B03-A804-26DC26D4127F}" destId="{F8AA66F0-AF0B-4685-9312-EE4DAE5FF65E}" srcOrd="13" destOrd="0" parTransId="{45613179-3B68-4086-AF5F-86C1845E3782}" sibTransId="{D0CED150-2EF2-4EF0-B263-35C8CD721683}"/>
    <dgm:cxn modelId="{D083B888-0FC4-4860-A4D3-6253C13FA54C}" type="presOf" srcId="{D92AD6FB-0426-4296-8DD4-171E4BE154BD}" destId="{5A941968-641B-4C97-B374-A1F982DC2AB6}" srcOrd="0" destOrd="0" presId="urn:microsoft.com/office/officeart/2005/8/layout/bProcess3"/>
    <dgm:cxn modelId="{BF300D89-0F66-4125-BA7E-31F5EED292DF}" type="presOf" srcId="{8FB52E4E-568B-420D-BA43-AE8933D82A11}" destId="{245EBB26-ECA2-4FA5-943A-716C028F0E2C}" srcOrd="0" destOrd="0" presId="urn:microsoft.com/office/officeart/2005/8/layout/bProcess3"/>
    <dgm:cxn modelId="{5EAA218B-C17A-4B40-BCD2-96BB95F1AB5C}" type="presOf" srcId="{B511B537-24CD-4BA7-BC36-F033B9B0BC1E}" destId="{D6BD7FBE-8CB0-419A-99A0-6547B7C7EAE2}" srcOrd="1" destOrd="0" presId="urn:microsoft.com/office/officeart/2005/8/layout/bProcess3"/>
    <dgm:cxn modelId="{0766B08C-1FE9-4F37-B078-73C46BE98942}" type="presOf" srcId="{5992D6E3-BDA1-4F8D-BACE-DBA4CBCA70C9}" destId="{F96BE3ED-3FF2-4055-8500-F4194C6BE0B9}" srcOrd="1" destOrd="0" presId="urn:microsoft.com/office/officeart/2005/8/layout/bProcess3"/>
    <dgm:cxn modelId="{A7E05A8D-EA07-41E1-AC91-3C77711323E0}" type="presOf" srcId="{0EA7BFA5-6E58-48E0-8435-7103665183D3}" destId="{50C08D7C-A5CC-4A5C-A1E3-C2FDF621915A}" srcOrd="0" destOrd="0" presId="urn:microsoft.com/office/officeart/2005/8/layout/bProcess3"/>
    <dgm:cxn modelId="{08508890-9C7E-43DC-9C44-FE3AA613801E}" type="presOf" srcId="{6696EEC1-F207-4819-8DD2-3B8EEA495EC3}" destId="{1EA64EA5-6ABD-4396-BF40-532EA436BE86}" srcOrd="1" destOrd="0" presId="urn:microsoft.com/office/officeart/2005/8/layout/bProcess3"/>
    <dgm:cxn modelId="{AFA17791-580C-4B42-BE03-2875FE3B7558}" type="presOf" srcId="{5957D243-F1FA-4774-A0E8-AD8444186F9E}" destId="{0BA15840-6BE6-4DE4-A3E8-B71D3ED963F2}" srcOrd="0" destOrd="0" presId="urn:microsoft.com/office/officeart/2005/8/layout/bProcess3"/>
    <dgm:cxn modelId="{20B58694-EBCD-4B17-B851-1CFCD39D6B4E}" type="presOf" srcId="{915FCD37-44E7-4B60-8FF5-8DBBE4E74AE9}" destId="{F8B4CD0F-A946-40A9-BC29-F3D2B5114095}" srcOrd="0" destOrd="0" presId="urn:microsoft.com/office/officeart/2005/8/layout/bProcess3"/>
    <dgm:cxn modelId="{73522695-0F99-482B-A235-C0EE3A7FBC41}" type="presOf" srcId="{8CA4A70F-422B-4AB3-BE93-7ECDEAA6AA32}" destId="{1F74FB28-BD11-48C3-8E05-BF0950EB52DC}" srcOrd="0" destOrd="0" presId="urn:microsoft.com/office/officeart/2005/8/layout/bProcess3"/>
    <dgm:cxn modelId="{07943399-2FCF-4EB0-969E-21BD52D5BDF3}" type="presOf" srcId="{F8AA66F0-AF0B-4685-9312-EE4DAE5FF65E}" destId="{225D573D-B71F-44CB-BF23-DBB1C21265B6}" srcOrd="0" destOrd="0" presId="urn:microsoft.com/office/officeart/2005/8/layout/bProcess3"/>
    <dgm:cxn modelId="{390403A0-584C-48EA-8979-B2B4EFE7444A}" type="presOf" srcId="{DEF65471-130E-4959-A410-949DC35D3ECE}" destId="{D234FC62-E9A5-4281-927D-CFBB5E2D164B}" srcOrd="0" destOrd="0" presId="urn:microsoft.com/office/officeart/2005/8/layout/bProcess3"/>
    <dgm:cxn modelId="{9DDE19AB-5B34-4918-8EF3-50B178E3A268}" type="presOf" srcId="{79A42E9A-2BBA-46B6-995E-042AA8C6413D}" destId="{3DEEBAD7-B6B9-4FA5-AB72-67E27819427E}" srcOrd="1" destOrd="0" presId="urn:microsoft.com/office/officeart/2005/8/layout/bProcess3"/>
    <dgm:cxn modelId="{5FF5B7AC-DF51-4304-8AE9-DFE9744EA882}" srcId="{961E72E5-75C4-4B03-A804-26DC26D4127F}" destId="{702C4AB3-C3C4-4C99-A28F-DA93114E808D}" srcOrd="2" destOrd="0" parTransId="{334CB8D2-AA01-43EF-A3D6-1C91239E2D12}" sibTransId="{5D9BACB6-8EC5-48A0-82F4-7ACD3F9BC021}"/>
    <dgm:cxn modelId="{10E54DAF-84DD-4873-955C-80763A0DBD73}" type="presOf" srcId="{1B37FE5B-05F3-4A17-A9CF-4B1B92BA92B2}" destId="{4CFD0E31-49AE-46E7-9ED5-166BD6BC40B6}" srcOrd="0" destOrd="0" presId="urn:microsoft.com/office/officeart/2005/8/layout/bProcess3"/>
    <dgm:cxn modelId="{71DC26B1-A004-4B6A-A90E-F1A1F6A7E3D9}" type="presOf" srcId="{3254ED3D-FB19-48ED-AB09-F3ACD9D72DC4}" destId="{7C7D6A37-4AD2-4D3C-84FB-2095BE69473A}" srcOrd="0" destOrd="0" presId="urn:microsoft.com/office/officeart/2005/8/layout/bProcess3"/>
    <dgm:cxn modelId="{8F6487B1-3591-4063-BC6E-97A7E6127C34}" type="presOf" srcId="{66FEEB34-9728-40F7-BA97-B7CF027C96B6}" destId="{EA154848-CA95-4A74-A72B-01F7485215B2}" srcOrd="0" destOrd="0" presId="urn:microsoft.com/office/officeart/2005/8/layout/bProcess3"/>
    <dgm:cxn modelId="{C9CD0CB2-65C7-4EC4-A4BD-414ECB78F63F}" type="presOf" srcId="{7FBC2AAD-E931-4C20-9361-382432A26BBA}" destId="{54889682-8FC8-4DE2-9491-A5A65F7B8A57}" srcOrd="0" destOrd="0" presId="urn:microsoft.com/office/officeart/2005/8/layout/bProcess3"/>
    <dgm:cxn modelId="{BAEAFEB4-0B4A-48E4-90F1-507D45B9011D}" type="presOf" srcId="{5D9BACB6-8EC5-48A0-82F4-7ACD3F9BC021}" destId="{BD319B62-ABF8-45F1-87E1-B232734C51EC}" srcOrd="1" destOrd="0" presId="urn:microsoft.com/office/officeart/2005/8/layout/bProcess3"/>
    <dgm:cxn modelId="{EE793DB9-DA14-4F6C-A324-D88E2DBAFE26}" srcId="{961E72E5-75C4-4B03-A804-26DC26D4127F}" destId="{3E83F0B0-277E-4538-9211-33FE4A97B303}" srcOrd="6" destOrd="0" parTransId="{734BD4A0-7225-43BA-8BD4-FA7427D3B52D}" sibTransId="{0EA7BFA5-6E58-48E0-8435-7103665183D3}"/>
    <dgm:cxn modelId="{E92BC0BF-9FF6-4A8E-9EB7-F1435942E8F3}" type="presOf" srcId="{CE8F516B-2183-47CC-A501-9D05C6DD5AB1}" destId="{30510ADE-1689-4E94-BACC-6B3573577359}" srcOrd="1" destOrd="0" presId="urn:microsoft.com/office/officeart/2005/8/layout/bProcess3"/>
    <dgm:cxn modelId="{CCBDD7C2-B4DA-496B-83DC-A019346FB5DB}" type="presOf" srcId="{47347F38-D296-4F8E-ABDB-283DE3FDFD65}" destId="{51E0B8D1-551C-497B-8A7E-5A3E74F12208}" srcOrd="0" destOrd="0" presId="urn:microsoft.com/office/officeart/2005/8/layout/bProcess3"/>
    <dgm:cxn modelId="{BDFEB7C5-DC1C-4BC0-B591-C98EA9D75AC5}" type="presOf" srcId="{8D690573-A3FB-4B61-96FB-6CBC9ED46579}" destId="{D35F29E1-3C6F-49C8-A6A9-04D2BD95A96D}" srcOrd="0" destOrd="0" presId="urn:microsoft.com/office/officeart/2005/8/layout/bProcess3"/>
    <dgm:cxn modelId="{49B2FCCA-6139-4435-A732-B4FCEDE94106}" srcId="{961E72E5-75C4-4B03-A804-26DC26D4127F}" destId="{79AFA376-1C7B-406E-BEE8-C9D59F9A612B}" srcOrd="10" destOrd="0" parTransId="{CF1E0B1F-14C2-4250-AF8C-ABFF4472254D}" sibTransId="{B511B537-24CD-4BA7-BC36-F033B9B0BC1E}"/>
    <dgm:cxn modelId="{2ED350CE-1A99-4D57-93A5-40123815C272}" type="presOf" srcId="{0C18BCC0-561F-435B-890D-C6DA38D12724}" destId="{403FAC0C-0751-4850-9931-B6037559FC1E}" srcOrd="1" destOrd="0" presId="urn:microsoft.com/office/officeart/2005/8/layout/bProcess3"/>
    <dgm:cxn modelId="{7F3C93CE-A150-40DC-9D74-8D69BBE56268}" type="presOf" srcId="{47347F38-D296-4F8E-ABDB-283DE3FDFD65}" destId="{81324327-438F-4D52-BE1F-23A1B351E785}" srcOrd="1" destOrd="0" presId="urn:microsoft.com/office/officeart/2005/8/layout/bProcess3"/>
    <dgm:cxn modelId="{6CC09CD0-A5E3-4235-A788-BA23BFEBD197}" type="presOf" srcId="{03331E4B-664D-487C-A10B-603FBF044C08}" destId="{B1E7300D-9059-45DD-B7FF-5452F117E2E2}" srcOrd="0" destOrd="0" presId="urn:microsoft.com/office/officeart/2005/8/layout/bProcess3"/>
    <dgm:cxn modelId="{739DA5D4-C545-404F-A51F-A3E94A1490A0}" type="presOf" srcId="{780D40C8-6EBF-4585-8265-2EB30AE06748}" destId="{762F82AA-36D9-49C8-B758-266F43DC6A41}" srcOrd="1" destOrd="0" presId="urn:microsoft.com/office/officeart/2005/8/layout/bProcess3"/>
    <dgm:cxn modelId="{A2D2BAD7-3E4A-4C0A-BD2A-8F664129290A}" type="presOf" srcId="{0CFEF47F-F54C-4091-93E0-E29A3415305B}" destId="{415B3C30-75E0-4D86-928E-9B3CB101D7CE}" srcOrd="0" destOrd="0" presId="urn:microsoft.com/office/officeart/2005/8/layout/bProcess3"/>
    <dgm:cxn modelId="{C1D55BD8-ACA4-4BC8-A952-81559B509DD3}" type="presOf" srcId="{5992D6E3-BDA1-4F8D-BACE-DBA4CBCA70C9}" destId="{D21712FA-5CA0-4EC0-B51C-D27F68E6468B}" srcOrd="0" destOrd="0" presId="urn:microsoft.com/office/officeart/2005/8/layout/bProcess3"/>
    <dgm:cxn modelId="{C60688E2-04A4-4D4E-B5D9-63CC31CC48BE}" srcId="{961E72E5-75C4-4B03-A804-26DC26D4127F}" destId="{D92AD6FB-0426-4296-8DD4-171E4BE154BD}" srcOrd="12" destOrd="0" parTransId="{801808D7-84CC-4F5A-B0C1-CC6ABF5787D8}" sibTransId="{66FEEB34-9728-40F7-BA97-B7CF027C96B6}"/>
    <dgm:cxn modelId="{940315E5-7B7A-40AC-8E46-D348F3CE0C2A}" type="presOf" srcId="{0C18BCC0-561F-435B-890D-C6DA38D12724}" destId="{EB5CB428-C111-48C8-AAE2-9C6B88D68497}" srcOrd="0" destOrd="0" presId="urn:microsoft.com/office/officeart/2005/8/layout/bProcess3"/>
    <dgm:cxn modelId="{87EBA7EB-2AE5-492F-9691-CBAE1AF9B21F}" srcId="{961E72E5-75C4-4B03-A804-26DC26D4127F}" destId="{926E2CCB-D1F9-422D-B807-845F72993142}" srcOrd="9" destOrd="0" parTransId="{17CDA4C0-FFDC-42D6-841C-58C00BF37A30}" sibTransId="{5992D6E3-BDA1-4F8D-BACE-DBA4CBCA70C9}"/>
    <dgm:cxn modelId="{6CDE53EF-95AA-4FBE-B0DF-AE8980558E9D}" type="presOf" srcId="{2B4113C0-7F34-4E75-84CA-75A22916A12F}" destId="{DA88101A-D7D6-4594-8202-5EDD5CD9E2BB}" srcOrd="0" destOrd="0" presId="urn:microsoft.com/office/officeart/2005/8/layout/bProcess3"/>
    <dgm:cxn modelId="{5274E0EF-21DD-4D84-81E4-E04B8963DE92}" type="presOf" srcId="{800A6C85-654A-4E98-9F30-5EE40A47DCAB}" destId="{522B701C-373C-4328-87B4-DC4E85A167EA}" srcOrd="0" destOrd="0" presId="urn:microsoft.com/office/officeart/2005/8/layout/bProcess3"/>
    <dgm:cxn modelId="{D62D9BF0-256C-415E-94C3-8E27B98F762A}" type="presOf" srcId="{D0CED150-2EF2-4EF0-B263-35C8CD721683}" destId="{F95534CB-801A-42E7-9CCE-BDD389C9C1B1}" srcOrd="1" destOrd="0" presId="urn:microsoft.com/office/officeart/2005/8/layout/bProcess3"/>
    <dgm:cxn modelId="{6AC3EDF4-DA2B-43AE-88B0-DAC8C621DFED}" srcId="{961E72E5-75C4-4B03-A804-26DC26D4127F}" destId="{03331E4B-664D-487C-A10B-603FBF044C08}" srcOrd="8" destOrd="0" parTransId="{BBDAC9F5-7188-42A3-99B8-583951A96DB5}" sibTransId="{3F5C9F44-41A2-4EBD-81DE-1B316435F796}"/>
    <dgm:cxn modelId="{E548DBF5-76B5-441C-916B-C8BE63BAA10B}" type="presOf" srcId="{800A6C85-654A-4E98-9F30-5EE40A47DCAB}" destId="{C772776E-603A-4A18-8604-9B451AC1DB6E}" srcOrd="1" destOrd="0" presId="urn:microsoft.com/office/officeart/2005/8/layout/bProcess3"/>
    <dgm:cxn modelId="{3B90EAC2-C391-4BEA-B867-3CA633010152}" type="presParOf" srcId="{7C2EC096-D478-4693-A09F-027DD8FECB08}" destId="{415B3C30-75E0-4D86-928E-9B3CB101D7CE}" srcOrd="0" destOrd="0" presId="urn:microsoft.com/office/officeart/2005/8/layout/bProcess3"/>
    <dgm:cxn modelId="{32FAE22F-BFDE-4B2D-B06E-8C6FC315DA31}" type="presParOf" srcId="{7C2EC096-D478-4693-A09F-027DD8FECB08}" destId="{DA7B52F4-F7D1-4293-B441-6FAA1582A874}" srcOrd="1" destOrd="0" presId="urn:microsoft.com/office/officeart/2005/8/layout/bProcess3"/>
    <dgm:cxn modelId="{EA5AE6E5-16D7-43AF-82BA-25D7D5EED11A}" type="presParOf" srcId="{DA7B52F4-F7D1-4293-B441-6FAA1582A874}" destId="{770D2183-6F0C-46AF-9288-C8CFB6B23B88}" srcOrd="0" destOrd="0" presId="urn:microsoft.com/office/officeart/2005/8/layout/bProcess3"/>
    <dgm:cxn modelId="{36AA8CA4-4AA1-4DF7-9B06-ED12C468A2ED}" type="presParOf" srcId="{7C2EC096-D478-4693-A09F-027DD8FECB08}" destId="{55A291AB-2047-4E9E-862F-73334DA0339A}" srcOrd="2" destOrd="0" presId="urn:microsoft.com/office/officeart/2005/8/layout/bProcess3"/>
    <dgm:cxn modelId="{2345A2EC-2CD4-4467-AA8E-B5F098324405}" type="presParOf" srcId="{7C2EC096-D478-4693-A09F-027DD8FECB08}" destId="{39CE3EDF-6AA5-4D3B-853E-3ADFA1673BE6}" srcOrd="3" destOrd="0" presId="urn:microsoft.com/office/officeart/2005/8/layout/bProcess3"/>
    <dgm:cxn modelId="{0D0FCE87-D8AD-4180-A6AF-EC4654CA6132}" type="presParOf" srcId="{39CE3EDF-6AA5-4D3B-853E-3ADFA1673BE6}" destId="{89C334F0-7BDF-4A2D-94EE-72C8E8BD5087}" srcOrd="0" destOrd="0" presId="urn:microsoft.com/office/officeart/2005/8/layout/bProcess3"/>
    <dgm:cxn modelId="{27BEAC3D-8736-4CB2-9ADC-BA1F85E1B532}" type="presParOf" srcId="{7C2EC096-D478-4693-A09F-027DD8FECB08}" destId="{547E9413-8FF5-4A07-B6B0-A00D5EDBD9BF}" srcOrd="4" destOrd="0" presId="urn:microsoft.com/office/officeart/2005/8/layout/bProcess3"/>
    <dgm:cxn modelId="{E72D5754-32FA-4502-BE16-34D9C418566B}" type="presParOf" srcId="{7C2EC096-D478-4693-A09F-027DD8FECB08}" destId="{E2915C4F-DC44-49BE-BEF8-A88E48EAC84C}" srcOrd="5" destOrd="0" presId="urn:microsoft.com/office/officeart/2005/8/layout/bProcess3"/>
    <dgm:cxn modelId="{3D2E03C7-C6FD-43A9-B48C-C60313788E6E}" type="presParOf" srcId="{E2915C4F-DC44-49BE-BEF8-A88E48EAC84C}" destId="{BD319B62-ABF8-45F1-87E1-B232734C51EC}" srcOrd="0" destOrd="0" presId="urn:microsoft.com/office/officeart/2005/8/layout/bProcess3"/>
    <dgm:cxn modelId="{2EB790D1-E2DC-4604-A725-E2744685D94C}" type="presParOf" srcId="{7C2EC096-D478-4693-A09F-027DD8FECB08}" destId="{DA88101A-D7D6-4594-8202-5EDD5CD9E2BB}" srcOrd="6" destOrd="0" presId="urn:microsoft.com/office/officeart/2005/8/layout/bProcess3"/>
    <dgm:cxn modelId="{F291FAC5-0008-49D8-B062-5AEEEB3DA0F1}" type="presParOf" srcId="{7C2EC096-D478-4693-A09F-027DD8FECB08}" destId="{D35F29E1-3C6F-49C8-A6A9-04D2BD95A96D}" srcOrd="7" destOrd="0" presId="urn:microsoft.com/office/officeart/2005/8/layout/bProcess3"/>
    <dgm:cxn modelId="{806A194C-19E0-4889-AED7-B7A2A1A38C2C}" type="presParOf" srcId="{D35F29E1-3C6F-49C8-A6A9-04D2BD95A96D}" destId="{9D79E100-E875-4B9F-9117-469901487744}" srcOrd="0" destOrd="0" presId="urn:microsoft.com/office/officeart/2005/8/layout/bProcess3"/>
    <dgm:cxn modelId="{BED8DBCD-BA8E-4D87-9E37-9195A61FAE62}" type="presParOf" srcId="{7C2EC096-D478-4693-A09F-027DD8FECB08}" destId="{74959078-0394-4789-8B7D-E153DEC829CF}" srcOrd="8" destOrd="0" presId="urn:microsoft.com/office/officeart/2005/8/layout/bProcess3"/>
    <dgm:cxn modelId="{7D9844A3-CABC-45E2-9549-13E2F3D551DB}" type="presParOf" srcId="{7C2EC096-D478-4693-A09F-027DD8FECB08}" destId="{4CFD0E31-49AE-46E7-9ED5-166BD6BC40B6}" srcOrd="9" destOrd="0" presId="urn:microsoft.com/office/officeart/2005/8/layout/bProcess3"/>
    <dgm:cxn modelId="{38C40D54-534C-4450-BDD5-414D8ECA7F54}" type="presParOf" srcId="{4CFD0E31-49AE-46E7-9ED5-166BD6BC40B6}" destId="{4E8F8DEA-D76C-4C4A-8769-A6BFC1066A6F}" srcOrd="0" destOrd="0" presId="urn:microsoft.com/office/officeart/2005/8/layout/bProcess3"/>
    <dgm:cxn modelId="{B345C73D-8070-4CF6-B6CE-AFEDF2BE53E1}" type="presParOf" srcId="{7C2EC096-D478-4693-A09F-027DD8FECB08}" destId="{61589326-D0F2-45AB-83F4-896CE1C527C6}" srcOrd="10" destOrd="0" presId="urn:microsoft.com/office/officeart/2005/8/layout/bProcess3"/>
    <dgm:cxn modelId="{BC67C7F9-E74D-4987-88C7-FA1B6F821277}" type="presParOf" srcId="{7C2EC096-D478-4693-A09F-027DD8FECB08}" destId="{5AAF409F-1E91-438D-A3F2-775869183B7A}" srcOrd="11" destOrd="0" presId="urn:microsoft.com/office/officeart/2005/8/layout/bProcess3"/>
    <dgm:cxn modelId="{F29FDA10-3B38-4FD2-B3C1-A55E99E507BC}" type="presParOf" srcId="{5AAF409F-1E91-438D-A3F2-775869183B7A}" destId="{30510ADE-1689-4E94-BACC-6B3573577359}" srcOrd="0" destOrd="0" presId="urn:microsoft.com/office/officeart/2005/8/layout/bProcess3"/>
    <dgm:cxn modelId="{1573F7AC-EE7F-4002-8AE2-4B72FFDB7651}" type="presParOf" srcId="{7C2EC096-D478-4693-A09F-027DD8FECB08}" destId="{DDA0C6E0-0C5D-404C-97AB-79669D7B1693}" srcOrd="12" destOrd="0" presId="urn:microsoft.com/office/officeart/2005/8/layout/bProcess3"/>
    <dgm:cxn modelId="{C8E26349-3D1D-48D2-BA65-1766C2107693}" type="presParOf" srcId="{7C2EC096-D478-4693-A09F-027DD8FECB08}" destId="{50C08D7C-A5CC-4A5C-A1E3-C2FDF621915A}" srcOrd="13" destOrd="0" presId="urn:microsoft.com/office/officeart/2005/8/layout/bProcess3"/>
    <dgm:cxn modelId="{796F5928-E1F5-4D54-A914-2EC28853E5AA}" type="presParOf" srcId="{50C08D7C-A5CC-4A5C-A1E3-C2FDF621915A}" destId="{3C79D3D8-D6BE-4976-BF4E-1EB25DA1672D}" srcOrd="0" destOrd="0" presId="urn:microsoft.com/office/officeart/2005/8/layout/bProcess3"/>
    <dgm:cxn modelId="{27B9090B-CB4D-415B-B7FA-F26047182829}" type="presParOf" srcId="{7C2EC096-D478-4693-A09F-027DD8FECB08}" destId="{1F74FB28-BD11-48C3-8E05-BF0950EB52DC}" srcOrd="14" destOrd="0" presId="urn:microsoft.com/office/officeart/2005/8/layout/bProcess3"/>
    <dgm:cxn modelId="{1210BB45-BFCC-4C50-9ADD-53B5C33ADC04}" type="presParOf" srcId="{7C2EC096-D478-4693-A09F-027DD8FECB08}" destId="{51E0B8D1-551C-497B-8A7E-5A3E74F12208}" srcOrd="15" destOrd="0" presId="urn:microsoft.com/office/officeart/2005/8/layout/bProcess3"/>
    <dgm:cxn modelId="{3B4B9A33-7D71-4473-BD60-4CAF376B2E6B}" type="presParOf" srcId="{51E0B8D1-551C-497B-8A7E-5A3E74F12208}" destId="{81324327-438F-4D52-BE1F-23A1B351E785}" srcOrd="0" destOrd="0" presId="urn:microsoft.com/office/officeart/2005/8/layout/bProcess3"/>
    <dgm:cxn modelId="{850EC596-9580-48AC-8DC1-CC02A1F42894}" type="presParOf" srcId="{7C2EC096-D478-4693-A09F-027DD8FECB08}" destId="{B1E7300D-9059-45DD-B7FF-5452F117E2E2}" srcOrd="16" destOrd="0" presId="urn:microsoft.com/office/officeart/2005/8/layout/bProcess3"/>
    <dgm:cxn modelId="{C9B3FE53-7163-4E65-9C22-9868A0E05E87}" type="presParOf" srcId="{7C2EC096-D478-4693-A09F-027DD8FECB08}" destId="{88588DC9-D657-449F-9FA2-3070CF804240}" srcOrd="17" destOrd="0" presId="urn:microsoft.com/office/officeart/2005/8/layout/bProcess3"/>
    <dgm:cxn modelId="{A350FD3B-23EA-41E9-96BE-625A82C42BF0}" type="presParOf" srcId="{88588DC9-D657-449F-9FA2-3070CF804240}" destId="{0FE1CAA2-43A2-4201-A3F3-35514C19C52F}" srcOrd="0" destOrd="0" presId="urn:microsoft.com/office/officeart/2005/8/layout/bProcess3"/>
    <dgm:cxn modelId="{EB62DD8E-8007-4C60-B26B-C5F994DEC4BF}" type="presParOf" srcId="{7C2EC096-D478-4693-A09F-027DD8FECB08}" destId="{5A37126B-FE03-4E48-BE7F-EE3AEA20D2C6}" srcOrd="18" destOrd="0" presId="urn:microsoft.com/office/officeart/2005/8/layout/bProcess3"/>
    <dgm:cxn modelId="{A2F10568-E255-43DC-98FA-345F85FB94B0}" type="presParOf" srcId="{7C2EC096-D478-4693-A09F-027DD8FECB08}" destId="{D21712FA-5CA0-4EC0-B51C-D27F68E6468B}" srcOrd="19" destOrd="0" presId="urn:microsoft.com/office/officeart/2005/8/layout/bProcess3"/>
    <dgm:cxn modelId="{C90AB795-4DE1-4A52-AEFF-A6697D927133}" type="presParOf" srcId="{D21712FA-5CA0-4EC0-B51C-D27F68E6468B}" destId="{F96BE3ED-3FF2-4055-8500-F4194C6BE0B9}" srcOrd="0" destOrd="0" presId="urn:microsoft.com/office/officeart/2005/8/layout/bProcess3"/>
    <dgm:cxn modelId="{0F73AD28-2071-44D4-BF9B-93A79BE91712}" type="presParOf" srcId="{7C2EC096-D478-4693-A09F-027DD8FECB08}" destId="{8BFB4B44-ACFB-43C8-A86E-2EE96D6C4C42}" srcOrd="20" destOrd="0" presId="urn:microsoft.com/office/officeart/2005/8/layout/bProcess3"/>
    <dgm:cxn modelId="{829A0296-5842-48FC-BB90-73D602F48035}" type="presParOf" srcId="{7C2EC096-D478-4693-A09F-027DD8FECB08}" destId="{1625CA79-4E15-4EBB-9CF7-208BC5FE85E6}" srcOrd="21" destOrd="0" presId="urn:microsoft.com/office/officeart/2005/8/layout/bProcess3"/>
    <dgm:cxn modelId="{19C5D558-A24E-45A1-8C34-55AC845C1437}" type="presParOf" srcId="{1625CA79-4E15-4EBB-9CF7-208BC5FE85E6}" destId="{D6BD7FBE-8CB0-419A-99A0-6547B7C7EAE2}" srcOrd="0" destOrd="0" presId="urn:microsoft.com/office/officeart/2005/8/layout/bProcess3"/>
    <dgm:cxn modelId="{C9B8F6CE-3E29-4B93-9B18-AF31A06EF8F4}" type="presParOf" srcId="{7C2EC096-D478-4693-A09F-027DD8FECB08}" destId="{7C7D6A37-4AD2-4D3C-84FB-2095BE69473A}" srcOrd="22" destOrd="0" presId="urn:microsoft.com/office/officeart/2005/8/layout/bProcess3"/>
    <dgm:cxn modelId="{0D52CE19-80B4-4975-8258-F6B0240AB2A6}" type="presParOf" srcId="{7C2EC096-D478-4693-A09F-027DD8FECB08}" destId="{522B701C-373C-4328-87B4-DC4E85A167EA}" srcOrd="23" destOrd="0" presId="urn:microsoft.com/office/officeart/2005/8/layout/bProcess3"/>
    <dgm:cxn modelId="{C1FF3490-B55C-48F1-BABE-7C5B3C3581E7}" type="presParOf" srcId="{522B701C-373C-4328-87B4-DC4E85A167EA}" destId="{C772776E-603A-4A18-8604-9B451AC1DB6E}" srcOrd="0" destOrd="0" presId="urn:microsoft.com/office/officeart/2005/8/layout/bProcess3"/>
    <dgm:cxn modelId="{FA9BFF61-4045-4ECA-A01E-B4CD7D904903}" type="presParOf" srcId="{7C2EC096-D478-4693-A09F-027DD8FECB08}" destId="{5A941968-641B-4C97-B374-A1F982DC2AB6}" srcOrd="24" destOrd="0" presId="urn:microsoft.com/office/officeart/2005/8/layout/bProcess3"/>
    <dgm:cxn modelId="{FD8E43C2-92F8-450F-9775-A5B647C5DD8F}" type="presParOf" srcId="{7C2EC096-D478-4693-A09F-027DD8FECB08}" destId="{EA154848-CA95-4A74-A72B-01F7485215B2}" srcOrd="25" destOrd="0" presId="urn:microsoft.com/office/officeart/2005/8/layout/bProcess3"/>
    <dgm:cxn modelId="{43E57429-33D1-422D-9957-493DBC75208C}" type="presParOf" srcId="{EA154848-CA95-4A74-A72B-01F7485215B2}" destId="{6DFAFE16-9587-4C10-A727-12B2999AFA52}" srcOrd="0" destOrd="0" presId="urn:microsoft.com/office/officeart/2005/8/layout/bProcess3"/>
    <dgm:cxn modelId="{5B9F6E36-7BE9-436D-826D-D17747041AD6}" type="presParOf" srcId="{7C2EC096-D478-4693-A09F-027DD8FECB08}" destId="{225D573D-B71F-44CB-BF23-DBB1C21265B6}" srcOrd="26" destOrd="0" presId="urn:microsoft.com/office/officeart/2005/8/layout/bProcess3"/>
    <dgm:cxn modelId="{BA98D48C-DBE4-4292-A749-171D4C31CC09}" type="presParOf" srcId="{7C2EC096-D478-4693-A09F-027DD8FECB08}" destId="{82278F12-EC1F-4CD3-AACD-C0EAC66E8754}" srcOrd="27" destOrd="0" presId="urn:microsoft.com/office/officeart/2005/8/layout/bProcess3"/>
    <dgm:cxn modelId="{DC00F39E-25B3-4704-9EAC-E9E65B66FF85}" type="presParOf" srcId="{82278F12-EC1F-4CD3-AACD-C0EAC66E8754}" destId="{F95534CB-801A-42E7-9CCE-BDD389C9C1B1}" srcOrd="0" destOrd="0" presId="urn:microsoft.com/office/officeart/2005/8/layout/bProcess3"/>
    <dgm:cxn modelId="{5FBE272B-4014-4142-8818-38A2928FBE51}" type="presParOf" srcId="{7C2EC096-D478-4693-A09F-027DD8FECB08}" destId="{F8B4CD0F-A946-40A9-BC29-F3D2B5114095}" srcOrd="28" destOrd="0" presId="urn:microsoft.com/office/officeart/2005/8/layout/bProcess3"/>
    <dgm:cxn modelId="{038E1FB6-2579-48AC-BDAD-522164EB91CC}" type="presParOf" srcId="{7C2EC096-D478-4693-A09F-027DD8FECB08}" destId="{8389592F-7B0A-4D69-9F6D-5CA0DEFB9191}" srcOrd="29" destOrd="0" presId="urn:microsoft.com/office/officeart/2005/8/layout/bProcess3"/>
    <dgm:cxn modelId="{7F0C1FD2-A7A9-4FD7-96AE-9FC4048E3136}" type="presParOf" srcId="{8389592F-7B0A-4D69-9F6D-5CA0DEFB9191}" destId="{3DEEBAD7-B6B9-4FA5-AB72-67E27819427E}" srcOrd="0" destOrd="0" presId="urn:microsoft.com/office/officeart/2005/8/layout/bProcess3"/>
    <dgm:cxn modelId="{D4F9E1AB-70FE-4911-9072-7D7A27BBB9AA}" type="presParOf" srcId="{7C2EC096-D478-4693-A09F-027DD8FECB08}" destId="{54889682-8FC8-4DE2-9491-A5A65F7B8A57}" srcOrd="30" destOrd="0" presId="urn:microsoft.com/office/officeart/2005/8/layout/bProcess3"/>
    <dgm:cxn modelId="{BE189363-E967-4D1B-B038-C19959405833}" type="presParOf" srcId="{7C2EC096-D478-4693-A09F-027DD8FECB08}" destId="{C43C184E-9830-4072-82C6-4B16722CB2D8}" srcOrd="31" destOrd="0" presId="urn:microsoft.com/office/officeart/2005/8/layout/bProcess3"/>
    <dgm:cxn modelId="{708DDC39-4753-4D55-AC0C-9811D8037216}" type="presParOf" srcId="{C43C184E-9830-4072-82C6-4B16722CB2D8}" destId="{1EA64EA5-6ABD-4396-BF40-532EA436BE86}" srcOrd="0" destOrd="0" presId="urn:microsoft.com/office/officeart/2005/8/layout/bProcess3"/>
    <dgm:cxn modelId="{B4CC9148-C843-420D-BC3C-480F585B24B8}" type="presParOf" srcId="{7C2EC096-D478-4693-A09F-027DD8FECB08}" destId="{D234FC62-E9A5-4281-927D-CFBB5E2D164B}" srcOrd="32" destOrd="0" presId="urn:microsoft.com/office/officeart/2005/8/layout/bProcess3"/>
    <dgm:cxn modelId="{8A8F1678-6EFC-457B-998B-9CBD7176F6E7}" type="presParOf" srcId="{7C2EC096-D478-4693-A09F-027DD8FECB08}" destId="{EB5CB428-C111-48C8-AAE2-9C6B88D68497}" srcOrd="33" destOrd="0" presId="urn:microsoft.com/office/officeart/2005/8/layout/bProcess3"/>
    <dgm:cxn modelId="{BC79828E-7C54-4681-9D69-AE508DABD966}" type="presParOf" srcId="{EB5CB428-C111-48C8-AAE2-9C6B88D68497}" destId="{403FAC0C-0751-4850-9931-B6037559FC1E}" srcOrd="0" destOrd="0" presId="urn:microsoft.com/office/officeart/2005/8/layout/bProcess3"/>
    <dgm:cxn modelId="{D7CD3A9D-4E3B-4641-A0E1-6C39DAC25FEF}" type="presParOf" srcId="{7C2EC096-D478-4693-A09F-027DD8FECB08}" destId="{410B095B-7746-4A98-97FB-D231FD7C88D8}" srcOrd="34" destOrd="0" presId="urn:microsoft.com/office/officeart/2005/8/layout/bProcess3"/>
    <dgm:cxn modelId="{29294798-4CAD-4C33-80EC-2635C3604CFE}" type="presParOf" srcId="{7C2EC096-D478-4693-A09F-027DD8FECB08}" destId="{0BA15840-6BE6-4DE4-A3E8-B71D3ED963F2}" srcOrd="35" destOrd="0" presId="urn:microsoft.com/office/officeart/2005/8/layout/bProcess3"/>
    <dgm:cxn modelId="{6EF821AC-B306-4B4D-9915-EBF04EC26A36}" type="presParOf" srcId="{0BA15840-6BE6-4DE4-A3E8-B71D3ED963F2}" destId="{1106049A-FC23-46B2-BD5B-012503E000F0}" srcOrd="0" destOrd="0" presId="urn:microsoft.com/office/officeart/2005/8/layout/bProcess3"/>
    <dgm:cxn modelId="{4C135C5F-199D-403D-8B08-874ED40CD196}" type="presParOf" srcId="{7C2EC096-D478-4693-A09F-027DD8FECB08}" destId="{3ADD81C7-84CE-4D2B-AC34-2E22766C166A}" srcOrd="36" destOrd="0" presId="urn:microsoft.com/office/officeart/2005/8/layout/bProcess3"/>
    <dgm:cxn modelId="{059BEA90-95F4-4E51-B591-F2081CB24241}" type="presParOf" srcId="{7C2EC096-D478-4693-A09F-027DD8FECB08}" destId="{AAB57D64-F356-4332-8330-637A8323D050}" srcOrd="37" destOrd="0" presId="urn:microsoft.com/office/officeart/2005/8/layout/bProcess3"/>
    <dgm:cxn modelId="{9D3DDCBC-F4E8-4488-B28C-3FC9B3C30298}" type="presParOf" srcId="{AAB57D64-F356-4332-8330-637A8323D050}" destId="{762F82AA-36D9-49C8-B758-266F43DC6A41}" srcOrd="0" destOrd="0" presId="urn:microsoft.com/office/officeart/2005/8/layout/bProcess3"/>
    <dgm:cxn modelId="{547C360D-C471-4028-B850-2CE71A60EF09}" type="presParOf" srcId="{7C2EC096-D478-4693-A09F-027DD8FECB08}" destId="{245EBB26-ECA2-4FA5-943A-716C028F0E2C}" srcOrd="38"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274625" y="8072"/>
          <a:ext cx="1897908" cy="1138745"/>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dirty="0">
              <a:solidFill>
                <a:schemeClr val="tx1"/>
              </a:solidFill>
              <a:latin typeface="+mj-lt"/>
              <a:ea typeface="+mn-ea"/>
              <a:cs typeface="+mn-cs"/>
            </a:rPr>
            <a:t>Acquire final team. </a:t>
          </a:r>
        </a:p>
      </dgm:t>
    </dgm:pt>
    <dgm:pt modelId="{3B8BC21B-7BC8-4500-85B0-B3A95F4161E5}" type="sibTrans" cxnId="{FBC6AD25-4CE6-462B-A76B-99FD9D89DEF0}">
      <dgm:prSet/>
      <dgm:spPr>
        <a:xfrm>
          <a:off x="2170734" y="523821"/>
          <a:ext cx="358471" cy="91440"/>
        </a:xfrm>
        <a:custGeom>
          <a:avLst/>
          <a:gdLst/>
          <a:ahLst/>
          <a:cxnLst/>
          <a:rect l="0" t="0" r="0" b="0"/>
          <a:pathLst>
            <a:path>
              <a:moveTo>
                <a:pt x="0" y="53622"/>
              </a:moveTo>
              <a:lnTo>
                <a:pt x="196335" y="53622"/>
              </a:lnTo>
              <a:lnTo>
                <a:pt x="196335" y="45720"/>
              </a:lnTo>
              <a:lnTo>
                <a:pt x="358471"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1960AA94-F13B-420C-B80A-2C2D62EF3C61}">
      <dgm:prSet custT="1"/>
      <dgm:spPr>
        <a:xfrm>
          <a:off x="7230460" y="3150697"/>
          <a:ext cx="1897908" cy="1138745"/>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Select Sellers.</a:t>
          </a:r>
        </a:p>
      </dgm:t>
    </dgm:pt>
    <dgm:pt modelId="{0824CE12-05D8-440B-B25F-A0F3A09BAACD}" type="sibTrans" cxnId="{0D1EDA91-B73F-4DD6-99F0-F51100396377}">
      <dgm:prSet/>
      <dgm:spPr/>
      <dgm:t>
        <a:bodyPr/>
        <a:lstStyle/>
        <a:p>
          <a:endParaRPr lang="en-US"/>
        </a:p>
      </dgm:t>
    </dgm:pt>
    <dgm:pt modelId="{1BCA756D-81BC-490F-9622-91B22B77A470}" type="parTrans" cxnId="{0D1EDA91-B73F-4DD6-99F0-F51100396377}">
      <dgm:prSet/>
      <dgm:spPr/>
      <dgm:t>
        <a:bodyPr/>
        <a:lstStyle/>
        <a:p>
          <a:endParaRPr lang="en-US"/>
        </a:p>
      </dgm:t>
    </dgm:pt>
    <dgm:pt modelId="{7C8E702C-1E40-43F0-AC91-BDA2942EDE21}">
      <dgm:prSet custT="1"/>
      <dgm:spPr>
        <a:xfrm>
          <a:off x="4896033" y="3150697"/>
          <a:ext cx="1897908" cy="1138745"/>
        </a:xfrm>
        <a:prstGeom prst="rect">
          <a:avLst/>
        </a:prstGeom>
        <a:gradFill rotWithShape="0">
          <a:gsLst>
            <a:gs pos="0">
              <a:srgbClr val="FFC000">
                <a:hueOff val="9596024"/>
                <a:satOff val="-44278"/>
                <a:lumOff val="1629"/>
                <a:alphaOff val="0"/>
                <a:satMod val="103000"/>
                <a:lumMod val="102000"/>
                <a:tint val="94000"/>
              </a:srgbClr>
            </a:gs>
            <a:gs pos="50000">
              <a:srgbClr val="FFC000">
                <a:hueOff val="9596024"/>
                <a:satOff val="-44278"/>
                <a:lumOff val="1629"/>
                <a:alphaOff val="0"/>
                <a:satMod val="110000"/>
                <a:lumMod val="100000"/>
                <a:shade val="100000"/>
              </a:srgbClr>
            </a:gs>
            <a:gs pos="100000">
              <a:srgbClr val="FFC000">
                <a:hueOff val="9596024"/>
                <a:satOff val="-44278"/>
                <a:lumOff val="162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Request seller responses. </a:t>
          </a:r>
        </a:p>
      </dgm:t>
    </dgm:pt>
    <dgm:pt modelId="{2F407B6C-1F21-4022-81D3-A73083D9635D}" type="sibTrans" cxnId="{7ACF7075-5D1F-45C5-BE12-10160361A569}">
      <dgm:prSet/>
      <dgm:spPr>
        <a:xfrm>
          <a:off x="6792141" y="3674350"/>
          <a:ext cx="405918" cy="91440"/>
        </a:xfrm>
        <a:custGeom>
          <a:avLst/>
          <a:gdLst/>
          <a:ahLst/>
          <a:cxnLst/>
          <a:rect l="0" t="0" r="0" b="0"/>
          <a:pathLst>
            <a:path>
              <a:moveTo>
                <a:pt x="0" y="45720"/>
              </a:moveTo>
              <a:lnTo>
                <a:pt x="405918"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AEB859B-C393-4EB5-87DD-140F8E75F6EF}" type="parTrans" cxnId="{7ACF7075-5D1F-45C5-BE12-10160361A569}">
      <dgm:prSet/>
      <dgm:spPr/>
      <dgm:t>
        <a:bodyPr/>
        <a:lstStyle/>
        <a:p>
          <a:endParaRPr lang="en-US"/>
        </a:p>
      </dgm:t>
    </dgm:pt>
    <dgm:pt modelId="{CC4ECAAF-0C0C-46F2-88B8-F89B787AB261}">
      <dgm:prSet custT="1"/>
      <dgm:spPr>
        <a:xfrm>
          <a:off x="2561605" y="3150697"/>
          <a:ext cx="1897908" cy="1138745"/>
        </a:xfrm>
        <a:prstGeom prst="rect">
          <a:avLst/>
        </a:prstGeom>
        <a:gradFill rotWithShape="0">
          <a:gsLst>
            <a:gs pos="0">
              <a:srgbClr val="FFC000">
                <a:hueOff val="8796355"/>
                <a:satOff val="-40588"/>
                <a:lumOff val="1493"/>
                <a:alphaOff val="0"/>
                <a:satMod val="103000"/>
                <a:lumMod val="102000"/>
                <a:tint val="94000"/>
              </a:srgbClr>
            </a:gs>
            <a:gs pos="50000">
              <a:srgbClr val="FFC000">
                <a:hueOff val="8796355"/>
                <a:satOff val="-40588"/>
                <a:lumOff val="1493"/>
                <a:alphaOff val="0"/>
                <a:satMod val="110000"/>
                <a:lumMod val="100000"/>
                <a:shade val="100000"/>
              </a:srgbClr>
            </a:gs>
            <a:gs pos="100000">
              <a:srgbClr val="FFC000">
                <a:hueOff val="8796355"/>
                <a:satOff val="-40588"/>
                <a:lumOff val="14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Use work authorization system. </a:t>
          </a:r>
        </a:p>
      </dgm:t>
    </dgm:pt>
    <dgm:pt modelId="{960530CD-791F-49CE-8753-76BFBD55CE51}" type="sibTrans" cxnId="{1E5A0B03-7FD7-44C0-BEF1-CFF3D06ECF2E}">
      <dgm:prSet/>
      <dgm:spPr>
        <a:xfrm>
          <a:off x="4457714" y="3674350"/>
          <a:ext cx="405918" cy="91440"/>
        </a:xfrm>
        <a:custGeom>
          <a:avLst/>
          <a:gdLst/>
          <a:ahLst/>
          <a:cxnLst/>
          <a:rect l="0" t="0" r="0" b="0"/>
          <a:pathLst>
            <a:path>
              <a:moveTo>
                <a:pt x="0" y="45720"/>
              </a:moveTo>
              <a:lnTo>
                <a:pt x="405918" y="45720"/>
              </a:lnTo>
            </a:path>
          </a:pathLst>
        </a:custGeom>
        <a:noFill/>
        <a:ln w="6350" cap="flat" cmpd="sng" algn="ctr">
          <a:solidFill>
            <a:srgbClr val="FFC000">
              <a:hueOff val="9529384"/>
              <a:satOff val="-43971"/>
              <a:lumOff val="161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E5AFB0F-3C20-4B8F-8DC7-9B7499DFCF63}" type="parTrans" cxnId="{1E5A0B03-7FD7-44C0-BEF1-CFF3D06ECF2E}">
      <dgm:prSet/>
      <dgm:spPr/>
      <dgm:t>
        <a:bodyPr/>
        <a:lstStyle/>
        <a:p>
          <a:endParaRPr lang="en-US"/>
        </a:p>
      </dgm:t>
    </dgm:pt>
    <dgm:pt modelId="{72FA997C-58E4-4B66-BA52-13AA9A9BA955}">
      <dgm:prSet custT="1"/>
      <dgm:spPr>
        <a:xfrm>
          <a:off x="227178" y="3150697"/>
          <a:ext cx="1897908" cy="1138745"/>
        </a:xfrm>
        <a:prstGeom prst="rect">
          <a:avLst/>
        </a:prstGeom>
        <a:gradFill rotWithShape="0">
          <a:gsLst>
            <a:gs pos="0">
              <a:srgbClr val="FFC000">
                <a:hueOff val="7996686"/>
                <a:satOff val="-36898"/>
                <a:lumOff val="1358"/>
                <a:alphaOff val="0"/>
                <a:satMod val="103000"/>
                <a:lumMod val="102000"/>
                <a:tint val="94000"/>
              </a:srgbClr>
            </a:gs>
            <a:gs pos="50000">
              <a:srgbClr val="FFC000">
                <a:hueOff val="7996686"/>
                <a:satOff val="-36898"/>
                <a:lumOff val="1358"/>
                <a:alphaOff val="0"/>
                <a:satMod val="110000"/>
                <a:lumMod val="100000"/>
                <a:shade val="100000"/>
              </a:srgbClr>
            </a:gs>
            <a:gs pos="100000">
              <a:srgbClr val="FFC000">
                <a:hueOff val="7996686"/>
                <a:satOff val="-36898"/>
                <a:lumOff val="135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kern="1200" dirty="0">
              <a:solidFill>
                <a:prstClr val="black"/>
              </a:solidFill>
              <a:latin typeface="Times New Roman"/>
              <a:ea typeface="+mn-ea"/>
              <a:cs typeface="Times New Roman"/>
            </a:rPr>
            <a:t>Hold progress meetings. </a:t>
          </a:r>
        </a:p>
      </dgm:t>
    </dgm:pt>
    <dgm:pt modelId="{A7880A88-4DB6-4D65-8CFC-6AD397B203DD}" type="sibTrans" cxnId="{2D2C4C43-0B72-4739-9923-7FC1609C711B}">
      <dgm:prSet/>
      <dgm:spPr>
        <a:xfrm>
          <a:off x="2123286" y="3674350"/>
          <a:ext cx="405918" cy="91440"/>
        </a:xfrm>
        <a:custGeom>
          <a:avLst/>
          <a:gdLst/>
          <a:ahLst/>
          <a:cxnLst/>
          <a:rect l="0" t="0" r="0" b="0"/>
          <a:pathLst>
            <a:path>
              <a:moveTo>
                <a:pt x="0" y="45720"/>
              </a:moveTo>
              <a:lnTo>
                <a:pt x="405918"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BFBC5F86-7E18-4700-AF12-FBCC2E81AB73}" type="parTrans" cxnId="{2D2C4C43-0B72-4739-9923-7FC1609C711B}">
      <dgm:prSet/>
      <dgm:spPr/>
      <dgm:t>
        <a:bodyPr/>
        <a:lstStyle/>
        <a:p>
          <a:endParaRPr lang="en-US"/>
        </a:p>
      </dgm:t>
    </dgm:pt>
    <dgm:pt modelId="{F9FBAF84-EA2D-4E34-A2D2-CC5125583BAE}">
      <dgm:prSet custT="1"/>
      <dgm:spPr>
        <a:xfrm>
          <a:off x="9564888" y="1575433"/>
          <a:ext cx="1897908" cy="1138745"/>
        </a:xfrm>
        <a:prstGeom prst="rect">
          <a:avLst/>
        </a:prstGeom>
        <a:gradFill rotWithShape="0">
          <a:gsLst>
            <a:gs pos="0">
              <a:srgbClr val="FFC000">
                <a:hueOff val="7197018"/>
                <a:satOff val="-33209"/>
                <a:lumOff val="1222"/>
                <a:alphaOff val="0"/>
                <a:satMod val="103000"/>
                <a:lumMod val="102000"/>
                <a:tint val="94000"/>
              </a:srgbClr>
            </a:gs>
            <a:gs pos="50000">
              <a:srgbClr val="FFC000">
                <a:hueOff val="7197018"/>
                <a:satOff val="-33209"/>
                <a:lumOff val="1222"/>
                <a:alphaOff val="0"/>
                <a:satMod val="110000"/>
                <a:lumMod val="100000"/>
                <a:shade val="100000"/>
              </a:srgbClr>
            </a:gs>
            <a:gs pos="100000">
              <a:srgbClr val="FFC000">
                <a:hueOff val="7197018"/>
                <a:satOff val="-33209"/>
                <a:lumOff val="12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kern="1200" dirty="0">
              <a:solidFill>
                <a:prstClr val="black"/>
              </a:solidFill>
              <a:latin typeface="Times New Roman"/>
              <a:ea typeface="+mn-ea"/>
              <a:cs typeface="Times New Roman"/>
            </a:rPr>
            <a:t>Give recognition and rewards</a:t>
          </a:r>
          <a:r>
            <a:rPr lang="en-US" sz="2000" kern="1200" dirty="0">
              <a:solidFill>
                <a:sysClr val="window" lastClr="FFFFFF"/>
              </a:solidFill>
              <a:latin typeface="Calibri" panose="020F0502020204030204"/>
              <a:ea typeface="+mn-ea"/>
              <a:cs typeface="+mn-cs"/>
            </a:rPr>
            <a:t>. </a:t>
          </a:r>
        </a:p>
      </dgm:t>
    </dgm:pt>
    <dgm:pt modelId="{0B0CB77E-1244-4F12-8A3C-4909FC884FF1}" type="sibTrans" cxnId="{6EB75F42-1022-4EE3-8645-9B4A37B55312}">
      <dgm:prSet/>
      <dgm:spPr>
        <a:xfrm>
          <a:off x="1176132" y="2712378"/>
          <a:ext cx="9337710" cy="40591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BAF6712-A37A-4E57-9BBD-BB1C8A1893FD}" type="parTrans" cxnId="{6EB75F42-1022-4EE3-8645-9B4A37B55312}">
      <dgm:prSet/>
      <dgm:spPr/>
      <dgm:t>
        <a:bodyPr/>
        <a:lstStyle/>
        <a:p>
          <a:endParaRPr lang="en-US"/>
        </a:p>
      </dgm:t>
    </dgm:pt>
    <dgm:pt modelId="{B1E7EDEB-7458-4DD1-AE2A-8416DA27E60D}">
      <dgm:prSet custT="1"/>
      <dgm:spPr>
        <a:xfrm>
          <a:off x="7230460" y="1575433"/>
          <a:ext cx="1897908" cy="1138745"/>
        </a:xfrm>
        <a:prstGeom prst="rect">
          <a:avLst/>
        </a:prstGeom>
        <a:gradFill rotWithShape="0">
          <a:gsLst>
            <a:gs pos="0">
              <a:srgbClr val="FFC000">
                <a:hueOff val="6397349"/>
                <a:satOff val="-29519"/>
                <a:lumOff val="1086"/>
                <a:alphaOff val="0"/>
                <a:satMod val="103000"/>
                <a:lumMod val="102000"/>
                <a:tint val="94000"/>
              </a:srgbClr>
            </a:gs>
            <a:gs pos="50000">
              <a:srgbClr val="FFC000">
                <a:hueOff val="6397349"/>
                <a:satOff val="-29519"/>
                <a:lumOff val="1086"/>
                <a:alphaOff val="0"/>
                <a:satMod val="110000"/>
                <a:lumMod val="100000"/>
                <a:shade val="100000"/>
              </a:srgbClr>
            </a:gs>
            <a:gs pos="100000">
              <a:srgbClr val="FFC000">
                <a:hueOff val="6397349"/>
                <a:satOff val="-29519"/>
                <a:lumOff val="10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Team building. </a:t>
          </a:r>
        </a:p>
      </dgm:t>
    </dgm:pt>
    <dgm:pt modelId="{0ABF8544-C09A-438D-B193-381A3BDF5676}" type="sibTrans" cxnId="{7D9D2A59-B390-417F-B4C8-C9A3A73FC990}">
      <dgm:prSet/>
      <dgm:spPr>
        <a:xfrm>
          <a:off x="9126569" y="2099086"/>
          <a:ext cx="405918" cy="91440"/>
        </a:xfrm>
        <a:custGeom>
          <a:avLst/>
          <a:gdLst/>
          <a:ahLst/>
          <a:cxnLst/>
          <a:rect l="0" t="0" r="0" b="0"/>
          <a:pathLst>
            <a:path>
              <a:moveTo>
                <a:pt x="0" y="45720"/>
              </a:moveTo>
              <a:lnTo>
                <a:pt x="405918"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C3BE8D-BAD7-4852-8A0D-CE6C827628C4}" type="parTrans" cxnId="{7D9D2A59-B390-417F-B4C8-C9A3A73FC990}">
      <dgm:prSet/>
      <dgm:spPr/>
      <dgm:t>
        <a:bodyPr/>
        <a:lstStyle/>
        <a:p>
          <a:endParaRPr lang="en-US"/>
        </a:p>
      </dgm:t>
    </dgm:pt>
    <dgm:pt modelId="{88CD5FAC-3465-41D7-A6AF-366A11E8E06D}">
      <dgm:prSet custT="1"/>
      <dgm:spPr>
        <a:xfrm>
          <a:off x="4896033" y="1575433"/>
          <a:ext cx="1897908" cy="1138745"/>
        </a:xfrm>
        <a:prstGeom prst="rect">
          <a:avLst/>
        </a:prstGeom>
        <a:gradFill rotWithShape="0">
          <a:gsLst>
            <a:gs pos="0">
              <a:srgbClr val="FFC000">
                <a:hueOff val="5597681"/>
                <a:satOff val="-25829"/>
                <a:lumOff val="950"/>
                <a:alphaOff val="0"/>
                <a:satMod val="103000"/>
                <a:lumMod val="102000"/>
                <a:tint val="94000"/>
              </a:srgbClr>
            </a:gs>
            <a:gs pos="50000">
              <a:srgbClr val="FFC000">
                <a:hueOff val="5597681"/>
                <a:satOff val="-25829"/>
                <a:lumOff val="950"/>
                <a:alphaOff val="0"/>
                <a:satMod val="110000"/>
                <a:lumMod val="100000"/>
                <a:shade val="100000"/>
              </a:srgbClr>
            </a:gs>
            <a:gs pos="100000">
              <a:srgbClr val="FFC000">
                <a:hueOff val="5597681"/>
                <a:satOff val="-25829"/>
                <a:lumOff val="9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Follow processes. </a:t>
          </a:r>
        </a:p>
      </dgm:t>
    </dgm:pt>
    <dgm:pt modelId="{DD6EF6FE-09D4-4A61-B3BB-97986EABAF22}" type="sibTrans" cxnId="{D0B78D45-4869-43FC-8647-5BED75385A21}">
      <dgm:prSet/>
      <dgm:spPr>
        <a:xfrm>
          <a:off x="6792141" y="2099086"/>
          <a:ext cx="405918" cy="91440"/>
        </a:xfrm>
        <a:custGeom>
          <a:avLst/>
          <a:gdLst/>
          <a:ahLst/>
          <a:cxnLst/>
          <a:rect l="0" t="0" r="0" b="0"/>
          <a:pathLst>
            <a:path>
              <a:moveTo>
                <a:pt x="0" y="45720"/>
              </a:moveTo>
              <a:lnTo>
                <a:pt x="405918" y="45720"/>
              </a:lnTo>
            </a:path>
          </a:pathLst>
        </a:custGeom>
        <a:noFill/>
        <a:ln w="6350" cap="flat" cmpd="sng" algn="ctr">
          <a:solidFill>
            <a:srgbClr val="FFC000">
              <a:hueOff val="6064154"/>
              <a:satOff val="-27981"/>
              <a:lumOff val="103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C65EB6D-9FB0-4544-970C-3F3FB58734D7}" type="parTrans" cxnId="{D0B78D45-4869-43FC-8647-5BED75385A21}">
      <dgm:prSet/>
      <dgm:spPr/>
      <dgm:t>
        <a:bodyPr/>
        <a:lstStyle/>
        <a:p>
          <a:endParaRPr lang="en-US"/>
        </a:p>
      </dgm:t>
    </dgm:pt>
    <dgm:pt modelId="{23295C1F-6A3D-4719-8D1D-54E5D59F25CC}">
      <dgm:prSet custT="1"/>
      <dgm:spPr>
        <a:xfrm>
          <a:off x="2561605" y="1575433"/>
          <a:ext cx="1897908" cy="1138745"/>
        </a:xfrm>
        <a:prstGeom prst="rect">
          <a:avLst/>
        </a:prstGeom>
        <a:gradFill rotWithShape="0">
          <a:gsLst>
            <a:gs pos="0">
              <a:srgbClr val="FFC000">
                <a:hueOff val="4798012"/>
                <a:satOff val="-22139"/>
                <a:lumOff val="815"/>
                <a:alphaOff val="0"/>
                <a:satMod val="103000"/>
                <a:lumMod val="102000"/>
                <a:tint val="94000"/>
              </a:srgbClr>
            </a:gs>
            <a:gs pos="50000">
              <a:srgbClr val="FFC000">
                <a:hueOff val="4798012"/>
                <a:satOff val="-22139"/>
                <a:lumOff val="815"/>
                <a:alphaOff val="0"/>
                <a:satMod val="110000"/>
                <a:lumMod val="100000"/>
                <a:shade val="100000"/>
              </a:srgbClr>
            </a:gs>
            <a:gs pos="100000">
              <a:srgbClr val="FFC000">
                <a:hueOff val="4798012"/>
                <a:satOff val="-22139"/>
                <a:lumOff val="8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Continuous improvement. </a:t>
          </a:r>
        </a:p>
      </dgm:t>
    </dgm:pt>
    <dgm:pt modelId="{6A8AA349-3D4A-4DDC-A29E-480D427EEA69}" type="sibTrans" cxnId="{27AFA38F-9B3F-4757-9837-0F236E7E17CA}">
      <dgm:prSet/>
      <dgm:spPr>
        <a:xfrm>
          <a:off x="4457714" y="2099086"/>
          <a:ext cx="405918" cy="91440"/>
        </a:xfrm>
        <a:custGeom>
          <a:avLst/>
          <a:gdLst/>
          <a:ahLst/>
          <a:cxnLst/>
          <a:rect l="0" t="0" r="0" b="0"/>
          <a:pathLst>
            <a:path>
              <a:moveTo>
                <a:pt x="0" y="45720"/>
              </a:moveTo>
              <a:lnTo>
                <a:pt x="405918"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08736F9-734F-4080-8B87-97BD9F44AA3D}" type="parTrans" cxnId="{27AFA38F-9B3F-4757-9837-0F236E7E17CA}">
      <dgm:prSet/>
      <dgm:spPr/>
      <dgm:t>
        <a:bodyPr/>
        <a:lstStyle/>
        <a:p>
          <a:endParaRPr lang="en-US"/>
        </a:p>
      </dgm:t>
    </dgm:pt>
    <dgm:pt modelId="{C9A036EE-4FC7-489F-9692-AC4C7FA31FE0}">
      <dgm:prSet custT="1"/>
      <dgm:spPr>
        <a:xfrm>
          <a:off x="227178" y="1575433"/>
          <a:ext cx="1897908" cy="1138745"/>
        </a:xfrm>
        <a:prstGeom prst="rect">
          <a:avLst/>
        </a:prstGeom>
        <a:gradFill rotWithShape="0">
          <a:gsLst>
            <a:gs pos="0">
              <a:srgbClr val="FFC000">
                <a:hueOff val="3998343"/>
                <a:satOff val="-18449"/>
                <a:lumOff val="679"/>
                <a:alphaOff val="0"/>
                <a:satMod val="103000"/>
                <a:lumMod val="102000"/>
                <a:tint val="94000"/>
              </a:srgbClr>
            </a:gs>
            <a:gs pos="50000">
              <a:srgbClr val="FFC000">
                <a:hueOff val="3998343"/>
                <a:satOff val="-18449"/>
                <a:lumOff val="679"/>
                <a:alphaOff val="0"/>
                <a:satMod val="110000"/>
                <a:lumMod val="100000"/>
                <a:shade val="100000"/>
              </a:srgbClr>
            </a:gs>
            <a:gs pos="100000">
              <a:srgbClr val="FFC000">
                <a:hueOff val="3998343"/>
                <a:satOff val="-18449"/>
                <a:lumOff val="6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Implement approved changes, defect repair, preventive and corrective actions. </a:t>
          </a:r>
        </a:p>
      </dgm:t>
    </dgm:pt>
    <dgm:pt modelId="{009B10C5-C93C-4732-BEE1-8246355231F0}" type="sibTrans" cxnId="{62C23631-7301-4C58-A118-CDEE462D0B8C}">
      <dgm:prSet/>
      <dgm:spPr>
        <a:xfrm>
          <a:off x="2123286" y="2099086"/>
          <a:ext cx="405918" cy="91440"/>
        </a:xfrm>
        <a:custGeom>
          <a:avLst/>
          <a:gdLst/>
          <a:ahLst/>
          <a:cxnLst/>
          <a:rect l="0" t="0" r="0" b="0"/>
          <a:pathLst>
            <a:path>
              <a:moveTo>
                <a:pt x="0" y="45720"/>
              </a:moveTo>
              <a:lnTo>
                <a:pt x="405918" y="45720"/>
              </a:lnTo>
            </a:path>
          </a:pathLst>
        </a:custGeom>
        <a:noFill/>
        <a:ln w="6350" cap="flat" cmpd="sng" algn="ctr">
          <a:solidFill>
            <a:srgbClr val="FFC000">
              <a:hueOff val="4331538"/>
              <a:satOff val="-19987"/>
              <a:lumOff val="73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E662798C-B25D-40EA-99F3-71DAA640E298}" type="parTrans" cxnId="{62C23631-7301-4C58-A118-CDEE462D0B8C}">
      <dgm:prSet/>
      <dgm:spPr/>
      <dgm:t>
        <a:bodyPr/>
        <a:lstStyle/>
        <a:p>
          <a:endParaRPr lang="en-US"/>
        </a:p>
      </dgm:t>
    </dgm:pt>
    <dgm:pt modelId="{DF03E25D-299A-4C99-BC48-0DDA598DD61D}">
      <dgm:prSet custT="1"/>
      <dgm:spPr>
        <a:xfrm>
          <a:off x="9564888" y="169"/>
          <a:ext cx="1897908" cy="1138745"/>
        </a:xfrm>
        <a:prstGeom prst="rect">
          <a:avLst/>
        </a:prstGeom>
        <a:gradFill rotWithShape="0">
          <a:gsLst>
            <a:gs pos="0">
              <a:srgbClr val="FFC000">
                <a:hueOff val="3198675"/>
                <a:satOff val="-14759"/>
                <a:lumOff val="543"/>
                <a:alphaOff val="0"/>
                <a:satMod val="103000"/>
                <a:lumMod val="102000"/>
                <a:tint val="94000"/>
              </a:srgbClr>
            </a:gs>
            <a:gs pos="50000">
              <a:srgbClr val="FFC000">
                <a:hueOff val="3198675"/>
                <a:satOff val="-14759"/>
                <a:lumOff val="543"/>
                <a:alphaOff val="0"/>
                <a:satMod val="110000"/>
                <a:lumMod val="100000"/>
                <a:shade val="100000"/>
              </a:srgbClr>
            </a:gs>
            <a:gs pos="100000">
              <a:srgbClr val="FFC000">
                <a:hueOff val="3198675"/>
                <a:satOff val="-14759"/>
                <a:lumOff val="54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Send and receive information. </a:t>
          </a:r>
        </a:p>
      </dgm:t>
    </dgm:pt>
    <dgm:pt modelId="{C7F48979-3CC5-40BE-ABBC-FD917404B3CB}" type="sibTrans" cxnId="{4DFDC8BB-765E-4DE6-95C0-657DEC170B7E}">
      <dgm:prSet/>
      <dgm:spPr>
        <a:xfrm>
          <a:off x="1176132" y="1137114"/>
          <a:ext cx="9337710" cy="405918"/>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7D04528-9B95-4594-9310-AD9DF9805AB9}" type="parTrans" cxnId="{4DFDC8BB-765E-4DE6-95C0-657DEC170B7E}">
      <dgm:prSet/>
      <dgm:spPr/>
      <dgm:t>
        <a:bodyPr/>
        <a:lstStyle/>
        <a:p>
          <a:endParaRPr lang="en-US"/>
        </a:p>
      </dgm:t>
    </dgm:pt>
    <dgm:pt modelId="{0597AC1C-E18D-45E7-BD33-F3A9DDEF87B5}">
      <dgm:prSet custT="1"/>
      <dgm:spPr>
        <a:xfrm>
          <a:off x="7230460" y="169"/>
          <a:ext cx="1897908" cy="1138745"/>
        </a:xfrm>
        <a:prstGeom prst="rect">
          <a:avLst/>
        </a:prstGeom>
        <a:gradFill rotWithShape="0">
          <a:gsLst>
            <a:gs pos="0">
              <a:srgbClr val="FFC000">
                <a:hueOff val="2399006"/>
                <a:satOff val="-11070"/>
                <a:lumOff val="407"/>
                <a:alphaOff val="0"/>
                <a:satMod val="103000"/>
                <a:lumMod val="102000"/>
                <a:tint val="94000"/>
              </a:srgbClr>
            </a:gs>
            <a:gs pos="50000">
              <a:srgbClr val="FFC000">
                <a:hueOff val="2399006"/>
                <a:satOff val="-11070"/>
                <a:lumOff val="407"/>
                <a:alphaOff val="0"/>
                <a:satMod val="110000"/>
                <a:lumMod val="100000"/>
                <a:shade val="100000"/>
              </a:srgbClr>
            </a:gs>
            <a:gs pos="100000">
              <a:srgbClr val="FFC000">
                <a:hueOff val="2399006"/>
                <a:satOff val="-11070"/>
                <a:lumOff val="40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Recommend changes and corrective actions. </a:t>
          </a:r>
        </a:p>
      </dgm:t>
    </dgm:pt>
    <dgm:pt modelId="{A7FF170C-360D-4060-A4D6-374492C9D1E8}" type="sibTrans" cxnId="{D4292A68-5748-41AB-B13C-15670EF58A62}">
      <dgm:prSet/>
      <dgm:spPr>
        <a:xfrm>
          <a:off x="9126569" y="523821"/>
          <a:ext cx="405918" cy="91440"/>
        </a:xfrm>
        <a:custGeom>
          <a:avLst/>
          <a:gdLst/>
          <a:ahLst/>
          <a:cxnLst/>
          <a:rect l="0" t="0" r="0" b="0"/>
          <a:pathLst>
            <a:path>
              <a:moveTo>
                <a:pt x="0" y="45720"/>
              </a:moveTo>
              <a:lnTo>
                <a:pt x="405918"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90FE82AA-C524-447E-9099-319E54FC57DC}" type="parTrans" cxnId="{D4292A68-5748-41AB-B13C-15670EF58A62}">
      <dgm:prSet/>
      <dgm:spPr/>
      <dgm:t>
        <a:bodyPr/>
        <a:lstStyle/>
        <a:p>
          <a:endParaRPr lang="en-US"/>
        </a:p>
      </dgm:t>
    </dgm:pt>
    <dgm:pt modelId="{8E2E8938-25A3-4EA0-9C79-50F294BFD7AC}">
      <dgm:prSet custT="1"/>
      <dgm:spPr>
        <a:xfrm>
          <a:off x="4896033" y="169"/>
          <a:ext cx="1897908" cy="1138745"/>
        </a:xfrm>
        <a:prstGeom prst="rect">
          <a:avLst/>
        </a:prstGeom>
        <a:gradFill rotWithShape="0">
          <a:gsLst>
            <a:gs pos="0">
              <a:srgbClr val="FFC000">
                <a:hueOff val="1599337"/>
                <a:satOff val="-7380"/>
                <a:lumOff val="272"/>
                <a:alphaOff val="0"/>
                <a:satMod val="103000"/>
                <a:lumMod val="102000"/>
                <a:tint val="94000"/>
              </a:srgbClr>
            </a:gs>
            <a:gs pos="50000">
              <a:srgbClr val="FFC000">
                <a:hueOff val="1599337"/>
                <a:satOff val="-7380"/>
                <a:lumOff val="272"/>
                <a:alphaOff val="0"/>
                <a:satMod val="110000"/>
                <a:lumMod val="100000"/>
                <a:shade val="100000"/>
              </a:srgbClr>
            </a:gs>
            <a:gs pos="100000">
              <a:srgbClr val="FFC000">
                <a:hueOff val="1599337"/>
                <a:satOff val="-7380"/>
                <a:lumOff val="27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product scope. </a:t>
          </a:r>
        </a:p>
      </dgm:t>
    </dgm:pt>
    <dgm:pt modelId="{8F026036-766B-478C-844A-B22F0CEA61FA}" type="sibTrans" cxnId="{09F2D1B1-E81E-408B-ACA7-7106921027C4}">
      <dgm:prSet/>
      <dgm:spPr>
        <a:xfrm>
          <a:off x="6792141" y="523821"/>
          <a:ext cx="405918" cy="91440"/>
        </a:xfrm>
        <a:custGeom>
          <a:avLst/>
          <a:gdLst/>
          <a:ahLst/>
          <a:cxnLst/>
          <a:rect l="0" t="0" r="0" b="0"/>
          <a:pathLst>
            <a:path>
              <a:moveTo>
                <a:pt x="0" y="45720"/>
              </a:moveTo>
              <a:lnTo>
                <a:pt x="405918"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0AC6ECD-73F1-4A1A-B676-DDF59387E3A6}" type="parTrans" cxnId="{09F2D1B1-E81E-408B-ACA7-7106921027C4}">
      <dgm:prSet/>
      <dgm:spPr/>
      <dgm:t>
        <a:bodyPr/>
        <a:lstStyle/>
        <a:p>
          <a:endParaRPr lang="en-US"/>
        </a:p>
      </dgm:t>
    </dgm:pt>
    <dgm:pt modelId="{7446A2C2-D080-46A7-AAC4-278E83645497}">
      <dgm:prSet custT="1"/>
      <dgm:spPr>
        <a:xfrm>
          <a:off x="2561605" y="169"/>
          <a:ext cx="1897908" cy="1138745"/>
        </a:xfrm>
        <a:prstGeom prst="rect">
          <a:avLst/>
        </a:prstGeom>
        <a:gradFill rotWithShape="0">
          <a:gsLst>
            <a:gs pos="0">
              <a:srgbClr val="FFC000">
                <a:hueOff val="799669"/>
                <a:satOff val="-3690"/>
                <a:lumOff val="136"/>
                <a:alphaOff val="0"/>
                <a:satMod val="103000"/>
                <a:lumMod val="102000"/>
                <a:tint val="94000"/>
              </a:srgbClr>
            </a:gs>
            <a:gs pos="50000">
              <a:srgbClr val="FFC000">
                <a:hueOff val="799669"/>
                <a:satOff val="-3690"/>
                <a:lumOff val="136"/>
                <a:alphaOff val="0"/>
                <a:satMod val="110000"/>
                <a:lumMod val="100000"/>
                <a:shade val="100000"/>
              </a:srgbClr>
            </a:gs>
            <a:gs pos="100000">
              <a:srgbClr val="FFC000">
                <a:hueOff val="799669"/>
                <a:satOff val="-3690"/>
                <a:lumOff val="13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Execute the PM plan. </a:t>
          </a:r>
        </a:p>
      </dgm:t>
    </dgm:pt>
    <dgm:pt modelId="{26F6E644-26CB-4B12-BABE-FEB443F7E065}" type="sibTrans" cxnId="{94F49E5C-5F5D-40E6-87CF-F7C5ECEE194B}">
      <dgm:prSet/>
      <dgm:spPr>
        <a:xfrm>
          <a:off x="4457714" y="523821"/>
          <a:ext cx="405918" cy="91440"/>
        </a:xfrm>
        <a:custGeom>
          <a:avLst/>
          <a:gdLst/>
          <a:ahLst/>
          <a:cxnLst/>
          <a:rect l="0" t="0" r="0" b="0"/>
          <a:pathLst>
            <a:path>
              <a:moveTo>
                <a:pt x="0" y="45720"/>
              </a:moveTo>
              <a:lnTo>
                <a:pt x="405918" y="45720"/>
              </a:lnTo>
            </a:path>
          </a:pathLst>
        </a:custGeom>
        <a:noFill/>
        <a:ln w="6350" cap="flat" cmpd="sng" algn="ctr">
          <a:solidFill>
            <a:srgbClr val="FFC000">
              <a:hueOff val="866308"/>
              <a:satOff val="-3997"/>
              <a:lumOff val="14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CEB3B0BA-E82F-46C1-A2D9-4900B3AE5222}" type="parTrans" cxnId="{94F49E5C-5F5D-40E6-87CF-F7C5ECEE194B}">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4"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3"/>
      <dgm:spPr/>
    </dgm:pt>
    <dgm:pt modelId="{770D2183-6F0C-46AF-9288-C8CFB6B23B88}" type="pres">
      <dgm:prSet presAssocID="{3B8BC21B-7BC8-4500-85B0-B3A95F4161E5}" presName="connectorText" presStyleLbl="sibTrans1D1" presStyleIdx="0" presStyleCnt="13"/>
      <dgm:spPr/>
    </dgm:pt>
    <dgm:pt modelId="{0A33F89D-7DF0-4AC9-A228-ED1E8F55F032}" type="pres">
      <dgm:prSet presAssocID="{7446A2C2-D080-46A7-AAC4-278E83645497}" presName="node" presStyleLbl="node1" presStyleIdx="1" presStyleCnt="14">
        <dgm:presLayoutVars>
          <dgm:bulletEnabled val="1"/>
        </dgm:presLayoutVars>
      </dgm:prSet>
      <dgm:spPr/>
    </dgm:pt>
    <dgm:pt modelId="{54D54817-7968-416D-8DF9-C60C475A5482}" type="pres">
      <dgm:prSet presAssocID="{26F6E644-26CB-4B12-BABE-FEB443F7E065}" presName="sibTrans" presStyleLbl="sibTrans1D1" presStyleIdx="1" presStyleCnt="13"/>
      <dgm:spPr/>
    </dgm:pt>
    <dgm:pt modelId="{2C5EEC28-1385-4598-9F33-F73798E5452F}" type="pres">
      <dgm:prSet presAssocID="{26F6E644-26CB-4B12-BABE-FEB443F7E065}" presName="connectorText" presStyleLbl="sibTrans1D1" presStyleIdx="1" presStyleCnt="13"/>
      <dgm:spPr/>
    </dgm:pt>
    <dgm:pt modelId="{36DF2FD5-D92A-486A-A5EF-B5ED082948CD}" type="pres">
      <dgm:prSet presAssocID="{8E2E8938-25A3-4EA0-9C79-50F294BFD7AC}" presName="node" presStyleLbl="node1" presStyleIdx="2" presStyleCnt="14">
        <dgm:presLayoutVars>
          <dgm:bulletEnabled val="1"/>
        </dgm:presLayoutVars>
      </dgm:prSet>
      <dgm:spPr/>
    </dgm:pt>
    <dgm:pt modelId="{F90DD44C-9F77-4B3F-8357-D41F3DF3D829}" type="pres">
      <dgm:prSet presAssocID="{8F026036-766B-478C-844A-B22F0CEA61FA}" presName="sibTrans" presStyleLbl="sibTrans1D1" presStyleIdx="2" presStyleCnt="13"/>
      <dgm:spPr/>
    </dgm:pt>
    <dgm:pt modelId="{E93D36D2-6D12-4912-ACB4-92BE005251D5}" type="pres">
      <dgm:prSet presAssocID="{8F026036-766B-478C-844A-B22F0CEA61FA}" presName="connectorText" presStyleLbl="sibTrans1D1" presStyleIdx="2" presStyleCnt="13"/>
      <dgm:spPr/>
    </dgm:pt>
    <dgm:pt modelId="{EFFC1067-6897-45F8-B20C-C14D1139D7BF}" type="pres">
      <dgm:prSet presAssocID="{0597AC1C-E18D-45E7-BD33-F3A9DDEF87B5}" presName="node" presStyleLbl="node1" presStyleIdx="3" presStyleCnt="14">
        <dgm:presLayoutVars>
          <dgm:bulletEnabled val="1"/>
        </dgm:presLayoutVars>
      </dgm:prSet>
      <dgm:spPr/>
    </dgm:pt>
    <dgm:pt modelId="{0048FCA9-5B4C-4571-A598-EC7338D38249}" type="pres">
      <dgm:prSet presAssocID="{A7FF170C-360D-4060-A4D6-374492C9D1E8}" presName="sibTrans" presStyleLbl="sibTrans1D1" presStyleIdx="3" presStyleCnt="13"/>
      <dgm:spPr/>
    </dgm:pt>
    <dgm:pt modelId="{C9FAAFA7-D6E2-4B6A-B411-3F216308DA56}" type="pres">
      <dgm:prSet presAssocID="{A7FF170C-360D-4060-A4D6-374492C9D1E8}" presName="connectorText" presStyleLbl="sibTrans1D1" presStyleIdx="3" presStyleCnt="13"/>
      <dgm:spPr/>
    </dgm:pt>
    <dgm:pt modelId="{3DF0E6D0-6FA3-4DA1-A7FB-88C5C5E36300}" type="pres">
      <dgm:prSet presAssocID="{DF03E25D-299A-4C99-BC48-0DDA598DD61D}" presName="node" presStyleLbl="node1" presStyleIdx="4" presStyleCnt="14">
        <dgm:presLayoutVars>
          <dgm:bulletEnabled val="1"/>
        </dgm:presLayoutVars>
      </dgm:prSet>
      <dgm:spPr/>
    </dgm:pt>
    <dgm:pt modelId="{50A2AF8C-87A3-49A6-9DDD-9FB2527CFA4E}" type="pres">
      <dgm:prSet presAssocID="{C7F48979-3CC5-40BE-ABBC-FD917404B3CB}" presName="sibTrans" presStyleLbl="sibTrans1D1" presStyleIdx="4" presStyleCnt="13"/>
      <dgm:spPr/>
    </dgm:pt>
    <dgm:pt modelId="{F385E876-1466-43D5-BE80-905D302CB4B8}" type="pres">
      <dgm:prSet presAssocID="{C7F48979-3CC5-40BE-ABBC-FD917404B3CB}" presName="connectorText" presStyleLbl="sibTrans1D1" presStyleIdx="4" presStyleCnt="13"/>
      <dgm:spPr/>
    </dgm:pt>
    <dgm:pt modelId="{6A0930C1-718A-4A53-85D0-7A75C81E61C8}" type="pres">
      <dgm:prSet presAssocID="{C9A036EE-4FC7-489F-9692-AC4C7FA31FE0}" presName="node" presStyleLbl="node1" presStyleIdx="5" presStyleCnt="14">
        <dgm:presLayoutVars>
          <dgm:bulletEnabled val="1"/>
        </dgm:presLayoutVars>
      </dgm:prSet>
      <dgm:spPr/>
    </dgm:pt>
    <dgm:pt modelId="{5F87C36E-70AB-4BA7-97AA-E1644F9BDA05}" type="pres">
      <dgm:prSet presAssocID="{009B10C5-C93C-4732-BEE1-8246355231F0}" presName="sibTrans" presStyleLbl="sibTrans1D1" presStyleIdx="5" presStyleCnt="13"/>
      <dgm:spPr/>
    </dgm:pt>
    <dgm:pt modelId="{8190A1B8-7FB0-4B24-A3E3-D4A2ED5AE811}" type="pres">
      <dgm:prSet presAssocID="{009B10C5-C93C-4732-BEE1-8246355231F0}" presName="connectorText" presStyleLbl="sibTrans1D1" presStyleIdx="5" presStyleCnt="13"/>
      <dgm:spPr/>
    </dgm:pt>
    <dgm:pt modelId="{7E5D11DA-D2FA-474B-8B8A-482C1BDB7E1D}" type="pres">
      <dgm:prSet presAssocID="{23295C1F-6A3D-4719-8D1D-54E5D59F25CC}" presName="node" presStyleLbl="node1" presStyleIdx="6" presStyleCnt="14">
        <dgm:presLayoutVars>
          <dgm:bulletEnabled val="1"/>
        </dgm:presLayoutVars>
      </dgm:prSet>
      <dgm:spPr/>
    </dgm:pt>
    <dgm:pt modelId="{3EE7E937-6A6A-43CF-91DC-847D45662A62}" type="pres">
      <dgm:prSet presAssocID="{6A8AA349-3D4A-4DDC-A29E-480D427EEA69}" presName="sibTrans" presStyleLbl="sibTrans1D1" presStyleIdx="6" presStyleCnt="13"/>
      <dgm:spPr/>
    </dgm:pt>
    <dgm:pt modelId="{3F6C9568-4C19-49AC-AACD-8038C130D7BA}" type="pres">
      <dgm:prSet presAssocID="{6A8AA349-3D4A-4DDC-A29E-480D427EEA69}" presName="connectorText" presStyleLbl="sibTrans1D1" presStyleIdx="6" presStyleCnt="13"/>
      <dgm:spPr/>
    </dgm:pt>
    <dgm:pt modelId="{6DD17883-A6BE-4D71-9510-C3461EBEB045}" type="pres">
      <dgm:prSet presAssocID="{88CD5FAC-3465-41D7-A6AF-366A11E8E06D}" presName="node" presStyleLbl="node1" presStyleIdx="7" presStyleCnt="14">
        <dgm:presLayoutVars>
          <dgm:bulletEnabled val="1"/>
        </dgm:presLayoutVars>
      </dgm:prSet>
      <dgm:spPr/>
    </dgm:pt>
    <dgm:pt modelId="{88366243-8A5A-4FED-BF1A-97CE47E824C4}" type="pres">
      <dgm:prSet presAssocID="{DD6EF6FE-09D4-4A61-B3BB-97986EABAF22}" presName="sibTrans" presStyleLbl="sibTrans1D1" presStyleIdx="7" presStyleCnt="13"/>
      <dgm:spPr/>
    </dgm:pt>
    <dgm:pt modelId="{CD45D6F1-35CE-4544-A600-AB1D4183646E}" type="pres">
      <dgm:prSet presAssocID="{DD6EF6FE-09D4-4A61-B3BB-97986EABAF22}" presName="connectorText" presStyleLbl="sibTrans1D1" presStyleIdx="7" presStyleCnt="13"/>
      <dgm:spPr/>
    </dgm:pt>
    <dgm:pt modelId="{E0D76AB7-89CD-4D28-85BA-21323802D2CF}" type="pres">
      <dgm:prSet presAssocID="{B1E7EDEB-7458-4DD1-AE2A-8416DA27E60D}" presName="node" presStyleLbl="node1" presStyleIdx="8" presStyleCnt="14">
        <dgm:presLayoutVars>
          <dgm:bulletEnabled val="1"/>
        </dgm:presLayoutVars>
      </dgm:prSet>
      <dgm:spPr/>
    </dgm:pt>
    <dgm:pt modelId="{0C33A794-01AD-4FB6-8CC7-0DBCCA56A571}" type="pres">
      <dgm:prSet presAssocID="{0ABF8544-C09A-438D-B193-381A3BDF5676}" presName="sibTrans" presStyleLbl="sibTrans1D1" presStyleIdx="8" presStyleCnt="13"/>
      <dgm:spPr/>
    </dgm:pt>
    <dgm:pt modelId="{4F3ED6BE-235D-450F-8CCD-C7B8AE30272E}" type="pres">
      <dgm:prSet presAssocID="{0ABF8544-C09A-438D-B193-381A3BDF5676}" presName="connectorText" presStyleLbl="sibTrans1D1" presStyleIdx="8" presStyleCnt="13"/>
      <dgm:spPr/>
    </dgm:pt>
    <dgm:pt modelId="{6C073909-E5C2-4A56-96FC-963C60E1D521}" type="pres">
      <dgm:prSet presAssocID="{F9FBAF84-EA2D-4E34-A2D2-CC5125583BAE}" presName="node" presStyleLbl="node1" presStyleIdx="9" presStyleCnt="14">
        <dgm:presLayoutVars>
          <dgm:bulletEnabled val="1"/>
        </dgm:presLayoutVars>
      </dgm:prSet>
      <dgm:spPr/>
    </dgm:pt>
    <dgm:pt modelId="{08453BD6-AD49-4FF5-A5DF-B3E16B96AACC}" type="pres">
      <dgm:prSet presAssocID="{0B0CB77E-1244-4F12-8A3C-4909FC884FF1}" presName="sibTrans" presStyleLbl="sibTrans1D1" presStyleIdx="9" presStyleCnt="13"/>
      <dgm:spPr/>
    </dgm:pt>
    <dgm:pt modelId="{E3461DE6-EF63-4217-B9E9-042D5C55733D}" type="pres">
      <dgm:prSet presAssocID="{0B0CB77E-1244-4F12-8A3C-4909FC884FF1}" presName="connectorText" presStyleLbl="sibTrans1D1" presStyleIdx="9" presStyleCnt="13"/>
      <dgm:spPr/>
    </dgm:pt>
    <dgm:pt modelId="{3EDCC046-197C-44ED-9B65-DBDDD42A301C}" type="pres">
      <dgm:prSet presAssocID="{72FA997C-58E4-4B66-BA52-13AA9A9BA955}" presName="node" presStyleLbl="node1" presStyleIdx="10" presStyleCnt="14">
        <dgm:presLayoutVars>
          <dgm:bulletEnabled val="1"/>
        </dgm:presLayoutVars>
      </dgm:prSet>
      <dgm:spPr/>
    </dgm:pt>
    <dgm:pt modelId="{DE14FDD7-151B-4FFE-BF9F-ACCA46B6E746}" type="pres">
      <dgm:prSet presAssocID="{A7880A88-4DB6-4D65-8CFC-6AD397B203DD}" presName="sibTrans" presStyleLbl="sibTrans1D1" presStyleIdx="10" presStyleCnt="13"/>
      <dgm:spPr/>
    </dgm:pt>
    <dgm:pt modelId="{4CBC29ED-8ED0-49BA-A6D7-3AFD9EB92282}" type="pres">
      <dgm:prSet presAssocID="{A7880A88-4DB6-4D65-8CFC-6AD397B203DD}" presName="connectorText" presStyleLbl="sibTrans1D1" presStyleIdx="10" presStyleCnt="13"/>
      <dgm:spPr/>
    </dgm:pt>
    <dgm:pt modelId="{5822C058-BBD8-490A-B532-C42127C80AAB}" type="pres">
      <dgm:prSet presAssocID="{CC4ECAAF-0C0C-46F2-88B8-F89B787AB261}" presName="node" presStyleLbl="node1" presStyleIdx="11" presStyleCnt="14">
        <dgm:presLayoutVars>
          <dgm:bulletEnabled val="1"/>
        </dgm:presLayoutVars>
      </dgm:prSet>
      <dgm:spPr/>
    </dgm:pt>
    <dgm:pt modelId="{30CA9179-63E0-4D5B-9F91-83BF104D5C1F}" type="pres">
      <dgm:prSet presAssocID="{960530CD-791F-49CE-8753-76BFBD55CE51}" presName="sibTrans" presStyleLbl="sibTrans1D1" presStyleIdx="11" presStyleCnt="13"/>
      <dgm:spPr/>
    </dgm:pt>
    <dgm:pt modelId="{D5114225-1D89-4A42-8650-D3D18B22273D}" type="pres">
      <dgm:prSet presAssocID="{960530CD-791F-49CE-8753-76BFBD55CE51}" presName="connectorText" presStyleLbl="sibTrans1D1" presStyleIdx="11" presStyleCnt="13"/>
      <dgm:spPr/>
    </dgm:pt>
    <dgm:pt modelId="{5F2706F8-3B13-43F3-A94F-4ACC10E1A70D}" type="pres">
      <dgm:prSet presAssocID="{7C8E702C-1E40-43F0-AC91-BDA2942EDE21}" presName="node" presStyleLbl="node1" presStyleIdx="12" presStyleCnt="14">
        <dgm:presLayoutVars>
          <dgm:bulletEnabled val="1"/>
        </dgm:presLayoutVars>
      </dgm:prSet>
      <dgm:spPr/>
    </dgm:pt>
    <dgm:pt modelId="{B37E39EF-E3CA-4FD8-8408-F393E6ACE7C1}" type="pres">
      <dgm:prSet presAssocID="{2F407B6C-1F21-4022-81D3-A73083D9635D}" presName="sibTrans" presStyleLbl="sibTrans1D1" presStyleIdx="12" presStyleCnt="13"/>
      <dgm:spPr/>
    </dgm:pt>
    <dgm:pt modelId="{C4D95C18-51E5-4289-9E4B-F17C4F378710}" type="pres">
      <dgm:prSet presAssocID="{2F407B6C-1F21-4022-81D3-A73083D9635D}" presName="connectorText" presStyleLbl="sibTrans1D1" presStyleIdx="12" presStyleCnt="13"/>
      <dgm:spPr/>
    </dgm:pt>
    <dgm:pt modelId="{61D9D320-E57C-46A0-AF3C-5339CD581B8E}" type="pres">
      <dgm:prSet presAssocID="{1960AA94-F13B-420C-B80A-2C2D62EF3C61}" presName="node" presStyleLbl="node1" presStyleIdx="13" presStyleCnt="14">
        <dgm:presLayoutVars>
          <dgm:bulletEnabled val="1"/>
        </dgm:presLayoutVars>
      </dgm:prSet>
      <dgm:spPr/>
    </dgm:pt>
  </dgm:ptLst>
  <dgm:cxnLst>
    <dgm:cxn modelId="{1E5A0B03-7FD7-44C0-BEF1-CFF3D06ECF2E}" srcId="{961E72E5-75C4-4B03-A804-26DC26D4127F}" destId="{CC4ECAAF-0C0C-46F2-88B8-F89B787AB261}" srcOrd="11" destOrd="0" parTransId="{8E5AFB0F-3C20-4B8F-8DC7-9B7499DFCF63}" sibTransId="{960530CD-791F-49CE-8753-76BFBD55CE51}"/>
    <dgm:cxn modelId="{36F9DE07-21AA-44E6-AD72-1900EBF437CC}" type="presOf" srcId="{DD6EF6FE-09D4-4A61-B3BB-97986EABAF22}" destId="{CD45D6F1-35CE-4544-A600-AB1D4183646E}" srcOrd="1" destOrd="0" presId="urn:microsoft.com/office/officeart/2005/8/layout/bProcess3"/>
    <dgm:cxn modelId="{19A8230C-CEB0-4090-A818-8542730167E5}" type="presOf" srcId="{3B8BC21B-7BC8-4500-85B0-B3A95F4161E5}" destId="{770D2183-6F0C-46AF-9288-C8CFB6B23B88}" srcOrd="1" destOrd="0" presId="urn:microsoft.com/office/officeart/2005/8/layout/bProcess3"/>
    <dgm:cxn modelId="{7190B612-569B-4D9E-A100-1CD04C459CC8}" type="presOf" srcId="{C7F48979-3CC5-40BE-ABBC-FD917404B3CB}" destId="{50A2AF8C-87A3-49A6-9DDD-9FB2527CFA4E}" srcOrd="0" destOrd="0" presId="urn:microsoft.com/office/officeart/2005/8/layout/bProcess3"/>
    <dgm:cxn modelId="{CB10F117-BF52-41AF-BEFA-B30D63E69029}" type="presOf" srcId="{A7FF170C-360D-4060-A4D6-374492C9D1E8}" destId="{0048FCA9-5B4C-4571-A598-EC7338D38249}" srcOrd="0" destOrd="0" presId="urn:microsoft.com/office/officeart/2005/8/layout/bProcess3"/>
    <dgm:cxn modelId="{5E061719-EF87-4436-8612-9178B12FA6E9}" type="presOf" srcId="{8E2E8938-25A3-4EA0-9C79-50F294BFD7AC}" destId="{36DF2FD5-D92A-486A-A5EF-B5ED082948CD}" srcOrd="0" destOrd="0" presId="urn:microsoft.com/office/officeart/2005/8/layout/bProcess3"/>
    <dgm:cxn modelId="{8C111921-4E2D-4D11-B0B2-B91522507C58}" type="presOf" srcId="{7446A2C2-D080-46A7-AAC4-278E83645497}" destId="{0A33F89D-7DF0-4AC9-A228-ED1E8F55F032}" srcOrd="0" destOrd="0" presId="urn:microsoft.com/office/officeart/2005/8/layout/bProcess3"/>
    <dgm:cxn modelId="{396BB523-EA4D-4EE4-95AC-884102210CE9}" type="presOf" srcId="{0597AC1C-E18D-45E7-BD33-F3A9DDEF87B5}" destId="{EFFC1067-6897-45F8-B20C-C14D1139D7BF}"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62C23631-7301-4C58-A118-CDEE462D0B8C}" srcId="{961E72E5-75C4-4B03-A804-26DC26D4127F}" destId="{C9A036EE-4FC7-489F-9692-AC4C7FA31FE0}" srcOrd="5" destOrd="0" parTransId="{E662798C-B25D-40EA-99F3-71DAA640E298}" sibTransId="{009B10C5-C93C-4732-BEE1-8246355231F0}"/>
    <dgm:cxn modelId="{06D25932-CCB5-4919-971C-014C725E56D2}" type="presOf" srcId="{B1E7EDEB-7458-4DD1-AE2A-8416DA27E60D}" destId="{E0D76AB7-89CD-4D28-85BA-21323802D2CF}" srcOrd="0" destOrd="0" presId="urn:microsoft.com/office/officeart/2005/8/layout/bProcess3"/>
    <dgm:cxn modelId="{6C65AC36-C5E3-4EB6-B5EC-AD6DCD7C9636}" type="presOf" srcId="{6A8AA349-3D4A-4DDC-A29E-480D427EEA69}" destId="{3F6C9568-4C19-49AC-AACD-8038C130D7BA}" srcOrd="1" destOrd="0" presId="urn:microsoft.com/office/officeart/2005/8/layout/bProcess3"/>
    <dgm:cxn modelId="{B7196E3A-C023-47EA-B548-6CB7819AA7B8}" type="presOf" srcId="{A7880A88-4DB6-4D65-8CFC-6AD397B203DD}" destId="{4CBC29ED-8ED0-49BA-A6D7-3AFD9EB92282}" srcOrd="1" destOrd="0" presId="urn:microsoft.com/office/officeart/2005/8/layout/bProcess3"/>
    <dgm:cxn modelId="{32EDBE3B-5AC6-4388-BED8-B61DE76D2812}" type="presOf" srcId="{A7880A88-4DB6-4D65-8CFC-6AD397B203DD}" destId="{DE14FDD7-151B-4FFE-BF9F-ACCA46B6E746}" srcOrd="0" destOrd="0" presId="urn:microsoft.com/office/officeart/2005/8/layout/bProcess3"/>
    <dgm:cxn modelId="{94F49E5C-5F5D-40E6-87CF-F7C5ECEE194B}" srcId="{961E72E5-75C4-4B03-A804-26DC26D4127F}" destId="{7446A2C2-D080-46A7-AAC4-278E83645497}" srcOrd="1" destOrd="0" parTransId="{CEB3B0BA-E82F-46C1-A2D9-4900B3AE5222}" sibTransId="{26F6E644-26CB-4B12-BABE-FEB443F7E065}"/>
    <dgm:cxn modelId="{1B41F560-4085-4E93-99F5-1DBD45C4F649}" type="presOf" srcId="{26F6E644-26CB-4B12-BABE-FEB443F7E065}" destId="{2C5EEC28-1385-4598-9F33-F73798E5452F}" srcOrd="1" destOrd="0" presId="urn:microsoft.com/office/officeart/2005/8/layout/bProcess3"/>
    <dgm:cxn modelId="{D5E2BF61-2333-4BD5-B3A1-1ABE52AF667D}" type="presOf" srcId="{1960AA94-F13B-420C-B80A-2C2D62EF3C61}" destId="{61D9D320-E57C-46A0-AF3C-5339CD581B8E}" srcOrd="0" destOrd="0" presId="urn:microsoft.com/office/officeart/2005/8/layout/bProcess3"/>
    <dgm:cxn modelId="{6EB75F42-1022-4EE3-8645-9B4A37B55312}" srcId="{961E72E5-75C4-4B03-A804-26DC26D4127F}" destId="{F9FBAF84-EA2D-4E34-A2D2-CC5125583BAE}" srcOrd="9" destOrd="0" parTransId="{6BAF6712-A37A-4E57-9BBD-BB1C8A1893FD}" sibTransId="{0B0CB77E-1244-4F12-8A3C-4909FC884FF1}"/>
    <dgm:cxn modelId="{8ACA8C42-B5EF-4472-8EE9-1A978C76D8A7}" type="presOf" srcId="{2F407B6C-1F21-4022-81D3-A73083D9635D}" destId="{B37E39EF-E3CA-4FD8-8408-F393E6ACE7C1}" srcOrd="0" destOrd="0" presId="urn:microsoft.com/office/officeart/2005/8/layout/bProcess3"/>
    <dgm:cxn modelId="{2D2C4C43-0B72-4739-9923-7FC1609C711B}" srcId="{961E72E5-75C4-4B03-A804-26DC26D4127F}" destId="{72FA997C-58E4-4B66-BA52-13AA9A9BA955}" srcOrd="10" destOrd="0" parTransId="{BFBC5F86-7E18-4700-AF12-FBCC2E81AB73}" sibTransId="{A7880A88-4DB6-4D65-8CFC-6AD397B203DD}"/>
    <dgm:cxn modelId="{D0B78D45-4869-43FC-8647-5BED75385A21}" srcId="{961E72E5-75C4-4B03-A804-26DC26D4127F}" destId="{88CD5FAC-3465-41D7-A6AF-366A11E8E06D}" srcOrd="7" destOrd="0" parTransId="{3C65EB6D-9FB0-4544-970C-3F3FB58734D7}" sibTransId="{DD6EF6FE-09D4-4A61-B3BB-97986EABAF22}"/>
    <dgm:cxn modelId="{D863A567-FFCC-4EF2-8EE1-A1EB0C082721}" type="presOf" srcId="{DF03E25D-299A-4C99-BC48-0DDA598DD61D}" destId="{3DF0E6D0-6FA3-4DA1-A7FB-88C5C5E36300}" srcOrd="0" destOrd="0" presId="urn:microsoft.com/office/officeart/2005/8/layout/bProcess3"/>
    <dgm:cxn modelId="{D4292A68-5748-41AB-B13C-15670EF58A62}" srcId="{961E72E5-75C4-4B03-A804-26DC26D4127F}" destId="{0597AC1C-E18D-45E7-BD33-F3A9DDEF87B5}" srcOrd="3" destOrd="0" parTransId="{90FE82AA-C524-447E-9099-319E54FC57DC}" sibTransId="{A7FF170C-360D-4060-A4D6-374492C9D1E8}"/>
    <dgm:cxn modelId="{5D108848-9D8C-402D-BF17-FD373EBFD00F}" type="presOf" srcId="{8F026036-766B-478C-844A-B22F0CEA61FA}" destId="{E93D36D2-6D12-4912-ACB4-92BE005251D5}" srcOrd="1" destOrd="0" presId="urn:microsoft.com/office/officeart/2005/8/layout/bProcess3"/>
    <dgm:cxn modelId="{612A224F-91E1-4A76-9C94-415DD844B878}" type="presOf" srcId="{0B0CB77E-1244-4F12-8A3C-4909FC884FF1}" destId="{08453BD6-AD49-4FF5-A5DF-B3E16B96AACC}" srcOrd="0" destOrd="0" presId="urn:microsoft.com/office/officeart/2005/8/layout/bProcess3"/>
    <dgm:cxn modelId="{F8523552-9F4A-4ADD-BAE3-3B1F51163BB3}" type="presOf" srcId="{88CD5FAC-3465-41D7-A6AF-366A11E8E06D}" destId="{6DD17883-A6BE-4D71-9510-C3461EBEB045}" srcOrd="0" destOrd="0" presId="urn:microsoft.com/office/officeart/2005/8/layout/bProcess3"/>
    <dgm:cxn modelId="{F38CA273-959B-4AA4-A240-A6CE7F428E7E}" type="presOf" srcId="{7C8E702C-1E40-43F0-AC91-BDA2942EDE21}" destId="{5F2706F8-3B13-43F3-A94F-4ACC10E1A70D}" srcOrd="0" destOrd="0" presId="urn:microsoft.com/office/officeart/2005/8/layout/bProcess3"/>
    <dgm:cxn modelId="{FCD26E74-37C2-4E54-B363-67D759EF2A2C}" type="presOf" srcId="{0B0CB77E-1244-4F12-8A3C-4909FC884FF1}" destId="{E3461DE6-EF63-4217-B9E9-042D5C55733D}" srcOrd="1" destOrd="0" presId="urn:microsoft.com/office/officeart/2005/8/layout/bProcess3"/>
    <dgm:cxn modelId="{7ACF7075-5D1F-45C5-BE12-10160361A569}" srcId="{961E72E5-75C4-4B03-A804-26DC26D4127F}" destId="{7C8E702C-1E40-43F0-AC91-BDA2942EDE21}" srcOrd="12" destOrd="0" parTransId="{7AEB859B-C393-4EB5-87DD-140F8E75F6EF}" sibTransId="{2F407B6C-1F21-4022-81D3-A73083D9635D}"/>
    <dgm:cxn modelId="{48717756-8DF7-43AF-AFA2-CB4153C31494}" type="presOf" srcId="{8F026036-766B-478C-844A-B22F0CEA61FA}" destId="{F90DD44C-9F77-4B3F-8357-D41F3DF3D829}" srcOrd="0" destOrd="0" presId="urn:microsoft.com/office/officeart/2005/8/layout/bProcess3"/>
    <dgm:cxn modelId="{2C3D8977-4D6B-4F3E-83A2-995D71F1BDF5}" type="presOf" srcId="{26F6E644-26CB-4B12-BABE-FEB443F7E065}" destId="{54D54817-7968-416D-8DF9-C60C475A5482}" srcOrd="0" destOrd="0" presId="urn:microsoft.com/office/officeart/2005/8/layout/bProcess3"/>
    <dgm:cxn modelId="{7D9D2A59-B390-417F-B4C8-C9A3A73FC990}" srcId="{961E72E5-75C4-4B03-A804-26DC26D4127F}" destId="{B1E7EDEB-7458-4DD1-AE2A-8416DA27E60D}" srcOrd="8" destOrd="0" parTransId="{2BC3BE8D-BAD7-4852-8A0D-CE6C827628C4}" sibTransId="{0ABF8544-C09A-438D-B193-381A3BDF5676}"/>
    <dgm:cxn modelId="{FE6FEB59-A18B-4317-9C16-DB923A629A19}" type="presOf" srcId="{0ABF8544-C09A-438D-B193-381A3BDF5676}" destId="{0C33A794-01AD-4FB6-8CC7-0DBCCA56A571}" srcOrd="0" destOrd="0" presId="urn:microsoft.com/office/officeart/2005/8/layout/bProcess3"/>
    <dgm:cxn modelId="{B848D15A-1874-4649-AB9D-AD5766BB8B97}" type="presOf" srcId="{CC4ECAAF-0C0C-46F2-88B8-F89B787AB261}" destId="{5822C058-BBD8-490A-B532-C42127C80AAB}" srcOrd="0" destOrd="0" presId="urn:microsoft.com/office/officeart/2005/8/layout/bProcess3"/>
    <dgm:cxn modelId="{81286483-C330-49BA-961F-568BD5799A55}" type="presOf" srcId="{961E72E5-75C4-4B03-A804-26DC26D4127F}" destId="{7C2EC096-D478-4693-A09F-027DD8FECB08}" srcOrd="0" destOrd="0" presId="urn:microsoft.com/office/officeart/2005/8/layout/bProcess3"/>
    <dgm:cxn modelId="{AA11B586-02D6-4D39-97B5-586404BA553D}" type="presOf" srcId="{F9FBAF84-EA2D-4E34-A2D2-CC5125583BAE}" destId="{6C073909-E5C2-4A56-96FC-963C60E1D521}" srcOrd="0" destOrd="0" presId="urn:microsoft.com/office/officeart/2005/8/layout/bProcess3"/>
    <dgm:cxn modelId="{27AFA38F-9B3F-4757-9837-0F236E7E17CA}" srcId="{961E72E5-75C4-4B03-A804-26DC26D4127F}" destId="{23295C1F-6A3D-4719-8D1D-54E5D59F25CC}" srcOrd="6" destOrd="0" parTransId="{D08736F9-734F-4080-8B87-97BD9F44AA3D}" sibTransId="{6A8AA349-3D4A-4DDC-A29E-480D427EEA69}"/>
    <dgm:cxn modelId="{0D1EDA91-B73F-4DD6-99F0-F51100396377}" srcId="{961E72E5-75C4-4B03-A804-26DC26D4127F}" destId="{1960AA94-F13B-420C-B80A-2C2D62EF3C61}" srcOrd="13" destOrd="0" parTransId="{1BCA756D-81BC-490F-9622-91B22B77A470}" sibTransId="{0824CE12-05D8-440B-B25F-A0F3A09BAACD}"/>
    <dgm:cxn modelId="{C1FCD592-7A3C-46D7-A0ED-C94C6BB556C0}" type="presOf" srcId="{960530CD-791F-49CE-8753-76BFBD55CE51}" destId="{30CA9179-63E0-4D5B-9F91-83BF104D5C1F}" srcOrd="0" destOrd="0" presId="urn:microsoft.com/office/officeart/2005/8/layout/bProcess3"/>
    <dgm:cxn modelId="{753D3C98-509D-4E42-98D4-BB8EC1C944F8}" type="presOf" srcId="{960530CD-791F-49CE-8753-76BFBD55CE51}" destId="{D5114225-1D89-4A42-8650-D3D18B22273D}" srcOrd="1" destOrd="0" presId="urn:microsoft.com/office/officeart/2005/8/layout/bProcess3"/>
    <dgm:cxn modelId="{D05C9FA8-2049-4CAE-9815-645D5D821594}" type="presOf" srcId="{009B10C5-C93C-4732-BEE1-8246355231F0}" destId="{5F87C36E-70AB-4BA7-97AA-E1644F9BDA05}" srcOrd="0" destOrd="0" presId="urn:microsoft.com/office/officeart/2005/8/layout/bProcess3"/>
    <dgm:cxn modelId="{09F2D1B1-E81E-408B-ACA7-7106921027C4}" srcId="{961E72E5-75C4-4B03-A804-26DC26D4127F}" destId="{8E2E8938-25A3-4EA0-9C79-50F294BFD7AC}" srcOrd="2" destOrd="0" parTransId="{40AC6ECD-73F1-4A1A-B676-DDF59387E3A6}" sibTransId="{8F026036-766B-478C-844A-B22F0CEA61FA}"/>
    <dgm:cxn modelId="{908D7DB2-F51F-4245-84F7-5B6F43915BC5}" type="presOf" srcId="{0CFEF47F-F54C-4091-93E0-E29A3415305B}" destId="{415B3C30-75E0-4D86-928E-9B3CB101D7CE}" srcOrd="0" destOrd="0" presId="urn:microsoft.com/office/officeart/2005/8/layout/bProcess3"/>
    <dgm:cxn modelId="{4DFDC8BB-765E-4DE6-95C0-657DEC170B7E}" srcId="{961E72E5-75C4-4B03-A804-26DC26D4127F}" destId="{DF03E25D-299A-4C99-BC48-0DDA598DD61D}" srcOrd="4" destOrd="0" parTransId="{47D04528-9B95-4594-9310-AD9DF9805AB9}" sibTransId="{C7F48979-3CC5-40BE-ABBC-FD917404B3CB}"/>
    <dgm:cxn modelId="{FC0447C3-94B2-4AB2-B3D6-706278ACF93D}" type="presOf" srcId="{2F407B6C-1F21-4022-81D3-A73083D9635D}" destId="{C4D95C18-51E5-4289-9E4B-F17C4F378710}" srcOrd="1" destOrd="0" presId="urn:microsoft.com/office/officeart/2005/8/layout/bProcess3"/>
    <dgm:cxn modelId="{2245E0C9-2ED4-4629-A413-3F8A5E4F58CD}" type="presOf" srcId="{DD6EF6FE-09D4-4A61-B3BB-97986EABAF22}" destId="{88366243-8A5A-4FED-BF1A-97CE47E824C4}" srcOrd="0" destOrd="0" presId="urn:microsoft.com/office/officeart/2005/8/layout/bProcess3"/>
    <dgm:cxn modelId="{D11B0CCB-684A-4365-87AA-739807BDC418}" type="presOf" srcId="{6A8AA349-3D4A-4DDC-A29E-480D427EEA69}" destId="{3EE7E937-6A6A-43CF-91DC-847D45662A62}" srcOrd="0" destOrd="0" presId="urn:microsoft.com/office/officeart/2005/8/layout/bProcess3"/>
    <dgm:cxn modelId="{3E677BCC-CE93-404F-94F5-B028E1D61270}" type="presOf" srcId="{C9A036EE-4FC7-489F-9692-AC4C7FA31FE0}" destId="{6A0930C1-718A-4A53-85D0-7A75C81E61C8}" srcOrd="0" destOrd="0" presId="urn:microsoft.com/office/officeart/2005/8/layout/bProcess3"/>
    <dgm:cxn modelId="{BF52CFCF-B4D5-4FE7-A27E-46C1642FCFE0}" type="presOf" srcId="{009B10C5-C93C-4732-BEE1-8246355231F0}" destId="{8190A1B8-7FB0-4B24-A3E3-D4A2ED5AE811}" srcOrd="1" destOrd="0" presId="urn:microsoft.com/office/officeart/2005/8/layout/bProcess3"/>
    <dgm:cxn modelId="{E9A337DD-9B1D-4FEA-ABE2-FB953309859B}" type="presOf" srcId="{A7FF170C-360D-4060-A4D6-374492C9D1E8}" destId="{C9FAAFA7-D6E2-4B6A-B411-3F216308DA56}" srcOrd="1" destOrd="0" presId="urn:microsoft.com/office/officeart/2005/8/layout/bProcess3"/>
    <dgm:cxn modelId="{17A922E6-2CF1-49D4-900B-88563BFBAF70}" type="presOf" srcId="{23295C1F-6A3D-4719-8D1D-54E5D59F25CC}" destId="{7E5D11DA-D2FA-474B-8B8A-482C1BDB7E1D}" srcOrd="0" destOrd="0" presId="urn:microsoft.com/office/officeart/2005/8/layout/bProcess3"/>
    <dgm:cxn modelId="{12ABBCF1-310E-4DBF-819C-73CD7B74319A}" type="presOf" srcId="{3B8BC21B-7BC8-4500-85B0-B3A95F4161E5}" destId="{DA7B52F4-F7D1-4293-B441-6FAA1582A874}" srcOrd="0" destOrd="0" presId="urn:microsoft.com/office/officeart/2005/8/layout/bProcess3"/>
    <dgm:cxn modelId="{1B7CEFF5-756B-4AE2-BD5E-0B3CBEC826CB}" type="presOf" srcId="{72FA997C-58E4-4B66-BA52-13AA9A9BA955}" destId="{3EDCC046-197C-44ED-9B65-DBDDD42A301C}" srcOrd="0" destOrd="0" presId="urn:microsoft.com/office/officeart/2005/8/layout/bProcess3"/>
    <dgm:cxn modelId="{01EF6CF8-658D-4A58-AAA9-E5F5F01C9992}" type="presOf" srcId="{C7F48979-3CC5-40BE-ABBC-FD917404B3CB}" destId="{F385E876-1466-43D5-BE80-905D302CB4B8}" srcOrd="1" destOrd="0" presId="urn:microsoft.com/office/officeart/2005/8/layout/bProcess3"/>
    <dgm:cxn modelId="{106AD1FE-FB7F-45AA-A618-5758EF6F11FB}" type="presOf" srcId="{0ABF8544-C09A-438D-B193-381A3BDF5676}" destId="{4F3ED6BE-235D-450F-8CCD-C7B8AE30272E}" srcOrd="1" destOrd="0" presId="urn:microsoft.com/office/officeart/2005/8/layout/bProcess3"/>
    <dgm:cxn modelId="{2C0813C8-E0EF-4D37-9054-AD9F25100FEF}" type="presParOf" srcId="{7C2EC096-D478-4693-A09F-027DD8FECB08}" destId="{415B3C30-75E0-4D86-928E-9B3CB101D7CE}" srcOrd="0" destOrd="0" presId="urn:microsoft.com/office/officeart/2005/8/layout/bProcess3"/>
    <dgm:cxn modelId="{E5337A79-800F-41A2-BA59-304329332F07}" type="presParOf" srcId="{7C2EC096-D478-4693-A09F-027DD8FECB08}" destId="{DA7B52F4-F7D1-4293-B441-6FAA1582A874}" srcOrd="1" destOrd="0" presId="urn:microsoft.com/office/officeart/2005/8/layout/bProcess3"/>
    <dgm:cxn modelId="{61383940-39F9-4EAE-9DD3-E6C3973CA04A}" type="presParOf" srcId="{DA7B52F4-F7D1-4293-B441-6FAA1582A874}" destId="{770D2183-6F0C-46AF-9288-C8CFB6B23B88}" srcOrd="0" destOrd="0" presId="urn:microsoft.com/office/officeart/2005/8/layout/bProcess3"/>
    <dgm:cxn modelId="{D5D184A1-5FA7-4D27-88B0-7DC7FBA9640B}" type="presParOf" srcId="{7C2EC096-D478-4693-A09F-027DD8FECB08}" destId="{0A33F89D-7DF0-4AC9-A228-ED1E8F55F032}" srcOrd="2" destOrd="0" presId="urn:microsoft.com/office/officeart/2005/8/layout/bProcess3"/>
    <dgm:cxn modelId="{D11EEECE-923A-4325-93AA-8AF6F93147F3}" type="presParOf" srcId="{7C2EC096-D478-4693-A09F-027DD8FECB08}" destId="{54D54817-7968-416D-8DF9-C60C475A5482}" srcOrd="3" destOrd="0" presId="urn:microsoft.com/office/officeart/2005/8/layout/bProcess3"/>
    <dgm:cxn modelId="{62A7A136-F0FA-4951-B8FC-2FB673AE8037}" type="presParOf" srcId="{54D54817-7968-416D-8DF9-C60C475A5482}" destId="{2C5EEC28-1385-4598-9F33-F73798E5452F}" srcOrd="0" destOrd="0" presId="urn:microsoft.com/office/officeart/2005/8/layout/bProcess3"/>
    <dgm:cxn modelId="{FB2F6659-2B99-4B0E-B3E4-6961B6E78A45}" type="presParOf" srcId="{7C2EC096-D478-4693-A09F-027DD8FECB08}" destId="{36DF2FD5-D92A-486A-A5EF-B5ED082948CD}" srcOrd="4" destOrd="0" presId="urn:microsoft.com/office/officeart/2005/8/layout/bProcess3"/>
    <dgm:cxn modelId="{43E14D3B-01D3-46A8-B37C-61859E9C3159}" type="presParOf" srcId="{7C2EC096-D478-4693-A09F-027DD8FECB08}" destId="{F90DD44C-9F77-4B3F-8357-D41F3DF3D829}" srcOrd="5" destOrd="0" presId="urn:microsoft.com/office/officeart/2005/8/layout/bProcess3"/>
    <dgm:cxn modelId="{A24DE4F7-5CD0-4770-86F4-76B6A6100DCD}" type="presParOf" srcId="{F90DD44C-9F77-4B3F-8357-D41F3DF3D829}" destId="{E93D36D2-6D12-4912-ACB4-92BE005251D5}" srcOrd="0" destOrd="0" presId="urn:microsoft.com/office/officeart/2005/8/layout/bProcess3"/>
    <dgm:cxn modelId="{6C0396BE-7B01-4907-8CED-783696C6A226}" type="presParOf" srcId="{7C2EC096-D478-4693-A09F-027DD8FECB08}" destId="{EFFC1067-6897-45F8-B20C-C14D1139D7BF}" srcOrd="6" destOrd="0" presId="urn:microsoft.com/office/officeart/2005/8/layout/bProcess3"/>
    <dgm:cxn modelId="{FAF3E131-03EF-403E-AAAC-82C8A7780331}" type="presParOf" srcId="{7C2EC096-D478-4693-A09F-027DD8FECB08}" destId="{0048FCA9-5B4C-4571-A598-EC7338D38249}" srcOrd="7" destOrd="0" presId="urn:microsoft.com/office/officeart/2005/8/layout/bProcess3"/>
    <dgm:cxn modelId="{9C0C24E7-D2A6-46EE-B386-79E555ACA172}" type="presParOf" srcId="{0048FCA9-5B4C-4571-A598-EC7338D38249}" destId="{C9FAAFA7-D6E2-4B6A-B411-3F216308DA56}" srcOrd="0" destOrd="0" presId="urn:microsoft.com/office/officeart/2005/8/layout/bProcess3"/>
    <dgm:cxn modelId="{D2BD2BD0-474D-43A7-B1B7-E4B2D139EADC}" type="presParOf" srcId="{7C2EC096-D478-4693-A09F-027DD8FECB08}" destId="{3DF0E6D0-6FA3-4DA1-A7FB-88C5C5E36300}" srcOrd="8" destOrd="0" presId="urn:microsoft.com/office/officeart/2005/8/layout/bProcess3"/>
    <dgm:cxn modelId="{525CF073-9B05-4264-B0D0-620246BF991A}" type="presParOf" srcId="{7C2EC096-D478-4693-A09F-027DD8FECB08}" destId="{50A2AF8C-87A3-49A6-9DDD-9FB2527CFA4E}" srcOrd="9" destOrd="0" presId="urn:microsoft.com/office/officeart/2005/8/layout/bProcess3"/>
    <dgm:cxn modelId="{F0AF3F82-092D-4762-AA8C-AB62E50C323A}" type="presParOf" srcId="{50A2AF8C-87A3-49A6-9DDD-9FB2527CFA4E}" destId="{F385E876-1466-43D5-BE80-905D302CB4B8}" srcOrd="0" destOrd="0" presId="urn:microsoft.com/office/officeart/2005/8/layout/bProcess3"/>
    <dgm:cxn modelId="{18DE4254-4FEB-47CC-A46B-CA6223E97C6E}" type="presParOf" srcId="{7C2EC096-D478-4693-A09F-027DD8FECB08}" destId="{6A0930C1-718A-4A53-85D0-7A75C81E61C8}" srcOrd="10" destOrd="0" presId="urn:microsoft.com/office/officeart/2005/8/layout/bProcess3"/>
    <dgm:cxn modelId="{D4596434-33B7-4078-8164-5563C592CDF9}" type="presParOf" srcId="{7C2EC096-D478-4693-A09F-027DD8FECB08}" destId="{5F87C36E-70AB-4BA7-97AA-E1644F9BDA05}" srcOrd="11" destOrd="0" presId="urn:microsoft.com/office/officeart/2005/8/layout/bProcess3"/>
    <dgm:cxn modelId="{F7BABF9C-73A0-47B3-A965-3DD7042233DD}" type="presParOf" srcId="{5F87C36E-70AB-4BA7-97AA-E1644F9BDA05}" destId="{8190A1B8-7FB0-4B24-A3E3-D4A2ED5AE811}" srcOrd="0" destOrd="0" presId="urn:microsoft.com/office/officeart/2005/8/layout/bProcess3"/>
    <dgm:cxn modelId="{D394A611-404C-4287-9B9E-1A5D80942C5E}" type="presParOf" srcId="{7C2EC096-D478-4693-A09F-027DD8FECB08}" destId="{7E5D11DA-D2FA-474B-8B8A-482C1BDB7E1D}" srcOrd="12" destOrd="0" presId="urn:microsoft.com/office/officeart/2005/8/layout/bProcess3"/>
    <dgm:cxn modelId="{787E1D68-9992-43CF-8206-5A7471B7B58A}" type="presParOf" srcId="{7C2EC096-D478-4693-A09F-027DD8FECB08}" destId="{3EE7E937-6A6A-43CF-91DC-847D45662A62}" srcOrd="13" destOrd="0" presId="urn:microsoft.com/office/officeart/2005/8/layout/bProcess3"/>
    <dgm:cxn modelId="{D9879DD9-AD39-43D7-84CA-41FB0B8CCA19}" type="presParOf" srcId="{3EE7E937-6A6A-43CF-91DC-847D45662A62}" destId="{3F6C9568-4C19-49AC-AACD-8038C130D7BA}" srcOrd="0" destOrd="0" presId="urn:microsoft.com/office/officeart/2005/8/layout/bProcess3"/>
    <dgm:cxn modelId="{0BA553C9-05A9-43BD-A158-2F96EB5CA815}" type="presParOf" srcId="{7C2EC096-D478-4693-A09F-027DD8FECB08}" destId="{6DD17883-A6BE-4D71-9510-C3461EBEB045}" srcOrd="14" destOrd="0" presId="urn:microsoft.com/office/officeart/2005/8/layout/bProcess3"/>
    <dgm:cxn modelId="{B6BA2B5B-97E5-499D-9712-474BF56C1087}" type="presParOf" srcId="{7C2EC096-D478-4693-A09F-027DD8FECB08}" destId="{88366243-8A5A-4FED-BF1A-97CE47E824C4}" srcOrd="15" destOrd="0" presId="urn:microsoft.com/office/officeart/2005/8/layout/bProcess3"/>
    <dgm:cxn modelId="{38F1C77A-5FD7-47EA-9871-E59E7A550DAE}" type="presParOf" srcId="{88366243-8A5A-4FED-BF1A-97CE47E824C4}" destId="{CD45D6F1-35CE-4544-A600-AB1D4183646E}" srcOrd="0" destOrd="0" presId="urn:microsoft.com/office/officeart/2005/8/layout/bProcess3"/>
    <dgm:cxn modelId="{45EEDF39-4A7F-4B38-BFC0-E3C0E4E960A0}" type="presParOf" srcId="{7C2EC096-D478-4693-A09F-027DD8FECB08}" destId="{E0D76AB7-89CD-4D28-85BA-21323802D2CF}" srcOrd="16" destOrd="0" presId="urn:microsoft.com/office/officeart/2005/8/layout/bProcess3"/>
    <dgm:cxn modelId="{96823112-63C8-4699-9C00-324A18F4405C}" type="presParOf" srcId="{7C2EC096-D478-4693-A09F-027DD8FECB08}" destId="{0C33A794-01AD-4FB6-8CC7-0DBCCA56A571}" srcOrd="17" destOrd="0" presId="urn:microsoft.com/office/officeart/2005/8/layout/bProcess3"/>
    <dgm:cxn modelId="{D58C3712-A88A-40D1-9182-867EEE631159}" type="presParOf" srcId="{0C33A794-01AD-4FB6-8CC7-0DBCCA56A571}" destId="{4F3ED6BE-235D-450F-8CCD-C7B8AE30272E}" srcOrd="0" destOrd="0" presId="urn:microsoft.com/office/officeart/2005/8/layout/bProcess3"/>
    <dgm:cxn modelId="{E0434953-6176-4841-9DBD-89F86D12935A}" type="presParOf" srcId="{7C2EC096-D478-4693-A09F-027DD8FECB08}" destId="{6C073909-E5C2-4A56-96FC-963C60E1D521}" srcOrd="18" destOrd="0" presId="urn:microsoft.com/office/officeart/2005/8/layout/bProcess3"/>
    <dgm:cxn modelId="{1AE5EBC3-9A88-42F6-814B-219F000CEEF2}" type="presParOf" srcId="{7C2EC096-D478-4693-A09F-027DD8FECB08}" destId="{08453BD6-AD49-4FF5-A5DF-B3E16B96AACC}" srcOrd="19" destOrd="0" presId="urn:microsoft.com/office/officeart/2005/8/layout/bProcess3"/>
    <dgm:cxn modelId="{0AF8AE3E-A4A4-4623-8051-E96AE77AF1E3}" type="presParOf" srcId="{08453BD6-AD49-4FF5-A5DF-B3E16B96AACC}" destId="{E3461DE6-EF63-4217-B9E9-042D5C55733D}" srcOrd="0" destOrd="0" presId="urn:microsoft.com/office/officeart/2005/8/layout/bProcess3"/>
    <dgm:cxn modelId="{3ED0DD25-BA11-4F58-8971-0DEE6069AC32}" type="presParOf" srcId="{7C2EC096-D478-4693-A09F-027DD8FECB08}" destId="{3EDCC046-197C-44ED-9B65-DBDDD42A301C}" srcOrd="20" destOrd="0" presId="urn:microsoft.com/office/officeart/2005/8/layout/bProcess3"/>
    <dgm:cxn modelId="{77EA1BF0-EC89-4DB2-A6C7-7E3E27B0D5D5}" type="presParOf" srcId="{7C2EC096-D478-4693-A09F-027DD8FECB08}" destId="{DE14FDD7-151B-4FFE-BF9F-ACCA46B6E746}" srcOrd="21" destOrd="0" presId="urn:microsoft.com/office/officeart/2005/8/layout/bProcess3"/>
    <dgm:cxn modelId="{3426EA74-1D85-4F7F-9023-BBFB1CACABF6}" type="presParOf" srcId="{DE14FDD7-151B-4FFE-BF9F-ACCA46B6E746}" destId="{4CBC29ED-8ED0-49BA-A6D7-3AFD9EB92282}" srcOrd="0" destOrd="0" presId="urn:microsoft.com/office/officeart/2005/8/layout/bProcess3"/>
    <dgm:cxn modelId="{D94F18F1-B3B0-41E8-85BC-9320595D81DB}" type="presParOf" srcId="{7C2EC096-D478-4693-A09F-027DD8FECB08}" destId="{5822C058-BBD8-490A-B532-C42127C80AAB}" srcOrd="22" destOrd="0" presId="urn:microsoft.com/office/officeart/2005/8/layout/bProcess3"/>
    <dgm:cxn modelId="{A3ACEA5E-6999-4921-92DB-2ED73C761584}" type="presParOf" srcId="{7C2EC096-D478-4693-A09F-027DD8FECB08}" destId="{30CA9179-63E0-4D5B-9F91-83BF104D5C1F}" srcOrd="23" destOrd="0" presId="urn:microsoft.com/office/officeart/2005/8/layout/bProcess3"/>
    <dgm:cxn modelId="{C5BA1C58-BEEE-43FC-814B-09D17632DF59}" type="presParOf" srcId="{30CA9179-63E0-4D5B-9F91-83BF104D5C1F}" destId="{D5114225-1D89-4A42-8650-D3D18B22273D}" srcOrd="0" destOrd="0" presId="urn:microsoft.com/office/officeart/2005/8/layout/bProcess3"/>
    <dgm:cxn modelId="{1DEE0080-A8B0-437C-8293-2CF7C607F6FA}" type="presParOf" srcId="{7C2EC096-D478-4693-A09F-027DD8FECB08}" destId="{5F2706F8-3B13-43F3-A94F-4ACC10E1A70D}" srcOrd="24" destOrd="0" presId="urn:microsoft.com/office/officeart/2005/8/layout/bProcess3"/>
    <dgm:cxn modelId="{14FD6877-1AA9-4350-907B-EC721948D637}" type="presParOf" srcId="{7C2EC096-D478-4693-A09F-027DD8FECB08}" destId="{B37E39EF-E3CA-4FD8-8408-F393E6ACE7C1}" srcOrd="25" destOrd="0" presId="urn:microsoft.com/office/officeart/2005/8/layout/bProcess3"/>
    <dgm:cxn modelId="{F8E19EAE-7E8E-4CAF-B303-0C1C4E427950}" type="presParOf" srcId="{B37E39EF-E3CA-4FD8-8408-F393E6ACE7C1}" destId="{C4D95C18-51E5-4289-9E4B-F17C4F378710}" srcOrd="0" destOrd="0" presId="urn:microsoft.com/office/officeart/2005/8/layout/bProcess3"/>
    <dgm:cxn modelId="{979885C4-3108-4F72-883D-F34C3FE32003}" type="presParOf" srcId="{7C2EC096-D478-4693-A09F-027DD8FECB08}" destId="{61D9D320-E57C-46A0-AF3C-5339CD581B8E}" srcOrd="2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48069" y="140554"/>
          <a:ext cx="1667899" cy="1000739"/>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dirty="0">
              <a:solidFill>
                <a:schemeClr val="tx1"/>
              </a:solidFill>
              <a:latin typeface="+mj-lt"/>
              <a:ea typeface="+mn-ea"/>
              <a:cs typeface="+mn-cs"/>
            </a:rPr>
            <a:t>Measure against the performance measurement baselines. </a:t>
          </a:r>
        </a:p>
      </dgm:t>
    </dgm:pt>
    <dgm:pt modelId="{3B8BC21B-7BC8-4500-85B0-B3A95F4161E5}" type="sibTrans" cxnId="{FBC6AD25-4CE6-462B-A76B-99FD9D89DEF0}">
      <dgm:prSet/>
      <dgm:spPr>
        <a:xfrm>
          <a:off x="1714169" y="588258"/>
          <a:ext cx="311319" cy="91440"/>
        </a:xfrm>
        <a:custGeom>
          <a:avLst/>
          <a:gdLst/>
          <a:ahLst/>
          <a:cxnLst/>
          <a:rect l="0" t="0" r="0" b="0"/>
          <a:pathLst>
            <a:path>
              <a:moveTo>
                <a:pt x="0" y="52665"/>
              </a:moveTo>
              <a:lnTo>
                <a:pt x="172759" y="52665"/>
              </a:lnTo>
              <a:lnTo>
                <a:pt x="172759" y="45720"/>
              </a:lnTo>
              <a:lnTo>
                <a:pt x="311319"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F01B7276-87F4-499E-9C08-2507930F6E55}">
      <dgm:prSet custT="1"/>
      <dgm:spPr>
        <a:xfrm>
          <a:off x="2057888" y="133608"/>
          <a:ext cx="1667899" cy="1000739"/>
        </a:xfrm>
        <a:prstGeom prst="rect">
          <a:avLst/>
        </a:prstGeom>
        <a:gradFill rotWithShape="0">
          <a:gsLst>
            <a:gs pos="0">
              <a:srgbClr val="FFC000">
                <a:hueOff val="742549"/>
                <a:satOff val="-3426"/>
                <a:lumOff val="126"/>
                <a:alphaOff val="0"/>
                <a:satMod val="103000"/>
                <a:lumMod val="102000"/>
                <a:tint val="94000"/>
              </a:srgbClr>
            </a:gs>
            <a:gs pos="50000">
              <a:srgbClr val="FFC000">
                <a:hueOff val="742549"/>
                <a:satOff val="-3426"/>
                <a:lumOff val="126"/>
                <a:alphaOff val="0"/>
                <a:satMod val="110000"/>
                <a:lumMod val="100000"/>
                <a:shade val="100000"/>
              </a:srgbClr>
            </a:gs>
            <a:gs pos="100000">
              <a:srgbClr val="FFC000">
                <a:hueOff val="742549"/>
                <a:satOff val="-3426"/>
                <a:lumOff val="12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according to the management plans. </a:t>
          </a:r>
        </a:p>
      </dgm:t>
    </dgm:pt>
    <dgm:pt modelId="{0357DA77-B804-4EC8-850E-FC89524180CA}" type="parTrans" cxnId="{6E53FEE6-6A22-42A7-ADAA-F0120BFB51D8}">
      <dgm:prSet/>
      <dgm:spPr/>
      <dgm:t>
        <a:bodyPr/>
        <a:lstStyle/>
        <a:p>
          <a:endParaRPr lang="en-US"/>
        </a:p>
      </dgm:t>
    </dgm:pt>
    <dgm:pt modelId="{CDBE1277-7081-43F6-A725-25951777285F}" type="sibTrans" cxnId="{6E53FEE6-6A22-42A7-ADAA-F0120BFB51D8}">
      <dgm:prSet/>
      <dgm:spPr>
        <a:xfrm>
          <a:off x="3723988" y="588258"/>
          <a:ext cx="353016" cy="91440"/>
        </a:xfrm>
        <a:custGeom>
          <a:avLst/>
          <a:gdLst/>
          <a:ahLst/>
          <a:cxnLst/>
          <a:rect l="0" t="0" r="0" b="0"/>
          <a:pathLst>
            <a:path>
              <a:moveTo>
                <a:pt x="0" y="45720"/>
              </a:moveTo>
              <a:lnTo>
                <a:pt x="353016" y="45720"/>
              </a:lnTo>
            </a:path>
          </a:pathLst>
        </a:custGeom>
        <a:noFill/>
        <a:ln w="6350" cap="flat" cmpd="sng" algn="ctr">
          <a:solidFill>
            <a:srgbClr val="FFC000">
              <a:hueOff val="799669"/>
              <a:satOff val="-3690"/>
              <a:lumOff val="13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9A725E1-1C1D-4067-9632-A081B4A7284A}">
      <dgm:prSet custT="1"/>
      <dgm:spPr>
        <a:xfrm>
          <a:off x="4109405" y="133608"/>
          <a:ext cx="1667899" cy="1000739"/>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variances and if they warrant corrective action or a change. </a:t>
          </a:r>
        </a:p>
      </dgm:t>
    </dgm:pt>
    <dgm:pt modelId="{B920D019-4922-4C32-BDFF-DD350C58A043}" type="parTrans" cxnId="{9B031A55-4A32-4C3A-9FB8-2A6C4296D494}">
      <dgm:prSet/>
      <dgm:spPr/>
      <dgm:t>
        <a:bodyPr/>
        <a:lstStyle/>
        <a:p>
          <a:endParaRPr lang="en-US"/>
        </a:p>
      </dgm:t>
    </dgm:pt>
    <dgm:pt modelId="{B279DBE3-DBCF-43CE-8B68-E4AC4256831A}" type="sibTrans" cxnId="{9B031A55-4A32-4C3A-9FB8-2A6C4296D494}">
      <dgm:prSet/>
      <dgm:spPr>
        <a:xfrm>
          <a:off x="5775504" y="588258"/>
          <a:ext cx="353016" cy="91440"/>
        </a:xfrm>
        <a:custGeom>
          <a:avLst/>
          <a:gdLst/>
          <a:ahLst/>
          <a:cxnLst/>
          <a:rect l="0" t="0" r="0" b="0"/>
          <a:pathLst>
            <a:path>
              <a:moveTo>
                <a:pt x="0" y="45720"/>
              </a:moveTo>
              <a:lnTo>
                <a:pt x="353016" y="45720"/>
              </a:lnTo>
            </a:path>
          </a:pathLst>
        </a:custGeom>
        <a:noFill/>
        <a:ln w="6350" cap="flat" cmpd="sng" algn="ctr">
          <a:solidFill>
            <a:srgbClr val="FFC000">
              <a:hueOff val="1599337"/>
              <a:satOff val="-7380"/>
              <a:lumOff val="27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36C2094-38FC-4871-81ED-02AEB771079E}">
      <dgm:prSet custT="1"/>
      <dgm:spPr>
        <a:xfrm>
          <a:off x="6160921" y="133608"/>
          <a:ext cx="1667899" cy="1000739"/>
        </a:xfrm>
        <a:prstGeom prst="rect">
          <a:avLst/>
        </a:prstGeom>
        <a:gradFill rotWithShape="0">
          <a:gsLst>
            <a:gs pos="0">
              <a:srgbClr val="FFC000">
                <a:hueOff val="2227648"/>
                <a:satOff val="-10279"/>
                <a:lumOff val="378"/>
                <a:alphaOff val="0"/>
                <a:satMod val="103000"/>
                <a:lumMod val="102000"/>
                <a:tint val="94000"/>
              </a:srgbClr>
            </a:gs>
            <a:gs pos="50000">
              <a:srgbClr val="FFC000">
                <a:hueOff val="2227648"/>
                <a:satOff val="-10279"/>
                <a:lumOff val="378"/>
                <a:alphaOff val="0"/>
                <a:satMod val="110000"/>
                <a:lumMod val="100000"/>
                <a:shade val="100000"/>
              </a:srgbClr>
            </a:gs>
            <a:gs pos="100000">
              <a:srgbClr val="FFC000">
                <a:hueOff val="2227648"/>
                <a:satOff val="-10279"/>
                <a:lumOff val="37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Scope verification. </a:t>
          </a:r>
        </a:p>
      </dgm:t>
    </dgm:pt>
    <dgm:pt modelId="{0F31F828-5BE6-46A7-8022-525C8C14C06A}" type="parTrans" cxnId="{C9BA9C46-1B5E-4D4E-B731-BE3D48F47863}">
      <dgm:prSet/>
      <dgm:spPr/>
      <dgm:t>
        <a:bodyPr/>
        <a:lstStyle/>
        <a:p>
          <a:endParaRPr lang="en-US"/>
        </a:p>
      </dgm:t>
    </dgm:pt>
    <dgm:pt modelId="{5B28ADBF-3F31-40D0-BFC8-F23DD904733A}" type="sibTrans" cxnId="{C9BA9C46-1B5E-4D4E-B731-BE3D48F47863}">
      <dgm:prSet/>
      <dgm:spPr>
        <a:xfrm>
          <a:off x="7827021" y="588258"/>
          <a:ext cx="353016" cy="91440"/>
        </a:xfrm>
        <a:custGeom>
          <a:avLst/>
          <a:gdLst/>
          <a:ahLst/>
          <a:cxnLst/>
          <a:rect l="0" t="0" r="0" b="0"/>
          <a:pathLst>
            <a:path>
              <a:moveTo>
                <a:pt x="0" y="45720"/>
              </a:moveTo>
              <a:lnTo>
                <a:pt x="353016" y="45720"/>
              </a:lnTo>
            </a:path>
          </a:pathLst>
        </a:custGeom>
        <a:noFill/>
        <a:ln w="6350" cap="flat" cmpd="sng" algn="ctr">
          <a:solidFill>
            <a:srgbClr val="FFC000">
              <a:hueOff val="2399006"/>
              <a:satOff val="-11070"/>
              <a:lumOff val="40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80906CB-6438-4900-AA17-54FFC824A172}">
      <dgm:prSet custT="1"/>
      <dgm:spPr>
        <a:xfrm>
          <a:off x="8212438" y="133608"/>
          <a:ext cx="1667899" cy="1000739"/>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Configuration management. </a:t>
          </a:r>
        </a:p>
      </dgm:t>
    </dgm:pt>
    <dgm:pt modelId="{3E347DF3-C3FE-4501-AC2B-CD698AD0352A}" type="parTrans" cxnId="{6FC5F94E-9CE5-4995-ABF8-3A3813B11748}">
      <dgm:prSet/>
      <dgm:spPr/>
      <dgm:t>
        <a:bodyPr/>
        <a:lstStyle/>
        <a:p>
          <a:endParaRPr lang="en-US"/>
        </a:p>
      </dgm:t>
    </dgm:pt>
    <dgm:pt modelId="{79CDF7E2-82FE-428C-9787-E4F61F7CF316}" type="sibTrans" cxnId="{6FC5F94E-9CE5-4995-ABF8-3A3813B11748}">
      <dgm:prSet/>
      <dgm:spPr>
        <a:xfrm>
          <a:off x="840322" y="1132548"/>
          <a:ext cx="8206065" cy="353016"/>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3198675"/>
              <a:satOff val="-14759"/>
              <a:lumOff val="54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7A083A67-B890-4647-AA21-A80325F839A0}">
      <dgm:prSet custT="1"/>
      <dgm:spPr>
        <a:xfrm>
          <a:off x="6372" y="1517965"/>
          <a:ext cx="1667899" cy="1000739"/>
        </a:xfrm>
        <a:prstGeom prst="rect">
          <a:avLst/>
        </a:prstGeom>
        <a:gradFill rotWithShape="0">
          <a:gsLst>
            <a:gs pos="0">
              <a:srgbClr val="FFC000">
                <a:hueOff val="3712747"/>
                <a:satOff val="-17131"/>
                <a:lumOff val="630"/>
                <a:alphaOff val="0"/>
                <a:satMod val="103000"/>
                <a:lumMod val="102000"/>
                <a:tint val="94000"/>
              </a:srgbClr>
            </a:gs>
            <a:gs pos="50000">
              <a:srgbClr val="FFC000">
                <a:hueOff val="3712747"/>
                <a:satOff val="-17131"/>
                <a:lumOff val="630"/>
                <a:alphaOff val="0"/>
                <a:satMod val="110000"/>
                <a:lumMod val="100000"/>
                <a:shade val="100000"/>
              </a:srgbClr>
            </a:gs>
            <a:gs pos="100000">
              <a:srgbClr val="FFC000">
                <a:hueOff val="3712747"/>
                <a:satOff val="-17131"/>
                <a:lumOff val="63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Recommend changes, defect repair, preventive and corrective actions. </a:t>
          </a:r>
        </a:p>
      </dgm:t>
    </dgm:pt>
    <dgm:pt modelId="{CDCCDF9B-5698-4416-B1CC-7A62B341C684}" type="parTrans" cxnId="{A5E624D5-E48E-45A3-993E-D0A26F2B4DAF}">
      <dgm:prSet/>
      <dgm:spPr/>
      <dgm:t>
        <a:bodyPr/>
        <a:lstStyle/>
        <a:p>
          <a:endParaRPr lang="en-US"/>
        </a:p>
      </dgm:t>
    </dgm:pt>
    <dgm:pt modelId="{5BCB9BC8-6990-4D2D-ADF5-977D2B0904E9}" type="sibTrans" cxnId="{A5E624D5-E48E-45A3-993E-D0A26F2B4DAF}">
      <dgm:prSet/>
      <dgm:spPr>
        <a:xfrm>
          <a:off x="1672471" y="1972615"/>
          <a:ext cx="353016" cy="91440"/>
        </a:xfrm>
        <a:custGeom>
          <a:avLst/>
          <a:gdLst/>
          <a:ahLst/>
          <a:cxnLst/>
          <a:rect l="0" t="0" r="0" b="0"/>
          <a:pathLst>
            <a:path>
              <a:moveTo>
                <a:pt x="0" y="45720"/>
              </a:moveTo>
              <a:lnTo>
                <a:pt x="353016" y="45720"/>
              </a:lnTo>
            </a:path>
          </a:pathLst>
        </a:custGeom>
        <a:noFill/>
        <a:ln w="6350" cap="flat" cmpd="sng" algn="ctr">
          <a:solidFill>
            <a:srgbClr val="FFC000">
              <a:hueOff val="3998343"/>
              <a:satOff val="-18449"/>
              <a:lumOff val="67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6E32BDD4-016D-4929-B66C-7D8CD13B5E18}">
      <dgm:prSet custT="1"/>
      <dgm:spPr>
        <a:xfrm>
          <a:off x="2057888" y="1517965"/>
          <a:ext cx="1667899" cy="1000739"/>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Integrated change control. </a:t>
          </a:r>
        </a:p>
      </dgm:t>
    </dgm:pt>
    <dgm:pt modelId="{6A5E1108-9496-4FD8-8FFA-F93A2B242EBC}" type="parTrans" cxnId="{C7357BE9-4E4B-4F2B-879F-B6829E863947}">
      <dgm:prSet/>
      <dgm:spPr/>
      <dgm:t>
        <a:bodyPr/>
        <a:lstStyle/>
        <a:p>
          <a:endParaRPr lang="en-US"/>
        </a:p>
      </dgm:t>
    </dgm:pt>
    <dgm:pt modelId="{2F0EC44A-5E54-4D97-9D66-2BAEA77631DD}" type="sibTrans" cxnId="{C7357BE9-4E4B-4F2B-879F-B6829E863947}">
      <dgm:prSet/>
      <dgm:spPr>
        <a:xfrm>
          <a:off x="3723988" y="1972615"/>
          <a:ext cx="353016" cy="91440"/>
        </a:xfrm>
        <a:custGeom>
          <a:avLst/>
          <a:gdLst/>
          <a:ahLst/>
          <a:cxnLst/>
          <a:rect l="0" t="0" r="0" b="0"/>
          <a:pathLst>
            <a:path>
              <a:moveTo>
                <a:pt x="0" y="45720"/>
              </a:moveTo>
              <a:lnTo>
                <a:pt x="353016" y="45720"/>
              </a:lnTo>
            </a:path>
          </a:pathLst>
        </a:custGeom>
        <a:noFill/>
        <a:ln w="6350" cap="flat" cmpd="sng" algn="ctr">
          <a:solidFill>
            <a:srgbClr val="FFC000">
              <a:hueOff val="4798012"/>
              <a:satOff val="-22139"/>
              <a:lumOff val="81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80BB5C92-6791-41AC-8E11-4BE569839090}">
      <dgm:prSet custT="1"/>
      <dgm:spPr>
        <a:xfrm>
          <a:off x="4109405" y="1517965"/>
          <a:ext cx="1667899" cy="1000739"/>
        </a:xfrm>
        <a:prstGeom prst="rect">
          <a:avLst/>
        </a:prstGeom>
        <a:gradFill rotWithShape="0">
          <a:gsLst>
            <a:gs pos="0">
              <a:srgbClr val="FFC000">
                <a:hueOff val="5197846"/>
                <a:satOff val="-23984"/>
                <a:lumOff val="883"/>
                <a:alphaOff val="0"/>
                <a:satMod val="103000"/>
                <a:lumMod val="102000"/>
                <a:tint val="94000"/>
              </a:srgbClr>
            </a:gs>
            <a:gs pos="50000">
              <a:srgbClr val="FFC000">
                <a:hueOff val="5197846"/>
                <a:satOff val="-23984"/>
                <a:lumOff val="883"/>
                <a:alphaOff val="0"/>
                <a:satMod val="110000"/>
                <a:lumMod val="100000"/>
                <a:shade val="100000"/>
              </a:srgbClr>
            </a:gs>
            <a:gs pos="100000">
              <a:srgbClr val="FFC000">
                <a:hueOff val="5197846"/>
                <a:satOff val="-23984"/>
                <a:lumOff val="88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Approve changes, defect repair, preventive and corrective actions. </a:t>
          </a:r>
        </a:p>
      </dgm:t>
    </dgm:pt>
    <dgm:pt modelId="{F6484EB6-5C82-4144-A23A-4B49D04AEB91}" type="parTrans" cxnId="{307C9838-3C23-47EA-BC3F-034D44D51494}">
      <dgm:prSet/>
      <dgm:spPr/>
      <dgm:t>
        <a:bodyPr/>
        <a:lstStyle/>
        <a:p>
          <a:endParaRPr lang="en-US"/>
        </a:p>
      </dgm:t>
    </dgm:pt>
    <dgm:pt modelId="{C1DEF097-B1CA-45D8-9FC8-55838C4E35C6}" type="sibTrans" cxnId="{307C9838-3C23-47EA-BC3F-034D44D51494}">
      <dgm:prSet/>
      <dgm:spPr>
        <a:xfrm>
          <a:off x="5775504" y="1972615"/>
          <a:ext cx="353016" cy="91440"/>
        </a:xfrm>
        <a:custGeom>
          <a:avLst/>
          <a:gdLst/>
          <a:ahLst/>
          <a:cxnLst/>
          <a:rect l="0" t="0" r="0" b="0"/>
          <a:pathLst>
            <a:path>
              <a:moveTo>
                <a:pt x="0" y="45720"/>
              </a:moveTo>
              <a:lnTo>
                <a:pt x="353016" y="45720"/>
              </a:lnTo>
            </a:path>
          </a:pathLst>
        </a:custGeom>
        <a:noFill/>
        <a:ln w="6350" cap="flat" cmpd="sng" algn="ctr">
          <a:solidFill>
            <a:srgbClr val="FFC000">
              <a:hueOff val="5597681"/>
              <a:satOff val="-25829"/>
              <a:lumOff val="95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6263187-6AAB-47B1-9AC9-FC6A19CA19F7}">
      <dgm:prSet custT="1"/>
      <dgm:spPr>
        <a:xfrm>
          <a:off x="6160921" y="1517965"/>
          <a:ext cx="1667899" cy="1000739"/>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Risk audits. </a:t>
          </a:r>
        </a:p>
      </dgm:t>
    </dgm:pt>
    <dgm:pt modelId="{5CEDE0AB-6EB0-4464-8535-8121B0DED18A}" type="parTrans" cxnId="{740A107E-8F13-4C25-978D-E4C904009FE5}">
      <dgm:prSet/>
      <dgm:spPr/>
      <dgm:t>
        <a:bodyPr/>
        <a:lstStyle/>
        <a:p>
          <a:endParaRPr lang="en-US"/>
        </a:p>
      </dgm:t>
    </dgm:pt>
    <dgm:pt modelId="{6E562705-9129-467E-98B0-948377FD8086}" type="sibTrans" cxnId="{740A107E-8F13-4C25-978D-E4C904009FE5}">
      <dgm:prSet/>
      <dgm:spPr>
        <a:xfrm>
          <a:off x="7827021" y="1972615"/>
          <a:ext cx="353016" cy="91440"/>
        </a:xfrm>
        <a:custGeom>
          <a:avLst/>
          <a:gdLst/>
          <a:ahLst/>
          <a:cxnLst/>
          <a:rect l="0" t="0" r="0" b="0"/>
          <a:pathLst>
            <a:path>
              <a:moveTo>
                <a:pt x="0" y="45720"/>
              </a:moveTo>
              <a:lnTo>
                <a:pt x="353016" y="45720"/>
              </a:lnTo>
            </a:path>
          </a:pathLst>
        </a:custGeom>
        <a:noFill/>
        <a:ln w="6350" cap="flat" cmpd="sng" algn="ctr">
          <a:solidFill>
            <a:srgbClr val="FFC000">
              <a:hueOff val="6397349"/>
              <a:satOff val="-29519"/>
              <a:lumOff val="1086"/>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F5BB8BEA-F30C-4BA5-BEB8-D8B6E072A4C1}">
      <dgm:prSet custT="1"/>
      <dgm:spPr>
        <a:xfrm>
          <a:off x="8212438" y="1517965"/>
          <a:ext cx="1667899" cy="1000739"/>
        </a:xfrm>
        <a:prstGeom prst="rect">
          <a:avLst/>
        </a:prstGeom>
        <a:gradFill rotWithShape="0">
          <a:gsLst>
            <a:gs pos="0">
              <a:srgbClr val="FFC000">
                <a:hueOff val="6682945"/>
                <a:satOff val="-30837"/>
                <a:lumOff val="1135"/>
                <a:alphaOff val="0"/>
                <a:satMod val="103000"/>
                <a:lumMod val="102000"/>
                <a:tint val="94000"/>
              </a:srgbClr>
            </a:gs>
            <a:gs pos="50000">
              <a:srgbClr val="FFC000">
                <a:hueOff val="6682945"/>
                <a:satOff val="-30837"/>
                <a:lumOff val="1135"/>
                <a:alphaOff val="0"/>
                <a:satMod val="110000"/>
                <a:lumMod val="100000"/>
                <a:shade val="100000"/>
              </a:srgbClr>
            </a:gs>
            <a:gs pos="100000">
              <a:srgbClr val="FFC000">
                <a:hueOff val="6682945"/>
                <a:satOff val="-30837"/>
                <a:lumOff val="113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Use issue logs. </a:t>
          </a:r>
        </a:p>
      </dgm:t>
    </dgm:pt>
    <dgm:pt modelId="{A8DFE64F-55C0-4140-B3C0-3ED9619ADD58}" type="parTrans" cxnId="{7E21401A-008B-47B6-9336-ED71CAEA96EE}">
      <dgm:prSet/>
      <dgm:spPr/>
      <dgm:t>
        <a:bodyPr/>
        <a:lstStyle/>
        <a:p>
          <a:endParaRPr lang="en-US"/>
        </a:p>
      </dgm:t>
    </dgm:pt>
    <dgm:pt modelId="{2746AB16-4CAD-482A-9D2A-735EA5F3FC68}" type="sibTrans" cxnId="{7E21401A-008B-47B6-9336-ED71CAEA96EE}">
      <dgm:prSet/>
      <dgm:spPr>
        <a:xfrm>
          <a:off x="840322" y="2516905"/>
          <a:ext cx="8206065" cy="353016"/>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7197018"/>
              <a:satOff val="-33209"/>
              <a:lumOff val="1222"/>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BCB5F-1A74-406F-BF7A-34A21FB3F0A7}">
      <dgm:prSet custT="1"/>
      <dgm:spPr>
        <a:xfrm>
          <a:off x="6372" y="2902322"/>
          <a:ext cx="1667899" cy="1000739"/>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Facilitate conflict resolution. </a:t>
          </a:r>
        </a:p>
      </dgm:t>
    </dgm:pt>
    <dgm:pt modelId="{BF2B6FF1-9B22-41B6-988C-E4ED65BDAA16}" type="parTrans" cxnId="{D05DB10B-5D3F-4E83-B686-EC29FDCA84F1}">
      <dgm:prSet/>
      <dgm:spPr/>
      <dgm:t>
        <a:bodyPr/>
        <a:lstStyle/>
        <a:p>
          <a:endParaRPr lang="en-US"/>
        </a:p>
      </dgm:t>
    </dgm:pt>
    <dgm:pt modelId="{967BCED2-7741-4D52-8F19-8266A7A28046}" type="sibTrans" cxnId="{D05DB10B-5D3F-4E83-B686-EC29FDCA84F1}">
      <dgm:prSet/>
      <dgm:spPr>
        <a:xfrm>
          <a:off x="1672471" y="3356972"/>
          <a:ext cx="353016" cy="91440"/>
        </a:xfrm>
        <a:custGeom>
          <a:avLst/>
          <a:gdLst/>
          <a:ahLst/>
          <a:cxnLst/>
          <a:rect l="0" t="0" r="0" b="0"/>
          <a:pathLst>
            <a:path>
              <a:moveTo>
                <a:pt x="0" y="45720"/>
              </a:moveTo>
              <a:lnTo>
                <a:pt x="353016" y="45720"/>
              </a:lnTo>
            </a:path>
          </a:pathLst>
        </a:custGeom>
        <a:noFill/>
        <a:ln w="6350" cap="flat" cmpd="sng" algn="ctr">
          <a:solidFill>
            <a:srgbClr val="FFC000">
              <a:hueOff val="7996686"/>
              <a:satOff val="-36898"/>
              <a:lumOff val="135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87F634D-6F7D-4411-A761-951126F314A3}">
      <dgm:prSet custT="1"/>
      <dgm:spPr>
        <a:xfrm>
          <a:off x="2057888" y="2902322"/>
          <a:ext cx="1667899" cy="1000739"/>
        </a:xfrm>
        <a:prstGeom prst="rect">
          <a:avLst/>
        </a:prstGeom>
        <a:gradFill rotWithShape="0">
          <a:gsLst>
            <a:gs pos="0">
              <a:srgbClr val="FFC000">
                <a:hueOff val="8168044"/>
                <a:satOff val="-37689"/>
                <a:lumOff val="1387"/>
                <a:alphaOff val="0"/>
                <a:satMod val="103000"/>
                <a:lumMod val="102000"/>
                <a:tint val="94000"/>
              </a:srgbClr>
            </a:gs>
            <a:gs pos="50000">
              <a:srgbClr val="FFC000">
                <a:hueOff val="8168044"/>
                <a:satOff val="-37689"/>
                <a:lumOff val="1387"/>
                <a:alphaOff val="0"/>
                <a:satMod val="110000"/>
                <a:lumMod val="100000"/>
                <a:shade val="100000"/>
              </a:srgbClr>
            </a:gs>
            <a:gs pos="100000">
              <a:srgbClr val="FFC000">
                <a:hueOff val="8168044"/>
                <a:satOff val="-37689"/>
                <a:lumOff val="138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team member performance. </a:t>
          </a:r>
        </a:p>
      </dgm:t>
    </dgm:pt>
    <dgm:pt modelId="{80BBFF93-FF8A-4AE7-AC2C-B974D8F05F59}" type="parTrans" cxnId="{50EF8389-CFC6-40C3-99B4-1F83C7780526}">
      <dgm:prSet/>
      <dgm:spPr/>
      <dgm:t>
        <a:bodyPr/>
        <a:lstStyle/>
        <a:p>
          <a:endParaRPr lang="en-US"/>
        </a:p>
      </dgm:t>
    </dgm:pt>
    <dgm:pt modelId="{412DDF17-D654-4095-A4C1-0D09797BDF69}" type="sibTrans" cxnId="{50EF8389-CFC6-40C3-99B4-1F83C7780526}">
      <dgm:prSet/>
      <dgm:spPr>
        <a:xfrm>
          <a:off x="3723988" y="3356972"/>
          <a:ext cx="353016" cy="91440"/>
        </a:xfrm>
        <a:custGeom>
          <a:avLst/>
          <a:gdLst/>
          <a:ahLst/>
          <a:cxnLst/>
          <a:rect l="0" t="0" r="0" b="0"/>
          <a:pathLst>
            <a:path>
              <a:moveTo>
                <a:pt x="0" y="45720"/>
              </a:moveTo>
              <a:lnTo>
                <a:pt x="353016" y="45720"/>
              </a:lnTo>
            </a:path>
          </a:pathLst>
        </a:custGeom>
        <a:noFill/>
        <a:ln w="6350" cap="flat" cmpd="sng" algn="ctr">
          <a:solidFill>
            <a:srgbClr val="FFC000">
              <a:hueOff val="8796355"/>
              <a:satOff val="-40588"/>
              <a:lumOff val="149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AD26C6E5-703C-4448-823F-427F854AE23B}">
      <dgm:prSet custT="1"/>
      <dgm:spPr>
        <a:xfrm>
          <a:off x="4109405" y="2902322"/>
          <a:ext cx="1667899" cy="1000739"/>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Report on performance</a:t>
          </a:r>
          <a:r>
            <a:rPr lang="en-US" sz="1900" kern="1200" dirty="0">
              <a:solidFill>
                <a:sysClr val="window" lastClr="FFFFFF"/>
              </a:solidFill>
              <a:latin typeface="Calibri" panose="020F0502020204030204"/>
              <a:ea typeface="+mn-ea"/>
              <a:cs typeface="+mn-cs"/>
            </a:rPr>
            <a:t>. </a:t>
          </a:r>
        </a:p>
      </dgm:t>
    </dgm:pt>
    <dgm:pt modelId="{0D3F7C11-54AE-4169-AFC7-F0B97D982D20}" type="parTrans" cxnId="{45F1A02F-207A-41E5-BC62-7B2434D71D66}">
      <dgm:prSet/>
      <dgm:spPr/>
      <dgm:t>
        <a:bodyPr/>
        <a:lstStyle/>
        <a:p>
          <a:endParaRPr lang="en-US"/>
        </a:p>
      </dgm:t>
    </dgm:pt>
    <dgm:pt modelId="{4E3E0D85-05EA-4BAA-96BF-B8FF80B62172}" type="sibTrans" cxnId="{45F1A02F-207A-41E5-BC62-7B2434D71D66}">
      <dgm:prSet/>
      <dgm:spPr>
        <a:xfrm>
          <a:off x="5775504" y="3356972"/>
          <a:ext cx="353016" cy="91440"/>
        </a:xfrm>
        <a:custGeom>
          <a:avLst/>
          <a:gdLst/>
          <a:ahLst/>
          <a:cxnLst/>
          <a:rect l="0" t="0" r="0" b="0"/>
          <a:pathLst>
            <a:path>
              <a:moveTo>
                <a:pt x="0" y="45720"/>
              </a:moveTo>
              <a:lnTo>
                <a:pt x="353016" y="45720"/>
              </a:lnTo>
            </a:path>
          </a:pathLst>
        </a:custGeom>
        <a:noFill/>
        <a:ln w="6350" cap="flat" cmpd="sng" algn="ctr">
          <a:solidFill>
            <a:srgbClr val="FFC000">
              <a:hueOff val="9596024"/>
              <a:satOff val="-44278"/>
              <a:lumOff val="1629"/>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1425CBA-8011-494F-9B8D-D9F1439C8479}">
      <dgm:prSet custT="1"/>
      <dgm:spPr>
        <a:xfrm>
          <a:off x="6160921" y="2902322"/>
          <a:ext cx="1667899" cy="1000739"/>
        </a:xfrm>
        <a:prstGeom prst="rect">
          <a:avLst/>
        </a:prstGeom>
        <a:gradFill rotWithShape="0">
          <a:gsLst>
            <a:gs pos="0">
              <a:srgbClr val="FFC000">
                <a:hueOff val="9653143"/>
                <a:satOff val="-44542"/>
                <a:lumOff val="1639"/>
                <a:alphaOff val="0"/>
                <a:satMod val="103000"/>
                <a:lumMod val="102000"/>
                <a:tint val="94000"/>
              </a:srgbClr>
            </a:gs>
            <a:gs pos="50000">
              <a:srgbClr val="FFC000">
                <a:hueOff val="9653143"/>
                <a:satOff val="-44542"/>
                <a:lumOff val="1639"/>
                <a:alphaOff val="0"/>
                <a:satMod val="110000"/>
                <a:lumMod val="100000"/>
                <a:shade val="100000"/>
              </a:srgbClr>
            </a:gs>
            <a:gs pos="100000">
              <a:srgbClr val="FFC000">
                <a:hueOff val="9653143"/>
                <a:satOff val="-44542"/>
                <a:lumOff val="163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400" kern="1200" dirty="0">
              <a:solidFill>
                <a:prstClr val="black"/>
              </a:solidFill>
              <a:latin typeface="Times New Roman"/>
              <a:ea typeface="+mn-ea"/>
              <a:cs typeface="Times New Roman"/>
            </a:rPr>
            <a:t>Create forecasts. </a:t>
          </a:r>
        </a:p>
      </dgm:t>
    </dgm:pt>
    <dgm:pt modelId="{AE3F8286-6826-4D46-8E17-898AD2222D07}" type="parTrans" cxnId="{C9E75EE6-D777-40E0-BE0E-DE9292551142}">
      <dgm:prSet/>
      <dgm:spPr/>
      <dgm:t>
        <a:bodyPr/>
        <a:lstStyle/>
        <a:p>
          <a:endParaRPr lang="en-US"/>
        </a:p>
      </dgm:t>
    </dgm:pt>
    <dgm:pt modelId="{AEE386F4-2ED7-4204-B6BE-92302067495A}" type="sibTrans" cxnId="{C9E75EE6-D777-40E0-BE0E-DE9292551142}">
      <dgm:prSet/>
      <dgm:spPr>
        <a:xfrm>
          <a:off x="7827021" y="3356972"/>
          <a:ext cx="353016" cy="91440"/>
        </a:xfrm>
        <a:custGeom>
          <a:avLst/>
          <a:gdLst/>
          <a:ahLst/>
          <a:cxnLst/>
          <a:rect l="0" t="0" r="0" b="0"/>
          <a:pathLst>
            <a:path>
              <a:moveTo>
                <a:pt x="0" y="45720"/>
              </a:moveTo>
              <a:lnTo>
                <a:pt x="353016"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4D761B2-33AC-4D48-8F40-FBFF2DE523EA}">
      <dgm:prSet custT="1"/>
      <dgm:spPr>
        <a:xfrm>
          <a:off x="8212438" y="2902322"/>
          <a:ext cx="1667899" cy="1000739"/>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Administer contracts. </a:t>
          </a:r>
        </a:p>
      </dgm:t>
    </dgm:pt>
    <dgm:pt modelId="{CC10BE11-5A59-494A-9E81-F5B95095F7C4}" type="parTrans" cxnId="{267AA078-E450-4D49-B7C5-92322176C864}">
      <dgm:prSet/>
      <dgm:spPr/>
      <dgm:t>
        <a:bodyPr/>
        <a:lstStyle/>
        <a:p>
          <a:endParaRPr lang="en-US"/>
        </a:p>
      </dgm:t>
    </dgm:pt>
    <dgm:pt modelId="{97969953-8BBC-421F-A0A9-66F7E4611BFD}" type="sibTrans" cxnId="{267AA078-E450-4D49-B7C5-92322176C864}">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15"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14"/>
      <dgm:spPr/>
    </dgm:pt>
    <dgm:pt modelId="{770D2183-6F0C-46AF-9288-C8CFB6B23B88}" type="pres">
      <dgm:prSet presAssocID="{3B8BC21B-7BC8-4500-85B0-B3A95F4161E5}" presName="connectorText" presStyleLbl="sibTrans1D1" presStyleIdx="0" presStyleCnt="14"/>
      <dgm:spPr/>
    </dgm:pt>
    <dgm:pt modelId="{16653787-7195-4128-9A80-0D369D29B368}" type="pres">
      <dgm:prSet presAssocID="{F01B7276-87F4-499E-9C08-2507930F6E55}" presName="node" presStyleLbl="node1" presStyleIdx="1" presStyleCnt="15">
        <dgm:presLayoutVars>
          <dgm:bulletEnabled val="1"/>
        </dgm:presLayoutVars>
      </dgm:prSet>
      <dgm:spPr/>
    </dgm:pt>
    <dgm:pt modelId="{6525B44A-AA60-4489-8982-0F3C080A850D}" type="pres">
      <dgm:prSet presAssocID="{CDBE1277-7081-43F6-A725-25951777285F}" presName="sibTrans" presStyleLbl="sibTrans1D1" presStyleIdx="1" presStyleCnt="14"/>
      <dgm:spPr/>
    </dgm:pt>
    <dgm:pt modelId="{0E8477D5-4DAC-4D87-B2D1-C98DACDE0BDB}" type="pres">
      <dgm:prSet presAssocID="{CDBE1277-7081-43F6-A725-25951777285F}" presName="connectorText" presStyleLbl="sibTrans1D1" presStyleIdx="1" presStyleCnt="14"/>
      <dgm:spPr/>
    </dgm:pt>
    <dgm:pt modelId="{F16742F8-4881-4DF1-8E27-AE2B875715C3}" type="pres">
      <dgm:prSet presAssocID="{49A725E1-1C1D-4067-9632-A081B4A7284A}" presName="node" presStyleLbl="node1" presStyleIdx="2" presStyleCnt="15">
        <dgm:presLayoutVars>
          <dgm:bulletEnabled val="1"/>
        </dgm:presLayoutVars>
      </dgm:prSet>
      <dgm:spPr/>
    </dgm:pt>
    <dgm:pt modelId="{141A347C-6DBC-48C5-8779-5F14BE75975D}" type="pres">
      <dgm:prSet presAssocID="{B279DBE3-DBCF-43CE-8B68-E4AC4256831A}" presName="sibTrans" presStyleLbl="sibTrans1D1" presStyleIdx="2" presStyleCnt="14"/>
      <dgm:spPr/>
    </dgm:pt>
    <dgm:pt modelId="{8F5482CA-F50E-44E3-BB7C-FDCC1CFFE189}" type="pres">
      <dgm:prSet presAssocID="{B279DBE3-DBCF-43CE-8B68-E4AC4256831A}" presName="connectorText" presStyleLbl="sibTrans1D1" presStyleIdx="2" presStyleCnt="14"/>
      <dgm:spPr/>
    </dgm:pt>
    <dgm:pt modelId="{330A237D-F63C-44AC-A8C1-5554D8489603}" type="pres">
      <dgm:prSet presAssocID="{D36C2094-38FC-4871-81ED-02AEB771079E}" presName="node" presStyleLbl="node1" presStyleIdx="3" presStyleCnt="15">
        <dgm:presLayoutVars>
          <dgm:bulletEnabled val="1"/>
        </dgm:presLayoutVars>
      </dgm:prSet>
      <dgm:spPr/>
    </dgm:pt>
    <dgm:pt modelId="{2212A006-37B8-45B2-B86A-A23E77B8C2D2}" type="pres">
      <dgm:prSet presAssocID="{5B28ADBF-3F31-40D0-BFC8-F23DD904733A}" presName="sibTrans" presStyleLbl="sibTrans1D1" presStyleIdx="3" presStyleCnt="14"/>
      <dgm:spPr/>
    </dgm:pt>
    <dgm:pt modelId="{96EB55B5-D6D7-4863-A485-A0B114A0206F}" type="pres">
      <dgm:prSet presAssocID="{5B28ADBF-3F31-40D0-BFC8-F23DD904733A}" presName="connectorText" presStyleLbl="sibTrans1D1" presStyleIdx="3" presStyleCnt="14"/>
      <dgm:spPr/>
    </dgm:pt>
    <dgm:pt modelId="{7A5AED31-6A46-4C74-843E-65F9148B15F6}" type="pres">
      <dgm:prSet presAssocID="{680906CB-6438-4900-AA17-54FFC824A172}" presName="node" presStyleLbl="node1" presStyleIdx="4" presStyleCnt="15">
        <dgm:presLayoutVars>
          <dgm:bulletEnabled val="1"/>
        </dgm:presLayoutVars>
      </dgm:prSet>
      <dgm:spPr/>
    </dgm:pt>
    <dgm:pt modelId="{95878ADF-7C1F-4159-A5BA-04BF507F644F}" type="pres">
      <dgm:prSet presAssocID="{79CDF7E2-82FE-428C-9787-E4F61F7CF316}" presName="sibTrans" presStyleLbl="sibTrans1D1" presStyleIdx="4" presStyleCnt="14"/>
      <dgm:spPr/>
    </dgm:pt>
    <dgm:pt modelId="{1178D5D5-B6EF-4645-8D59-8EA71D7A9271}" type="pres">
      <dgm:prSet presAssocID="{79CDF7E2-82FE-428C-9787-E4F61F7CF316}" presName="connectorText" presStyleLbl="sibTrans1D1" presStyleIdx="4" presStyleCnt="14"/>
      <dgm:spPr/>
    </dgm:pt>
    <dgm:pt modelId="{A1247218-4069-4FDD-85A2-6C9100C1750B}" type="pres">
      <dgm:prSet presAssocID="{7A083A67-B890-4647-AA21-A80325F839A0}" presName="node" presStyleLbl="node1" presStyleIdx="5" presStyleCnt="15">
        <dgm:presLayoutVars>
          <dgm:bulletEnabled val="1"/>
        </dgm:presLayoutVars>
      </dgm:prSet>
      <dgm:spPr/>
    </dgm:pt>
    <dgm:pt modelId="{4F1E6861-EB27-47F0-9B87-7837405864A8}" type="pres">
      <dgm:prSet presAssocID="{5BCB9BC8-6990-4D2D-ADF5-977D2B0904E9}" presName="sibTrans" presStyleLbl="sibTrans1D1" presStyleIdx="5" presStyleCnt="14"/>
      <dgm:spPr/>
    </dgm:pt>
    <dgm:pt modelId="{436FE792-30F4-47F4-AB17-35FD3BE763BB}" type="pres">
      <dgm:prSet presAssocID="{5BCB9BC8-6990-4D2D-ADF5-977D2B0904E9}" presName="connectorText" presStyleLbl="sibTrans1D1" presStyleIdx="5" presStyleCnt="14"/>
      <dgm:spPr/>
    </dgm:pt>
    <dgm:pt modelId="{5E7689DF-0280-4E87-BE54-0C68155EB497}" type="pres">
      <dgm:prSet presAssocID="{6E32BDD4-016D-4929-B66C-7D8CD13B5E18}" presName="node" presStyleLbl="node1" presStyleIdx="6" presStyleCnt="15">
        <dgm:presLayoutVars>
          <dgm:bulletEnabled val="1"/>
        </dgm:presLayoutVars>
      </dgm:prSet>
      <dgm:spPr/>
    </dgm:pt>
    <dgm:pt modelId="{747FE640-4BAE-4A6D-A72D-373BE3F887ED}" type="pres">
      <dgm:prSet presAssocID="{2F0EC44A-5E54-4D97-9D66-2BAEA77631DD}" presName="sibTrans" presStyleLbl="sibTrans1D1" presStyleIdx="6" presStyleCnt="14"/>
      <dgm:spPr/>
    </dgm:pt>
    <dgm:pt modelId="{1DBFF0DB-8CD6-4C99-B8E1-E5D784340960}" type="pres">
      <dgm:prSet presAssocID="{2F0EC44A-5E54-4D97-9D66-2BAEA77631DD}" presName="connectorText" presStyleLbl="sibTrans1D1" presStyleIdx="6" presStyleCnt="14"/>
      <dgm:spPr/>
    </dgm:pt>
    <dgm:pt modelId="{F2DA7A23-2E9F-46D9-AC80-DD38B6400A2B}" type="pres">
      <dgm:prSet presAssocID="{80BB5C92-6791-41AC-8E11-4BE569839090}" presName="node" presStyleLbl="node1" presStyleIdx="7" presStyleCnt="15">
        <dgm:presLayoutVars>
          <dgm:bulletEnabled val="1"/>
        </dgm:presLayoutVars>
      </dgm:prSet>
      <dgm:spPr/>
    </dgm:pt>
    <dgm:pt modelId="{5C4AEF01-1F5A-4971-938E-708E50390280}" type="pres">
      <dgm:prSet presAssocID="{C1DEF097-B1CA-45D8-9FC8-55838C4E35C6}" presName="sibTrans" presStyleLbl="sibTrans1D1" presStyleIdx="7" presStyleCnt="14"/>
      <dgm:spPr/>
    </dgm:pt>
    <dgm:pt modelId="{7B51790F-1C5F-47DE-88DE-4C57127640B5}" type="pres">
      <dgm:prSet presAssocID="{C1DEF097-B1CA-45D8-9FC8-55838C4E35C6}" presName="connectorText" presStyleLbl="sibTrans1D1" presStyleIdx="7" presStyleCnt="14"/>
      <dgm:spPr/>
    </dgm:pt>
    <dgm:pt modelId="{FE0EF1EE-2979-4649-B546-DE1D22F2509E}" type="pres">
      <dgm:prSet presAssocID="{F6263187-6AAB-47B1-9AC9-FC6A19CA19F7}" presName="node" presStyleLbl="node1" presStyleIdx="8" presStyleCnt="15">
        <dgm:presLayoutVars>
          <dgm:bulletEnabled val="1"/>
        </dgm:presLayoutVars>
      </dgm:prSet>
      <dgm:spPr/>
    </dgm:pt>
    <dgm:pt modelId="{073EE454-95AC-4CD3-98A8-A4C5627B0268}" type="pres">
      <dgm:prSet presAssocID="{6E562705-9129-467E-98B0-948377FD8086}" presName="sibTrans" presStyleLbl="sibTrans1D1" presStyleIdx="8" presStyleCnt="14"/>
      <dgm:spPr/>
    </dgm:pt>
    <dgm:pt modelId="{0761D51C-2255-4BB6-BDE3-5C6C7E2AB4D2}" type="pres">
      <dgm:prSet presAssocID="{6E562705-9129-467E-98B0-948377FD8086}" presName="connectorText" presStyleLbl="sibTrans1D1" presStyleIdx="8" presStyleCnt="14"/>
      <dgm:spPr/>
    </dgm:pt>
    <dgm:pt modelId="{BDC671B5-0B52-4E98-9F04-372D98EFE328}" type="pres">
      <dgm:prSet presAssocID="{F5BB8BEA-F30C-4BA5-BEB8-D8B6E072A4C1}" presName="node" presStyleLbl="node1" presStyleIdx="9" presStyleCnt="15">
        <dgm:presLayoutVars>
          <dgm:bulletEnabled val="1"/>
        </dgm:presLayoutVars>
      </dgm:prSet>
      <dgm:spPr/>
    </dgm:pt>
    <dgm:pt modelId="{4DF3CB2D-32CD-4127-8A9A-A7FD012E8BF1}" type="pres">
      <dgm:prSet presAssocID="{2746AB16-4CAD-482A-9D2A-735EA5F3FC68}" presName="sibTrans" presStyleLbl="sibTrans1D1" presStyleIdx="9" presStyleCnt="14"/>
      <dgm:spPr/>
    </dgm:pt>
    <dgm:pt modelId="{FE0E5C5E-C344-41A3-ACEF-1E4BD78913A5}" type="pres">
      <dgm:prSet presAssocID="{2746AB16-4CAD-482A-9D2A-735EA5F3FC68}" presName="connectorText" presStyleLbl="sibTrans1D1" presStyleIdx="9" presStyleCnt="14"/>
      <dgm:spPr/>
    </dgm:pt>
    <dgm:pt modelId="{A76555D5-82C6-4801-8225-2112BADE7FBA}" type="pres">
      <dgm:prSet presAssocID="{382BCB5F-1A74-406F-BF7A-34A21FB3F0A7}" presName="node" presStyleLbl="node1" presStyleIdx="10" presStyleCnt="15">
        <dgm:presLayoutVars>
          <dgm:bulletEnabled val="1"/>
        </dgm:presLayoutVars>
      </dgm:prSet>
      <dgm:spPr/>
    </dgm:pt>
    <dgm:pt modelId="{49361546-B51E-4FAF-B1D3-50FA39F7FD38}" type="pres">
      <dgm:prSet presAssocID="{967BCED2-7741-4D52-8F19-8266A7A28046}" presName="sibTrans" presStyleLbl="sibTrans1D1" presStyleIdx="10" presStyleCnt="14"/>
      <dgm:spPr/>
    </dgm:pt>
    <dgm:pt modelId="{5C7F861C-D931-4C7A-B01A-9A9D34CED1EB}" type="pres">
      <dgm:prSet presAssocID="{967BCED2-7741-4D52-8F19-8266A7A28046}" presName="connectorText" presStyleLbl="sibTrans1D1" presStyleIdx="10" presStyleCnt="14"/>
      <dgm:spPr/>
    </dgm:pt>
    <dgm:pt modelId="{FB747CCC-7B03-456B-8752-43376B843560}" type="pres">
      <dgm:prSet presAssocID="{D87F634D-6F7D-4411-A761-951126F314A3}" presName="node" presStyleLbl="node1" presStyleIdx="11" presStyleCnt="15">
        <dgm:presLayoutVars>
          <dgm:bulletEnabled val="1"/>
        </dgm:presLayoutVars>
      </dgm:prSet>
      <dgm:spPr/>
    </dgm:pt>
    <dgm:pt modelId="{0A125064-45A2-4A7A-9DB2-2DADC99F3B1C}" type="pres">
      <dgm:prSet presAssocID="{412DDF17-D654-4095-A4C1-0D09797BDF69}" presName="sibTrans" presStyleLbl="sibTrans1D1" presStyleIdx="11" presStyleCnt="14"/>
      <dgm:spPr/>
    </dgm:pt>
    <dgm:pt modelId="{07913D5F-3082-410D-B1A3-4FFA634DE409}" type="pres">
      <dgm:prSet presAssocID="{412DDF17-D654-4095-A4C1-0D09797BDF69}" presName="connectorText" presStyleLbl="sibTrans1D1" presStyleIdx="11" presStyleCnt="14"/>
      <dgm:spPr/>
    </dgm:pt>
    <dgm:pt modelId="{B43CAAEC-AFF7-42AF-A18D-EFCEFD086237}" type="pres">
      <dgm:prSet presAssocID="{AD26C6E5-703C-4448-823F-427F854AE23B}" presName="node" presStyleLbl="node1" presStyleIdx="12" presStyleCnt="15">
        <dgm:presLayoutVars>
          <dgm:bulletEnabled val="1"/>
        </dgm:presLayoutVars>
      </dgm:prSet>
      <dgm:spPr/>
    </dgm:pt>
    <dgm:pt modelId="{DBD61D62-5EC6-49E0-93C3-F54FB25A58D7}" type="pres">
      <dgm:prSet presAssocID="{4E3E0D85-05EA-4BAA-96BF-B8FF80B62172}" presName="sibTrans" presStyleLbl="sibTrans1D1" presStyleIdx="12" presStyleCnt="14"/>
      <dgm:spPr/>
    </dgm:pt>
    <dgm:pt modelId="{94736404-599E-4D80-8343-844F51F19A51}" type="pres">
      <dgm:prSet presAssocID="{4E3E0D85-05EA-4BAA-96BF-B8FF80B62172}" presName="connectorText" presStyleLbl="sibTrans1D1" presStyleIdx="12" presStyleCnt="14"/>
      <dgm:spPr/>
    </dgm:pt>
    <dgm:pt modelId="{F8716C60-A452-4F53-AEDE-D4A8B5C509B9}" type="pres">
      <dgm:prSet presAssocID="{D1425CBA-8011-494F-9B8D-D9F1439C8479}" presName="node" presStyleLbl="node1" presStyleIdx="13" presStyleCnt="15">
        <dgm:presLayoutVars>
          <dgm:bulletEnabled val="1"/>
        </dgm:presLayoutVars>
      </dgm:prSet>
      <dgm:spPr/>
    </dgm:pt>
    <dgm:pt modelId="{550B6D5E-4821-4FCA-9AD1-B198207F55D6}" type="pres">
      <dgm:prSet presAssocID="{AEE386F4-2ED7-4204-B6BE-92302067495A}" presName="sibTrans" presStyleLbl="sibTrans1D1" presStyleIdx="13" presStyleCnt="14"/>
      <dgm:spPr/>
    </dgm:pt>
    <dgm:pt modelId="{1190135D-546B-4437-A62C-FA2ACC62336E}" type="pres">
      <dgm:prSet presAssocID="{AEE386F4-2ED7-4204-B6BE-92302067495A}" presName="connectorText" presStyleLbl="sibTrans1D1" presStyleIdx="13" presStyleCnt="14"/>
      <dgm:spPr/>
    </dgm:pt>
    <dgm:pt modelId="{B0AC349B-B542-4F80-B7F0-F90699CA7F6C}" type="pres">
      <dgm:prSet presAssocID="{04D761B2-33AC-4D48-8F40-FBFF2DE523EA}" presName="node" presStyleLbl="node1" presStyleIdx="14" presStyleCnt="15">
        <dgm:presLayoutVars>
          <dgm:bulletEnabled val="1"/>
        </dgm:presLayoutVars>
      </dgm:prSet>
      <dgm:spPr/>
    </dgm:pt>
  </dgm:ptLst>
  <dgm:cxnLst>
    <dgm:cxn modelId="{8973D507-AF46-4053-95DF-4C96EE61DEEF}" type="presOf" srcId="{967BCED2-7741-4D52-8F19-8266A7A28046}" destId="{5C7F861C-D931-4C7A-B01A-9A9D34CED1EB}" srcOrd="1" destOrd="0" presId="urn:microsoft.com/office/officeart/2005/8/layout/bProcess3"/>
    <dgm:cxn modelId="{D05DB10B-5D3F-4E83-B686-EC29FDCA84F1}" srcId="{961E72E5-75C4-4B03-A804-26DC26D4127F}" destId="{382BCB5F-1A74-406F-BF7A-34A21FB3F0A7}" srcOrd="10" destOrd="0" parTransId="{BF2B6FF1-9B22-41B6-988C-E4ED65BDAA16}" sibTransId="{967BCED2-7741-4D52-8F19-8266A7A28046}"/>
    <dgm:cxn modelId="{A9F6CA0B-849F-401C-9216-4E091EED0C50}" type="presOf" srcId="{967BCED2-7741-4D52-8F19-8266A7A28046}" destId="{49361546-B51E-4FAF-B1D3-50FA39F7FD38}" srcOrd="0" destOrd="0" presId="urn:microsoft.com/office/officeart/2005/8/layout/bProcess3"/>
    <dgm:cxn modelId="{7E21401A-008B-47B6-9336-ED71CAEA96EE}" srcId="{961E72E5-75C4-4B03-A804-26DC26D4127F}" destId="{F5BB8BEA-F30C-4BA5-BEB8-D8B6E072A4C1}" srcOrd="9" destOrd="0" parTransId="{A8DFE64F-55C0-4140-B3C0-3ED9619ADD58}" sibTransId="{2746AB16-4CAD-482A-9D2A-735EA5F3FC68}"/>
    <dgm:cxn modelId="{619C3C1B-6FDB-459B-B4BE-39710E103B11}" type="presOf" srcId="{04D761B2-33AC-4D48-8F40-FBFF2DE523EA}" destId="{B0AC349B-B542-4F80-B7F0-F90699CA7F6C}" srcOrd="0" destOrd="0" presId="urn:microsoft.com/office/officeart/2005/8/layout/bProcess3"/>
    <dgm:cxn modelId="{E26F941E-5227-4676-AD2A-C901DA493E33}" type="presOf" srcId="{AEE386F4-2ED7-4204-B6BE-92302067495A}" destId="{550B6D5E-4821-4FCA-9AD1-B198207F55D6}" srcOrd="0"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19A03A2D-BD98-4875-BD1C-1C67C4EE1846}" type="presOf" srcId="{2746AB16-4CAD-482A-9D2A-735EA5F3FC68}" destId="{4DF3CB2D-32CD-4127-8A9A-A7FD012E8BF1}" srcOrd="0" destOrd="0" presId="urn:microsoft.com/office/officeart/2005/8/layout/bProcess3"/>
    <dgm:cxn modelId="{AEFDEF2D-758E-4238-A151-D3749286B99F}" type="presOf" srcId="{6E32BDD4-016D-4929-B66C-7D8CD13B5E18}" destId="{5E7689DF-0280-4E87-BE54-0C68155EB497}" srcOrd="0" destOrd="0" presId="urn:microsoft.com/office/officeart/2005/8/layout/bProcess3"/>
    <dgm:cxn modelId="{E24C6D2F-A242-4C10-A01D-7ADE0C610FE1}" type="presOf" srcId="{2F0EC44A-5E54-4D97-9D66-2BAEA77631DD}" destId="{747FE640-4BAE-4A6D-A72D-373BE3F887ED}" srcOrd="0" destOrd="0" presId="urn:microsoft.com/office/officeart/2005/8/layout/bProcess3"/>
    <dgm:cxn modelId="{45F1A02F-207A-41E5-BC62-7B2434D71D66}" srcId="{961E72E5-75C4-4B03-A804-26DC26D4127F}" destId="{AD26C6E5-703C-4448-823F-427F854AE23B}" srcOrd="12" destOrd="0" parTransId="{0D3F7C11-54AE-4169-AFC7-F0B97D982D20}" sibTransId="{4E3E0D85-05EA-4BAA-96BF-B8FF80B62172}"/>
    <dgm:cxn modelId="{2B7CA831-11DF-4E57-90EB-36EB16C35926}" type="presOf" srcId="{5BCB9BC8-6990-4D2D-ADF5-977D2B0904E9}" destId="{436FE792-30F4-47F4-AB17-35FD3BE763BB}" srcOrd="1" destOrd="0" presId="urn:microsoft.com/office/officeart/2005/8/layout/bProcess3"/>
    <dgm:cxn modelId="{307C9838-3C23-47EA-BC3F-034D44D51494}" srcId="{961E72E5-75C4-4B03-A804-26DC26D4127F}" destId="{80BB5C92-6791-41AC-8E11-4BE569839090}" srcOrd="7" destOrd="0" parTransId="{F6484EB6-5C82-4144-A23A-4B49D04AEB91}" sibTransId="{C1DEF097-B1CA-45D8-9FC8-55838C4E35C6}"/>
    <dgm:cxn modelId="{13ED205B-A006-43C7-886F-CE9644EC2CF8}" type="presOf" srcId="{F6263187-6AAB-47B1-9AC9-FC6A19CA19F7}" destId="{FE0EF1EE-2979-4649-B546-DE1D22F2509E}" srcOrd="0" destOrd="0" presId="urn:microsoft.com/office/officeart/2005/8/layout/bProcess3"/>
    <dgm:cxn modelId="{64EC2264-756B-4D51-82FE-35EA6A0CEFE8}" type="presOf" srcId="{7A083A67-B890-4647-AA21-A80325F839A0}" destId="{A1247218-4069-4FDD-85A2-6C9100C1750B}" srcOrd="0" destOrd="0" presId="urn:microsoft.com/office/officeart/2005/8/layout/bProcess3"/>
    <dgm:cxn modelId="{8A31BD44-EB87-40EB-B0B1-DBC395D47939}" type="presOf" srcId="{6E562705-9129-467E-98B0-948377FD8086}" destId="{0761D51C-2255-4BB6-BDE3-5C6C7E2AB4D2}" srcOrd="1" destOrd="0" presId="urn:microsoft.com/office/officeart/2005/8/layout/bProcess3"/>
    <dgm:cxn modelId="{1428F744-73EF-4FF1-A47A-E180271FDFA5}" type="presOf" srcId="{AD26C6E5-703C-4448-823F-427F854AE23B}" destId="{B43CAAEC-AFF7-42AF-A18D-EFCEFD086237}" srcOrd="0" destOrd="0" presId="urn:microsoft.com/office/officeart/2005/8/layout/bProcess3"/>
    <dgm:cxn modelId="{C9BA9C46-1B5E-4D4E-B731-BE3D48F47863}" srcId="{961E72E5-75C4-4B03-A804-26DC26D4127F}" destId="{D36C2094-38FC-4871-81ED-02AEB771079E}" srcOrd="3" destOrd="0" parTransId="{0F31F828-5BE6-46A7-8022-525C8C14C06A}" sibTransId="{5B28ADBF-3F31-40D0-BFC8-F23DD904733A}"/>
    <dgm:cxn modelId="{7CA6AA66-06B1-4F9F-8E51-E98E7F265B13}" type="presOf" srcId="{F5BB8BEA-F30C-4BA5-BEB8-D8B6E072A4C1}" destId="{BDC671B5-0B52-4E98-9F04-372D98EFE328}" srcOrd="0" destOrd="0" presId="urn:microsoft.com/office/officeart/2005/8/layout/bProcess3"/>
    <dgm:cxn modelId="{2DA9B267-33B6-4EA1-A43C-3949A0FDCD58}" type="presOf" srcId="{79CDF7E2-82FE-428C-9787-E4F61F7CF316}" destId="{95878ADF-7C1F-4159-A5BA-04BF507F644F}" srcOrd="0" destOrd="0" presId="urn:microsoft.com/office/officeart/2005/8/layout/bProcess3"/>
    <dgm:cxn modelId="{D587034D-E15D-435E-AE60-4DF29F0EFEE6}" type="presOf" srcId="{412DDF17-D654-4095-A4C1-0D09797BDF69}" destId="{0A125064-45A2-4A7A-9DB2-2DADC99F3B1C}" srcOrd="0" destOrd="0" presId="urn:microsoft.com/office/officeart/2005/8/layout/bProcess3"/>
    <dgm:cxn modelId="{E8FA7B4D-5C1A-4EC0-80F9-3FB41ABB4B27}" type="presOf" srcId="{4E3E0D85-05EA-4BAA-96BF-B8FF80B62172}" destId="{DBD61D62-5EC6-49E0-93C3-F54FB25A58D7}" srcOrd="0" destOrd="0" presId="urn:microsoft.com/office/officeart/2005/8/layout/bProcess3"/>
    <dgm:cxn modelId="{16559D6E-4F0F-42CC-9739-68A9A683A5F7}" type="presOf" srcId="{3B8BC21B-7BC8-4500-85B0-B3A95F4161E5}" destId="{DA7B52F4-F7D1-4293-B441-6FAA1582A874}" srcOrd="0" destOrd="0" presId="urn:microsoft.com/office/officeart/2005/8/layout/bProcess3"/>
    <dgm:cxn modelId="{6FC5F94E-9CE5-4995-ABF8-3A3813B11748}" srcId="{961E72E5-75C4-4B03-A804-26DC26D4127F}" destId="{680906CB-6438-4900-AA17-54FFC824A172}" srcOrd="4" destOrd="0" parTransId="{3E347DF3-C3FE-4501-AC2B-CD698AD0352A}" sibTransId="{79CDF7E2-82FE-428C-9787-E4F61F7CF316}"/>
    <dgm:cxn modelId="{66C3CA72-64D9-4117-89F3-9BD4E67AE37F}" type="presOf" srcId="{C1DEF097-B1CA-45D8-9FC8-55838C4E35C6}" destId="{5C4AEF01-1F5A-4971-938E-708E50390280}" srcOrd="0" destOrd="0" presId="urn:microsoft.com/office/officeart/2005/8/layout/bProcess3"/>
    <dgm:cxn modelId="{46E26874-4FEF-4DEF-A491-64BE65A01FF9}" type="presOf" srcId="{B279DBE3-DBCF-43CE-8B68-E4AC4256831A}" destId="{141A347C-6DBC-48C5-8779-5F14BE75975D}" srcOrd="0" destOrd="0" presId="urn:microsoft.com/office/officeart/2005/8/layout/bProcess3"/>
    <dgm:cxn modelId="{9B031A55-4A32-4C3A-9FB8-2A6C4296D494}" srcId="{961E72E5-75C4-4B03-A804-26DC26D4127F}" destId="{49A725E1-1C1D-4067-9632-A081B4A7284A}" srcOrd="2" destOrd="0" parTransId="{B920D019-4922-4C32-BDFF-DD350C58A043}" sibTransId="{B279DBE3-DBCF-43CE-8B68-E4AC4256831A}"/>
    <dgm:cxn modelId="{D8BE5D77-28CB-4F8A-90AA-2AF66C031026}" type="presOf" srcId="{AEE386F4-2ED7-4204-B6BE-92302067495A}" destId="{1190135D-546B-4437-A62C-FA2ACC62336E}" srcOrd="1" destOrd="0" presId="urn:microsoft.com/office/officeart/2005/8/layout/bProcess3"/>
    <dgm:cxn modelId="{267AA078-E450-4D49-B7C5-92322176C864}" srcId="{961E72E5-75C4-4B03-A804-26DC26D4127F}" destId="{04D761B2-33AC-4D48-8F40-FBFF2DE523EA}" srcOrd="14" destOrd="0" parTransId="{CC10BE11-5A59-494A-9E81-F5B95095F7C4}" sibTransId="{97969953-8BBC-421F-A0A9-66F7E4611BFD}"/>
    <dgm:cxn modelId="{740A107E-8F13-4C25-978D-E4C904009FE5}" srcId="{961E72E5-75C4-4B03-A804-26DC26D4127F}" destId="{F6263187-6AAB-47B1-9AC9-FC6A19CA19F7}" srcOrd="8" destOrd="0" parTransId="{5CEDE0AB-6EB0-4464-8535-8121B0DED18A}" sibTransId="{6E562705-9129-467E-98B0-948377FD8086}"/>
    <dgm:cxn modelId="{8426B986-C30C-475E-B647-2D793EBB976D}" type="presOf" srcId="{961E72E5-75C4-4B03-A804-26DC26D4127F}" destId="{7C2EC096-D478-4693-A09F-027DD8FECB08}" srcOrd="0" destOrd="0" presId="urn:microsoft.com/office/officeart/2005/8/layout/bProcess3"/>
    <dgm:cxn modelId="{7E4C0088-8908-4A7F-ADD5-9EFB5F6A5D7C}" type="presOf" srcId="{5BCB9BC8-6990-4D2D-ADF5-977D2B0904E9}" destId="{4F1E6861-EB27-47F0-9B87-7837405864A8}" srcOrd="0" destOrd="0" presId="urn:microsoft.com/office/officeart/2005/8/layout/bProcess3"/>
    <dgm:cxn modelId="{50EF8389-CFC6-40C3-99B4-1F83C7780526}" srcId="{961E72E5-75C4-4B03-A804-26DC26D4127F}" destId="{D87F634D-6F7D-4411-A761-951126F314A3}" srcOrd="11" destOrd="0" parTransId="{80BBFF93-FF8A-4AE7-AC2C-B974D8F05F59}" sibTransId="{412DDF17-D654-4095-A4C1-0D09797BDF69}"/>
    <dgm:cxn modelId="{5B2818A8-D114-4368-AE44-FB5BDE41B8DE}" type="presOf" srcId="{CDBE1277-7081-43F6-A725-25951777285F}" destId="{0E8477D5-4DAC-4D87-B2D1-C98DACDE0BDB}" srcOrd="1" destOrd="0" presId="urn:microsoft.com/office/officeart/2005/8/layout/bProcess3"/>
    <dgm:cxn modelId="{430E13AF-BFB0-45AF-8B25-AFE3EEB8B764}" type="presOf" srcId="{412DDF17-D654-4095-A4C1-0D09797BDF69}" destId="{07913D5F-3082-410D-B1A3-4FFA634DE409}" srcOrd="1" destOrd="0" presId="urn:microsoft.com/office/officeart/2005/8/layout/bProcess3"/>
    <dgm:cxn modelId="{D8DA09B9-90FB-4A68-9BC5-2C58A9A99F69}" type="presOf" srcId="{CDBE1277-7081-43F6-A725-25951777285F}" destId="{6525B44A-AA60-4489-8982-0F3C080A850D}" srcOrd="0" destOrd="0" presId="urn:microsoft.com/office/officeart/2005/8/layout/bProcess3"/>
    <dgm:cxn modelId="{B32555C2-DFD9-4E04-8AC9-C5AA22234D13}" type="presOf" srcId="{79CDF7E2-82FE-428C-9787-E4F61F7CF316}" destId="{1178D5D5-B6EF-4645-8D59-8EA71D7A9271}" srcOrd="1" destOrd="0" presId="urn:microsoft.com/office/officeart/2005/8/layout/bProcess3"/>
    <dgm:cxn modelId="{682616C6-88BC-44E4-ACDB-423984A2778B}" type="presOf" srcId="{5B28ADBF-3F31-40D0-BFC8-F23DD904733A}" destId="{2212A006-37B8-45B2-B86A-A23E77B8C2D2}" srcOrd="0" destOrd="0" presId="urn:microsoft.com/office/officeart/2005/8/layout/bProcess3"/>
    <dgm:cxn modelId="{75E1F9C6-9730-4172-A35D-1B2468A22A07}" type="presOf" srcId="{D87F634D-6F7D-4411-A761-951126F314A3}" destId="{FB747CCC-7B03-456B-8752-43376B843560}" srcOrd="0" destOrd="0" presId="urn:microsoft.com/office/officeart/2005/8/layout/bProcess3"/>
    <dgm:cxn modelId="{D7988BCC-45A5-476B-962A-3F85011A77DF}" type="presOf" srcId="{D1425CBA-8011-494F-9B8D-D9F1439C8479}" destId="{F8716C60-A452-4F53-AEDE-D4A8B5C509B9}" srcOrd="0" destOrd="0" presId="urn:microsoft.com/office/officeart/2005/8/layout/bProcess3"/>
    <dgm:cxn modelId="{834AEDD3-86C9-429B-8326-B8C746303E17}" type="presOf" srcId="{5B28ADBF-3F31-40D0-BFC8-F23DD904733A}" destId="{96EB55B5-D6D7-4863-A485-A0B114A0206F}" srcOrd="1" destOrd="0" presId="urn:microsoft.com/office/officeart/2005/8/layout/bProcess3"/>
    <dgm:cxn modelId="{A5E624D5-E48E-45A3-993E-D0A26F2B4DAF}" srcId="{961E72E5-75C4-4B03-A804-26DC26D4127F}" destId="{7A083A67-B890-4647-AA21-A80325F839A0}" srcOrd="5" destOrd="0" parTransId="{CDCCDF9B-5698-4416-B1CC-7A62B341C684}" sibTransId="{5BCB9BC8-6990-4D2D-ADF5-977D2B0904E9}"/>
    <dgm:cxn modelId="{743C7DE0-4516-4607-B624-032437B7B198}" type="presOf" srcId="{0CFEF47F-F54C-4091-93E0-E29A3415305B}" destId="{415B3C30-75E0-4D86-928E-9B3CB101D7CE}" srcOrd="0" destOrd="0" presId="urn:microsoft.com/office/officeart/2005/8/layout/bProcess3"/>
    <dgm:cxn modelId="{E3BE23E1-61CA-4B1D-A6B6-03BB0AB71AD4}" type="presOf" srcId="{6E562705-9129-467E-98B0-948377FD8086}" destId="{073EE454-95AC-4CD3-98A8-A4C5627B0268}" srcOrd="0" destOrd="0" presId="urn:microsoft.com/office/officeart/2005/8/layout/bProcess3"/>
    <dgm:cxn modelId="{91E4A6E1-A0C6-43AA-875A-8E5994D69C3D}" type="presOf" srcId="{F01B7276-87F4-499E-9C08-2507930F6E55}" destId="{16653787-7195-4128-9A80-0D369D29B368}" srcOrd="0" destOrd="0" presId="urn:microsoft.com/office/officeart/2005/8/layout/bProcess3"/>
    <dgm:cxn modelId="{B97CE1E1-B4E4-4965-8908-AE72DA424988}" type="presOf" srcId="{680906CB-6438-4900-AA17-54FFC824A172}" destId="{7A5AED31-6A46-4C74-843E-65F9148B15F6}" srcOrd="0" destOrd="0" presId="urn:microsoft.com/office/officeart/2005/8/layout/bProcess3"/>
    <dgm:cxn modelId="{C9E75EE6-D777-40E0-BE0E-DE9292551142}" srcId="{961E72E5-75C4-4B03-A804-26DC26D4127F}" destId="{D1425CBA-8011-494F-9B8D-D9F1439C8479}" srcOrd="13" destOrd="0" parTransId="{AE3F8286-6826-4D46-8E17-898AD2222D07}" sibTransId="{AEE386F4-2ED7-4204-B6BE-92302067495A}"/>
    <dgm:cxn modelId="{6E53FEE6-6A22-42A7-ADAA-F0120BFB51D8}" srcId="{961E72E5-75C4-4B03-A804-26DC26D4127F}" destId="{F01B7276-87F4-499E-9C08-2507930F6E55}" srcOrd="1" destOrd="0" parTransId="{0357DA77-B804-4EC8-850E-FC89524180CA}" sibTransId="{CDBE1277-7081-43F6-A725-25951777285F}"/>
    <dgm:cxn modelId="{AAD909E7-8994-48FA-B430-E8F75828EAE7}" type="presOf" srcId="{D36C2094-38FC-4871-81ED-02AEB771079E}" destId="{330A237D-F63C-44AC-A8C1-5554D8489603}" srcOrd="0" destOrd="0" presId="urn:microsoft.com/office/officeart/2005/8/layout/bProcess3"/>
    <dgm:cxn modelId="{C87E8AE7-2AA2-44CD-9FA7-2CEDB59862AB}" type="presOf" srcId="{4E3E0D85-05EA-4BAA-96BF-B8FF80B62172}" destId="{94736404-599E-4D80-8343-844F51F19A51}" srcOrd="1" destOrd="0" presId="urn:microsoft.com/office/officeart/2005/8/layout/bProcess3"/>
    <dgm:cxn modelId="{C7357BE9-4E4B-4F2B-879F-B6829E863947}" srcId="{961E72E5-75C4-4B03-A804-26DC26D4127F}" destId="{6E32BDD4-016D-4929-B66C-7D8CD13B5E18}" srcOrd="6" destOrd="0" parTransId="{6A5E1108-9496-4FD8-8FFA-F93A2B242EBC}" sibTransId="{2F0EC44A-5E54-4D97-9D66-2BAEA77631DD}"/>
    <dgm:cxn modelId="{6EA760EB-1C99-4A6C-8D71-554D14E33CC1}" type="presOf" srcId="{3B8BC21B-7BC8-4500-85B0-B3A95F4161E5}" destId="{770D2183-6F0C-46AF-9288-C8CFB6B23B88}" srcOrd="1" destOrd="0" presId="urn:microsoft.com/office/officeart/2005/8/layout/bProcess3"/>
    <dgm:cxn modelId="{21D771ED-B325-4183-9A10-C3813D8C9EEA}" type="presOf" srcId="{2F0EC44A-5E54-4D97-9D66-2BAEA77631DD}" destId="{1DBFF0DB-8CD6-4C99-B8E1-E5D784340960}" srcOrd="1" destOrd="0" presId="urn:microsoft.com/office/officeart/2005/8/layout/bProcess3"/>
    <dgm:cxn modelId="{74003FEF-CD29-4512-8DC2-08ACC6ACD251}" type="presOf" srcId="{382BCB5F-1A74-406F-BF7A-34A21FB3F0A7}" destId="{A76555D5-82C6-4801-8225-2112BADE7FBA}" srcOrd="0" destOrd="0" presId="urn:microsoft.com/office/officeart/2005/8/layout/bProcess3"/>
    <dgm:cxn modelId="{53DB61F1-C9A0-4F98-A629-D45F7E99A6A2}" type="presOf" srcId="{80BB5C92-6791-41AC-8E11-4BE569839090}" destId="{F2DA7A23-2E9F-46D9-AC80-DD38B6400A2B}" srcOrd="0" destOrd="0" presId="urn:microsoft.com/office/officeart/2005/8/layout/bProcess3"/>
    <dgm:cxn modelId="{6A7BC3F5-0E4C-40D6-8BE3-08E5E9F9C7DD}" type="presOf" srcId="{49A725E1-1C1D-4067-9632-A081B4A7284A}" destId="{F16742F8-4881-4DF1-8E27-AE2B875715C3}" srcOrd="0" destOrd="0" presId="urn:microsoft.com/office/officeart/2005/8/layout/bProcess3"/>
    <dgm:cxn modelId="{F9FF2DF7-D718-459A-A5CA-526C2B2A9CA4}" type="presOf" srcId="{B279DBE3-DBCF-43CE-8B68-E4AC4256831A}" destId="{8F5482CA-F50E-44E3-BB7C-FDCC1CFFE189}" srcOrd="1" destOrd="0" presId="urn:microsoft.com/office/officeart/2005/8/layout/bProcess3"/>
    <dgm:cxn modelId="{F78BDCFC-6EAE-4D3C-83C6-D248A08F16D2}" type="presOf" srcId="{C1DEF097-B1CA-45D8-9FC8-55838C4E35C6}" destId="{7B51790F-1C5F-47DE-88DE-4C57127640B5}" srcOrd="1" destOrd="0" presId="urn:microsoft.com/office/officeart/2005/8/layout/bProcess3"/>
    <dgm:cxn modelId="{E38A8BFF-31EC-4F64-9BF4-3A42AF7E59AB}" type="presOf" srcId="{2746AB16-4CAD-482A-9D2A-735EA5F3FC68}" destId="{FE0E5C5E-C344-41A3-ACEF-1E4BD78913A5}" srcOrd="1" destOrd="0" presId="urn:microsoft.com/office/officeart/2005/8/layout/bProcess3"/>
    <dgm:cxn modelId="{35412E38-4829-4834-BD8A-3D181DFB50F8}" type="presParOf" srcId="{7C2EC096-D478-4693-A09F-027DD8FECB08}" destId="{415B3C30-75E0-4D86-928E-9B3CB101D7CE}" srcOrd="0" destOrd="0" presId="urn:microsoft.com/office/officeart/2005/8/layout/bProcess3"/>
    <dgm:cxn modelId="{1E899F1C-4000-4083-AFB4-97B207CEFF6E}" type="presParOf" srcId="{7C2EC096-D478-4693-A09F-027DD8FECB08}" destId="{DA7B52F4-F7D1-4293-B441-6FAA1582A874}" srcOrd="1" destOrd="0" presId="urn:microsoft.com/office/officeart/2005/8/layout/bProcess3"/>
    <dgm:cxn modelId="{908E39E8-B2D0-4450-8842-4707BB50B946}" type="presParOf" srcId="{DA7B52F4-F7D1-4293-B441-6FAA1582A874}" destId="{770D2183-6F0C-46AF-9288-C8CFB6B23B88}" srcOrd="0" destOrd="0" presId="urn:microsoft.com/office/officeart/2005/8/layout/bProcess3"/>
    <dgm:cxn modelId="{AC6D8628-7956-4FA3-B777-38CD21C3BFBD}" type="presParOf" srcId="{7C2EC096-D478-4693-A09F-027DD8FECB08}" destId="{16653787-7195-4128-9A80-0D369D29B368}" srcOrd="2" destOrd="0" presId="urn:microsoft.com/office/officeart/2005/8/layout/bProcess3"/>
    <dgm:cxn modelId="{1ABEDF75-E25F-4B87-82EA-9A2E187B7566}" type="presParOf" srcId="{7C2EC096-D478-4693-A09F-027DD8FECB08}" destId="{6525B44A-AA60-4489-8982-0F3C080A850D}" srcOrd="3" destOrd="0" presId="urn:microsoft.com/office/officeart/2005/8/layout/bProcess3"/>
    <dgm:cxn modelId="{B43F3E90-AB71-4F47-AE5E-74A9C9A438B3}" type="presParOf" srcId="{6525B44A-AA60-4489-8982-0F3C080A850D}" destId="{0E8477D5-4DAC-4D87-B2D1-C98DACDE0BDB}" srcOrd="0" destOrd="0" presId="urn:microsoft.com/office/officeart/2005/8/layout/bProcess3"/>
    <dgm:cxn modelId="{BDC5D4DF-05CA-4A16-B8FC-4954B5768B1C}" type="presParOf" srcId="{7C2EC096-D478-4693-A09F-027DD8FECB08}" destId="{F16742F8-4881-4DF1-8E27-AE2B875715C3}" srcOrd="4" destOrd="0" presId="urn:microsoft.com/office/officeart/2005/8/layout/bProcess3"/>
    <dgm:cxn modelId="{78001E64-33CD-44C1-BE62-A1ECFF802BDD}" type="presParOf" srcId="{7C2EC096-D478-4693-A09F-027DD8FECB08}" destId="{141A347C-6DBC-48C5-8779-5F14BE75975D}" srcOrd="5" destOrd="0" presId="urn:microsoft.com/office/officeart/2005/8/layout/bProcess3"/>
    <dgm:cxn modelId="{793BA139-288D-41D3-A2DB-D04C14A24E11}" type="presParOf" srcId="{141A347C-6DBC-48C5-8779-5F14BE75975D}" destId="{8F5482CA-F50E-44E3-BB7C-FDCC1CFFE189}" srcOrd="0" destOrd="0" presId="urn:microsoft.com/office/officeart/2005/8/layout/bProcess3"/>
    <dgm:cxn modelId="{16DB8F62-625F-4A8B-B652-3519BDDA5EC3}" type="presParOf" srcId="{7C2EC096-D478-4693-A09F-027DD8FECB08}" destId="{330A237D-F63C-44AC-A8C1-5554D8489603}" srcOrd="6" destOrd="0" presId="urn:microsoft.com/office/officeart/2005/8/layout/bProcess3"/>
    <dgm:cxn modelId="{8E987663-75E5-40C4-B60A-7CEB28BE60CF}" type="presParOf" srcId="{7C2EC096-D478-4693-A09F-027DD8FECB08}" destId="{2212A006-37B8-45B2-B86A-A23E77B8C2D2}" srcOrd="7" destOrd="0" presId="urn:microsoft.com/office/officeart/2005/8/layout/bProcess3"/>
    <dgm:cxn modelId="{8D7F4332-6159-4A9C-8195-622A0DDAEABB}" type="presParOf" srcId="{2212A006-37B8-45B2-B86A-A23E77B8C2D2}" destId="{96EB55B5-D6D7-4863-A485-A0B114A0206F}" srcOrd="0" destOrd="0" presId="urn:microsoft.com/office/officeart/2005/8/layout/bProcess3"/>
    <dgm:cxn modelId="{7E9B18BA-1E6E-4F98-AAE9-413EFFB0D7D1}" type="presParOf" srcId="{7C2EC096-D478-4693-A09F-027DD8FECB08}" destId="{7A5AED31-6A46-4C74-843E-65F9148B15F6}" srcOrd="8" destOrd="0" presId="urn:microsoft.com/office/officeart/2005/8/layout/bProcess3"/>
    <dgm:cxn modelId="{487C2C78-8FB9-4048-932D-3B1894113D92}" type="presParOf" srcId="{7C2EC096-D478-4693-A09F-027DD8FECB08}" destId="{95878ADF-7C1F-4159-A5BA-04BF507F644F}" srcOrd="9" destOrd="0" presId="urn:microsoft.com/office/officeart/2005/8/layout/bProcess3"/>
    <dgm:cxn modelId="{BE3B6BB2-955E-4167-843C-EBBC8F34C553}" type="presParOf" srcId="{95878ADF-7C1F-4159-A5BA-04BF507F644F}" destId="{1178D5D5-B6EF-4645-8D59-8EA71D7A9271}" srcOrd="0" destOrd="0" presId="urn:microsoft.com/office/officeart/2005/8/layout/bProcess3"/>
    <dgm:cxn modelId="{F10C95AB-D763-48D4-9BC7-ECBF701964DB}" type="presParOf" srcId="{7C2EC096-D478-4693-A09F-027DD8FECB08}" destId="{A1247218-4069-4FDD-85A2-6C9100C1750B}" srcOrd="10" destOrd="0" presId="urn:microsoft.com/office/officeart/2005/8/layout/bProcess3"/>
    <dgm:cxn modelId="{BC174A79-2F99-4123-BA57-B8C956EB3983}" type="presParOf" srcId="{7C2EC096-D478-4693-A09F-027DD8FECB08}" destId="{4F1E6861-EB27-47F0-9B87-7837405864A8}" srcOrd="11" destOrd="0" presId="urn:microsoft.com/office/officeart/2005/8/layout/bProcess3"/>
    <dgm:cxn modelId="{E60065E4-3619-4069-997B-B35DA7E75808}" type="presParOf" srcId="{4F1E6861-EB27-47F0-9B87-7837405864A8}" destId="{436FE792-30F4-47F4-AB17-35FD3BE763BB}" srcOrd="0" destOrd="0" presId="urn:microsoft.com/office/officeart/2005/8/layout/bProcess3"/>
    <dgm:cxn modelId="{374C0FBC-2946-4ED0-A9EA-D191DFFC2DCF}" type="presParOf" srcId="{7C2EC096-D478-4693-A09F-027DD8FECB08}" destId="{5E7689DF-0280-4E87-BE54-0C68155EB497}" srcOrd="12" destOrd="0" presId="urn:microsoft.com/office/officeart/2005/8/layout/bProcess3"/>
    <dgm:cxn modelId="{E809F97A-AB82-4665-B8A5-7133842E5205}" type="presParOf" srcId="{7C2EC096-D478-4693-A09F-027DD8FECB08}" destId="{747FE640-4BAE-4A6D-A72D-373BE3F887ED}" srcOrd="13" destOrd="0" presId="urn:microsoft.com/office/officeart/2005/8/layout/bProcess3"/>
    <dgm:cxn modelId="{BF483F0B-71AD-4C64-94D4-171459847DAA}" type="presParOf" srcId="{747FE640-4BAE-4A6D-A72D-373BE3F887ED}" destId="{1DBFF0DB-8CD6-4C99-B8E1-E5D784340960}" srcOrd="0" destOrd="0" presId="urn:microsoft.com/office/officeart/2005/8/layout/bProcess3"/>
    <dgm:cxn modelId="{0C03BD75-DE18-43FD-B535-B905EAB224A1}" type="presParOf" srcId="{7C2EC096-D478-4693-A09F-027DD8FECB08}" destId="{F2DA7A23-2E9F-46D9-AC80-DD38B6400A2B}" srcOrd="14" destOrd="0" presId="urn:microsoft.com/office/officeart/2005/8/layout/bProcess3"/>
    <dgm:cxn modelId="{E48BD24A-3518-435A-9985-0F26C439ACCA}" type="presParOf" srcId="{7C2EC096-D478-4693-A09F-027DD8FECB08}" destId="{5C4AEF01-1F5A-4971-938E-708E50390280}" srcOrd="15" destOrd="0" presId="urn:microsoft.com/office/officeart/2005/8/layout/bProcess3"/>
    <dgm:cxn modelId="{A7BFB0FA-A952-46D1-811D-DF845D1BCFD7}" type="presParOf" srcId="{5C4AEF01-1F5A-4971-938E-708E50390280}" destId="{7B51790F-1C5F-47DE-88DE-4C57127640B5}" srcOrd="0" destOrd="0" presId="urn:microsoft.com/office/officeart/2005/8/layout/bProcess3"/>
    <dgm:cxn modelId="{AB5668C4-627F-47A7-9786-5DD1E0E7D35F}" type="presParOf" srcId="{7C2EC096-D478-4693-A09F-027DD8FECB08}" destId="{FE0EF1EE-2979-4649-B546-DE1D22F2509E}" srcOrd="16" destOrd="0" presId="urn:microsoft.com/office/officeart/2005/8/layout/bProcess3"/>
    <dgm:cxn modelId="{25CE474A-019A-49D3-93BE-D97FE980705C}" type="presParOf" srcId="{7C2EC096-D478-4693-A09F-027DD8FECB08}" destId="{073EE454-95AC-4CD3-98A8-A4C5627B0268}" srcOrd="17" destOrd="0" presId="urn:microsoft.com/office/officeart/2005/8/layout/bProcess3"/>
    <dgm:cxn modelId="{3B55F356-4C3A-41CD-8015-1D9BD48FD003}" type="presParOf" srcId="{073EE454-95AC-4CD3-98A8-A4C5627B0268}" destId="{0761D51C-2255-4BB6-BDE3-5C6C7E2AB4D2}" srcOrd="0" destOrd="0" presId="urn:microsoft.com/office/officeart/2005/8/layout/bProcess3"/>
    <dgm:cxn modelId="{A342A28E-1448-4DEF-B317-FC8CC18EE46C}" type="presParOf" srcId="{7C2EC096-D478-4693-A09F-027DD8FECB08}" destId="{BDC671B5-0B52-4E98-9F04-372D98EFE328}" srcOrd="18" destOrd="0" presId="urn:microsoft.com/office/officeart/2005/8/layout/bProcess3"/>
    <dgm:cxn modelId="{CB92F95E-24D6-40D8-A1D6-C77427A8B78B}" type="presParOf" srcId="{7C2EC096-D478-4693-A09F-027DD8FECB08}" destId="{4DF3CB2D-32CD-4127-8A9A-A7FD012E8BF1}" srcOrd="19" destOrd="0" presId="urn:microsoft.com/office/officeart/2005/8/layout/bProcess3"/>
    <dgm:cxn modelId="{C2510CDB-D26C-4CAD-B8E0-EBB0E1B162F6}" type="presParOf" srcId="{4DF3CB2D-32CD-4127-8A9A-A7FD012E8BF1}" destId="{FE0E5C5E-C344-41A3-ACEF-1E4BD78913A5}" srcOrd="0" destOrd="0" presId="urn:microsoft.com/office/officeart/2005/8/layout/bProcess3"/>
    <dgm:cxn modelId="{585F59AD-2A33-42B5-89FE-DF5FF6A1D59B}" type="presParOf" srcId="{7C2EC096-D478-4693-A09F-027DD8FECB08}" destId="{A76555D5-82C6-4801-8225-2112BADE7FBA}" srcOrd="20" destOrd="0" presId="urn:microsoft.com/office/officeart/2005/8/layout/bProcess3"/>
    <dgm:cxn modelId="{12E74F23-0689-460B-9C38-40FEA432D7A6}" type="presParOf" srcId="{7C2EC096-D478-4693-A09F-027DD8FECB08}" destId="{49361546-B51E-4FAF-B1D3-50FA39F7FD38}" srcOrd="21" destOrd="0" presId="urn:microsoft.com/office/officeart/2005/8/layout/bProcess3"/>
    <dgm:cxn modelId="{8FE529A6-73EC-433A-9B97-2D8414E85233}" type="presParOf" srcId="{49361546-B51E-4FAF-B1D3-50FA39F7FD38}" destId="{5C7F861C-D931-4C7A-B01A-9A9D34CED1EB}" srcOrd="0" destOrd="0" presId="urn:microsoft.com/office/officeart/2005/8/layout/bProcess3"/>
    <dgm:cxn modelId="{5FE27831-346D-4215-9B58-2BA4CCC71177}" type="presParOf" srcId="{7C2EC096-D478-4693-A09F-027DD8FECB08}" destId="{FB747CCC-7B03-456B-8752-43376B843560}" srcOrd="22" destOrd="0" presId="urn:microsoft.com/office/officeart/2005/8/layout/bProcess3"/>
    <dgm:cxn modelId="{CB5E3948-A8F8-428C-849C-3A7A2004FF13}" type="presParOf" srcId="{7C2EC096-D478-4693-A09F-027DD8FECB08}" destId="{0A125064-45A2-4A7A-9DB2-2DADC99F3B1C}" srcOrd="23" destOrd="0" presId="urn:microsoft.com/office/officeart/2005/8/layout/bProcess3"/>
    <dgm:cxn modelId="{06A043D5-4672-47F9-B147-1B13A1A10839}" type="presParOf" srcId="{0A125064-45A2-4A7A-9DB2-2DADC99F3B1C}" destId="{07913D5F-3082-410D-B1A3-4FFA634DE409}" srcOrd="0" destOrd="0" presId="urn:microsoft.com/office/officeart/2005/8/layout/bProcess3"/>
    <dgm:cxn modelId="{E0E715FE-86C1-4581-AB81-4938593D8565}" type="presParOf" srcId="{7C2EC096-D478-4693-A09F-027DD8FECB08}" destId="{B43CAAEC-AFF7-42AF-A18D-EFCEFD086237}" srcOrd="24" destOrd="0" presId="urn:microsoft.com/office/officeart/2005/8/layout/bProcess3"/>
    <dgm:cxn modelId="{7C2E7A98-70DD-4DC3-A4A9-5B739C33C391}" type="presParOf" srcId="{7C2EC096-D478-4693-A09F-027DD8FECB08}" destId="{DBD61D62-5EC6-49E0-93C3-F54FB25A58D7}" srcOrd="25" destOrd="0" presId="urn:microsoft.com/office/officeart/2005/8/layout/bProcess3"/>
    <dgm:cxn modelId="{88453629-96D7-44AB-87C7-B4636DC6F7CB}" type="presParOf" srcId="{DBD61D62-5EC6-49E0-93C3-F54FB25A58D7}" destId="{94736404-599E-4D80-8343-844F51F19A51}" srcOrd="0" destOrd="0" presId="urn:microsoft.com/office/officeart/2005/8/layout/bProcess3"/>
    <dgm:cxn modelId="{4AA5B1DE-A8D9-4A74-BACF-5238E1312D47}" type="presParOf" srcId="{7C2EC096-D478-4693-A09F-027DD8FECB08}" destId="{F8716C60-A452-4F53-AEDE-D4A8B5C509B9}" srcOrd="26" destOrd="0" presId="urn:microsoft.com/office/officeart/2005/8/layout/bProcess3"/>
    <dgm:cxn modelId="{959B82C6-F074-457B-A819-815A20BA379F}" type="presParOf" srcId="{7C2EC096-D478-4693-A09F-027DD8FECB08}" destId="{550B6D5E-4821-4FCA-9AD1-B198207F55D6}" srcOrd="27" destOrd="0" presId="urn:microsoft.com/office/officeart/2005/8/layout/bProcess3"/>
    <dgm:cxn modelId="{1156004D-00BD-4402-A31C-03E49AC05082}" type="presParOf" srcId="{550B6D5E-4821-4FCA-9AD1-B198207F55D6}" destId="{1190135D-546B-4437-A62C-FA2ACC62336E}" srcOrd="0" destOrd="0" presId="urn:microsoft.com/office/officeart/2005/8/layout/bProcess3"/>
    <dgm:cxn modelId="{4579B46F-EF8C-4E3C-BBE4-80DE86CA6EA8}" type="presParOf" srcId="{7C2EC096-D478-4693-A09F-027DD8FECB08}" destId="{B0AC349B-B542-4F80-B7F0-F90699CA7F6C}" srcOrd="28"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61E72E5-75C4-4B03-A804-26DC26D4127F}" type="doc">
      <dgm:prSet loTypeId="urn:microsoft.com/office/officeart/2005/8/layout/bProcess3" loCatId="process" qsTypeId="urn:microsoft.com/office/officeart/2005/8/quickstyle/3d1" qsCatId="3D" csTypeId="urn:microsoft.com/office/officeart/2005/8/colors/colorful4" csCatId="colorful" phldr="1"/>
      <dgm:spPr/>
      <dgm:t>
        <a:bodyPr/>
        <a:lstStyle/>
        <a:p>
          <a:endParaRPr lang="en-US"/>
        </a:p>
      </dgm:t>
    </dgm:pt>
    <dgm:pt modelId="{0CFEF47F-F54C-4091-93E0-E29A3415305B}">
      <dgm:prSet phldrT="[Text]" custT="1"/>
      <dgm:spPr>
        <a:xfrm>
          <a:off x="52970" y="603256"/>
          <a:ext cx="2042528" cy="1225516"/>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dirty="0">
              <a:solidFill>
                <a:schemeClr val="tx1"/>
              </a:solidFill>
              <a:latin typeface="+mj-lt"/>
              <a:ea typeface="+mn-ea"/>
              <a:cs typeface="+mn-cs"/>
            </a:rPr>
            <a:t>Develop closure procedures. </a:t>
          </a:r>
        </a:p>
      </dgm:t>
    </dgm:pt>
    <dgm:pt modelId="{3B8BC21B-7BC8-4500-85B0-B3A95F4161E5}" type="sibTrans" cxnId="{FBC6AD25-4CE6-462B-A76B-99FD9D89DEF0}">
      <dgm:prSet/>
      <dgm:spPr>
        <a:xfrm>
          <a:off x="2093698" y="1148541"/>
          <a:ext cx="427865" cy="91440"/>
        </a:xfrm>
        <a:custGeom>
          <a:avLst/>
          <a:gdLst/>
          <a:ahLst/>
          <a:cxnLst/>
          <a:rect l="0" t="0" r="0" b="0"/>
          <a:pathLst>
            <a:path>
              <a:moveTo>
                <a:pt x="0" y="67472"/>
              </a:moveTo>
              <a:lnTo>
                <a:pt x="231032" y="67472"/>
              </a:lnTo>
              <a:lnTo>
                <a:pt x="231032" y="45720"/>
              </a:lnTo>
              <a:lnTo>
                <a:pt x="427865"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382FAFDA-6D76-4820-9C48-1FF01E8D8E95}" type="parTrans" cxnId="{FBC6AD25-4CE6-462B-A76B-99FD9D89DEF0}">
      <dgm:prSet/>
      <dgm:spPr/>
      <dgm:t>
        <a:bodyPr/>
        <a:lstStyle/>
        <a:p>
          <a:endParaRPr lang="en-US"/>
        </a:p>
      </dgm:t>
    </dgm:pt>
    <dgm:pt modelId="{4F9EAF5D-BE38-4059-BFAD-F2CF7BF2A906}">
      <dgm:prSet custT="1"/>
      <dgm:spPr>
        <a:xfrm>
          <a:off x="2553964" y="581503"/>
          <a:ext cx="2042528" cy="1225516"/>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contract closure. </a:t>
          </a:r>
        </a:p>
      </dgm:t>
    </dgm:pt>
    <dgm:pt modelId="{0E09F49A-09D8-4591-8567-806D4C920E0E}" type="parTrans" cxnId="{4B11DDFB-4F66-4C05-B57B-0C46CAE6D0C9}">
      <dgm:prSet/>
      <dgm:spPr/>
      <dgm:t>
        <a:bodyPr/>
        <a:lstStyle/>
        <a:p>
          <a:endParaRPr lang="en-US"/>
        </a:p>
      </dgm:t>
    </dgm:pt>
    <dgm:pt modelId="{66BC37B6-A10D-4137-9564-720232AC4CC0}" type="sibTrans" cxnId="{4B11DDFB-4F66-4C05-B57B-0C46CAE6D0C9}">
      <dgm:prSet/>
      <dgm:spPr>
        <a:xfrm>
          <a:off x="4594692" y="1148541"/>
          <a:ext cx="399433" cy="91440"/>
        </a:xfrm>
        <a:custGeom>
          <a:avLst/>
          <a:gdLst/>
          <a:ahLst/>
          <a:cxnLst/>
          <a:rect l="0" t="0" r="0" b="0"/>
          <a:pathLst>
            <a:path>
              <a:moveTo>
                <a:pt x="0" y="45720"/>
              </a:moveTo>
              <a:lnTo>
                <a:pt x="216816" y="45720"/>
              </a:lnTo>
              <a:lnTo>
                <a:pt x="216816" y="58967"/>
              </a:lnTo>
              <a:lnTo>
                <a:pt x="399433" y="58967"/>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D3A08340-25AD-4E68-AAF0-B066D4955751}">
      <dgm:prSet custT="1"/>
      <dgm:spPr>
        <a:xfrm>
          <a:off x="5026526" y="594751"/>
          <a:ext cx="2042528" cy="1225516"/>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Confirm work is done to requirement. </a:t>
          </a:r>
        </a:p>
      </dgm:t>
    </dgm:pt>
    <dgm:pt modelId="{6EFA0B2B-B734-40DE-B5C2-2F276049C001}" type="parTrans" cxnId="{115C2B0D-C4FD-4ED2-9AF2-8D01B951999E}">
      <dgm:prSet/>
      <dgm:spPr/>
      <dgm:t>
        <a:bodyPr/>
        <a:lstStyle/>
        <a:p>
          <a:endParaRPr lang="en-US"/>
        </a:p>
      </dgm:t>
    </dgm:pt>
    <dgm:pt modelId="{160E5750-2B5F-4500-BE42-4D27D8076784}" type="sibTrans" cxnId="{115C2B0D-C4FD-4ED2-9AF2-8D01B951999E}">
      <dgm:prSet/>
      <dgm:spPr>
        <a:xfrm>
          <a:off x="7067254" y="1161789"/>
          <a:ext cx="439181" cy="91440"/>
        </a:xfrm>
        <a:custGeom>
          <a:avLst/>
          <a:gdLst/>
          <a:ahLst/>
          <a:cxnLst/>
          <a:rect l="0" t="0" r="0" b="0"/>
          <a:pathLst>
            <a:path>
              <a:moveTo>
                <a:pt x="0" y="45720"/>
              </a:moveTo>
              <a:lnTo>
                <a:pt x="439181"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2B485F93-3A2E-4127-A39C-EF09155B2E66}">
      <dgm:prSet custT="1"/>
      <dgm:spPr>
        <a:xfrm>
          <a:off x="7538835" y="594751"/>
          <a:ext cx="2042528" cy="1225516"/>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Gain formal acceptance of the product. </a:t>
          </a:r>
        </a:p>
      </dgm:t>
    </dgm:pt>
    <dgm:pt modelId="{3997A0D0-6413-4367-A4B0-4C1F5B1FB417}" type="parTrans" cxnId="{ABEA1627-957F-423B-94A7-7D628456E4CE}">
      <dgm:prSet/>
      <dgm:spPr/>
      <dgm:t>
        <a:bodyPr/>
        <a:lstStyle/>
        <a:p>
          <a:endParaRPr lang="en-US"/>
        </a:p>
      </dgm:t>
    </dgm:pt>
    <dgm:pt modelId="{1DE82D28-DD86-4527-B515-A90CA3B500B3}" type="sibTrans" cxnId="{ABEA1627-957F-423B-94A7-7D628456E4CE}">
      <dgm:prSet/>
      <dgm:spPr>
        <a:xfrm>
          <a:off x="1023170" y="1818468"/>
          <a:ext cx="7536929" cy="439181"/>
        </a:xfrm>
        <a:custGeom>
          <a:avLst/>
          <a:gdLst/>
          <a:ahLst/>
          <a:cxnLst/>
          <a:rect l="0" t="0" r="0" b="0"/>
          <a:pathLst>
            <a:path>
              <a:moveTo>
                <a:pt x="7536929" y="0"/>
              </a:moveTo>
              <a:lnTo>
                <a:pt x="7536929" y="236690"/>
              </a:lnTo>
              <a:lnTo>
                <a:pt x="0" y="236690"/>
              </a:lnTo>
              <a:lnTo>
                <a:pt x="0" y="439181"/>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0FD1123B-9E66-4443-A5DE-6DB81943785D}">
      <dgm:prSet custT="1"/>
      <dgm:spPr>
        <a:xfrm>
          <a:off x="1906" y="2290049"/>
          <a:ext cx="2042528" cy="1225516"/>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Final performance reporting. </a:t>
          </a:r>
        </a:p>
      </dgm:t>
    </dgm:pt>
    <dgm:pt modelId="{1C36815F-1555-408D-AB4E-0F9BE7D37D6F}" type="parTrans" cxnId="{CAEC7CAB-DBB2-487C-9323-2AA2AB1AB89F}">
      <dgm:prSet/>
      <dgm:spPr/>
      <dgm:t>
        <a:bodyPr/>
        <a:lstStyle/>
        <a:p>
          <a:endParaRPr lang="en-US"/>
        </a:p>
      </dgm:t>
    </dgm:pt>
    <dgm:pt modelId="{B8539BD1-5374-4E17-9FD5-20150C1C154C}" type="sibTrans" cxnId="{CAEC7CAB-DBB2-487C-9323-2AA2AB1AB89F}">
      <dgm:prSet/>
      <dgm:spPr>
        <a:xfrm>
          <a:off x="2042635" y="2857088"/>
          <a:ext cx="439181" cy="91440"/>
        </a:xfrm>
        <a:custGeom>
          <a:avLst/>
          <a:gdLst/>
          <a:ahLst/>
          <a:cxnLst/>
          <a:rect l="0" t="0" r="0" b="0"/>
          <a:pathLst>
            <a:path>
              <a:moveTo>
                <a:pt x="0" y="45720"/>
              </a:moveTo>
              <a:lnTo>
                <a:pt x="439181"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4D26D429-A93D-44B2-B70E-5C66320B94EC}">
      <dgm:prSet custT="1"/>
      <dgm:spPr>
        <a:xfrm>
          <a:off x="2514216" y="2290049"/>
          <a:ext cx="2042528" cy="1225516"/>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US" sz="1600" kern="1200" dirty="0">
              <a:solidFill>
                <a:prstClr val="black"/>
              </a:solidFill>
              <a:latin typeface="Times New Roman"/>
              <a:ea typeface="+mn-ea"/>
              <a:cs typeface="Times New Roman"/>
            </a:rPr>
            <a:t>Index and archive records. </a:t>
          </a:r>
        </a:p>
      </dgm:t>
    </dgm:pt>
    <dgm:pt modelId="{D7742DEC-953B-470C-B5DE-AB13C2163FAE}" type="parTrans" cxnId="{5F602FAE-1815-44A3-9643-3E53E2AF7C39}">
      <dgm:prSet/>
      <dgm:spPr/>
      <dgm:t>
        <a:bodyPr/>
        <a:lstStyle/>
        <a:p>
          <a:endParaRPr lang="en-US"/>
        </a:p>
      </dgm:t>
    </dgm:pt>
    <dgm:pt modelId="{85F04173-696C-47C8-A67D-D0A566E0258E}" type="sibTrans" cxnId="{5F602FAE-1815-44A3-9643-3E53E2AF7C39}">
      <dgm:prSet/>
      <dgm:spPr>
        <a:xfrm>
          <a:off x="455494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5B483490-2EFA-4170-9CD5-10A27598F663}">
      <dgm:prSet custT="1"/>
      <dgm:spPr>
        <a:xfrm>
          <a:off x="5026526" y="2290049"/>
          <a:ext cx="2042528" cy="1225516"/>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Update, lessons learned and knowledge base. </a:t>
          </a:r>
        </a:p>
      </dgm:t>
    </dgm:pt>
    <dgm:pt modelId="{83C8A2A2-8043-4717-A8F6-E78497FFE1B1}" type="parTrans" cxnId="{E287C7D2-F183-46D5-AF4A-DAC212031E47}">
      <dgm:prSet/>
      <dgm:spPr/>
      <dgm:t>
        <a:bodyPr/>
        <a:lstStyle/>
        <a:p>
          <a:endParaRPr lang="en-US"/>
        </a:p>
      </dgm:t>
    </dgm:pt>
    <dgm:pt modelId="{C73D2A1E-71C2-4885-A002-C21F27E66189}" type="sibTrans" cxnId="{E287C7D2-F183-46D5-AF4A-DAC212031E47}">
      <dgm:prSet/>
      <dgm:spPr>
        <a:xfrm>
          <a:off x="706725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gm:spPr>
      <dgm:t>
        <a:bodyPr/>
        <a:lstStyle/>
        <a:p>
          <a:pPr>
            <a:buNone/>
          </a:pPr>
          <a:endParaRPr lang="en-US">
            <a:solidFill>
              <a:sysClr val="windowText" lastClr="000000">
                <a:hueOff val="0"/>
                <a:satOff val="0"/>
                <a:lumOff val="0"/>
                <a:alphaOff val="0"/>
              </a:sysClr>
            </a:solidFill>
            <a:latin typeface="Calibri" panose="020F0502020204030204"/>
            <a:ea typeface="+mn-ea"/>
            <a:cs typeface="+mn-cs"/>
          </a:endParaRPr>
        </a:p>
      </dgm:t>
    </dgm:pt>
    <dgm:pt modelId="{1750D39B-F2C8-4E18-B94C-A04C8630AA27}">
      <dgm:prSet custT="1"/>
      <dgm:spPr>
        <a:xfrm>
          <a:off x="7538835" y="2290049"/>
          <a:ext cx="2042528" cy="1225516"/>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Release resources. </a:t>
          </a:r>
        </a:p>
      </dgm:t>
    </dgm:pt>
    <dgm:pt modelId="{7845ADC5-65F7-4CB4-BC5A-B92006EDE5CD}" type="parTrans" cxnId="{1E203FBE-4F75-46EA-A545-25B0162070F5}">
      <dgm:prSet/>
      <dgm:spPr/>
      <dgm:t>
        <a:bodyPr/>
        <a:lstStyle/>
        <a:p>
          <a:endParaRPr lang="en-US"/>
        </a:p>
      </dgm:t>
    </dgm:pt>
    <dgm:pt modelId="{61335105-C431-4A50-986E-D0DCC0FE1354}" type="sibTrans" cxnId="{1E203FBE-4F75-46EA-A545-25B0162070F5}">
      <dgm:prSet/>
      <dgm:spPr/>
      <dgm:t>
        <a:bodyPr/>
        <a:lstStyle/>
        <a:p>
          <a:endParaRPr lang="en-US"/>
        </a:p>
      </dgm:t>
    </dgm:pt>
    <dgm:pt modelId="{7C2EC096-D478-4693-A09F-027DD8FECB08}" type="pres">
      <dgm:prSet presAssocID="{961E72E5-75C4-4B03-A804-26DC26D4127F}" presName="Name0" presStyleCnt="0">
        <dgm:presLayoutVars>
          <dgm:dir/>
          <dgm:resizeHandles val="exact"/>
        </dgm:presLayoutVars>
      </dgm:prSet>
      <dgm:spPr/>
    </dgm:pt>
    <dgm:pt modelId="{415B3C30-75E0-4D86-928E-9B3CB101D7CE}" type="pres">
      <dgm:prSet presAssocID="{0CFEF47F-F54C-4091-93E0-E29A3415305B}" presName="node" presStyleLbl="node1" presStyleIdx="0" presStyleCnt="8" custLinFactNeighborX="2500" custLinFactNeighborY="694">
        <dgm:presLayoutVars>
          <dgm:bulletEnabled val="1"/>
        </dgm:presLayoutVars>
      </dgm:prSet>
      <dgm:spPr/>
    </dgm:pt>
    <dgm:pt modelId="{DA7B52F4-F7D1-4293-B441-6FAA1582A874}" type="pres">
      <dgm:prSet presAssocID="{3B8BC21B-7BC8-4500-85B0-B3A95F4161E5}" presName="sibTrans" presStyleLbl="sibTrans1D1" presStyleIdx="0" presStyleCnt="7"/>
      <dgm:spPr/>
    </dgm:pt>
    <dgm:pt modelId="{770D2183-6F0C-46AF-9288-C8CFB6B23B88}" type="pres">
      <dgm:prSet presAssocID="{3B8BC21B-7BC8-4500-85B0-B3A95F4161E5}" presName="connectorText" presStyleLbl="sibTrans1D1" presStyleIdx="0" presStyleCnt="7"/>
      <dgm:spPr/>
    </dgm:pt>
    <dgm:pt modelId="{170C96EE-C7F3-4A4B-9318-FD01576819B8}" type="pres">
      <dgm:prSet presAssocID="{4F9EAF5D-BE38-4059-BFAD-F2CF7BF2A906}" presName="node" presStyleLbl="node1" presStyleIdx="1" presStyleCnt="8" custLinFactNeighborX="1946" custLinFactNeighborY="-1081">
        <dgm:presLayoutVars>
          <dgm:bulletEnabled val="1"/>
        </dgm:presLayoutVars>
      </dgm:prSet>
      <dgm:spPr/>
    </dgm:pt>
    <dgm:pt modelId="{24E4C66A-F3CB-4175-945A-3546DFA4DFDE}" type="pres">
      <dgm:prSet presAssocID="{66BC37B6-A10D-4137-9564-720232AC4CC0}" presName="sibTrans" presStyleLbl="sibTrans1D1" presStyleIdx="1" presStyleCnt="7"/>
      <dgm:spPr/>
    </dgm:pt>
    <dgm:pt modelId="{AF283AA7-9B3A-4E11-BC3C-D4DD590F1430}" type="pres">
      <dgm:prSet presAssocID="{66BC37B6-A10D-4137-9564-720232AC4CC0}" presName="connectorText" presStyleLbl="sibTrans1D1" presStyleIdx="1" presStyleCnt="7"/>
      <dgm:spPr/>
    </dgm:pt>
    <dgm:pt modelId="{879CB8F2-28EF-462F-87FB-A266136DAE27}" type="pres">
      <dgm:prSet presAssocID="{D3A08340-25AD-4E68-AAF0-B066D4955751}" presName="node" presStyleLbl="node1" presStyleIdx="2" presStyleCnt="8">
        <dgm:presLayoutVars>
          <dgm:bulletEnabled val="1"/>
        </dgm:presLayoutVars>
      </dgm:prSet>
      <dgm:spPr/>
    </dgm:pt>
    <dgm:pt modelId="{FBF04B70-1E4F-43A9-82A7-D5F024DCF216}" type="pres">
      <dgm:prSet presAssocID="{160E5750-2B5F-4500-BE42-4D27D8076784}" presName="sibTrans" presStyleLbl="sibTrans1D1" presStyleIdx="2" presStyleCnt="7"/>
      <dgm:spPr/>
    </dgm:pt>
    <dgm:pt modelId="{63CC4A48-C8D0-4069-9245-1FDB7D13D4BE}" type="pres">
      <dgm:prSet presAssocID="{160E5750-2B5F-4500-BE42-4D27D8076784}" presName="connectorText" presStyleLbl="sibTrans1D1" presStyleIdx="2" presStyleCnt="7"/>
      <dgm:spPr/>
    </dgm:pt>
    <dgm:pt modelId="{92203324-B338-4E60-A1AC-387BDA27FEC1}" type="pres">
      <dgm:prSet presAssocID="{2B485F93-3A2E-4127-A39C-EF09155B2E66}" presName="node" presStyleLbl="node1" presStyleIdx="3" presStyleCnt="8">
        <dgm:presLayoutVars>
          <dgm:bulletEnabled val="1"/>
        </dgm:presLayoutVars>
      </dgm:prSet>
      <dgm:spPr/>
    </dgm:pt>
    <dgm:pt modelId="{285035B5-964B-4533-9624-519CF15404CA}" type="pres">
      <dgm:prSet presAssocID="{1DE82D28-DD86-4527-B515-A90CA3B500B3}" presName="sibTrans" presStyleLbl="sibTrans1D1" presStyleIdx="3" presStyleCnt="7"/>
      <dgm:spPr/>
    </dgm:pt>
    <dgm:pt modelId="{E26967B0-66A2-4FC0-A860-9EF52842A92F}" type="pres">
      <dgm:prSet presAssocID="{1DE82D28-DD86-4527-B515-A90CA3B500B3}" presName="connectorText" presStyleLbl="sibTrans1D1" presStyleIdx="3" presStyleCnt="7"/>
      <dgm:spPr/>
    </dgm:pt>
    <dgm:pt modelId="{C0BD506C-D733-4BA3-A92F-C042A600A913}" type="pres">
      <dgm:prSet presAssocID="{0FD1123B-9E66-4443-A5DE-6DB81943785D}" presName="node" presStyleLbl="node1" presStyleIdx="4" presStyleCnt="8">
        <dgm:presLayoutVars>
          <dgm:bulletEnabled val="1"/>
        </dgm:presLayoutVars>
      </dgm:prSet>
      <dgm:spPr/>
    </dgm:pt>
    <dgm:pt modelId="{96704561-A763-4615-B7C6-8844CC40E0F6}" type="pres">
      <dgm:prSet presAssocID="{B8539BD1-5374-4E17-9FD5-20150C1C154C}" presName="sibTrans" presStyleLbl="sibTrans1D1" presStyleIdx="4" presStyleCnt="7"/>
      <dgm:spPr/>
    </dgm:pt>
    <dgm:pt modelId="{F022703B-DCB7-49DE-9EB6-2F8E5363CDAF}" type="pres">
      <dgm:prSet presAssocID="{B8539BD1-5374-4E17-9FD5-20150C1C154C}" presName="connectorText" presStyleLbl="sibTrans1D1" presStyleIdx="4" presStyleCnt="7"/>
      <dgm:spPr/>
    </dgm:pt>
    <dgm:pt modelId="{14B8020A-FCCC-44B4-B5CD-A8A0B566279D}" type="pres">
      <dgm:prSet presAssocID="{4D26D429-A93D-44B2-B70E-5C66320B94EC}" presName="node" presStyleLbl="node1" presStyleIdx="5" presStyleCnt="8">
        <dgm:presLayoutVars>
          <dgm:bulletEnabled val="1"/>
        </dgm:presLayoutVars>
      </dgm:prSet>
      <dgm:spPr/>
    </dgm:pt>
    <dgm:pt modelId="{5CF3E0F5-179A-470F-BAD4-F9088067F09A}" type="pres">
      <dgm:prSet presAssocID="{85F04173-696C-47C8-A67D-D0A566E0258E}" presName="sibTrans" presStyleLbl="sibTrans1D1" presStyleIdx="5" presStyleCnt="7"/>
      <dgm:spPr/>
    </dgm:pt>
    <dgm:pt modelId="{965EC487-7C7A-47AA-96DA-C997A8AD1145}" type="pres">
      <dgm:prSet presAssocID="{85F04173-696C-47C8-A67D-D0A566E0258E}" presName="connectorText" presStyleLbl="sibTrans1D1" presStyleIdx="5" presStyleCnt="7"/>
      <dgm:spPr/>
    </dgm:pt>
    <dgm:pt modelId="{FD30465B-C110-4D23-BB44-D1F50F4D8D43}" type="pres">
      <dgm:prSet presAssocID="{5B483490-2EFA-4170-9CD5-10A27598F663}" presName="node" presStyleLbl="node1" presStyleIdx="6" presStyleCnt="8">
        <dgm:presLayoutVars>
          <dgm:bulletEnabled val="1"/>
        </dgm:presLayoutVars>
      </dgm:prSet>
      <dgm:spPr/>
    </dgm:pt>
    <dgm:pt modelId="{160D5466-D60D-46E6-8AC3-83F21F920B0F}" type="pres">
      <dgm:prSet presAssocID="{C73D2A1E-71C2-4885-A002-C21F27E66189}" presName="sibTrans" presStyleLbl="sibTrans1D1" presStyleIdx="6" presStyleCnt="7"/>
      <dgm:spPr/>
    </dgm:pt>
    <dgm:pt modelId="{A5CD1D69-C579-4527-BCF9-F8CEC7DDF07C}" type="pres">
      <dgm:prSet presAssocID="{C73D2A1E-71C2-4885-A002-C21F27E66189}" presName="connectorText" presStyleLbl="sibTrans1D1" presStyleIdx="6" presStyleCnt="7"/>
      <dgm:spPr/>
    </dgm:pt>
    <dgm:pt modelId="{B81FEA66-3380-4081-94BA-C1590CC8C80D}" type="pres">
      <dgm:prSet presAssocID="{1750D39B-F2C8-4E18-B94C-A04C8630AA27}" presName="node" presStyleLbl="node1" presStyleIdx="7" presStyleCnt="8">
        <dgm:presLayoutVars>
          <dgm:bulletEnabled val="1"/>
        </dgm:presLayoutVars>
      </dgm:prSet>
      <dgm:spPr/>
    </dgm:pt>
  </dgm:ptLst>
  <dgm:cxnLst>
    <dgm:cxn modelId="{F2CB4F00-5740-4329-AEBC-E1E28A95F15C}" type="presOf" srcId="{1DE82D28-DD86-4527-B515-A90CA3B500B3}" destId="{285035B5-964B-4533-9624-519CF15404CA}" srcOrd="0" destOrd="0" presId="urn:microsoft.com/office/officeart/2005/8/layout/bProcess3"/>
    <dgm:cxn modelId="{07459107-85EC-4945-9CE4-BDA30D9ACD33}" type="presOf" srcId="{D3A08340-25AD-4E68-AAF0-B066D4955751}" destId="{879CB8F2-28EF-462F-87FB-A266136DAE27}" srcOrd="0" destOrd="0" presId="urn:microsoft.com/office/officeart/2005/8/layout/bProcess3"/>
    <dgm:cxn modelId="{0E28850B-C46B-4B7A-A240-0B761B974ADF}" type="presOf" srcId="{3B8BC21B-7BC8-4500-85B0-B3A95F4161E5}" destId="{770D2183-6F0C-46AF-9288-C8CFB6B23B88}" srcOrd="1" destOrd="0" presId="urn:microsoft.com/office/officeart/2005/8/layout/bProcess3"/>
    <dgm:cxn modelId="{115C2B0D-C4FD-4ED2-9AF2-8D01B951999E}" srcId="{961E72E5-75C4-4B03-A804-26DC26D4127F}" destId="{D3A08340-25AD-4E68-AAF0-B066D4955751}" srcOrd="2" destOrd="0" parTransId="{6EFA0B2B-B734-40DE-B5C2-2F276049C001}" sibTransId="{160E5750-2B5F-4500-BE42-4D27D8076784}"/>
    <dgm:cxn modelId="{6BF55E1E-F915-4270-947A-32B4A9B29AD8}" type="presOf" srcId="{2B485F93-3A2E-4127-A39C-EF09155B2E66}" destId="{92203324-B338-4E60-A1AC-387BDA27FEC1}" srcOrd="0" destOrd="0" presId="urn:microsoft.com/office/officeart/2005/8/layout/bProcess3"/>
    <dgm:cxn modelId="{AF712121-49C0-4763-981F-A996D24B2E5D}" type="presOf" srcId="{66BC37B6-A10D-4137-9564-720232AC4CC0}" destId="{AF283AA7-9B3A-4E11-BC3C-D4DD590F1430}" srcOrd="1" destOrd="0" presId="urn:microsoft.com/office/officeart/2005/8/layout/bProcess3"/>
    <dgm:cxn modelId="{FBC6AD25-4CE6-462B-A76B-99FD9D89DEF0}" srcId="{961E72E5-75C4-4B03-A804-26DC26D4127F}" destId="{0CFEF47F-F54C-4091-93E0-E29A3415305B}" srcOrd="0" destOrd="0" parTransId="{382FAFDA-6D76-4820-9C48-1FF01E8D8E95}" sibTransId="{3B8BC21B-7BC8-4500-85B0-B3A95F4161E5}"/>
    <dgm:cxn modelId="{ABEA1627-957F-423B-94A7-7D628456E4CE}" srcId="{961E72E5-75C4-4B03-A804-26DC26D4127F}" destId="{2B485F93-3A2E-4127-A39C-EF09155B2E66}" srcOrd="3" destOrd="0" parTransId="{3997A0D0-6413-4367-A4B0-4C1F5B1FB417}" sibTransId="{1DE82D28-DD86-4527-B515-A90CA3B500B3}"/>
    <dgm:cxn modelId="{992F022C-7A65-48A5-924D-D22A66DD6724}" type="presOf" srcId="{160E5750-2B5F-4500-BE42-4D27D8076784}" destId="{FBF04B70-1E4F-43A9-82A7-D5F024DCF216}" srcOrd="0" destOrd="0" presId="urn:microsoft.com/office/officeart/2005/8/layout/bProcess3"/>
    <dgm:cxn modelId="{9729F05C-2665-4B81-B482-5AB3E45C5F00}" type="presOf" srcId="{B8539BD1-5374-4E17-9FD5-20150C1C154C}" destId="{F022703B-DCB7-49DE-9EB6-2F8E5363CDAF}" srcOrd="1" destOrd="0" presId="urn:microsoft.com/office/officeart/2005/8/layout/bProcess3"/>
    <dgm:cxn modelId="{4B57704B-26CD-4CFC-BA8D-6D209CC7A48D}" type="presOf" srcId="{C73D2A1E-71C2-4885-A002-C21F27E66189}" destId="{A5CD1D69-C579-4527-BCF9-F8CEC7DDF07C}" srcOrd="1" destOrd="0" presId="urn:microsoft.com/office/officeart/2005/8/layout/bProcess3"/>
    <dgm:cxn modelId="{3594027F-3476-4EBB-B119-1C1DA5A61E0B}" type="presOf" srcId="{66BC37B6-A10D-4137-9564-720232AC4CC0}" destId="{24E4C66A-F3CB-4175-945A-3546DFA4DFDE}" srcOrd="0" destOrd="0" presId="urn:microsoft.com/office/officeart/2005/8/layout/bProcess3"/>
    <dgm:cxn modelId="{26433D7F-C465-4C59-B02C-F62C5F1B49A7}" type="presOf" srcId="{961E72E5-75C4-4B03-A804-26DC26D4127F}" destId="{7C2EC096-D478-4693-A09F-027DD8FECB08}" srcOrd="0" destOrd="0" presId="urn:microsoft.com/office/officeart/2005/8/layout/bProcess3"/>
    <dgm:cxn modelId="{D3844683-EF1A-45F1-A9C7-7E7818127C78}" type="presOf" srcId="{85F04173-696C-47C8-A67D-D0A566E0258E}" destId="{5CF3E0F5-179A-470F-BAD4-F9088067F09A}" srcOrd="0" destOrd="0" presId="urn:microsoft.com/office/officeart/2005/8/layout/bProcess3"/>
    <dgm:cxn modelId="{A8A27088-30E1-484F-BB06-13940BCD87FF}" type="presOf" srcId="{B8539BD1-5374-4E17-9FD5-20150C1C154C}" destId="{96704561-A763-4615-B7C6-8844CC40E0F6}" srcOrd="0" destOrd="0" presId="urn:microsoft.com/office/officeart/2005/8/layout/bProcess3"/>
    <dgm:cxn modelId="{B2363089-8AA9-4804-9235-F766C3682411}" type="presOf" srcId="{160E5750-2B5F-4500-BE42-4D27D8076784}" destId="{63CC4A48-C8D0-4069-9245-1FDB7D13D4BE}" srcOrd="1" destOrd="0" presId="urn:microsoft.com/office/officeart/2005/8/layout/bProcess3"/>
    <dgm:cxn modelId="{DF37FAA3-DD76-48D6-961E-6FC43D44CC19}" type="presOf" srcId="{1DE82D28-DD86-4527-B515-A90CA3B500B3}" destId="{E26967B0-66A2-4FC0-A860-9EF52842A92F}" srcOrd="1" destOrd="0" presId="urn:microsoft.com/office/officeart/2005/8/layout/bProcess3"/>
    <dgm:cxn modelId="{56EB0BA4-E820-4980-A5CE-98DD95D465C0}" type="presOf" srcId="{1750D39B-F2C8-4E18-B94C-A04C8630AA27}" destId="{B81FEA66-3380-4081-94BA-C1590CC8C80D}" srcOrd="0" destOrd="0" presId="urn:microsoft.com/office/officeart/2005/8/layout/bProcess3"/>
    <dgm:cxn modelId="{AF6F36A4-A3E8-4B46-B5A6-A8A0F2EC9749}" type="presOf" srcId="{4D26D429-A93D-44B2-B70E-5C66320B94EC}" destId="{14B8020A-FCCC-44B4-B5CD-A8A0B566279D}" srcOrd="0" destOrd="0" presId="urn:microsoft.com/office/officeart/2005/8/layout/bProcess3"/>
    <dgm:cxn modelId="{F9192CAA-612F-4DBD-B1BD-8DEB2E188F99}" type="presOf" srcId="{85F04173-696C-47C8-A67D-D0A566E0258E}" destId="{965EC487-7C7A-47AA-96DA-C997A8AD1145}" srcOrd="1" destOrd="0" presId="urn:microsoft.com/office/officeart/2005/8/layout/bProcess3"/>
    <dgm:cxn modelId="{CAEC7CAB-DBB2-487C-9323-2AA2AB1AB89F}" srcId="{961E72E5-75C4-4B03-A804-26DC26D4127F}" destId="{0FD1123B-9E66-4443-A5DE-6DB81943785D}" srcOrd="4" destOrd="0" parTransId="{1C36815F-1555-408D-AB4E-0F9BE7D37D6F}" sibTransId="{B8539BD1-5374-4E17-9FD5-20150C1C154C}"/>
    <dgm:cxn modelId="{5F602FAE-1815-44A3-9643-3E53E2AF7C39}" srcId="{961E72E5-75C4-4B03-A804-26DC26D4127F}" destId="{4D26D429-A93D-44B2-B70E-5C66320B94EC}" srcOrd="5" destOrd="0" parTransId="{D7742DEC-953B-470C-B5DE-AB13C2163FAE}" sibTransId="{85F04173-696C-47C8-A67D-D0A566E0258E}"/>
    <dgm:cxn modelId="{EC0C35B6-800E-49A2-B772-E195D80B89F8}" type="presOf" srcId="{5B483490-2EFA-4170-9CD5-10A27598F663}" destId="{FD30465B-C110-4D23-BB44-D1F50F4D8D43}" srcOrd="0" destOrd="0" presId="urn:microsoft.com/office/officeart/2005/8/layout/bProcess3"/>
    <dgm:cxn modelId="{1E203FBE-4F75-46EA-A545-25B0162070F5}" srcId="{961E72E5-75C4-4B03-A804-26DC26D4127F}" destId="{1750D39B-F2C8-4E18-B94C-A04C8630AA27}" srcOrd="7" destOrd="0" parTransId="{7845ADC5-65F7-4CB4-BC5A-B92006EDE5CD}" sibTransId="{61335105-C431-4A50-986E-D0DCC0FE1354}"/>
    <dgm:cxn modelId="{EB6EF6C7-1DD3-41AD-A910-3388DCCDD659}" type="presOf" srcId="{3B8BC21B-7BC8-4500-85B0-B3A95F4161E5}" destId="{DA7B52F4-F7D1-4293-B441-6FAA1582A874}" srcOrd="0" destOrd="0" presId="urn:microsoft.com/office/officeart/2005/8/layout/bProcess3"/>
    <dgm:cxn modelId="{8CB130CB-5464-44F6-BF62-25DDA3243560}" type="presOf" srcId="{4F9EAF5D-BE38-4059-BFAD-F2CF7BF2A906}" destId="{170C96EE-C7F3-4A4B-9318-FD01576819B8}" srcOrd="0" destOrd="0" presId="urn:microsoft.com/office/officeart/2005/8/layout/bProcess3"/>
    <dgm:cxn modelId="{E287C7D2-F183-46D5-AF4A-DAC212031E47}" srcId="{961E72E5-75C4-4B03-A804-26DC26D4127F}" destId="{5B483490-2EFA-4170-9CD5-10A27598F663}" srcOrd="6" destOrd="0" parTransId="{83C8A2A2-8043-4717-A8F6-E78497FFE1B1}" sibTransId="{C73D2A1E-71C2-4885-A002-C21F27E66189}"/>
    <dgm:cxn modelId="{C786C1DA-04AC-4F1C-87E4-790CF1D0B23D}" type="presOf" srcId="{0CFEF47F-F54C-4091-93E0-E29A3415305B}" destId="{415B3C30-75E0-4D86-928E-9B3CB101D7CE}" srcOrd="0" destOrd="0" presId="urn:microsoft.com/office/officeart/2005/8/layout/bProcess3"/>
    <dgm:cxn modelId="{33FDE6DC-1D25-482D-8BF1-0E567EB68EB8}" type="presOf" srcId="{0FD1123B-9E66-4443-A5DE-6DB81943785D}" destId="{C0BD506C-D733-4BA3-A92F-C042A600A913}" srcOrd="0" destOrd="0" presId="urn:microsoft.com/office/officeart/2005/8/layout/bProcess3"/>
    <dgm:cxn modelId="{B96F04EC-4952-43A1-B318-3F8156FF483D}" type="presOf" srcId="{C73D2A1E-71C2-4885-A002-C21F27E66189}" destId="{160D5466-D60D-46E6-8AC3-83F21F920B0F}" srcOrd="0" destOrd="0" presId="urn:microsoft.com/office/officeart/2005/8/layout/bProcess3"/>
    <dgm:cxn modelId="{4B11DDFB-4F66-4C05-B57B-0C46CAE6D0C9}" srcId="{961E72E5-75C4-4B03-A804-26DC26D4127F}" destId="{4F9EAF5D-BE38-4059-BFAD-F2CF7BF2A906}" srcOrd="1" destOrd="0" parTransId="{0E09F49A-09D8-4591-8567-806D4C920E0E}" sibTransId="{66BC37B6-A10D-4137-9564-720232AC4CC0}"/>
    <dgm:cxn modelId="{296E7936-70AE-4F35-94A7-D04C954F5DBB}" type="presParOf" srcId="{7C2EC096-D478-4693-A09F-027DD8FECB08}" destId="{415B3C30-75E0-4D86-928E-9B3CB101D7CE}" srcOrd="0" destOrd="0" presId="urn:microsoft.com/office/officeart/2005/8/layout/bProcess3"/>
    <dgm:cxn modelId="{41FF93DD-0915-4932-A75E-08C16CAA9C68}" type="presParOf" srcId="{7C2EC096-D478-4693-A09F-027DD8FECB08}" destId="{DA7B52F4-F7D1-4293-B441-6FAA1582A874}" srcOrd="1" destOrd="0" presId="urn:microsoft.com/office/officeart/2005/8/layout/bProcess3"/>
    <dgm:cxn modelId="{C04CF506-9713-4E48-83DC-53CA16F8CCFE}" type="presParOf" srcId="{DA7B52F4-F7D1-4293-B441-6FAA1582A874}" destId="{770D2183-6F0C-46AF-9288-C8CFB6B23B88}" srcOrd="0" destOrd="0" presId="urn:microsoft.com/office/officeart/2005/8/layout/bProcess3"/>
    <dgm:cxn modelId="{D721C021-2E05-4202-BCEE-B233CA0AE032}" type="presParOf" srcId="{7C2EC096-D478-4693-A09F-027DD8FECB08}" destId="{170C96EE-C7F3-4A4B-9318-FD01576819B8}" srcOrd="2" destOrd="0" presId="urn:microsoft.com/office/officeart/2005/8/layout/bProcess3"/>
    <dgm:cxn modelId="{CBA68F3C-6507-41A9-87CF-5DEAD573C3D0}" type="presParOf" srcId="{7C2EC096-D478-4693-A09F-027DD8FECB08}" destId="{24E4C66A-F3CB-4175-945A-3546DFA4DFDE}" srcOrd="3" destOrd="0" presId="urn:microsoft.com/office/officeart/2005/8/layout/bProcess3"/>
    <dgm:cxn modelId="{FE8E9076-89D1-46BF-91EB-83B0B35BA603}" type="presParOf" srcId="{24E4C66A-F3CB-4175-945A-3546DFA4DFDE}" destId="{AF283AA7-9B3A-4E11-BC3C-D4DD590F1430}" srcOrd="0" destOrd="0" presId="urn:microsoft.com/office/officeart/2005/8/layout/bProcess3"/>
    <dgm:cxn modelId="{8FE6888E-7621-4965-AFE9-E2BDD29087ED}" type="presParOf" srcId="{7C2EC096-D478-4693-A09F-027DD8FECB08}" destId="{879CB8F2-28EF-462F-87FB-A266136DAE27}" srcOrd="4" destOrd="0" presId="urn:microsoft.com/office/officeart/2005/8/layout/bProcess3"/>
    <dgm:cxn modelId="{20A6264F-E8D6-42B2-90AB-0015AB370C50}" type="presParOf" srcId="{7C2EC096-D478-4693-A09F-027DD8FECB08}" destId="{FBF04B70-1E4F-43A9-82A7-D5F024DCF216}" srcOrd="5" destOrd="0" presId="urn:microsoft.com/office/officeart/2005/8/layout/bProcess3"/>
    <dgm:cxn modelId="{141CEAE8-D989-4381-A973-855C1187AEDA}" type="presParOf" srcId="{FBF04B70-1E4F-43A9-82A7-D5F024DCF216}" destId="{63CC4A48-C8D0-4069-9245-1FDB7D13D4BE}" srcOrd="0" destOrd="0" presId="urn:microsoft.com/office/officeart/2005/8/layout/bProcess3"/>
    <dgm:cxn modelId="{5C06982B-43FA-4446-AEF1-3D88AE3882C3}" type="presParOf" srcId="{7C2EC096-D478-4693-A09F-027DD8FECB08}" destId="{92203324-B338-4E60-A1AC-387BDA27FEC1}" srcOrd="6" destOrd="0" presId="urn:microsoft.com/office/officeart/2005/8/layout/bProcess3"/>
    <dgm:cxn modelId="{5747D127-DDD7-4E44-A5B4-906D0E342B04}" type="presParOf" srcId="{7C2EC096-D478-4693-A09F-027DD8FECB08}" destId="{285035B5-964B-4533-9624-519CF15404CA}" srcOrd="7" destOrd="0" presId="urn:microsoft.com/office/officeart/2005/8/layout/bProcess3"/>
    <dgm:cxn modelId="{73D4281B-7462-40EB-9C86-50325FBF4C10}" type="presParOf" srcId="{285035B5-964B-4533-9624-519CF15404CA}" destId="{E26967B0-66A2-4FC0-A860-9EF52842A92F}" srcOrd="0" destOrd="0" presId="urn:microsoft.com/office/officeart/2005/8/layout/bProcess3"/>
    <dgm:cxn modelId="{AE7F0471-E8B9-4C4C-A4F3-6FF61B19A7CB}" type="presParOf" srcId="{7C2EC096-D478-4693-A09F-027DD8FECB08}" destId="{C0BD506C-D733-4BA3-A92F-C042A600A913}" srcOrd="8" destOrd="0" presId="urn:microsoft.com/office/officeart/2005/8/layout/bProcess3"/>
    <dgm:cxn modelId="{446E68CE-368F-4329-83A7-991CAE7E54CE}" type="presParOf" srcId="{7C2EC096-D478-4693-A09F-027DD8FECB08}" destId="{96704561-A763-4615-B7C6-8844CC40E0F6}" srcOrd="9" destOrd="0" presId="urn:microsoft.com/office/officeart/2005/8/layout/bProcess3"/>
    <dgm:cxn modelId="{52E16A45-8B13-4C17-91F5-C6D8402EE655}" type="presParOf" srcId="{96704561-A763-4615-B7C6-8844CC40E0F6}" destId="{F022703B-DCB7-49DE-9EB6-2F8E5363CDAF}" srcOrd="0" destOrd="0" presId="urn:microsoft.com/office/officeart/2005/8/layout/bProcess3"/>
    <dgm:cxn modelId="{E5DFF3BE-935A-4290-882C-2AD993A7207D}" type="presParOf" srcId="{7C2EC096-D478-4693-A09F-027DD8FECB08}" destId="{14B8020A-FCCC-44B4-B5CD-A8A0B566279D}" srcOrd="10" destOrd="0" presId="urn:microsoft.com/office/officeart/2005/8/layout/bProcess3"/>
    <dgm:cxn modelId="{A0649CF5-1A1C-4D6D-A689-798E8A07B01A}" type="presParOf" srcId="{7C2EC096-D478-4693-A09F-027DD8FECB08}" destId="{5CF3E0F5-179A-470F-BAD4-F9088067F09A}" srcOrd="11" destOrd="0" presId="urn:microsoft.com/office/officeart/2005/8/layout/bProcess3"/>
    <dgm:cxn modelId="{CBB7F291-AE07-457F-AAC7-04979B85B63D}" type="presParOf" srcId="{5CF3E0F5-179A-470F-BAD4-F9088067F09A}" destId="{965EC487-7C7A-47AA-96DA-C997A8AD1145}" srcOrd="0" destOrd="0" presId="urn:microsoft.com/office/officeart/2005/8/layout/bProcess3"/>
    <dgm:cxn modelId="{42F6D5F6-2717-4ED7-B918-29E535B9EA44}" type="presParOf" srcId="{7C2EC096-D478-4693-A09F-027DD8FECB08}" destId="{FD30465B-C110-4D23-BB44-D1F50F4D8D43}" srcOrd="12" destOrd="0" presId="urn:microsoft.com/office/officeart/2005/8/layout/bProcess3"/>
    <dgm:cxn modelId="{BEC59279-984B-4CB7-AF65-A671C5D9546A}" type="presParOf" srcId="{7C2EC096-D478-4693-A09F-027DD8FECB08}" destId="{160D5466-D60D-46E6-8AC3-83F21F920B0F}" srcOrd="13" destOrd="0" presId="urn:microsoft.com/office/officeart/2005/8/layout/bProcess3"/>
    <dgm:cxn modelId="{EDA7A6F4-5C90-4A9C-B1E9-D041662ACF86}" type="presParOf" srcId="{160D5466-D60D-46E6-8AC3-83F21F920B0F}" destId="{A5CD1D69-C579-4527-BCF9-F8CEC7DDF07C}" srcOrd="0" destOrd="0" presId="urn:microsoft.com/office/officeart/2005/8/layout/bProcess3"/>
    <dgm:cxn modelId="{5CCD6FF7-6FF4-4F83-92F9-60B27841D08B}" type="presParOf" srcId="{7C2EC096-D478-4693-A09F-027DD8FECB08}" destId="{B81FEA66-3380-4081-94BA-C1590CC8C80D}" srcOrd="14"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284513" y="561653"/>
          <a:ext cx="421265" cy="91440"/>
        </a:xfrm>
        <a:custGeom>
          <a:avLst/>
          <a:gdLst/>
          <a:ahLst/>
          <a:cxnLst/>
          <a:rect l="0" t="0" r="0" b="0"/>
          <a:pathLst>
            <a:path>
              <a:moveTo>
                <a:pt x="0" y="45720"/>
              </a:moveTo>
              <a:lnTo>
                <a:pt x="227732" y="45720"/>
              </a:lnTo>
              <a:lnTo>
                <a:pt x="227732" y="46189"/>
              </a:lnTo>
              <a:lnTo>
                <a:pt x="421265" y="46189"/>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83849" y="605044"/>
        <a:ext cx="0" cy="0"/>
      </dsp:txXfrm>
    </dsp:sp>
    <dsp:sp modelId="{415B3C30-75E0-4D86-928E-9B3CB101D7CE}">
      <dsp:nvSpPr>
        <dsp:cNvPr id="0" name=""/>
        <dsp:cNvSpPr/>
      </dsp:nvSpPr>
      <dsp:spPr>
        <a:xfrm>
          <a:off x="261737" y="0"/>
          <a:ext cx="2024576" cy="1214746"/>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tx1"/>
              </a:solidFill>
              <a:latin typeface="+mj-lt"/>
              <a:ea typeface="+mn-ea"/>
              <a:cs typeface="+mn-cs"/>
            </a:rPr>
            <a:t>Select project manager</a:t>
          </a:r>
        </a:p>
      </dsp:txBody>
      <dsp:txXfrm>
        <a:off x="261737" y="0"/>
        <a:ext cx="2024576" cy="1214746"/>
      </dsp:txXfrm>
    </dsp:sp>
    <dsp:sp modelId="{14043190-E339-4808-A039-6C0A1929C884}">
      <dsp:nvSpPr>
        <dsp:cNvPr id="0" name=""/>
        <dsp:cNvSpPr/>
      </dsp:nvSpPr>
      <dsp:spPr>
        <a:xfrm>
          <a:off x="4760956" y="562122"/>
          <a:ext cx="435052" cy="91440"/>
        </a:xfrm>
        <a:custGeom>
          <a:avLst/>
          <a:gdLst/>
          <a:ahLst/>
          <a:cxnLst/>
          <a:rect l="0" t="0" r="0" b="0"/>
          <a:pathLst>
            <a:path>
              <a:moveTo>
                <a:pt x="0" y="45720"/>
              </a:moveTo>
              <a:lnTo>
                <a:pt x="435052" y="45720"/>
              </a:lnTo>
            </a:path>
          </a:pathLst>
        </a:custGeom>
        <a:noFill/>
        <a:ln w="6350" cap="flat" cmpd="sng" algn="ctr">
          <a:solidFill>
            <a:srgbClr val="FFC000">
              <a:hueOff val="1299462"/>
              <a:satOff val="-5996"/>
              <a:lumOff val="22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966841" y="605513"/>
        <a:ext cx="0" cy="0"/>
      </dsp:txXfrm>
    </dsp:sp>
    <dsp:sp modelId="{69B25180-35C5-41BD-BB73-4FD81CF0DD41}">
      <dsp:nvSpPr>
        <dsp:cNvPr id="0" name=""/>
        <dsp:cNvSpPr/>
      </dsp:nvSpPr>
      <dsp:spPr>
        <a:xfrm>
          <a:off x="2738179" y="469"/>
          <a:ext cx="2024576" cy="1214746"/>
        </a:xfrm>
        <a:prstGeom prst="rect">
          <a:avLst/>
        </a:prstGeom>
        <a:gradFill rotWithShape="0">
          <a:gsLst>
            <a:gs pos="0">
              <a:srgbClr val="FFC000">
                <a:hueOff val="1155077"/>
                <a:satOff val="-5330"/>
                <a:lumOff val="196"/>
                <a:alphaOff val="0"/>
                <a:satMod val="103000"/>
                <a:lumMod val="102000"/>
                <a:tint val="94000"/>
              </a:srgbClr>
            </a:gs>
            <a:gs pos="50000">
              <a:srgbClr val="FFC000">
                <a:hueOff val="1155077"/>
                <a:satOff val="-5330"/>
                <a:lumOff val="196"/>
                <a:alphaOff val="0"/>
                <a:satMod val="110000"/>
                <a:lumMod val="100000"/>
                <a:shade val="100000"/>
              </a:srgbClr>
            </a:gs>
            <a:gs pos="100000">
              <a:srgbClr val="FFC000">
                <a:hueOff val="1155077"/>
                <a:satOff val="-5330"/>
                <a:lumOff val="19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company culture and existing systems</a:t>
          </a:r>
        </a:p>
      </dsp:txBody>
      <dsp:txXfrm>
        <a:off x="2738179" y="469"/>
        <a:ext cx="2024576" cy="1214746"/>
      </dsp:txXfrm>
    </dsp:sp>
    <dsp:sp modelId="{0A2A87E9-38E8-4505-A3D9-3B67FACED687}">
      <dsp:nvSpPr>
        <dsp:cNvPr id="0" name=""/>
        <dsp:cNvSpPr/>
      </dsp:nvSpPr>
      <dsp:spPr>
        <a:xfrm>
          <a:off x="7251185" y="562122"/>
          <a:ext cx="435052" cy="91440"/>
        </a:xfrm>
        <a:custGeom>
          <a:avLst/>
          <a:gdLst/>
          <a:ahLst/>
          <a:cxnLst/>
          <a:rect l="0" t="0" r="0" b="0"/>
          <a:pathLst>
            <a:path>
              <a:moveTo>
                <a:pt x="0" y="45720"/>
              </a:moveTo>
              <a:lnTo>
                <a:pt x="435052"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57070" y="605513"/>
        <a:ext cx="0" cy="0"/>
      </dsp:txXfrm>
    </dsp:sp>
    <dsp:sp modelId="{041EB540-02BF-43ED-B330-F362B060F4B1}">
      <dsp:nvSpPr>
        <dsp:cNvPr id="0" name=""/>
        <dsp:cNvSpPr/>
      </dsp:nvSpPr>
      <dsp:spPr>
        <a:xfrm>
          <a:off x="5228408" y="469"/>
          <a:ext cx="2024576" cy="1214746"/>
        </a:xfrm>
        <a:prstGeom prst="rect">
          <a:avLst/>
        </a:prstGeom>
        <a:gradFill rotWithShape="0">
          <a:gsLst>
            <a:gs pos="0">
              <a:srgbClr val="FFC000">
                <a:hueOff val="2310154"/>
                <a:satOff val="-10660"/>
                <a:lumOff val="392"/>
                <a:alphaOff val="0"/>
                <a:satMod val="103000"/>
                <a:lumMod val="102000"/>
                <a:tint val="94000"/>
              </a:srgbClr>
            </a:gs>
            <a:gs pos="50000">
              <a:srgbClr val="FFC000">
                <a:hueOff val="2310154"/>
                <a:satOff val="-10660"/>
                <a:lumOff val="392"/>
                <a:alphaOff val="0"/>
                <a:satMod val="110000"/>
                <a:lumMod val="100000"/>
                <a:shade val="100000"/>
              </a:srgbClr>
            </a:gs>
            <a:gs pos="100000">
              <a:srgbClr val="FFC000">
                <a:hueOff val="2310154"/>
                <a:satOff val="-10660"/>
                <a:lumOff val="39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Collect processes, procedures and historical information </a:t>
          </a:r>
        </a:p>
      </dsp:txBody>
      <dsp:txXfrm>
        <a:off x="5228408" y="469"/>
        <a:ext cx="2024576" cy="1214746"/>
      </dsp:txXfrm>
    </dsp:sp>
    <dsp:sp modelId="{0E571DE9-C20D-4859-AD6D-C385A0F35EE5}">
      <dsp:nvSpPr>
        <dsp:cNvPr id="0" name=""/>
        <dsp:cNvSpPr/>
      </dsp:nvSpPr>
      <dsp:spPr>
        <a:xfrm>
          <a:off x="1260238" y="1213415"/>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3898385"/>
              <a:satOff val="-17988"/>
              <a:lumOff val="66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808452" y="1428613"/>
        <a:ext cx="0" cy="0"/>
      </dsp:txXfrm>
    </dsp:sp>
    <dsp:sp modelId="{7F8ED20E-8ED5-43BB-A9FA-870FFC49D007}">
      <dsp:nvSpPr>
        <dsp:cNvPr id="0" name=""/>
        <dsp:cNvSpPr/>
      </dsp:nvSpPr>
      <dsp:spPr>
        <a:xfrm>
          <a:off x="7718638" y="469"/>
          <a:ext cx="2024576" cy="1214746"/>
        </a:xfrm>
        <a:prstGeom prst="rect">
          <a:avLst/>
        </a:prstGeom>
        <a:gradFill rotWithShape="0">
          <a:gsLst>
            <a:gs pos="0">
              <a:srgbClr val="FFC000">
                <a:hueOff val="3465231"/>
                <a:satOff val="-15989"/>
                <a:lumOff val="588"/>
                <a:alphaOff val="0"/>
                <a:satMod val="103000"/>
                <a:lumMod val="102000"/>
                <a:tint val="94000"/>
              </a:srgbClr>
            </a:gs>
            <a:gs pos="50000">
              <a:srgbClr val="FFC000">
                <a:hueOff val="3465231"/>
                <a:satOff val="-15989"/>
                <a:lumOff val="588"/>
                <a:alphaOff val="0"/>
                <a:satMod val="110000"/>
                <a:lumMod val="100000"/>
                <a:shade val="100000"/>
              </a:srgbClr>
            </a:gs>
            <a:gs pos="100000">
              <a:srgbClr val="FFC000">
                <a:hueOff val="3465231"/>
                <a:satOff val="-15989"/>
                <a:lumOff val="58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Divide large projects into phases</a:t>
          </a:r>
        </a:p>
      </dsp:txBody>
      <dsp:txXfrm>
        <a:off x="7718638" y="469"/>
        <a:ext cx="2024576" cy="1214746"/>
      </dsp:txXfrm>
    </dsp:sp>
    <dsp:sp modelId="{92A5D353-3A84-4BC1-A4C4-4B0B1E47E5AF}">
      <dsp:nvSpPr>
        <dsp:cNvPr id="0" name=""/>
        <dsp:cNvSpPr/>
      </dsp:nvSpPr>
      <dsp:spPr>
        <a:xfrm>
          <a:off x="227072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76611" y="2285912"/>
        <a:ext cx="0" cy="0"/>
      </dsp:txXfrm>
    </dsp:sp>
    <dsp:sp modelId="{D92B9169-FDD1-4641-A3A9-67B47384F35F}">
      <dsp:nvSpPr>
        <dsp:cNvPr id="0" name=""/>
        <dsp:cNvSpPr/>
      </dsp:nvSpPr>
      <dsp:spPr>
        <a:xfrm>
          <a:off x="247949" y="1680867"/>
          <a:ext cx="2024576" cy="1214746"/>
        </a:xfrm>
        <a:prstGeom prst="rect">
          <a:avLst/>
        </a:prstGeom>
        <a:gradFill rotWithShape="0">
          <a:gsLst>
            <a:gs pos="0">
              <a:srgbClr val="FFC000">
                <a:hueOff val="4620308"/>
                <a:satOff val="-21319"/>
                <a:lumOff val="784"/>
                <a:alphaOff val="0"/>
                <a:satMod val="103000"/>
                <a:lumMod val="102000"/>
                <a:tint val="94000"/>
              </a:srgbClr>
            </a:gs>
            <a:gs pos="50000">
              <a:srgbClr val="FFC000">
                <a:hueOff val="4620308"/>
                <a:satOff val="-21319"/>
                <a:lumOff val="784"/>
                <a:alphaOff val="0"/>
                <a:satMod val="110000"/>
                <a:lumMod val="100000"/>
                <a:shade val="100000"/>
              </a:srgbClr>
            </a:gs>
            <a:gs pos="100000">
              <a:srgbClr val="FFC000">
                <a:hueOff val="4620308"/>
                <a:satOff val="-21319"/>
                <a:lumOff val="78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Identify stakeholders </a:t>
          </a:r>
        </a:p>
      </dsp:txBody>
      <dsp:txXfrm>
        <a:off x="247949" y="1680867"/>
        <a:ext cx="2024576" cy="1214746"/>
      </dsp:txXfrm>
    </dsp:sp>
    <dsp:sp modelId="{7FA1467A-5A9D-4D4C-9813-E25B9C8DE80B}">
      <dsp:nvSpPr>
        <dsp:cNvPr id="0" name=""/>
        <dsp:cNvSpPr/>
      </dsp:nvSpPr>
      <dsp:spPr>
        <a:xfrm>
          <a:off x="4760956" y="2242520"/>
          <a:ext cx="435052" cy="91440"/>
        </a:xfrm>
        <a:custGeom>
          <a:avLst/>
          <a:gdLst/>
          <a:ahLst/>
          <a:cxnLst/>
          <a:rect l="0" t="0" r="0" b="0"/>
          <a:pathLst>
            <a:path>
              <a:moveTo>
                <a:pt x="0" y="45720"/>
              </a:moveTo>
              <a:lnTo>
                <a:pt x="435052" y="45720"/>
              </a:lnTo>
            </a:path>
          </a:pathLst>
        </a:custGeom>
        <a:noFill/>
        <a:ln w="6350" cap="flat" cmpd="sng" algn="ctr">
          <a:solidFill>
            <a:srgbClr val="FFC000">
              <a:hueOff val="6497308"/>
              <a:satOff val="-29980"/>
              <a:lumOff val="110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966841" y="2285912"/>
        <a:ext cx="0" cy="0"/>
      </dsp:txXfrm>
    </dsp:sp>
    <dsp:sp modelId="{943F0EA9-2017-45F5-A994-6161E39117FA}">
      <dsp:nvSpPr>
        <dsp:cNvPr id="0" name=""/>
        <dsp:cNvSpPr/>
      </dsp:nvSpPr>
      <dsp:spPr>
        <a:xfrm>
          <a:off x="2738179" y="1680867"/>
          <a:ext cx="2024576" cy="1214746"/>
        </a:xfrm>
        <a:prstGeom prst="rect">
          <a:avLst/>
        </a:prstGeom>
        <a:gradFill rotWithShape="0">
          <a:gsLst>
            <a:gs pos="0">
              <a:srgbClr val="FFC000">
                <a:hueOff val="5775385"/>
                <a:satOff val="-26649"/>
                <a:lumOff val="981"/>
                <a:alphaOff val="0"/>
                <a:satMod val="103000"/>
                <a:lumMod val="102000"/>
                <a:tint val="94000"/>
              </a:srgbClr>
            </a:gs>
            <a:gs pos="50000">
              <a:srgbClr val="FFC000">
                <a:hueOff val="5775385"/>
                <a:satOff val="-26649"/>
                <a:lumOff val="981"/>
                <a:alphaOff val="0"/>
                <a:satMod val="110000"/>
                <a:lumMod val="100000"/>
                <a:shade val="100000"/>
              </a:srgbClr>
            </a:gs>
            <a:gs pos="100000">
              <a:srgbClr val="FFC000">
                <a:hueOff val="5775385"/>
                <a:satOff val="-26649"/>
                <a:lumOff val="98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Document business need</a:t>
          </a:r>
        </a:p>
      </dsp:txBody>
      <dsp:txXfrm>
        <a:off x="2738179" y="1680867"/>
        <a:ext cx="2024576" cy="1214746"/>
      </dsp:txXfrm>
    </dsp:sp>
    <dsp:sp modelId="{6B33AC77-BC58-4F4E-914C-02F09A07C340}">
      <dsp:nvSpPr>
        <dsp:cNvPr id="0" name=""/>
        <dsp:cNvSpPr/>
      </dsp:nvSpPr>
      <dsp:spPr>
        <a:xfrm>
          <a:off x="7251185" y="2242520"/>
          <a:ext cx="435052" cy="91440"/>
        </a:xfrm>
        <a:custGeom>
          <a:avLst/>
          <a:gdLst/>
          <a:ahLst/>
          <a:cxnLst/>
          <a:rect l="0" t="0" r="0" b="0"/>
          <a:pathLst>
            <a:path>
              <a:moveTo>
                <a:pt x="0" y="45720"/>
              </a:moveTo>
              <a:lnTo>
                <a:pt x="435052" y="45720"/>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457070" y="2285912"/>
        <a:ext cx="0" cy="0"/>
      </dsp:txXfrm>
    </dsp:sp>
    <dsp:sp modelId="{A975DFE0-E195-4722-A74D-86590F28D39C}">
      <dsp:nvSpPr>
        <dsp:cNvPr id="0" name=""/>
        <dsp:cNvSpPr/>
      </dsp:nvSpPr>
      <dsp:spPr>
        <a:xfrm>
          <a:off x="5228408" y="1680867"/>
          <a:ext cx="2024576" cy="1214746"/>
        </a:xfrm>
        <a:prstGeom prst="rect">
          <a:avLst/>
        </a:prstGeom>
        <a:gradFill rotWithShape="0">
          <a:gsLst>
            <a:gs pos="0">
              <a:srgbClr val="FFC000">
                <a:hueOff val="6930461"/>
                <a:satOff val="-31979"/>
                <a:lumOff val="1177"/>
                <a:alphaOff val="0"/>
                <a:satMod val="103000"/>
                <a:lumMod val="102000"/>
                <a:tint val="94000"/>
              </a:srgbClr>
            </a:gs>
            <a:gs pos="50000">
              <a:srgbClr val="FFC000">
                <a:hueOff val="6930461"/>
                <a:satOff val="-31979"/>
                <a:lumOff val="1177"/>
                <a:alphaOff val="0"/>
                <a:satMod val="110000"/>
                <a:lumMod val="100000"/>
                <a:shade val="100000"/>
              </a:srgbClr>
            </a:gs>
            <a:gs pos="100000">
              <a:srgbClr val="FFC000">
                <a:hueOff val="6930461"/>
                <a:satOff val="-31979"/>
                <a:lumOff val="117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Determine project objectives </a:t>
          </a:r>
        </a:p>
      </dsp:txBody>
      <dsp:txXfrm>
        <a:off x="5228408" y="1680867"/>
        <a:ext cx="2024576" cy="1214746"/>
      </dsp:txXfrm>
    </dsp:sp>
    <dsp:sp modelId="{434A8478-DDD8-4862-BA7C-04548C290824}">
      <dsp:nvSpPr>
        <dsp:cNvPr id="0" name=""/>
        <dsp:cNvSpPr/>
      </dsp:nvSpPr>
      <dsp:spPr>
        <a:xfrm>
          <a:off x="1260238" y="2893814"/>
          <a:ext cx="7470688" cy="435052"/>
        </a:xfrm>
        <a:custGeom>
          <a:avLst/>
          <a:gdLst/>
          <a:ahLst/>
          <a:cxnLst/>
          <a:rect l="0" t="0" r="0" b="0"/>
          <a:pathLst>
            <a:path>
              <a:moveTo>
                <a:pt x="7470688" y="0"/>
              </a:moveTo>
              <a:lnTo>
                <a:pt x="7470688" y="234626"/>
              </a:lnTo>
              <a:lnTo>
                <a:pt x="0" y="234626"/>
              </a:lnTo>
              <a:lnTo>
                <a:pt x="0" y="435052"/>
              </a:lnTo>
            </a:path>
          </a:pathLst>
        </a:custGeom>
        <a:noFill/>
        <a:ln w="6350" cap="flat" cmpd="sng" algn="ctr">
          <a:solidFill>
            <a:srgbClr val="FFC000">
              <a:hueOff val="9096231"/>
              <a:satOff val="-41972"/>
              <a:lumOff val="154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808452" y="3109012"/>
        <a:ext cx="0" cy="0"/>
      </dsp:txXfrm>
    </dsp:sp>
    <dsp:sp modelId="{E1EFE467-4472-44C6-AC3A-9F3173557E73}">
      <dsp:nvSpPr>
        <dsp:cNvPr id="0" name=""/>
        <dsp:cNvSpPr/>
      </dsp:nvSpPr>
      <dsp:spPr>
        <a:xfrm>
          <a:off x="7718638" y="1680867"/>
          <a:ext cx="2024576" cy="1214746"/>
        </a:xfrm>
        <a:prstGeom prst="rect">
          <a:avLst/>
        </a:prstGeom>
        <a:gradFill rotWithShape="0">
          <a:gsLst>
            <a:gs pos="0">
              <a:srgbClr val="FFC000">
                <a:hueOff val="8085538"/>
                <a:satOff val="-37308"/>
                <a:lumOff val="1373"/>
                <a:alphaOff val="0"/>
                <a:satMod val="103000"/>
                <a:lumMod val="102000"/>
                <a:tint val="94000"/>
              </a:srgbClr>
            </a:gs>
            <a:gs pos="50000">
              <a:srgbClr val="FFC000">
                <a:hueOff val="8085538"/>
                <a:satOff val="-37308"/>
                <a:lumOff val="1373"/>
                <a:alphaOff val="0"/>
                <a:satMod val="110000"/>
                <a:lumMod val="100000"/>
                <a:shade val="100000"/>
              </a:srgbClr>
            </a:gs>
            <a:gs pos="100000">
              <a:srgbClr val="FFC000">
                <a:hueOff val="8085538"/>
                <a:satOff val="-37308"/>
                <a:lumOff val="137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Document assumptions and constraints</a:t>
          </a:r>
          <a:r>
            <a:rPr lang="en-US" sz="1700" kern="1200" dirty="0">
              <a:solidFill>
                <a:sysClr val="window" lastClr="FFFFFF"/>
              </a:solidFill>
              <a:latin typeface="Calibri" panose="020F0502020204030204"/>
              <a:ea typeface="+mn-ea"/>
              <a:cs typeface="+mn-cs"/>
            </a:rPr>
            <a:t> </a:t>
          </a:r>
        </a:p>
      </dsp:txBody>
      <dsp:txXfrm>
        <a:off x="7718638" y="1680867"/>
        <a:ext cx="2024576" cy="1214746"/>
      </dsp:txXfrm>
    </dsp:sp>
    <dsp:sp modelId="{761E565A-9041-4304-9BAF-B4B35D5C71B3}">
      <dsp:nvSpPr>
        <dsp:cNvPr id="0" name=""/>
        <dsp:cNvSpPr/>
      </dsp:nvSpPr>
      <dsp:spPr>
        <a:xfrm>
          <a:off x="2270726" y="3922919"/>
          <a:ext cx="435052" cy="91440"/>
        </a:xfrm>
        <a:custGeom>
          <a:avLst/>
          <a:gdLst/>
          <a:ahLst/>
          <a:cxnLst/>
          <a:rect l="0" t="0" r="0" b="0"/>
          <a:pathLst>
            <a:path>
              <a:moveTo>
                <a:pt x="0" y="45720"/>
              </a:moveTo>
              <a:lnTo>
                <a:pt x="435052"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76611" y="3966311"/>
        <a:ext cx="0" cy="0"/>
      </dsp:txXfrm>
    </dsp:sp>
    <dsp:sp modelId="{22BFB171-FA9A-4581-AC54-50DEAB3DB425}">
      <dsp:nvSpPr>
        <dsp:cNvPr id="0" name=""/>
        <dsp:cNvSpPr/>
      </dsp:nvSpPr>
      <dsp:spPr>
        <a:xfrm>
          <a:off x="247949" y="3361266"/>
          <a:ext cx="2024576" cy="1214746"/>
        </a:xfrm>
        <a:prstGeom prst="rect">
          <a:avLst/>
        </a:prstGeom>
        <a:gradFill rotWithShape="0">
          <a:gsLst>
            <a:gs pos="0">
              <a:srgbClr val="FFC000">
                <a:hueOff val="9240615"/>
                <a:satOff val="-42638"/>
                <a:lumOff val="1569"/>
                <a:alphaOff val="0"/>
                <a:satMod val="103000"/>
                <a:lumMod val="102000"/>
                <a:tint val="94000"/>
              </a:srgbClr>
            </a:gs>
            <a:gs pos="50000">
              <a:srgbClr val="FFC000">
                <a:hueOff val="9240615"/>
                <a:satOff val="-42638"/>
                <a:lumOff val="1569"/>
                <a:alphaOff val="0"/>
                <a:satMod val="110000"/>
                <a:lumMod val="100000"/>
                <a:shade val="100000"/>
              </a:srgbClr>
            </a:gs>
            <a:gs pos="100000">
              <a:srgbClr val="FFC000">
                <a:hueOff val="9240615"/>
                <a:satOff val="-42638"/>
                <a:lumOff val="156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project charter</a:t>
          </a:r>
        </a:p>
      </dsp:txBody>
      <dsp:txXfrm>
        <a:off x="247949" y="3361266"/>
        <a:ext cx="2024576" cy="1214746"/>
      </dsp:txXfrm>
    </dsp:sp>
    <dsp:sp modelId="{47B2ED97-66C6-4B39-BAA1-B9AF9AA59FA1}">
      <dsp:nvSpPr>
        <dsp:cNvPr id="0" name=""/>
        <dsp:cNvSpPr/>
      </dsp:nvSpPr>
      <dsp:spPr>
        <a:xfrm>
          <a:off x="2738179" y="3361266"/>
          <a:ext cx="2024576" cy="1214746"/>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solidFill>
                <a:prstClr val="black"/>
              </a:solidFill>
              <a:latin typeface="Times New Roman"/>
              <a:ea typeface="+mn-ea"/>
              <a:cs typeface="Times New Roman"/>
            </a:rPr>
            <a:t>Develop preliminary project scope statement</a:t>
          </a:r>
        </a:p>
      </dsp:txBody>
      <dsp:txXfrm>
        <a:off x="2738179" y="3361266"/>
        <a:ext cx="2024576" cy="12147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278695" y="386723"/>
          <a:ext cx="263164" cy="91440"/>
        </a:xfrm>
        <a:custGeom>
          <a:avLst/>
          <a:gdLst/>
          <a:ahLst/>
          <a:cxnLst/>
          <a:rect l="0" t="0" r="0" b="0"/>
          <a:pathLst>
            <a:path>
              <a:moveTo>
                <a:pt x="0" y="51686"/>
              </a:moveTo>
              <a:lnTo>
                <a:pt x="148682" y="51686"/>
              </a:lnTo>
              <a:lnTo>
                <a:pt x="148682" y="45720"/>
              </a:lnTo>
              <a:lnTo>
                <a:pt x="263164"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402932" y="430793"/>
        <a:ext cx="0" cy="0"/>
      </dsp:txXfrm>
    </dsp:sp>
    <dsp:sp modelId="{415B3C30-75E0-4D86-928E-9B3CB101D7CE}">
      <dsp:nvSpPr>
        <dsp:cNvPr id="0" name=""/>
        <dsp:cNvSpPr/>
      </dsp:nvSpPr>
      <dsp:spPr>
        <a:xfrm>
          <a:off x="847499" y="8511"/>
          <a:ext cx="1432995" cy="859797"/>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latin typeface="+mj-lt"/>
              <a:ea typeface="+mn-ea"/>
              <a:cs typeface="+mn-cs"/>
            </a:rPr>
            <a:t>Determine how you will do planning – part of management plans. </a:t>
          </a:r>
        </a:p>
      </dsp:txBody>
      <dsp:txXfrm>
        <a:off x="847499" y="8511"/>
        <a:ext cx="1432995" cy="859797"/>
      </dsp:txXfrm>
    </dsp:sp>
    <dsp:sp modelId="{39CE3EDF-6AA5-4D3B-853E-3ADFA1673BE6}">
      <dsp:nvSpPr>
        <dsp:cNvPr id="0" name=""/>
        <dsp:cNvSpPr/>
      </dsp:nvSpPr>
      <dsp:spPr>
        <a:xfrm>
          <a:off x="4005455" y="386723"/>
          <a:ext cx="298989" cy="91440"/>
        </a:xfrm>
        <a:custGeom>
          <a:avLst/>
          <a:gdLst/>
          <a:ahLst/>
          <a:cxnLst/>
          <a:rect l="0" t="0" r="0" b="0"/>
          <a:pathLst>
            <a:path>
              <a:moveTo>
                <a:pt x="0" y="45720"/>
              </a:moveTo>
              <a:lnTo>
                <a:pt x="298989" y="45720"/>
              </a:lnTo>
            </a:path>
          </a:pathLst>
        </a:custGeom>
        <a:noFill/>
        <a:ln w="6350" cap="flat" cmpd="sng" algn="ctr">
          <a:solidFill>
            <a:srgbClr val="FFC000">
              <a:hueOff val="577538"/>
              <a:satOff val="-2665"/>
              <a:lumOff val="9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6710" y="430793"/>
        <a:ext cx="0" cy="0"/>
      </dsp:txXfrm>
    </dsp:sp>
    <dsp:sp modelId="{55A291AB-2047-4E9E-862F-73334DA0339A}">
      <dsp:nvSpPr>
        <dsp:cNvPr id="0" name=""/>
        <dsp:cNvSpPr/>
      </dsp:nvSpPr>
      <dsp:spPr>
        <a:xfrm>
          <a:off x="2574259" y="2544"/>
          <a:ext cx="1432995" cy="859797"/>
        </a:xfrm>
        <a:prstGeom prst="rect">
          <a:avLst/>
        </a:prstGeom>
        <a:gradFill rotWithShape="0">
          <a:gsLst>
            <a:gs pos="0">
              <a:srgbClr val="FFC000">
                <a:hueOff val="547142"/>
                <a:satOff val="-2525"/>
                <a:lumOff val="93"/>
                <a:alphaOff val="0"/>
                <a:satMod val="103000"/>
                <a:lumMod val="102000"/>
                <a:tint val="94000"/>
              </a:srgbClr>
            </a:gs>
            <a:gs pos="50000">
              <a:srgbClr val="FFC000">
                <a:hueOff val="547142"/>
                <a:satOff val="-2525"/>
                <a:lumOff val="93"/>
                <a:alphaOff val="0"/>
                <a:satMod val="110000"/>
                <a:lumMod val="100000"/>
                <a:shade val="100000"/>
              </a:srgbClr>
            </a:gs>
            <a:gs pos="100000">
              <a:srgbClr val="FFC000">
                <a:hueOff val="547142"/>
                <a:satOff val="-2525"/>
                <a:lumOff val="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533400">
            <a:lnSpc>
              <a:spcPct val="90000"/>
            </a:lnSpc>
            <a:spcBef>
              <a:spcPct val="0"/>
            </a:spcBef>
            <a:spcAft>
              <a:spcPct val="35000"/>
            </a:spcAft>
            <a:buNone/>
          </a:pPr>
          <a:r>
            <a:rPr lang="en-US" sz="1400" kern="1200" dirty="0">
              <a:solidFill>
                <a:prstClr val="black"/>
              </a:solidFill>
              <a:latin typeface="Times New Roman"/>
              <a:ea typeface="+mn-ea"/>
              <a:cs typeface="Times New Roman"/>
            </a:rPr>
            <a:t>Create project scope statement. </a:t>
          </a:r>
        </a:p>
      </dsp:txBody>
      <dsp:txXfrm>
        <a:off x="2574259" y="2544"/>
        <a:ext cx="1432995" cy="859797"/>
      </dsp:txXfrm>
    </dsp:sp>
    <dsp:sp modelId="{E2915C4F-DC44-49BE-BEF8-A88E48EAC84C}">
      <dsp:nvSpPr>
        <dsp:cNvPr id="0" name=""/>
        <dsp:cNvSpPr/>
      </dsp:nvSpPr>
      <dsp:spPr>
        <a:xfrm>
          <a:off x="5768040" y="386723"/>
          <a:ext cx="298989" cy="91440"/>
        </a:xfrm>
        <a:custGeom>
          <a:avLst/>
          <a:gdLst/>
          <a:ahLst/>
          <a:cxnLst/>
          <a:rect l="0" t="0" r="0" b="0"/>
          <a:pathLst>
            <a:path>
              <a:moveTo>
                <a:pt x="0" y="45720"/>
              </a:moveTo>
              <a:lnTo>
                <a:pt x="298989" y="45720"/>
              </a:lnTo>
            </a:path>
          </a:pathLst>
        </a:custGeom>
        <a:noFill/>
        <a:ln w="6350" cap="flat" cmpd="sng" algn="ctr">
          <a:solidFill>
            <a:srgbClr val="FFC000">
              <a:hueOff val="1155077"/>
              <a:satOff val="-5330"/>
              <a:lumOff val="19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09295" y="430793"/>
        <a:ext cx="0" cy="0"/>
      </dsp:txXfrm>
    </dsp:sp>
    <dsp:sp modelId="{547E9413-8FF5-4A07-B6B0-A00D5EDBD9BF}">
      <dsp:nvSpPr>
        <dsp:cNvPr id="0" name=""/>
        <dsp:cNvSpPr/>
      </dsp:nvSpPr>
      <dsp:spPr>
        <a:xfrm>
          <a:off x="4336844" y="2544"/>
          <a:ext cx="1432995" cy="859797"/>
        </a:xfrm>
        <a:prstGeom prst="rect">
          <a:avLst/>
        </a:prstGeom>
        <a:gradFill rotWithShape="0">
          <a:gsLst>
            <a:gs pos="0">
              <a:srgbClr val="FFC000">
                <a:hueOff val="1094283"/>
                <a:satOff val="-5049"/>
                <a:lumOff val="186"/>
                <a:alphaOff val="0"/>
                <a:satMod val="103000"/>
                <a:lumMod val="102000"/>
                <a:tint val="94000"/>
              </a:srgbClr>
            </a:gs>
            <a:gs pos="50000">
              <a:srgbClr val="FFC000">
                <a:hueOff val="1094283"/>
                <a:satOff val="-5049"/>
                <a:lumOff val="186"/>
                <a:alphaOff val="0"/>
                <a:satMod val="110000"/>
                <a:lumMod val="100000"/>
                <a:shade val="100000"/>
              </a:srgbClr>
            </a:gs>
            <a:gs pos="100000">
              <a:srgbClr val="FFC000">
                <a:hueOff val="1094283"/>
                <a:satOff val="-5049"/>
                <a:lumOff val="1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team. </a:t>
          </a:r>
        </a:p>
      </dsp:txBody>
      <dsp:txXfrm>
        <a:off x="4336844" y="2544"/>
        <a:ext cx="1432995" cy="859797"/>
      </dsp:txXfrm>
    </dsp:sp>
    <dsp:sp modelId="{D35F29E1-3C6F-49C8-A6A9-04D2BD95A96D}">
      <dsp:nvSpPr>
        <dsp:cNvPr id="0" name=""/>
        <dsp:cNvSpPr/>
      </dsp:nvSpPr>
      <dsp:spPr>
        <a:xfrm>
          <a:off x="7530626" y="386723"/>
          <a:ext cx="298989" cy="91440"/>
        </a:xfrm>
        <a:custGeom>
          <a:avLst/>
          <a:gdLst/>
          <a:ahLst/>
          <a:cxnLst/>
          <a:rect l="0" t="0" r="0" b="0"/>
          <a:pathLst>
            <a:path>
              <a:moveTo>
                <a:pt x="0" y="45720"/>
              </a:moveTo>
              <a:lnTo>
                <a:pt x="298989"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671880" y="430793"/>
        <a:ext cx="0" cy="0"/>
      </dsp:txXfrm>
    </dsp:sp>
    <dsp:sp modelId="{DA88101A-D7D6-4594-8202-5EDD5CD9E2BB}">
      <dsp:nvSpPr>
        <dsp:cNvPr id="0" name=""/>
        <dsp:cNvSpPr/>
      </dsp:nvSpPr>
      <dsp:spPr>
        <a:xfrm>
          <a:off x="6099430" y="2544"/>
          <a:ext cx="1432995" cy="859797"/>
        </a:xfrm>
        <a:prstGeom prst="rect">
          <a:avLst/>
        </a:prstGeom>
        <a:gradFill rotWithShape="0">
          <a:gsLst>
            <a:gs pos="0">
              <a:srgbClr val="FFC000">
                <a:hueOff val="1641425"/>
                <a:satOff val="-7574"/>
                <a:lumOff val="279"/>
                <a:alphaOff val="0"/>
                <a:satMod val="103000"/>
                <a:lumMod val="102000"/>
                <a:tint val="94000"/>
              </a:srgbClr>
            </a:gs>
            <a:gs pos="50000">
              <a:srgbClr val="FFC000">
                <a:hueOff val="1641425"/>
                <a:satOff val="-7574"/>
                <a:lumOff val="279"/>
                <a:alphaOff val="0"/>
                <a:satMod val="110000"/>
                <a:lumMod val="100000"/>
                <a:shade val="100000"/>
              </a:srgbClr>
            </a:gs>
            <a:gs pos="100000">
              <a:srgbClr val="FFC000">
                <a:hueOff val="1641425"/>
                <a:satOff val="-7574"/>
                <a:lumOff val="2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activity list. </a:t>
          </a:r>
        </a:p>
      </dsp:txBody>
      <dsp:txXfrm>
        <a:off x="6099430" y="2544"/>
        <a:ext cx="1432995" cy="859797"/>
      </dsp:txXfrm>
    </dsp:sp>
    <dsp:sp modelId="{4CFD0E31-49AE-46E7-9ED5-166BD6BC40B6}">
      <dsp:nvSpPr>
        <dsp:cNvPr id="0" name=""/>
        <dsp:cNvSpPr/>
      </dsp:nvSpPr>
      <dsp:spPr>
        <a:xfrm>
          <a:off x="9293211" y="386723"/>
          <a:ext cx="298989" cy="91440"/>
        </a:xfrm>
        <a:custGeom>
          <a:avLst/>
          <a:gdLst/>
          <a:ahLst/>
          <a:cxnLst/>
          <a:rect l="0" t="0" r="0" b="0"/>
          <a:pathLst>
            <a:path>
              <a:moveTo>
                <a:pt x="0" y="45720"/>
              </a:moveTo>
              <a:lnTo>
                <a:pt x="298989" y="45720"/>
              </a:lnTo>
            </a:path>
          </a:pathLst>
        </a:custGeom>
        <a:noFill/>
        <a:ln w="6350" cap="flat" cmpd="sng" algn="ctr">
          <a:solidFill>
            <a:srgbClr val="FFC000">
              <a:hueOff val="2310154"/>
              <a:satOff val="-10660"/>
              <a:lumOff val="39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434465" y="430793"/>
        <a:ext cx="0" cy="0"/>
      </dsp:txXfrm>
    </dsp:sp>
    <dsp:sp modelId="{74959078-0394-4789-8B7D-E153DEC829CF}">
      <dsp:nvSpPr>
        <dsp:cNvPr id="0" name=""/>
        <dsp:cNvSpPr/>
      </dsp:nvSpPr>
      <dsp:spPr>
        <a:xfrm>
          <a:off x="7862015" y="2544"/>
          <a:ext cx="1432995" cy="859797"/>
        </a:xfrm>
        <a:prstGeom prst="rect">
          <a:avLst/>
        </a:prstGeom>
        <a:gradFill rotWithShape="0">
          <a:gsLst>
            <a:gs pos="0">
              <a:srgbClr val="FFC000">
                <a:hueOff val="2188567"/>
                <a:satOff val="-10099"/>
                <a:lumOff val="372"/>
                <a:alphaOff val="0"/>
                <a:satMod val="103000"/>
                <a:lumMod val="102000"/>
                <a:tint val="94000"/>
              </a:srgbClr>
            </a:gs>
            <a:gs pos="50000">
              <a:srgbClr val="FFC000">
                <a:hueOff val="2188567"/>
                <a:satOff val="-10099"/>
                <a:lumOff val="372"/>
                <a:alphaOff val="0"/>
                <a:satMod val="110000"/>
                <a:lumMod val="100000"/>
                <a:shade val="100000"/>
              </a:srgbClr>
            </a:gs>
            <a:gs pos="100000">
              <a:srgbClr val="FFC000">
                <a:hueOff val="2188567"/>
                <a:satOff val="-10099"/>
                <a:lumOff val="37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network diagram. </a:t>
          </a:r>
        </a:p>
      </dsp:txBody>
      <dsp:txXfrm>
        <a:off x="7862015" y="2544"/>
        <a:ext cx="1432995" cy="859797"/>
      </dsp:txXfrm>
    </dsp:sp>
    <dsp:sp modelId="{5AAF409F-1E91-438D-A3F2-775869183B7A}">
      <dsp:nvSpPr>
        <dsp:cNvPr id="0" name=""/>
        <dsp:cNvSpPr/>
      </dsp:nvSpPr>
      <dsp:spPr>
        <a:xfrm>
          <a:off x="1528172" y="860542"/>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2887692"/>
              <a:satOff val="-13324"/>
              <a:lumOff val="49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714158" y="1008387"/>
        <a:ext cx="0" cy="0"/>
      </dsp:txXfrm>
    </dsp:sp>
    <dsp:sp modelId="{61589326-D0F2-45AB-83F4-896CE1C527C6}">
      <dsp:nvSpPr>
        <dsp:cNvPr id="0" name=""/>
        <dsp:cNvSpPr/>
      </dsp:nvSpPr>
      <dsp:spPr>
        <a:xfrm>
          <a:off x="9624600" y="2544"/>
          <a:ext cx="1432995" cy="859797"/>
        </a:xfrm>
        <a:prstGeom prst="rect">
          <a:avLst/>
        </a:prstGeom>
        <a:gradFill rotWithShape="0">
          <a:gsLst>
            <a:gs pos="0">
              <a:srgbClr val="FFC000">
                <a:hueOff val="2735709"/>
                <a:satOff val="-12623"/>
                <a:lumOff val="464"/>
                <a:alphaOff val="0"/>
                <a:satMod val="103000"/>
                <a:lumMod val="102000"/>
                <a:tint val="94000"/>
              </a:srgbClr>
            </a:gs>
            <a:gs pos="50000">
              <a:srgbClr val="FFC000">
                <a:hueOff val="2735709"/>
                <a:satOff val="-12623"/>
                <a:lumOff val="464"/>
                <a:alphaOff val="0"/>
                <a:satMod val="110000"/>
                <a:lumMod val="100000"/>
                <a:shade val="100000"/>
              </a:srgbClr>
            </a:gs>
            <a:gs pos="100000">
              <a:srgbClr val="FFC000">
                <a:hueOff val="2735709"/>
                <a:satOff val="-12623"/>
                <a:lumOff val="46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Estimate resource requirements</a:t>
          </a:r>
          <a:r>
            <a:rPr lang="en-US" sz="900" kern="1200" dirty="0">
              <a:solidFill>
                <a:sysClr val="window" lastClr="FFFFFF"/>
              </a:solidFill>
              <a:latin typeface="Calibri" panose="020F0502020204030204"/>
              <a:ea typeface="+mn-ea"/>
              <a:cs typeface="+mn-cs"/>
            </a:rPr>
            <a:t>. </a:t>
          </a:r>
        </a:p>
      </dsp:txBody>
      <dsp:txXfrm>
        <a:off x="9624600" y="2544"/>
        <a:ext cx="1432995" cy="859797"/>
      </dsp:txXfrm>
    </dsp:sp>
    <dsp:sp modelId="{50C08D7C-A5CC-4A5C-A1E3-C2FDF621915A}">
      <dsp:nvSpPr>
        <dsp:cNvPr id="0" name=""/>
        <dsp:cNvSpPr/>
      </dsp:nvSpPr>
      <dsp:spPr>
        <a:xfrm>
          <a:off x="224287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84125" y="1620180"/>
        <a:ext cx="0" cy="0"/>
      </dsp:txXfrm>
    </dsp:sp>
    <dsp:sp modelId="{DDA0C6E0-0C5D-404C-97AB-79669D7B1693}">
      <dsp:nvSpPr>
        <dsp:cNvPr id="0" name=""/>
        <dsp:cNvSpPr/>
      </dsp:nvSpPr>
      <dsp:spPr>
        <a:xfrm>
          <a:off x="811674" y="1191931"/>
          <a:ext cx="1432995" cy="859797"/>
        </a:xfrm>
        <a:prstGeom prst="rect">
          <a:avLst/>
        </a:prstGeom>
        <a:gradFill rotWithShape="0">
          <a:gsLst>
            <a:gs pos="0">
              <a:srgbClr val="FFC000">
                <a:hueOff val="3282850"/>
                <a:satOff val="-15148"/>
                <a:lumOff val="557"/>
                <a:alphaOff val="0"/>
                <a:satMod val="103000"/>
                <a:lumMod val="102000"/>
                <a:tint val="94000"/>
              </a:srgbClr>
            </a:gs>
            <a:gs pos="50000">
              <a:srgbClr val="FFC000">
                <a:hueOff val="3282850"/>
                <a:satOff val="-15148"/>
                <a:lumOff val="557"/>
                <a:alphaOff val="0"/>
                <a:satMod val="110000"/>
                <a:lumMod val="100000"/>
                <a:shade val="100000"/>
              </a:srgbClr>
            </a:gs>
            <a:gs pos="100000">
              <a:srgbClr val="FFC000">
                <a:hueOff val="3282850"/>
                <a:satOff val="-15148"/>
                <a:lumOff val="55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Estimate time and cost</a:t>
          </a:r>
          <a:r>
            <a:rPr lang="en-US" sz="1050" kern="1200" dirty="0">
              <a:solidFill>
                <a:sysClr val="window" lastClr="FFFFFF"/>
              </a:solidFill>
              <a:latin typeface="Calibri" panose="020F0502020204030204"/>
              <a:ea typeface="+mn-ea"/>
              <a:cs typeface="+mn-cs"/>
            </a:rPr>
            <a:t>. </a:t>
          </a:r>
        </a:p>
      </dsp:txBody>
      <dsp:txXfrm>
        <a:off x="811674" y="1191931"/>
        <a:ext cx="1432995" cy="859797"/>
      </dsp:txXfrm>
    </dsp:sp>
    <dsp:sp modelId="{51E0B8D1-551C-497B-8A7E-5A3E74F12208}">
      <dsp:nvSpPr>
        <dsp:cNvPr id="0" name=""/>
        <dsp:cNvSpPr/>
      </dsp:nvSpPr>
      <dsp:spPr>
        <a:xfrm>
          <a:off x="4005455"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042769"/>
              <a:satOff val="-18654"/>
              <a:lumOff val="68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6710" y="1620180"/>
        <a:ext cx="0" cy="0"/>
      </dsp:txXfrm>
    </dsp:sp>
    <dsp:sp modelId="{1F74FB28-BD11-48C3-8E05-BF0950EB52DC}">
      <dsp:nvSpPr>
        <dsp:cNvPr id="0" name=""/>
        <dsp:cNvSpPr/>
      </dsp:nvSpPr>
      <dsp:spPr>
        <a:xfrm>
          <a:off x="2574259" y="1191931"/>
          <a:ext cx="1432995" cy="859797"/>
        </a:xfrm>
        <a:prstGeom prst="rect">
          <a:avLst/>
        </a:prstGeom>
        <a:gradFill rotWithShape="0">
          <a:gsLst>
            <a:gs pos="0">
              <a:srgbClr val="FFC000">
                <a:hueOff val="3829992"/>
                <a:satOff val="-17672"/>
                <a:lumOff val="650"/>
                <a:alphaOff val="0"/>
                <a:satMod val="103000"/>
                <a:lumMod val="102000"/>
                <a:tint val="94000"/>
              </a:srgbClr>
            </a:gs>
            <a:gs pos="50000">
              <a:srgbClr val="FFC000">
                <a:hueOff val="3829992"/>
                <a:satOff val="-17672"/>
                <a:lumOff val="650"/>
                <a:alphaOff val="0"/>
                <a:satMod val="110000"/>
                <a:lumMod val="100000"/>
                <a:shade val="100000"/>
              </a:srgbClr>
            </a:gs>
            <a:gs pos="100000">
              <a:srgbClr val="FFC000">
                <a:hueOff val="3829992"/>
                <a:satOff val="-17672"/>
                <a:lumOff val="6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critical path</a:t>
          </a:r>
          <a:r>
            <a:rPr lang="en-US" sz="1050" kern="1200" dirty="0">
              <a:solidFill>
                <a:sysClr val="window" lastClr="FFFFFF"/>
              </a:solidFill>
              <a:latin typeface="Calibri" panose="020F0502020204030204"/>
              <a:ea typeface="+mn-ea"/>
              <a:cs typeface="+mn-cs"/>
            </a:rPr>
            <a:t>. </a:t>
          </a:r>
        </a:p>
      </dsp:txBody>
      <dsp:txXfrm>
        <a:off x="2574259" y="1191931"/>
        <a:ext cx="1432995" cy="859797"/>
      </dsp:txXfrm>
    </dsp:sp>
    <dsp:sp modelId="{88588DC9-D657-449F-9FA2-3070CF804240}">
      <dsp:nvSpPr>
        <dsp:cNvPr id="0" name=""/>
        <dsp:cNvSpPr/>
      </dsp:nvSpPr>
      <dsp:spPr>
        <a:xfrm>
          <a:off x="5768040" y="1576110"/>
          <a:ext cx="298989" cy="91440"/>
        </a:xfrm>
        <a:custGeom>
          <a:avLst/>
          <a:gdLst/>
          <a:ahLst/>
          <a:cxnLst/>
          <a:rect l="0" t="0" r="0" b="0"/>
          <a:pathLst>
            <a:path>
              <a:moveTo>
                <a:pt x="0" y="45720"/>
              </a:moveTo>
              <a:lnTo>
                <a:pt x="298989" y="45720"/>
              </a:lnTo>
            </a:path>
          </a:pathLst>
        </a:custGeom>
        <a:noFill/>
        <a:ln w="6350" cap="flat" cmpd="sng" algn="ctr">
          <a:solidFill>
            <a:srgbClr val="FFC000">
              <a:hueOff val="4620308"/>
              <a:satOff val="-21319"/>
              <a:lumOff val="78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09295" y="1620180"/>
        <a:ext cx="0" cy="0"/>
      </dsp:txXfrm>
    </dsp:sp>
    <dsp:sp modelId="{B1E7300D-9059-45DD-B7FF-5452F117E2E2}">
      <dsp:nvSpPr>
        <dsp:cNvPr id="0" name=""/>
        <dsp:cNvSpPr/>
      </dsp:nvSpPr>
      <dsp:spPr>
        <a:xfrm>
          <a:off x="4336844" y="1191931"/>
          <a:ext cx="1432995" cy="859797"/>
        </a:xfrm>
        <a:prstGeom prst="rect">
          <a:avLst/>
        </a:prstGeom>
        <a:gradFill rotWithShape="0">
          <a:gsLst>
            <a:gs pos="0">
              <a:srgbClr val="FFC000">
                <a:hueOff val="4377133"/>
                <a:satOff val="-20197"/>
                <a:lumOff val="743"/>
                <a:alphaOff val="0"/>
                <a:satMod val="103000"/>
                <a:lumMod val="102000"/>
                <a:tint val="94000"/>
              </a:srgbClr>
            </a:gs>
            <a:gs pos="50000">
              <a:srgbClr val="FFC000">
                <a:hueOff val="4377133"/>
                <a:satOff val="-20197"/>
                <a:lumOff val="743"/>
                <a:alphaOff val="0"/>
                <a:satMod val="110000"/>
                <a:lumMod val="100000"/>
                <a:shade val="100000"/>
              </a:srgbClr>
            </a:gs>
            <a:gs pos="100000">
              <a:srgbClr val="FFC000">
                <a:hueOff val="4377133"/>
                <a:satOff val="-20197"/>
                <a:lumOff val="74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Develop Schedule</a:t>
          </a:r>
          <a:r>
            <a:rPr lang="en-US" sz="1050" kern="1200" dirty="0">
              <a:solidFill>
                <a:sysClr val="window" lastClr="FFFFFF"/>
              </a:solidFill>
              <a:latin typeface="Calibri" panose="020F0502020204030204"/>
              <a:ea typeface="+mn-ea"/>
              <a:cs typeface="+mn-cs"/>
            </a:rPr>
            <a:t>. </a:t>
          </a:r>
        </a:p>
      </dsp:txBody>
      <dsp:txXfrm>
        <a:off x="4336844" y="1191931"/>
        <a:ext cx="1432995" cy="859797"/>
      </dsp:txXfrm>
    </dsp:sp>
    <dsp:sp modelId="{D21712FA-5CA0-4EC0-B51C-D27F68E6468B}">
      <dsp:nvSpPr>
        <dsp:cNvPr id="0" name=""/>
        <dsp:cNvSpPr/>
      </dsp:nvSpPr>
      <dsp:spPr>
        <a:xfrm>
          <a:off x="7530626"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671880" y="1620180"/>
        <a:ext cx="0" cy="0"/>
      </dsp:txXfrm>
    </dsp:sp>
    <dsp:sp modelId="{5A37126B-FE03-4E48-BE7F-EE3AEA20D2C6}">
      <dsp:nvSpPr>
        <dsp:cNvPr id="0" name=""/>
        <dsp:cNvSpPr/>
      </dsp:nvSpPr>
      <dsp:spPr>
        <a:xfrm>
          <a:off x="6099430" y="1191931"/>
          <a:ext cx="1432995" cy="859797"/>
        </a:xfrm>
        <a:prstGeom prst="rect">
          <a:avLst/>
        </a:prstGeom>
        <a:gradFill rotWithShape="0">
          <a:gsLst>
            <a:gs pos="0">
              <a:srgbClr val="FFC000">
                <a:hueOff val="4924276"/>
                <a:satOff val="-22722"/>
                <a:lumOff val="836"/>
                <a:alphaOff val="0"/>
                <a:satMod val="103000"/>
                <a:lumMod val="102000"/>
                <a:tint val="94000"/>
              </a:srgbClr>
            </a:gs>
            <a:gs pos="50000">
              <a:srgbClr val="FFC000">
                <a:hueOff val="4924276"/>
                <a:satOff val="-22722"/>
                <a:lumOff val="836"/>
                <a:alphaOff val="0"/>
                <a:satMod val="110000"/>
                <a:lumMod val="100000"/>
                <a:shade val="100000"/>
              </a:srgbClr>
            </a:gs>
            <a:gs pos="100000">
              <a:srgbClr val="FFC000">
                <a:hueOff val="4924276"/>
                <a:satOff val="-22722"/>
                <a:lumOff val="83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Developer budget</a:t>
          </a:r>
          <a:r>
            <a:rPr lang="en-US" sz="1050" kern="1200" dirty="0">
              <a:solidFill>
                <a:sysClr val="window" lastClr="FFFFFF"/>
              </a:solidFill>
              <a:latin typeface="Calibri" panose="020F0502020204030204"/>
              <a:ea typeface="+mn-ea"/>
              <a:cs typeface="+mn-cs"/>
            </a:rPr>
            <a:t>. </a:t>
          </a:r>
        </a:p>
      </dsp:txBody>
      <dsp:txXfrm>
        <a:off x="6099430" y="1191931"/>
        <a:ext cx="1432995" cy="859797"/>
      </dsp:txXfrm>
    </dsp:sp>
    <dsp:sp modelId="{1625CA79-4E15-4EBB-9CF7-208BC5FE85E6}">
      <dsp:nvSpPr>
        <dsp:cNvPr id="0" name=""/>
        <dsp:cNvSpPr/>
      </dsp:nvSpPr>
      <dsp:spPr>
        <a:xfrm>
          <a:off x="9293211" y="1576110"/>
          <a:ext cx="298989" cy="91440"/>
        </a:xfrm>
        <a:custGeom>
          <a:avLst/>
          <a:gdLst/>
          <a:ahLst/>
          <a:cxnLst/>
          <a:rect l="0" t="0" r="0" b="0"/>
          <a:pathLst>
            <a:path>
              <a:moveTo>
                <a:pt x="0" y="45720"/>
              </a:moveTo>
              <a:lnTo>
                <a:pt x="298989" y="45720"/>
              </a:lnTo>
            </a:path>
          </a:pathLst>
        </a:custGeom>
        <a:noFill/>
        <a:ln w="6350" cap="flat" cmpd="sng" algn="ctr">
          <a:solidFill>
            <a:srgbClr val="FFC000">
              <a:hueOff val="5775385"/>
              <a:satOff val="-26649"/>
              <a:lumOff val="98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434465" y="1620180"/>
        <a:ext cx="0" cy="0"/>
      </dsp:txXfrm>
    </dsp:sp>
    <dsp:sp modelId="{8BFB4B44-ACFB-43C8-A86E-2EE96D6C4C42}">
      <dsp:nvSpPr>
        <dsp:cNvPr id="0" name=""/>
        <dsp:cNvSpPr/>
      </dsp:nvSpPr>
      <dsp:spPr>
        <a:xfrm>
          <a:off x="7862015" y="1191931"/>
          <a:ext cx="1432995" cy="859797"/>
        </a:xfrm>
        <a:prstGeom prst="rect">
          <a:avLst/>
        </a:prstGeom>
        <a:gradFill rotWithShape="0">
          <a:gsLst>
            <a:gs pos="0">
              <a:srgbClr val="FFC000">
                <a:hueOff val="5471417"/>
                <a:satOff val="-25246"/>
                <a:lumOff val="929"/>
                <a:alphaOff val="0"/>
                <a:satMod val="103000"/>
                <a:lumMod val="102000"/>
                <a:tint val="94000"/>
              </a:srgbClr>
            </a:gs>
            <a:gs pos="50000">
              <a:srgbClr val="FFC000">
                <a:hueOff val="5471417"/>
                <a:satOff val="-25246"/>
                <a:lumOff val="929"/>
                <a:alphaOff val="0"/>
                <a:satMod val="110000"/>
                <a:lumMod val="100000"/>
                <a:shade val="100000"/>
              </a:srgbClr>
            </a:gs>
            <a:gs pos="100000">
              <a:srgbClr val="FFC000">
                <a:hueOff val="5471417"/>
                <a:satOff val="-25246"/>
                <a:lumOff val="92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quality standards, processes and metrics. </a:t>
          </a:r>
        </a:p>
      </dsp:txBody>
      <dsp:txXfrm>
        <a:off x="7862015" y="1191931"/>
        <a:ext cx="1432995" cy="859797"/>
      </dsp:txXfrm>
    </dsp:sp>
    <dsp:sp modelId="{522B701C-373C-4328-87B4-DC4E85A167EA}">
      <dsp:nvSpPr>
        <dsp:cNvPr id="0" name=""/>
        <dsp:cNvSpPr/>
      </dsp:nvSpPr>
      <dsp:spPr>
        <a:xfrm>
          <a:off x="1528172" y="2049928"/>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6352923"/>
              <a:satOff val="-29314"/>
              <a:lumOff val="107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714158" y="2197773"/>
        <a:ext cx="0" cy="0"/>
      </dsp:txXfrm>
    </dsp:sp>
    <dsp:sp modelId="{7C7D6A37-4AD2-4D3C-84FB-2095BE69473A}">
      <dsp:nvSpPr>
        <dsp:cNvPr id="0" name=""/>
        <dsp:cNvSpPr/>
      </dsp:nvSpPr>
      <dsp:spPr>
        <a:xfrm>
          <a:off x="9624600" y="1191931"/>
          <a:ext cx="1432995" cy="859797"/>
        </a:xfrm>
        <a:prstGeom prst="rect">
          <a:avLst/>
        </a:prstGeom>
        <a:gradFill rotWithShape="0">
          <a:gsLst>
            <a:gs pos="0">
              <a:srgbClr val="FFC000">
                <a:hueOff val="6018559"/>
                <a:satOff val="-27771"/>
                <a:lumOff val="1022"/>
                <a:alphaOff val="0"/>
                <a:satMod val="103000"/>
                <a:lumMod val="102000"/>
                <a:tint val="94000"/>
              </a:srgbClr>
            </a:gs>
            <a:gs pos="50000">
              <a:srgbClr val="FFC000">
                <a:hueOff val="6018559"/>
                <a:satOff val="-27771"/>
                <a:lumOff val="1022"/>
                <a:alphaOff val="0"/>
                <a:satMod val="110000"/>
                <a:lumMod val="100000"/>
                <a:shade val="100000"/>
              </a:srgbClr>
            </a:gs>
            <a:gs pos="100000">
              <a:srgbClr val="FFC000">
                <a:hueOff val="6018559"/>
                <a:satOff val="-27771"/>
                <a:lumOff val="10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roles and responsibilities. </a:t>
          </a:r>
        </a:p>
      </dsp:txBody>
      <dsp:txXfrm>
        <a:off x="9624600" y="1191931"/>
        <a:ext cx="1432995" cy="859797"/>
      </dsp:txXfrm>
    </dsp:sp>
    <dsp:sp modelId="{EA154848-CA95-4A74-A72B-01F7485215B2}">
      <dsp:nvSpPr>
        <dsp:cNvPr id="0" name=""/>
        <dsp:cNvSpPr/>
      </dsp:nvSpPr>
      <dsp:spPr>
        <a:xfrm>
          <a:off x="224287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84125" y="2809567"/>
        <a:ext cx="0" cy="0"/>
      </dsp:txXfrm>
    </dsp:sp>
    <dsp:sp modelId="{5A941968-641B-4C97-B374-A1F982DC2AB6}">
      <dsp:nvSpPr>
        <dsp:cNvPr id="0" name=""/>
        <dsp:cNvSpPr/>
      </dsp:nvSpPr>
      <dsp:spPr>
        <a:xfrm>
          <a:off x="811674" y="2381318"/>
          <a:ext cx="1432995" cy="859797"/>
        </a:xfrm>
        <a:prstGeom prst="rect">
          <a:avLst/>
        </a:prstGeom>
        <a:gradFill rotWithShape="0">
          <a:gsLst>
            <a:gs pos="0">
              <a:srgbClr val="FFC000">
                <a:hueOff val="6565700"/>
                <a:satOff val="-30296"/>
                <a:lumOff val="1115"/>
                <a:alphaOff val="0"/>
                <a:satMod val="103000"/>
                <a:lumMod val="102000"/>
                <a:tint val="94000"/>
              </a:srgbClr>
            </a:gs>
            <a:gs pos="50000">
              <a:srgbClr val="FFC000">
                <a:hueOff val="6565700"/>
                <a:satOff val="-30296"/>
                <a:lumOff val="1115"/>
                <a:alphaOff val="0"/>
                <a:satMod val="110000"/>
                <a:lumMod val="100000"/>
                <a:shade val="100000"/>
              </a:srgbClr>
            </a:gs>
            <a:gs pos="100000">
              <a:srgbClr val="FFC000">
                <a:hueOff val="6565700"/>
                <a:satOff val="-30296"/>
                <a:lumOff val="11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communications requirements. </a:t>
          </a:r>
        </a:p>
      </dsp:txBody>
      <dsp:txXfrm>
        <a:off x="811674" y="2381318"/>
        <a:ext cx="1432995" cy="859797"/>
      </dsp:txXfrm>
    </dsp:sp>
    <dsp:sp modelId="{82278F12-EC1F-4CD3-AACD-C0EAC66E8754}">
      <dsp:nvSpPr>
        <dsp:cNvPr id="0" name=""/>
        <dsp:cNvSpPr/>
      </dsp:nvSpPr>
      <dsp:spPr>
        <a:xfrm>
          <a:off x="4005455" y="2765496"/>
          <a:ext cx="298989" cy="91440"/>
        </a:xfrm>
        <a:custGeom>
          <a:avLst/>
          <a:gdLst/>
          <a:ahLst/>
          <a:cxnLst/>
          <a:rect l="0" t="0" r="0" b="0"/>
          <a:pathLst>
            <a:path>
              <a:moveTo>
                <a:pt x="0" y="45720"/>
              </a:moveTo>
              <a:lnTo>
                <a:pt x="298989" y="45720"/>
              </a:lnTo>
            </a:path>
          </a:pathLst>
        </a:custGeom>
        <a:noFill/>
        <a:ln w="6350" cap="flat" cmpd="sng" algn="ctr">
          <a:solidFill>
            <a:srgbClr val="FFC000">
              <a:hueOff val="7508000"/>
              <a:satOff val="-34644"/>
              <a:lumOff val="127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146710" y="2809567"/>
        <a:ext cx="0" cy="0"/>
      </dsp:txXfrm>
    </dsp:sp>
    <dsp:sp modelId="{225D573D-B71F-44CB-BF23-DBB1C21265B6}">
      <dsp:nvSpPr>
        <dsp:cNvPr id="0" name=""/>
        <dsp:cNvSpPr/>
      </dsp:nvSpPr>
      <dsp:spPr>
        <a:xfrm>
          <a:off x="2574259" y="2381318"/>
          <a:ext cx="1432995" cy="859797"/>
        </a:xfrm>
        <a:prstGeom prst="rect">
          <a:avLst/>
        </a:prstGeom>
        <a:gradFill rotWithShape="0">
          <a:gsLst>
            <a:gs pos="0">
              <a:srgbClr val="FFC000">
                <a:hueOff val="7112842"/>
                <a:satOff val="-32820"/>
                <a:lumOff val="1208"/>
                <a:alphaOff val="0"/>
                <a:satMod val="103000"/>
                <a:lumMod val="102000"/>
                <a:tint val="94000"/>
              </a:srgbClr>
            </a:gs>
            <a:gs pos="50000">
              <a:srgbClr val="FFC000">
                <a:hueOff val="7112842"/>
                <a:satOff val="-32820"/>
                <a:lumOff val="1208"/>
                <a:alphaOff val="0"/>
                <a:satMod val="110000"/>
                <a:lumMod val="100000"/>
                <a:shade val="100000"/>
              </a:srgbClr>
            </a:gs>
            <a:gs pos="100000">
              <a:srgbClr val="FFC000">
                <a:hueOff val="7112842"/>
                <a:satOff val="-32820"/>
                <a:lumOff val="120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Risk identification, qualitative and quantitative risk analysis and response planning. </a:t>
          </a:r>
        </a:p>
      </dsp:txBody>
      <dsp:txXfrm>
        <a:off x="2574259" y="2381318"/>
        <a:ext cx="1432995" cy="859797"/>
      </dsp:txXfrm>
    </dsp:sp>
    <dsp:sp modelId="{8389592F-7B0A-4D69-9F6D-5CA0DEFB9191}">
      <dsp:nvSpPr>
        <dsp:cNvPr id="0" name=""/>
        <dsp:cNvSpPr/>
      </dsp:nvSpPr>
      <dsp:spPr>
        <a:xfrm>
          <a:off x="5768040"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085538"/>
              <a:satOff val="-37308"/>
              <a:lumOff val="137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09295" y="2809567"/>
        <a:ext cx="0" cy="0"/>
      </dsp:txXfrm>
    </dsp:sp>
    <dsp:sp modelId="{F8B4CD0F-A946-40A9-BC29-F3D2B5114095}">
      <dsp:nvSpPr>
        <dsp:cNvPr id="0" name=""/>
        <dsp:cNvSpPr/>
      </dsp:nvSpPr>
      <dsp:spPr>
        <a:xfrm>
          <a:off x="4336844" y="2381318"/>
          <a:ext cx="1432995" cy="859797"/>
        </a:xfrm>
        <a:prstGeom prst="rect">
          <a:avLst/>
        </a:prstGeom>
        <a:gradFill rotWithShape="0">
          <a:gsLst>
            <a:gs pos="0">
              <a:srgbClr val="FFC000">
                <a:hueOff val="7659983"/>
                <a:satOff val="-35345"/>
                <a:lumOff val="1301"/>
                <a:alphaOff val="0"/>
                <a:satMod val="103000"/>
                <a:lumMod val="102000"/>
                <a:tint val="94000"/>
              </a:srgbClr>
            </a:gs>
            <a:gs pos="50000">
              <a:srgbClr val="FFC000">
                <a:hueOff val="7659983"/>
                <a:satOff val="-35345"/>
                <a:lumOff val="1301"/>
                <a:alphaOff val="0"/>
                <a:satMod val="110000"/>
                <a:lumMod val="100000"/>
                <a:shade val="100000"/>
              </a:srgbClr>
            </a:gs>
            <a:gs pos="100000">
              <a:srgbClr val="FFC000">
                <a:hueOff val="7659983"/>
                <a:satOff val="-35345"/>
                <a:lumOff val="130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what to purchase. </a:t>
          </a:r>
        </a:p>
      </dsp:txBody>
      <dsp:txXfrm>
        <a:off x="4336844" y="2381318"/>
        <a:ext cx="1432995" cy="859797"/>
      </dsp:txXfrm>
    </dsp:sp>
    <dsp:sp modelId="{C43C184E-9830-4072-82C6-4B16722CB2D8}">
      <dsp:nvSpPr>
        <dsp:cNvPr id="0" name=""/>
        <dsp:cNvSpPr/>
      </dsp:nvSpPr>
      <dsp:spPr>
        <a:xfrm>
          <a:off x="7530626" y="2765496"/>
          <a:ext cx="298989" cy="91440"/>
        </a:xfrm>
        <a:custGeom>
          <a:avLst/>
          <a:gdLst/>
          <a:ahLst/>
          <a:cxnLst/>
          <a:rect l="0" t="0" r="0" b="0"/>
          <a:pathLst>
            <a:path>
              <a:moveTo>
                <a:pt x="0" y="45720"/>
              </a:moveTo>
              <a:lnTo>
                <a:pt x="298989"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671880" y="2809567"/>
        <a:ext cx="0" cy="0"/>
      </dsp:txXfrm>
    </dsp:sp>
    <dsp:sp modelId="{54889682-8FC8-4DE2-9491-A5A65F7B8A57}">
      <dsp:nvSpPr>
        <dsp:cNvPr id="0" name=""/>
        <dsp:cNvSpPr/>
      </dsp:nvSpPr>
      <dsp:spPr>
        <a:xfrm>
          <a:off x="6099430" y="2381318"/>
          <a:ext cx="1432995" cy="859797"/>
        </a:xfrm>
        <a:prstGeom prst="rect">
          <a:avLst/>
        </a:prstGeom>
        <a:gradFill rotWithShape="0">
          <a:gsLst>
            <a:gs pos="0">
              <a:srgbClr val="FFC000">
                <a:hueOff val="8207126"/>
                <a:satOff val="-37869"/>
                <a:lumOff val="1393"/>
                <a:alphaOff val="0"/>
                <a:satMod val="103000"/>
                <a:lumMod val="102000"/>
                <a:tint val="94000"/>
              </a:srgbClr>
            </a:gs>
            <a:gs pos="50000">
              <a:srgbClr val="FFC000">
                <a:hueOff val="8207126"/>
                <a:satOff val="-37869"/>
                <a:lumOff val="1393"/>
                <a:alphaOff val="0"/>
                <a:satMod val="110000"/>
                <a:lumMod val="100000"/>
                <a:shade val="100000"/>
              </a:srgbClr>
            </a:gs>
            <a:gs pos="100000">
              <a:srgbClr val="FFC000">
                <a:hueOff val="8207126"/>
                <a:satOff val="-37869"/>
                <a:lumOff val="13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Prepare procurement documents. </a:t>
          </a:r>
        </a:p>
      </dsp:txBody>
      <dsp:txXfrm>
        <a:off x="6099430" y="2381318"/>
        <a:ext cx="1432995" cy="859797"/>
      </dsp:txXfrm>
    </dsp:sp>
    <dsp:sp modelId="{EB5CB428-C111-48C8-AAE2-9C6B88D68497}">
      <dsp:nvSpPr>
        <dsp:cNvPr id="0" name=""/>
        <dsp:cNvSpPr/>
      </dsp:nvSpPr>
      <dsp:spPr>
        <a:xfrm>
          <a:off x="9293211" y="2765496"/>
          <a:ext cx="298989" cy="91440"/>
        </a:xfrm>
        <a:custGeom>
          <a:avLst/>
          <a:gdLst/>
          <a:ahLst/>
          <a:cxnLst/>
          <a:rect l="0" t="0" r="0" b="0"/>
          <a:pathLst>
            <a:path>
              <a:moveTo>
                <a:pt x="0" y="45720"/>
              </a:moveTo>
              <a:lnTo>
                <a:pt x="298989" y="45720"/>
              </a:lnTo>
            </a:path>
          </a:pathLst>
        </a:custGeom>
        <a:noFill/>
        <a:ln w="6350" cap="flat" cmpd="sng" algn="ctr">
          <a:solidFill>
            <a:srgbClr val="FFC000">
              <a:hueOff val="9240615"/>
              <a:satOff val="-42638"/>
              <a:lumOff val="156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434465" y="2809567"/>
        <a:ext cx="0" cy="0"/>
      </dsp:txXfrm>
    </dsp:sp>
    <dsp:sp modelId="{D234FC62-E9A5-4281-927D-CFBB5E2D164B}">
      <dsp:nvSpPr>
        <dsp:cNvPr id="0" name=""/>
        <dsp:cNvSpPr/>
      </dsp:nvSpPr>
      <dsp:spPr>
        <a:xfrm>
          <a:off x="7862015" y="2381318"/>
          <a:ext cx="1432995" cy="859797"/>
        </a:xfrm>
        <a:prstGeom prst="rect">
          <a:avLst/>
        </a:prstGeom>
        <a:gradFill rotWithShape="0">
          <a:gsLst>
            <a:gs pos="0">
              <a:srgbClr val="FFC000">
                <a:hueOff val="8754267"/>
                <a:satOff val="-40394"/>
                <a:lumOff val="1486"/>
                <a:alphaOff val="0"/>
                <a:satMod val="103000"/>
                <a:lumMod val="102000"/>
                <a:tint val="94000"/>
              </a:srgbClr>
            </a:gs>
            <a:gs pos="50000">
              <a:srgbClr val="FFC000">
                <a:hueOff val="8754267"/>
                <a:satOff val="-40394"/>
                <a:lumOff val="1486"/>
                <a:alphaOff val="0"/>
                <a:satMod val="110000"/>
                <a:lumMod val="100000"/>
                <a:shade val="100000"/>
              </a:srgbClr>
            </a:gs>
            <a:gs pos="100000">
              <a:srgbClr val="FFC000">
                <a:hueOff val="8754267"/>
                <a:satOff val="-40394"/>
                <a:lumOff val="14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622300">
            <a:lnSpc>
              <a:spcPct val="90000"/>
            </a:lnSpc>
            <a:spcBef>
              <a:spcPct val="0"/>
            </a:spcBef>
            <a:spcAft>
              <a:spcPct val="35000"/>
            </a:spcAft>
            <a:buNone/>
          </a:pPr>
          <a:r>
            <a:rPr lang="en-US" sz="1200" kern="1200" dirty="0">
              <a:solidFill>
                <a:prstClr val="black"/>
              </a:solidFill>
              <a:latin typeface="Times New Roman"/>
              <a:ea typeface="+mn-ea"/>
              <a:cs typeface="Times New Roman"/>
            </a:rPr>
            <a:t>Finalize the “how to execute and control” aspects of all management plans. </a:t>
          </a:r>
        </a:p>
      </dsp:txBody>
      <dsp:txXfrm>
        <a:off x="7862015" y="2381318"/>
        <a:ext cx="1432995" cy="859797"/>
      </dsp:txXfrm>
    </dsp:sp>
    <dsp:sp modelId="{0BA15840-6BE6-4DE4-A3E8-B71D3ED963F2}">
      <dsp:nvSpPr>
        <dsp:cNvPr id="0" name=""/>
        <dsp:cNvSpPr/>
      </dsp:nvSpPr>
      <dsp:spPr>
        <a:xfrm>
          <a:off x="1528172" y="3239315"/>
          <a:ext cx="8812925" cy="298989"/>
        </a:xfrm>
        <a:custGeom>
          <a:avLst/>
          <a:gdLst/>
          <a:ahLst/>
          <a:cxnLst/>
          <a:rect l="0" t="0" r="0" b="0"/>
          <a:pathLst>
            <a:path>
              <a:moveTo>
                <a:pt x="8812925" y="0"/>
              </a:moveTo>
              <a:lnTo>
                <a:pt x="8812925" y="166594"/>
              </a:lnTo>
              <a:lnTo>
                <a:pt x="0" y="166594"/>
              </a:lnTo>
              <a:lnTo>
                <a:pt x="0" y="298989"/>
              </a:lnTo>
            </a:path>
          </a:pathLst>
        </a:custGeom>
        <a:noFill/>
        <a:ln w="6350" cap="flat" cmpd="sng" algn="ctr">
          <a:solidFill>
            <a:srgbClr val="FFC000">
              <a:hueOff val="9818154"/>
              <a:satOff val="-45303"/>
              <a:lumOff val="166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714158" y="3387160"/>
        <a:ext cx="0" cy="0"/>
      </dsp:txXfrm>
    </dsp:sp>
    <dsp:sp modelId="{410B095B-7746-4A98-97FB-D231FD7C88D8}">
      <dsp:nvSpPr>
        <dsp:cNvPr id="0" name=""/>
        <dsp:cNvSpPr/>
      </dsp:nvSpPr>
      <dsp:spPr>
        <a:xfrm>
          <a:off x="9624600" y="2381318"/>
          <a:ext cx="1432995" cy="859797"/>
        </a:xfrm>
        <a:prstGeom prst="rect">
          <a:avLst/>
        </a:prstGeom>
        <a:gradFill rotWithShape="0">
          <a:gsLst>
            <a:gs pos="0">
              <a:srgbClr val="FFC000">
                <a:hueOff val="9301409"/>
                <a:satOff val="-42919"/>
                <a:lumOff val="1579"/>
                <a:alphaOff val="0"/>
                <a:satMod val="103000"/>
                <a:lumMod val="102000"/>
                <a:tint val="94000"/>
              </a:srgbClr>
            </a:gs>
            <a:gs pos="50000">
              <a:srgbClr val="FFC000">
                <a:hueOff val="9301409"/>
                <a:satOff val="-42919"/>
                <a:lumOff val="1579"/>
                <a:alphaOff val="0"/>
                <a:satMod val="110000"/>
                <a:lumMod val="100000"/>
                <a:shade val="100000"/>
              </a:srgbClr>
            </a:gs>
            <a:gs pos="100000">
              <a:srgbClr val="FFC000">
                <a:hueOff val="9301409"/>
                <a:satOff val="-42919"/>
                <a:lumOff val="15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process improvement plan. </a:t>
          </a:r>
        </a:p>
      </dsp:txBody>
      <dsp:txXfrm>
        <a:off x="9624600" y="2381318"/>
        <a:ext cx="1432995" cy="859797"/>
      </dsp:txXfrm>
    </dsp:sp>
    <dsp:sp modelId="{AAB57D64-F356-4332-8330-637A8323D050}">
      <dsp:nvSpPr>
        <dsp:cNvPr id="0" name=""/>
        <dsp:cNvSpPr/>
      </dsp:nvSpPr>
      <dsp:spPr>
        <a:xfrm>
          <a:off x="2242870" y="3954883"/>
          <a:ext cx="298989" cy="91440"/>
        </a:xfrm>
        <a:custGeom>
          <a:avLst/>
          <a:gdLst/>
          <a:ahLst/>
          <a:cxnLst/>
          <a:rect l="0" t="0" r="0" b="0"/>
          <a:pathLst>
            <a:path>
              <a:moveTo>
                <a:pt x="0" y="45720"/>
              </a:moveTo>
              <a:lnTo>
                <a:pt x="298989"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84125" y="3998953"/>
        <a:ext cx="0" cy="0"/>
      </dsp:txXfrm>
    </dsp:sp>
    <dsp:sp modelId="{3ADD81C7-84CE-4D2B-AC34-2E22766C166A}">
      <dsp:nvSpPr>
        <dsp:cNvPr id="0" name=""/>
        <dsp:cNvSpPr/>
      </dsp:nvSpPr>
      <dsp:spPr>
        <a:xfrm>
          <a:off x="811674" y="3570704"/>
          <a:ext cx="1432995" cy="859797"/>
        </a:xfrm>
        <a:prstGeom prst="rect">
          <a:avLst/>
        </a:prstGeom>
        <a:gradFill rotWithShape="0">
          <a:gsLst>
            <a:gs pos="0">
              <a:srgbClr val="FFC000">
                <a:hueOff val="9848551"/>
                <a:satOff val="-45443"/>
                <a:lumOff val="1672"/>
                <a:alphaOff val="0"/>
                <a:satMod val="103000"/>
                <a:lumMod val="102000"/>
                <a:tint val="94000"/>
              </a:srgbClr>
            </a:gs>
            <a:gs pos="50000">
              <a:srgbClr val="FFC000">
                <a:hueOff val="9848551"/>
                <a:satOff val="-45443"/>
                <a:lumOff val="1672"/>
                <a:alphaOff val="0"/>
                <a:satMod val="110000"/>
                <a:lumMod val="100000"/>
                <a:shade val="100000"/>
              </a:srgbClr>
            </a:gs>
            <a:gs pos="100000">
              <a:srgbClr val="FFC000">
                <a:hueOff val="9848551"/>
                <a:satOff val="-45443"/>
                <a:lumOff val="167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Gain formal approval. </a:t>
          </a:r>
        </a:p>
      </dsp:txBody>
      <dsp:txXfrm>
        <a:off x="811674" y="3570704"/>
        <a:ext cx="1432995" cy="859797"/>
      </dsp:txXfrm>
    </dsp:sp>
    <dsp:sp modelId="{245EBB26-ECA2-4FA5-943A-716C028F0E2C}">
      <dsp:nvSpPr>
        <dsp:cNvPr id="0" name=""/>
        <dsp:cNvSpPr/>
      </dsp:nvSpPr>
      <dsp:spPr>
        <a:xfrm>
          <a:off x="2574259" y="3570704"/>
          <a:ext cx="1432995" cy="859797"/>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Hold kick-off meeting. </a:t>
          </a:r>
        </a:p>
      </dsp:txBody>
      <dsp:txXfrm>
        <a:off x="2574259" y="3570704"/>
        <a:ext cx="1432995" cy="8597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174320" y="525360"/>
          <a:ext cx="358091" cy="91440"/>
        </a:xfrm>
        <a:custGeom>
          <a:avLst/>
          <a:gdLst/>
          <a:ahLst/>
          <a:cxnLst/>
          <a:rect l="0" t="0" r="0" b="0"/>
          <a:pathLst>
            <a:path>
              <a:moveTo>
                <a:pt x="0" y="53622"/>
              </a:moveTo>
              <a:lnTo>
                <a:pt x="196335" y="53622"/>
              </a:lnTo>
              <a:lnTo>
                <a:pt x="196335" y="45720"/>
              </a:lnTo>
              <a:lnTo>
                <a:pt x="358471"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43647" y="568897"/>
        <a:ext cx="0" cy="0"/>
      </dsp:txXfrm>
    </dsp:sp>
    <dsp:sp modelId="{415B3C30-75E0-4D86-928E-9B3CB101D7CE}">
      <dsp:nvSpPr>
        <dsp:cNvPr id="0" name=""/>
        <dsp:cNvSpPr/>
      </dsp:nvSpPr>
      <dsp:spPr>
        <a:xfrm>
          <a:off x="280065" y="10158"/>
          <a:ext cx="1896055" cy="1137633"/>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mj-lt"/>
              <a:ea typeface="+mn-ea"/>
              <a:cs typeface="+mn-cs"/>
            </a:rPr>
            <a:t>Acquire final team. </a:t>
          </a:r>
        </a:p>
      </dsp:txBody>
      <dsp:txXfrm>
        <a:off x="280065" y="10158"/>
        <a:ext cx="1896055" cy="1137633"/>
      </dsp:txXfrm>
    </dsp:sp>
    <dsp:sp modelId="{54D54817-7968-416D-8DF9-C60C475A5482}">
      <dsp:nvSpPr>
        <dsp:cNvPr id="0" name=""/>
        <dsp:cNvSpPr/>
      </dsp:nvSpPr>
      <dsp:spPr>
        <a:xfrm>
          <a:off x="4459067" y="525360"/>
          <a:ext cx="405492" cy="91440"/>
        </a:xfrm>
        <a:custGeom>
          <a:avLst/>
          <a:gdLst/>
          <a:ahLst/>
          <a:cxnLst/>
          <a:rect l="0" t="0" r="0" b="0"/>
          <a:pathLst>
            <a:path>
              <a:moveTo>
                <a:pt x="0" y="45720"/>
              </a:moveTo>
              <a:lnTo>
                <a:pt x="405918" y="45720"/>
              </a:lnTo>
            </a:path>
          </a:pathLst>
        </a:custGeom>
        <a:noFill/>
        <a:ln w="6350" cap="flat" cmpd="sng" algn="ctr">
          <a:solidFill>
            <a:srgbClr val="FFC000">
              <a:hueOff val="866308"/>
              <a:satOff val="-3997"/>
              <a:lumOff val="14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50911" y="568897"/>
        <a:ext cx="0" cy="0"/>
      </dsp:txXfrm>
    </dsp:sp>
    <dsp:sp modelId="{0A33F89D-7DF0-4AC9-A228-ED1E8F55F032}">
      <dsp:nvSpPr>
        <dsp:cNvPr id="0" name=""/>
        <dsp:cNvSpPr/>
      </dsp:nvSpPr>
      <dsp:spPr>
        <a:xfrm>
          <a:off x="2564812" y="2263"/>
          <a:ext cx="1896055" cy="1137633"/>
        </a:xfrm>
        <a:prstGeom prst="rect">
          <a:avLst/>
        </a:prstGeom>
        <a:gradFill rotWithShape="0">
          <a:gsLst>
            <a:gs pos="0">
              <a:srgbClr val="FFC000">
                <a:hueOff val="799669"/>
                <a:satOff val="-3690"/>
                <a:lumOff val="136"/>
                <a:alphaOff val="0"/>
                <a:satMod val="103000"/>
                <a:lumMod val="102000"/>
                <a:tint val="94000"/>
              </a:srgbClr>
            </a:gs>
            <a:gs pos="50000">
              <a:srgbClr val="FFC000">
                <a:hueOff val="799669"/>
                <a:satOff val="-3690"/>
                <a:lumOff val="136"/>
                <a:alphaOff val="0"/>
                <a:satMod val="110000"/>
                <a:lumMod val="100000"/>
                <a:shade val="100000"/>
              </a:srgbClr>
            </a:gs>
            <a:gs pos="100000">
              <a:srgbClr val="FFC000">
                <a:hueOff val="799669"/>
                <a:satOff val="-3690"/>
                <a:lumOff val="13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Execute the PM plan. </a:t>
          </a:r>
        </a:p>
      </dsp:txBody>
      <dsp:txXfrm>
        <a:off x="2564812" y="2263"/>
        <a:ext cx="1896055" cy="1137633"/>
      </dsp:txXfrm>
    </dsp:sp>
    <dsp:sp modelId="{F90DD44C-9F77-4B3F-8357-D41F3DF3D829}">
      <dsp:nvSpPr>
        <dsp:cNvPr id="0" name=""/>
        <dsp:cNvSpPr/>
      </dsp:nvSpPr>
      <dsp:spPr>
        <a:xfrm>
          <a:off x="6791215" y="525360"/>
          <a:ext cx="405492" cy="91440"/>
        </a:xfrm>
        <a:custGeom>
          <a:avLst/>
          <a:gdLst/>
          <a:ahLst/>
          <a:cxnLst/>
          <a:rect l="0" t="0" r="0" b="0"/>
          <a:pathLst>
            <a:path>
              <a:moveTo>
                <a:pt x="0" y="45720"/>
              </a:moveTo>
              <a:lnTo>
                <a:pt x="405918" y="45720"/>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983059" y="568897"/>
        <a:ext cx="0" cy="0"/>
      </dsp:txXfrm>
    </dsp:sp>
    <dsp:sp modelId="{36DF2FD5-D92A-486A-A5EF-B5ED082948CD}">
      <dsp:nvSpPr>
        <dsp:cNvPr id="0" name=""/>
        <dsp:cNvSpPr/>
      </dsp:nvSpPr>
      <dsp:spPr>
        <a:xfrm>
          <a:off x="4896959" y="2263"/>
          <a:ext cx="1896055" cy="1137633"/>
        </a:xfrm>
        <a:prstGeom prst="rect">
          <a:avLst/>
        </a:prstGeom>
        <a:gradFill rotWithShape="0">
          <a:gsLst>
            <a:gs pos="0">
              <a:srgbClr val="FFC000">
                <a:hueOff val="1599337"/>
                <a:satOff val="-7380"/>
                <a:lumOff val="272"/>
                <a:alphaOff val="0"/>
                <a:satMod val="103000"/>
                <a:lumMod val="102000"/>
                <a:tint val="94000"/>
              </a:srgbClr>
            </a:gs>
            <a:gs pos="50000">
              <a:srgbClr val="FFC000">
                <a:hueOff val="1599337"/>
                <a:satOff val="-7380"/>
                <a:lumOff val="272"/>
                <a:alphaOff val="0"/>
                <a:satMod val="110000"/>
                <a:lumMod val="100000"/>
                <a:shade val="100000"/>
              </a:srgbClr>
            </a:gs>
            <a:gs pos="100000">
              <a:srgbClr val="FFC000">
                <a:hueOff val="1599337"/>
                <a:satOff val="-7380"/>
                <a:lumOff val="27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product scope. </a:t>
          </a:r>
        </a:p>
      </dsp:txBody>
      <dsp:txXfrm>
        <a:off x="4896959" y="2263"/>
        <a:ext cx="1896055" cy="1137633"/>
      </dsp:txXfrm>
    </dsp:sp>
    <dsp:sp modelId="{0048FCA9-5B4C-4571-A598-EC7338D38249}">
      <dsp:nvSpPr>
        <dsp:cNvPr id="0" name=""/>
        <dsp:cNvSpPr/>
      </dsp:nvSpPr>
      <dsp:spPr>
        <a:xfrm>
          <a:off x="9123362" y="525360"/>
          <a:ext cx="405492" cy="91440"/>
        </a:xfrm>
        <a:custGeom>
          <a:avLst/>
          <a:gdLst/>
          <a:ahLst/>
          <a:cxnLst/>
          <a:rect l="0" t="0" r="0" b="0"/>
          <a:pathLst>
            <a:path>
              <a:moveTo>
                <a:pt x="0" y="45720"/>
              </a:moveTo>
              <a:lnTo>
                <a:pt x="405918" y="45720"/>
              </a:lnTo>
            </a:path>
          </a:pathLst>
        </a:custGeom>
        <a:noFill/>
        <a:ln w="6350" cap="flat" cmpd="sng" algn="ctr">
          <a:solidFill>
            <a:srgbClr val="FFC000">
              <a:hueOff val="2598923"/>
              <a:satOff val="-11992"/>
              <a:lumOff val="44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315206" y="568897"/>
        <a:ext cx="0" cy="0"/>
      </dsp:txXfrm>
    </dsp:sp>
    <dsp:sp modelId="{EFFC1067-6897-45F8-B20C-C14D1139D7BF}">
      <dsp:nvSpPr>
        <dsp:cNvPr id="0" name=""/>
        <dsp:cNvSpPr/>
      </dsp:nvSpPr>
      <dsp:spPr>
        <a:xfrm>
          <a:off x="7229107" y="2263"/>
          <a:ext cx="1896055" cy="1137633"/>
        </a:xfrm>
        <a:prstGeom prst="rect">
          <a:avLst/>
        </a:prstGeom>
        <a:gradFill rotWithShape="0">
          <a:gsLst>
            <a:gs pos="0">
              <a:srgbClr val="FFC000">
                <a:hueOff val="2399006"/>
                <a:satOff val="-11070"/>
                <a:lumOff val="407"/>
                <a:alphaOff val="0"/>
                <a:satMod val="103000"/>
                <a:lumMod val="102000"/>
                <a:tint val="94000"/>
              </a:srgbClr>
            </a:gs>
            <a:gs pos="50000">
              <a:srgbClr val="FFC000">
                <a:hueOff val="2399006"/>
                <a:satOff val="-11070"/>
                <a:lumOff val="407"/>
                <a:alphaOff val="0"/>
                <a:satMod val="110000"/>
                <a:lumMod val="100000"/>
                <a:shade val="100000"/>
              </a:srgbClr>
            </a:gs>
            <a:gs pos="100000">
              <a:srgbClr val="FFC000">
                <a:hueOff val="2399006"/>
                <a:satOff val="-11070"/>
                <a:lumOff val="40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Recommend changes and corrective actions. </a:t>
          </a:r>
        </a:p>
      </dsp:txBody>
      <dsp:txXfrm>
        <a:off x="7229107" y="2263"/>
        <a:ext cx="1896055" cy="1137633"/>
      </dsp:txXfrm>
    </dsp:sp>
    <dsp:sp modelId="{50A2AF8C-87A3-49A6-9DDD-9FB2527CFA4E}">
      <dsp:nvSpPr>
        <dsp:cNvPr id="0" name=""/>
        <dsp:cNvSpPr/>
      </dsp:nvSpPr>
      <dsp:spPr>
        <a:xfrm>
          <a:off x="1180691" y="1138096"/>
          <a:ext cx="9328591" cy="405492"/>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611518" y="1338660"/>
        <a:ext cx="0" cy="0"/>
      </dsp:txXfrm>
    </dsp:sp>
    <dsp:sp modelId="{3DF0E6D0-6FA3-4DA1-A7FB-88C5C5E36300}">
      <dsp:nvSpPr>
        <dsp:cNvPr id="0" name=""/>
        <dsp:cNvSpPr/>
      </dsp:nvSpPr>
      <dsp:spPr>
        <a:xfrm>
          <a:off x="9561255" y="2263"/>
          <a:ext cx="1896055" cy="1137633"/>
        </a:xfrm>
        <a:prstGeom prst="rect">
          <a:avLst/>
        </a:prstGeom>
        <a:gradFill rotWithShape="0">
          <a:gsLst>
            <a:gs pos="0">
              <a:srgbClr val="FFC000">
                <a:hueOff val="3198675"/>
                <a:satOff val="-14759"/>
                <a:lumOff val="543"/>
                <a:alphaOff val="0"/>
                <a:satMod val="103000"/>
                <a:lumMod val="102000"/>
                <a:tint val="94000"/>
              </a:srgbClr>
            </a:gs>
            <a:gs pos="50000">
              <a:srgbClr val="FFC000">
                <a:hueOff val="3198675"/>
                <a:satOff val="-14759"/>
                <a:lumOff val="543"/>
                <a:alphaOff val="0"/>
                <a:satMod val="110000"/>
                <a:lumMod val="100000"/>
                <a:shade val="100000"/>
              </a:srgbClr>
            </a:gs>
            <a:gs pos="100000">
              <a:srgbClr val="FFC000">
                <a:hueOff val="3198675"/>
                <a:satOff val="-14759"/>
                <a:lumOff val="54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Send and receive information. </a:t>
          </a:r>
        </a:p>
      </dsp:txBody>
      <dsp:txXfrm>
        <a:off x="9561255" y="2263"/>
        <a:ext cx="1896055" cy="1137633"/>
      </dsp:txXfrm>
    </dsp:sp>
    <dsp:sp modelId="{5F87C36E-70AB-4BA7-97AA-E1644F9BDA05}">
      <dsp:nvSpPr>
        <dsp:cNvPr id="0" name=""/>
        <dsp:cNvSpPr/>
      </dsp:nvSpPr>
      <dsp:spPr>
        <a:xfrm>
          <a:off x="2126919" y="2099086"/>
          <a:ext cx="405492" cy="91440"/>
        </a:xfrm>
        <a:custGeom>
          <a:avLst/>
          <a:gdLst/>
          <a:ahLst/>
          <a:cxnLst/>
          <a:rect l="0" t="0" r="0" b="0"/>
          <a:pathLst>
            <a:path>
              <a:moveTo>
                <a:pt x="0" y="45720"/>
              </a:moveTo>
              <a:lnTo>
                <a:pt x="405918" y="45720"/>
              </a:lnTo>
            </a:path>
          </a:pathLst>
        </a:custGeom>
        <a:noFill/>
        <a:ln w="6350" cap="flat" cmpd="sng" algn="ctr">
          <a:solidFill>
            <a:srgbClr val="FFC000">
              <a:hueOff val="4331538"/>
              <a:satOff val="-19987"/>
              <a:lumOff val="73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18763" y="2142623"/>
        <a:ext cx="0" cy="0"/>
      </dsp:txXfrm>
    </dsp:sp>
    <dsp:sp modelId="{6A0930C1-718A-4A53-85D0-7A75C81E61C8}">
      <dsp:nvSpPr>
        <dsp:cNvPr id="0" name=""/>
        <dsp:cNvSpPr/>
      </dsp:nvSpPr>
      <dsp:spPr>
        <a:xfrm>
          <a:off x="232664" y="1575989"/>
          <a:ext cx="1896055" cy="1137633"/>
        </a:xfrm>
        <a:prstGeom prst="rect">
          <a:avLst/>
        </a:prstGeom>
        <a:gradFill rotWithShape="0">
          <a:gsLst>
            <a:gs pos="0">
              <a:srgbClr val="FFC000">
                <a:hueOff val="3998343"/>
                <a:satOff val="-18449"/>
                <a:lumOff val="679"/>
                <a:alphaOff val="0"/>
                <a:satMod val="103000"/>
                <a:lumMod val="102000"/>
                <a:tint val="94000"/>
              </a:srgbClr>
            </a:gs>
            <a:gs pos="50000">
              <a:srgbClr val="FFC000">
                <a:hueOff val="3998343"/>
                <a:satOff val="-18449"/>
                <a:lumOff val="679"/>
                <a:alphaOff val="0"/>
                <a:satMod val="110000"/>
                <a:lumMod val="100000"/>
                <a:shade val="100000"/>
              </a:srgbClr>
            </a:gs>
            <a:gs pos="100000">
              <a:srgbClr val="FFC000">
                <a:hueOff val="3998343"/>
                <a:satOff val="-18449"/>
                <a:lumOff val="67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Implement approved changes, defect repair, preventive and corrective actions. </a:t>
          </a:r>
        </a:p>
      </dsp:txBody>
      <dsp:txXfrm>
        <a:off x="232664" y="1575989"/>
        <a:ext cx="1896055" cy="1137633"/>
      </dsp:txXfrm>
    </dsp:sp>
    <dsp:sp modelId="{3EE7E937-6A6A-43CF-91DC-847D45662A62}">
      <dsp:nvSpPr>
        <dsp:cNvPr id="0" name=""/>
        <dsp:cNvSpPr/>
      </dsp:nvSpPr>
      <dsp:spPr>
        <a:xfrm>
          <a:off x="4459067" y="2099086"/>
          <a:ext cx="405492" cy="91440"/>
        </a:xfrm>
        <a:custGeom>
          <a:avLst/>
          <a:gdLst/>
          <a:ahLst/>
          <a:cxnLst/>
          <a:rect l="0" t="0" r="0" b="0"/>
          <a:pathLst>
            <a:path>
              <a:moveTo>
                <a:pt x="0" y="45720"/>
              </a:moveTo>
              <a:lnTo>
                <a:pt x="405918" y="45720"/>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50911" y="2142623"/>
        <a:ext cx="0" cy="0"/>
      </dsp:txXfrm>
    </dsp:sp>
    <dsp:sp modelId="{7E5D11DA-D2FA-474B-8B8A-482C1BDB7E1D}">
      <dsp:nvSpPr>
        <dsp:cNvPr id="0" name=""/>
        <dsp:cNvSpPr/>
      </dsp:nvSpPr>
      <dsp:spPr>
        <a:xfrm>
          <a:off x="2564812" y="1575989"/>
          <a:ext cx="1896055" cy="1137633"/>
        </a:xfrm>
        <a:prstGeom prst="rect">
          <a:avLst/>
        </a:prstGeom>
        <a:gradFill rotWithShape="0">
          <a:gsLst>
            <a:gs pos="0">
              <a:srgbClr val="FFC000">
                <a:hueOff val="4798012"/>
                <a:satOff val="-22139"/>
                <a:lumOff val="815"/>
                <a:alphaOff val="0"/>
                <a:satMod val="103000"/>
                <a:lumMod val="102000"/>
                <a:tint val="94000"/>
              </a:srgbClr>
            </a:gs>
            <a:gs pos="50000">
              <a:srgbClr val="FFC000">
                <a:hueOff val="4798012"/>
                <a:satOff val="-22139"/>
                <a:lumOff val="815"/>
                <a:alphaOff val="0"/>
                <a:satMod val="110000"/>
                <a:lumMod val="100000"/>
                <a:shade val="100000"/>
              </a:srgbClr>
            </a:gs>
            <a:gs pos="100000">
              <a:srgbClr val="FFC000">
                <a:hueOff val="4798012"/>
                <a:satOff val="-22139"/>
                <a:lumOff val="81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Continuous improvement. </a:t>
          </a:r>
        </a:p>
      </dsp:txBody>
      <dsp:txXfrm>
        <a:off x="2564812" y="1575989"/>
        <a:ext cx="1896055" cy="1137633"/>
      </dsp:txXfrm>
    </dsp:sp>
    <dsp:sp modelId="{88366243-8A5A-4FED-BF1A-97CE47E824C4}">
      <dsp:nvSpPr>
        <dsp:cNvPr id="0" name=""/>
        <dsp:cNvSpPr/>
      </dsp:nvSpPr>
      <dsp:spPr>
        <a:xfrm>
          <a:off x="6791215" y="2099086"/>
          <a:ext cx="405492" cy="91440"/>
        </a:xfrm>
        <a:custGeom>
          <a:avLst/>
          <a:gdLst/>
          <a:ahLst/>
          <a:cxnLst/>
          <a:rect l="0" t="0" r="0" b="0"/>
          <a:pathLst>
            <a:path>
              <a:moveTo>
                <a:pt x="0" y="45720"/>
              </a:moveTo>
              <a:lnTo>
                <a:pt x="405918" y="45720"/>
              </a:lnTo>
            </a:path>
          </a:pathLst>
        </a:custGeom>
        <a:noFill/>
        <a:ln w="6350" cap="flat" cmpd="sng" algn="ctr">
          <a:solidFill>
            <a:srgbClr val="FFC000">
              <a:hueOff val="6064154"/>
              <a:satOff val="-27981"/>
              <a:lumOff val="103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983059" y="2142623"/>
        <a:ext cx="0" cy="0"/>
      </dsp:txXfrm>
    </dsp:sp>
    <dsp:sp modelId="{6DD17883-A6BE-4D71-9510-C3461EBEB045}">
      <dsp:nvSpPr>
        <dsp:cNvPr id="0" name=""/>
        <dsp:cNvSpPr/>
      </dsp:nvSpPr>
      <dsp:spPr>
        <a:xfrm>
          <a:off x="4896959" y="1575989"/>
          <a:ext cx="1896055" cy="1137633"/>
        </a:xfrm>
        <a:prstGeom prst="rect">
          <a:avLst/>
        </a:prstGeom>
        <a:gradFill rotWithShape="0">
          <a:gsLst>
            <a:gs pos="0">
              <a:srgbClr val="FFC000">
                <a:hueOff val="5597681"/>
                <a:satOff val="-25829"/>
                <a:lumOff val="950"/>
                <a:alphaOff val="0"/>
                <a:satMod val="103000"/>
                <a:lumMod val="102000"/>
                <a:tint val="94000"/>
              </a:srgbClr>
            </a:gs>
            <a:gs pos="50000">
              <a:srgbClr val="FFC000">
                <a:hueOff val="5597681"/>
                <a:satOff val="-25829"/>
                <a:lumOff val="950"/>
                <a:alphaOff val="0"/>
                <a:satMod val="110000"/>
                <a:lumMod val="100000"/>
                <a:shade val="100000"/>
              </a:srgbClr>
            </a:gs>
            <a:gs pos="100000">
              <a:srgbClr val="FFC000">
                <a:hueOff val="5597681"/>
                <a:satOff val="-25829"/>
                <a:lumOff val="95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Follow processes. </a:t>
          </a:r>
        </a:p>
      </dsp:txBody>
      <dsp:txXfrm>
        <a:off x="4896959" y="1575989"/>
        <a:ext cx="1896055" cy="1137633"/>
      </dsp:txXfrm>
    </dsp:sp>
    <dsp:sp modelId="{0C33A794-01AD-4FB6-8CC7-0DBCCA56A571}">
      <dsp:nvSpPr>
        <dsp:cNvPr id="0" name=""/>
        <dsp:cNvSpPr/>
      </dsp:nvSpPr>
      <dsp:spPr>
        <a:xfrm>
          <a:off x="9123362" y="2099086"/>
          <a:ext cx="405492" cy="91440"/>
        </a:xfrm>
        <a:custGeom>
          <a:avLst/>
          <a:gdLst/>
          <a:ahLst/>
          <a:cxnLst/>
          <a:rect l="0" t="0" r="0" b="0"/>
          <a:pathLst>
            <a:path>
              <a:moveTo>
                <a:pt x="0" y="45720"/>
              </a:moveTo>
              <a:lnTo>
                <a:pt x="405918"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9315206" y="2142623"/>
        <a:ext cx="0" cy="0"/>
      </dsp:txXfrm>
    </dsp:sp>
    <dsp:sp modelId="{E0D76AB7-89CD-4D28-85BA-21323802D2CF}">
      <dsp:nvSpPr>
        <dsp:cNvPr id="0" name=""/>
        <dsp:cNvSpPr/>
      </dsp:nvSpPr>
      <dsp:spPr>
        <a:xfrm>
          <a:off x="7229107" y="1575989"/>
          <a:ext cx="1896055" cy="1137633"/>
        </a:xfrm>
        <a:prstGeom prst="rect">
          <a:avLst/>
        </a:prstGeom>
        <a:gradFill rotWithShape="0">
          <a:gsLst>
            <a:gs pos="0">
              <a:srgbClr val="FFC000">
                <a:hueOff val="6397349"/>
                <a:satOff val="-29519"/>
                <a:lumOff val="1086"/>
                <a:alphaOff val="0"/>
                <a:satMod val="103000"/>
                <a:lumMod val="102000"/>
                <a:tint val="94000"/>
              </a:srgbClr>
            </a:gs>
            <a:gs pos="50000">
              <a:srgbClr val="FFC000">
                <a:hueOff val="6397349"/>
                <a:satOff val="-29519"/>
                <a:lumOff val="1086"/>
                <a:alphaOff val="0"/>
                <a:satMod val="110000"/>
                <a:lumMod val="100000"/>
                <a:shade val="100000"/>
              </a:srgbClr>
            </a:gs>
            <a:gs pos="100000">
              <a:srgbClr val="FFC000">
                <a:hueOff val="6397349"/>
                <a:satOff val="-29519"/>
                <a:lumOff val="108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Team building. </a:t>
          </a:r>
        </a:p>
      </dsp:txBody>
      <dsp:txXfrm>
        <a:off x="7229107" y="1575989"/>
        <a:ext cx="1896055" cy="1137633"/>
      </dsp:txXfrm>
    </dsp:sp>
    <dsp:sp modelId="{08453BD6-AD49-4FF5-A5DF-B3E16B96AACC}">
      <dsp:nvSpPr>
        <dsp:cNvPr id="0" name=""/>
        <dsp:cNvSpPr/>
      </dsp:nvSpPr>
      <dsp:spPr>
        <a:xfrm>
          <a:off x="1180691" y="2711822"/>
          <a:ext cx="9328591" cy="405492"/>
        </a:xfrm>
        <a:custGeom>
          <a:avLst/>
          <a:gdLst/>
          <a:ahLst/>
          <a:cxnLst/>
          <a:rect l="0" t="0" r="0" b="0"/>
          <a:pathLst>
            <a:path>
              <a:moveTo>
                <a:pt x="9337710" y="0"/>
              </a:moveTo>
              <a:lnTo>
                <a:pt x="9337710" y="220059"/>
              </a:lnTo>
              <a:lnTo>
                <a:pt x="0" y="220059"/>
              </a:lnTo>
              <a:lnTo>
                <a:pt x="0" y="405918"/>
              </a:lnTo>
            </a:path>
          </a:pathLst>
        </a:custGeom>
        <a:noFill/>
        <a:ln w="6350" cap="flat" cmpd="sng" algn="ctr">
          <a:solidFill>
            <a:srgbClr val="FFC000">
              <a:hueOff val="7796769"/>
              <a:satOff val="-35976"/>
              <a:lumOff val="132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611518" y="2912386"/>
        <a:ext cx="0" cy="0"/>
      </dsp:txXfrm>
    </dsp:sp>
    <dsp:sp modelId="{6C073909-E5C2-4A56-96FC-963C60E1D521}">
      <dsp:nvSpPr>
        <dsp:cNvPr id="0" name=""/>
        <dsp:cNvSpPr/>
      </dsp:nvSpPr>
      <dsp:spPr>
        <a:xfrm>
          <a:off x="9561255" y="1575989"/>
          <a:ext cx="1896055" cy="1137633"/>
        </a:xfrm>
        <a:prstGeom prst="rect">
          <a:avLst/>
        </a:prstGeom>
        <a:gradFill rotWithShape="0">
          <a:gsLst>
            <a:gs pos="0">
              <a:srgbClr val="FFC000">
                <a:hueOff val="7197018"/>
                <a:satOff val="-33209"/>
                <a:lumOff val="1222"/>
                <a:alphaOff val="0"/>
                <a:satMod val="103000"/>
                <a:lumMod val="102000"/>
                <a:tint val="94000"/>
              </a:srgbClr>
            </a:gs>
            <a:gs pos="50000">
              <a:srgbClr val="FFC000">
                <a:hueOff val="7197018"/>
                <a:satOff val="-33209"/>
                <a:lumOff val="1222"/>
                <a:alphaOff val="0"/>
                <a:satMod val="110000"/>
                <a:lumMod val="100000"/>
                <a:shade val="100000"/>
              </a:srgbClr>
            </a:gs>
            <a:gs pos="100000">
              <a:srgbClr val="FFC000">
                <a:hueOff val="7197018"/>
                <a:satOff val="-33209"/>
                <a:lumOff val="122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Give recognition and rewards</a:t>
          </a:r>
          <a:r>
            <a:rPr lang="en-US" sz="2000" kern="1200" dirty="0">
              <a:solidFill>
                <a:sysClr val="window" lastClr="FFFFFF"/>
              </a:solidFill>
              <a:latin typeface="Calibri" panose="020F0502020204030204"/>
              <a:ea typeface="+mn-ea"/>
              <a:cs typeface="+mn-cs"/>
            </a:rPr>
            <a:t>. </a:t>
          </a:r>
        </a:p>
      </dsp:txBody>
      <dsp:txXfrm>
        <a:off x="9561255" y="1575989"/>
        <a:ext cx="1896055" cy="1137633"/>
      </dsp:txXfrm>
    </dsp:sp>
    <dsp:sp modelId="{DE14FDD7-151B-4FFE-BF9F-ACCA46B6E746}">
      <dsp:nvSpPr>
        <dsp:cNvPr id="0" name=""/>
        <dsp:cNvSpPr/>
      </dsp:nvSpPr>
      <dsp:spPr>
        <a:xfrm>
          <a:off x="2126919" y="3672811"/>
          <a:ext cx="405492" cy="91440"/>
        </a:xfrm>
        <a:custGeom>
          <a:avLst/>
          <a:gdLst/>
          <a:ahLst/>
          <a:cxnLst/>
          <a:rect l="0" t="0" r="0" b="0"/>
          <a:pathLst>
            <a:path>
              <a:moveTo>
                <a:pt x="0" y="45720"/>
              </a:moveTo>
              <a:lnTo>
                <a:pt x="405918"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318763" y="3716349"/>
        <a:ext cx="0" cy="0"/>
      </dsp:txXfrm>
    </dsp:sp>
    <dsp:sp modelId="{3EDCC046-197C-44ED-9B65-DBDDD42A301C}">
      <dsp:nvSpPr>
        <dsp:cNvPr id="0" name=""/>
        <dsp:cNvSpPr/>
      </dsp:nvSpPr>
      <dsp:spPr>
        <a:xfrm>
          <a:off x="232664" y="3149715"/>
          <a:ext cx="1896055" cy="1137633"/>
        </a:xfrm>
        <a:prstGeom prst="rect">
          <a:avLst/>
        </a:prstGeom>
        <a:gradFill rotWithShape="0">
          <a:gsLst>
            <a:gs pos="0">
              <a:srgbClr val="FFC000">
                <a:hueOff val="7996686"/>
                <a:satOff val="-36898"/>
                <a:lumOff val="1358"/>
                <a:alphaOff val="0"/>
                <a:satMod val="103000"/>
                <a:lumMod val="102000"/>
                <a:tint val="94000"/>
              </a:srgbClr>
            </a:gs>
            <a:gs pos="50000">
              <a:srgbClr val="FFC000">
                <a:hueOff val="7996686"/>
                <a:satOff val="-36898"/>
                <a:lumOff val="1358"/>
                <a:alphaOff val="0"/>
                <a:satMod val="110000"/>
                <a:lumMod val="100000"/>
                <a:shade val="100000"/>
              </a:srgbClr>
            </a:gs>
            <a:gs pos="100000">
              <a:srgbClr val="FFC000">
                <a:hueOff val="7996686"/>
                <a:satOff val="-36898"/>
                <a:lumOff val="135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Hold progress meetings. </a:t>
          </a:r>
        </a:p>
      </dsp:txBody>
      <dsp:txXfrm>
        <a:off x="232664" y="3149715"/>
        <a:ext cx="1896055" cy="1137633"/>
      </dsp:txXfrm>
    </dsp:sp>
    <dsp:sp modelId="{30CA9179-63E0-4D5B-9F91-83BF104D5C1F}">
      <dsp:nvSpPr>
        <dsp:cNvPr id="0" name=""/>
        <dsp:cNvSpPr/>
      </dsp:nvSpPr>
      <dsp:spPr>
        <a:xfrm>
          <a:off x="4459067" y="3672811"/>
          <a:ext cx="405492" cy="91440"/>
        </a:xfrm>
        <a:custGeom>
          <a:avLst/>
          <a:gdLst/>
          <a:ahLst/>
          <a:cxnLst/>
          <a:rect l="0" t="0" r="0" b="0"/>
          <a:pathLst>
            <a:path>
              <a:moveTo>
                <a:pt x="0" y="45720"/>
              </a:moveTo>
              <a:lnTo>
                <a:pt x="405918" y="45720"/>
              </a:lnTo>
            </a:path>
          </a:pathLst>
        </a:custGeom>
        <a:noFill/>
        <a:ln w="6350" cap="flat" cmpd="sng" algn="ctr">
          <a:solidFill>
            <a:srgbClr val="FFC000">
              <a:hueOff val="9529384"/>
              <a:satOff val="-43971"/>
              <a:lumOff val="161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50911" y="3716349"/>
        <a:ext cx="0" cy="0"/>
      </dsp:txXfrm>
    </dsp:sp>
    <dsp:sp modelId="{5822C058-BBD8-490A-B532-C42127C80AAB}">
      <dsp:nvSpPr>
        <dsp:cNvPr id="0" name=""/>
        <dsp:cNvSpPr/>
      </dsp:nvSpPr>
      <dsp:spPr>
        <a:xfrm>
          <a:off x="2564812" y="3149715"/>
          <a:ext cx="1896055" cy="1137633"/>
        </a:xfrm>
        <a:prstGeom prst="rect">
          <a:avLst/>
        </a:prstGeom>
        <a:gradFill rotWithShape="0">
          <a:gsLst>
            <a:gs pos="0">
              <a:srgbClr val="FFC000">
                <a:hueOff val="8796355"/>
                <a:satOff val="-40588"/>
                <a:lumOff val="1493"/>
                <a:alphaOff val="0"/>
                <a:satMod val="103000"/>
                <a:lumMod val="102000"/>
                <a:tint val="94000"/>
              </a:srgbClr>
            </a:gs>
            <a:gs pos="50000">
              <a:srgbClr val="FFC000">
                <a:hueOff val="8796355"/>
                <a:satOff val="-40588"/>
                <a:lumOff val="1493"/>
                <a:alphaOff val="0"/>
                <a:satMod val="110000"/>
                <a:lumMod val="100000"/>
                <a:shade val="100000"/>
              </a:srgbClr>
            </a:gs>
            <a:gs pos="100000">
              <a:srgbClr val="FFC000">
                <a:hueOff val="8796355"/>
                <a:satOff val="-40588"/>
                <a:lumOff val="149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Use work authorization system. </a:t>
          </a:r>
        </a:p>
      </dsp:txBody>
      <dsp:txXfrm>
        <a:off x="2564812" y="3149715"/>
        <a:ext cx="1896055" cy="1137633"/>
      </dsp:txXfrm>
    </dsp:sp>
    <dsp:sp modelId="{B37E39EF-E3CA-4FD8-8408-F393E6ACE7C1}">
      <dsp:nvSpPr>
        <dsp:cNvPr id="0" name=""/>
        <dsp:cNvSpPr/>
      </dsp:nvSpPr>
      <dsp:spPr>
        <a:xfrm>
          <a:off x="6791215" y="3672811"/>
          <a:ext cx="405492" cy="91440"/>
        </a:xfrm>
        <a:custGeom>
          <a:avLst/>
          <a:gdLst/>
          <a:ahLst/>
          <a:cxnLst/>
          <a:rect l="0" t="0" r="0" b="0"/>
          <a:pathLst>
            <a:path>
              <a:moveTo>
                <a:pt x="0" y="45720"/>
              </a:moveTo>
              <a:lnTo>
                <a:pt x="405918"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6983059" y="3716349"/>
        <a:ext cx="0" cy="0"/>
      </dsp:txXfrm>
    </dsp:sp>
    <dsp:sp modelId="{5F2706F8-3B13-43F3-A94F-4ACC10E1A70D}">
      <dsp:nvSpPr>
        <dsp:cNvPr id="0" name=""/>
        <dsp:cNvSpPr/>
      </dsp:nvSpPr>
      <dsp:spPr>
        <a:xfrm>
          <a:off x="4896959" y="3149715"/>
          <a:ext cx="1896055" cy="1137633"/>
        </a:xfrm>
        <a:prstGeom prst="rect">
          <a:avLst/>
        </a:prstGeom>
        <a:gradFill rotWithShape="0">
          <a:gsLst>
            <a:gs pos="0">
              <a:srgbClr val="FFC000">
                <a:hueOff val="9596024"/>
                <a:satOff val="-44278"/>
                <a:lumOff val="1629"/>
                <a:alphaOff val="0"/>
                <a:satMod val="103000"/>
                <a:lumMod val="102000"/>
                <a:tint val="94000"/>
              </a:srgbClr>
            </a:gs>
            <a:gs pos="50000">
              <a:srgbClr val="FFC000">
                <a:hueOff val="9596024"/>
                <a:satOff val="-44278"/>
                <a:lumOff val="1629"/>
                <a:alphaOff val="0"/>
                <a:satMod val="110000"/>
                <a:lumMod val="100000"/>
                <a:shade val="100000"/>
              </a:srgbClr>
            </a:gs>
            <a:gs pos="100000">
              <a:srgbClr val="FFC000">
                <a:hueOff val="9596024"/>
                <a:satOff val="-44278"/>
                <a:lumOff val="162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Request seller responses. </a:t>
          </a:r>
        </a:p>
      </dsp:txBody>
      <dsp:txXfrm>
        <a:off x="4896959" y="3149715"/>
        <a:ext cx="1896055" cy="1137633"/>
      </dsp:txXfrm>
    </dsp:sp>
    <dsp:sp modelId="{61D9D320-E57C-46A0-AF3C-5339CD581B8E}">
      <dsp:nvSpPr>
        <dsp:cNvPr id="0" name=""/>
        <dsp:cNvSpPr/>
      </dsp:nvSpPr>
      <dsp:spPr>
        <a:xfrm>
          <a:off x="7229107" y="3149715"/>
          <a:ext cx="1896055" cy="1137633"/>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Select Sellers.</a:t>
          </a:r>
        </a:p>
      </dsp:txBody>
      <dsp:txXfrm>
        <a:off x="7229107" y="3149715"/>
        <a:ext cx="1896055" cy="11376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1717321" y="589610"/>
          <a:ext cx="310985" cy="91440"/>
        </a:xfrm>
        <a:custGeom>
          <a:avLst/>
          <a:gdLst/>
          <a:ahLst/>
          <a:cxnLst/>
          <a:rect l="0" t="0" r="0" b="0"/>
          <a:pathLst>
            <a:path>
              <a:moveTo>
                <a:pt x="0" y="52665"/>
              </a:moveTo>
              <a:lnTo>
                <a:pt x="172759" y="52665"/>
              </a:lnTo>
              <a:lnTo>
                <a:pt x="172759" y="45720"/>
              </a:lnTo>
              <a:lnTo>
                <a:pt x="311319"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864272" y="633412"/>
        <a:ext cx="0" cy="0"/>
      </dsp:txXfrm>
    </dsp:sp>
    <dsp:sp modelId="{415B3C30-75E0-4D86-928E-9B3CB101D7CE}">
      <dsp:nvSpPr>
        <dsp:cNvPr id="0" name=""/>
        <dsp:cNvSpPr/>
      </dsp:nvSpPr>
      <dsp:spPr>
        <a:xfrm>
          <a:off x="52850" y="142387"/>
          <a:ext cx="1666270" cy="999762"/>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mj-lt"/>
              <a:ea typeface="+mn-ea"/>
              <a:cs typeface="+mn-cs"/>
            </a:rPr>
            <a:t>Measure against the performance measurement baselines. </a:t>
          </a:r>
        </a:p>
      </dsp:txBody>
      <dsp:txXfrm>
        <a:off x="52850" y="142387"/>
        <a:ext cx="1666270" cy="999762"/>
      </dsp:txXfrm>
    </dsp:sp>
    <dsp:sp modelId="{6525B44A-AA60-4489-8982-0F3C080A850D}">
      <dsp:nvSpPr>
        <dsp:cNvPr id="0" name=""/>
        <dsp:cNvSpPr/>
      </dsp:nvSpPr>
      <dsp:spPr>
        <a:xfrm>
          <a:off x="3725177" y="589610"/>
          <a:ext cx="352642" cy="91440"/>
        </a:xfrm>
        <a:custGeom>
          <a:avLst/>
          <a:gdLst/>
          <a:ahLst/>
          <a:cxnLst/>
          <a:rect l="0" t="0" r="0" b="0"/>
          <a:pathLst>
            <a:path>
              <a:moveTo>
                <a:pt x="0" y="45720"/>
              </a:moveTo>
              <a:lnTo>
                <a:pt x="353016" y="45720"/>
              </a:lnTo>
            </a:path>
          </a:pathLst>
        </a:custGeom>
        <a:noFill/>
        <a:ln w="6350" cap="flat" cmpd="sng" algn="ctr">
          <a:solidFill>
            <a:srgbClr val="FFC000">
              <a:hueOff val="799669"/>
              <a:satOff val="-3690"/>
              <a:lumOff val="13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891917" y="633412"/>
        <a:ext cx="0" cy="0"/>
      </dsp:txXfrm>
    </dsp:sp>
    <dsp:sp modelId="{16653787-7195-4128-9A80-0D369D29B368}">
      <dsp:nvSpPr>
        <dsp:cNvPr id="0" name=""/>
        <dsp:cNvSpPr/>
      </dsp:nvSpPr>
      <dsp:spPr>
        <a:xfrm>
          <a:off x="2060706" y="135449"/>
          <a:ext cx="1666270" cy="999762"/>
        </a:xfrm>
        <a:prstGeom prst="rect">
          <a:avLst/>
        </a:prstGeom>
        <a:gradFill rotWithShape="0">
          <a:gsLst>
            <a:gs pos="0">
              <a:srgbClr val="FFC000">
                <a:hueOff val="742549"/>
                <a:satOff val="-3426"/>
                <a:lumOff val="126"/>
                <a:alphaOff val="0"/>
                <a:satMod val="103000"/>
                <a:lumMod val="102000"/>
                <a:tint val="94000"/>
              </a:srgbClr>
            </a:gs>
            <a:gs pos="50000">
              <a:srgbClr val="FFC000">
                <a:hueOff val="742549"/>
                <a:satOff val="-3426"/>
                <a:lumOff val="126"/>
                <a:alphaOff val="0"/>
                <a:satMod val="110000"/>
                <a:lumMod val="100000"/>
                <a:shade val="100000"/>
              </a:srgbClr>
            </a:gs>
            <a:gs pos="100000">
              <a:srgbClr val="FFC000">
                <a:hueOff val="742549"/>
                <a:satOff val="-3426"/>
                <a:lumOff val="12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according to the management plans. </a:t>
          </a:r>
        </a:p>
      </dsp:txBody>
      <dsp:txXfrm>
        <a:off x="2060706" y="135449"/>
        <a:ext cx="1666270" cy="999762"/>
      </dsp:txXfrm>
    </dsp:sp>
    <dsp:sp modelId="{141A347C-6DBC-48C5-8779-5F14BE75975D}">
      <dsp:nvSpPr>
        <dsp:cNvPr id="0" name=""/>
        <dsp:cNvSpPr/>
      </dsp:nvSpPr>
      <dsp:spPr>
        <a:xfrm>
          <a:off x="5774690" y="589610"/>
          <a:ext cx="352642" cy="91440"/>
        </a:xfrm>
        <a:custGeom>
          <a:avLst/>
          <a:gdLst/>
          <a:ahLst/>
          <a:cxnLst/>
          <a:rect l="0" t="0" r="0" b="0"/>
          <a:pathLst>
            <a:path>
              <a:moveTo>
                <a:pt x="0" y="45720"/>
              </a:moveTo>
              <a:lnTo>
                <a:pt x="353016" y="45720"/>
              </a:lnTo>
            </a:path>
          </a:pathLst>
        </a:custGeom>
        <a:noFill/>
        <a:ln w="6350" cap="flat" cmpd="sng" algn="ctr">
          <a:solidFill>
            <a:srgbClr val="FFC000">
              <a:hueOff val="1599337"/>
              <a:satOff val="-7380"/>
              <a:lumOff val="27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41430" y="633412"/>
        <a:ext cx="0" cy="0"/>
      </dsp:txXfrm>
    </dsp:sp>
    <dsp:sp modelId="{F16742F8-4881-4DF1-8E27-AE2B875715C3}">
      <dsp:nvSpPr>
        <dsp:cNvPr id="0" name=""/>
        <dsp:cNvSpPr/>
      </dsp:nvSpPr>
      <dsp:spPr>
        <a:xfrm>
          <a:off x="4110219" y="135449"/>
          <a:ext cx="1666270" cy="999762"/>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Determine variances and if they warrant corrective action or a change. </a:t>
          </a:r>
        </a:p>
      </dsp:txBody>
      <dsp:txXfrm>
        <a:off x="4110219" y="135449"/>
        <a:ext cx="1666270" cy="999762"/>
      </dsp:txXfrm>
    </dsp:sp>
    <dsp:sp modelId="{2212A006-37B8-45B2-B86A-A23E77B8C2D2}">
      <dsp:nvSpPr>
        <dsp:cNvPr id="0" name=""/>
        <dsp:cNvSpPr/>
      </dsp:nvSpPr>
      <dsp:spPr>
        <a:xfrm>
          <a:off x="7824203" y="589610"/>
          <a:ext cx="352642" cy="91440"/>
        </a:xfrm>
        <a:custGeom>
          <a:avLst/>
          <a:gdLst/>
          <a:ahLst/>
          <a:cxnLst/>
          <a:rect l="0" t="0" r="0" b="0"/>
          <a:pathLst>
            <a:path>
              <a:moveTo>
                <a:pt x="0" y="45720"/>
              </a:moveTo>
              <a:lnTo>
                <a:pt x="353016" y="45720"/>
              </a:lnTo>
            </a:path>
          </a:pathLst>
        </a:custGeom>
        <a:noFill/>
        <a:ln w="6350" cap="flat" cmpd="sng" algn="ctr">
          <a:solidFill>
            <a:srgbClr val="FFC000">
              <a:hueOff val="2399006"/>
              <a:satOff val="-11070"/>
              <a:lumOff val="40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90943" y="633412"/>
        <a:ext cx="0" cy="0"/>
      </dsp:txXfrm>
    </dsp:sp>
    <dsp:sp modelId="{330A237D-F63C-44AC-A8C1-5554D8489603}">
      <dsp:nvSpPr>
        <dsp:cNvPr id="0" name=""/>
        <dsp:cNvSpPr/>
      </dsp:nvSpPr>
      <dsp:spPr>
        <a:xfrm>
          <a:off x="6159732" y="135449"/>
          <a:ext cx="1666270" cy="999762"/>
        </a:xfrm>
        <a:prstGeom prst="rect">
          <a:avLst/>
        </a:prstGeom>
        <a:gradFill rotWithShape="0">
          <a:gsLst>
            <a:gs pos="0">
              <a:srgbClr val="FFC000">
                <a:hueOff val="2227648"/>
                <a:satOff val="-10279"/>
                <a:lumOff val="378"/>
                <a:alphaOff val="0"/>
                <a:satMod val="103000"/>
                <a:lumMod val="102000"/>
                <a:tint val="94000"/>
              </a:srgbClr>
            </a:gs>
            <a:gs pos="50000">
              <a:srgbClr val="FFC000">
                <a:hueOff val="2227648"/>
                <a:satOff val="-10279"/>
                <a:lumOff val="378"/>
                <a:alphaOff val="0"/>
                <a:satMod val="110000"/>
                <a:lumMod val="100000"/>
                <a:shade val="100000"/>
              </a:srgbClr>
            </a:gs>
            <a:gs pos="100000">
              <a:srgbClr val="FFC000">
                <a:hueOff val="2227648"/>
                <a:satOff val="-10279"/>
                <a:lumOff val="378"/>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Scope verification. </a:t>
          </a:r>
        </a:p>
      </dsp:txBody>
      <dsp:txXfrm>
        <a:off x="6159732" y="135449"/>
        <a:ext cx="1666270" cy="999762"/>
      </dsp:txXfrm>
    </dsp:sp>
    <dsp:sp modelId="{95878ADF-7C1F-4159-A5BA-04BF507F644F}">
      <dsp:nvSpPr>
        <dsp:cNvPr id="0" name=""/>
        <dsp:cNvSpPr/>
      </dsp:nvSpPr>
      <dsp:spPr>
        <a:xfrm>
          <a:off x="844328" y="1133411"/>
          <a:ext cx="8198052" cy="352642"/>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3198675"/>
              <a:satOff val="-14759"/>
              <a:lumOff val="54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38179" y="1307815"/>
        <a:ext cx="0" cy="0"/>
      </dsp:txXfrm>
    </dsp:sp>
    <dsp:sp modelId="{7A5AED31-6A46-4C74-843E-65F9148B15F6}">
      <dsp:nvSpPr>
        <dsp:cNvPr id="0" name=""/>
        <dsp:cNvSpPr/>
      </dsp:nvSpPr>
      <dsp:spPr>
        <a:xfrm>
          <a:off x="8209245" y="135449"/>
          <a:ext cx="1666270" cy="999762"/>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Configuration management. </a:t>
          </a:r>
        </a:p>
      </dsp:txBody>
      <dsp:txXfrm>
        <a:off x="8209245" y="135449"/>
        <a:ext cx="1666270" cy="999762"/>
      </dsp:txXfrm>
    </dsp:sp>
    <dsp:sp modelId="{4F1E6861-EB27-47F0-9B87-7837405864A8}">
      <dsp:nvSpPr>
        <dsp:cNvPr id="0" name=""/>
        <dsp:cNvSpPr/>
      </dsp:nvSpPr>
      <dsp:spPr>
        <a:xfrm>
          <a:off x="1675664" y="1972615"/>
          <a:ext cx="352642" cy="91440"/>
        </a:xfrm>
        <a:custGeom>
          <a:avLst/>
          <a:gdLst/>
          <a:ahLst/>
          <a:cxnLst/>
          <a:rect l="0" t="0" r="0" b="0"/>
          <a:pathLst>
            <a:path>
              <a:moveTo>
                <a:pt x="0" y="45720"/>
              </a:moveTo>
              <a:lnTo>
                <a:pt x="353016" y="45720"/>
              </a:lnTo>
            </a:path>
          </a:pathLst>
        </a:custGeom>
        <a:noFill/>
        <a:ln w="6350" cap="flat" cmpd="sng" algn="ctr">
          <a:solidFill>
            <a:srgbClr val="FFC000">
              <a:hueOff val="3998343"/>
              <a:satOff val="-18449"/>
              <a:lumOff val="67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842404" y="2016417"/>
        <a:ext cx="0" cy="0"/>
      </dsp:txXfrm>
    </dsp:sp>
    <dsp:sp modelId="{A1247218-4069-4FDD-85A2-6C9100C1750B}">
      <dsp:nvSpPr>
        <dsp:cNvPr id="0" name=""/>
        <dsp:cNvSpPr/>
      </dsp:nvSpPr>
      <dsp:spPr>
        <a:xfrm>
          <a:off x="11193" y="1518454"/>
          <a:ext cx="1666270" cy="999762"/>
        </a:xfrm>
        <a:prstGeom prst="rect">
          <a:avLst/>
        </a:prstGeom>
        <a:gradFill rotWithShape="0">
          <a:gsLst>
            <a:gs pos="0">
              <a:srgbClr val="FFC000">
                <a:hueOff val="3712747"/>
                <a:satOff val="-17131"/>
                <a:lumOff val="630"/>
                <a:alphaOff val="0"/>
                <a:satMod val="103000"/>
                <a:lumMod val="102000"/>
                <a:tint val="94000"/>
              </a:srgbClr>
            </a:gs>
            <a:gs pos="50000">
              <a:srgbClr val="FFC000">
                <a:hueOff val="3712747"/>
                <a:satOff val="-17131"/>
                <a:lumOff val="630"/>
                <a:alphaOff val="0"/>
                <a:satMod val="110000"/>
                <a:lumMod val="100000"/>
                <a:shade val="100000"/>
              </a:srgbClr>
            </a:gs>
            <a:gs pos="100000">
              <a:srgbClr val="FFC000">
                <a:hueOff val="3712747"/>
                <a:satOff val="-17131"/>
                <a:lumOff val="63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Recommend changes, defect repair, preventive and corrective actions. </a:t>
          </a:r>
        </a:p>
      </dsp:txBody>
      <dsp:txXfrm>
        <a:off x="11193" y="1518454"/>
        <a:ext cx="1666270" cy="999762"/>
      </dsp:txXfrm>
    </dsp:sp>
    <dsp:sp modelId="{747FE640-4BAE-4A6D-A72D-373BE3F887ED}">
      <dsp:nvSpPr>
        <dsp:cNvPr id="0" name=""/>
        <dsp:cNvSpPr/>
      </dsp:nvSpPr>
      <dsp:spPr>
        <a:xfrm>
          <a:off x="3725177" y="1972615"/>
          <a:ext cx="352642" cy="91440"/>
        </a:xfrm>
        <a:custGeom>
          <a:avLst/>
          <a:gdLst/>
          <a:ahLst/>
          <a:cxnLst/>
          <a:rect l="0" t="0" r="0" b="0"/>
          <a:pathLst>
            <a:path>
              <a:moveTo>
                <a:pt x="0" y="45720"/>
              </a:moveTo>
              <a:lnTo>
                <a:pt x="353016" y="45720"/>
              </a:lnTo>
            </a:path>
          </a:pathLst>
        </a:custGeom>
        <a:noFill/>
        <a:ln w="6350" cap="flat" cmpd="sng" algn="ctr">
          <a:solidFill>
            <a:srgbClr val="FFC000">
              <a:hueOff val="4798012"/>
              <a:satOff val="-22139"/>
              <a:lumOff val="81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891917" y="2016417"/>
        <a:ext cx="0" cy="0"/>
      </dsp:txXfrm>
    </dsp:sp>
    <dsp:sp modelId="{5E7689DF-0280-4E87-BE54-0C68155EB497}">
      <dsp:nvSpPr>
        <dsp:cNvPr id="0" name=""/>
        <dsp:cNvSpPr/>
      </dsp:nvSpPr>
      <dsp:spPr>
        <a:xfrm>
          <a:off x="2060706" y="1518454"/>
          <a:ext cx="1666270" cy="999762"/>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Integrated change control. </a:t>
          </a:r>
        </a:p>
      </dsp:txBody>
      <dsp:txXfrm>
        <a:off x="2060706" y="1518454"/>
        <a:ext cx="1666270" cy="999762"/>
      </dsp:txXfrm>
    </dsp:sp>
    <dsp:sp modelId="{5C4AEF01-1F5A-4971-938E-708E50390280}">
      <dsp:nvSpPr>
        <dsp:cNvPr id="0" name=""/>
        <dsp:cNvSpPr/>
      </dsp:nvSpPr>
      <dsp:spPr>
        <a:xfrm>
          <a:off x="5774690" y="1972615"/>
          <a:ext cx="352642" cy="91440"/>
        </a:xfrm>
        <a:custGeom>
          <a:avLst/>
          <a:gdLst/>
          <a:ahLst/>
          <a:cxnLst/>
          <a:rect l="0" t="0" r="0" b="0"/>
          <a:pathLst>
            <a:path>
              <a:moveTo>
                <a:pt x="0" y="45720"/>
              </a:moveTo>
              <a:lnTo>
                <a:pt x="353016" y="45720"/>
              </a:lnTo>
            </a:path>
          </a:pathLst>
        </a:custGeom>
        <a:noFill/>
        <a:ln w="6350" cap="flat" cmpd="sng" algn="ctr">
          <a:solidFill>
            <a:srgbClr val="FFC000">
              <a:hueOff val="5597681"/>
              <a:satOff val="-25829"/>
              <a:lumOff val="95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41430" y="2016417"/>
        <a:ext cx="0" cy="0"/>
      </dsp:txXfrm>
    </dsp:sp>
    <dsp:sp modelId="{F2DA7A23-2E9F-46D9-AC80-DD38B6400A2B}">
      <dsp:nvSpPr>
        <dsp:cNvPr id="0" name=""/>
        <dsp:cNvSpPr/>
      </dsp:nvSpPr>
      <dsp:spPr>
        <a:xfrm>
          <a:off x="4110219" y="1518454"/>
          <a:ext cx="1666270" cy="999762"/>
        </a:xfrm>
        <a:prstGeom prst="rect">
          <a:avLst/>
        </a:prstGeom>
        <a:gradFill rotWithShape="0">
          <a:gsLst>
            <a:gs pos="0">
              <a:srgbClr val="FFC000">
                <a:hueOff val="5197846"/>
                <a:satOff val="-23984"/>
                <a:lumOff val="883"/>
                <a:alphaOff val="0"/>
                <a:satMod val="103000"/>
                <a:lumMod val="102000"/>
                <a:tint val="94000"/>
              </a:srgbClr>
            </a:gs>
            <a:gs pos="50000">
              <a:srgbClr val="FFC000">
                <a:hueOff val="5197846"/>
                <a:satOff val="-23984"/>
                <a:lumOff val="883"/>
                <a:alphaOff val="0"/>
                <a:satMod val="110000"/>
                <a:lumMod val="100000"/>
                <a:shade val="100000"/>
              </a:srgbClr>
            </a:gs>
            <a:gs pos="100000">
              <a:srgbClr val="FFC000">
                <a:hueOff val="5197846"/>
                <a:satOff val="-23984"/>
                <a:lumOff val="88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Approve changes, defect repair, preventive and corrective actions. </a:t>
          </a:r>
        </a:p>
      </dsp:txBody>
      <dsp:txXfrm>
        <a:off x="4110219" y="1518454"/>
        <a:ext cx="1666270" cy="999762"/>
      </dsp:txXfrm>
    </dsp:sp>
    <dsp:sp modelId="{073EE454-95AC-4CD3-98A8-A4C5627B0268}">
      <dsp:nvSpPr>
        <dsp:cNvPr id="0" name=""/>
        <dsp:cNvSpPr/>
      </dsp:nvSpPr>
      <dsp:spPr>
        <a:xfrm>
          <a:off x="7824203" y="1972615"/>
          <a:ext cx="352642" cy="91440"/>
        </a:xfrm>
        <a:custGeom>
          <a:avLst/>
          <a:gdLst/>
          <a:ahLst/>
          <a:cxnLst/>
          <a:rect l="0" t="0" r="0" b="0"/>
          <a:pathLst>
            <a:path>
              <a:moveTo>
                <a:pt x="0" y="45720"/>
              </a:moveTo>
              <a:lnTo>
                <a:pt x="353016" y="45720"/>
              </a:lnTo>
            </a:path>
          </a:pathLst>
        </a:custGeom>
        <a:noFill/>
        <a:ln w="6350" cap="flat" cmpd="sng" algn="ctr">
          <a:solidFill>
            <a:srgbClr val="FFC000">
              <a:hueOff val="6397349"/>
              <a:satOff val="-29519"/>
              <a:lumOff val="1086"/>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90943" y="2016417"/>
        <a:ext cx="0" cy="0"/>
      </dsp:txXfrm>
    </dsp:sp>
    <dsp:sp modelId="{FE0EF1EE-2979-4649-B546-DE1D22F2509E}">
      <dsp:nvSpPr>
        <dsp:cNvPr id="0" name=""/>
        <dsp:cNvSpPr/>
      </dsp:nvSpPr>
      <dsp:spPr>
        <a:xfrm>
          <a:off x="6159732" y="1518454"/>
          <a:ext cx="1666270" cy="999762"/>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Risk audits. </a:t>
          </a:r>
        </a:p>
      </dsp:txBody>
      <dsp:txXfrm>
        <a:off x="6159732" y="1518454"/>
        <a:ext cx="1666270" cy="999762"/>
      </dsp:txXfrm>
    </dsp:sp>
    <dsp:sp modelId="{4DF3CB2D-32CD-4127-8A9A-A7FD012E8BF1}">
      <dsp:nvSpPr>
        <dsp:cNvPr id="0" name=""/>
        <dsp:cNvSpPr/>
      </dsp:nvSpPr>
      <dsp:spPr>
        <a:xfrm>
          <a:off x="844328" y="2516416"/>
          <a:ext cx="8198052" cy="352642"/>
        </a:xfrm>
        <a:custGeom>
          <a:avLst/>
          <a:gdLst/>
          <a:ahLst/>
          <a:cxnLst/>
          <a:rect l="0" t="0" r="0" b="0"/>
          <a:pathLst>
            <a:path>
              <a:moveTo>
                <a:pt x="8206065" y="0"/>
              </a:moveTo>
              <a:lnTo>
                <a:pt x="8206065" y="193608"/>
              </a:lnTo>
              <a:lnTo>
                <a:pt x="0" y="193608"/>
              </a:lnTo>
              <a:lnTo>
                <a:pt x="0" y="353016"/>
              </a:lnTo>
            </a:path>
          </a:pathLst>
        </a:custGeom>
        <a:noFill/>
        <a:ln w="6350" cap="flat" cmpd="sng" algn="ctr">
          <a:solidFill>
            <a:srgbClr val="FFC000">
              <a:hueOff val="7197018"/>
              <a:satOff val="-33209"/>
              <a:lumOff val="1222"/>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38179" y="2690819"/>
        <a:ext cx="0" cy="0"/>
      </dsp:txXfrm>
    </dsp:sp>
    <dsp:sp modelId="{BDC671B5-0B52-4E98-9F04-372D98EFE328}">
      <dsp:nvSpPr>
        <dsp:cNvPr id="0" name=""/>
        <dsp:cNvSpPr/>
      </dsp:nvSpPr>
      <dsp:spPr>
        <a:xfrm>
          <a:off x="8209245" y="1518454"/>
          <a:ext cx="1666270" cy="999762"/>
        </a:xfrm>
        <a:prstGeom prst="rect">
          <a:avLst/>
        </a:prstGeom>
        <a:gradFill rotWithShape="0">
          <a:gsLst>
            <a:gs pos="0">
              <a:srgbClr val="FFC000">
                <a:hueOff val="6682945"/>
                <a:satOff val="-30837"/>
                <a:lumOff val="1135"/>
                <a:alphaOff val="0"/>
                <a:satMod val="103000"/>
                <a:lumMod val="102000"/>
                <a:tint val="94000"/>
              </a:srgbClr>
            </a:gs>
            <a:gs pos="50000">
              <a:srgbClr val="FFC000">
                <a:hueOff val="6682945"/>
                <a:satOff val="-30837"/>
                <a:lumOff val="1135"/>
                <a:alphaOff val="0"/>
                <a:satMod val="110000"/>
                <a:lumMod val="100000"/>
                <a:shade val="100000"/>
              </a:srgbClr>
            </a:gs>
            <a:gs pos="100000">
              <a:srgbClr val="FFC000">
                <a:hueOff val="6682945"/>
                <a:satOff val="-30837"/>
                <a:lumOff val="113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Use issue logs. </a:t>
          </a:r>
        </a:p>
      </dsp:txBody>
      <dsp:txXfrm>
        <a:off x="8209245" y="1518454"/>
        <a:ext cx="1666270" cy="999762"/>
      </dsp:txXfrm>
    </dsp:sp>
    <dsp:sp modelId="{49361546-B51E-4FAF-B1D3-50FA39F7FD38}">
      <dsp:nvSpPr>
        <dsp:cNvPr id="0" name=""/>
        <dsp:cNvSpPr/>
      </dsp:nvSpPr>
      <dsp:spPr>
        <a:xfrm>
          <a:off x="1675664" y="3355620"/>
          <a:ext cx="352642" cy="91440"/>
        </a:xfrm>
        <a:custGeom>
          <a:avLst/>
          <a:gdLst/>
          <a:ahLst/>
          <a:cxnLst/>
          <a:rect l="0" t="0" r="0" b="0"/>
          <a:pathLst>
            <a:path>
              <a:moveTo>
                <a:pt x="0" y="45720"/>
              </a:moveTo>
              <a:lnTo>
                <a:pt x="353016" y="45720"/>
              </a:lnTo>
            </a:path>
          </a:pathLst>
        </a:custGeom>
        <a:noFill/>
        <a:ln w="6350" cap="flat" cmpd="sng" algn="ctr">
          <a:solidFill>
            <a:srgbClr val="FFC000">
              <a:hueOff val="7996686"/>
              <a:satOff val="-36898"/>
              <a:lumOff val="135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1842404" y="3399422"/>
        <a:ext cx="0" cy="0"/>
      </dsp:txXfrm>
    </dsp:sp>
    <dsp:sp modelId="{A76555D5-82C6-4801-8225-2112BADE7FBA}">
      <dsp:nvSpPr>
        <dsp:cNvPr id="0" name=""/>
        <dsp:cNvSpPr/>
      </dsp:nvSpPr>
      <dsp:spPr>
        <a:xfrm>
          <a:off x="11193" y="2901459"/>
          <a:ext cx="1666270" cy="999762"/>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Facilitate conflict resolution. </a:t>
          </a:r>
        </a:p>
      </dsp:txBody>
      <dsp:txXfrm>
        <a:off x="11193" y="2901459"/>
        <a:ext cx="1666270" cy="999762"/>
      </dsp:txXfrm>
    </dsp:sp>
    <dsp:sp modelId="{0A125064-45A2-4A7A-9DB2-2DADC99F3B1C}">
      <dsp:nvSpPr>
        <dsp:cNvPr id="0" name=""/>
        <dsp:cNvSpPr/>
      </dsp:nvSpPr>
      <dsp:spPr>
        <a:xfrm>
          <a:off x="3725177" y="3355620"/>
          <a:ext cx="352642" cy="91440"/>
        </a:xfrm>
        <a:custGeom>
          <a:avLst/>
          <a:gdLst/>
          <a:ahLst/>
          <a:cxnLst/>
          <a:rect l="0" t="0" r="0" b="0"/>
          <a:pathLst>
            <a:path>
              <a:moveTo>
                <a:pt x="0" y="45720"/>
              </a:moveTo>
              <a:lnTo>
                <a:pt x="353016" y="45720"/>
              </a:lnTo>
            </a:path>
          </a:pathLst>
        </a:custGeom>
        <a:noFill/>
        <a:ln w="6350" cap="flat" cmpd="sng" algn="ctr">
          <a:solidFill>
            <a:srgbClr val="FFC000">
              <a:hueOff val="8796355"/>
              <a:satOff val="-40588"/>
              <a:lumOff val="149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3891917" y="3399422"/>
        <a:ext cx="0" cy="0"/>
      </dsp:txXfrm>
    </dsp:sp>
    <dsp:sp modelId="{FB747CCC-7B03-456B-8752-43376B843560}">
      <dsp:nvSpPr>
        <dsp:cNvPr id="0" name=""/>
        <dsp:cNvSpPr/>
      </dsp:nvSpPr>
      <dsp:spPr>
        <a:xfrm>
          <a:off x="2060706" y="2901459"/>
          <a:ext cx="1666270" cy="999762"/>
        </a:xfrm>
        <a:prstGeom prst="rect">
          <a:avLst/>
        </a:prstGeom>
        <a:gradFill rotWithShape="0">
          <a:gsLst>
            <a:gs pos="0">
              <a:srgbClr val="FFC000">
                <a:hueOff val="8168044"/>
                <a:satOff val="-37689"/>
                <a:lumOff val="1387"/>
                <a:alphaOff val="0"/>
                <a:satMod val="103000"/>
                <a:lumMod val="102000"/>
                <a:tint val="94000"/>
              </a:srgbClr>
            </a:gs>
            <a:gs pos="50000">
              <a:srgbClr val="FFC000">
                <a:hueOff val="8168044"/>
                <a:satOff val="-37689"/>
                <a:lumOff val="1387"/>
                <a:alphaOff val="0"/>
                <a:satMod val="110000"/>
                <a:lumMod val="100000"/>
                <a:shade val="100000"/>
              </a:srgbClr>
            </a:gs>
            <a:gs pos="100000">
              <a:srgbClr val="FFC000">
                <a:hueOff val="8168044"/>
                <a:satOff val="-37689"/>
                <a:lumOff val="1387"/>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Measure team member performance. </a:t>
          </a:r>
        </a:p>
      </dsp:txBody>
      <dsp:txXfrm>
        <a:off x="2060706" y="2901459"/>
        <a:ext cx="1666270" cy="999762"/>
      </dsp:txXfrm>
    </dsp:sp>
    <dsp:sp modelId="{DBD61D62-5EC6-49E0-93C3-F54FB25A58D7}">
      <dsp:nvSpPr>
        <dsp:cNvPr id="0" name=""/>
        <dsp:cNvSpPr/>
      </dsp:nvSpPr>
      <dsp:spPr>
        <a:xfrm>
          <a:off x="5774690" y="3355620"/>
          <a:ext cx="352642" cy="91440"/>
        </a:xfrm>
        <a:custGeom>
          <a:avLst/>
          <a:gdLst/>
          <a:ahLst/>
          <a:cxnLst/>
          <a:rect l="0" t="0" r="0" b="0"/>
          <a:pathLst>
            <a:path>
              <a:moveTo>
                <a:pt x="0" y="45720"/>
              </a:moveTo>
              <a:lnTo>
                <a:pt x="353016" y="45720"/>
              </a:lnTo>
            </a:path>
          </a:pathLst>
        </a:custGeom>
        <a:noFill/>
        <a:ln w="6350" cap="flat" cmpd="sng" algn="ctr">
          <a:solidFill>
            <a:srgbClr val="FFC000">
              <a:hueOff val="9596024"/>
              <a:satOff val="-44278"/>
              <a:lumOff val="1629"/>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5941430" y="3399422"/>
        <a:ext cx="0" cy="0"/>
      </dsp:txXfrm>
    </dsp:sp>
    <dsp:sp modelId="{B43CAAEC-AFF7-42AF-A18D-EFCEFD086237}">
      <dsp:nvSpPr>
        <dsp:cNvPr id="0" name=""/>
        <dsp:cNvSpPr/>
      </dsp:nvSpPr>
      <dsp:spPr>
        <a:xfrm>
          <a:off x="4110219" y="2901459"/>
          <a:ext cx="1666270" cy="999762"/>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Report on performance</a:t>
          </a:r>
          <a:r>
            <a:rPr lang="en-US" sz="1900" kern="1200" dirty="0">
              <a:solidFill>
                <a:sysClr val="window" lastClr="FFFFFF"/>
              </a:solidFill>
              <a:latin typeface="Calibri" panose="020F0502020204030204"/>
              <a:ea typeface="+mn-ea"/>
              <a:cs typeface="+mn-cs"/>
            </a:rPr>
            <a:t>. </a:t>
          </a:r>
        </a:p>
      </dsp:txBody>
      <dsp:txXfrm>
        <a:off x="4110219" y="2901459"/>
        <a:ext cx="1666270" cy="999762"/>
      </dsp:txXfrm>
    </dsp:sp>
    <dsp:sp modelId="{550B6D5E-4821-4FCA-9AD1-B198207F55D6}">
      <dsp:nvSpPr>
        <dsp:cNvPr id="0" name=""/>
        <dsp:cNvSpPr/>
      </dsp:nvSpPr>
      <dsp:spPr>
        <a:xfrm>
          <a:off x="7824203" y="3355620"/>
          <a:ext cx="352642" cy="91440"/>
        </a:xfrm>
        <a:custGeom>
          <a:avLst/>
          <a:gdLst/>
          <a:ahLst/>
          <a:cxnLst/>
          <a:rect l="0" t="0" r="0" b="0"/>
          <a:pathLst>
            <a:path>
              <a:moveTo>
                <a:pt x="0" y="45720"/>
              </a:moveTo>
              <a:lnTo>
                <a:pt x="353016"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990943" y="3399422"/>
        <a:ext cx="0" cy="0"/>
      </dsp:txXfrm>
    </dsp:sp>
    <dsp:sp modelId="{F8716C60-A452-4F53-AEDE-D4A8B5C509B9}">
      <dsp:nvSpPr>
        <dsp:cNvPr id="0" name=""/>
        <dsp:cNvSpPr/>
      </dsp:nvSpPr>
      <dsp:spPr>
        <a:xfrm>
          <a:off x="6159732" y="2901459"/>
          <a:ext cx="1666270" cy="999762"/>
        </a:xfrm>
        <a:prstGeom prst="rect">
          <a:avLst/>
        </a:prstGeom>
        <a:gradFill rotWithShape="0">
          <a:gsLst>
            <a:gs pos="0">
              <a:srgbClr val="FFC000">
                <a:hueOff val="9653143"/>
                <a:satOff val="-44542"/>
                <a:lumOff val="1639"/>
                <a:alphaOff val="0"/>
                <a:satMod val="103000"/>
                <a:lumMod val="102000"/>
                <a:tint val="94000"/>
              </a:srgbClr>
            </a:gs>
            <a:gs pos="50000">
              <a:srgbClr val="FFC000">
                <a:hueOff val="9653143"/>
                <a:satOff val="-44542"/>
                <a:lumOff val="1639"/>
                <a:alphaOff val="0"/>
                <a:satMod val="110000"/>
                <a:lumMod val="100000"/>
                <a:shade val="100000"/>
              </a:srgbClr>
            </a:gs>
            <a:gs pos="100000">
              <a:srgbClr val="FFC000">
                <a:hueOff val="9653143"/>
                <a:satOff val="-44542"/>
                <a:lumOff val="163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Create forecasts. </a:t>
          </a:r>
        </a:p>
      </dsp:txBody>
      <dsp:txXfrm>
        <a:off x="6159732" y="2901459"/>
        <a:ext cx="1666270" cy="999762"/>
      </dsp:txXfrm>
    </dsp:sp>
    <dsp:sp modelId="{B0AC349B-B542-4F80-B7F0-F90699CA7F6C}">
      <dsp:nvSpPr>
        <dsp:cNvPr id="0" name=""/>
        <dsp:cNvSpPr/>
      </dsp:nvSpPr>
      <dsp:spPr>
        <a:xfrm>
          <a:off x="8209245" y="2901459"/>
          <a:ext cx="1666270" cy="999762"/>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solidFill>
                <a:prstClr val="black"/>
              </a:solidFill>
              <a:latin typeface="Times New Roman"/>
              <a:ea typeface="+mn-ea"/>
              <a:cs typeface="Times New Roman"/>
            </a:rPr>
            <a:t>Administer contracts. </a:t>
          </a:r>
        </a:p>
      </dsp:txBody>
      <dsp:txXfrm>
        <a:off x="8209245" y="2901459"/>
        <a:ext cx="1666270" cy="9997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52F4-F7D1-4293-B441-6FAA1582A874}">
      <dsp:nvSpPr>
        <dsp:cNvPr id="0" name=""/>
        <dsp:cNvSpPr/>
      </dsp:nvSpPr>
      <dsp:spPr>
        <a:xfrm>
          <a:off x="2093698" y="1148541"/>
          <a:ext cx="427865" cy="91440"/>
        </a:xfrm>
        <a:custGeom>
          <a:avLst/>
          <a:gdLst/>
          <a:ahLst/>
          <a:cxnLst/>
          <a:rect l="0" t="0" r="0" b="0"/>
          <a:pathLst>
            <a:path>
              <a:moveTo>
                <a:pt x="0" y="67472"/>
              </a:moveTo>
              <a:lnTo>
                <a:pt x="231032" y="67472"/>
              </a:lnTo>
              <a:lnTo>
                <a:pt x="231032" y="45720"/>
              </a:lnTo>
              <a:lnTo>
                <a:pt x="427865" y="45720"/>
              </a:lnTo>
            </a:path>
          </a:pathLst>
        </a:custGeom>
        <a:noFill/>
        <a:ln w="6350" cap="flat" cmpd="sng" algn="ctr">
          <a:solidFill>
            <a:srgbClr val="FFC000">
              <a:hueOff val="0"/>
              <a:satOff val="0"/>
              <a:lumOff val="0"/>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96156" y="1191913"/>
        <a:ext cx="0" cy="0"/>
      </dsp:txXfrm>
    </dsp:sp>
    <dsp:sp modelId="{415B3C30-75E0-4D86-928E-9B3CB101D7CE}">
      <dsp:nvSpPr>
        <dsp:cNvPr id="0" name=""/>
        <dsp:cNvSpPr/>
      </dsp:nvSpPr>
      <dsp:spPr>
        <a:xfrm>
          <a:off x="52970" y="603256"/>
          <a:ext cx="2042528" cy="1225516"/>
        </a:xfrm>
        <a:prstGeom prst="rect">
          <a:avLst/>
        </a:prstGeom>
        <a:gradFill rotWithShape="0">
          <a:gsLst>
            <a:gs pos="0">
              <a:srgbClr val="FFC000">
                <a:hueOff val="0"/>
                <a:satOff val="0"/>
                <a:lumOff val="0"/>
                <a:alphaOff val="0"/>
                <a:satMod val="103000"/>
                <a:lumMod val="102000"/>
                <a:tint val="94000"/>
              </a:srgbClr>
            </a:gs>
            <a:gs pos="50000">
              <a:srgbClr val="FFC000">
                <a:hueOff val="0"/>
                <a:satOff val="0"/>
                <a:lumOff val="0"/>
                <a:alphaOff val="0"/>
                <a:satMod val="110000"/>
                <a:lumMod val="100000"/>
                <a:shade val="100000"/>
              </a:srgbClr>
            </a:gs>
            <a:gs pos="100000">
              <a:srgbClr val="FFC000">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latin typeface="+mj-lt"/>
              <a:ea typeface="+mn-ea"/>
              <a:cs typeface="+mn-cs"/>
            </a:rPr>
            <a:t>Develop closure procedures. </a:t>
          </a:r>
        </a:p>
      </dsp:txBody>
      <dsp:txXfrm>
        <a:off x="52970" y="603256"/>
        <a:ext cx="2042528" cy="1225516"/>
      </dsp:txXfrm>
    </dsp:sp>
    <dsp:sp modelId="{24E4C66A-F3CB-4175-945A-3546DFA4DFDE}">
      <dsp:nvSpPr>
        <dsp:cNvPr id="0" name=""/>
        <dsp:cNvSpPr/>
      </dsp:nvSpPr>
      <dsp:spPr>
        <a:xfrm>
          <a:off x="4594692" y="1148541"/>
          <a:ext cx="399433" cy="91440"/>
        </a:xfrm>
        <a:custGeom>
          <a:avLst/>
          <a:gdLst/>
          <a:ahLst/>
          <a:cxnLst/>
          <a:rect l="0" t="0" r="0" b="0"/>
          <a:pathLst>
            <a:path>
              <a:moveTo>
                <a:pt x="0" y="45720"/>
              </a:moveTo>
              <a:lnTo>
                <a:pt x="216816" y="45720"/>
              </a:lnTo>
              <a:lnTo>
                <a:pt x="216816" y="58967"/>
              </a:lnTo>
              <a:lnTo>
                <a:pt x="399433" y="58967"/>
              </a:lnTo>
            </a:path>
          </a:pathLst>
        </a:custGeom>
        <a:noFill/>
        <a:ln w="6350" cap="flat" cmpd="sng" algn="ctr">
          <a:solidFill>
            <a:srgbClr val="FFC000">
              <a:hueOff val="1732615"/>
              <a:satOff val="-7995"/>
              <a:lumOff val="294"/>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83653" y="1191913"/>
        <a:ext cx="0" cy="0"/>
      </dsp:txXfrm>
    </dsp:sp>
    <dsp:sp modelId="{170C96EE-C7F3-4A4B-9318-FD01576819B8}">
      <dsp:nvSpPr>
        <dsp:cNvPr id="0" name=""/>
        <dsp:cNvSpPr/>
      </dsp:nvSpPr>
      <dsp:spPr>
        <a:xfrm>
          <a:off x="2553964" y="581503"/>
          <a:ext cx="2042528" cy="1225516"/>
        </a:xfrm>
        <a:prstGeom prst="rect">
          <a:avLst/>
        </a:prstGeom>
        <a:gradFill rotWithShape="0">
          <a:gsLst>
            <a:gs pos="0">
              <a:srgbClr val="FFC000">
                <a:hueOff val="1485099"/>
                <a:satOff val="-6853"/>
                <a:lumOff val="252"/>
                <a:alphaOff val="0"/>
                <a:satMod val="103000"/>
                <a:lumMod val="102000"/>
                <a:tint val="94000"/>
              </a:srgbClr>
            </a:gs>
            <a:gs pos="50000">
              <a:srgbClr val="FFC000">
                <a:hueOff val="1485099"/>
                <a:satOff val="-6853"/>
                <a:lumOff val="252"/>
                <a:alphaOff val="0"/>
                <a:satMod val="110000"/>
                <a:lumMod val="100000"/>
                <a:shade val="100000"/>
              </a:srgbClr>
            </a:gs>
            <a:gs pos="100000">
              <a:srgbClr val="FFC000">
                <a:hueOff val="1485099"/>
                <a:satOff val="-6853"/>
                <a:lumOff val="252"/>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Complete contract closure. </a:t>
          </a:r>
        </a:p>
      </dsp:txBody>
      <dsp:txXfrm>
        <a:off x="2553964" y="581503"/>
        <a:ext cx="2042528" cy="1225516"/>
      </dsp:txXfrm>
    </dsp:sp>
    <dsp:sp modelId="{FBF04B70-1E4F-43A9-82A7-D5F024DCF216}">
      <dsp:nvSpPr>
        <dsp:cNvPr id="0" name=""/>
        <dsp:cNvSpPr/>
      </dsp:nvSpPr>
      <dsp:spPr>
        <a:xfrm>
          <a:off x="7067254" y="1161789"/>
          <a:ext cx="439181" cy="91440"/>
        </a:xfrm>
        <a:custGeom>
          <a:avLst/>
          <a:gdLst/>
          <a:ahLst/>
          <a:cxnLst/>
          <a:rect l="0" t="0" r="0" b="0"/>
          <a:pathLst>
            <a:path>
              <a:moveTo>
                <a:pt x="0" y="45720"/>
              </a:moveTo>
              <a:lnTo>
                <a:pt x="439181" y="45720"/>
              </a:lnTo>
            </a:path>
          </a:pathLst>
        </a:custGeom>
        <a:noFill/>
        <a:ln w="6350" cap="flat" cmpd="sng" algn="ctr">
          <a:solidFill>
            <a:srgbClr val="FFC000">
              <a:hueOff val="3465231"/>
              <a:satOff val="-15989"/>
              <a:lumOff val="588"/>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275100" y="1205160"/>
        <a:ext cx="0" cy="0"/>
      </dsp:txXfrm>
    </dsp:sp>
    <dsp:sp modelId="{879CB8F2-28EF-462F-87FB-A266136DAE27}">
      <dsp:nvSpPr>
        <dsp:cNvPr id="0" name=""/>
        <dsp:cNvSpPr/>
      </dsp:nvSpPr>
      <dsp:spPr>
        <a:xfrm>
          <a:off x="5026526" y="594751"/>
          <a:ext cx="2042528" cy="1225516"/>
        </a:xfrm>
        <a:prstGeom prst="rect">
          <a:avLst/>
        </a:prstGeom>
        <a:gradFill rotWithShape="0">
          <a:gsLst>
            <a:gs pos="0">
              <a:srgbClr val="FFC000">
                <a:hueOff val="2970198"/>
                <a:satOff val="-13705"/>
                <a:lumOff val="504"/>
                <a:alphaOff val="0"/>
                <a:satMod val="103000"/>
                <a:lumMod val="102000"/>
                <a:tint val="94000"/>
              </a:srgbClr>
            </a:gs>
            <a:gs pos="50000">
              <a:srgbClr val="FFC000">
                <a:hueOff val="2970198"/>
                <a:satOff val="-13705"/>
                <a:lumOff val="504"/>
                <a:alphaOff val="0"/>
                <a:satMod val="110000"/>
                <a:lumMod val="100000"/>
                <a:shade val="100000"/>
              </a:srgbClr>
            </a:gs>
            <a:gs pos="100000">
              <a:srgbClr val="FFC000">
                <a:hueOff val="2970198"/>
                <a:satOff val="-13705"/>
                <a:lumOff val="504"/>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Confirm work is done to requirement. </a:t>
          </a:r>
        </a:p>
      </dsp:txBody>
      <dsp:txXfrm>
        <a:off x="5026526" y="594751"/>
        <a:ext cx="2042528" cy="1225516"/>
      </dsp:txXfrm>
    </dsp:sp>
    <dsp:sp modelId="{285035B5-964B-4533-9624-519CF15404CA}">
      <dsp:nvSpPr>
        <dsp:cNvPr id="0" name=""/>
        <dsp:cNvSpPr/>
      </dsp:nvSpPr>
      <dsp:spPr>
        <a:xfrm>
          <a:off x="1023170" y="1818468"/>
          <a:ext cx="7536929" cy="439181"/>
        </a:xfrm>
        <a:custGeom>
          <a:avLst/>
          <a:gdLst/>
          <a:ahLst/>
          <a:cxnLst/>
          <a:rect l="0" t="0" r="0" b="0"/>
          <a:pathLst>
            <a:path>
              <a:moveTo>
                <a:pt x="7536929" y="0"/>
              </a:moveTo>
              <a:lnTo>
                <a:pt x="7536929" y="236690"/>
              </a:lnTo>
              <a:lnTo>
                <a:pt x="0" y="236690"/>
              </a:lnTo>
              <a:lnTo>
                <a:pt x="0" y="439181"/>
              </a:lnTo>
            </a:path>
          </a:pathLst>
        </a:custGeom>
        <a:noFill/>
        <a:ln w="6350" cap="flat" cmpd="sng" algn="ctr">
          <a:solidFill>
            <a:srgbClr val="FFC000">
              <a:hueOff val="5197846"/>
              <a:satOff val="-23984"/>
              <a:lumOff val="883"/>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602846" y="2035710"/>
        <a:ext cx="0" cy="0"/>
      </dsp:txXfrm>
    </dsp:sp>
    <dsp:sp modelId="{92203324-B338-4E60-A1AC-387BDA27FEC1}">
      <dsp:nvSpPr>
        <dsp:cNvPr id="0" name=""/>
        <dsp:cNvSpPr/>
      </dsp:nvSpPr>
      <dsp:spPr>
        <a:xfrm>
          <a:off x="7538835" y="594751"/>
          <a:ext cx="2042528" cy="1225516"/>
        </a:xfrm>
        <a:prstGeom prst="rect">
          <a:avLst/>
        </a:prstGeom>
        <a:gradFill rotWithShape="0">
          <a:gsLst>
            <a:gs pos="0">
              <a:srgbClr val="FFC000">
                <a:hueOff val="4455297"/>
                <a:satOff val="-20558"/>
                <a:lumOff val="756"/>
                <a:alphaOff val="0"/>
                <a:satMod val="103000"/>
                <a:lumMod val="102000"/>
                <a:tint val="94000"/>
              </a:srgbClr>
            </a:gs>
            <a:gs pos="50000">
              <a:srgbClr val="FFC000">
                <a:hueOff val="4455297"/>
                <a:satOff val="-20558"/>
                <a:lumOff val="756"/>
                <a:alphaOff val="0"/>
                <a:satMod val="110000"/>
                <a:lumMod val="100000"/>
                <a:shade val="100000"/>
              </a:srgbClr>
            </a:gs>
            <a:gs pos="100000">
              <a:srgbClr val="FFC000">
                <a:hueOff val="4455297"/>
                <a:satOff val="-20558"/>
                <a:lumOff val="756"/>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Gain formal acceptance of the product. </a:t>
          </a:r>
        </a:p>
      </dsp:txBody>
      <dsp:txXfrm>
        <a:off x="7538835" y="594751"/>
        <a:ext cx="2042528" cy="1225516"/>
      </dsp:txXfrm>
    </dsp:sp>
    <dsp:sp modelId="{96704561-A763-4615-B7C6-8844CC40E0F6}">
      <dsp:nvSpPr>
        <dsp:cNvPr id="0" name=""/>
        <dsp:cNvSpPr/>
      </dsp:nvSpPr>
      <dsp:spPr>
        <a:xfrm>
          <a:off x="2042635" y="2857088"/>
          <a:ext cx="439181" cy="91440"/>
        </a:xfrm>
        <a:custGeom>
          <a:avLst/>
          <a:gdLst/>
          <a:ahLst/>
          <a:cxnLst/>
          <a:rect l="0" t="0" r="0" b="0"/>
          <a:pathLst>
            <a:path>
              <a:moveTo>
                <a:pt x="0" y="45720"/>
              </a:moveTo>
              <a:lnTo>
                <a:pt x="439181" y="45720"/>
              </a:lnTo>
            </a:path>
          </a:pathLst>
        </a:custGeom>
        <a:noFill/>
        <a:ln w="6350" cap="flat" cmpd="sng" algn="ctr">
          <a:solidFill>
            <a:srgbClr val="FFC000">
              <a:hueOff val="6930461"/>
              <a:satOff val="-31979"/>
              <a:lumOff val="1177"/>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2250481" y="2900459"/>
        <a:ext cx="0" cy="0"/>
      </dsp:txXfrm>
    </dsp:sp>
    <dsp:sp modelId="{C0BD506C-D733-4BA3-A92F-C042A600A913}">
      <dsp:nvSpPr>
        <dsp:cNvPr id="0" name=""/>
        <dsp:cNvSpPr/>
      </dsp:nvSpPr>
      <dsp:spPr>
        <a:xfrm>
          <a:off x="1906" y="2290049"/>
          <a:ext cx="2042528" cy="1225516"/>
        </a:xfrm>
        <a:prstGeom prst="rect">
          <a:avLst/>
        </a:prstGeom>
        <a:gradFill rotWithShape="0">
          <a:gsLst>
            <a:gs pos="0">
              <a:srgbClr val="FFC000">
                <a:hueOff val="5940396"/>
                <a:satOff val="-27410"/>
                <a:lumOff val="1009"/>
                <a:alphaOff val="0"/>
                <a:satMod val="103000"/>
                <a:lumMod val="102000"/>
                <a:tint val="94000"/>
              </a:srgbClr>
            </a:gs>
            <a:gs pos="50000">
              <a:srgbClr val="FFC000">
                <a:hueOff val="5940396"/>
                <a:satOff val="-27410"/>
                <a:lumOff val="1009"/>
                <a:alphaOff val="0"/>
                <a:satMod val="110000"/>
                <a:lumMod val="100000"/>
                <a:shade val="100000"/>
              </a:srgbClr>
            </a:gs>
            <a:gs pos="100000">
              <a:srgbClr val="FFC000">
                <a:hueOff val="5940396"/>
                <a:satOff val="-27410"/>
                <a:lumOff val="1009"/>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Final performance reporting. </a:t>
          </a:r>
        </a:p>
      </dsp:txBody>
      <dsp:txXfrm>
        <a:off x="1906" y="2290049"/>
        <a:ext cx="2042528" cy="1225516"/>
      </dsp:txXfrm>
    </dsp:sp>
    <dsp:sp modelId="{5CF3E0F5-179A-470F-BAD4-F9088067F09A}">
      <dsp:nvSpPr>
        <dsp:cNvPr id="0" name=""/>
        <dsp:cNvSpPr/>
      </dsp:nvSpPr>
      <dsp:spPr>
        <a:xfrm>
          <a:off x="455494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8663077"/>
              <a:satOff val="-39973"/>
              <a:lumOff val="1471"/>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4762790" y="2900459"/>
        <a:ext cx="0" cy="0"/>
      </dsp:txXfrm>
    </dsp:sp>
    <dsp:sp modelId="{14B8020A-FCCC-44B4-B5CD-A8A0B566279D}">
      <dsp:nvSpPr>
        <dsp:cNvPr id="0" name=""/>
        <dsp:cNvSpPr/>
      </dsp:nvSpPr>
      <dsp:spPr>
        <a:xfrm>
          <a:off x="2514216" y="2290049"/>
          <a:ext cx="2042528" cy="1225516"/>
        </a:xfrm>
        <a:prstGeom prst="rect">
          <a:avLst/>
        </a:prstGeom>
        <a:gradFill rotWithShape="0">
          <a:gsLst>
            <a:gs pos="0">
              <a:srgbClr val="FFC000">
                <a:hueOff val="7425494"/>
                <a:satOff val="-34263"/>
                <a:lumOff val="1261"/>
                <a:alphaOff val="0"/>
                <a:satMod val="103000"/>
                <a:lumMod val="102000"/>
                <a:tint val="94000"/>
              </a:srgbClr>
            </a:gs>
            <a:gs pos="50000">
              <a:srgbClr val="FFC000">
                <a:hueOff val="7425494"/>
                <a:satOff val="-34263"/>
                <a:lumOff val="1261"/>
                <a:alphaOff val="0"/>
                <a:satMod val="110000"/>
                <a:lumMod val="100000"/>
                <a:shade val="100000"/>
              </a:srgbClr>
            </a:gs>
            <a:gs pos="100000">
              <a:srgbClr val="FFC000">
                <a:hueOff val="7425494"/>
                <a:satOff val="-34263"/>
                <a:lumOff val="1261"/>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Index and archive records. </a:t>
          </a:r>
        </a:p>
      </dsp:txBody>
      <dsp:txXfrm>
        <a:off x="2514216" y="2290049"/>
        <a:ext cx="2042528" cy="1225516"/>
      </dsp:txXfrm>
    </dsp:sp>
    <dsp:sp modelId="{160D5466-D60D-46E6-8AC3-83F21F920B0F}">
      <dsp:nvSpPr>
        <dsp:cNvPr id="0" name=""/>
        <dsp:cNvSpPr/>
      </dsp:nvSpPr>
      <dsp:spPr>
        <a:xfrm>
          <a:off x="7067254" y="2857088"/>
          <a:ext cx="439181" cy="91440"/>
        </a:xfrm>
        <a:custGeom>
          <a:avLst/>
          <a:gdLst/>
          <a:ahLst/>
          <a:cxnLst/>
          <a:rect l="0" t="0" r="0" b="0"/>
          <a:pathLst>
            <a:path>
              <a:moveTo>
                <a:pt x="0" y="45720"/>
              </a:moveTo>
              <a:lnTo>
                <a:pt x="439181" y="45720"/>
              </a:lnTo>
            </a:path>
          </a:pathLst>
        </a:custGeom>
        <a:noFill/>
        <a:ln w="6350" cap="flat" cmpd="sng" algn="ctr">
          <a:solidFill>
            <a:srgbClr val="FFC000">
              <a:hueOff val="10395692"/>
              <a:satOff val="-47968"/>
              <a:lumOff val="1765"/>
              <a:alphaOff val="0"/>
            </a:srgb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ysClr val="windowText" lastClr="000000">
                <a:hueOff val="0"/>
                <a:satOff val="0"/>
                <a:lumOff val="0"/>
                <a:alphaOff val="0"/>
              </a:sysClr>
            </a:solidFill>
            <a:latin typeface="Calibri" panose="020F0502020204030204"/>
            <a:ea typeface="+mn-ea"/>
            <a:cs typeface="+mn-cs"/>
          </a:endParaRPr>
        </a:p>
      </dsp:txBody>
      <dsp:txXfrm>
        <a:off x="7275100" y="2900459"/>
        <a:ext cx="0" cy="0"/>
      </dsp:txXfrm>
    </dsp:sp>
    <dsp:sp modelId="{FD30465B-C110-4D23-BB44-D1F50F4D8D43}">
      <dsp:nvSpPr>
        <dsp:cNvPr id="0" name=""/>
        <dsp:cNvSpPr/>
      </dsp:nvSpPr>
      <dsp:spPr>
        <a:xfrm>
          <a:off x="5026526" y="2290049"/>
          <a:ext cx="2042528" cy="1225516"/>
        </a:xfrm>
        <a:prstGeom prst="rect">
          <a:avLst/>
        </a:prstGeom>
        <a:gradFill rotWithShape="0">
          <a:gsLst>
            <a:gs pos="0">
              <a:srgbClr val="FFC000">
                <a:hueOff val="8910593"/>
                <a:satOff val="-41115"/>
                <a:lumOff val="1513"/>
                <a:alphaOff val="0"/>
                <a:satMod val="103000"/>
                <a:lumMod val="102000"/>
                <a:tint val="94000"/>
              </a:srgbClr>
            </a:gs>
            <a:gs pos="50000">
              <a:srgbClr val="FFC000">
                <a:hueOff val="8910593"/>
                <a:satOff val="-41115"/>
                <a:lumOff val="1513"/>
                <a:alphaOff val="0"/>
                <a:satMod val="110000"/>
                <a:lumMod val="100000"/>
                <a:shade val="100000"/>
              </a:srgbClr>
            </a:gs>
            <a:gs pos="100000">
              <a:srgbClr val="FFC000">
                <a:hueOff val="8910593"/>
                <a:satOff val="-41115"/>
                <a:lumOff val="1513"/>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Update, lessons learned and knowledge base. </a:t>
          </a:r>
        </a:p>
      </dsp:txBody>
      <dsp:txXfrm>
        <a:off x="5026526" y="2290049"/>
        <a:ext cx="2042528" cy="1225516"/>
      </dsp:txXfrm>
    </dsp:sp>
    <dsp:sp modelId="{B81FEA66-3380-4081-94BA-C1590CC8C80D}">
      <dsp:nvSpPr>
        <dsp:cNvPr id="0" name=""/>
        <dsp:cNvSpPr/>
      </dsp:nvSpPr>
      <dsp:spPr>
        <a:xfrm>
          <a:off x="7538835" y="2290049"/>
          <a:ext cx="2042528" cy="1225516"/>
        </a:xfrm>
        <a:prstGeom prst="rect">
          <a:avLst/>
        </a:prstGeom>
        <a:gradFill rotWithShape="0">
          <a:gsLst>
            <a:gs pos="0">
              <a:srgbClr val="FFC000">
                <a:hueOff val="10395692"/>
                <a:satOff val="-47968"/>
                <a:lumOff val="1765"/>
                <a:alphaOff val="0"/>
                <a:satMod val="103000"/>
                <a:lumMod val="102000"/>
                <a:tint val="94000"/>
              </a:srgbClr>
            </a:gs>
            <a:gs pos="50000">
              <a:srgbClr val="FFC000">
                <a:hueOff val="10395692"/>
                <a:satOff val="-47968"/>
                <a:lumOff val="1765"/>
                <a:alphaOff val="0"/>
                <a:satMod val="110000"/>
                <a:lumMod val="100000"/>
                <a:shade val="100000"/>
              </a:srgbClr>
            </a:gs>
            <a:gs pos="100000">
              <a:srgbClr val="FFC000">
                <a:hueOff val="10395692"/>
                <a:satOff val="-47968"/>
                <a:lumOff val="1765"/>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solidFill>
                <a:prstClr val="black"/>
              </a:solidFill>
              <a:latin typeface="Times New Roman"/>
              <a:ea typeface="+mn-ea"/>
              <a:cs typeface="Times New Roman"/>
            </a:rPr>
            <a:t>Release resources. </a:t>
          </a:r>
        </a:p>
      </dsp:txBody>
      <dsp:txXfrm>
        <a:off x="7538835" y="2290049"/>
        <a:ext cx="2042528" cy="1225516"/>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29</a:t>
            </a:fld>
            <a:endParaRPr lang="en-US"/>
          </a:p>
        </p:txBody>
      </p:sp>
    </p:spTree>
    <p:extLst>
      <p:ext uri="{BB962C8B-B14F-4D97-AF65-F5344CB8AC3E}">
        <p14:creationId xmlns:p14="http://schemas.microsoft.com/office/powerpoint/2010/main" val="3029786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tiff"/><Relationship Id="rId1" Type="http://schemas.openxmlformats.org/officeDocument/2006/relationships/slideLayout" Target="../slideLayouts/slideLayout2.xml"/><Relationship Id="rId4" Type="http://schemas.openxmlformats.org/officeDocument/2006/relationships/hyperlink" Target="https://www.sydneyoperahouse.com/our-story/sydney-opera-house-history.html"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0" y="2430469"/>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Leadership</a:t>
            </a:r>
          </a:p>
          <a:p>
            <a:r>
              <a:rPr lang="en-US" sz="2800" b="1" dirty="0">
                <a:solidFill>
                  <a:srgbClr val="00B0F0"/>
                </a:solidFill>
                <a:latin typeface="Times New Roman" panose="02020603050405020304" pitchFamily="18" charset="0"/>
                <a:cs typeface="Times New Roman" panose="02020603050405020304" pitchFamily="18" charset="0"/>
              </a:rPr>
              <a:t>PMG 511</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2</a:t>
            </a:r>
          </a:p>
          <a:p>
            <a:r>
              <a:rPr lang="en-US" sz="2800" b="1" dirty="0">
                <a:solidFill>
                  <a:schemeClr val="tx1"/>
                </a:solidFill>
                <a:latin typeface="Times New Roman" panose="02020603050405020304" pitchFamily="18" charset="0"/>
                <a:cs typeface="Times New Roman" panose="02020603050405020304" pitchFamily="18" charset="0"/>
              </a:rPr>
              <a:t>Ch2 - Project Fundamentals</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63902-103C-912B-1C56-DF4E50580ACD}"/>
              </a:ext>
            </a:extLst>
          </p:cNvPr>
          <p:cNvSpPr>
            <a:spLocks noGrp="1"/>
          </p:cNvSpPr>
          <p:nvPr>
            <p:ph type="title"/>
          </p:nvPr>
        </p:nvSpPr>
        <p:spPr/>
        <p:txBody>
          <a:bodyPr>
            <a:normAutofit/>
          </a:bodyPr>
          <a:lstStyle/>
          <a:p>
            <a:r>
              <a:rPr lang="en-US" dirty="0"/>
              <a:t>Learning Outcomes</a:t>
            </a:r>
          </a:p>
        </p:txBody>
      </p:sp>
      <p:sp>
        <p:nvSpPr>
          <p:cNvPr id="3" name="Content Placeholder 2">
            <a:extLst>
              <a:ext uri="{FF2B5EF4-FFF2-40B4-BE49-F238E27FC236}">
                <a16:creationId xmlns:a16="http://schemas.microsoft.com/office/drawing/2014/main" id="{068B99C7-B6A7-06FD-3611-8083D1D73EC0}"/>
              </a:ext>
            </a:extLst>
          </p:cNvPr>
          <p:cNvSpPr>
            <a:spLocks noGrp="1"/>
          </p:cNvSpPr>
          <p:nvPr>
            <p:ph idx="1"/>
          </p:nvPr>
        </p:nvSpPr>
        <p:spPr/>
        <p:txBody>
          <a:bodyPr>
            <a:normAutofit fontScale="85000" lnSpcReduction="20000"/>
          </a:bodyPr>
          <a:lstStyle/>
          <a:p>
            <a:pPr>
              <a:buFont typeface="Wingdings" panose="05000000000000000000" pitchFamily="2" charset="2"/>
              <a:buChar char="Ø"/>
            </a:pPr>
            <a:r>
              <a:rPr lang="en-US" dirty="0"/>
              <a:t>What is a Project?</a:t>
            </a:r>
          </a:p>
          <a:p>
            <a:pPr>
              <a:buFont typeface="Wingdings" panose="05000000000000000000" pitchFamily="2" charset="2"/>
              <a:buChar char="Ø"/>
            </a:pPr>
            <a:r>
              <a:rPr lang="en-US" dirty="0"/>
              <a:t>Project Life Cycle and the project Phases.</a:t>
            </a:r>
          </a:p>
          <a:p>
            <a:pPr>
              <a:buFont typeface="Wingdings" panose="05000000000000000000" pitchFamily="2" charset="2"/>
              <a:buChar char="Ø"/>
            </a:pPr>
            <a:r>
              <a:rPr lang="en-US" dirty="0"/>
              <a:t>Organizational Structure.</a:t>
            </a:r>
          </a:p>
          <a:p>
            <a:pPr>
              <a:buFont typeface="Wingdings" panose="05000000000000000000" pitchFamily="2" charset="2"/>
              <a:buChar char="Ø"/>
            </a:pPr>
            <a:r>
              <a:rPr lang="en-US" dirty="0"/>
              <a:t>Process Models.</a:t>
            </a:r>
          </a:p>
          <a:p>
            <a:pPr>
              <a:buFont typeface="Wingdings" panose="05000000000000000000" pitchFamily="2" charset="2"/>
              <a:buChar char="Ø"/>
            </a:pPr>
            <a:r>
              <a:rPr lang="en-US" dirty="0"/>
              <a:t>Quality Project.</a:t>
            </a:r>
          </a:p>
          <a:p>
            <a:pPr>
              <a:buFont typeface="Wingdings" panose="05000000000000000000" pitchFamily="2" charset="2"/>
              <a:buChar char="Ø"/>
            </a:pPr>
            <a:r>
              <a:rPr lang="en-US" dirty="0"/>
              <a:t>Project Outcomes.</a:t>
            </a:r>
          </a:p>
          <a:p>
            <a:pPr>
              <a:buFont typeface="Wingdings" panose="05000000000000000000" pitchFamily="2" charset="2"/>
              <a:buChar char="Ø"/>
            </a:pPr>
            <a:r>
              <a:rPr lang="en-US" dirty="0"/>
              <a:t>Summary and Conclusions.</a:t>
            </a:r>
          </a:p>
          <a:p>
            <a:pPr>
              <a:buFont typeface="Wingdings" panose="05000000000000000000" pitchFamily="2" charset="2"/>
              <a:buChar char="Ø"/>
            </a:pPr>
            <a:r>
              <a:rPr lang="en-US" dirty="0"/>
              <a:t>Self Assessment.</a:t>
            </a:r>
          </a:p>
          <a:p>
            <a:endParaRPr lang="en-US" dirty="0"/>
          </a:p>
        </p:txBody>
      </p:sp>
      <p:sp>
        <p:nvSpPr>
          <p:cNvPr id="4" name="Date Placeholder 3">
            <a:extLst>
              <a:ext uri="{FF2B5EF4-FFF2-40B4-BE49-F238E27FC236}">
                <a16:creationId xmlns:a16="http://schemas.microsoft.com/office/drawing/2014/main" id="{38A86FD6-D720-AC25-2602-B3CD9DDD74E3}"/>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CBED7990-A208-E95E-F287-8BB5160F9A9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05136791-60AD-4ED4-E6F3-668FC7E08638}"/>
              </a:ext>
            </a:extLst>
          </p:cNvPr>
          <p:cNvSpPr>
            <a:spLocks noGrp="1"/>
          </p:cNvSpPr>
          <p:nvPr>
            <p:ph type="sldNum" sz="quarter" idx="12"/>
          </p:nvPr>
        </p:nvSpPr>
        <p:spPr/>
        <p:txBody>
          <a:bodyPr/>
          <a:lstStyle/>
          <a:p>
            <a:r>
              <a:rPr lang="en-US" dirty="0"/>
              <a:t>PMG 511 - Project Leadership</a:t>
            </a:r>
          </a:p>
          <a:p>
            <a:endParaRPr lang="en-US" dirty="0"/>
          </a:p>
        </p:txBody>
      </p:sp>
    </p:spTree>
    <p:extLst>
      <p:ext uri="{BB962C8B-B14F-4D97-AF65-F5344CB8AC3E}">
        <p14:creationId xmlns:p14="http://schemas.microsoft.com/office/powerpoint/2010/main" val="1859348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BF671-24B0-E0BD-D9BF-8986FB0D9D03}"/>
              </a:ext>
            </a:extLst>
          </p:cNvPr>
          <p:cNvSpPr>
            <a:spLocks noGrp="1"/>
          </p:cNvSpPr>
          <p:nvPr>
            <p:ph type="title"/>
          </p:nvPr>
        </p:nvSpPr>
        <p:spPr/>
        <p:txBody>
          <a:bodyPr>
            <a:normAutofit/>
          </a:bodyPr>
          <a:lstStyle/>
          <a:p>
            <a:r>
              <a:rPr lang="en-US" dirty="0"/>
              <a:t>What is a Project?</a:t>
            </a:r>
          </a:p>
        </p:txBody>
      </p:sp>
      <p:sp>
        <p:nvSpPr>
          <p:cNvPr id="3" name="Content Placeholder 2">
            <a:extLst>
              <a:ext uri="{FF2B5EF4-FFF2-40B4-BE49-F238E27FC236}">
                <a16:creationId xmlns:a16="http://schemas.microsoft.com/office/drawing/2014/main" id="{3C6A35E3-5533-8872-7CE5-2C86748A97AD}"/>
              </a:ext>
            </a:extLst>
          </p:cNvPr>
          <p:cNvSpPr>
            <a:spLocks noGrp="1"/>
          </p:cNvSpPr>
          <p:nvPr>
            <p:ph idx="1"/>
          </p:nvPr>
        </p:nvSpPr>
        <p:spPr/>
        <p:txBody>
          <a:bodyPr>
            <a:normAutofit/>
          </a:bodyPr>
          <a:lstStyle/>
          <a:p>
            <a:pPr marL="0" indent="0">
              <a:spcBef>
                <a:spcPts val="1200"/>
              </a:spcBef>
              <a:buNone/>
            </a:pPr>
            <a:endParaRPr lang="en-US" dirty="0"/>
          </a:p>
        </p:txBody>
      </p:sp>
      <p:sp>
        <p:nvSpPr>
          <p:cNvPr id="4" name="Date Placeholder 3">
            <a:extLst>
              <a:ext uri="{FF2B5EF4-FFF2-40B4-BE49-F238E27FC236}">
                <a16:creationId xmlns:a16="http://schemas.microsoft.com/office/drawing/2014/main" id="{0FC51DBE-5B47-8181-6BD4-4C824C74F2F8}"/>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3DBF027C-DF62-4A94-CE5E-5920FB1C128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82D925-6F01-84FD-F8B0-0114941D78E8}"/>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008189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469B-2C16-95E4-0643-ADA56F02D9E5}"/>
              </a:ext>
            </a:extLst>
          </p:cNvPr>
          <p:cNvSpPr>
            <a:spLocks noGrp="1"/>
          </p:cNvSpPr>
          <p:nvPr>
            <p:ph type="title"/>
          </p:nvPr>
        </p:nvSpPr>
        <p:spPr/>
        <p:txBody>
          <a:bodyPr/>
          <a:lstStyle/>
          <a:p>
            <a:r>
              <a:rPr lang="en-US" dirty="0"/>
              <a:t>What is a Project?</a:t>
            </a:r>
          </a:p>
        </p:txBody>
      </p:sp>
      <p:sp>
        <p:nvSpPr>
          <p:cNvPr id="3" name="Content Placeholder 2">
            <a:extLst>
              <a:ext uri="{FF2B5EF4-FFF2-40B4-BE49-F238E27FC236}">
                <a16:creationId xmlns:a16="http://schemas.microsoft.com/office/drawing/2014/main" id="{CD8E2F73-F99D-FC50-B5C0-BCD4C1F2D7D6}"/>
              </a:ext>
            </a:extLst>
          </p:cNvPr>
          <p:cNvSpPr>
            <a:spLocks noGrp="1"/>
          </p:cNvSpPr>
          <p:nvPr>
            <p:ph idx="1"/>
          </p:nvPr>
        </p:nvSpPr>
        <p:spPr/>
        <p:txBody>
          <a:bodyPr>
            <a:normAutofit fontScale="77500" lnSpcReduction="20000"/>
          </a:bodyPr>
          <a:lstStyle/>
          <a:p>
            <a:pPr>
              <a:buFont typeface="Wingdings" panose="05000000000000000000" pitchFamily="2" charset="2"/>
              <a:buChar char="Ø"/>
            </a:pPr>
            <a:r>
              <a:rPr lang="en-US" dirty="0"/>
              <a:t>Project based on a business need or opportunity.</a:t>
            </a:r>
          </a:p>
          <a:p>
            <a:pPr>
              <a:buFont typeface="Wingdings" panose="05000000000000000000" pitchFamily="2" charset="2"/>
              <a:buChar char="Ø"/>
            </a:pPr>
            <a:r>
              <a:rPr lang="en-US" dirty="0"/>
              <a:t>Often explored and initiated by the project sponsor(s), who writes or approves the project charter.</a:t>
            </a:r>
          </a:p>
          <a:p>
            <a:pPr>
              <a:buFont typeface="Wingdings" panose="05000000000000000000" pitchFamily="2" charset="2"/>
              <a:buChar char="Ø"/>
            </a:pPr>
            <a:r>
              <a:rPr lang="en-US" dirty="0"/>
              <a:t>Has the following features:</a:t>
            </a:r>
          </a:p>
          <a:p>
            <a:r>
              <a:rPr lang="en-US" dirty="0"/>
              <a:t>A defined beginning and end.</a:t>
            </a:r>
          </a:p>
          <a:p>
            <a:r>
              <a:rPr lang="en-US" dirty="0"/>
              <a:t>Unique goals and outcomes.</a:t>
            </a:r>
          </a:p>
          <a:p>
            <a:r>
              <a:rPr lang="en-US" dirty="0"/>
              <a:t>Typically requires team members with varied skills.</a:t>
            </a:r>
          </a:p>
          <a:p>
            <a:pPr>
              <a:buFont typeface="Wingdings" panose="05000000000000000000" pitchFamily="2" charset="2"/>
              <a:buChar char="Ø"/>
            </a:pPr>
            <a:endParaRPr lang="en-US" dirty="0"/>
          </a:p>
          <a:p>
            <a:pPr>
              <a:buFont typeface="Wingdings" panose="05000000000000000000" pitchFamily="2" charset="2"/>
              <a:buChar char="Ø"/>
            </a:pPr>
            <a:r>
              <a:rPr lang="en-US" dirty="0"/>
              <a:t>Contrasts with operational work, which is repetitive ‘business as usual’.</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62A5E1A2-AB1F-8AC6-6475-6AA725F44D75}"/>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2E6BCAFA-8178-6A31-33A7-971BF47E2FE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E4C2A61-8062-3B3B-2D4E-29D72F3A6E7A}"/>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406744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031A-B745-9AD4-DB84-8F3457783ADF}"/>
              </a:ext>
            </a:extLst>
          </p:cNvPr>
          <p:cNvSpPr>
            <a:spLocks noGrp="1"/>
          </p:cNvSpPr>
          <p:nvPr>
            <p:ph type="title"/>
          </p:nvPr>
        </p:nvSpPr>
        <p:spPr/>
        <p:txBody>
          <a:bodyPr>
            <a:normAutofit/>
          </a:bodyPr>
          <a:lstStyle/>
          <a:p>
            <a:r>
              <a:rPr lang="en-US" dirty="0"/>
              <a:t>Project Life Cycle</a:t>
            </a:r>
          </a:p>
        </p:txBody>
      </p:sp>
      <p:sp>
        <p:nvSpPr>
          <p:cNvPr id="4" name="Date Placeholder 3">
            <a:extLst>
              <a:ext uri="{FF2B5EF4-FFF2-40B4-BE49-F238E27FC236}">
                <a16:creationId xmlns:a16="http://schemas.microsoft.com/office/drawing/2014/main" id="{2BC2F59C-10F1-530D-C0F1-213363081B0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3DCF4D41-40E0-7C5A-CE45-E5E2C878B11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AD32CC4-2F92-B110-8484-840002EAEA99}"/>
              </a:ext>
            </a:extLst>
          </p:cNvPr>
          <p:cNvSpPr>
            <a:spLocks noGrp="1"/>
          </p:cNvSpPr>
          <p:nvPr>
            <p:ph type="sldNum" sz="quarter" idx="12"/>
          </p:nvPr>
        </p:nvSpPr>
        <p:spPr/>
        <p:txBody>
          <a:bodyPr/>
          <a:lstStyle/>
          <a:p>
            <a:r>
              <a:rPr lang="en-US" dirty="0"/>
              <a:t>PMG 511 - Project Leadership</a:t>
            </a:r>
          </a:p>
        </p:txBody>
      </p:sp>
      <p:sp>
        <p:nvSpPr>
          <p:cNvPr id="8" name="Content Placeholder 7">
            <a:extLst>
              <a:ext uri="{FF2B5EF4-FFF2-40B4-BE49-F238E27FC236}">
                <a16:creationId xmlns:a16="http://schemas.microsoft.com/office/drawing/2014/main" id="{96FBBC88-CED5-E5EB-608F-1E33C6706A36}"/>
              </a:ext>
            </a:extLst>
          </p:cNvPr>
          <p:cNvSpPr>
            <a:spLocks noGrp="1"/>
          </p:cNvSpPr>
          <p:nvPr>
            <p:ph idx="1"/>
          </p:nvPr>
        </p:nvSpPr>
        <p:spPr/>
        <p:txBody>
          <a:bodyPr>
            <a:normAutofit/>
          </a:bodyPr>
          <a:lstStyle/>
          <a:p>
            <a:pPr marL="0" indent="0">
              <a:buNone/>
            </a:pPr>
            <a:endParaRPr lang="en-US" dirty="0"/>
          </a:p>
        </p:txBody>
      </p:sp>
    </p:spTree>
    <p:extLst>
      <p:ext uri="{BB962C8B-B14F-4D97-AF65-F5344CB8AC3E}">
        <p14:creationId xmlns:p14="http://schemas.microsoft.com/office/powerpoint/2010/main" val="236804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031A-B745-9AD4-DB84-8F3457783ADF}"/>
              </a:ext>
            </a:extLst>
          </p:cNvPr>
          <p:cNvSpPr>
            <a:spLocks noGrp="1"/>
          </p:cNvSpPr>
          <p:nvPr>
            <p:ph type="title"/>
          </p:nvPr>
        </p:nvSpPr>
        <p:spPr/>
        <p:txBody>
          <a:bodyPr>
            <a:normAutofit/>
          </a:bodyPr>
          <a:lstStyle/>
          <a:p>
            <a:r>
              <a:rPr lang="en-US" dirty="0"/>
              <a:t>Project Life Cycle</a:t>
            </a:r>
          </a:p>
        </p:txBody>
      </p:sp>
      <p:sp>
        <p:nvSpPr>
          <p:cNvPr id="4" name="Date Placeholder 3">
            <a:extLst>
              <a:ext uri="{FF2B5EF4-FFF2-40B4-BE49-F238E27FC236}">
                <a16:creationId xmlns:a16="http://schemas.microsoft.com/office/drawing/2014/main" id="{2BC2F59C-10F1-530D-C0F1-213363081B0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3DCF4D41-40E0-7C5A-CE45-E5E2C878B11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AD32CC4-2F92-B110-8484-840002EAEA99}"/>
              </a:ext>
            </a:extLst>
          </p:cNvPr>
          <p:cNvSpPr>
            <a:spLocks noGrp="1"/>
          </p:cNvSpPr>
          <p:nvPr>
            <p:ph type="sldNum" sz="quarter" idx="12"/>
          </p:nvPr>
        </p:nvSpPr>
        <p:spPr/>
        <p:txBody>
          <a:bodyPr/>
          <a:lstStyle/>
          <a:p>
            <a:r>
              <a:rPr lang="en-US" dirty="0"/>
              <a:t>PMG 511 - Project Leadership</a:t>
            </a:r>
          </a:p>
        </p:txBody>
      </p:sp>
      <p:sp>
        <p:nvSpPr>
          <p:cNvPr id="8" name="Content Placeholder 7">
            <a:extLst>
              <a:ext uri="{FF2B5EF4-FFF2-40B4-BE49-F238E27FC236}">
                <a16:creationId xmlns:a16="http://schemas.microsoft.com/office/drawing/2014/main" id="{96FBBC88-CED5-E5EB-608F-1E33C6706A36}"/>
              </a:ext>
            </a:extLst>
          </p:cNvPr>
          <p:cNvSpPr>
            <a:spLocks noGrp="1"/>
          </p:cNvSpPr>
          <p:nvPr>
            <p:ph idx="1"/>
          </p:nvPr>
        </p:nvSpPr>
        <p:spPr/>
        <p:txBody>
          <a:bodyPr>
            <a:normAutofit fontScale="85000" lnSpcReduction="20000"/>
          </a:bodyPr>
          <a:lstStyle/>
          <a:p>
            <a:pPr algn="l">
              <a:buFont typeface="Wingdings" panose="05000000000000000000" pitchFamily="2" charset="2"/>
              <a:buChar char="Ø"/>
            </a:pPr>
            <a:r>
              <a:rPr lang="en-US" dirty="0"/>
              <a:t>Most projects need to be broken down into a logical sequence of ‘phases’, known as the project life cycle. </a:t>
            </a:r>
          </a:p>
          <a:p>
            <a:pPr>
              <a:buFont typeface="Wingdings" panose="05000000000000000000" pitchFamily="2" charset="2"/>
              <a:buChar char="Ø"/>
            </a:pPr>
            <a:r>
              <a:rPr lang="en-US" dirty="0"/>
              <a:t>A project life cycle is a collection of project phases that defines:</a:t>
            </a:r>
          </a:p>
          <a:p>
            <a:r>
              <a:rPr lang="en-US" dirty="0"/>
              <a:t>What work will be performed in each phase?</a:t>
            </a:r>
          </a:p>
          <a:p>
            <a:r>
              <a:rPr lang="en-US" dirty="0"/>
              <a:t>What deliverables will be produced and when?</a:t>
            </a:r>
          </a:p>
          <a:p>
            <a:r>
              <a:rPr lang="en-US" dirty="0"/>
              <a:t>Who is involved in each phase?</a:t>
            </a:r>
          </a:p>
          <a:p>
            <a:r>
              <a:rPr lang="en-US" dirty="0"/>
              <a:t>How will management control and approve work produced in each phase?</a:t>
            </a:r>
          </a:p>
          <a:p>
            <a:pPr>
              <a:buFont typeface="Wingdings" panose="05000000000000000000" pitchFamily="2" charset="2"/>
              <a:buChar char="Ø"/>
            </a:pPr>
            <a:r>
              <a:rPr lang="en-US" dirty="0"/>
              <a:t>A deliverable is a product or service produced or provided as part of a project.</a:t>
            </a:r>
          </a:p>
          <a:p>
            <a:endParaRPr lang="en-US" dirty="0"/>
          </a:p>
        </p:txBody>
      </p:sp>
      <p:pic>
        <p:nvPicPr>
          <p:cNvPr id="3" name="Picture 2">
            <a:extLst>
              <a:ext uri="{FF2B5EF4-FFF2-40B4-BE49-F238E27FC236}">
                <a16:creationId xmlns:a16="http://schemas.microsoft.com/office/drawing/2014/main" id="{63E3D0BC-16A6-D7D6-2AE1-C18C8657CF29}"/>
              </a:ext>
            </a:extLst>
          </p:cNvPr>
          <p:cNvPicPr>
            <a:picLocks noChangeAspect="1"/>
          </p:cNvPicPr>
          <p:nvPr/>
        </p:nvPicPr>
        <p:blipFill>
          <a:blip r:embed="rId2"/>
          <a:stretch>
            <a:fillRect/>
          </a:stretch>
        </p:blipFill>
        <p:spPr>
          <a:xfrm>
            <a:off x="9519364" y="2657349"/>
            <a:ext cx="2030144" cy="2200847"/>
          </a:xfrm>
          <a:prstGeom prst="rect">
            <a:avLst/>
          </a:prstGeom>
        </p:spPr>
      </p:pic>
    </p:spTree>
    <p:extLst>
      <p:ext uri="{BB962C8B-B14F-4D97-AF65-F5344CB8AC3E}">
        <p14:creationId xmlns:p14="http://schemas.microsoft.com/office/powerpoint/2010/main" val="1861725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40D89-E8C3-E21B-3355-C6E725E0ED39}"/>
              </a:ext>
            </a:extLst>
          </p:cNvPr>
          <p:cNvSpPr>
            <a:spLocks noGrp="1"/>
          </p:cNvSpPr>
          <p:nvPr>
            <p:ph type="title"/>
          </p:nvPr>
        </p:nvSpPr>
        <p:spPr/>
        <p:txBody>
          <a:bodyPr/>
          <a:lstStyle/>
          <a:p>
            <a:r>
              <a:rPr lang="en-US" dirty="0"/>
              <a:t>Project Life Cycle</a:t>
            </a:r>
          </a:p>
        </p:txBody>
      </p:sp>
      <p:sp>
        <p:nvSpPr>
          <p:cNvPr id="4" name="Date Placeholder 3">
            <a:extLst>
              <a:ext uri="{FF2B5EF4-FFF2-40B4-BE49-F238E27FC236}">
                <a16:creationId xmlns:a16="http://schemas.microsoft.com/office/drawing/2014/main" id="{AE8329F0-94FA-56F0-FB51-563281D1536C}"/>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806F2F3D-CDD0-7478-D6C3-E3E2176CAB3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0F5D0506-A0B5-73EF-BAF8-830E9448B896}"/>
              </a:ext>
            </a:extLst>
          </p:cNvPr>
          <p:cNvSpPr>
            <a:spLocks noGrp="1"/>
          </p:cNvSpPr>
          <p:nvPr>
            <p:ph type="sldNum" sz="quarter" idx="12"/>
          </p:nvPr>
        </p:nvSpPr>
        <p:spPr/>
        <p:txBody>
          <a:bodyPr/>
          <a:lstStyle/>
          <a:p>
            <a:r>
              <a:rPr lang="en-US" dirty="0"/>
              <a:t>PMG 511 - Project Leadership</a:t>
            </a:r>
          </a:p>
        </p:txBody>
      </p:sp>
      <p:sp>
        <p:nvSpPr>
          <p:cNvPr id="8" name="Content Placeholder 7">
            <a:extLst>
              <a:ext uri="{FF2B5EF4-FFF2-40B4-BE49-F238E27FC236}">
                <a16:creationId xmlns:a16="http://schemas.microsoft.com/office/drawing/2014/main" id="{80929311-137B-B234-9763-ED43C98E2504}"/>
              </a:ext>
            </a:extLst>
          </p:cNvPr>
          <p:cNvSpPr>
            <a:spLocks noGrp="1"/>
          </p:cNvSpPr>
          <p:nvPr>
            <p:ph idx="1"/>
          </p:nvPr>
        </p:nvSpPr>
        <p:spPr/>
        <p:txBody>
          <a:bodyPr/>
          <a:lstStyle/>
          <a:p>
            <a:r>
              <a:rPr lang="en-US" sz="2400" dirty="0"/>
              <a:t>Different project managers or leaders choose different PLC’s, depending on the nature of the task i.e., engineering, software development etc. </a:t>
            </a:r>
          </a:p>
          <a:p>
            <a:pPr>
              <a:buFont typeface="Wingdings" panose="05000000000000000000" pitchFamily="2" charset="2"/>
              <a:buChar char="Ø"/>
            </a:pPr>
            <a:endParaRPr lang="en-US" dirty="0"/>
          </a:p>
        </p:txBody>
      </p:sp>
      <p:pic>
        <p:nvPicPr>
          <p:cNvPr id="9" name="Picture 6" descr="Project 1 Famous Designer">
            <a:extLst>
              <a:ext uri="{FF2B5EF4-FFF2-40B4-BE49-F238E27FC236}">
                <a16:creationId xmlns:a16="http://schemas.microsoft.com/office/drawing/2014/main" id="{51887914-B10C-EF63-0D64-B6CC805343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3476" y="3429000"/>
            <a:ext cx="2602764" cy="211873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Microsoft free software project DreamSpark is renamed Microsoft Imagine -  Programmer Sought">
            <a:extLst>
              <a:ext uri="{FF2B5EF4-FFF2-40B4-BE49-F238E27FC236}">
                <a16:creationId xmlns:a16="http://schemas.microsoft.com/office/drawing/2014/main" id="{A22235D9-C999-9E9B-0A42-0F34EA03BF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336"/>
          <a:stretch/>
        </p:blipFill>
        <p:spPr bwMode="auto">
          <a:xfrm>
            <a:off x="4355483" y="4055309"/>
            <a:ext cx="2108346" cy="144746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4" descr="MDHHS - Medical Monitoring Project">
            <a:extLst>
              <a:ext uri="{FF2B5EF4-FFF2-40B4-BE49-F238E27FC236}">
                <a16:creationId xmlns:a16="http://schemas.microsoft.com/office/drawing/2014/main" id="{CFB111DF-CF0D-5943-F6A7-095619F52B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9458" y="3233494"/>
            <a:ext cx="2540000" cy="204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929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52C4-C573-E4D7-1F35-DD220F0A85A5}"/>
              </a:ext>
            </a:extLst>
          </p:cNvPr>
          <p:cNvSpPr>
            <a:spLocks noGrp="1"/>
          </p:cNvSpPr>
          <p:nvPr>
            <p:ph type="title"/>
          </p:nvPr>
        </p:nvSpPr>
        <p:spPr/>
        <p:txBody>
          <a:bodyPr>
            <a:normAutofit/>
          </a:bodyPr>
          <a:lstStyle/>
          <a:p>
            <a:r>
              <a:rPr lang="en-US" dirty="0"/>
              <a:t>Project Phases</a:t>
            </a:r>
          </a:p>
        </p:txBody>
      </p:sp>
      <p:sp>
        <p:nvSpPr>
          <p:cNvPr id="4" name="Date Placeholder 3">
            <a:extLst>
              <a:ext uri="{FF2B5EF4-FFF2-40B4-BE49-F238E27FC236}">
                <a16:creationId xmlns:a16="http://schemas.microsoft.com/office/drawing/2014/main" id="{93DB47EF-8AB9-3FCB-4971-F6692286F546}"/>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101C9134-36E8-10EA-D1B7-7EDAF76363D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44732909-165A-5CFF-28FA-96ED10363B2B}"/>
              </a:ext>
            </a:extLst>
          </p:cNvPr>
          <p:cNvSpPr>
            <a:spLocks noGrp="1"/>
          </p:cNvSpPr>
          <p:nvPr>
            <p:ph type="sldNum" sz="quarter" idx="12"/>
          </p:nvPr>
        </p:nvSpPr>
        <p:spPr/>
        <p:txBody>
          <a:bodyPr/>
          <a:lstStyle/>
          <a:p>
            <a:r>
              <a:rPr lang="en-US" dirty="0"/>
              <a:t>PMG 511 - Project Leadership</a:t>
            </a:r>
          </a:p>
        </p:txBody>
      </p:sp>
      <p:sp>
        <p:nvSpPr>
          <p:cNvPr id="8" name="Content Placeholder 7">
            <a:extLst>
              <a:ext uri="{FF2B5EF4-FFF2-40B4-BE49-F238E27FC236}">
                <a16:creationId xmlns:a16="http://schemas.microsoft.com/office/drawing/2014/main" id="{62154B2D-9227-85ED-43F4-AC11ADB3B9A3}"/>
              </a:ext>
            </a:extLst>
          </p:cNvPr>
          <p:cNvSpPr>
            <a:spLocks noGrp="1"/>
          </p:cNvSpPr>
          <p:nvPr>
            <p:ph idx="1"/>
          </p:nvPr>
        </p:nvSpPr>
        <p:spPr/>
        <p:txBody>
          <a:bodyPr>
            <a:normAutofit fontScale="77500" lnSpcReduction="20000"/>
          </a:bodyPr>
          <a:lstStyle/>
          <a:p>
            <a:pPr>
              <a:lnSpc>
                <a:spcPct val="120000"/>
              </a:lnSpc>
              <a:buFont typeface="Wingdings" panose="05000000000000000000" pitchFamily="2" charset="2"/>
              <a:buChar char="Ø"/>
            </a:pPr>
            <a:r>
              <a:rPr lang="en-US" sz="3100" dirty="0"/>
              <a:t>In the early phases of a project life cycle:</a:t>
            </a:r>
          </a:p>
          <a:p>
            <a:pPr>
              <a:lnSpc>
                <a:spcPct val="120000"/>
              </a:lnSpc>
            </a:pPr>
            <a:r>
              <a:rPr lang="en-US" sz="2900" dirty="0"/>
              <a:t>Resource needs are usually lowest.</a:t>
            </a:r>
          </a:p>
          <a:p>
            <a:pPr>
              <a:lnSpc>
                <a:spcPct val="120000"/>
              </a:lnSpc>
            </a:pPr>
            <a:r>
              <a:rPr lang="en-US" sz="2900" dirty="0"/>
              <a:t>The level of uncertainty (risk) is highest.</a:t>
            </a:r>
          </a:p>
          <a:p>
            <a:pPr>
              <a:lnSpc>
                <a:spcPct val="120000"/>
              </a:lnSpc>
            </a:pPr>
            <a:r>
              <a:rPr lang="en-US" sz="2900" dirty="0"/>
              <a:t>Project stakeholders have the greatest opportunity to influence the project.</a:t>
            </a:r>
          </a:p>
          <a:p>
            <a:pPr>
              <a:lnSpc>
                <a:spcPct val="120000"/>
              </a:lnSpc>
              <a:buFont typeface="Wingdings" panose="05000000000000000000" pitchFamily="2" charset="2"/>
              <a:buChar char="Ø"/>
            </a:pPr>
            <a:r>
              <a:rPr lang="en-US" sz="3100" dirty="0"/>
              <a:t>In the middle phases of a project life cycle:</a:t>
            </a:r>
          </a:p>
          <a:p>
            <a:pPr>
              <a:lnSpc>
                <a:spcPct val="120000"/>
              </a:lnSpc>
            </a:pPr>
            <a:r>
              <a:rPr lang="en-US" sz="2900" dirty="0"/>
              <a:t>The certainty of completing a project increases.</a:t>
            </a:r>
          </a:p>
          <a:p>
            <a:pPr>
              <a:lnSpc>
                <a:spcPct val="120000"/>
              </a:lnSpc>
            </a:pPr>
            <a:r>
              <a:rPr lang="en-US" sz="2900" dirty="0"/>
              <a:t>More resources are needed.</a:t>
            </a:r>
          </a:p>
          <a:p>
            <a:pPr>
              <a:lnSpc>
                <a:spcPct val="120000"/>
              </a:lnSpc>
              <a:buFont typeface="Wingdings" panose="05000000000000000000" pitchFamily="2" charset="2"/>
              <a:buChar char="Ø"/>
            </a:pPr>
            <a:r>
              <a:rPr lang="en-US" sz="3400" dirty="0"/>
              <a:t>In the final phase of a project life cycle:</a:t>
            </a:r>
          </a:p>
          <a:p>
            <a:pPr>
              <a:lnSpc>
                <a:spcPct val="120000"/>
              </a:lnSpc>
            </a:pPr>
            <a:r>
              <a:rPr lang="en-US" dirty="0"/>
              <a:t>The focus is on ensuring that project requirements were met.</a:t>
            </a:r>
          </a:p>
          <a:p>
            <a:pPr>
              <a:lnSpc>
                <a:spcPct val="120000"/>
              </a:lnSpc>
            </a:pPr>
            <a:r>
              <a:rPr lang="en-US" dirty="0"/>
              <a:t>The sponsor approves completion of the project.</a:t>
            </a:r>
          </a:p>
        </p:txBody>
      </p:sp>
      <p:pic>
        <p:nvPicPr>
          <p:cNvPr id="9" name="Picture 8">
            <a:extLst>
              <a:ext uri="{FF2B5EF4-FFF2-40B4-BE49-F238E27FC236}">
                <a16:creationId xmlns:a16="http://schemas.microsoft.com/office/drawing/2014/main" id="{B5A54FC2-8BE6-4A31-07FB-D5E6138BD953}"/>
              </a:ext>
            </a:extLst>
          </p:cNvPr>
          <p:cNvPicPr>
            <a:picLocks noChangeAspect="1"/>
          </p:cNvPicPr>
          <p:nvPr/>
        </p:nvPicPr>
        <p:blipFill>
          <a:blip r:embed="rId2"/>
          <a:stretch>
            <a:fillRect/>
          </a:stretch>
        </p:blipFill>
        <p:spPr>
          <a:xfrm>
            <a:off x="9406128" y="2651686"/>
            <a:ext cx="2359356" cy="2475191"/>
          </a:xfrm>
          <a:prstGeom prst="rect">
            <a:avLst/>
          </a:prstGeom>
        </p:spPr>
      </p:pic>
    </p:spTree>
    <p:extLst>
      <p:ext uri="{BB962C8B-B14F-4D97-AF65-F5344CB8AC3E}">
        <p14:creationId xmlns:p14="http://schemas.microsoft.com/office/powerpoint/2010/main" val="3741070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2C1-7007-AD95-D596-D01102F0818B}"/>
              </a:ext>
            </a:extLst>
          </p:cNvPr>
          <p:cNvSpPr>
            <a:spLocks noGrp="1"/>
          </p:cNvSpPr>
          <p:nvPr>
            <p:ph type="title"/>
          </p:nvPr>
        </p:nvSpPr>
        <p:spPr/>
        <p:txBody>
          <a:bodyPr>
            <a:normAutofit/>
          </a:bodyPr>
          <a:lstStyle/>
          <a:p>
            <a:r>
              <a:rPr lang="en-US" dirty="0"/>
              <a:t>Project Phases</a:t>
            </a:r>
          </a:p>
        </p:txBody>
      </p:sp>
      <p:sp>
        <p:nvSpPr>
          <p:cNvPr id="4" name="Date Placeholder 3">
            <a:extLst>
              <a:ext uri="{FF2B5EF4-FFF2-40B4-BE49-F238E27FC236}">
                <a16:creationId xmlns:a16="http://schemas.microsoft.com/office/drawing/2014/main" id="{2488A9EA-6F02-F6F0-62A0-48EF8480C9C5}"/>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F4E509CF-56A2-EEB9-3566-C69C00F12F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643953B-2365-35C2-1DA6-CBBDAB1B5DB3}"/>
              </a:ext>
            </a:extLst>
          </p:cNvPr>
          <p:cNvSpPr>
            <a:spLocks noGrp="1"/>
          </p:cNvSpPr>
          <p:nvPr>
            <p:ph type="sldNum" sz="quarter" idx="12"/>
          </p:nvPr>
        </p:nvSpPr>
        <p:spPr/>
        <p:txBody>
          <a:bodyPr/>
          <a:lstStyle/>
          <a:p>
            <a:r>
              <a:rPr lang="en-US" dirty="0"/>
              <a:t>PMG 511 - Project Leadership</a:t>
            </a:r>
          </a:p>
        </p:txBody>
      </p:sp>
      <p:sp>
        <p:nvSpPr>
          <p:cNvPr id="11" name="Content Placeholder 10">
            <a:extLst>
              <a:ext uri="{FF2B5EF4-FFF2-40B4-BE49-F238E27FC236}">
                <a16:creationId xmlns:a16="http://schemas.microsoft.com/office/drawing/2014/main" id="{881BB4CA-E96F-8E0E-816E-EBF391164B54}"/>
              </a:ext>
            </a:extLst>
          </p:cNvPr>
          <p:cNvSpPr>
            <a:spLocks noGrp="1"/>
          </p:cNvSpPr>
          <p:nvPr>
            <p:ph idx="1"/>
          </p:nvPr>
        </p:nvSpPr>
        <p:spPr/>
        <p:txBody>
          <a:bodyPr>
            <a:normAutofit/>
          </a:bodyPr>
          <a:lstStyle/>
          <a:p>
            <a:pPr algn="l">
              <a:buFont typeface="Wingdings" panose="05000000000000000000" pitchFamily="2" charset="2"/>
              <a:buChar char="Ø"/>
            </a:pPr>
            <a:r>
              <a:rPr lang="en-US" sz="2400" b="1" dirty="0"/>
              <a:t>Conception/Initiation</a:t>
            </a:r>
            <a:r>
              <a:rPr lang="en-US" sz="2400" dirty="0"/>
              <a:t>: research conducted, leadership chosen, goals and requirements established.</a:t>
            </a:r>
          </a:p>
          <a:p>
            <a:pPr algn="l"/>
            <a:r>
              <a:rPr lang="en-US" sz="2400" b="1" dirty="0"/>
              <a:t>Planning</a:t>
            </a:r>
            <a:r>
              <a:rPr lang="en-US" sz="2400" dirty="0"/>
              <a:t>: detailed plans drafted and documented.</a:t>
            </a:r>
          </a:p>
          <a:p>
            <a:pPr algn="l"/>
            <a:r>
              <a:rPr lang="en-US" sz="2400" b="1" dirty="0"/>
              <a:t>Execution</a:t>
            </a:r>
            <a:r>
              <a:rPr lang="en-US" sz="2400" dirty="0"/>
              <a:t>: plans are implemented, intended result of project takes shape.</a:t>
            </a:r>
          </a:p>
          <a:p>
            <a:pPr algn="l"/>
            <a:r>
              <a:rPr lang="en-US" sz="2400" b="1" dirty="0"/>
              <a:t>Closing</a:t>
            </a:r>
            <a:r>
              <a:rPr lang="en-US" sz="2400" dirty="0"/>
              <a:t>: results handed off, lessons learned collected.</a:t>
            </a:r>
          </a:p>
          <a:p>
            <a:endParaRPr lang="en-US" dirty="0"/>
          </a:p>
        </p:txBody>
      </p:sp>
      <p:pic>
        <p:nvPicPr>
          <p:cNvPr id="12" name="Picture 11">
            <a:extLst>
              <a:ext uri="{FF2B5EF4-FFF2-40B4-BE49-F238E27FC236}">
                <a16:creationId xmlns:a16="http://schemas.microsoft.com/office/drawing/2014/main" id="{D0BE041A-0DE2-1E44-73C1-4F8B2C0AE029}"/>
              </a:ext>
            </a:extLst>
          </p:cNvPr>
          <p:cNvPicPr>
            <a:picLocks noChangeAspect="1"/>
          </p:cNvPicPr>
          <p:nvPr/>
        </p:nvPicPr>
        <p:blipFill>
          <a:blip r:embed="rId2"/>
          <a:stretch>
            <a:fillRect/>
          </a:stretch>
        </p:blipFill>
        <p:spPr>
          <a:xfrm>
            <a:off x="1899102" y="5042561"/>
            <a:ext cx="8565622" cy="786452"/>
          </a:xfrm>
          <a:prstGeom prst="rect">
            <a:avLst/>
          </a:prstGeom>
        </p:spPr>
      </p:pic>
    </p:spTree>
    <p:extLst>
      <p:ext uri="{BB962C8B-B14F-4D97-AF65-F5344CB8AC3E}">
        <p14:creationId xmlns:p14="http://schemas.microsoft.com/office/powerpoint/2010/main" val="2196889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5429B755-0201-57D9-B6D5-89193FCBBA8E}"/>
              </a:ext>
            </a:extLst>
          </p:cNvPr>
          <p:cNvPicPr>
            <a:picLocks noGrp="1" noChangeAspect="1"/>
          </p:cNvPicPr>
          <p:nvPr>
            <p:ph idx="1"/>
          </p:nvPr>
        </p:nvPicPr>
        <p:blipFill>
          <a:blip r:embed="rId2"/>
          <a:stretch>
            <a:fillRect/>
          </a:stretch>
        </p:blipFill>
        <p:spPr>
          <a:xfrm>
            <a:off x="1849348" y="1422399"/>
            <a:ext cx="7631513" cy="5153061"/>
          </a:xfrm>
          <a:prstGeom prst="rect">
            <a:avLst/>
          </a:prstGeom>
        </p:spPr>
      </p:pic>
      <p:sp>
        <p:nvSpPr>
          <p:cNvPr id="4" name="Date Placeholder 3">
            <a:extLst>
              <a:ext uri="{FF2B5EF4-FFF2-40B4-BE49-F238E27FC236}">
                <a16:creationId xmlns:a16="http://schemas.microsoft.com/office/drawing/2014/main" id="{E9281BA7-0947-3A0B-E2C4-9C730BC30DC6}"/>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1AAC2FB-4263-5A12-59DA-6ABC297563E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7B30C8-B9F6-C3E6-C2C2-BB7C6DB875F9}"/>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286526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Project Functions</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p:txBody>
          <a:bodyPr>
            <a:normAutofit/>
          </a:bodyPr>
          <a:lstStyle/>
          <a:p>
            <a:pPr algn="l">
              <a:lnSpc>
                <a:spcPct val="100000"/>
              </a:lnSpc>
              <a:spcAft>
                <a:spcPts val="600"/>
              </a:spcAft>
              <a:buFont typeface="Wingdings" panose="05000000000000000000" pitchFamily="2" charset="2"/>
              <a:buChar char="Ø"/>
            </a:pPr>
            <a:r>
              <a:rPr lang="en-US" sz="2400" dirty="0"/>
              <a:t>Unlike individual phases, project functions don’t occur at one point in time – they require continuous attention and/or action:</a:t>
            </a:r>
          </a:p>
          <a:p>
            <a:pPr algn="l">
              <a:lnSpc>
                <a:spcPct val="100000"/>
              </a:lnSpc>
            </a:pPr>
            <a:r>
              <a:rPr lang="en-US" sz="2400" dirty="0"/>
              <a:t>Risk and Issue Management.</a:t>
            </a:r>
          </a:p>
          <a:p>
            <a:pPr algn="l">
              <a:lnSpc>
                <a:spcPct val="100000"/>
              </a:lnSpc>
            </a:pPr>
            <a:r>
              <a:rPr lang="en-US" sz="2400" dirty="0"/>
              <a:t>Quality Management.</a:t>
            </a:r>
          </a:p>
          <a:p>
            <a:pPr algn="l">
              <a:lnSpc>
                <a:spcPct val="100000"/>
              </a:lnSpc>
            </a:pPr>
            <a:r>
              <a:rPr lang="en-US" sz="2400" dirty="0"/>
              <a:t>Communications Management.</a:t>
            </a:r>
          </a:p>
          <a:p>
            <a:pPr algn="l">
              <a:lnSpc>
                <a:spcPct val="100000"/>
              </a:lnSpc>
            </a:pPr>
            <a:r>
              <a:rPr lang="en-US" sz="2400" dirty="0"/>
              <a:t>Managing the Project Itself.</a:t>
            </a:r>
          </a:p>
          <a:p>
            <a:endParaRPr lang="en-US"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B347F4BF-D1CF-D772-8B43-C43B9691CF98}"/>
              </a:ext>
            </a:extLst>
          </p:cNvPr>
          <p:cNvPicPr>
            <a:picLocks noChangeAspect="1"/>
          </p:cNvPicPr>
          <p:nvPr/>
        </p:nvPicPr>
        <p:blipFill>
          <a:blip r:embed="rId2"/>
          <a:stretch>
            <a:fillRect/>
          </a:stretch>
        </p:blipFill>
        <p:spPr>
          <a:xfrm>
            <a:off x="1474720" y="4673552"/>
            <a:ext cx="9406943" cy="1353429"/>
          </a:xfrm>
          <a:prstGeom prst="rect">
            <a:avLst/>
          </a:prstGeom>
        </p:spPr>
      </p:pic>
    </p:spTree>
    <p:extLst>
      <p:ext uri="{BB962C8B-B14F-4D97-AF65-F5344CB8AC3E}">
        <p14:creationId xmlns:p14="http://schemas.microsoft.com/office/powerpoint/2010/main" val="247452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9575E-60A7-E621-6B81-4C7FFB126F84}"/>
              </a:ext>
            </a:extLst>
          </p:cNvPr>
          <p:cNvSpPr>
            <a:spLocks noGrp="1"/>
          </p:cNvSpPr>
          <p:nvPr>
            <p:ph type="title"/>
          </p:nvPr>
        </p:nvSpPr>
        <p:spPr/>
        <p:txBody>
          <a:bodyPr>
            <a:normAutofit/>
          </a:bodyPr>
          <a:lstStyle/>
          <a:p>
            <a:r>
              <a:rPr lang="en-US" dirty="0"/>
              <a:t>Projects Size and Scale</a:t>
            </a:r>
          </a:p>
        </p:txBody>
      </p:sp>
      <p:sp>
        <p:nvSpPr>
          <p:cNvPr id="3" name="Content Placeholder 2">
            <a:extLst>
              <a:ext uri="{FF2B5EF4-FFF2-40B4-BE49-F238E27FC236}">
                <a16:creationId xmlns:a16="http://schemas.microsoft.com/office/drawing/2014/main" id="{E2E1984D-B244-36C4-C1EB-CA80028A9A22}"/>
              </a:ext>
            </a:extLst>
          </p:cNvPr>
          <p:cNvSpPr>
            <a:spLocks noGrp="1"/>
          </p:cNvSpPr>
          <p:nvPr>
            <p:ph idx="1"/>
          </p:nvPr>
        </p:nvSpPr>
        <p:spPr/>
        <p:txBody>
          <a:bodyPr>
            <a:normAutofit/>
          </a:bodyPr>
          <a:lstStyle/>
          <a:p>
            <a:pPr>
              <a:buFont typeface="Wingdings" panose="05000000000000000000" pitchFamily="2" charset="2"/>
              <a:buChar char="Ø"/>
            </a:pPr>
            <a:r>
              <a:rPr lang="en-US" sz="2400" dirty="0"/>
              <a:t>Projects can vary in size and scale.</a:t>
            </a:r>
          </a:p>
          <a:p>
            <a:pPr marL="0" indent="0">
              <a:buNone/>
            </a:pPr>
            <a:endParaRPr lang="en-US" sz="2400" dirty="0"/>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BB521067-AEEA-3DA9-6762-9FBC08F8D8A5}"/>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D7D0F5F5-AA6A-CE3F-8A09-069318A60F5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9ED43EA-72E8-73DF-BDA0-C150A27B949C}"/>
              </a:ext>
            </a:extLst>
          </p:cNvPr>
          <p:cNvSpPr>
            <a:spLocks noGrp="1"/>
          </p:cNvSpPr>
          <p:nvPr>
            <p:ph type="sldNum" sz="quarter" idx="12"/>
          </p:nvPr>
        </p:nvSpPr>
        <p:spPr/>
        <p:txBody>
          <a:bodyPr/>
          <a:lstStyle/>
          <a:p>
            <a:r>
              <a:rPr lang="en-US" dirty="0"/>
              <a:t>PMG 511 - Project Leadership</a:t>
            </a:r>
          </a:p>
        </p:txBody>
      </p:sp>
      <p:pic>
        <p:nvPicPr>
          <p:cNvPr id="9" name="Content Placeholder 3">
            <a:extLst>
              <a:ext uri="{FF2B5EF4-FFF2-40B4-BE49-F238E27FC236}">
                <a16:creationId xmlns:a16="http://schemas.microsoft.com/office/drawing/2014/main" id="{1FBBD09C-C893-21B2-4E8D-2D8EBDBBE636}"/>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63539" y="2057705"/>
            <a:ext cx="6035857" cy="1594819"/>
          </a:xfrm>
          <a:prstGeom prst="rect">
            <a:avLst/>
          </a:prstGeom>
        </p:spPr>
      </p:pic>
      <p:pic>
        <p:nvPicPr>
          <p:cNvPr id="10" name="Picture 9">
            <a:extLst>
              <a:ext uri="{FF2B5EF4-FFF2-40B4-BE49-F238E27FC236}">
                <a16:creationId xmlns:a16="http://schemas.microsoft.com/office/drawing/2014/main" id="{8381B7CC-3115-E653-B93B-05C5ECDBF9B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27498" y="3751515"/>
            <a:ext cx="6335261" cy="2472815"/>
          </a:xfrm>
          <a:prstGeom prst="rect">
            <a:avLst/>
          </a:prstGeom>
        </p:spPr>
      </p:pic>
      <p:sp>
        <p:nvSpPr>
          <p:cNvPr id="11" name="TextBox 10">
            <a:extLst>
              <a:ext uri="{FF2B5EF4-FFF2-40B4-BE49-F238E27FC236}">
                <a16:creationId xmlns:a16="http://schemas.microsoft.com/office/drawing/2014/main" id="{9901FEF4-5315-F550-31C3-9D7EC4050D09}"/>
              </a:ext>
            </a:extLst>
          </p:cNvPr>
          <p:cNvSpPr txBox="1"/>
          <p:nvPr/>
        </p:nvSpPr>
        <p:spPr>
          <a:xfrm>
            <a:off x="7021269" y="1972521"/>
            <a:ext cx="4157870" cy="1133965"/>
          </a:xfrm>
          <a:prstGeom prst="rect">
            <a:avLst/>
          </a:prstGeom>
          <a:noFill/>
        </p:spPr>
        <p:txBody>
          <a:bodyPr wrap="square" rtlCol="0">
            <a:spAutoFit/>
          </a:bodyPr>
          <a:lstStyle/>
          <a:p>
            <a:pPr marL="285750" indent="-285750">
              <a:lnSpc>
                <a:spcPct val="150000"/>
              </a:lnSpc>
              <a:spcBef>
                <a:spcPts val="1000"/>
              </a:spcBef>
              <a:buFont typeface="Arial" panose="020B0604020202020204" pitchFamily="34" charset="0"/>
              <a:buChar char="•"/>
            </a:pPr>
            <a:r>
              <a:rPr lang="en-US" sz="2400" dirty="0"/>
              <a:t>A large project can have multiple sub-projects</a:t>
            </a:r>
          </a:p>
        </p:txBody>
      </p:sp>
      <p:sp>
        <p:nvSpPr>
          <p:cNvPr id="12" name="TextBox 11">
            <a:extLst>
              <a:ext uri="{FF2B5EF4-FFF2-40B4-BE49-F238E27FC236}">
                <a16:creationId xmlns:a16="http://schemas.microsoft.com/office/drawing/2014/main" id="{74018B3D-0F07-7096-8454-E7C6278D3A6A}"/>
              </a:ext>
            </a:extLst>
          </p:cNvPr>
          <p:cNvSpPr txBox="1"/>
          <p:nvPr/>
        </p:nvSpPr>
        <p:spPr>
          <a:xfrm>
            <a:off x="663539" y="4050792"/>
            <a:ext cx="3985591" cy="1133965"/>
          </a:xfrm>
          <a:prstGeom prst="rect">
            <a:avLst/>
          </a:prstGeom>
          <a:noFill/>
        </p:spPr>
        <p:txBody>
          <a:bodyPr wrap="square" rtlCol="0">
            <a:spAutoFit/>
          </a:bodyPr>
          <a:lstStyle/>
          <a:p>
            <a:pPr marL="285750" indent="-285750">
              <a:lnSpc>
                <a:spcPct val="150000"/>
              </a:lnSpc>
              <a:spcBef>
                <a:spcPts val="1000"/>
              </a:spcBef>
              <a:buFont typeface="Arial" panose="020B0604020202020204" pitchFamily="34" charset="0"/>
              <a:buChar char="•"/>
            </a:pPr>
            <a:r>
              <a:rPr lang="en-US" sz="2400" dirty="0"/>
              <a:t>A project life cycle includes projects in every phase </a:t>
            </a:r>
          </a:p>
        </p:txBody>
      </p:sp>
    </p:spTree>
    <p:extLst>
      <p:ext uri="{BB962C8B-B14F-4D97-AF65-F5344CB8AC3E}">
        <p14:creationId xmlns:p14="http://schemas.microsoft.com/office/powerpoint/2010/main" val="2172867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Activity and Groups</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lstStyle/>
          <a:p>
            <a:pPr algn="l">
              <a:buFont typeface="Wingdings" panose="05000000000000000000" pitchFamily="2" charset="2"/>
              <a:buChar char="Ø"/>
            </a:pPr>
            <a:r>
              <a:rPr lang="en-US" dirty="0"/>
              <a:t> </a:t>
            </a:r>
            <a:r>
              <a:rPr lang="en-US" sz="2400" dirty="0"/>
              <a:t>Level of activity and overlap of process groups over time during the project lifecycle.</a:t>
            </a:r>
          </a:p>
          <a:p>
            <a:pPr algn="l">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FEC69CE0-2EA5-CABB-E7E5-6EE51412C0D9}"/>
              </a:ext>
            </a:extLst>
          </p:cNvPr>
          <p:cNvPicPr>
            <a:picLocks noChangeAspect="1"/>
          </p:cNvPicPr>
          <p:nvPr/>
        </p:nvPicPr>
        <p:blipFill>
          <a:blip r:embed="rId2"/>
          <a:stretch>
            <a:fillRect/>
          </a:stretch>
        </p:blipFill>
        <p:spPr>
          <a:xfrm>
            <a:off x="2336001" y="2260315"/>
            <a:ext cx="6328196" cy="3972099"/>
          </a:xfrm>
          <a:prstGeom prst="rect">
            <a:avLst/>
          </a:prstGeom>
        </p:spPr>
      </p:pic>
    </p:spTree>
    <p:extLst>
      <p:ext uri="{BB962C8B-B14F-4D97-AF65-F5344CB8AC3E}">
        <p14:creationId xmlns:p14="http://schemas.microsoft.com/office/powerpoint/2010/main" val="4032815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A70B7-3CCE-F793-8063-2C50E5E6D66E}"/>
              </a:ext>
            </a:extLst>
          </p:cNvPr>
          <p:cNvSpPr>
            <a:spLocks noGrp="1"/>
          </p:cNvSpPr>
          <p:nvPr>
            <p:ph type="title"/>
          </p:nvPr>
        </p:nvSpPr>
        <p:spPr/>
        <p:txBody>
          <a:bodyPr>
            <a:normAutofit/>
          </a:bodyPr>
          <a:lstStyle/>
          <a:p>
            <a:r>
              <a:rPr lang="en-US" dirty="0"/>
              <a:t>Project Life Cycle (PLC)</a:t>
            </a:r>
          </a:p>
        </p:txBody>
      </p:sp>
      <p:sp>
        <p:nvSpPr>
          <p:cNvPr id="3" name="Content Placeholder 2">
            <a:extLst>
              <a:ext uri="{FF2B5EF4-FFF2-40B4-BE49-F238E27FC236}">
                <a16:creationId xmlns:a16="http://schemas.microsoft.com/office/drawing/2014/main" id="{F87BAB42-3A0C-BAE4-F5B8-E54D59FE811E}"/>
              </a:ext>
            </a:extLst>
          </p:cNvPr>
          <p:cNvSpPr>
            <a:spLocks noGrp="1"/>
          </p:cNvSpPr>
          <p:nvPr>
            <p:ph idx="1"/>
          </p:nvPr>
        </p:nvSpPr>
        <p:spPr/>
        <p:txBody>
          <a:bodyPr>
            <a:normAutofit/>
          </a:bodyPr>
          <a:lstStyle/>
          <a:p>
            <a:pPr>
              <a:buFont typeface="Wingdings" panose="05000000000000000000" pitchFamily="2" charset="2"/>
              <a:buChar char="Ø"/>
            </a:pPr>
            <a:r>
              <a:rPr lang="en-US" dirty="0"/>
              <a:t> </a:t>
            </a:r>
          </a:p>
        </p:txBody>
      </p:sp>
      <p:sp>
        <p:nvSpPr>
          <p:cNvPr id="4" name="Date Placeholder 3">
            <a:extLst>
              <a:ext uri="{FF2B5EF4-FFF2-40B4-BE49-F238E27FC236}">
                <a16:creationId xmlns:a16="http://schemas.microsoft.com/office/drawing/2014/main" id="{C8341927-F724-F7DC-C2B7-1480F9BB0C4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07552AD6-AEE9-25E3-CDDB-78B1C3F2BC9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64C83AF-268D-CB04-DBF7-B7EEFB6FA6D8}"/>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51550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52AF-8B9C-5401-FD71-43D46D234E39}"/>
              </a:ext>
            </a:extLst>
          </p:cNvPr>
          <p:cNvSpPr>
            <a:spLocks noGrp="1"/>
          </p:cNvSpPr>
          <p:nvPr>
            <p:ph type="title"/>
          </p:nvPr>
        </p:nvSpPr>
        <p:spPr/>
        <p:txBody>
          <a:bodyPr>
            <a:normAutofit/>
          </a:bodyPr>
          <a:lstStyle/>
          <a:p>
            <a:r>
              <a:rPr lang="en-US" dirty="0"/>
              <a:t>Initiation Process</a:t>
            </a:r>
          </a:p>
        </p:txBody>
      </p:sp>
      <p:sp>
        <p:nvSpPr>
          <p:cNvPr id="3" name="Content Placeholder 2">
            <a:extLst>
              <a:ext uri="{FF2B5EF4-FFF2-40B4-BE49-F238E27FC236}">
                <a16:creationId xmlns:a16="http://schemas.microsoft.com/office/drawing/2014/main" id="{0FD1AC07-123E-60ED-B643-C11BCEAFF69F}"/>
              </a:ext>
            </a:extLst>
          </p:cNvPr>
          <p:cNvSpPr>
            <a:spLocks noGrp="1"/>
          </p:cNvSpPr>
          <p:nvPr>
            <p:ph idx="1"/>
          </p:nvPr>
        </p:nvSpPr>
        <p:spPr/>
        <p:txBody>
          <a:bodyPr>
            <a:normAutofit/>
          </a:bodyPr>
          <a:lstStyle/>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C7D2AB12-C5B0-CA6D-6F51-F01D990F9D0C}"/>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1EC6EC5C-B131-3131-F3AB-337281089F5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1643073-B3F1-1E1F-041D-AF9FC8AEF0A1}"/>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0279907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r>
              <a:rPr lang="en-US" dirty="0"/>
              <a:t>Project Initiation</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511 - Project Leadership</a:t>
            </a:r>
          </a:p>
        </p:txBody>
      </p:sp>
      <p:sp>
        <p:nvSpPr>
          <p:cNvPr id="8" name="Content Placeholder 7">
            <a:extLst>
              <a:ext uri="{FF2B5EF4-FFF2-40B4-BE49-F238E27FC236}">
                <a16:creationId xmlns:a16="http://schemas.microsoft.com/office/drawing/2014/main" id="{FC184B79-75BE-019E-0872-48DB6C22C185}"/>
              </a:ext>
            </a:extLst>
          </p:cNvPr>
          <p:cNvSpPr>
            <a:spLocks noGrp="1"/>
          </p:cNvSpPr>
          <p:nvPr>
            <p:ph idx="1"/>
          </p:nvPr>
        </p:nvSpPr>
        <p:spPr>
          <a:xfrm>
            <a:off x="188686" y="1422213"/>
            <a:ext cx="9304635" cy="4934138"/>
          </a:xfrm>
        </p:spPr>
        <p:txBody>
          <a:bodyPr>
            <a:normAutofit fontScale="92500" lnSpcReduction="20000"/>
          </a:bodyPr>
          <a:lstStyle/>
          <a:p>
            <a:pPr algn="l">
              <a:buFont typeface="Wingdings" panose="05000000000000000000" pitchFamily="2" charset="2"/>
              <a:buChar char="Ø"/>
            </a:pPr>
            <a:r>
              <a:rPr lang="en-US" sz="2400" dirty="0"/>
              <a:t>Determine the nature and scope of the project. If this stage is not performed well, it is unlikely that the project will be successful in meeting the business’ needs. </a:t>
            </a:r>
          </a:p>
          <a:p>
            <a:pPr algn="l">
              <a:buFont typeface="Wingdings" panose="05000000000000000000" pitchFamily="2" charset="2"/>
              <a:buChar char="Ø"/>
            </a:pPr>
            <a:r>
              <a:rPr lang="en-US" sz="2400" dirty="0"/>
              <a:t>The key project controls needed here are an understanding of the business environment and making sure that all necessary controls are incorporated into the project. Any deficiencies should be reported and a recommendation should be made to fix them.</a:t>
            </a:r>
          </a:p>
          <a:p>
            <a:pPr algn="l">
              <a:buFont typeface="Wingdings" panose="05000000000000000000" pitchFamily="2" charset="2"/>
              <a:buChar char="Ø"/>
            </a:pPr>
            <a:r>
              <a:rPr lang="en-US" sz="2400" dirty="0"/>
              <a:t>Every organization has its own variations of what documents are required to initiate a project. It’s important to identify the project need, stakeholders, and main goals.</a:t>
            </a:r>
          </a:p>
          <a:p>
            <a:endParaRPr lang="en-US" dirty="0"/>
          </a:p>
        </p:txBody>
      </p:sp>
      <p:pic>
        <p:nvPicPr>
          <p:cNvPr id="9" name="Picture 8">
            <a:extLst>
              <a:ext uri="{FF2B5EF4-FFF2-40B4-BE49-F238E27FC236}">
                <a16:creationId xmlns:a16="http://schemas.microsoft.com/office/drawing/2014/main" id="{0D7D497E-20D3-BDAE-7581-DFD48653B16A}"/>
              </a:ext>
            </a:extLst>
          </p:cNvPr>
          <p:cNvPicPr>
            <a:picLocks noChangeAspect="1"/>
          </p:cNvPicPr>
          <p:nvPr/>
        </p:nvPicPr>
        <p:blipFill>
          <a:blip r:embed="rId2"/>
          <a:stretch>
            <a:fillRect/>
          </a:stretch>
        </p:blipFill>
        <p:spPr>
          <a:xfrm>
            <a:off x="9695328" y="2594126"/>
            <a:ext cx="2158171" cy="2286198"/>
          </a:xfrm>
          <a:prstGeom prst="rect">
            <a:avLst/>
          </a:prstGeom>
        </p:spPr>
      </p:pic>
    </p:spTree>
    <p:extLst>
      <p:ext uri="{BB962C8B-B14F-4D97-AF65-F5344CB8AC3E}">
        <p14:creationId xmlns:p14="http://schemas.microsoft.com/office/powerpoint/2010/main" val="1537069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CE61E-3F3D-2805-35BE-FCFD2900DF10}"/>
              </a:ext>
            </a:extLst>
          </p:cNvPr>
          <p:cNvSpPr>
            <a:spLocks noGrp="1"/>
          </p:cNvSpPr>
          <p:nvPr>
            <p:ph type="title"/>
          </p:nvPr>
        </p:nvSpPr>
        <p:spPr/>
        <p:txBody>
          <a:bodyPr>
            <a:normAutofit/>
          </a:bodyPr>
          <a:lstStyle/>
          <a:p>
            <a:r>
              <a:rPr lang="en-US" dirty="0"/>
              <a:t>Initiation Breakdown Process</a:t>
            </a:r>
          </a:p>
        </p:txBody>
      </p:sp>
      <p:sp>
        <p:nvSpPr>
          <p:cNvPr id="3" name="Content Placeholder 2">
            <a:extLst>
              <a:ext uri="{FF2B5EF4-FFF2-40B4-BE49-F238E27FC236}">
                <a16:creationId xmlns:a16="http://schemas.microsoft.com/office/drawing/2014/main" id="{6D8800C7-971F-4538-8B4A-2432046153D4}"/>
              </a:ext>
            </a:extLst>
          </p:cNvPr>
          <p:cNvSpPr>
            <a:spLocks noGrp="1"/>
          </p:cNvSpPr>
          <p:nvPr>
            <p:ph idx="1"/>
          </p:nvPr>
        </p:nvSpPr>
        <p:spPr/>
        <p:txBody>
          <a:bodyPr>
            <a:normAutofit/>
          </a:bodyPr>
          <a:lstStyle/>
          <a:p>
            <a:pPr marL="0" indent="0">
              <a:buNone/>
            </a:pPr>
            <a:endParaRPr lang="en-US" dirty="0"/>
          </a:p>
        </p:txBody>
      </p:sp>
      <p:sp>
        <p:nvSpPr>
          <p:cNvPr id="4" name="Date Placeholder 3">
            <a:extLst>
              <a:ext uri="{FF2B5EF4-FFF2-40B4-BE49-F238E27FC236}">
                <a16:creationId xmlns:a16="http://schemas.microsoft.com/office/drawing/2014/main" id="{718BCD63-F286-1C7F-1D22-9E892277097A}"/>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E802C031-1432-7B1B-06DE-684E5C4FE9E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559D887-B555-A146-9E91-1306D36AC56D}"/>
              </a:ext>
            </a:extLst>
          </p:cNvPr>
          <p:cNvSpPr>
            <a:spLocks noGrp="1"/>
          </p:cNvSpPr>
          <p:nvPr>
            <p:ph type="sldNum" sz="quarter" idx="12"/>
          </p:nvPr>
        </p:nvSpPr>
        <p:spPr/>
        <p:txBody>
          <a:bodyPr/>
          <a:lstStyle/>
          <a:p>
            <a:r>
              <a:rPr lang="en-US" dirty="0"/>
              <a:t>PMG 511 - Project Leadership</a:t>
            </a:r>
          </a:p>
        </p:txBody>
      </p:sp>
      <p:graphicFrame>
        <p:nvGraphicFramePr>
          <p:cNvPr id="8" name="Diagram 7">
            <a:extLst>
              <a:ext uri="{FF2B5EF4-FFF2-40B4-BE49-F238E27FC236}">
                <a16:creationId xmlns:a16="http://schemas.microsoft.com/office/drawing/2014/main" id="{439A1D89-8E2C-5C3A-DE26-E41D89C446AC}"/>
              </a:ext>
            </a:extLst>
          </p:cNvPr>
          <p:cNvGraphicFramePr/>
          <p:nvPr>
            <p:extLst>
              <p:ext uri="{D42A27DB-BD31-4B8C-83A1-F6EECF244321}">
                <p14:modId xmlns:p14="http://schemas.microsoft.com/office/powerpoint/2010/main" val="2411482820"/>
              </p:ext>
            </p:extLst>
          </p:nvPr>
        </p:nvGraphicFramePr>
        <p:xfrm>
          <a:off x="838200" y="1527576"/>
          <a:ext cx="9991165" cy="4576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5676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2C453-2A2B-9671-BDE1-9A74A6C6D76B}"/>
              </a:ext>
            </a:extLst>
          </p:cNvPr>
          <p:cNvSpPr>
            <a:spLocks noGrp="1"/>
          </p:cNvSpPr>
          <p:nvPr>
            <p:ph type="title"/>
          </p:nvPr>
        </p:nvSpPr>
        <p:spPr/>
        <p:txBody>
          <a:bodyPr>
            <a:normAutofit/>
          </a:bodyPr>
          <a:lstStyle/>
          <a:p>
            <a:r>
              <a:rPr lang="en-US" dirty="0"/>
              <a:t>Planning Process</a:t>
            </a:r>
          </a:p>
        </p:txBody>
      </p:sp>
      <p:sp>
        <p:nvSpPr>
          <p:cNvPr id="3" name="Content Placeholder 2">
            <a:extLst>
              <a:ext uri="{FF2B5EF4-FFF2-40B4-BE49-F238E27FC236}">
                <a16:creationId xmlns:a16="http://schemas.microsoft.com/office/drawing/2014/main" id="{73B0FB6E-93DC-38C6-A655-89317812FDAF}"/>
              </a:ext>
            </a:extLst>
          </p:cNvPr>
          <p:cNvSpPr>
            <a:spLocks noGrp="1"/>
          </p:cNvSpPr>
          <p:nvPr>
            <p:ph idx="1"/>
          </p:nvPr>
        </p:nvSpPr>
        <p:spPr/>
        <p:txBody>
          <a:bodyPr>
            <a:normAutofit/>
          </a:bodyPr>
          <a:lstStyle/>
          <a:p>
            <a:pPr algn="l">
              <a:buFont typeface="Wingdings" panose="05000000000000000000" pitchFamily="2" charset="2"/>
              <a:buChar char="Ø"/>
            </a:pPr>
            <a:r>
              <a:rPr lang="en-US" sz="1800" dirty="0"/>
              <a:t> </a:t>
            </a:r>
            <a:endParaRPr lang="en-US" sz="2400" dirty="0"/>
          </a:p>
        </p:txBody>
      </p:sp>
      <p:sp>
        <p:nvSpPr>
          <p:cNvPr id="4" name="Date Placeholder 3">
            <a:extLst>
              <a:ext uri="{FF2B5EF4-FFF2-40B4-BE49-F238E27FC236}">
                <a16:creationId xmlns:a16="http://schemas.microsoft.com/office/drawing/2014/main" id="{F8F58EA2-1C93-68F2-6FEF-E19FEF82EA51}"/>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D56AC6D4-1938-5730-3050-DE22796A5B9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7523292-8B3E-C105-13F6-09DEDA62DCC3}"/>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514276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4DE01-FF24-5355-1302-8C6A47461AD6}"/>
              </a:ext>
            </a:extLst>
          </p:cNvPr>
          <p:cNvSpPr>
            <a:spLocks noGrp="1"/>
          </p:cNvSpPr>
          <p:nvPr>
            <p:ph type="title"/>
          </p:nvPr>
        </p:nvSpPr>
        <p:spPr/>
        <p:txBody>
          <a:bodyPr>
            <a:normAutofit/>
          </a:bodyPr>
          <a:lstStyle/>
          <a:p>
            <a:r>
              <a:rPr lang="en-US" dirty="0"/>
              <a:t>Project Planning</a:t>
            </a:r>
          </a:p>
        </p:txBody>
      </p:sp>
      <p:sp>
        <p:nvSpPr>
          <p:cNvPr id="3" name="Content Placeholder 2">
            <a:extLst>
              <a:ext uri="{FF2B5EF4-FFF2-40B4-BE49-F238E27FC236}">
                <a16:creationId xmlns:a16="http://schemas.microsoft.com/office/drawing/2014/main" id="{8E4C16A1-4880-0CED-A32F-8977DEF9B2E1}"/>
              </a:ext>
            </a:extLst>
          </p:cNvPr>
          <p:cNvSpPr>
            <a:spLocks noGrp="1"/>
          </p:cNvSpPr>
          <p:nvPr>
            <p:ph idx="1"/>
          </p:nvPr>
        </p:nvSpPr>
        <p:spPr/>
        <p:txBody>
          <a:bodyPr>
            <a:normAutofit fontScale="85000" lnSpcReduction="20000"/>
          </a:bodyPr>
          <a:lstStyle/>
          <a:p>
            <a:pPr>
              <a:buFont typeface="Wingdings" panose="05000000000000000000" pitchFamily="2" charset="2"/>
              <a:buChar char="Ø"/>
            </a:pPr>
            <a:r>
              <a:rPr lang="en-US" sz="2400" dirty="0"/>
              <a:t>The main purpose of project planning is to guide execution.</a:t>
            </a:r>
          </a:p>
          <a:p>
            <a:pPr>
              <a:buFont typeface="Wingdings" panose="05000000000000000000" pitchFamily="2" charset="2"/>
              <a:buChar char="Ø"/>
            </a:pPr>
            <a:r>
              <a:rPr lang="en-US" sz="2400" dirty="0"/>
              <a:t>To plan time, cost and resources adequately to estimate the work needed and to effectively manage risk during project execution. As with the Initiation process group, a failure to adequately plan greatly reduces the project's chances of successfully accomplishing its goals.</a:t>
            </a:r>
          </a:p>
          <a:p>
            <a:pPr>
              <a:buFont typeface="Wingdings" panose="05000000000000000000" pitchFamily="2" charset="2"/>
              <a:buChar char="Ø"/>
            </a:pPr>
            <a:r>
              <a:rPr lang="en-US" sz="2400" dirty="0"/>
              <a:t>Every knowledge area includes planning information.</a:t>
            </a:r>
          </a:p>
          <a:p>
            <a:pPr>
              <a:buFont typeface="Wingdings" panose="05000000000000000000" pitchFamily="2" charset="2"/>
              <a:buChar char="Ø"/>
            </a:pPr>
            <a:r>
              <a:rPr lang="en-US" sz="2400" dirty="0"/>
              <a:t>Key outputs included in the project include:</a:t>
            </a:r>
          </a:p>
          <a:p>
            <a:pPr>
              <a:lnSpc>
                <a:spcPct val="120000"/>
              </a:lnSpc>
            </a:pPr>
            <a:r>
              <a:rPr lang="en-US" sz="2100" dirty="0"/>
              <a:t>A team contract.</a:t>
            </a:r>
          </a:p>
          <a:p>
            <a:pPr>
              <a:lnSpc>
                <a:spcPct val="120000"/>
              </a:lnSpc>
            </a:pPr>
            <a:r>
              <a:rPr lang="en-US" sz="2100" dirty="0"/>
              <a:t>A scope statement.</a:t>
            </a:r>
          </a:p>
          <a:p>
            <a:pPr>
              <a:lnSpc>
                <a:spcPct val="120000"/>
              </a:lnSpc>
            </a:pPr>
            <a:r>
              <a:rPr lang="en-US" sz="2100" dirty="0"/>
              <a:t>A work breakdown structure (WBS).</a:t>
            </a:r>
          </a:p>
          <a:p>
            <a:pPr>
              <a:lnSpc>
                <a:spcPct val="120000"/>
              </a:lnSpc>
            </a:pPr>
            <a:r>
              <a:rPr lang="en-US" sz="2100" dirty="0"/>
              <a:t>A project schedule, in the form of a Gantt chart with all dependencies and resources entered.</a:t>
            </a:r>
          </a:p>
          <a:p>
            <a:pPr>
              <a:lnSpc>
                <a:spcPct val="120000"/>
              </a:lnSpc>
            </a:pPr>
            <a:r>
              <a:rPr lang="en-US" sz="2100" dirty="0"/>
              <a:t>A list of risks (part of a risk register).</a:t>
            </a:r>
          </a:p>
        </p:txBody>
      </p:sp>
      <p:sp>
        <p:nvSpPr>
          <p:cNvPr id="4" name="Date Placeholder 3">
            <a:extLst>
              <a:ext uri="{FF2B5EF4-FFF2-40B4-BE49-F238E27FC236}">
                <a16:creationId xmlns:a16="http://schemas.microsoft.com/office/drawing/2014/main" id="{6D07F403-A07E-2680-936F-8481622CE7B9}"/>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3D0A0CCD-E3F9-A0C7-6F75-0200AF8D75D3}"/>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B9CF5E24-C14B-53CD-BE72-3162E4D76188}"/>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DCB37221-9621-EA62-78E8-9261AACA81E8}"/>
              </a:ext>
            </a:extLst>
          </p:cNvPr>
          <p:cNvPicPr>
            <a:picLocks noChangeAspect="1"/>
          </p:cNvPicPr>
          <p:nvPr/>
        </p:nvPicPr>
        <p:blipFill>
          <a:blip r:embed="rId2"/>
          <a:stretch>
            <a:fillRect/>
          </a:stretch>
        </p:blipFill>
        <p:spPr>
          <a:xfrm>
            <a:off x="9269176" y="3429000"/>
            <a:ext cx="2304488" cy="1877731"/>
          </a:xfrm>
          <a:prstGeom prst="rect">
            <a:avLst/>
          </a:prstGeom>
        </p:spPr>
      </p:pic>
    </p:spTree>
    <p:extLst>
      <p:ext uri="{BB962C8B-B14F-4D97-AF65-F5344CB8AC3E}">
        <p14:creationId xmlns:p14="http://schemas.microsoft.com/office/powerpoint/2010/main" val="17368919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5A8E1-9EFC-079A-1365-AB2EB0EEE644}"/>
              </a:ext>
            </a:extLst>
          </p:cNvPr>
          <p:cNvSpPr>
            <a:spLocks noGrp="1"/>
          </p:cNvSpPr>
          <p:nvPr>
            <p:ph type="title"/>
          </p:nvPr>
        </p:nvSpPr>
        <p:spPr/>
        <p:txBody>
          <a:bodyPr>
            <a:normAutofit/>
          </a:bodyPr>
          <a:lstStyle/>
          <a:p>
            <a:r>
              <a:rPr lang="en-US" dirty="0"/>
              <a:t>Planning Breakdown process</a:t>
            </a:r>
          </a:p>
        </p:txBody>
      </p:sp>
      <p:sp>
        <p:nvSpPr>
          <p:cNvPr id="3" name="Content Placeholder 2">
            <a:extLst>
              <a:ext uri="{FF2B5EF4-FFF2-40B4-BE49-F238E27FC236}">
                <a16:creationId xmlns:a16="http://schemas.microsoft.com/office/drawing/2014/main" id="{2B7C25D2-CF40-CCEC-8D06-C2C4CAF012F9}"/>
              </a:ext>
            </a:extLst>
          </p:cNvPr>
          <p:cNvSpPr>
            <a:spLocks noGrp="1"/>
          </p:cNvSpPr>
          <p:nvPr>
            <p:ph idx="1"/>
          </p:nvPr>
        </p:nvSpPr>
        <p:spPr/>
        <p:txBody>
          <a:bodyPr>
            <a:normAutofit/>
          </a:bodyPr>
          <a:lstStyle/>
          <a:p>
            <a:pPr marL="0" indent="0">
              <a:buNone/>
            </a:pPr>
            <a:endParaRPr lang="en-US" dirty="0"/>
          </a:p>
        </p:txBody>
      </p:sp>
      <p:sp>
        <p:nvSpPr>
          <p:cNvPr id="4" name="Date Placeholder 3">
            <a:extLst>
              <a:ext uri="{FF2B5EF4-FFF2-40B4-BE49-F238E27FC236}">
                <a16:creationId xmlns:a16="http://schemas.microsoft.com/office/drawing/2014/main" id="{556FF5BF-C6BE-4A2E-319D-5E8B783FCB2C}"/>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B05C4945-1A54-9576-626E-CBADA7DCABB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E4EEB070-EFD3-0C51-B0B4-EA753BAF7458}"/>
              </a:ext>
            </a:extLst>
          </p:cNvPr>
          <p:cNvSpPr>
            <a:spLocks noGrp="1"/>
          </p:cNvSpPr>
          <p:nvPr>
            <p:ph type="sldNum" sz="quarter" idx="12"/>
          </p:nvPr>
        </p:nvSpPr>
        <p:spPr/>
        <p:txBody>
          <a:bodyPr/>
          <a:lstStyle/>
          <a:p>
            <a:r>
              <a:rPr lang="en-US" dirty="0"/>
              <a:t>PMG 511 - Project Leadership</a:t>
            </a:r>
          </a:p>
        </p:txBody>
      </p:sp>
      <p:graphicFrame>
        <p:nvGraphicFramePr>
          <p:cNvPr id="7" name="Diagram 6">
            <a:extLst>
              <a:ext uri="{FF2B5EF4-FFF2-40B4-BE49-F238E27FC236}">
                <a16:creationId xmlns:a16="http://schemas.microsoft.com/office/drawing/2014/main" id="{E531C662-FC7B-8592-056B-D8CB13C1F277}"/>
              </a:ext>
            </a:extLst>
          </p:cNvPr>
          <p:cNvGraphicFramePr/>
          <p:nvPr>
            <p:extLst>
              <p:ext uri="{D42A27DB-BD31-4B8C-83A1-F6EECF244321}">
                <p14:modId xmlns:p14="http://schemas.microsoft.com/office/powerpoint/2010/main" val="1186269837"/>
              </p:ext>
            </p:extLst>
          </p:nvPr>
        </p:nvGraphicFramePr>
        <p:xfrm>
          <a:off x="143435" y="1752600"/>
          <a:ext cx="11869271" cy="44330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6323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DCF24-A603-A2D8-A1D6-7DC8297BB887}"/>
              </a:ext>
            </a:extLst>
          </p:cNvPr>
          <p:cNvSpPr>
            <a:spLocks noGrp="1"/>
          </p:cNvSpPr>
          <p:nvPr>
            <p:ph type="title"/>
          </p:nvPr>
        </p:nvSpPr>
        <p:spPr/>
        <p:txBody>
          <a:bodyPr>
            <a:normAutofit/>
          </a:bodyPr>
          <a:lstStyle/>
          <a:p>
            <a:r>
              <a:rPr lang="en-US" dirty="0"/>
              <a:t>Execution Process</a:t>
            </a:r>
          </a:p>
        </p:txBody>
      </p:sp>
      <p:sp>
        <p:nvSpPr>
          <p:cNvPr id="3" name="Content Placeholder 2">
            <a:extLst>
              <a:ext uri="{FF2B5EF4-FFF2-40B4-BE49-F238E27FC236}">
                <a16:creationId xmlns:a16="http://schemas.microsoft.com/office/drawing/2014/main" id="{C5156BE4-53D3-CA41-1D9B-1BAB31DC2FF0}"/>
              </a:ext>
            </a:extLst>
          </p:cNvPr>
          <p:cNvSpPr>
            <a:spLocks noGrp="1"/>
          </p:cNvSpPr>
          <p:nvPr>
            <p:ph idx="1"/>
          </p:nvPr>
        </p:nvSpPr>
        <p:spPr/>
        <p:txBody>
          <a:bodyPr>
            <a:normAutofit/>
          </a:bodyPr>
          <a:lstStyle/>
          <a:p>
            <a:pPr algn="l">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FFC42FD2-BC26-CC3C-17C1-FA04A272FCA2}"/>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E8267D7E-806A-D661-672E-EA67E99BBD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F814768-438C-6182-B217-27E8A77EE8BC}"/>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803378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D18DA-B72E-7076-15D8-B3D36C694AB0}"/>
              </a:ext>
            </a:extLst>
          </p:cNvPr>
          <p:cNvSpPr>
            <a:spLocks noGrp="1"/>
          </p:cNvSpPr>
          <p:nvPr>
            <p:ph type="title"/>
          </p:nvPr>
        </p:nvSpPr>
        <p:spPr/>
        <p:txBody>
          <a:bodyPr>
            <a:normAutofit/>
          </a:bodyPr>
          <a:lstStyle/>
          <a:p>
            <a:r>
              <a:rPr lang="en-US" dirty="0"/>
              <a:t>Project Executing</a:t>
            </a:r>
          </a:p>
        </p:txBody>
      </p:sp>
      <p:sp>
        <p:nvSpPr>
          <p:cNvPr id="3" name="Content Placeholder 2">
            <a:extLst>
              <a:ext uri="{FF2B5EF4-FFF2-40B4-BE49-F238E27FC236}">
                <a16:creationId xmlns:a16="http://schemas.microsoft.com/office/drawing/2014/main" id="{D3038112-AFB3-7FCD-C82B-5E0B4CD79DC3}"/>
              </a:ext>
            </a:extLst>
          </p:cNvPr>
          <p:cNvSpPr>
            <a:spLocks noGrp="1"/>
          </p:cNvSpPr>
          <p:nvPr>
            <p:ph idx="1"/>
          </p:nvPr>
        </p:nvSpPr>
        <p:spPr>
          <a:xfrm>
            <a:off x="188686" y="1422213"/>
            <a:ext cx="9099152" cy="4934138"/>
          </a:xfrm>
        </p:spPr>
        <p:txBody>
          <a:bodyPr>
            <a:normAutofit fontScale="62500" lnSpcReduction="20000"/>
          </a:bodyPr>
          <a:lstStyle/>
          <a:p>
            <a:pPr>
              <a:buFont typeface="Wingdings" panose="05000000000000000000" pitchFamily="2" charset="2"/>
              <a:buChar char="Ø"/>
            </a:pPr>
            <a:r>
              <a:rPr lang="en-US" dirty="0"/>
              <a:t>Project execution usually takes the most time and resources. </a:t>
            </a:r>
          </a:p>
          <a:p>
            <a:pPr>
              <a:buFont typeface="Wingdings" panose="05000000000000000000" pitchFamily="2" charset="2"/>
              <a:buChar char="Ø"/>
            </a:pPr>
            <a:r>
              <a:rPr lang="en-US" dirty="0"/>
              <a:t>Executing consists of the processes used to complete the work defined in the project management plan to accomplish the project's requirements.</a:t>
            </a:r>
          </a:p>
          <a:p>
            <a:pPr>
              <a:buFont typeface="Wingdings" panose="05000000000000000000" pitchFamily="2" charset="2"/>
              <a:buChar char="Ø"/>
            </a:pPr>
            <a:r>
              <a:rPr lang="en-US" dirty="0"/>
              <a:t> Execution process involves coordinating people and resources, as well as integrating and performing the activities of the project in accordance with the project management plan. </a:t>
            </a:r>
          </a:p>
          <a:p>
            <a:pPr>
              <a:buFont typeface="Wingdings" panose="05000000000000000000" pitchFamily="2" charset="2"/>
              <a:buChar char="Ø"/>
            </a:pPr>
            <a:r>
              <a:rPr lang="en-US" dirty="0"/>
              <a:t>The deliverables are produced as outputs from the processes performed as defined in the project management plan.</a:t>
            </a:r>
          </a:p>
          <a:p>
            <a:pPr>
              <a:buFont typeface="Wingdings" panose="05000000000000000000" pitchFamily="2" charset="2"/>
              <a:buChar char="Ø"/>
            </a:pPr>
            <a:r>
              <a:rPr lang="en-US" dirty="0"/>
              <a:t>Project managers must use their leadership skills to handle the many challenges that occur during project execution.</a:t>
            </a:r>
          </a:p>
          <a:p>
            <a:pPr>
              <a:buFont typeface="Wingdings" panose="05000000000000000000" pitchFamily="2" charset="2"/>
              <a:buChar char="Ø"/>
            </a:pPr>
            <a:r>
              <a:rPr lang="en-US" dirty="0"/>
              <a:t>The executing processes and outputs. Many project sponsors and customers focus on deliverables related to providing the products, services, or results desired from the project.</a:t>
            </a:r>
          </a:p>
        </p:txBody>
      </p:sp>
      <p:sp>
        <p:nvSpPr>
          <p:cNvPr id="4" name="Date Placeholder 3">
            <a:extLst>
              <a:ext uri="{FF2B5EF4-FFF2-40B4-BE49-F238E27FC236}">
                <a16:creationId xmlns:a16="http://schemas.microsoft.com/office/drawing/2014/main" id="{4512FA48-6B3E-ED5D-1681-3DC2228808B8}"/>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EDC9BEC6-110E-8934-3FA4-206315CB96D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BC870F4-D4FC-833F-8192-C1198286C70C}"/>
              </a:ext>
            </a:extLst>
          </p:cNvPr>
          <p:cNvSpPr>
            <a:spLocks noGrp="1"/>
          </p:cNvSpPr>
          <p:nvPr>
            <p:ph type="sldNum" sz="quarter" idx="12"/>
          </p:nvPr>
        </p:nvSpPr>
        <p:spPr/>
        <p:txBody>
          <a:bodyPr/>
          <a:lstStyle/>
          <a:p>
            <a:r>
              <a:rPr lang="en-US" dirty="0"/>
              <a:t>PMG 511 - Project Leadership</a:t>
            </a:r>
          </a:p>
        </p:txBody>
      </p:sp>
      <p:pic>
        <p:nvPicPr>
          <p:cNvPr id="28" name="Picture 27">
            <a:extLst>
              <a:ext uri="{FF2B5EF4-FFF2-40B4-BE49-F238E27FC236}">
                <a16:creationId xmlns:a16="http://schemas.microsoft.com/office/drawing/2014/main" id="{C730DBB6-C058-0EC8-4D61-D0862929E3BF}"/>
              </a:ext>
            </a:extLst>
          </p:cNvPr>
          <p:cNvPicPr>
            <a:picLocks noChangeAspect="1"/>
          </p:cNvPicPr>
          <p:nvPr/>
        </p:nvPicPr>
        <p:blipFill>
          <a:blip r:embed="rId2"/>
          <a:stretch>
            <a:fillRect/>
          </a:stretch>
        </p:blipFill>
        <p:spPr>
          <a:xfrm>
            <a:off x="9441468" y="2260616"/>
            <a:ext cx="2432515" cy="2542252"/>
          </a:xfrm>
          <a:prstGeom prst="rect">
            <a:avLst/>
          </a:prstGeom>
        </p:spPr>
      </p:pic>
    </p:spTree>
    <p:extLst>
      <p:ext uri="{BB962C8B-B14F-4D97-AF65-F5344CB8AC3E}">
        <p14:creationId xmlns:p14="http://schemas.microsoft.com/office/powerpoint/2010/main" val="18586097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B16ED-5598-43D9-5936-F65B153D3B12}"/>
              </a:ext>
            </a:extLst>
          </p:cNvPr>
          <p:cNvSpPr>
            <a:spLocks noGrp="1"/>
          </p:cNvSpPr>
          <p:nvPr>
            <p:ph type="title"/>
          </p:nvPr>
        </p:nvSpPr>
        <p:spPr/>
        <p:txBody>
          <a:bodyPr>
            <a:normAutofit/>
          </a:bodyPr>
          <a:lstStyle/>
          <a:p>
            <a:r>
              <a:rPr lang="en-US" dirty="0"/>
              <a:t>Execution Breakdown processes</a:t>
            </a:r>
          </a:p>
        </p:txBody>
      </p:sp>
      <p:sp>
        <p:nvSpPr>
          <p:cNvPr id="4" name="Date Placeholder 3">
            <a:extLst>
              <a:ext uri="{FF2B5EF4-FFF2-40B4-BE49-F238E27FC236}">
                <a16:creationId xmlns:a16="http://schemas.microsoft.com/office/drawing/2014/main" id="{3B7CF3BA-2AE6-CC54-A47C-05D8409033BA}"/>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B548A74D-5425-8A93-C98F-DD13872A88D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EED35D8-3A46-53F3-2A57-8D614F8FBF62}"/>
              </a:ext>
            </a:extLst>
          </p:cNvPr>
          <p:cNvSpPr>
            <a:spLocks noGrp="1"/>
          </p:cNvSpPr>
          <p:nvPr>
            <p:ph type="sldNum" sz="quarter" idx="12"/>
          </p:nvPr>
        </p:nvSpPr>
        <p:spPr/>
        <p:txBody>
          <a:bodyPr/>
          <a:lstStyle/>
          <a:p>
            <a:r>
              <a:rPr lang="en-US" dirty="0"/>
              <a:t>PMG 511 - Project Leadership</a:t>
            </a:r>
          </a:p>
        </p:txBody>
      </p:sp>
      <p:sp>
        <p:nvSpPr>
          <p:cNvPr id="8" name="Content Placeholder 7">
            <a:extLst>
              <a:ext uri="{FF2B5EF4-FFF2-40B4-BE49-F238E27FC236}">
                <a16:creationId xmlns:a16="http://schemas.microsoft.com/office/drawing/2014/main" id="{1899A947-C6AE-1E9E-D511-C50C0AC7BBB4}"/>
              </a:ext>
            </a:extLst>
          </p:cNvPr>
          <p:cNvSpPr>
            <a:spLocks noGrp="1"/>
          </p:cNvSpPr>
          <p:nvPr>
            <p:ph idx="1"/>
          </p:nvPr>
        </p:nvSpPr>
        <p:spPr/>
        <p:txBody>
          <a:bodyPr/>
          <a:lstStyle/>
          <a:p>
            <a:endParaRPr lang="en-US" dirty="0"/>
          </a:p>
        </p:txBody>
      </p:sp>
      <p:graphicFrame>
        <p:nvGraphicFramePr>
          <p:cNvPr id="10" name="Diagram 9">
            <a:extLst>
              <a:ext uri="{FF2B5EF4-FFF2-40B4-BE49-F238E27FC236}">
                <a16:creationId xmlns:a16="http://schemas.microsoft.com/office/drawing/2014/main" id="{8F4D173D-49F3-A7C5-EA72-6E199FF219F0}"/>
              </a:ext>
            </a:extLst>
          </p:cNvPr>
          <p:cNvGraphicFramePr/>
          <p:nvPr>
            <p:extLst>
              <p:ext uri="{D42A27DB-BD31-4B8C-83A1-F6EECF244321}">
                <p14:modId xmlns:p14="http://schemas.microsoft.com/office/powerpoint/2010/main" val="2761915980"/>
              </p:ext>
            </p:extLst>
          </p:nvPr>
        </p:nvGraphicFramePr>
        <p:xfrm>
          <a:off x="286871" y="1752600"/>
          <a:ext cx="11689975" cy="4289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90337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69757-47F6-E42A-D4ED-365B5BC6A17D}"/>
              </a:ext>
            </a:extLst>
          </p:cNvPr>
          <p:cNvSpPr>
            <a:spLocks noGrp="1"/>
          </p:cNvSpPr>
          <p:nvPr>
            <p:ph type="title"/>
          </p:nvPr>
        </p:nvSpPr>
        <p:spPr/>
        <p:txBody>
          <a:bodyPr>
            <a:normAutofit/>
          </a:bodyPr>
          <a:lstStyle/>
          <a:p>
            <a:r>
              <a:rPr lang="en-US" dirty="0"/>
              <a:t>Monitoring and Controlling Process</a:t>
            </a:r>
          </a:p>
        </p:txBody>
      </p:sp>
      <p:sp>
        <p:nvSpPr>
          <p:cNvPr id="3" name="Content Placeholder 2">
            <a:extLst>
              <a:ext uri="{FF2B5EF4-FFF2-40B4-BE49-F238E27FC236}">
                <a16:creationId xmlns:a16="http://schemas.microsoft.com/office/drawing/2014/main" id="{5A144452-5805-8E41-43E0-EA350C44E82D}"/>
              </a:ext>
            </a:extLst>
          </p:cNvPr>
          <p:cNvSpPr>
            <a:spLocks noGrp="1"/>
          </p:cNvSpPr>
          <p:nvPr>
            <p:ph idx="1"/>
          </p:nvPr>
        </p:nvSpPr>
        <p:spPr/>
        <p:txBody>
          <a:bodyPr>
            <a:normAutofit/>
          </a:bodyPr>
          <a:lstStyle/>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28FB2017-7929-021B-DF1E-34650C3C64A3}"/>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97989B0-1093-C1DF-330B-C4FB406F8B9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9900E0-00CA-E353-3142-3562AB8FD05A}"/>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6562760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AD133-1EDF-14A5-67E5-E5FB47750469}"/>
              </a:ext>
            </a:extLst>
          </p:cNvPr>
          <p:cNvSpPr>
            <a:spLocks noGrp="1"/>
          </p:cNvSpPr>
          <p:nvPr>
            <p:ph type="title"/>
          </p:nvPr>
        </p:nvSpPr>
        <p:spPr/>
        <p:txBody>
          <a:bodyPr>
            <a:normAutofit/>
          </a:bodyPr>
          <a:lstStyle/>
          <a:p>
            <a:r>
              <a:rPr lang="en-US" dirty="0"/>
              <a:t>Monitoring and Controlling Processes</a:t>
            </a:r>
          </a:p>
        </p:txBody>
      </p:sp>
      <p:sp>
        <p:nvSpPr>
          <p:cNvPr id="3" name="Content Placeholder 2">
            <a:extLst>
              <a:ext uri="{FF2B5EF4-FFF2-40B4-BE49-F238E27FC236}">
                <a16:creationId xmlns:a16="http://schemas.microsoft.com/office/drawing/2014/main" id="{68236290-082F-E8DF-0033-A4895DCA45E3}"/>
              </a:ext>
            </a:extLst>
          </p:cNvPr>
          <p:cNvSpPr>
            <a:spLocks noGrp="1"/>
          </p:cNvSpPr>
          <p:nvPr>
            <p:ph idx="1"/>
          </p:nvPr>
        </p:nvSpPr>
        <p:spPr>
          <a:xfrm>
            <a:off x="188686" y="1422213"/>
            <a:ext cx="9224681" cy="4934138"/>
          </a:xfrm>
        </p:spPr>
        <p:txBody>
          <a:bodyPr>
            <a:normAutofit fontScale="70000" lnSpcReduction="20000"/>
          </a:bodyPr>
          <a:lstStyle/>
          <a:p>
            <a:pPr algn="l">
              <a:buFont typeface="Wingdings" panose="05000000000000000000" pitchFamily="2" charset="2"/>
              <a:buChar char="Ø"/>
            </a:pPr>
            <a:r>
              <a:rPr lang="en-US" dirty="0"/>
              <a:t>Involves measuring progress toward project objectives, monitoring deviation from the plan, and taking corrective action to match progress with the plan.</a:t>
            </a:r>
          </a:p>
          <a:p>
            <a:pPr algn="l">
              <a:buFont typeface="Wingdings" panose="05000000000000000000" pitchFamily="2" charset="2"/>
              <a:buChar char="Ø"/>
            </a:pPr>
            <a:r>
              <a:rPr lang="en-US" dirty="0"/>
              <a:t>Monitoring and controlling consists of those processes performed to observe project execution so that potential problems can be identified in a timely manner and corrective action can be taken, when necessary, to control the execution of the project. </a:t>
            </a:r>
          </a:p>
          <a:p>
            <a:pPr algn="l">
              <a:buFont typeface="Wingdings" panose="05000000000000000000" pitchFamily="2" charset="2"/>
              <a:buChar char="Ø"/>
            </a:pPr>
            <a:r>
              <a:rPr lang="en-US" dirty="0"/>
              <a:t>The key benefit is that project performance which observed and measured regularly to identify variances from the project management plan.</a:t>
            </a:r>
          </a:p>
          <a:p>
            <a:pPr algn="l">
              <a:buFont typeface="Wingdings" panose="05000000000000000000" pitchFamily="2" charset="2"/>
              <a:buChar char="Ø"/>
            </a:pPr>
            <a:r>
              <a:rPr lang="en-US" dirty="0"/>
              <a:t>Affects all other process groups and occurs during all phases of the project life cycle.</a:t>
            </a:r>
          </a:p>
          <a:p>
            <a:pPr algn="l">
              <a:buFont typeface="Wingdings" panose="05000000000000000000" pitchFamily="2" charset="2"/>
              <a:buChar char="Ø"/>
            </a:pPr>
            <a:r>
              <a:rPr lang="en-US" dirty="0"/>
              <a:t>Outputs include performance reports, requested changes, and updates to various plans.</a:t>
            </a:r>
          </a:p>
        </p:txBody>
      </p:sp>
      <p:sp>
        <p:nvSpPr>
          <p:cNvPr id="4" name="Date Placeholder 3">
            <a:extLst>
              <a:ext uri="{FF2B5EF4-FFF2-40B4-BE49-F238E27FC236}">
                <a16:creationId xmlns:a16="http://schemas.microsoft.com/office/drawing/2014/main" id="{50A22785-FA71-2760-0804-50E6733472B3}"/>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C44EAE60-63A3-B2D9-3582-9CDC6B49E06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B040CDF2-DF00-F4A3-EACD-DC59B1ECC8F4}"/>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AFCB717B-27EB-5F88-EDD5-370AEEC1049E}"/>
              </a:ext>
            </a:extLst>
          </p:cNvPr>
          <p:cNvPicPr>
            <a:picLocks noChangeAspect="1"/>
          </p:cNvPicPr>
          <p:nvPr/>
        </p:nvPicPr>
        <p:blipFill>
          <a:blip r:embed="rId2"/>
          <a:stretch>
            <a:fillRect/>
          </a:stretch>
        </p:blipFill>
        <p:spPr>
          <a:xfrm>
            <a:off x="9606337" y="2752658"/>
            <a:ext cx="2216076" cy="2273247"/>
          </a:xfrm>
          <a:prstGeom prst="rect">
            <a:avLst/>
          </a:prstGeom>
        </p:spPr>
      </p:pic>
    </p:spTree>
    <p:extLst>
      <p:ext uri="{BB962C8B-B14F-4D97-AF65-F5344CB8AC3E}">
        <p14:creationId xmlns:p14="http://schemas.microsoft.com/office/powerpoint/2010/main" val="5087407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D2549-697E-8887-18CD-E16F44085A90}"/>
              </a:ext>
            </a:extLst>
          </p:cNvPr>
          <p:cNvSpPr>
            <a:spLocks noGrp="1"/>
          </p:cNvSpPr>
          <p:nvPr>
            <p:ph type="title"/>
          </p:nvPr>
        </p:nvSpPr>
        <p:spPr/>
        <p:txBody>
          <a:bodyPr>
            <a:normAutofit/>
          </a:bodyPr>
          <a:lstStyle/>
          <a:p>
            <a:r>
              <a:rPr lang="en-US" dirty="0"/>
              <a:t>Monitoring and Controlling Breakdown</a:t>
            </a:r>
          </a:p>
        </p:txBody>
      </p:sp>
      <p:sp>
        <p:nvSpPr>
          <p:cNvPr id="3" name="Content Placeholder 2">
            <a:extLst>
              <a:ext uri="{FF2B5EF4-FFF2-40B4-BE49-F238E27FC236}">
                <a16:creationId xmlns:a16="http://schemas.microsoft.com/office/drawing/2014/main" id="{D459F0E6-C113-5405-3A50-62C5ECEE7353}"/>
              </a:ext>
            </a:extLst>
          </p:cNvPr>
          <p:cNvSpPr>
            <a:spLocks noGrp="1"/>
          </p:cNvSpPr>
          <p:nvPr>
            <p:ph idx="1"/>
          </p:nvPr>
        </p:nvSpPr>
        <p:spPr/>
        <p:txBody>
          <a:bodyPr>
            <a:normAutofit/>
          </a:bodyPr>
          <a:lstStyle/>
          <a:p>
            <a:pPr marL="0" indent="0">
              <a:buNone/>
            </a:pPr>
            <a:endParaRPr lang="en-US" dirty="0"/>
          </a:p>
        </p:txBody>
      </p:sp>
      <p:sp>
        <p:nvSpPr>
          <p:cNvPr id="4" name="Date Placeholder 3">
            <a:extLst>
              <a:ext uri="{FF2B5EF4-FFF2-40B4-BE49-F238E27FC236}">
                <a16:creationId xmlns:a16="http://schemas.microsoft.com/office/drawing/2014/main" id="{DD0C0522-5CA3-1EC9-DFA1-346D0266731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A6BFB719-94CD-1003-5C6F-8504AB99328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244325D-A54F-1220-69D1-06ECEDE8AED2}"/>
              </a:ext>
            </a:extLst>
          </p:cNvPr>
          <p:cNvSpPr>
            <a:spLocks noGrp="1"/>
          </p:cNvSpPr>
          <p:nvPr>
            <p:ph type="sldNum" sz="quarter" idx="12"/>
          </p:nvPr>
        </p:nvSpPr>
        <p:spPr/>
        <p:txBody>
          <a:bodyPr/>
          <a:lstStyle/>
          <a:p>
            <a:r>
              <a:rPr lang="en-US" dirty="0"/>
              <a:t>PMG 511 - Project Leadership</a:t>
            </a:r>
          </a:p>
        </p:txBody>
      </p:sp>
      <p:graphicFrame>
        <p:nvGraphicFramePr>
          <p:cNvPr id="7" name="Diagram 6">
            <a:extLst>
              <a:ext uri="{FF2B5EF4-FFF2-40B4-BE49-F238E27FC236}">
                <a16:creationId xmlns:a16="http://schemas.microsoft.com/office/drawing/2014/main" id="{578FB8F3-0114-BD58-61EE-D24368D433EF}"/>
              </a:ext>
            </a:extLst>
          </p:cNvPr>
          <p:cNvGraphicFramePr/>
          <p:nvPr>
            <p:extLst>
              <p:ext uri="{D42A27DB-BD31-4B8C-83A1-F6EECF244321}">
                <p14:modId xmlns:p14="http://schemas.microsoft.com/office/powerpoint/2010/main" val="31230941"/>
              </p:ext>
            </p:extLst>
          </p:nvPr>
        </p:nvGraphicFramePr>
        <p:xfrm>
          <a:off x="1152643" y="1565314"/>
          <a:ext cx="9886710" cy="40366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00763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81016-95A8-431F-ABFC-01C55FC4064E}"/>
              </a:ext>
            </a:extLst>
          </p:cNvPr>
          <p:cNvSpPr>
            <a:spLocks noGrp="1"/>
          </p:cNvSpPr>
          <p:nvPr>
            <p:ph type="title"/>
          </p:nvPr>
        </p:nvSpPr>
        <p:spPr/>
        <p:txBody>
          <a:bodyPr>
            <a:normAutofit/>
          </a:bodyPr>
          <a:lstStyle/>
          <a:p>
            <a:r>
              <a:rPr lang="en-US" dirty="0"/>
              <a:t>Closing Process</a:t>
            </a:r>
          </a:p>
        </p:txBody>
      </p:sp>
      <p:sp>
        <p:nvSpPr>
          <p:cNvPr id="3" name="Content Placeholder 2">
            <a:extLst>
              <a:ext uri="{FF2B5EF4-FFF2-40B4-BE49-F238E27FC236}">
                <a16:creationId xmlns:a16="http://schemas.microsoft.com/office/drawing/2014/main" id="{C6802CC5-A2C7-5B15-4CEE-612EA1CCD3E8}"/>
              </a:ext>
            </a:extLst>
          </p:cNvPr>
          <p:cNvSpPr>
            <a:spLocks noGrp="1"/>
          </p:cNvSpPr>
          <p:nvPr>
            <p:ph idx="1"/>
          </p:nvPr>
        </p:nvSpPr>
        <p:spPr/>
        <p:txBody>
          <a:bodyPr>
            <a:normAutofit/>
          </a:bodyPr>
          <a:lstStyle/>
          <a:p>
            <a:pPr marL="0" indent="0">
              <a:buNone/>
            </a:pPr>
            <a:endParaRPr lang="en-US" dirty="0"/>
          </a:p>
        </p:txBody>
      </p:sp>
      <p:sp>
        <p:nvSpPr>
          <p:cNvPr id="4" name="Date Placeholder 3">
            <a:extLst>
              <a:ext uri="{FF2B5EF4-FFF2-40B4-BE49-F238E27FC236}">
                <a16:creationId xmlns:a16="http://schemas.microsoft.com/office/drawing/2014/main" id="{1308BC40-B154-EBF2-F24C-D53BE392EF67}"/>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71C627AC-DCA8-D470-CD13-F3EA58F02EB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C41D936-7C86-8B1A-F928-CC34D2178F41}"/>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1292858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6B05-53E5-ADB9-A452-85648368E844}"/>
              </a:ext>
            </a:extLst>
          </p:cNvPr>
          <p:cNvSpPr>
            <a:spLocks noGrp="1"/>
          </p:cNvSpPr>
          <p:nvPr>
            <p:ph type="title"/>
          </p:nvPr>
        </p:nvSpPr>
        <p:spPr/>
        <p:txBody>
          <a:bodyPr>
            <a:normAutofit/>
          </a:bodyPr>
          <a:lstStyle/>
          <a:p>
            <a:r>
              <a:rPr lang="en-US" dirty="0"/>
              <a:t>Project Closing</a:t>
            </a:r>
          </a:p>
        </p:txBody>
      </p:sp>
      <p:sp>
        <p:nvSpPr>
          <p:cNvPr id="3" name="Content Placeholder 2">
            <a:extLst>
              <a:ext uri="{FF2B5EF4-FFF2-40B4-BE49-F238E27FC236}">
                <a16:creationId xmlns:a16="http://schemas.microsoft.com/office/drawing/2014/main" id="{1A4B8173-A9DB-B40D-908F-9CFF264D8572}"/>
              </a:ext>
            </a:extLst>
          </p:cNvPr>
          <p:cNvSpPr>
            <a:spLocks noGrp="1"/>
          </p:cNvSpPr>
          <p:nvPr>
            <p:ph idx="1"/>
          </p:nvPr>
        </p:nvSpPr>
        <p:spPr>
          <a:xfrm>
            <a:off x="188685" y="1422213"/>
            <a:ext cx="9345733" cy="4934138"/>
          </a:xfrm>
        </p:spPr>
        <p:txBody>
          <a:bodyPr>
            <a:normAutofit fontScale="85000" lnSpcReduction="20000"/>
          </a:bodyPr>
          <a:lstStyle/>
          <a:p>
            <a:pPr algn="l">
              <a:buFont typeface="Wingdings" panose="05000000000000000000" pitchFamily="2" charset="2"/>
              <a:buChar char="Ø"/>
            </a:pPr>
            <a:r>
              <a:rPr lang="en-US" sz="2400" dirty="0"/>
              <a:t> Closing includes the formal acceptance of the project and the ending. And also it include the administrative activities like archiving of the files and documenting lessons learned.</a:t>
            </a:r>
          </a:p>
          <a:p>
            <a:pPr algn="l">
              <a:buFont typeface="Wingdings" panose="05000000000000000000" pitchFamily="2" charset="2"/>
              <a:buChar char="Ø"/>
            </a:pPr>
            <a:r>
              <a:rPr lang="en-US" sz="2400" dirty="0"/>
              <a:t>Involves gaining stakeholder and customer acceptance of the final products and services. </a:t>
            </a:r>
          </a:p>
          <a:p>
            <a:pPr algn="l">
              <a:buFont typeface="Wingdings" panose="05000000000000000000" pitchFamily="2" charset="2"/>
              <a:buChar char="Ø"/>
            </a:pPr>
            <a:r>
              <a:rPr lang="en-US" sz="2400" dirty="0"/>
              <a:t>Even if projects are not completed, they should be formally closed in order to reflect on what can be learned to improve future projects</a:t>
            </a:r>
          </a:p>
          <a:p>
            <a:pPr algn="l">
              <a:buFont typeface="Wingdings" panose="05000000000000000000" pitchFamily="2" charset="2"/>
              <a:buChar char="Ø"/>
            </a:pPr>
            <a:r>
              <a:rPr lang="en-US" sz="2400" dirty="0"/>
              <a:t>Outputs include project archives and lessons learned, which are part of organizational process assets.</a:t>
            </a:r>
          </a:p>
          <a:p>
            <a:pPr algn="l">
              <a:buFont typeface="Wingdings" panose="05000000000000000000" pitchFamily="2" charset="2"/>
              <a:buChar char="Ø"/>
            </a:pPr>
            <a:r>
              <a:rPr lang="en-US" sz="2400" dirty="0"/>
              <a:t>Most projects also include a final report and presentation to the sponsor or senior management.</a:t>
            </a:r>
          </a:p>
        </p:txBody>
      </p:sp>
      <p:sp>
        <p:nvSpPr>
          <p:cNvPr id="4" name="Date Placeholder 3">
            <a:extLst>
              <a:ext uri="{FF2B5EF4-FFF2-40B4-BE49-F238E27FC236}">
                <a16:creationId xmlns:a16="http://schemas.microsoft.com/office/drawing/2014/main" id="{D429AE7D-A751-0023-1DF8-1E31179C883F}"/>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51D0080-576C-B483-3487-C5949DAD765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D7520A4-C0CE-E051-A0D2-D56CE8057731}"/>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06F40B57-4E3E-75DF-8E7A-2FAB38A3777E}"/>
              </a:ext>
            </a:extLst>
          </p:cNvPr>
          <p:cNvPicPr>
            <a:picLocks noChangeAspect="1"/>
          </p:cNvPicPr>
          <p:nvPr/>
        </p:nvPicPr>
        <p:blipFill>
          <a:blip r:embed="rId2"/>
          <a:stretch>
            <a:fillRect/>
          </a:stretch>
        </p:blipFill>
        <p:spPr>
          <a:xfrm>
            <a:off x="9534418" y="2571097"/>
            <a:ext cx="2374843" cy="2469905"/>
          </a:xfrm>
          <a:prstGeom prst="rect">
            <a:avLst/>
          </a:prstGeom>
        </p:spPr>
      </p:pic>
    </p:spTree>
    <p:extLst>
      <p:ext uri="{BB962C8B-B14F-4D97-AF65-F5344CB8AC3E}">
        <p14:creationId xmlns:p14="http://schemas.microsoft.com/office/powerpoint/2010/main" val="1160768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A61EE-117B-205F-1D9D-4C4FBE0756C3}"/>
              </a:ext>
            </a:extLst>
          </p:cNvPr>
          <p:cNvSpPr>
            <a:spLocks noGrp="1"/>
          </p:cNvSpPr>
          <p:nvPr>
            <p:ph type="title"/>
          </p:nvPr>
        </p:nvSpPr>
        <p:spPr/>
        <p:txBody>
          <a:bodyPr>
            <a:normAutofit/>
          </a:bodyPr>
          <a:lstStyle/>
          <a:p>
            <a:r>
              <a:rPr lang="en-US" dirty="0"/>
              <a:t>Closing Breakdown Processes</a:t>
            </a:r>
          </a:p>
        </p:txBody>
      </p:sp>
      <p:sp>
        <p:nvSpPr>
          <p:cNvPr id="3" name="Content Placeholder 2">
            <a:extLst>
              <a:ext uri="{FF2B5EF4-FFF2-40B4-BE49-F238E27FC236}">
                <a16:creationId xmlns:a16="http://schemas.microsoft.com/office/drawing/2014/main" id="{4491E09B-E90B-3C22-940A-B7467A00F458}"/>
              </a:ext>
            </a:extLst>
          </p:cNvPr>
          <p:cNvSpPr>
            <a:spLocks noGrp="1"/>
          </p:cNvSpPr>
          <p:nvPr>
            <p:ph idx="1"/>
          </p:nvPr>
        </p:nvSpPr>
        <p:spPr/>
        <p:txBody>
          <a:bodyPr>
            <a:noAutofit/>
          </a:bodyPr>
          <a:lstStyle/>
          <a:p>
            <a:pPr algn="l">
              <a:lnSpc>
                <a:spcPct val="130000"/>
              </a:lnSpc>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319D2DF2-9D75-42F5-6DC4-E73B708806AD}"/>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BD32F5-2D28-C58C-5A59-0B0E1DF48EE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EA58B6F5-EF9B-7C16-4542-DCDD716FD492}"/>
              </a:ext>
            </a:extLst>
          </p:cNvPr>
          <p:cNvSpPr>
            <a:spLocks noGrp="1"/>
          </p:cNvSpPr>
          <p:nvPr>
            <p:ph type="sldNum" sz="quarter" idx="12"/>
          </p:nvPr>
        </p:nvSpPr>
        <p:spPr/>
        <p:txBody>
          <a:bodyPr/>
          <a:lstStyle/>
          <a:p>
            <a:r>
              <a:rPr lang="en-US" dirty="0"/>
              <a:t>PMG 511 - Project Leadership</a:t>
            </a:r>
          </a:p>
        </p:txBody>
      </p:sp>
      <p:graphicFrame>
        <p:nvGraphicFramePr>
          <p:cNvPr id="7" name="Diagram 6">
            <a:extLst>
              <a:ext uri="{FF2B5EF4-FFF2-40B4-BE49-F238E27FC236}">
                <a16:creationId xmlns:a16="http://schemas.microsoft.com/office/drawing/2014/main" id="{7A488FB6-CF94-6D27-0939-578D0CDC4041}"/>
              </a:ext>
            </a:extLst>
          </p:cNvPr>
          <p:cNvGraphicFramePr/>
          <p:nvPr>
            <p:extLst>
              <p:ext uri="{D42A27DB-BD31-4B8C-83A1-F6EECF244321}">
                <p14:modId xmlns:p14="http://schemas.microsoft.com/office/powerpoint/2010/main" val="3278420175"/>
              </p:ext>
            </p:extLst>
          </p:nvPr>
        </p:nvGraphicFramePr>
        <p:xfrm>
          <a:off x="985335" y="1630078"/>
          <a:ext cx="9583271" cy="41103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9227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03C7E-0580-8A4D-F392-CA70494C137E}"/>
              </a:ext>
            </a:extLst>
          </p:cNvPr>
          <p:cNvSpPr>
            <a:spLocks noGrp="1"/>
          </p:cNvSpPr>
          <p:nvPr>
            <p:ph type="title"/>
          </p:nvPr>
        </p:nvSpPr>
        <p:spPr/>
        <p:txBody>
          <a:bodyPr>
            <a:normAutofit/>
          </a:bodyPr>
          <a:lstStyle/>
          <a:p>
            <a:r>
              <a:rPr lang="en-US" dirty="0"/>
              <a:t>Project Life Cycle - Ideal vs Typical</a:t>
            </a:r>
          </a:p>
        </p:txBody>
      </p:sp>
      <p:pic>
        <p:nvPicPr>
          <p:cNvPr id="7" name="Content Placeholder 6">
            <a:extLst>
              <a:ext uri="{FF2B5EF4-FFF2-40B4-BE49-F238E27FC236}">
                <a16:creationId xmlns:a16="http://schemas.microsoft.com/office/drawing/2014/main" id="{D832F5F4-9217-B60A-B3CF-F97A1F8FBA3F}"/>
              </a:ext>
            </a:extLst>
          </p:cNvPr>
          <p:cNvPicPr>
            <a:picLocks noGrp="1" noChangeAspect="1"/>
          </p:cNvPicPr>
          <p:nvPr>
            <p:ph idx="1"/>
          </p:nvPr>
        </p:nvPicPr>
        <p:blipFill>
          <a:blip r:embed="rId2"/>
          <a:stretch>
            <a:fillRect/>
          </a:stretch>
        </p:blipFill>
        <p:spPr>
          <a:xfrm>
            <a:off x="1907685" y="1889713"/>
            <a:ext cx="8376630" cy="3999323"/>
          </a:xfrm>
          <a:prstGeom prst="rect">
            <a:avLst/>
          </a:prstGeom>
        </p:spPr>
      </p:pic>
      <p:sp>
        <p:nvSpPr>
          <p:cNvPr id="4" name="Date Placeholder 3">
            <a:extLst>
              <a:ext uri="{FF2B5EF4-FFF2-40B4-BE49-F238E27FC236}">
                <a16:creationId xmlns:a16="http://schemas.microsoft.com/office/drawing/2014/main" id="{AED69BD7-4A0B-65F5-C463-4C85B37F540C}"/>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C5755B0F-AFC4-CE5B-5DEF-6C51548F401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3D46BE1-EB42-11E4-63BF-66CAF66E3117}"/>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8437949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332C9-F131-927C-2B96-6DAC40F236E8}"/>
              </a:ext>
            </a:extLst>
          </p:cNvPr>
          <p:cNvSpPr>
            <a:spLocks noGrp="1"/>
          </p:cNvSpPr>
          <p:nvPr>
            <p:ph type="title"/>
          </p:nvPr>
        </p:nvSpPr>
        <p:spPr/>
        <p:txBody>
          <a:bodyPr>
            <a:normAutofit/>
          </a:bodyPr>
          <a:lstStyle/>
          <a:p>
            <a:r>
              <a:rPr lang="en-US" dirty="0"/>
              <a:t>Project Life Cycle - Ideal v Typical</a:t>
            </a:r>
          </a:p>
        </p:txBody>
      </p:sp>
      <p:sp>
        <p:nvSpPr>
          <p:cNvPr id="3" name="Content Placeholder 2">
            <a:extLst>
              <a:ext uri="{FF2B5EF4-FFF2-40B4-BE49-F238E27FC236}">
                <a16:creationId xmlns:a16="http://schemas.microsoft.com/office/drawing/2014/main" id="{1F70427D-B91F-DCB6-4972-95D4AEB01F21}"/>
              </a:ext>
            </a:extLst>
          </p:cNvPr>
          <p:cNvSpPr>
            <a:spLocks noGrp="1"/>
          </p:cNvSpPr>
          <p:nvPr>
            <p:ph idx="1"/>
          </p:nvPr>
        </p:nvSpPr>
        <p:spPr/>
        <p:txBody>
          <a:bodyPr>
            <a:normAutofit/>
          </a:bodyPr>
          <a:lstStyle/>
          <a:p>
            <a:pPr>
              <a:buFont typeface="Wingdings" panose="05000000000000000000" pitchFamily="2" charset="2"/>
              <a:buChar char="Ø"/>
            </a:pPr>
            <a:r>
              <a:rPr lang="en-US" sz="2400" dirty="0"/>
              <a:t>The Red Curve shows that the project is delayed in finishing.</a:t>
            </a:r>
          </a:p>
          <a:p>
            <a:pPr>
              <a:buFont typeface="Wingdings" panose="05000000000000000000" pitchFamily="2" charset="2"/>
              <a:buChar char="Ø"/>
            </a:pPr>
            <a:r>
              <a:rPr lang="en-US" sz="2400" dirty="0"/>
              <a:t>The area under the curve represents the spend on the project – the red curve spent much more.</a:t>
            </a:r>
          </a:p>
          <a:p>
            <a:pPr>
              <a:buFont typeface="Wingdings" panose="05000000000000000000" pitchFamily="2" charset="2"/>
              <a:buChar char="Ø"/>
            </a:pPr>
            <a:r>
              <a:rPr lang="en-US" sz="2400" dirty="0"/>
              <a:t>If the project is rushed, do you think that the quality if the outputs or deliverables will be good?</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B203816E-EE3D-A56D-162B-F8A399AB65EF}"/>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DCFCA88E-82CF-A3C3-6907-025F0FAF972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E8917ECD-B455-4246-21AE-5360560E20B3}"/>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342261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FE990-9CE7-AC98-BC4F-C0B1A4017D5A}"/>
              </a:ext>
            </a:extLst>
          </p:cNvPr>
          <p:cNvSpPr>
            <a:spLocks noGrp="1"/>
          </p:cNvSpPr>
          <p:nvPr>
            <p:ph type="title"/>
          </p:nvPr>
        </p:nvSpPr>
        <p:spPr/>
        <p:txBody>
          <a:bodyPr>
            <a:normAutofit/>
          </a:bodyPr>
          <a:lstStyle/>
          <a:p>
            <a:r>
              <a:rPr lang="en-US" dirty="0"/>
              <a:t>Example of a Delayed Project</a:t>
            </a:r>
          </a:p>
        </p:txBody>
      </p:sp>
      <p:sp>
        <p:nvSpPr>
          <p:cNvPr id="3" name="Content Placeholder 2">
            <a:extLst>
              <a:ext uri="{FF2B5EF4-FFF2-40B4-BE49-F238E27FC236}">
                <a16:creationId xmlns:a16="http://schemas.microsoft.com/office/drawing/2014/main" id="{17F36998-0FD4-8424-2128-4050D6D4A49A}"/>
              </a:ext>
            </a:extLst>
          </p:cNvPr>
          <p:cNvSpPr>
            <a:spLocks noGrp="1"/>
          </p:cNvSpPr>
          <p:nvPr>
            <p:ph idx="1"/>
          </p:nvPr>
        </p:nvSpPr>
        <p:spPr/>
        <p:txBody>
          <a:bodyPr>
            <a:normAutofit/>
          </a:bodyPr>
          <a:lstStyle/>
          <a:p>
            <a:pPr>
              <a:buFont typeface="Wingdings" panose="05000000000000000000" pitchFamily="2" charset="2"/>
              <a:buChar char="Ø"/>
            </a:pPr>
            <a:r>
              <a:rPr lang="en-US" sz="2400" b="1" dirty="0"/>
              <a:t>Planned</a:t>
            </a:r>
            <a:r>
              <a:rPr lang="en-US" sz="2400" dirty="0"/>
              <a:t> </a:t>
            </a:r>
          </a:p>
          <a:p>
            <a:r>
              <a:rPr lang="en-US" sz="2400" dirty="0"/>
              <a:t>1959 to 1963 (4 years)</a:t>
            </a:r>
          </a:p>
          <a:p>
            <a:r>
              <a:rPr lang="en-US" sz="2400" dirty="0"/>
              <a:t>$7 million</a:t>
            </a:r>
          </a:p>
          <a:p>
            <a:pPr>
              <a:buFont typeface="Wingdings" panose="05000000000000000000" pitchFamily="2" charset="2"/>
              <a:buChar char="Ø"/>
            </a:pPr>
            <a:r>
              <a:rPr lang="en-US" sz="2400" b="1" dirty="0"/>
              <a:t>Actual</a:t>
            </a:r>
          </a:p>
          <a:p>
            <a:r>
              <a:rPr lang="en-US" sz="2400" dirty="0"/>
              <a:t>1959 to 1973 (14 years)</a:t>
            </a:r>
          </a:p>
          <a:p>
            <a:r>
              <a:rPr lang="en-US" sz="2400" dirty="0"/>
              <a:t>$100 million</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AEB52654-3F49-B6B5-9558-9068AF295A70}"/>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1DB5A2E3-06A6-37EC-F18E-7924D3345C9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CE0850D-0256-DC01-B512-75BDBF967979}"/>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C9787894-99D8-1B75-26FD-42853560F576}"/>
              </a:ext>
            </a:extLst>
          </p:cNvPr>
          <p:cNvPicPr>
            <a:picLocks noChangeAspect="1"/>
          </p:cNvPicPr>
          <p:nvPr/>
        </p:nvPicPr>
        <p:blipFill>
          <a:blip r:embed="rId2"/>
          <a:stretch>
            <a:fillRect/>
          </a:stretch>
        </p:blipFill>
        <p:spPr>
          <a:xfrm>
            <a:off x="7713898" y="1422213"/>
            <a:ext cx="3962860" cy="2349367"/>
          </a:xfrm>
          <a:prstGeom prst="rect">
            <a:avLst/>
          </a:prstGeom>
        </p:spPr>
      </p:pic>
      <p:pic>
        <p:nvPicPr>
          <p:cNvPr id="8" name="Picture 7">
            <a:extLst>
              <a:ext uri="{FF2B5EF4-FFF2-40B4-BE49-F238E27FC236}">
                <a16:creationId xmlns:a16="http://schemas.microsoft.com/office/drawing/2014/main" id="{62E7C220-4E48-A4ED-381F-83F226D8AF02}"/>
              </a:ext>
            </a:extLst>
          </p:cNvPr>
          <p:cNvPicPr>
            <a:picLocks noChangeAspect="1"/>
          </p:cNvPicPr>
          <p:nvPr/>
        </p:nvPicPr>
        <p:blipFill rotWithShape="1">
          <a:blip r:embed="rId3"/>
          <a:srcRect b="9070"/>
          <a:stretch/>
        </p:blipFill>
        <p:spPr>
          <a:xfrm>
            <a:off x="7713899" y="4110134"/>
            <a:ext cx="3962860" cy="2171529"/>
          </a:xfrm>
          <a:prstGeom prst="rect">
            <a:avLst/>
          </a:prstGeom>
        </p:spPr>
      </p:pic>
      <p:sp>
        <p:nvSpPr>
          <p:cNvPr id="9" name="Rectangle 8">
            <a:extLst>
              <a:ext uri="{FF2B5EF4-FFF2-40B4-BE49-F238E27FC236}">
                <a16:creationId xmlns:a16="http://schemas.microsoft.com/office/drawing/2014/main" id="{18E47FD5-25B2-0290-B1B7-2A97DF8D8581}"/>
              </a:ext>
            </a:extLst>
          </p:cNvPr>
          <p:cNvSpPr/>
          <p:nvPr/>
        </p:nvSpPr>
        <p:spPr>
          <a:xfrm>
            <a:off x="7665207" y="3771580"/>
            <a:ext cx="4338105" cy="338554"/>
          </a:xfrm>
          <a:prstGeom prst="rect">
            <a:avLst/>
          </a:prstGeom>
        </p:spPr>
        <p:txBody>
          <a:bodyPr wrap="square">
            <a:spAutoFit/>
          </a:bodyPr>
          <a:lstStyle/>
          <a:p>
            <a:pPr defTabSz="457200"/>
            <a:r>
              <a:rPr lang="en-US" sz="1600" i="1" dirty="0">
                <a:solidFill>
                  <a:srgbClr val="4D4D4D"/>
                </a:solidFill>
                <a:latin typeface="Raleway"/>
              </a:rPr>
              <a:t>The </a:t>
            </a:r>
            <a:r>
              <a:rPr lang="en-US" sz="1600" i="1" dirty="0">
                <a:solidFill>
                  <a:srgbClr val="0A72CC"/>
                </a:solidFill>
                <a:latin typeface="Raleway"/>
                <a:hlinkClick r:id="rId4"/>
              </a:rPr>
              <a:t>Opera House under construction</a:t>
            </a:r>
            <a:r>
              <a:rPr lang="en-US" sz="1600" i="1" dirty="0">
                <a:solidFill>
                  <a:srgbClr val="4D4D4D"/>
                </a:solidFill>
                <a:latin typeface="Raleway"/>
              </a:rPr>
              <a:t> in 1965.</a:t>
            </a:r>
            <a:endParaRPr lang="en-SA" sz="1600" dirty="0">
              <a:solidFill>
                <a:prstClr val="black"/>
              </a:solidFill>
              <a:latin typeface="Calibri" panose="020F0502020204030204"/>
            </a:endParaRPr>
          </a:p>
        </p:txBody>
      </p:sp>
    </p:spTree>
    <p:extLst>
      <p:ext uri="{BB962C8B-B14F-4D97-AF65-F5344CB8AC3E}">
        <p14:creationId xmlns:p14="http://schemas.microsoft.com/office/powerpoint/2010/main" val="7980366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93A05-9522-260A-FAA3-A87FC73A9D99}"/>
              </a:ext>
            </a:extLst>
          </p:cNvPr>
          <p:cNvSpPr>
            <a:spLocks noGrp="1"/>
          </p:cNvSpPr>
          <p:nvPr>
            <p:ph type="title"/>
          </p:nvPr>
        </p:nvSpPr>
        <p:spPr/>
        <p:txBody>
          <a:bodyPr>
            <a:normAutofit/>
          </a:bodyPr>
          <a:lstStyle/>
          <a:p>
            <a:r>
              <a:rPr lang="en-US" dirty="0"/>
              <a:t>Organizational Structure</a:t>
            </a:r>
          </a:p>
        </p:txBody>
      </p:sp>
      <p:sp>
        <p:nvSpPr>
          <p:cNvPr id="3" name="Content Placeholder 2">
            <a:extLst>
              <a:ext uri="{FF2B5EF4-FFF2-40B4-BE49-F238E27FC236}">
                <a16:creationId xmlns:a16="http://schemas.microsoft.com/office/drawing/2014/main" id="{D74ED3D9-CFFD-E031-3949-1FDC6402BC2B}"/>
              </a:ext>
            </a:extLst>
          </p:cNvPr>
          <p:cNvSpPr>
            <a:spLocks noGrp="1"/>
          </p:cNvSpPr>
          <p:nvPr>
            <p:ph idx="1"/>
          </p:nvPr>
        </p:nvSpPr>
        <p:spPr/>
        <p:txBody>
          <a:bodyPr>
            <a:normAutofit/>
          </a:bodyPr>
          <a:lstStyle/>
          <a:p>
            <a:endParaRPr lang="en-US" dirty="0"/>
          </a:p>
        </p:txBody>
      </p:sp>
      <p:sp>
        <p:nvSpPr>
          <p:cNvPr id="4" name="Date Placeholder 3">
            <a:extLst>
              <a:ext uri="{FF2B5EF4-FFF2-40B4-BE49-F238E27FC236}">
                <a16:creationId xmlns:a16="http://schemas.microsoft.com/office/drawing/2014/main" id="{D1E1A467-7049-44BD-6828-FC91CA9F2F20}"/>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4F59224F-0458-1684-A19C-95A22A8767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B991D9F-7F2A-43F7-2DCA-137CB4BD5327}"/>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45755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18F23-86EA-F53A-74FC-98D1FC6FF906}"/>
              </a:ext>
            </a:extLst>
          </p:cNvPr>
          <p:cNvSpPr>
            <a:spLocks noGrp="1"/>
          </p:cNvSpPr>
          <p:nvPr>
            <p:ph type="title"/>
          </p:nvPr>
        </p:nvSpPr>
        <p:spPr/>
        <p:txBody>
          <a:bodyPr>
            <a:normAutofit/>
          </a:bodyPr>
          <a:lstStyle/>
          <a:p>
            <a:r>
              <a:rPr lang="en-US" dirty="0"/>
              <a:t>What is organization?</a:t>
            </a:r>
          </a:p>
        </p:txBody>
      </p:sp>
      <p:sp>
        <p:nvSpPr>
          <p:cNvPr id="3" name="Content Placeholder 2">
            <a:extLst>
              <a:ext uri="{FF2B5EF4-FFF2-40B4-BE49-F238E27FC236}">
                <a16:creationId xmlns:a16="http://schemas.microsoft.com/office/drawing/2014/main" id="{503E3EF3-F7B8-4F49-6722-FC275D14A694}"/>
              </a:ext>
            </a:extLst>
          </p:cNvPr>
          <p:cNvSpPr>
            <a:spLocks noGrp="1"/>
          </p:cNvSpPr>
          <p:nvPr>
            <p:ph idx="1"/>
          </p:nvPr>
        </p:nvSpPr>
        <p:spPr>
          <a:xfrm>
            <a:off x="188685" y="1422213"/>
            <a:ext cx="11708789" cy="4934138"/>
          </a:xfrm>
        </p:spPr>
        <p:txBody>
          <a:bodyPr>
            <a:normAutofit/>
          </a:bodyPr>
          <a:lstStyle/>
          <a:p>
            <a:pPr>
              <a:buFont typeface="Wingdings" panose="05000000000000000000" pitchFamily="2" charset="2"/>
              <a:buChar char="Ø"/>
            </a:pPr>
            <a:r>
              <a:rPr lang="en-US" sz="2400" dirty="0"/>
              <a:t>Organization is the structural framework of duties and responsibilities required through a social unit of people, systematically structured and managed to meet a need or to pursue a common and collective goals on a continuing basis. </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4554FCCD-A144-9CB2-6D10-79340D362E67}"/>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1B91B48C-A7F2-2AAB-6B20-2BD790FC362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2FA2E46-B127-AD40-F7BE-2B5626BF29EF}"/>
              </a:ext>
            </a:extLst>
          </p:cNvPr>
          <p:cNvSpPr>
            <a:spLocks noGrp="1"/>
          </p:cNvSpPr>
          <p:nvPr>
            <p:ph type="sldNum" sz="quarter" idx="12"/>
          </p:nvPr>
        </p:nvSpPr>
        <p:spPr/>
        <p:txBody>
          <a:bodyPr/>
          <a:lstStyle/>
          <a:p>
            <a:r>
              <a:rPr lang="en-US" dirty="0"/>
              <a:t>PMG 511 - Project Leadership</a:t>
            </a:r>
          </a:p>
        </p:txBody>
      </p:sp>
      <p:pic>
        <p:nvPicPr>
          <p:cNvPr id="12" name="Picture 11">
            <a:extLst>
              <a:ext uri="{FF2B5EF4-FFF2-40B4-BE49-F238E27FC236}">
                <a16:creationId xmlns:a16="http://schemas.microsoft.com/office/drawing/2014/main" id="{2586AF59-A40E-ED28-F862-148EC876701B}"/>
              </a:ext>
            </a:extLst>
          </p:cNvPr>
          <p:cNvPicPr>
            <a:picLocks noChangeAspect="1"/>
          </p:cNvPicPr>
          <p:nvPr/>
        </p:nvPicPr>
        <p:blipFill>
          <a:blip r:embed="rId2"/>
          <a:stretch>
            <a:fillRect/>
          </a:stretch>
        </p:blipFill>
        <p:spPr>
          <a:xfrm>
            <a:off x="4242545" y="3429000"/>
            <a:ext cx="2188654" cy="2639797"/>
          </a:xfrm>
          <a:prstGeom prst="rect">
            <a:avLst/>
          </a:prstGeom>
        </p:spPr>
      </p:pic>
    </p:spTree>
    <p:extLst>
      <p:ext uri="{BB962C8B-B14F-4D97-AF65-F5344CB8AC3E}">
        <p14:creationId xmlns:p14="http://schemas.microsoft.com/office/powerpoint/2010/main" val="36116457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A75D-3BD2-329A-9035-E5807A4CE27F}"/>
              </a:ext>
            </a:extLst>
          </p:cNvPr>
          <p:cNvSpPr>
            <a:spLocks noGrp="1"/>
          </p:cNvSpPr>
          <p:nvPr>
            <p:ph type="title"/>
          </p:nvPr>
        </p:nvSpPr>
        <p:spPr/>
        <p:txBody>
          <a:bodyPr>
            <a:normAutofit/>
          </a:bodyPr>
          <a:lstStyle/>
          <a:p>
            <a:r>
              <a:rPr lang="en-US" dirty="0"/>
              <a:t>What is An Organizational Structure?</a:t>
            </a:r>
          </a:p>
        </p:txBody>
      </p:sp>
      <p:sp>
        <p:nvSpPr>
          <p:cNvPr id="3" name="Content Placeholder 2">
            <a:extLst>
              <a:ext uri="{FF2B5EF4-FFF2-40B4-BE49-F238E27FC236}">
                <a16:creationId xmlns:a16="http://schemas.microsoft.com/office/drawing/2014/main" id="{3EABAD50-3DCD-70D3-58D5-3713C2DDAA94}"/>
              </a:ext>
            </a:extLst>
          </p:cNvPr>
          <p:cNvSpPr>
            <a:spLocks noGrp="1"/>
          </p:cNvSpPr>
          <p:nvPr>
            <p:ph idx="1"/>
          </p:nvPr>
        </p:nvSpPr>
        <p:spPr/>
        <p:txBody>
          <a:bodyPr/>
          <a:lstStyle/>
          <a:p>
            <a:pPr marL="0" indent="0" algn="ctr">
              <a:buNone/>
            </a:pPr>
            <a:r>
              <a:rPr lang="en-US" b="1" dirty="0"/>
              <a:t>Is a system that outlines how certain activities are directed in order to achieve the goals of an organization. These activities can include rules, roles, and responsibilities</a:t>
            </a:r>
          </a:p>
          <a:p>
            <a:pPr algn="l">
              <a:buFont typeface="Wingdings" panose="05000000000000000000" pitchFamily="2" charset="2"/>
              <a:buChar char="Ø"/>
            </a:pPr>
            <a:endParaRPr lang="en-US" b="1" dirty="0"/>
          </a:p>
        </p:txBody>
      </p:sp>
      <p:sp>
        <p:nvSpPr>
          <p:cNvPr id="4" name="Date Placeholder 3">
            <a:extLst>
              <a:ext uri="{FF2B5EF4-FFF2-40B4-BE49-F238E27FC236}">
                <a16:creationId xmlns:a16="http://schemas.microsoft.com/office/drawing/2014/main" id="{478C80C6-8E8D-BCC4-18CA-6731A1D48198}"/>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DF49B075-23C3-0FEC-44CA-47F92B90A37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8F775E-2F9D-C062-5D26-1675E2235AA9}"/>
              </a:ext>
            </a:extLst>
          </p:cNvPr>
          <p:cNvSpPr>
            <a:spLocks noGrp="1"/>
          </p:cNvSpPr>
          <p:nvPr>
            <p:ph type="sldNum" sz="quarter" idx="12"/>
          </p:nvPr>
        </p:nvSpPr>
        <p:spPr/>
        <p:txBody>
          <a:bodyPr/>
          <a:lstStyle/>
          <a:p>
            <a:r>
              <a:rPr lang="en-US" dirty="0"/>
              <a:t>PMG 511 - Project Leadership</a:t>
            </a:r>
          </a:p>
        </p:txBody>
      </p:sp>
      <p:pic>
        <p:nvPicPr>
          <p:cNvPr id="8" name="Picture 7">
            <a:extLst>
              <a:ext uri="{FF2B5EF4-FFF2-40B4-BE49-F238E27FC236}">
                <a16:creationId xmlns:a16="http://schemas.microsoft.com/office/drawing/2014/main" id="{047B48CC-6669-2A30-43E0-263848500231}"/>
              </a:ext>
            </a:extLst>
          </p:cNvPr>
          <p:cNvPicPr>
            <a:picLocks noChangeAspect="1"/>
          </p:cNvPicPr>
          <p:nvPr/>
        </p:nvPicPr>
        <p:blipFill>
          <a:blip r:embed="rId2"/>
          <a:stretch>
            <a:fillRect/>
          </a:stretch>
        </p:blipFill>
        <p:spPr>
          <a:xfrm>
            <a:off x="8348288" y="3033755"/>
            <a:ext cx="3401863" cy="2402032"/>
          </a:xfrm>
          <a:prstGeom prst="rect">
            <a:avLst/>
          </a:prstGeom>
        </p:spPr>
      </p:pic>
    </p:spTree>
    <p:extLst>
      <p:ext uri="{BB962C8B-B14F-4D97-AF65-F5344CB8AC3E}">
        <p14:creationId xmlns:p14="http://schemas.microsoft.com/office/powerpoint/2010/main" val="42837597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lstStyle/>
          <a:p>
            <a:r>
              <a:rPr lang="en-US" dirty="0"/>
              <a:t>Organizational Structures and Projects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Why do we need organizational structure in a project?</a:t>
            </a:r>
          </a:p>
          <a:p>
            <a:pPr marL="0" marR="0" lvl="0" indent="0" algn="ctr" defTabSz="914400" rtl="0" eaLnBrk="1" fontAlgn="auto" latinLnBrk="0" hangingPunct="1">
              <a:lnSpc>
                <a:spcPct val="100000"/>
              </a:lnSpc>
              <a:spcBef>
                <a:spcPts val="0"/>
              </a:spcBef>
              <a:spcAft>
                <a:spcPts val="0"/>
              </a:spcAft>
              <a:buClr>
                <a:srgbClr val="434343"/>
              </a:buClr>
              <a:buSzPts val="3000"/>
              <a:buNone/>
              <a:tabLst/>
              <a:defRPr/>
            </a:pPr>
            <a:endParaRPr kumimoji="0" lang="en-US"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a:p>
            <a:pPr marL="0" marR="0" lvl="0" indent="0" algn="ctr" defTabSz="914400" rtl="0" eaLnBrk="1" fontAlgn="auto" latinLnBrk="0" hangingPunct="1">
              <a:lnSpc>
                <a:spcPct val="100000"/>
              </a:lnSpc>
              <a:spcBef>
                <a:spcPts val="0"/>
              </a:spcBef>
              <a:spcAft>
                <a:spcPts val="0"/>
              </a:spcAft>
              <a:buClr>
                <a:srgbClr val="434343"/>
              </a:buClr>
              <a:buSzPts val="3000"/>
              <a:buNone/>
              <a:tabLst/>
              <a:defRPr/>
            </a:pPr>
            <a:r>
              <a:rPr kumimoji="0" lang="en-US"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To determines the relationships, functions and positions and subdivides and delegates roles, responsibilities and authority to carry out any defined tasks. It determines how information flows between levels within the company</a:t>
            </a: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EF281259-D1F5-575E-C252-CBC707820469}"/>
              </a:ext>
            </a:extLst>
          </p:cNvPr>
          <p:cNvPicPr>
            <a:picLocks noChangeAspect="1"/>
          </p:cNvPicPr>
          <p:nvPr/>
        </p:nvPicPr>
        <p:blipFill>
          <a:blip r:embed="rId2"/>
          <a:stretch>
            <a:fillRect/>
          </a:stretch>
        </p:blipFill>
        <p:spPr>
          <a:xfrm>
            <a:off x="4057710" y="3889282"/>
            <a:ext cx="3151905" cy="2310584"/>
          </a:xfrm>
          <a:prstGeom prst="rect">
            <a:avLst/>
          </a:prstGeom>
        </p:spPr>
      </p:pic>
    </p:spTree>
    <p:extLst>
      <p:ext uri="{BB962C8B-B14F-4D97-AF65-F5344CB8AC3E}">
        <p14:creationId xmlns:p14="http://schemas.microsoft.com/office/powerpoint/2010/main" val="4565835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Functional Organizational Structure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6" y="1422213"/>
            <a:ext cx="6510065" cy="4934138"/>
          </a:xfrm>
        </p:spPr>
        <p:txBody>
          <a:bodyPr>
            <a:normAutofit lnSpcReduction="10000"/>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‘Classic’ organizational structure.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Organization made up of functional ‘silos’ (HR, Sales, Marketing,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teams consist of resources from multiple departments.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resource redundancy.</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resources don’t report to project leader, functional managers may not be supportive of project.</a:t>
            </a: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8" name="Picture 7">
            <a:extLst>
              <a:ext uri="{FF2B5EF4-FFF2-40B4-BE49-F238E27FC236}">
                <a16:creationId xmlns:a16="http://schemas.microsoft.com/office/drawing/2014/main" id="{6498C05A-4731-A705-C799-C107E61B113D}"/>
              </a:ext>
            </a:extLst>
          </p:cNvPr>
          <p:cNvPicPr>
            <a:picLocks noChangeAspect="1"/>
          </p:cNvPicPr>
          <p:nvPr/>
        </p:nvPicPr>
        <p:blipFill>
          <a:blip r:embed="rId2"/>
          <a:stretch>
            <a:fillRect/>
          </a:stretch>
        </p:blipFill>
        <p:spPr>
          <a:xfrm>
            <a:off x="7380011" y="2304299"/>
            <a:ext cx="4377307" cy="2085013"/>
          </a:xfrm>
          <a:prstGeom prst="rect">
            <a:avLst/>
          </a:prstGeom>
        </p:spPr>
      </p:pic>
    </p:spTree>
    <p:extLst>
      <p:ext uri="{BB962C8B-B14F-4D97-AF65-F5344CB8AC3E}">
        <p14:creationId xmlns:p14="http://schemas.microsoft.com/office/powerpoint/2010/main" val="33695879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Project-focused Organizational Structure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6" y="1422213"/>
            <a:ext cx="6530614" cy="4934138"/>
          </a:xfrm>
        </p:spPr>
        <p:txBody>
          <a:bodyPr/>
          <a:lstStyle/>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‘Flat’ organizational structure.</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Organization made of project. leads and resources, with few ‘layers’ (few management level).</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teams consist of resources specifically recruited/assigned to that project.</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 Autonomy/freedom/self-direction, no functional managers.</a:t>
            </a:r>
          </a:p>
          <a:p>
            <a:pPr marR="0" lvl="0" algn="l"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 Resources are tempted to join other projects ‘jump ship’ to retain employment, projects must ‘stand on their own’, competition between projects for resources.</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6D619095-CF8F-3E82-7960-78A3D889FA96}"/>
              </a:ext>
            </a:extLst>
          </p:cNvPr>
          <p:cNvPicPr>
            <a:picLocks noChangeAspect="1"/>
          </p:cNvPicPr>
          <p:nvPr/>
        </p:nvPicPr>
        <p:blipFill>
          <a:blip r:embed="rId2"/>
          <a:stretch>
            <a:fillRect/>
          </a:stretch>
        </p:blipFill>
        <p:spPr>
          <a:xfrm>
            <a:off x="6895666" y="2961266"/>
            <a:ext cx="4852837" cy="1243692"/>
          </a:xfrm>
          <a:prstGeom prst="rect">
            <a:avLst/>
          </a:prstGeom>
        </p:spPr>
      </p:pic>
    </p:spTree>
    <p:extLst>
      <p:ext uri="{BB962C8B-B14F-4D97-AF65-F5344CB8AC3E}">
        <p14:creationId xmlns:p14="http://schemas.microsoft.com/office/powerpoint/2010/main" val="12789793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Matrix Organizational Structure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5" y="1422213"/>
            <a:ext cx="6345679" cy="4934138"/>
          </a:xfrm>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‘Strong’ or ‘weak’ matrix depending on ratio of Functional to Project-Focused aspects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Resources are often external contractors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compatible with older, ‘classic’ orgs, can be adjusted as needed.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some resources may feel more detached from project than others, significant increase in number of stakeholders.</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9B5EFFAC-1478-3C03-DFD1-D06BD69F4CDB}"/>
              </a:ext>
            </a:extLst>
          </p:cNvPr>
          <p:cNvPicPr>
            <a:picLocks noChangeAspect="1"/>
          </p:cNvPicPr>
          <p:nvPr/>
        </p:nvPicPr>
        <p:blipFill>
          <a:blip r:embed="rId2"/>
          <a:stretch>
            <a:fillRect/>
          </a:stretch>
        </p:blipFill>
        <p:spPr>
          <a:xfrm>
            <a:off x="7075394" y="2261509"/>
            <a:ext cx="4102964" cy="3255546"/>
          </a:xfrm>
          <a:prstGeom prst="rect">
            <a:avLst/>
          </a:prstGeom>
        </p:spPr>
      </p:pic>
    </p:spTree>
    <p:extLst>
      <p:ext uri="{BB962C8B-B14F-4D97-AF65-F5344CB8AC3E}">
        <p14:creationId xmlns:p14="http://schemas.microsoft.com/office/powerpoint/2010/main" val="2104522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lstStyle/>
          <a:p>
            <a:r>
              <a:rPr lang="en-US" dirty="0"/>
              <a:t>Organizational Values and Needs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52972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lstStyle/>
          <a:p>
            <a:r>
              <a:rPr lang="en-US" dirty="0"/>
              <a:t>Organizational Values and Needs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6" y="1422213"/>
            <a:ext cx="9386830" cy="4934138"/>
          </a:xfrm>
        </p:spPr>
        <p:txBody>
          <a:bodyPr>
            <a:normAutofit fontScale="92500"/>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Similar to the concept of culture, organizations have defining characteristics:</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How customers are treated (input, visibility into inner workings)</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Risk tolerance and preferred schedule certainty</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Experience level of personnel and management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lang="en-US" sz="2400" kern="0" dirty="0">
                <a:solidFill>
                  <a:srgbClr val="434343"/>
                </a:solidFill>
                <a:latin typeface="+mj-lt"/>
                <a:ea typeface="Barlow Condensed SemiBold"/>
                <a:cs typeface="Barlow Condensed SemiBold"/>
                <a:sym typeface="Barlow Condensed SemiBold"/>
              </a:rPr>
              <a:t>These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can highlight certain needs.  For example:</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need for extremely clear requirements/specifications vs. the need for stakeholder input .</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need for a clear schedule vs. the need for a responsive project.</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need for many or few project artifacts (documentation).</a:t>
            </a: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59983F03-AC3A-8362-D170-B249EC42666C}"/>
              </a:ext>
            </a:extLst>
          </p:cNvPr>
          <p:cNvPicPr>
            <a:picLocks noChangeAspect="1"/>
          </p:cNvPicPr>
          <p:nvPr/>
        </p:nvPicPr>
        <p:blipFill>
          <a:blip r:embed="rId2"/>
          <a:stretch>
            <a:fillRect/>
          </a:stretch>
        </p:blipFill>
        <p:spPr>
          <a:xfrm>
            <a:off x="9575516" y="2279694"/>
            <a:ext cx="2259693" cy="2826562"/>
          </a:xfrm>
          <a:prstGeom prst="rect">
            <a:avLst/>
          </a:prstGeom>
        </p:spPr>
      </p:pic>
    </p:spTree>
    <p:extLst>
      <p:ext uri="{BB962C8B-B14F-4D97-AF65-F5344CB8AC3E}">
        <p14:creationId xmlns:p14="http://schemas.microsoft.com/office/powerpoint/2010/main" val="18534530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Process Models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6101821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Process in Organizations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Process are actually much less abstract (they’re more exact) in organizations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It is the “The project life cycle”.</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9D46E062-C44F-51D5-B5BE-C6554A53F314}"/>
              </a:ext>
            </a:extLst>
          </p:cNvPr>
          <p:cNvPicPr>
            <a:picLocks noChangeAspect="1"/>
          </p:cNvPicPr>
          <p:nvPr/>
        </p:nvPicPr>
        <p:blipFill>
          <a:blip r:embed="rId2"/>
          <a:stretch>
            <a:fillRect/>
          </a:stretch>
        </p:blipFill>
        <p:spPr>
          <a:xfrm>
            <a:off x="8668356" y="2505370"/>
            <a:ext cx="2761727" cy="2767824"/>
          </a:xfrm>
          <a:prstGeom prst="rect">
            <a:avLst/>
          </a:prstGeom>
        </p:spPr>
      </p:pic>
    </p:spTree>
    <p:extLst>
      <p:ext uri="{BB962C8B-B14F-4D97-AF65-F5344CB8AC3E}">
        <p14:creationId xmlns:p14="http://schemas.microsoft.com/office/powerpoint/2010/main" val="31996652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Plan-focused Process Models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6" y="1422213"/>
            <a:ext cx="7578577" cy="4934138"/>
          </a:xfrm>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Each step must be completely done before</a:t>
            </a:r>
            <a:b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b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next can be begun.</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Plans are made for each step, then executed ‘waterfall’ style.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high, schedule certainty, easy to understand, straightforward, time-tested.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does not handle uncertainty/change well, stakeholder visibility can be poor (only changes of phase).</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8" name="Picture 7">
            <a:extLst>
              <a:ext uri="{FF2B5EF4-FFF2-40B4-BE49-F238E27FC236}">
                <a16:creationId xmlns:a16="http://schemas.microsoft.com/office/drawing/2014/main" id="{302E5934-81A8-4B4B-6805-873ECC9F2A90}"/>
              </a:ext>
            </a:extLst>
          </p:cNvPr>
          <p:cNvPicPr>
            <a:picLocks noChangeAspect="1"/>
          </p:cNvPicPr>
          <p:nvPr/>
        </p:nvPicPr>
        <p:blipFill>
          <a:blip r:embed="rId2"/>
          <a:stretch>
            <a:fillRect/>
          </a:stretch>
        </p:blipFill>
        <p:spPr>
          <a:xfrm>
            <a:off x="7489861" y="2078619"/>
            <a:ext cx="4435672" cy="2700762"/>
          </a:xfrm>
          <a:prstGeom prst="rect">
            <a:avLst/>
          </a:prstGeom>
        </p:spPr>
      </p:pic>
    </p:spTree>
    <p:extLst>
      <p:ext uri="{BB962C8B-B14F-4D97-AF65-F5344CB8AC3E}">
        <p14:creationId xmlns:p14="http://schemas.microsoft.com/office/powerpoint/2010/main" val="9814901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Cyclical Process Models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5" y="1422213"/>
            <a:ext cx="6612807" cy="49341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Projects cycle through delivery or feedback phases.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Plans are made a little-at-a-time.</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stakeholder visibility is often higher than plan-focused.</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 can be difficulty to know when to stop, requires strong disciplined leadership or can get out of control.</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04ABE6E4-51AC-9818-C494-9BFC3812D784}"/>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954432" y="4159717"/>
            <a:ext cx="4444721" cy="1273926"/>
          </a:xfrm>
          <a:prstGeom prst="rect">
            <a:avLst/>
          </a:prstGeom>
        </p:spPr>
      </p:pic>
      <p:pic>
        <p:nvPicPr>
          <p:cNvPr id="8" name="Picture 7">
            <a:extLst>
              <a:ext uri="{FF2B5EF4-FFF2-40B4-BE49-F238E27FC236}">
                <a16:creationId xmlns:a16="http://schemas.microsoft.com/office/drawing/2014/main" id="{46F4BEC7-4FE3-66D1-98F7-3F946006819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954432" y="1785748"/>
            <a:ext cx="4444721" cy="1623642"/>
          </a:xfrm>
          <a:prstGeom prst="rect">
            <a:avLst/>
          </a:prstGeom>
        </p:spPr>
      </p:pic>
      <p:sp>
        <p:nvSpPr>
          <p:cNvPr id="9" name="TextBox 8">
            <a:extLst>
              <a:ext uri="{FF2B5EF4-FFF2-40B4-BE49-F238E27FC236}">
                <a16:creationId xmlns:a16="http://schemas.microsoft.com/office/drawing/2014/main" id="{D5B912A0-646A-A1BB-A74B-0BDC8AB63AEB}"/>
              </a:ext>
            </a:extLst>
          </p:cNvPr>
          <p:cNvSpPr txBox="1"/>
          <p:nvPr/>
        </p:nvSpPr>
        <p:spPr>
          <a:xfrm>
            <a:off x="7805192" y="3451442"/>
            <a:ext cx="2743200" cy="369332"/>
          </a:xfrm>
          <a:prstGeom prst="rect">
            <a:avLst/>
          </a:prstGeom>
          <a:noFill/>
        </p:spPr>
        <p:txBody>
          <a:bodyPr wrap="square" rtlCol="0">
            <a:spAutoFit/>
          </a:bodyPr>
          <a:lstStyle/>
          <a:p>
            <a:pPr algn="ctr" defTabSz="457200"/>
            <a:r>
              <a:rPr lang="en-US" dirty="0">
                <a:solidFill>
                  <a:prstClr val="black"/>
                </a:solidFill>
                <a:latin typeface="+mj-lt"/>
              </a:rPr>
              <a:t>Incremental Process Model</a:t>
            </a:r>
          </a:p>
        </p:txBody>
      </p:sp>
      <p:sp>
        <p:nvSpPr>
          <p:cNvPr id="10" name="TextBox 9">
            <a:extLst>
              <a:ext uri="{FF2B5EF4-FFF2-40B4-BE49-F238E27FC236}">
                <a16:creationId xmlns:a16="http://schemas.microsoft.com/office/drawing/2014/main" id="{E6B3EEE8-6C9B-D896-5536-79BA139159CD}"/>
              </a:ext>
            </a:extLst>
          </p:cNvPr>
          <p:cNvSpPr txBox="1"/>
          <p:nvPr/>
        </p:nvSpPr>
        <p:spPr>
          <a:xfrm>
            <a:off x="7805192" y="5468652"/>
            <a:ext cx="2743200" cy="369332"/>
          </a:xfrm>
          <a:prstGeom prst="rect">
            <a:avLst/>
          </a:prstGeom>
          <a:noFill/>
        </p:spPr>
        <p:txBody>
          <a:bodyPr wrap="square" rtlCol="0">
            <a:spAutoFit/>
          </a:bodyPr>
          <a:lstStyle/>
          <a:p>
            <a:pPr algn="ctr" defTabSz="457200"/>
            <a:r>
              <a:rPr lang="en-US" dirty="0">
                <a:solidFill>
                  <a:prstClr val="black"/>
                </a:solidFill>
                <a:latin typeface="+mj-lt"/>
              </a:rPr>
              <a:t>Iterative Process Model</a:t>
            </a:r>
          </a:p>
        </p:txBody>
      </p:sp>
    </p:spTree>
    <p:extLst>
      <p:ext uri="{BB962C8B-B14F-4D97-AF65-F5344CB8AC3E}">
        <p14:creationId xmlns:p14="http://schemas.microsoft.com/office/powerpoint/2010/main" val="27625098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Change-focused Process Models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5" y="1422213"/>
            <a:ext cx="6736097" cy="4934138"/>
          </a:xfrm>
        </p:spPr>
        <p:txBody>
          <a:bodyPr>
            <a:normAutofit fontScale="85000" lnSpcReduction="10000"/>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Responsiveness to change and  stakeholder input is the most </a:t>
            </a:r>
            <a:b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b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important aspect.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Similar to Cyclical process models.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Requires experienced, disciplined leaders and team members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Strengths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stakeholder visibility is high (they’re consulted frequently), responds well to changing market conditions or circumstances.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Weaknesses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can ‘go on forever’ if stakeholders are uncertain or conditions keep changing, requires frequent customer interactions.</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4BD7449A-E14D-3331-AED7-8A7617D1AC86}"/>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089913" y="1954598"/>
            <a:ext cx="5102087" cy="2498132"/>
          </a:xfrm>
          <a:prstGeom prst="rect">
            <a:avLst/>
          </a:prstGeom>
        </p:spPr>
      </p:pic>
    </p:spTree>
    <p:extLst>
      <p:ext uri="{BB962C8B-B14F-4D97-AF65-F5344CB8AC3E}">
        <p14:creationId xmlns:p14="http://schemas.microsoft.com/office/powerpoint/2010/main" val="32173969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 Quality</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3173051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 Quality</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normAutofit/>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Quality</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is hard to define; most agree there are  three main aspects:</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Standards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defined by the industry, organization, or team.</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Conformance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to the requirements, specifications, and commitments inherent to the project.</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Excellence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need to go beyond strictly meeting basic requirements/specifications. Thinking about elements such as the user’s perspective, maintenance, long-term cost,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fourth element can’t be ignored, though:</a:t>
            </a:r>
          </a:p>
          <a:p>
            <a:pPr marR="0" lvl="0" algn="l"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Perception</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 do stakeholders have an appropriate, well-informed view of the project?  Are communications appropriate?  Is the team acting professionally?</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1169147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Product and Process Quality</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5" y="1422213"/>
            <a:ext cx="7373095" cy="4934138"/>
          </a:xfrm>
        </p:spPr>
        <p:txBody>
          <a:bodyPr>
            <a:normAutofit lnSpcReduction="10000"/>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Product Quality relates to what the project is trying to produce.</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Examples include features, performance, durability, reliability, resources consumed.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Process Quality relates to the team’s planning and execution of the project.</a:t>
            </a:r>
          </a:p>
          <a:p>
            <a:pPr marR="0" lvl="0" algn="l"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Examples include timeliness, safety, compliance, responsiveness to customer.</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Both must be addressed, and balance must be achieved.</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Content Placeholder 7">
            <a:extLst>
              <a:ext uri="{FF2B5EF4-FFF2-40B4-BE49-F238E27FC236}">
                <a16:creationId xmlns:a16="http://schemas.microsoft.com/office/drawing/2014/main" id="{1977007C-0D29-51C4-5AC0-BA0660D9AD07}"/>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262340" y="1976517"/>
            <a:ext cx="4502426" cy="2904965"/>
          </a:xfrm>
          <a:prstGeom prst="rect">
            <a:avLst/>
          </a:prstGeom>
        </p:spPr>
      </p:pic>
      <p:sp>
        <p:nvSpPr>
          <p:cNvPr id="8" name="TextBox 7">
            <a:extLst>
              <a:ext uri="{FF2B5EF4-FFF2-40B4-BE49-F238E27FC236}">
                <a16:creationId xmlns:a16="http://schemas.microsoft.com/office/drawing/2014/main" id="{169BA783-204A-73F9-E9C5-7B7C815E58D3}"/>
              </a:ext>
            </a:extLst>
          </p:cNvPr>
          <p:cNvSpPr txBox="1"/>
          <p:nvPr/>
        </p:nvSpPr>
        <p:spPr>
          <a:xfrm>
            <a:off x="8141953" y="5197890"/>
            <a:ext cx="2743200" cy="923330"/>
          </a:xfrm>
          <a:prstGeom prst="rect">
            <a:avLst/>
          </a:prstGeom>
          <a:noFill/>
        </p:spPr>
        <p:txBody>
          <a:bodyPr wrap="square" rtlCol="0">
            <a:spAutoFit/>
          </a:bodyPr>
          <a:lstStyle/>
          <a:p>
            <a:pPr algn="ctr" defTabSz="457200"/>
            <a:r>
              <a:rPr lang="en-US" dirty="0">
                <a:solidFill>
                  <a:prstClr val="black"/>
                </a:solidFill>
                <a:latin typeface="+mj-lt"/>
              </a:rPr>
              <a:t>‘Radar Chart’ Showing Balance/Prioritization of Quality in a Project</a:t>
            </a:r>
          </a:p>
        </p:txBody>
      </p:sp>
    </p:spTree>
    <p:extLst>
      <p:ext uri="{BB962C8B-B14F-4D97-AF65-F5344CB8AC3E}">
        <p14:creationId xmlns:p14="http://schemas.microsoft.com/office/powerpoint/2010/main" val="34514624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Quality As a Balancing Act</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
        <p:nvSpPr>
          <p:cNvPr id="7" name="Content Placeholder 4">
            <a:extLst>
              <a:ext uri="{FF2B5EF4-FFF2-40B4-BE49-F238E27FC236}">
                <a16:creationId xmlns:a16="http://schemas.microsoft.com/office/drawing/2014/main" id="{AD7EBBD5-0958-8BC6-66F2-AF5E16BE287F}"/>
              </a:ext>
            </a:extLst>
          </p:cNvPr>
          <p:cNvSpPr txBox="1">
            <a:spLocks/>
          </p:cNvSpPr>
          <p:nvPr/>
        </p:nvSpPr>
        <p:spPr>
          <a:xfrm>
            <a:off x="308225" y="4764640"/>
            <a:ext cx="11695087" cy="159171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lang="en-US" sz="2400" kern="0" dirty="0">
                <a:solidFill>
                  <a:srgbClr val="434343"/>
                </a:solidFill>
                <a:latin typeface="+mj-lt"/>
              </a:rPr>
              <a:t>Projects must balance the cost of quality with the cost of poor quality.</a:t>
            </a:r>
          </a:p>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lang="en-US" sz="2400" kern="0" dirty="0">
                <a:solidFill>
                  <a:srgbClr val="434343"/>
                </a:solidFill>
                <a:latin typeface="+mj-lt"/>
              </a:rPr>
              <a:t>Determining where that balance lies requires teams to think about future implications of their actions.</a:t>
            </a:r>
          </a:p>
        </p:txBody>
      </p:sp>
      <p:pic>
        <p:nvPicPr>
          <p:cNvPr id="8" name="Picture 7">
            <a:extLst>
              <a:ext uri="{FF2B5EF4-FFF2-40B4-BE49-F238E27FC236}">
                <a16:creationId xmlns:a16="http://schemas.microsoft.com/office/drawing/2014/main" id="{4BA0A2FB-2BDB-B169-BB00-6C4D0694B52B}"/>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433656" y="1812373"/>
            <a:ext cx="5324683" cy="2655177"/>
          </a:xfrm>
          <a:prstGeom prst="rect">
            <a:avLst/>
          </a:prstGeom>
        </p:spPr>
      </p:pic>
    </p:spTree>
    <p:extLst>
      <p:ext uri="{BB962C8B-B14F-4D97-AF65-F5344CB8AC3E}">
        <p14:creationId xmlns:p14="http://schemas.microsoft.com/office/powerpoint/2010/main" val="7109739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The Project Triangle</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6" y="1422213"/>
            <a:ext cx="8174844" cy="4934138"/>
          </a:xfrm>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Resources</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budget, materials, wages,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Schedule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the time expended.</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Scope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What is and isn’t included in the project outcomes.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Quality</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can relate to any or all of the three.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Balance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more scope requires more resources, more schedule, or both. Faster project means less scope/more resources, etc.</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C1C7DCB8-D814-DAD6-E457-F4F2B4F11810}"/>
              </a:ext>
            </a:extLst>
          </p:cNvPr>
          <p:cNvPicPr>
            <a:picLocks noChangeAspect="1"/>
          </p:cNvPicPr>
          <p:nvPr/>
        </p:nvPicPr>
        <p:blipFill>
          <a:blip r:embed="rId2"/>
          <a:stretch>
            <a:fillRect/>
          </a:stretch>
        </p:blipFill>
        <p:spPr>
          <a:xfrm>
            <a:off x="8363530" y="2794955"/>
            <a:ext cx="3371380" cy="2188654"/>
          </a:xfrm>
          <a:prstGeom prst="rect">
            <a:avLst/>
          </a:prstGeom>
        </p:spPr>
      </p:pic>
    </p:spTree>
    <p:extLst>
      <p:ext uri="{BB962C8B-B14F-4D97-AF65-F5344CB8AC3E}">
        <p14:creationId xmlns:p14="http://schemas.microsoft.com/office/powerpoint/2010/main" val="36329397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 Outcomes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452970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Defining Project Outcomes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Defining the projects outcomes, or deliverables often requires multiple artifacts (documents).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Specific artifacts can vary by industry, organization, or team.</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A1503F30-F631-7692-8BF4-204DB6AB7B7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229062" y="3429000"/>
            <a:ext cx="5707849" cy="2286522"/>
          </a:xfrm>
          <a:prstGeom prst="rect">
            <a:avLst/>
          </a:prstGeom>
        </p:spPr>
      </p:pic>
    </p:spTree>
    <p:extLst>
      <p:ext uri="{BB962C8B-B14F-4D97-AF65-F5344CB8AC3E}">
        <p14:creationId xmlns:p14="http://schemas.microsoft.com/office/powerpoint/2010/main" val="28093663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 Goal Statements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Goals are the overarching outcomes of the project.</a:t>
            </a:r>
          </a:p>
          <a:p>
            <a:pPr marR="0" lvl="0" algn="just"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High-level</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what the project is trying to achieve.</a:t>
            </a:r>
          </a:p>
          <a:p>
            <a:pPr marR="0" lvl="0" algn="just"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Measurable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it should be clear when the goal is or isn’t met.</a:t>
            </a:r>
          </a:p>
          <a:p>
            <a:pPr marR="0" lvl="0" algn="just" defTabSz="914400" rtl="0" eaLnBrk="1" fontAlgn="auto" latinLnBrk="0" hangingPunct="1">
              <a:spcBef>
                <a:spcPts val="0"/>
              </a:spcBef>
              <a:spcAft>
                <a:spcPts val="0"/>
              </a:spcAft>
              <a:buClr>
                <a:srgbClr val="434343"/>
              </a:buClr>
              <a:buSzPts val="3000"/>
              <a:tabLst/>
              <a:defRPr/>
            </a:pPr>
            <a:r>
              <a:rPr kumimoji="0" lang="en-US" sz="2400" b="1"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Achievable</a:t>
            </a: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 within the capability of the resources/time available.</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FAF6FD8A-88D6-4CE2-7E75-8F5E8F476C43}"/>
              </a:ext>
            </a:extLst>
          </p:cNvPr>
          <p:cNvPicPr>
            <a:picLocks noChangeAspect="1"/>
          </p:cNvPicPr>
          <p:nvPr/>
        </p:nvPicPr>
        <p:blipFill>
          <a:blip r:embed="rId2"/>
          <a:stretch>
            <a:fillRect/>
          </a:stretch>
        </p:blipFill>
        <p:spPr>
          <a:xfrm>
            <a:off x="8777041" y="3238107"/>
            <a:ext cx="3083532" cy="2956560"/>
          </a:xfrm>
          <a:prstGeom prst="rect">
            <a:avLst/>
          </a:prstGeom>
        </p:spPr>
      </p:pic>
    </p:spTree>
    <p:extLst>
      <p:ext uri="{BB962C8B-B14F-4D97-AF65-F5344CB8AC3E}">
        <p14:creationId xmlns:p14="http://schemas.microsoft.com/office/powerpoint/2010/main" val="20811948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 Scope Statements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Scope Statements – what is and isn’t included in the project?</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list of major deliverables.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A basic strategy.</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Constraints, assumptions, and external dependencies.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Often in the form of paragraphs with ‘bullets’.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7" name="Picture 4" descr="Requirements Scope Statements — Business Analyst Learnings">
            <a:extLst>
              <a:ext uri="{FF2B5EF4-FFF2-40B4-BE49-F238E27FC236}">
                <a16:creationId xmlns:a16="http://schemas.microsoft.com/office/drawing/2014/main" id="{47C09249-5457-101E-ECA1-8A73ED9DC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5631" y="2562718"/>
            <a:ext cx="3123042" cy="2235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3701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 Requirements/Specifications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a:xfrm>
            <a:off x="188685" y="1422213"/>
            <a:ext cx="7671045" cy="4934138"/>
          </a:xfrm>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Requirements and/or specifications: </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Details for what’s expected.</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Non-ambiguous.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Reader should know exactly what’s needed.</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Functional (the outcomes) and non-functional (limits such as schedule, safety, etc.)</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8" name="Picture 7">
            <a:extLst>
              <a:ext uri="{FF2B5EF4-FFF2-40B4-BE49-F238E27FC236}">
                <a16:creationId xmlns:a16="http://schemas.microsoft.com/office/drawing/2014/main" id="{5C6FEE1B-8F7F-B18E-F764-49AAB89C5345}"/>
              </a:ext>
            </a:extLst>
          </p:cNvPr>
          <p:cNvPicPr>
            <a:picLocks noChangeAspect="1"/>
          </p:cNvPicPr>
          <p:nvPr/>
        </p:nvPicPr>
        <p:blipFill>
          <a:blip r:embed="rId2"/>
          <a:stretch>
            <a:fillRect/>
          </a:stretch>
        </p:blipFill>
        <p:spPr>
          <a:xfrm>
            <a:off x="7900416" y="2673149"/>
            <a:ext cx="3968495" cy="1683093"/>
          </a:xfrm>
          <a:prstGeom prst="rect">
            <a:avLst/>
          </a:prstGeom>
        </p:spPr>
      </p:pic>
    </p:spTree>
    <p:extLst>
      <p:ext uri="{BB962C8B-B14F-4D97-AF65-F5344CB8AC3E}">
        <p14:creationId xmlns:p14="http://schemas.microsoft.com/office/powerpoint/2010/main" val="1988594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Project Kick-off Meeting</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The ‘Project Kick-off Meeting’ is designed to:</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Establish the project and begin the work.</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Introduce team members and stakeholders to each other, and define roles/responsibilities.</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Share clear goals and objectives, define what success means to the team.</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Choose/share tools, meeting times, etc.</a:t>
            </a:r>
          </a:p>
          <a:p>
            <a:pPr marR="0" lvl="0" algn="just" defTabSz="914400" rtl="0" eaLnBrk="1" fontAlgn="auto" latinLnBrk="0" hangingPunct="1">
              <a:spcBef>
                <a:spcPts val="0"/>
              </a:spcBef>
              <a:spcAft>
                <a:spcPts val="0"/>
              </a:spcAft>
              <a:buClr>
                <a:srgbClr val="434343"/>
              </a:buClr>
              <a:buSzPts val="3000"/>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Begin foundational work on the project plans.</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43354184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Summary and Conclusions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6308758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Summary and Conclusions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normAutofit fontScale="92500"/>
          </a:bodyPr>
          <a:lstStyle/>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Projects are unique and time limited, and vary from organization to organization (size, length, etc.).</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What is the project phases and project lifecycle?</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Organizational structures, values, and needs have very significant effects on projects and how they’re carried out.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Quality (the cost of quality and the cost of poor quality) and the Project Triangle represent a constant give-and-take balancing act.</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outcomes are defined in layers, which can include goals, objective, requirements/ specifications.</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Project kickoff meetings and creating the project plan are often the initial steps in any project.</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8689309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Self Assessment</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61104271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Self Assessment</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L="457200" marR="0" lvl="0" indent="-457200" algn="just" defTabSz="914400" rtl="0" eaLnBrk="1" fontAlgn="auto" latinLnBrk="0" hangingPunct="1">
              <a:spcBef>
                <a:spcPts val="0"/>
              </a:spcBef>
              <a:spcAft>
                <a:spcPts val="0"/>
              </a:spcAft>
              <a:buClr>
                <a:srgbClr val="434343"/>
              </a:buClr>
              <a:buSzPts val="3000"/>
              <a:buFont typeface="+mj-lt"/>
              <a:buAutoNum type="arabicPeriod"/>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List 10 successful projects around you from any of the following industries: </a:t>
            </a:r>
          </a:p>
          <a:p>
            <a:pPr marR="0" lvl="0" algn="just"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pic>
        <p:nvPicPr>
          <p:cNvPr id="8" name="Picture 7">
            <a:extLst>
              <a:ext uri="{FF2B5EF4-FFF2-40B4-BE49-F238E27FC236}">
                <a16:creationId xmlns:a16="http://schemas.microsoft.com/office/drawing/2014/main" id="{B8C4C60C-3C1A-C811-B840-6C34519C6F73}"/>
              </a:ext>
            </a:extLst>
          </p:cNvPr>
          <p:cNvPicPr>
            <a:picLocks noChangeAspect="1"/>
          </p:cNvPicPr>
          <p:nvPr/>
        </p:nvPicPr>
        <p:blipFill>
          <a:blip r:embed="rId2"/>
          <a:stretch>
            <a:fillRect/>
          </a:stretch>
        </p:blipFill>
        <p:spPr>
          <a:xfrm>
            <a:off x="1158042" y="2960596"/>
            <a:ext cx="10101948" cy="2475191"/>
          </a:xfrm>
          <a:prstGeom prst="rect">
            <a:avLst/>
          </a:prstGeom>
        </p:spPr>
      </p:pic>
    </p:spTree>
    <p:extLst>
      <p:ext uri="{BB962C8B-B14F-4D97-AF65-F5344CB8AC3E}">
        <p14:creationId xmlns:p14="http://schemas.microsoft.com/office/powerpoint/2010/main" val="7297954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normAutofit/>
          </a:bodyPr>
          <a:lstStyle/>
          <a:p>
            <a:r>
              <a:rPr lang="en-US" dirty="0"/>
              <a:t>Self Assessment</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L="457200" marR="0" lvl="0" indent="-457200" algn="l" defTabSz="914400" rtl="0" eaLnBrk="1" fontAlgn="auto" latinLnBrk="0" hangingPunct="1">
              <a:spcBef>
                <a:spcPts val="0"/>
              </a:spcBef>
              <a:spcAft>
                <a:spcPts val="0"/>
              </a:spcAft>
              <a:buClr>
                <a:srgbClr val="434343"/>
              </a:buClr>
              <a:buSzPts val="3000"/>
              <a:buFont typeface="+mj-lt"/>
              <a:buAutoNum type="arabicPeriod" startAt="2"/>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Think about your own project, organize a teams of 3-4 and consider the following:</a:t>
            </a: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a:p>
            <a:pPr marR="0" lvl="0" algn="l" defTabSz="914400" rtl="0" eaLnBrk="1" fontAlgn="auto" latinLnBrk="0" hangingPunct="1">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rPr>
              <a:t>Your project phases, structure of organization, the values and needs, goals/objectives, basic scope statement, specifications/requirements and the project quality.</a:t>
            </a: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Ch2 - Project Fundamentals</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1717761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1E157-9AA2-8367-C2D8-4948ED4C62E1}"/>
              </a:ext>
            </a:extLst>
          </p:cNvPr>
          <p:cNvSpPr>
            <a:spLocks noGrp="1"/>
          </p:cNvSpPr>
          <p:nvPr>
            <p:ph type="ctrTitle"/>
          </p:nvPr>
        </p:nvSpPr>
        <p:spPr>
          <a:xfrm>
            <a:off x="1524000" y="1122363"/>
            <a:ext cx="9144000" cy="2884558"/>
          </a:xfrm>
        </p:spPr>
        <p:txBody>
          <a:bodyPr/>
          <a:lstStyle/>
          <a:p>
            <a:r>
              <a:rPr lang="en-US" dirty="0">
                <a:solidFill>
                  <a:schemeClr val="tx1"/>
                </a:solidFill>
              </a:rPr>
              <a:t>Thank You For Listening</a:t>
            </a:r>
          </a:p>
        </p:txBody>
      </p:sp>
      <p:sp>
        <p:nvSpPr>
          <p:cNvPr id="3" name="Date Placeholder 3">
            <a:extLst>
              <a:ext uri="{FF2B5EF4-FFF2-40B4-BE49-F238E27FC236}">
                <a16:creationId xmlns:a16="http://schemas.microsoft.com/office/drawing/2014/main" id="{5C88ED49-52FC-9EBF-26BC-325F309AAF6B}"/>
              </a:ext>
            </a:extLst>
          </p:cNvPr>
          <p:cNvSpPr>
            <a:spLocks noGrp="1"/>
          </p:cNvSpPr>
          <p:nvPr>
            <p:ph type="dt" sz="half" idx="10"/>
          </p:nvPr>
        </p:nvSpPr>
        <p:spPr>
          <a:xfrm>
            <a:off x="159656" y="6474053"/>
            <a:ext cx="3478893" cy="378047"/>
          </a:xfrm>
        </p:spPr>
        <p:txBody>
          <a:bodyPr/>
          <a:lstStyle/>
          <a:p>
            <a:r>
              <a:rPr lang="en-US" dirty="0"/>
              <a:t>Ch2 - Project Fundamentals</a:t>
            </a:r>
          </a:p>
        </p:txBody>
      </p:sp>
      <p:sp>
        <p:nvSpPr>
          <p:cNvPr id="4" name="Slide Number Placeholder 5">
            <a:extLst>
              <a:ext uri="{FF2B5EF4-FFF2-40B4-BE49-F238E27FC236}">
                <a16:creationId xmlns:a16="http://schemas.microsoft.com/office/drawing/2014/main" id="{C75124D7-843E-3CA7-BB48-2C115B10D903}"/>
              </a:ext>
            </a:extLst>
          </p:cNvPr>
          <p:cNvSpPr>
            <a:spLocks noGrp="1"/>
          </p:cNvSpPr>
          <p:nvPr>
            <p:ph type="sldNum" sz="quarter" idx="12"/>
          </p:nvPr>
        </p:nvSpPr>
        <p:spPr>
          <a:xfrm>
            <a:off x="8095129" y="6486976"/>
            <a:ext cx="3908183" cy="365125"/>
          </a:xfrm>
        </p:spPr>
        <p:txBody>
          <a:bodyPr/>
          <a:lstStyle/>
          <a:p>
            <a:r>
              <a:rPr lang="en-US" dirty="0"/>
              <a:t>PMG 511 - Project Leadership</a:t>
            </a:r>
          </a:p>
        </p:txBody>
      </p:sp>
    </p:spTree>
    <p:extLst>
      <p:ext uri="{BB962C8B-B14F-4D97-AF65-F5344CB8AC3E}">
        <p14:creationId xmlns:p14="http://schemas.microsoft.com/office/powerpoint/2010/main" val="7198780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p:txBody>
          <a:bodyPr/>
          <a:lstStyle/>
          <a:p>
            <a:r>
              <a:rPr lang="en-US" dirty="0"/>
              <a:t>Ch2 - Project Fundamentals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dirty="0"/>
              <a:t>PMG 511 - Project Leadership</a:t>
            </a:r>
          </a:p>
        </p:txBody>
      </p:sp>
      <p:pic>
        <p:nvPicPr>
          <p:cNvPr id="3" name="Picture 2">
            <a:extLst>
              <a:ext uri="{FF2B5EF4-FFF2-40B4-BE49-F238E27FC236}">
                <a16:creationId xmlns:a16="http://schemas.microsoft.com/office/drawing/2014/main" id="{26C7DFB6-8770-48EA-26E5-662F41305020}"/>
              </a:ext>
            </a:extLst>
          </p:cNvPr>
          <p:cNvPicPr>
            <a:picLocks noChangeAspect="1"/>
          </p:cNvPicPr>
          <p:nvPr/>
        </p:nvPicPr>
        <p:blipFill>
          <a:blip r:embed="rId3"/>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2103</TotalTime>
  <Words>3760</Words>
  <Application>Microsoft Office PowerPoint</Application>
  <PresentationFormat>Widescreen</PresentationFormat>
  <Paragraphs>508</Paragraphs>
  <Slides>64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64</vt:i4>
      </vt:variant>
    </vt:vector>
  </HeadingPairs>
  <TitlesOfParts>
    <vt:vector size="70" baseType="lpstr">
      <vt:lpstr>Arial</vt:lpstr>
      <vt:lpstr>Calibri</vt:lpstr>
      <vt:lpstr>Raleway</vt:lpstr>
      <vt:lpstr>Times New Roman</vt:lpstr>
      <vt:lpstr>Wingdings</vt:lpstr>
      <vt:lpstr>Office Theme</vt:lpstr>
      <vt:lpstr>PowerPoint Presentation</vt:lpstr>
      <vt:lpstr>Learning Outcomes</vt:lpstr>
      <vt:lpstr>What is a Project?</vt:lpstr>
      <vt:lpstr>What is a Project?</vt:lpstr>
      <vt:lpstr>Project Life Cycle</vt:lpstr>
      <vt:lpstr>Project Life Cycle</vt:lpstr>
      <vt:lpstr>Project Life Cycle</vt:lpstr>
      <vt:lpstr>Project Phases</vt:lpstr>
      <vt:lpstr>Project Phases</vt:lpstr>
      <vt:lpstr>PowerPoint Presentation</vt:lpstr>
      <vt:lpstr>Project Functions</vt:lpstr>
      <vt:lpstr>Projects Size and Scale</vt:lpstr>
      <vt:lpstr>Activity and Groups</vt:lpstr>
      <vt:lpstr>Project Life Cycle (PLC)</vt:lpstr>
      <vt:lpstr>Initiation Process</vt:lpstr>
      <vt:lpstr>Project Initiation</vt:lpstr>
      <vt:lpstr>Initiation Breakdown Process</vt:lpstr>
      <vt:lpstr>Planning Process</vt:lpstr>
      <vt:lpstr>Project Planning</vt:lpstr>
      <vt:lpstr>Planning Breakdown process</vt:lpstr>
      <vt:lpstr>Execution Process</vt:lpstr>
      <vt:lpstr>Project Executing</vt:lpstr>
      <vt:lpstr>Execution Breakdown processes</vt:lpstr>
      <vt:lpstr>Monitoring and Controlling Process</vt:lpstr>
      <vt:lpstr>Monitoring and Controlling Processes</vt:lpstr>
      <vt:lpstr>Monitoring and Controlling Breakdown</vt:lpstr>
      <vt:lpstr>Closing Process</vt:lpstr>
      <vt:lpstr>Project Closing</vt:lpstr>
      <vt:lpstr>Closing Breakdown Processes</vt:lpstr>
      <vt:lpstr>Project Life Cycle - Ideal vs Typical</vt:lpstr>
      <vt:lpstr>Project Life Cycle - Ideal v Typical</vt:lpstr>
      <vt:lpstr>Example of a Delayed Project</vt:lpstr>
      <vt:lpstr>Organizational Structure</vt:lpstr>
      <vt:lpstr>What is organization?</vt:lpstr>
      <vt:lpstr>What is An Organizational Structure?</vt:lpstr>
      <vt:lpstr>Organizational Structures and Projects</vt:lpstr>
      <vt:lpstr>Functional Organizational Structure</vt:lpstr>
      <vt:lpstr>Project-focused Organizational Structure</vt:lpstr>
      <vt:lpstr>Matrix Organizational Structure</vt:lpstr>
      <vt:lpstr>Organizational Values and Needs</vt:lpstr>
      <vt:lpstr>Organizational Values and Needs</vt:lpstr>
      <vt:lpstr>Process Models</vt:lpstr>
      <vt:lpstr>Process in Organizations</vt:lpstr>
      <vt:lpstr>Plan-focused Process Models</vt:lpstr>
      <vt:lpstr>Cyclical Process Models</vt:lpstr>
      <vt:lpstr>Change-focused Process Models</vt:lpstr>
      <vt:lpstr>Project Quality</vt:lpstr>
      <vt:lpstr>Project Quality</vt:lpstr>
      <vt:lpstr>Product and Process Quality</vt:lpstr>
      <vt:lpstr>Quality As a Balancing Act</vt:lpstr>
      <vt:lpstr>The Project Triangle</vt:lpstr>
      <vt:lpstr>Project Outcomes</vt:lpstr>
      <vt:lpstr>Defining Project Outcomes</vt:lpstr>
      <vt:lpstr>Project Goal Statements</vt:lpstr>
      <vt:lpstr>Project Scope Statements</vt:lpstr>
      <vt:lpstr>Project Requirements/Specifications</vt:lpstr>
      <vt:lpstr>Project Kick-off Meeting</vt:lpstr>
      <vt:lpstr>Summary and Conclusions</vt:lpstr>
      <vt:lpstr>Summary and Conclusions</vt:lpstr>
      <vt:lpstr>Self Assessment</vt:lpstr>
      <vt:lpstr>Self Assessment</vt:lpstr>
      <vt:lpstr>Self Assessment</vt:lpstr>
      <vt:lpstr>Thank You For Listening</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Dr Hakem Sharari</cp:lastModifiedBy>
  <cp:revision>186</cp:revision>
  <dcterms:created xsi:type="dcterms:W3CDTF">2023-09-12T14:13:52Z</dcterms:created>
  <dcterms:modified xsi:type="dcterms:W3CDTF">2023-10-06T18:14:39Z</dcterms:modified>
</cp:coreProperties>
</file>