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notesSlides/notesSlide23.xml" ContentType="application/vnd.openxmlformats-officedocument.presentationml.notesSlide+xml"/>
  <Override PartName="/ppt/tags/tag26.xml" ContentType="application/vnd.openxmlformats-officedocument.presentationml.tags+xml"/>
  <Override PartName="/ppt/notesSlides/notesSlide24.xml" ContentType="application/vnd.openxmlformats-officedocument.presentationml.notesSlide+xml"/>
  <Override PartName="/ppt/tags/tag27.xml" ContentType="application/vnd.openxmlformats-officedocument.presentationml.tags+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28.xml" ContentType="application/vnd.openxmlformats-officedocument.presentationml.tags+xml"/>
  <Override PartName="/ppt/notesSlides/notesSlide27.xml" ContentType="application/vnd.openxmlformats-officedocument.presentationml.notesSlide+xml"/>
  <Override PartName="/ppt/tags/tag29.xml" ContentType="application/vnd.openxmlformats-officedocument.presentationml.tags+xml"/>
  <Override PartName="/ppt/notesSlides/notesSlide28.xml" ContentType="application/vnd.openxmlformats-officedocument.presentationml.notesSlide+xml"/>
  <Override PartName="/ppt/tags/tag30.xml" ContentType="application/vnd.openxmlformats-officedocument.presentationml.tags+xml"/>
  <Override PartName="/ppt/notesSlides/notesSlide29.xml" ContentType="application/vnd.openxmlformats-officedocument.presentationml.notesSlide+xml"/>
  <Override PartName="/ppt/tags/tag31.xml" ContentType="application/vnd.openxmlformats-officedocument.presentationml.tags+xml"/>
  <Override PartName="/ppt/notesSlides/notesSlide30.xml" ContentType="application/vnd.openxmlformats-officedocument.presentationml.notesSlide+xml"/>
  <Override PartName="/ppt/tags/tag32.xml" ContentType="application/vnd.openxmlformats-officedocument.presentationml.tags+xml"/>
  <Override PartName="/ppt/notesSlides/notesSlide31.xml" ContentType="application/vnd.openxmlformats-officedocument.presentationml.notesSlide+xml"/>
  <Override PartName="/ppt/tags/tag33.xml" ContentType="application/vnd.openxmlformats-officedocument.presentationml.tags+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6" r:id="rId2"/>
    <p:sldId id="259" r:id="rId3"/>
    <p:sldId id="777" r:id="rId4"/>
    <p:sldId id="975" r:id="rId5"/>
    <p:sldId id="976" r:id="rId6"/>
    <p:sldId id="936" r:id="rId7"/>
    <p:sldId id="937" r:id="rId8"/>
    <p:sldId id="980" r:id="rId9"/>
    <p:sldId id="938" r:id="rId10"/>
    <p:sldId id="926" r:id="rId11"/>
    <p:sldId id="977" r:id="rId12"/>
    <p:sldId id="939" r:id="rId13"/>
    <p:sldId id="940" r:id="rId14"/>
    <p:sldId id="941" r:id="rId15"/>
    <p:sldId id="927" r:id="rId16"/>
    <p:sldId id="942" r:id="rId17"/>
    <p:sldId id="943" r:id="rId18"/>
    <p:sldId id="944" r:id="rId19"/>
    <p:sldId id="945" r:id="rId20"/>
    <p:sldId id="946" r:id="rId21"/>
    <p:sldId id="947" r:id="rId22"/>
    <p:sldId id="948" r:id="rId23"/>
    <p:sldId id="949" r:id="rId24"/>
    <p:sldId id="950" r:id="rId25"/>
    <p:sldId id="951" r:id="rId26"/>
    <p:sldId id="981" r:id="rId27"/>
    <p:sldId id="953" r:id="rId28"/>
    <p:sldId id="952" r:id="rId29"/>
    <p:sldId id="954" r:id="rId30"/>
    <p:sldId id="969" r:id="rId31"/>
    <p:sldId id="956" r:id="rId32"/>
    <p:sldId id="971" r:id="rId33"/>
    <p:sldId id="959" r:id="rId34"/>
    <p:sldId id="955" r:id="rId35"/>
    <p:sldId id="968" r:id="rId36"/>
    <p:sldId id="928" r:id="rId37"/>
    <p:sldId id="295"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229" autoAdjust="0"/>
    <p:restoredTop sz="94660"/>
  </p:normalViewPr>
  <p:slideViewPr>
    <p:cSldViewPr snapToGrid="0">
      <p:cViewPr varScale="1">
        <p:scale>
          <a:sx n="86" d="100"/>
          <a:sy n="86" d="100"/>
        </p:scale>
        <p:origin x="826"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63585D-517E-433C-8BB4-4536008D970D}" type="datetimeFigureOut">
              <a:rPr lang="en-US" smtClean="0"/>
              <a:t>6/29/2023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84580F-AFBB-46B2-ABBD-BBC05A69B3D7}" type="slidenum">
              <a:rPr lang="en-US" smtClean="0"/>
              <a:t>‹#›</a:t>
            </a:fld>
            <a:endParaRPr lang="en-US"/>
          </a:p>
        </p:txBody>
      </p:sp>
    </p:spTree>
    <p:extLst>
      <p:ext uri="{BB962C8B-B14F-4D97-AF65-F5344CB8AC3E}">
        <p14:creationId xmlns:p14="http://schemas.microsoft.com/office/powerpoint/2010/main" val="4373740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a:extLst>
              <a:ext uri="{FF2B5EF4-FFF2-40B4-BE49-F238E27FC236}">
                <a16:creationId xmlns:a16="http://schemas.microsoft.com/office/drawing/2014/main" id="{CE4426AE-67C5-BA05-7FE6-A95618B3C1D7}"/>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97A8CEE3-49A3-4B10-AA44-F26CAD924027}" type="slidenum">
              <a:rPr lang="en-US" altLang="en-US" sz="1200" i="0">
                <a:latin typeface="Times New Roman" panose="02020603050405020304" pitchFamily="18" charset="0"/>
              </a:rPr>
              <a:pPr/>
              <a:t>3</a:t>
            </a:fld>
            <a:endParaRPr lang="en-US" altLang="en-US" sz="1200" i="0">
              <a:latin typeface="Times New Roman" panose="02020603050405020304" pitchFamily="18" charset="0"/>
            </a:endParaRPr>
          </a:p>
        </p:txBody>
      </p:sp>
      <p:sp>
        <p:nvSpPr>
          <p:cNvPr id="9219" name="Rectangle 2">
            <a:extLst>
              <a:ext uri="{FF2B5EF4-FFF2-40B4-BE49-F238E27FC236}">
                <a16:creationId xmlns:a16="http://schemas.microsoft.com/office/drawing/2014/main" id="{097C26A1-6BC0-42DE-021D-271C22B1FB17}"/>
              </a:ext>
            </a:extLst>
          </p:cNvPr>
          <p:cNvSpPr>
            <a:spLocks noGrp="1" noRot="1" noChangeAspect="1" noChangeArrowheads="1" noTextEdit="1"/>
          </p:cNvSpPr>
          <p:nvPr>
            <p:ph type="sldImg"/>
          </p:nvPr>
        </p:nvSpPr>
        <p:spPr>
          <a:ln/>
        </p:spPr>
      </p:sp>
      <p:sp>
        <p:nvSpPr>
          <p:cNvPr id="9220" name="Rectangle 3">
            <a:extLst>
              <a:ext uri="{FF2B5EF4-FFF2-40B4-BE49-F238E27FC236}">
                <a16:creationId xmlns:a16="http://schemas.microsoft.com/office/drawing/2014/main" id="{FE316A9F-870C-1BF2-E7D4-20DAEC8485B5}"/>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a:extLst>
              <a:ext uri="{FF2B5EF4-FFF2-40B4-BE49-F238E27FC236}">
                <a16:creationId xmlns:a16="http://schemas.microsoft.com/office/drawing/2014/main" id="{1E5446B8-5290-D1BE-ACBE-C9BA3A9E161C}"/>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3C90C512-9055-42E6-AE5D-D8D854B02493}" type="slidenum">
              <a:rPr lang="en-US" altLang="en-US" sz="1200" i="0">
                <a:latin typeface="Times New Roman" panose="02020603050405020304" pitchFamily="18" charset="0"/>
              </a:rPr>
              <a:pPr/>
              <a:t>4</a:t>
            </a:fld>
            <a:endParaRPr lang="en-US" altLang="en-US" sz="1200" i="0">
              <a:latin typeface="Times New Roman" panose="02020603050405020304" pitchFamily="18" charset="0"/>
            </a:endParaRPr>
          </a:p>
        </p:txBody>
      </p:sp>
      <p:sp>
        <p:nvSpPr>
          <p:cNvPr id="11267" name="Rectangle 2">
            <a:extLst>
              <a:ext uri="{FF2B5EF4-FFF2-40B4-BE49-F238E27FC236}">
                <a16:creationId xmlns:a16="http://schemas.microsoft.com/office/drawing/2014/main" id="{AA0CE904-45A8-82B3-7803-6CCDEFC67CE3}"/>
              </a:ext>
            </a:extLst>
          </p:cNvPr>
          <p:cNvSpPr>
            <a:spLocks noGrp="1" noRot="1" noChangeAspect="1" noChangeArrowheads="1" noTextEdit="1"/>
          </p:cNvSpPr>
          <p:nvPr>
            <p:ph type="sldImg"/>
          </p:nvPr>
        </p:nvSpPr>
        <p:spPr>
          <a:ln/>
        </p:spPr>
      </p:sp>
      <p:sp>
        <p:nvSpPr>
          <p:cNvPr id="11268" name="Rectangle 3">
            <a:extLst>
              <a:ext uri="{FF2B5EF4-FFF2-40B4-BE49-F238E27FC236}">
                <a16:creationId xmlns:a16="http://schemas.microsoft.com/office/drawing/2014/main" id="{AF4E5210-E023-815D-5F74-F9D65E5B997D}"/>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a:extLst>
              <a:ext uri="{FF2B5EF4-FFF2-40B4-BE49-F238E27FC236}">
                <a16:creationId xmlns:a16="http://schemas.microsoft.com/office/drawing/2014/main" id="{96A2C6AC-5305-205E-61EB-8574C265ABD9}"/>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E105408C-4D86-4326-BB3B-A85D13724F47}" type="slidenum">
              <a:rPr lang="en-US" altLang="en-US" sz="1200" i="0">
                <a:latin typeface="Times New Roman" panose="02020603050405020304" pitchFamily="18" charset="0"/>
              </a:rPr>
              <a:pPr/>
              <a:t>5</a:t>
            </a:fld>
            <a:endParaRPr lang="en-US" altLang="en-US" sz="1200" i="0">
              <a:latin typeface="Times New Roman" panose="02020603050405020304" pitchFamily="18" charset="0"/>
            </a:endParaRPr>
          </a:p>
        </p:txBody>
      </p:sp>
      <p:sp>
        <p:nvSpPr>
          <p:cNvPr id="13315" name="Rectangle 2">
            <a:extLst>
              <a:ext uri="{FF2B5EF4-FFF2-40B4-BE49-F238E27FC236}">
                <a16:creationId xmlns:a16="http://schemas.microsoft.com/office/drawing/2014/main" id="{3315A9E7-AA88-C0C4-F51C-1720C011381C}"/>
              </a:ext>
            </a:extLst>
          </p:cNvPr>
          <p:cNvSpPr>
            <a:spLocks noGrp="1" noRot="1" noChangeAspect="1" noChangeArrowheads="1" noTextEdit="1"/>
          </p:cNvSpPr>
          <p:nvPr>
            <p:ph type="sldImg"/>
          </p:nvPr>
        </p:nvSpPr>
        <p:spPr>
          <a:ln/>
        </p:spPr>
      </p:sp>
      <p:sp>
        <p:nvSpPr>
          <p:cNvPr id="13316" name="Rectangle 3">
            <a:extLst>
              <a:ext uri="{FF2B5EF4-FFF2-40B4-BE49-F238E27FC236}">
                <a16:creationId xmlns:a16="http://schemas.microsoft.com/office/drawing/2014/main" id="{BB806CC7-E9CE-376A-3BFF-B2F1FE074134}"/>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a:extLst>
              <a:ext uri="{FF2B5EF4-FFF2-40B4-BE49-F238E27FC236}">
                <a16:creationId xmlns:a16="http://schemas.microsoft.com/office/drawing/2014/main" id="{33CC0B81-001B-35F1-F4B4-BBB742380EBC}"/>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D8BBFCCA-843A-4702-B56D-5D24A9416B9C}" type="slidenum">
              <a:rPr lang="en-US" altLang="en-US" sz="1200" i="0">
                <a:latin typeface="Times New Roman" panose="02020603050405020304" pitchFamily="18" charset="0"/>
              </a:rPr>
              <a:pPr/>
              <a:t>6</a:t>
            </a:fld>
            <a:endParaRPr lang="en-US" altLang="en-US" sz="1200" i="0">
              <a:latin typeface="Times New Roman" panose="02020603050405020304" pitchFamily="18" charset="0"/>
            </a:endParaRPr>
          </a:p>
        </p:txBody>
      </p:sp>
      <p:sp>
        <p:nvSpPr>
          <p:cNvPr id="15363" name="Rectangle 2">
            <a:extLst>
              <a:ext uri="{FF2B5EF4-FFF2-40B4-BE49-F238E27FC236}">
                <a16:creationId xmlns:a16="http://schemas.microsoft.com/office/drawing/2014/main" id="{E2FE49E7-635A-F29C-54DB-2A7890A4296A}"/>
              </a:ext>
            </a:extLst>
          </p:cNvPr>
          <p:cNvSpPr>
            <a:spLocks noGrp="1" noRot="1" noChangeAspect="1" noChangeArrowheads="1" noTextEdit="1"/>
          </p:cNvSpPr>
          <p:nvPr>
            <p:ph type="sldImg"/>
          </p:nvPr>
        </p:nvSpPr>
        <p:spPr>
          <a:ln/>
        </p:spPr>
      </p:sp>
      <p:sp>
        <p:nvSpPr>
          <p:cNvPr id="15364" name="Rectangle 3">
            <a:extLst>
              <a:ext uri="{FF2B5EF4-FFF2-40B4-BE49-F238E27FC236}">
                <a16:creationId xmlns:a16="http://schemas.microsoft.com/office/drawing/2014/main" id="{E8A3979B-7E23-DFBD-AFAD-C452976598D9}"/>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a:extLst>
              <a:ext uri="{FF2B5EF4-FFF2-40B4-BE49-F238E27FC236}">
                <a16:creationId xmlns:a16="http://schemas.microsoft.com/office/drawing/2014/main" id="{67A07D51-CCB5-C6FB-4554-E3C6160185C1}"/>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3B97E706-8407-4400-925B-4670CDD29C33}" type="slidenum">
              <a:rPr lang="en-US" altLang="en-US" sz="1200" i="0">
                <a:latin typeface="Times New Roman" panose="02020603050405020304" pitchFamily="18" charset="0"/>
              </a:rPr>
              <a:pPr/>
              <a:t>7</a:t>
            </a:fld>
            <a:endParaRPr lang="en-US" altLang="en-US" sz="1200" i="0">
              <a:latin typeface="Times New Roman" panose="02020603050405020304" pitchFamily="18" charset="0"/>
            </a:endParaRPr>
          </a:p>
        </p:txBody>
      </p:sp>
      <p:sp>
        <p:nvSpPr>
          <p:cNvPr id="17411" name="Rectangle 2">
            <a:extLst>
              <a:ext uri="{FF2B5EF4-FFF2-40B4-BE49-F238E27FC236}">
                <a16:creationId xmlns:a16="http://schemas.microsoft.com/office/drawing/2014/main" id="{5E3D2391-0E2D-4FD4-B9C9-1C3B4AB20FDC}"/>
              </a:ext>
            </a:extLst>
          </p:cNvPr>
          <p:cNvSpPr>
            <a:spLocks noGrp="1" noRot="1" noChangeAspect="1" noChangeArrowheads="1" noTextEdit="1"/>
          </p:cNvSpPr>
          <p:nvPr>
            <p:ph type="sldImg"/>
          </p:nvPr>
        </p:nvSpPr>
        <p:spPr>
          <a:ln/>
        </p:spPr>
      </p:sp>
      <p:sp>
        <p:nvSpPr>
          <p:cNvPr id="17412" name="Rectangle 3">
            <a:extLst>
              <a:ext uri="{FF2B5EF4-FFF2-40B4-BE49-F238E27FC236}">
                <a16:creationId xmlns:a16="http://schemas.microsoft.com/office/drawing/2014/main" id="{5FEC5679-6DEC-76EE-B361-DE8BDB07D801}"/>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a:extLst>
              <a:ext uri="{FF2B5EF4-FFF2-40B4-BE49-F238E27FC236}">
                <a16:creationId xmlns:a16="http://schemas.microsoft.com/office/drawing/2014/main" id="{7B3D922D-35A6-C9E0-8A53-00FB1029DFC4}"/>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041EF9FA-9FCD-4ACE-A248-515C161C3855}" type="slidenum">
              <a:rPr lang="en-US" altLang="en-US" sz="1200" i="0">
                <a:latin typeface="Times New Roman" panose="02020603050405020304" pitchFamily="18" charset="0"/>
              </a:rPr>
              <a:pPr/>
              <a:t>9</a:t>
            </a:fld>
            <a:endParaRPr lang="en-US" altLang="en-US" sz="1200" i="0">
              <a:latin typeface="Times New Roman" panose="02020603050405020304" pitchFamily="18" charset="0"/>
            </a:endParaRPr>
          </a:p>
        </p:txBody>
      </p:sp>
      <p:sp>
        <p:nvSpPr>
          <p:cNvPr id="19459" name="Rectangle 2">
            <a:extLst>
              <a:ext uri="{FF2B5EF4-FFF2-40B4-BE49-F238E27FC236}">
                <a16:creationId xmlns:a16="http://schemas.microsoft.com/office/drawing/2014/main" id="{9D26FB86-6AA5-8243-D967-F12A1DC2E7AE}"/>
              </a:ext>
            </a:extLst>
          </p:cNvPr>
          <p:cNvSpPr>
            <a:spLocks noGrp="1" noRot="1" noChangeAspect="1" noChangeArrowheads="1" noTextEdit="1"/>
          </p:cNvSpPr>
          <p:nvPr>
            <p:ph type="sldImg"/>
          </p:nvPr>
        </p:nvSpPr>
        <p:spPr>
          <a:ln/>
        </p:spPr>
      </p:sp>
      <p:sp>
        <p:nvSpPr>
          <p:cNvPr id="19460" name="Rectangle 3">
            <a:extLst>
              <a:ext uri="{FF2B5EF4-FFF2-40B4-BE49-F238E27FC236}">
                <a16:creationId xmlns:a16="http://schemas.microsoft.com/office/drawing/2014/main" id="{65B79854-7449-AFF2-12F8-F58B43CFA1ED}"/>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a:extLst>
              <a:ext uri="{FF2B5EF4-FFF2-40B4-BE49-F238E27FC236}">
                <a16:creationId xmlns:a16="http://schemas.microsoft.com/office/drawing/2014/main" id="{7DBCFC2B-C898-8484-1BB3-E0BFF26294CE}"/>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A5920FFB-3C9B-4ACB-B237-8C6DBF7E1E39}" type="slidenum">
              <a:rPr lang="en-US" altLang="en-US" sz="1200" i="0">
                <a:latin typeface="Times New Roman" panose="02020603050405020304" pitchFamily="18" charset="0"/>
              </a:rPr>
              <a:pPr/>
              <a:t>10</a:t>
            </a:fld>
            <a:endParaRPr lang="en-US" altLang="en-US" sz="1200" i="0">
              <a:latin typeface="Times New Roman" panose="02020603050405020304" pitchFamily="18" charset="0"/>
            </a:endParaRPr>
          </a:p>
        </p:txBody>
      </p:sp>
      <p:sp>
        <p:nvSpPr>
          <p:cNvPr id="21507" name="Rectangle 2">
            <a:extLst>
              <a:ext uri="{FF2B5EF4-FFF2-40B4-BE49-F238E27FC236}">
                <a16:creationId xmlns:a16="http://schemas.microsoft.com/office/drawing/2014/main" id="{F564E28E-3846-DCDD-BB7A-8FDDA28AB042}"/>
              </a:ext>
            </a:extLst>
          </p:cNvPr>
          <p:cNvSpPr>
            <a:spLocks noGrp="1" noRot="1" noChangeAspect="1" noChangeArrowheads="1" noTextEdit="1"/>
          </p:cNvSpPr>
          <p:nvPr>
            <p:ph type="sldImg"/>
          </p:nvPr>
        </p:nvSpPr>
        <p:spPr>
          <a:ln/>
        </p:spPr>
      </p:sp>
      <p:sp>
        <p:nvSpPr>
          <p:cNvPr id="21508" name="Rectangle 3">
            <a:extLst>
              <a:ext uri="{FF2B5EF4-FFF2-40B4-BE49-F238E27FC236}">
                <a16:creationId xmlns:a16="http://schemas.microsoft.com/office/drawing/2014/main" id="{420D3B30-2488-ACAB-E660-5B65713951D3}"/>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3129F4AF-1CAC-D7E5-84C6-E91275C80B50}"/>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E91A7846-B7C4-4D1D-A75E-81CE4B252911}" type="slidenum">
              <a:rPr lang="en-US" altLang="en-US" sz="1200" i="0">
                <a:latin typeface="Times New Roman" panose="02020603050405020304" pitchFamily="18" charset="0"/>
              </a:rPr>
              <a:pPr/>
              <a:t>11</a:t>
            </a:fld>
            <a:endParaRPr lang="en-US" altLang="en-US" sz="1200" i="0">
              <a:latin typeface="Times New Roman" panose="02020603050405020304" pitchFamily="18" charset="0"/>
            </a:endParaRPr>
          </a:p>
        </p:txBody>
      </p:sp>
      <p:sp>
        <p:nvSpPr>
          <p:cNvPr id="23555" name="Rectangle 2">
            <a:extLst>
              <a:ext uri="{FF2B5EF4-FFF2-40B4-BE49-F238E27FC236}">
                <a16:creationId xmlns:a16="http://schemas.microsoft.com/office/drawing/2014/main" id="{E2408B5D-C8C5-AB63-99A8-F88E49AB470A}"/>
              </a:ext>
            </a:extLst>
          </p:cNvPr>
          <p:cNvSpPr>
            <a:spLocks noGrp="1" noRot="1" noChangeAspect="1" noChangeArrowheads="1" noTextEdit="1"/>
          </p:cNvSpPr>
          <p:nvPr>
            <p:ph type="sldImg"/>
          </p:nvPr>
        </p:nvSpPr>
        <p:spPr>
          <a:ln/>
        </p:spPr>
      </p:sp>
      <p:sp>
        <p:nvSpPr>
          <p:cNvPr id="23556" name="Rectangle 3">
            <a:extLst>
              <a:ext uri="{FF2B5EF4-FFF2-40B4-BE49-F238E27FC236}">
                <a16:creationId xmlns:a16="http://schemas.microsoft.com/office/drawing/2014/main" id="{D023DCE2-5CDC-C306-C1C9-FD510DFC84A1}"/>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A5FA74F7-88F2-C054-DE2A-DF99DAC6715B}"/>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817F7968-7694-4819-99E7-31B8FEA906C5}" type="slidenum">
              <a:rPr lang="en-US" altLang="en-US" sz="1200" i="0">
                <a:latin typeface="Times New Roman" panose="02020603050405020304" pitchFamily="18" charset="0"/>
              </a:rPr>
              <a:pPr/>
              <a:t>12</a:t>
            </a:fld>
            <a:endParaRPr lang="en-US" altLang="en-US" sz="1200" i="0">
              <a:latin typeface="Times New Roman" panose="02020603050405020304" pitchFamily="18" charset="0"/>
            </a:endParaRPr>
          </a:p>
        </p:txBody>
      </p:sp>
      <p:sp>
        <p:nvSpPr>
          <p:cNvPr id="25603" name="Rectangle 2">
            <a:extLst>
              <a:ext uri="{FF2B5EF4-FFF2-40B4-BE49-F238E27FC236}">
                <a16:creationId xmlns:a16="http://schemas.microsoft.com/office/drawing/2014/main" id="{92E46C58-518A-E093-AD22-AD72C9DFBD61}"/>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8C1D3DCB-9B94-2503-C1C6-29A2DED9DF2F}"/>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id="{7CFCFBA0-0615-DE29-0498-F8474E505FAB}"/>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34456FB6-CABB-4BFD-8AE7-A947AFFF4D48}" type="slidenum">
              <a:rPr lang="en-US" altLang="en-US" sz="1200" i="0">
                <a:latin typeface="Times New Roman" panose="02020603050405020304" pitchFamily="18" charset="0"/>
              </a:rPr>
              <a:pPr/>
              <a:t>13</a:t>
            </a:fld>
            <a:endParaRPr lang="en-US" altLang="en-US" sz="1200" i="0">
              <a:latin typeface="Times New Roman" panose="02020603050405020304" pitchFamily="18" charset="0"/>
            </a:endParaRPr>
          </a:p>
        </p:txBody>
      </p:sp>
      <p:sp>
        <p:nvSpPr>
          <p:cNvPr id="27651" name="Rectangle 2">
            <a:extLst>
              <a:ext uri="{FF2B5EF4-FFF2-40B4-BE49-F238E27FC236}">
                <a16:creationId xmlns:a16="http://schemas.microsoft.com/office/drawing/2014/main" id="{792392BF-BBD2-FDF1-D534-DF7AC4EA3E00}"/>
              </a:ext>
            </a:extLst>
          </p:cNvPr>
          <p:cNvSpPr>
            <a:spLocks noGrp="1" noRot="1" noChangeAspect="1" noChangeArrowheads="1" noTextEdit="1"/>
          </p:cNvSpPr>
          <p:nvPr>
            <p:ph type="sldImg"/>
          </p:nvPr>
        </p:nvSpPr>
        <p:spPr>
          <a:ln/>
        </p:spPr>
      </p:sp>
      <p:sp>
        <p:nvSpPr>
          <p:cNvPr id="27652" name="Rectangle 3">
            <a:extLst>
              <a:ext uri="{FF2B5EF4-FFF2-40B4-BE49-F238E27FC236}">
                <a16:creationId xmlns:a16="http://schemas.microsoft.com/office/drawing/2014/main" id="{133E08AC-AA99-4C26-B5AB-B07C5B5C2B7D}"/>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a:extLst>
              <a:ext uri="{FF2B5EF4-FFF2-40B4-BE49-F238E27FC236}">
                <a16:creationId xmlns:a16="http://schemas.microsoft.com/office/drawing/2014/main" id="{583D73DC-066C-6E42-41AD-D2F9FBD8F481}"/>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DBA7B310-A44D-44FD-9D6A-C986C4AFB9C7}" type="slidenum">
              <a:rPr lang="en-US" altLang="en-US" sz="1200" i="0">
                <a:latin typeface="Times New Roman" panose="02020603050405020304" pitchFamily="18" charset="0"/>
              </a:rPr>
              <a:pPr/>
              <a:t>14</a:t>
            </a:fld>
            <a:endParaRPr lang="en-US" altLang="en-US" sz="1200" i="0">
              <a:latin typeface="Times New Roman" panose="02020603050405020304" pitchFamily="18" charset="0"/>
            </a:endParaRPr>
          </a:p>
        </p:txBody>
      </p:sp>
      <p:sp>
        <p:nvSpPr>
          <p:cNvPr id="29699" name="Rectangle 2">
            <a:extLst>
              <a:ext uri="{FF2B5EF4-FFF2-40B4-BE49-F238E27FC236}">
                <a16:creationId xmlns:a16="http://schemas.microsoft.com/office/drawing/2014/main" id="{1B987B74-EF6D-DC03-6D4B-571C36945225}"/>
              </a:ext>
            </a:extLst>
          </p:cNvPr>
          <p:cNvSpPr>
            <a:spLocks noGrp="1" noRot="1" noChangeAspect="1" noChangeArrowheads="1" noTextEdit="1"/>
          </p:cNvSpPr>
          <p:nvPr>
            <p:ph type="sldImg"/>
          </p:nvPr>
        </p:nvSpPr>
        <p:spPr>
          <a:ln/>
        </p:spPr>
      </p:sp>
      <p:sp>
        <p:nvSpPr>
          <p:cNvPr id="29700" name="Rectangle 3">
            <a:extLst>
              <a:ext uri="{FF2B5EF4-FFF2-40B4-BE49-F238E27FC236}">
                <a16:creationId xmlns:a16="http://schemas.microsoft.com/office/drawing/2014/main" id="{89F7B044-B117-55D9-9B8D-4ED83F0B415F}"/>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a:extLst>
              <a:ext uri="{FF2B5EF4-FFF2-40B4-BE49-F238E27FC236}">
                <a16:creationId xmlns:a16="http://schemas.microsoft.com/office/drawing/2014/main" id="{AE646978-54E4-8F7E-79CF-8946307EB128}"/>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11521BCB-DDF5-4BF2-AE15-5A7E7C8141F5}" type="slidenum">
              <a:rPr lang="en-US" altLang="en-US" sz="1200" i="0">
                <a:latin typeface="Times New Roman" panose="02020603050405020304" pitchFamily="18" charset="0"/>
              </a:rPr>
              <a:pPr/>
              <a:t>15</a:t>
            </a:fld>
            <a:endParaRPr lang="en-US" altLang="en-US" sz="1200" i="0">
              <a:latin typeface="Times New Roman" panose="02020603050405020304" pitchFamily="18" charset="0"/>
            </a:endParaRPr>
          </a:p>
        </p:txBody>
      </p:sp>
      <p:sp>
        <p:nvSpPr>
          <p:cNvPr id="31747" name="Rectangle 2">
            <a:extLst>
              <a:ext uri="{FF2B5EF4-FFF2-40B4-BE49-F238E27FC236}">
                <a16:creationId xmlns:a16="http://schemas.microsoft.com/office/drawing/2014/main" id="{12241C64-5CEF-8051-7606-895B10C58E41}"/>
              </a:ext>
            </a:extLst>
          </p:cNvPr>
          <p:cNvSpPr>
            <a:spLocks noGrp="1" noRot="1" noChangeAspect="1" noChangeArrowheads="1" noTextEdit="1"/>
          </p:cNvSpPr>
          <p:nvPr>
            <p:ph type="sldImg"/>
          </p:nvPr>
        </p:nvSpPr>
        <p:spPr>
          <a:ln/>
        </p:spPr>
      </p:sp>
      <p:sp>
        <p:nvSpPr>
          <p:cNvPr id="31748" name="Rectangle 3">
            <a:extLst>
              <a:ext uri="{FF2B5EF4-FFF2-40B4-BE49-F238E27FC236}">
                <a16:creationId xmlns:a16="http://schemas.microsoft.com/office/drawing/2014/main" id="{58230056-9864-DEF9-5A57-CA9CF37EC84C}"/>
              </a:ext>
            </a:extLst>
          </p:cNvPr>
          <p:cNvSpPr>
            <a:spLocks noGrp="1" noChangeArrowheads="1"/>
          </p:cNvSpPr>
          <p:nvPr>
            <p:ph type="body" idx="1"/>
          </p:nvPr>
        </p:nvSpPr>
        <p:spPr>
          <a:noFill/>
        </p:spPr>
        <p:txBody>
          <a:bodyPr/>
          <a:lstStyle/>
          <a:p>
            <a:pPr eaLnBrk="1" hangingPunct="1"/>
            <a:r>
              <a:rPr lang="ar-EG" altLang="en-US" dirty="0"/>
              <a:t>أنظمة التشغيل اليوم معقدة للغاية. يحتاج نظام التشغيل إلى إدارة الموارد المختلفة في نظام الكمبيوتر. إنها تشبه منظمة بها العديد من المديرين في المستوى الأعلى. كل مدير مسؤول عن إدارة قسمه ، ولكنه يحتاج أيضًا إلى التعاون مع الآخرين وتنسيق الأنشطة. يحتوي نظام التشغيل الحديث على أربع مهام على الأقل: مدير الذاكرة ، ومدير العمليات ، ومدير الجهاز ، ومدير الملفات.</a:t>
            </a:r>
            <a:endParaRPr lang="en-US" alt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a:extLst>
              <a:ext uri="{FF2B5EF4-FFF2-40B4-BE49-F238E27FC236}">
                <a16:creationId xmlns:a16="http://schemas.microsoft.com/office/drawing/2014/main" id="{C6E576F9-78BA-445B-1B80-E2CDF794761E}"/>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45768DDB-C903-480D-BDA4-ADDA1431C0E7}" type="slidenum">
              <a:rPr lang="en-US" altLang="en-US" sz="1200" i="0">
                <a:latin typeface="Times New Roman" panose="02020603050405020304" pitchFamily="18" charset="0"/>
              </a:rPr>
              <a:pPr/>
              <a:t>16</a:t>
            </a:fld>
            <a:endParaRPr lang="en-US" altLang="en-US" sz="1200" i="0">
              <a:latin typeface="Times New Roman" panose="02020603050405020304" pitchFamily="18" charset="0"/>
            </a:endParaRPr>
          </a:p>
        </p:txBody>
      </p:sp>
      <p:sp>
        <p:nvSpPr>
          <p:cNvPr id="33795" name="Rectangle 2">
            <a:extLst>
              <a:ext uri="{FF2B5EF4-FFF2-40B4-BE49-F238E27FC236}">
                <a16:creationId xmlns:a16="http://schemas.microsoft.com/office/drawing/2014/main" id="{25AB6F18-6484-7C60-1609-C72CAE2F2132}"/>
              </a:ext>
            </a:extLst>
          </p:cNvPr>
          <p:cNvSpPr>
            <a:spLocks noGrp="1" noRot="1" noChangeAspect="1" noChangeArrowheads="1" noTextEdit="1"/>
          </p:cNvSpPr>
          <p:nvPr>
            <p:ph type="sldImg"/>
          </p:nvPr>
        </p:nvSpPr>
        <p:spPr>
          <a:ln/>
        </p:spPr>
      </p:sp>
      <p:sp>
        <p:nvSpPr>
          <p:cNvPr id="33796" name="Rectangle 3">
            <a:extLst>
              <a:ext uri="{FF2B5EF4-FFF2-40B4-BE49-F238E27FC236}">
                <a16:creationId xmlns:a16="http://schemas.microsoft.com/office/drawing/2014/main" id="{4D93707A-7F70-41E8-3C95-68194BB6B94C}"/>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FCF3A170-4DFB-EC68-C4FF-1511AE365ECF}"/>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1A2F954D-1B96-46A4-A882-7E8BD044408A}" type="slidenum">
              <a:rPr lang="en-US" altLang="en-US" sz="1200" i="0">
                <a:latin typeface="Times New Roman" panose="02020603050405020304" pitchFamily="18" charset="0"/>
              </a:rPr>
              <a:pPr/>
              <a:t>17</a:t>
            </a:fld>
            <a:endParaRPr lang="en-US" altLang="en-US" sz="1200" i="0">
              <a:latin typeface="Times New Roman" panose="02020603050405020304" pitchFamily="18" charset="0"/>
            </a:endParaRPr>
          </a:p>
        </p:txBody>
      </p:sp>
      <p:sp>
        <p:nvSpPr>
          <p:cNvPr id="35843" name="Rectangle 2">
            <a:extLst>
              <a:ext uri="{FF2B5EF4-FFF2-40B4-BE49-F238E27FC236}">
                <a16:creationId xmlns:a16="http://schemas.microsoft.com/office/drawing/2014/main" id="{BD23C660-6A36-37CD-B4A5-A62595A7F900}"/>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8476A485-5092-643B-2924-050D783AA6D4}"/>
              </a:ext>
            </a:extLst>
          </p:cNvPr>
          <p:cNvSpPr>
            <a:spLocks noGrp="1" noChangeArrowheads="1"/>
          </p:cNvSpPr>
          <p:nvPr>
            <p:ph type="body" idx="1"/>
          </p:nvPr>
        </p:nvSpPr>
        <p:spPr>
          <a:noFill/>
        </p:spPr>
        <p:txBody>
          <a:bodyPr/>
          <a:lstStyle/>
          <a:p>
            <a:pPr eaLnBrk="1" hangingPunct="1"/>
            <a:endParaRPr lang="en-US" alt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489B5284-3C85-5FC2-6502-3EF6018D8D5B}"/>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221D70EB-83A6-43B8-B466-5970AF24F8E1}" type="slidenum">
              <a:rPr lang="en-US" altLang="en-US" sz="1200" i="0">
                <a:latin typeface="Times New Roman" panose="02020603050405020304" pitchFamily="18" charset="0"/>
              </a:rPr>
              <a:pPr/>
              <a:t>18</a:t>
            </a:fld>
            <a:endParaRPr lang="en-US" altLang="en-US" sz="1200" i="0">
              <a:latin typeface="Times New Roman" panose="02020603050405020304" pitchFamily="18" charset="0"/>
            </a:endParaRPr>
          </a:p>
        </p:txBody>
      </p:sp>
      <p:sp>
        <p:nvSpPr>
          <p:cNvPr id="37891" name="Rectangle 2">
            <a:extLst>
              <a:ext uri="{FF2B5EF4-FFF2-40B4-BE49-F238E27FC236}">
                <a16:creationId xmlns:a16="http://schemas.microsoft.com/office/drawing/2014/main" id="{CEE99D7C-02C9-E796-8829-13B4AC2BFD93}"/>
              </a:ext>
            </a:extLst>
          </p:cNvPr>
          <p:cNvSpPr>
            <a:spLocks noGrp="1" noRot="1" noChangeAspect="1" noChangeArrowheads="1" noTextEdit="1"/>
          </p:cNvSpPr>
          <p:nvPr>
            <p:ph type="sldImg"/>
          </p:nvPr>
        </p:nvSpPr>
        <p:spPr>
          <a:ln/>
        </p:spPr>
      </p:sp>
      <p:sp>
        <p:nvSpPr>
          <p:cNvPr id="37892" name="Rectangle 3">
            <a:extLst>
              <a:ext uri="{FF2B5EF4-FFF2-40B4-BE49-F238E27FC236}">
                <a16:creationId xmlns:a16="http://schemas.microsoft.com/office/drawing/2014/main" id="{B7210A5D-706A-630D-836F-004D02D8B91A}"/>
              </a:ext>
            </a:extLst>
          </p:cNvPr>
          <p:cNvSpPr>
            <a:spLocks noGrp="1" noChangeArrowheads="1"/>
          </p:cNvSpPr>
          <p:nvPr>
            <p:ph type="body" idx="1"/>
          </p:nvPr>
        </p:nvSpPr>
        <p:spPr>
          <a:noFill/>
        </p:spPr>
        <p:txBody>
          <a:bodyPr/>
          <a:lstStyle/>
          <a:p>
            <a:pPr eaLnBrk="1" hangingPunct="1"/>
            <a:r>
              <a:rPr lang="ar-EG" altLang="en-US" dirty="0"/>
              <a:t>إحدى مسؤوليات نظام الكمبيوتر الحديث هي إدارة الذاكرة. على الرغم من زيادة حجم ذاكرة أجهزة الكمبيوتر بشكل كبير في السنوات الأخيرة ، فقد زاد حجم البرامج والبيانات المراد معالجتها. يجب إدارة تخصيص الذاكرة لمنع التطبيقات من نفاد الذاكرة. يمكن تقسيم أنظمة التشغيل إلى فئتين عريضتين من إدارة الذاكرة: البرمجة الأحادية والبرمجة المتعددة.</a:t>
            </a:r>
            <a:endParaRPr lang="en-US" alt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1A5A895E-8449-F187-530F-9AEA59854B8E}"/>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DC09BEC7-EEBC-424B-953E-BB5BB4D4FB45}" type="slidenum">
              <a:rPr lang="en-US" altLang="en-US" sz="1200" i="0">
                <a:latin typeface="Times New Roman" panose="02020603050405020304" pitchFamily="18" charset="0"/>
              </a:rPr>
              <a:pPr/>
              <a:t>19</a:t>
            </a:fld>
            <a:endParaRPr lang="en-US" altLang="en-US" sz="1200" i="0">
              <a:latin typeface="Times New Roman" panose="02020603050405020304" pitchFamily="18" charset="0"/>
            </a:endParaRPr>
          </a:p>
        </p:txBody>
      </p:sp>
      <p:sp>
        <p:nvSpPr>
          <p:cNvPr id="39939" name="Rectangle 2">
            <a:extLst>
              <a:ext uri="{FF2B5EF4-FFF2-40B4-BE49-F238E27FC236}">
                <a16:creationId xmlns:a16="http://schemas.microsoft.com/office/drawing/2014/main" id="{FBA1A810-7701-6237-929A-3E974AEB6D96}"/>
              </a:ext>
            </a:extLst>
          </p:cNvPr>
          <p:cNvSpPr>
            <a:spLocks noGrp="1" noRot="1" noChangeAspect="1" noChangeArrowheads="1" noTextEdit="1"/>
          </p:cNvSpPr>
          <p:nvPr>
            <p:ph type="sldImg"/>
          </p:nvPr>
        </p:nvSpPr>
        <p:spPr>
          <a:ln/>
        </p:spPr>
      </p:sp>
      <p:sp>
        <p:nvSpPr>
          <p:cNvPr id="39940" name="Rectangle 3">
            <a:extLst>
              <a:ext uri="{FF2B5EF4-FFF2-40B4-BE49-F238E27FC236}">
                <a16:creationId xmlns:a16="http://schemas.microsoft.com/office/drawing/2014/main" id="{EAE5E564-2DFD-4202-0313-A6EF8E9A5792}"/>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a:extLst>
              <a:ext uri="{FF2B5EF4-FFF2-40B4-BE49-F238E27FC236}">
                <a16:creationId xmlns:a16="http://schemas.microsoft.com/office/drawing/2014/main" id="{298FE0E9-53C1-5F19-D358-C061CAE96346}"/>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BA02EF35-D052-498F-85FF-61934911B85F}" type="slidenum">
              <a:rPr lang="en-US" altLang="en-US" sz="1200" i="0">
                <a:latin typeface="Times New Roman" panose="02020603050405020304" pitchFamily="18" charset="0"/>
              </a:rPr>
              <a:pPr/>
              <a:t>20</a:t>
            </a:fld>
            <a:endParaRPr lang="en-US" altLang="en-US" sz="1200" i="0">
              <a:latin typeface="Times New Roman" panose="02020603050405020304" pitchFamily="18" charset="0"/>
            </a:endParaRPr>
          </a:p>
        </p:txBody>
      </p:sp>
      <p:sp>
        <p:nvSpPr>
          <p:cNvPr id="41987" name="Rectangle 2">
            <a:extLst>
              <a:ext uri="{FF2B5EF4-FFF2-40B4-BE49-F238E27FC236}">
                <a16:creationId xmlns:a16="http://schemas.microsoft.com/office/drawing/2014/main" id="{FBD99E8C-71F1-7ECE-FE2E-7B7ACA1311AA}"/>
              </a:ext>
            </a:extLst>
          </p:cNvPr>
          <p:cNvSpPr>
            <a:spLocks noGrp="1" noRot="1" noChangeAspect="1" noChangeArrowheads="1" noTextEdit="1"/>
          </p:cNvSpPr>
          <p:nvPr>
            <p:ph type="sldImg"/>
          </p:nvPr>
        </p:nvSpPr>
        <p:spPr>
          <a:ln/>
        </p:spPr>
      </p:sp>
      <p:sp>
        <p:nvSpPr>
          <p:cNvPr id="41988" name="Rectangle 3">
            <a:extLst>
              <a:ext uri="{FF2B5EF4-FFF2-40B4-BE49-F238E27FC236}">
                <a16:creationId xmlns:a16="http://schemas.microsoft.com/office/drawing/2014/main" id="{10FE3DD2-AF05-19AF-E87A-86B715F12767}"/>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a:extLst>
              <a:ext uri="{FF2B5EF4-FFF2-40B4-BE49-F238E27FC236}">
                <a16:creationId xmlns:a16="http://schemas.microsoft.com/office/drawing/2014/main" id="{C9F1F7F8-FAE3-D072-716D-AAD1B5D532D6}"/>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2C2F3D60-AA48-456E-B289-443D93F0A1E0}" type="slidenum">
              <a:rPr lang="en-US" altLang="en-US" sz="1200" i="0">
                <a:latin typeface="Times New Roman" panose="02020603050405020304" pitchFamily="18" charset="0"/>
              </a:rPr>
              <a:pPr/>
              <a:t>21</a:t>
            </a:fld>
            <a:endParaRPr lang="en-US" altLang="en-US" sz="1200" i="0">
              <a:latin typeface="Times New Roman" panose="02020603050405020304" pitchFamily="18" charset="0"/>
            </a:endParaRPr>
          </a:p>
        </p:txBody>
      </p:sp>
      <p:sp>
        <p:nvSpPr>
          <p:cNvPr id="44035" name="Rectangle 2">
            <a:extLst>
              <a:ext uri="{FF2B5EF4-FFF2-40B4-BE49-F238E27FC236}">
                <a16:creationId xmlns:a16="http://schemas.microsoft.com/office/drawing/2014/main" id="{9C64C9A0-4CDA-2BC1-6E8A-84022BDBD8EE}"/>
              </a:ext>
            </a:extLst>
          </p:cNvPr>
          <p:cNvSpPr>
            <a:spLocks noGrp="1" noRot="1" noChangeAspect="1" noChangeArrowheads="1" noTextEdit="1"/>
          </p:cNvSpPr>
          <p:nvPr>
            <p:ph type="sldImg"/>
          </p:nvPr>
        </p:nvSpPr>
        <p:spPr>
          <a:ln/>
        </p:spPr>
      </p:sp>
      <p:sp>
        <p:nvSpPr>
          <p:cNvPr id="44036" name="Rectangle 3">
            <a:extLst>
              <a:ext uri="{FF2B5EF4-FFF2-40B4-BE49-F238E27FC236}">
                <a16:creationId xmlns:a16="http://schemas.microsoft.com/office/drawing/2014/main" id="{8EC6734A-A021-AB5A-9868-6B533AB9C64A}"/>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a:extLst>
              <a:ext uri="{FF2B5EF4-FFF2-40B4-BE49-F238E27FC236}">
                <a16:creationId xmlns:a16="http://schemas.microsoft.com/office/drawing/2014/main" id="{2EC63E72-6E7A-B040-C652-EEC19B637777}"/>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9F0CD46A-956D-4FEB-8CA2-AD6E6EE6C88F}" type="slidenum">
              <a:rPr lang="en-US" altLang="en-US" sz="1200" i="0">
                <a:latin typeface="Times New Roman" panose="02020603050405020304" pitchFamily="18" charset="0"/>
              </a:rPr>
              <a:pPr/>
              <a:t>22</a:t>
            </a:fld>
            <a:endParaRPr lang="en-US" altLang="en-US" sz="1200" i="0">
              <a:latin typeface="Times New Roman" panose="02020603050405020304" pitchFamily="18" charset="0"/>
            </a:endParaRPr>
          </a:p>
        </p:txBody>
      </p:sp>
      <p:sp>
        <p:nvSpPr>
          <p:cNvPr id="46083" name="Rectangle 2">
            <a:extLst>
              <a:ext uri="{FF2B5EF4-FFF2-40B4-BE49-F238E27FC236}">
                <a16:creationId xmlns:a16="http://schemas.microsoft.com/office/drawing/2014/main" id="{5D2A0737-0F74-35ED-6D64-5F1074B891CE}"/>
              </a:ext>
            </a:extLst>
          </p:cNvPr>
          <p:cNvSpPr>
            <a:spLocks noGrp="1" noRot="1" noChangeAspect="1" noChangeArrowheads="1" noTextEdit="1"/>
          </p:cNvSpPr>
          <p:nvPr>
            <p:ph type="sldImg"/>
          </p:nvPr>
        </p:nvSpPr>
        <p:spPr>
          <a:ln/>
        </p:spPr>
      </p:sp>
      <p:sp>
        <p:nvSpPr>
          <p:cNvPr id="46084" name="Rectangle 3">
            <a:extLst>
              <a:ext uri="{FF2B5EF4-FFF2-40B4-BE49-F238E27FC236}">
                <a16:creationId xmlns:a16="http://schemas.microsoft.com/office/drawing/2014/main" id="{B7D0EAED-2490-97DA-4AC5-CB7FCF40A23B}"/>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a:extLst>
              <a:ext uri="{FF2B5EF4-FFF2-40B4-BE49-F238E27FC236}">
                <a16:creationId xmlns:a16="http://schemas.microsoft.com/office/drawing/2014/main" id="{09D2D060-A6E3-1C8E-1FFC-0DAB20177314}"/>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E10ACECA-9074-405D-96DB-B94FBF9F3596}" type="slidenum">
              <a:rPr lang="en-US" altLang="en-US" sz="1200" i="0">
                <a:latin typeface="Times New Roman" panose="02020603050405020304" pitchFamily="18" charset="0"/>
              </a:rPr>
              <a:pPr/>
              <a:t>23</a:t>
            </a:fld>
            <a:endParaRPr lang="en-US" altLang="en-US" sz="1200" i="0">
              <a:latin typeface="Times New Roman" panose="02020603050405020304" pitchFamily="18" charset="0"/>
            </a:endParaRPr>
          </a:p>
        </p:txBody>
      </p:sp>
      <p:sp>
        <p:nvSpPr>
          <p:cNvPr id="48131" name="Rectangle 2">
            <a:extLst>
              <a:ext uri="{FF2B5EF4-FFF2-40B4-BE49-F238E27FC236}">
                <a16:creationId xmlns:a16="http://schemas.microsoft.com/office/drawing/2014/main" id="{68132424-482D-5513-872E-0B1B683BA27E}"/>
              </a:ext>
            </a:extLst>
          </p:cNvPr>
          <p:cNvSpPr>
            <a:spLocks noGrp="1" noRot="1" noChangeAspect="1" noChangeArrowheads="1" noTextEdit="1"/>
          </p:cNvSpPr>
          <p:nvPr>
            <p:ph type="sldImg"/>
          </p:nvPr>
        </p:nvSpPr>
        <p:spPr>
          <a:ln/>
        </p:spPr>
      </p:sp>
      <p:sp>
        <p:nvSpPr>
          <p:cNvPr id="48132" name="Rectangle 3">
            <a:extLst>
              <a:ext uri="{FF2B5EF4-FFF2-40B4-BE49-F238E27FC236}">
                <a16:creationId xmlns:a16="http://schemas.microsoft.com/office/drawing/2014/main" id="{ACAF7835-26C1-ABBC-D145-334F964F78F8}"/>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a:extLst>
              <a:ext uri="{FF2B5EF4-FFF2-40B4-BE49-F238E27FC236}">
                <a16:creationId xmlns:a16="http://schemas.microsoft.com/office/drawing/2014/main" id="{F5A89678-49CB-F741-A751-8D1DD775DA79}"/>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DECAD063-B250-4AFA-98C2-C3B6C70DA961}" type="slidenum">
              <a:rPr lang="en-US" altLang="en-US" sz="1200" i="0">
                <a:latin typeface="Times New Roman" panose="02020603050405020304" pitchFamily="18" charset="0"/>
              </a:rPr>
              <a:pPr/>
              <a:t>24</a:t>
            </a:fld>
            <a:endParaRPr lang="en-US" altLang="en-US" sz="1200" i="0">
              <a:latin typeface="Times New Roman" panose="02020603050405020304" pitchFamily="18" charset="0"/>
            </a:endParaRPr>
          </a:p>
        </p:txBody>
      </p:sp>
      <p:sp>
        <p:nvSpPr>
          <p:cNvPr id="50179" name="Rectangle 2">
            <a:extLst>
              <a:ext uri="{FF2B5EF4-FFF2-40B4-BE49-F238E27FC236}">
                <a16:creationId xmlns:a16="http://schemas.microsoft.com/office/drawing/2014/main" id="{C1F60D6D-1A5B-E6FA-7919-2EDED4103C45}"/>
              </a:ext>
            </a:extLst>
          </p:cNvPr>
          <p:cNvSpPr>
            <a:spLocks noGrp="1" noRot="1" noChangeAspect="1" noChangeArrowheads="1" noTextEdit="1"/>
          </p:cNvSpPr>
          <p:nvPr>
            <p:ph type="sldImg"/>
          </p:nvPr>
        </p:nvSpPr>
        <p:spPr>
          <a:ln/>
        </p:spPr>
      </p:sp>
      <p:sp>
        <p:nvSpPr>
          <p:cNvPr id="50180" name="Rectangle 3">
            <a:extLst>
              <a:ext uri="{FF2B5EF4-FFF2-40B4-BE49-F238E27FC236}">
                <a16:creationId xmlns:a16="http://schemas.microsoft.com/office/drawing/2014/main" id="{537C55AB-ECC8-EDBF-1702-F72FF63DA174}"/>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a:extLst>
              <a:ext uri="{FF2B5EF4-FFF2-40B4-BE49-F238E27FC236}">
                <a16:creationId xmlns:a16="http://schemas.microsoft.com/office/drawing/2014/main" id="{97D4A2A3-D5D3-D691-D11C-BDEAF06BBCDC}"/>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AFE8E577-D5DF-43E1-BF4C-DF92C19923FC}" type="slidenum">
              <a:rPr lang="en-US" altLang="en-US" sz="1200" i="0">
                <a:latin typeface="Times New Roman" panose="02020603050405020304" pitchFamily="18" charset="0"/>
              </a:rPr>
              <a:pPr/>
              <a:t>25</a:t>
            </a:fld>
            <a:endParaRPr lang="en-US" altLang="en-US" sz="1200" i="0">
              <a:latin typeface="Times New Roman" panose="02020603050405020304" pitchFamily="18" charset="0"/>
            </a:endParaRPr>
          </a:p>
        </p:txBody>
      </p:sp>
      <p:sp>
        <p:nvSpPr>
          <p:cNvPr id="52227" name="Rectangle 2">
            <a:extLst>
              <a:ext uri="{FF2B5EF4-FFF2-40B4-BE49-F238E27FC236}">
                <a16:creationId xmlns:a16="http://schemas.microsoft.com/office/drawing/2014/main" id="{6245F6DB-8D05-7624-B3B1-7C3B447BD884}"/>
              </a:ext>
            </a:extLst>
          </p:cNvPr>
          <p:cNvSpPr>
            <a:spLocks noGrp="1" noRot="1" noChangeAspect="1" noChangeArrowheads="1" noTextEdit="1"/>
          </p:cNvSpPr>
          <p:nvPr>
            <p:ph type="sldImg"/>
          </p:nvPr>
        </p:nvSpPr>
        <p:spPr>
          <a:ln/>
        </p:spPr>
      </p:sp>
      <p:sp>
        <p:nvSpPr>
          <p:cNvPr id="52228" name="Rectangle 3">
            <a:extLst>
              <a:ext uri="{FF2B5EF4-FFF2-40B4-BE49-F238E27FC236}">
                <a16:creationId xmlns:a16="http://schemas.microsoft.com/office/drawing/2014/main" id="{2E9331B6-F30C-107A-C4EA-234E3FAE53FF}"/>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a:extLst>
              <a:ext uri="{FF2B5EF4-FFF2-40B4-BE49-F238E27FC236}">
                <a16:creationId xmlns:a16="http://schemas.microsoft.com/office/drawing/2014/main" id="{033AD5B4-E437-4663-778B-382B9FAD7C27}"/>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71699F90-07B5-4949-BD41-444D33F9CC5A}" type="slidenum">
              <a:rPr lang="en-US" altLang="en-US" sz="1200" i="0">
                <a:latin typeface="Times New Roman" panose="02020603050405020304" pitchFamily="18" charset="0"/>
              </a:rPr>
              <a:pPr/>
              <a:t>27</a:t>
            </a:fld>
            <a:endParaRPr lang="en-US" altLang="en-US" sz="1200" i="0">
              <a:latin typeface="Times New Roman" panose="02020603050405020304" pitchFamily="18" charset="0"/>
            </a:endParaRPr>
          </a:p>
        </p:txBody>
      </p:sp>
      <p:sp>
        <p:nvSpPr>
          <p:cNvPr id="54275" name="Rectangle 2">
            <a:extLst>
              <a:ext uri="{FF2B5EF4-FFF2-40B4-BE49-F238E27FC236}">
                <a16:creationId xmlns:a16="http://schemas.microsoft.com/office/drawing/2014/main" id="{35116DA6-1BF3-BA74-2877-7D860E2C5228}"/>
              </a:ext>
            </a:extLst>
          </p:cNvPr>
          <p:cNvSpPr>
            <a:spLocks noGrp="1" noRot="1" noChangeAspect="1" noChangeArrowheads="1" noTextEdit="1"/>
          </p:cNvSpPr>
          <p:nvPr>
            <p:ph type="sldImg"/>
          </p:nvPr>
        </p:nvSpPr>
        <p:spPr>
          <a:ln/>
        </p:spPr>
      </p:sp>
      <p:sp>
        <p:nvSpPr>
          <p:cNvPr id="54276" name="Rectangle 3">
            <a:extLst>
              <a:ext uri="{FF2B5EF4-FFF2-40B4-BE49-F238E27FC236}">
                <a16:creationId xmlns:a16="http://schemas.microsoft.com/office/drawing/2014/main" id="{6EEC7B27-8CBE-42C1-2E92-D37013EB7F10}"/>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a:extLst>
              <a:ext uri="{FF2B5EF4-FFF2-40B4-BE49-F238E27FC236}">
                <a16:creationId xmlns:a16="http://schemas.microsoft.com/office/drawing/2014/main" id="{08DDA457-F122-2C57-1D44-8937CBD59C6D}"/>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42B2A7E7-BC9C-4785-83E9-DB6DFD70AD53}" type="slidenum">
              <a:rPr lang="en-US" altLang="en-US" sz="1200" i="0">
                <a:latin typeface="Times New Roman" panose="02020603050405020304" pitchFamily="18" charset="0"/>
              </a:rPr>
              <a:pPr/>
              <a:t>28</a:t>
            </a:fld>
            <a:endParaRPr lang="en-US" altLang="en-US" sz="1200" i="0">
              <a:latin typeface="Times New Roman" panose="02020603050405020304" pitchFamily="18" charset="0"/>
            </a:endParaRPr>
          </a:p>
        </p:txBody>
      </p:sp>
      <p:sp>
        <p:nvSpPr>
          <p:cNvPr id="56323" name="Rectangle 2">
            <a:extLst>
              <a:ext uri="{FF2B5EF4-FFF2-40B4-BE49-F238E27FC236}">
                <a16:creationId xmlns:a16="http://schemas.microsoft.com/office/drawing/2014/main" id="{C40BC3C3-FD2E-FB62-D739-02000D50DD71}"/>
              </a:ext>
            </a:extLst>
          </p:cNvPr>
          <p:cNvSpPr>
            <a:spLocks noGrp="1" noRot="1" noChangeAspect="1" noChangeArrowheads="1" noTextEdit="1"/>
          </p:cNvSpPr>
          <p:nvPr>
            <p:ph type="sldImg"/>
          </p:nvPr>
        </p:nvSpPr>
        <p:spPr>
          <a:ln/>
        </p:spPr>
      </p:sp>
      <p:sp>
        <p:nvSpPr>
          <p:cNvPr id="56324" name="Rectangle 3">
            <a:extLst>
              <a:ext uri="{FF2B5EF4-FFF2-40B4-BE49-F238E27FC236}">
                <a16:creationId xmlns:a16="http://schemas.microsoft.com/office/drawing/2014/main" id="{173A98D5-C610-8DE2-9874-AF1D28A9B6A4}"/>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a:extLst>
              <a:ext uri="{FF2B5EF4-FFF2-40B4-BE49-F238E27FC236}">
                <a16:creationId xmlns:a16="http://schemas.microsoft.com/office/drawing/2014/main" id="{5A6712FD-3253-5DA0-307B-3E08A110EBC9}"/>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817D7517-35F1-4B58-96B0-8DE69F05EA9A}" type="slidenum">
              <a:rPr lang="en-US" altLang="en-US" sz="1200" i="0">
                <a:latin typeface="Times New Roman" panose="02020603050405020304" pitchFamily="18" charset="0"/>
              </a:rPr>
              <a:pPr/>
              <a:t>29</a:t>
            </a:fld>
            <a:endParaRPr lang="en-US" altLang="en-US" sz="1200" i="0">
              <a:latin typeface="Times New Roman" panose="02020603050405020304" pitchFamily="18" charset="0"/>
            </a:endParaRPr>
          </a:p>
        </p:txBody>
      </p:sp>
      <p:sp>
        <p:nvSpPr>
          <p:cNvPr id="58371" name="Rectangle 2">
            <a:extLst>
              <a:ext uri="{FF2B5EF4-FFF2-40B4-BE49-F238E27FC236}">
                <a16:creationId xmlns:a16="http://schemas.microsoft.com/office/drawing/2014/main" id="{86B56932-4E33-ACAC-F3EE-08E9B5C03DCA}"/>
              </a:ext>
            </a:extLst>
          </p:cNvPr>
          <p:cNvSpPr>
            <a:spLocks noGrp="1" noRot="1" noChangeAspect="1" noChangeArrowheads="1" noTextEdit="1"/>
          </p:cNvSpPr>
          <p:nvPr>
            <p:ph type="sldImg"/>
          </p:nvPr>
        </p:nvSpPr>
        <p:spPr>
          <a:ln/>
        </p:spPr>
      </p:sp>
      <p:sp>
        <p:nvSpPr>
          <p:cNvPr id="58372" name="Rectangle 3">
            <a:extLst>
              <a:ext uri="{FF2B5EF4-FFF2-40B4-BE49-F238E27FC236}">
                <a16:creationId xmlns:a16="http://schemas.microsoft.com/office/drawing/2014/main" id="{03407A33-FAE2-1C6A-0898-4C033632AC78}"/>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a:extLst>
              <a:ext uri="{FF2B5EF4-FFF2-40B4-BE49-F238E27FC236}">
                <a16:creationId xmlns:a16="http://schemas.microsoft.com/office/drawing/2014/main" id="{792470ED-C0C3-351B-C502-D25C544D2A14}"/>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78568A03-3822-45BB-8B64-C1D56CFA774C}" type="slidenum">
              <a:rPr lang="en-US" altLang="en-US" sz="1200" i="0">
                <a:latin typeface="Times New Roman" panose="02020603050405020304" pitchFamily="18" charset="0"/>
              </a:rPr>
              <a:pPr/>
              <a:t>30</a:t>
            </a:fld>
            <a:endParaRPr lang="en-US" altLang="en-US" sz="1200" i="0">
              <a:latin typeface="Times New Roman" panose="02020603050405020304" pitchFamily="18" charset="0"/>
            </a:endParaRPr>
          </a:p>
        </p:txBody>
      </p:sp>
      <p:sp>
        <p:nvSpPr>
          <p:cNvPr id="60419" name="Rectangle 2">
            <a:extLst>
              <a:ext uri="{FF2B5EF4-FFF2-40B4-BE49-F238E27FC236}">
                <a16:creationId xmlns:a16="http://schemas.microsoft.com/office/drawing/2014/main" id="{1545CEDB-B013-19EF-19F7-ABADA7CC8E9A}"/>
              </a:ext>
            </a:extLst>
          </p:cNvPr>
          <p:cNvSpPr>
            <a:spLocks noGrp="1" noRot="1" noChangeAspect="1" noChangeArrowheads="1" noTextEdit="1"/>
          </p:cNvSpPr>
          <p:nvPr>
            <p:ph type="sldImg"/>
          </p:nvPr>
        </p:nvSpPr>
        <p:spPr>
          <a:ln/>
        </p:spPr>
      </p:sp>
      <p:sp>
        <p:nvSpPr>
          <p:cNvPr id="60420" name="Rectangle 3">
            <a:extLst>
              <a:ext uri="{FF2B5EF4-FFF2-40B4-BE49-F238E27FC236}">
                <a16:creationId xmlns:a16="http://schemas.microsoft.com/office/drawing/2014/main" id="{BBECFC4B-1D3E-27EF-DF60-FC52E53954D6}"/>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a:extLst>
              <a:ext uri="{FF2B5EF4-FFF2-40B4-BE49-F238E27FC236}">
                <a16:creationId xmlns:a16="http://schemas.microsoft.com/office/drawing/2014/main" id="{44BB84DB-C2C8-05B2-986E-9D2E1A00E04E}"/>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742F20E6-0A75-4B2B-A388-B2BEB732931F}" type="slidenum">
              <a:rPr lang="en-US" altLang="en-US" sz="1200" i="0">
                <a:latin typeface="Times New Roman" panose="02020603050405020304" pitchFamily="18" charset="0"/>
              </a:rPr>
              <a:pPr/>
              <a:t>31</a:t>
            </a:fld>
            <a:endParaRPr lang="en-US" altLang="en-US" sz="1200" i="0">
              <a:latin typeface="Times New Roman" panose="02020603050405020304" pitchFamily="18" charset="0"/>
            </a:endParaRPr>
          </a:p>
        </p:txBody>
      </p:sp>
      <p:sp>
        <p:nvSpPr>
          <p:cNvPr id="62467" name="Rectangle 2">
            <a:extLst>
              <a:ext uri="{FF2B5EF4-FFF2-40B4-BE49-F238E27FC236}">
                <a16:creationId xmlns:a16="http://schemas.microsoft.com/office/drawing/2014/main" id="{9DDB8561-EB1B-6137-DD7F-3E8203731B90}"/>
              </a:ext>
            </a:extLst>
          </p:cNvPr>
          <p:cNvSpPr>
            <a:spLocks noGrp="1" noRot="1" noChangeAspect="1" noChangeArrowheads="1" noTextEdit="1"/>
          </p:cNvSpPr>
          <p:nvPr>
            <p:ph type="sldImg"/>
          </p:nvPr>
        </p:nvSpPr>
        <p:spPr>
          <a:ln/>
        </p:spPr>
      </p:sp>
      <p:sp>
        <p:nvSpPr>
          <p:cNvPr id="62468" name="Rectangle 3">
            <a:extLst>
              <a:ext uri="{FF2B5EF4-FFF2-40B4-BE49-F238E27FC236}">
                <a16:creationId xmlns:a16="http://schemas.microsoft.com/office/drawing/2014/main" id="{CB1BD55D-66AC-A29F-F04B-7500A275803D}"/>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a:extLst>
              <a:ext uri="{FF2B5EF4-FFF2-40B4-BE49-F238E27FC236}">
                <a16:creationId xmlns:a16="http://schemas.microsoft.com/office/drawing/2014/main" id="{17D8A2CF-B39E-818F-79FA-F0A8CF69FFCD}"/>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668E452F-C904-4D13-AC8F-B77428DD792B}" type="slidenum">
              <a:rPr lang="en-US" altLang="en-US" sz="1200" i="0">
                <a:latin typeface="Times New Roman" panose="02020603050405020304" pitchFamily="18" charset="0"/>
              </a:rPr>
              <a:pPr/>
              <a:t>32</a:t>
            </a:fld>
            <a:endParaRPr lang="en-US" altLang="en-US" sz="1200" i="0">
              <a:latin typeface="Times New Roman" panose="02020603050405020304" pitchFamily="18" charset="0"/>
            </a:endParaRPr>
          </a:p>
        </p:txBody>
      </p:sp>
      <p:sp>
        <p:nvSpPr>
          <p:cNvPr id="68611" name="Rectangle 2">
            <a:extLst>
              <a:ext uri="{FF2B5EF4-FFF2-40B4-BE49-F238E27FC236}">
                <a16:creationId xmlns:a16="http://schemas.microsoft.com/office/drawing/2014/main" id="{E71057BD-0EE8-14C9-E4D0-693FBF17572E}"/>
              </a:ext>
            </a:extLst>
          </p:cNvPr>
          <p:cNvSpPr>
            <a:spLocks noGrp="1" noRot="1" noChangeAspect="1" noChangeArrowheads="1" noTextEdit="1"/>
          </p:cNvSpPr>
          <p:nvPr>
            <p:ph type="sldImg"/>
          </p:nvPr>
        </p:nvSpPr>
        <p:spPr>
          <a:ln/>
        </p:spPr>
      </p:sp>
      <p:sp>
        <p:nvSpPr>
          <p:cNvPr id="68612" name="Rectangle 3">
            <a:extLst>
              <a:ext uri="{FF2B5EF4-FFF2-40B4-BE49-F238E27FC236}">
                <a16:creationId xmlns:a16="http://schemas.microsoft.com/office/drawing/2014/main" id="{CBFB0C8F-B5A2-00DA-C615-56D33B1D7CF8}"/>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a:extLst>
              <a:ext uri="{FF2B5EF4-FFF2-40B4-BE49-F238E27FC236}">
                <a16:creationId xmlns:a16="http://schemas.microsoft.com/office/drawing/2014/main" id="{20156939-0832-F105-57DE-5453EB5F7AC5}"/>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97BD05EE-296D-4BE8-8748-F2EB89A1CD43}" type="slidenum">
              <a:rPr lang="en-US" altLang="en-US" sz="1200" i="0">
                <a:latin typeface="Times New Roman" panose="02020603050405020304" pitchFamily="18" charset="0"/>
              </a:rPr>
              <a:pPr/>
              <a:t>33</a:t>
            </a:fld>
            <a:endParaRPr lang="en-US" altLang="en-US" sz="1200" i="0">
              <a:latin typeface="Times New Roman" panose="02020603050405020304" pitchFamily="18" charset="0"/>
            </a:endParaRPr>
          </a:p>
        </p:txBody>
      </p:sp>
      <p:sp>
        <p:nvSpPr>
          <p:cNvPr id="70659" name="Rectangle 2">
            <a:extLst>
              <a:ext uri="{FF2B5EF4-FFF2-40B4-BE49-F238E27FC236}">
                <a16:creationId xmlns:a16="http://schemas.microsoft.com/office/drawing/2014/main" id="{D3C51C25-3CEA-77A9-035E-DE7BC42BE8E4}"/>
              </a:ext>
            </a:extLst>
          </p:cNvPr>
          <p:cNvSpPr>
            <a:spLocks noGrp="1" noRot="1" noChangeAspect="1" noChangeArrowheads="1" noTextEdit="1"/>
          </p:cNvSpPr>
          <p:nvPr>
            <p:ph type="sldImg"/>
          </p:nvPr>
        </p:nvSpPr>
        <p:spPr>
          <a:ln/>
        </p:spPr>
      </p:sp>
      <p:sp>
        <p:nvSpPr>
          <p:cNvPr id="70660" name="Rectangle 3">
            <a:extLst>
              <a:ext uri="{FF2B5EF4-FFF2-40B4-BE49-F238E27FC236}">
                <a16:creationId xmlns:a16="http://schemas.microsoft.com/office/drawing/2014/main" id="{69908648-AC20-6819-F116-98E9D32F20CA}"/>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a:extLst>
              <a:ext uri="{FF2B5EF4-FFF2-40B4-BE49-F238E27FC236}">
                <a16:creationId xmlns:a16="http://schemas.microsoft.com/office/drawing/2014/main" id="{CC4F7202-8E8F-0384-678F-ED782F4952D2}"/>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49EDE7DE-D77B-4B6C-A918-BC5B546C471B}" type="slidenum">
              <a:rPr lang="en-US" altLang="en-US" sz="1200" i="0">
                <a:latin typeface="Times New Roman" panose="02020603050405020304" pitchFamily="18" charset="0"/>
              </a:rPr>
              <a:pPr/>
              <a:t>34</a:t>
            </a:fld>
            <a:endParaRPr lang="en-US" altLang="en-US" sz="1200" i="0">
              <a:latin typeface="Times New Roman" panose="02020603050405020304" pitchFamily="18" charset="0"/>
            </a:endParaRPr>
          </a:p>
        </p:txBody>
      </p:sp>
      <p:sp>
        <p:nvSpPr>
          <p:cNvPr id="82947" name="Rectangle 2">
            <a:extLst>
              <a:ext uri="{FF2B5EF4-FFF2-40B4-BE49-F238E27FC236}">
                <a16:creationId xmlns:a16="http://schemas.microsoft.com/office/drawing/2014/main" id="{4B7FC403-3DDC-5071-4C2F-DE42870841B8}"/>
              </a:ext>
            </a:extLst>
          </p:cNvPr>
          <p:cNvSpPr>
            <a:spLocks noGrp="1" noRot="1" noChangeAspect="1" noChangeArrowheads="1" noTextEdit="1"/>
          </p:cNvSpPr>
          <p:nvPr>
            <p:ph type="sldImg"/>
          </p:nvPr>
        </p:nvSpPr>
        <p:spPr>
          <a:ln/>
        </p:spPr>
      </p:sp>
      <p:sp>
        <p:nvSpPr>
          <p:cNvPr id="82948" name="Rectangle 3">
            <a:extLst>
              <a:ext uri="{FF2B5EF4-FFF2-40B4-BE49-F238E27FC236}">
                <a16:creationId xmlns:a16="http://schemas.microsoft.com/office/drawing/2014/main" id="{79204FCC-7B46-4C0A-C20A-807FEC17A01C}"/>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a:extLst>
              <a:ext uri="{FF2B5EF4-FFF2-40B4-BE49-F238E27FC236}">
                <a16:creationId xmlns:a16="http://schemas.microsoft.com/office/drawing/2014/main" id="{FDC55692-C5FC-ACA4-BBF3-E2F60E637D3C}"/>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94C056D2-D13E-4CD0-BB83-4C7434EE6AAC}" type="slidenum">
              <a:rPr lang="en-US" altLang="en-US" sz="1200" i="0">
                <a:latin typeface="Times New Roman" panose="02020603050405020304" pitchFamily="18" charset="0"/>
              </a:rPr>
              <a:pPr/>
              <a:t>35</a:t>
            </a:fld>
            <a:endParaRPr lang="en-US" altLang="en-US" sz="1200" i="0">
              <a:latin typeface="Times New Roman" panose="02020603050405020304" pitchFamily="18" charset="0"/>
            </a:endParaRPr>
          </a:p>
        </p:txBody>
      </p:sp>
      <p:sp>
        <p:nvSpPr>
          <p:cNvPr id="84995" name="Rectangle 2">
            <a:extLst>
              <a:ext uri="{FF2B5EF4-FFF2-40B4-BE49-F238E27FC236}">
                <a16:creationId xmlns:a16="http://schemas.microsoft.com/office/drawing/2014/main" id="{66A5F512-03E0-29CE-BFD5-AC8DEA7DD09F}"/>
              </a:ext>
            </a:extLst>
          </p:cNvPr>
          <p:cNvSpPr>
            <a:spLocks noGrp="1" noRot="1" noChangeAspect="1" noChangeArrowheads="1" noTextEdit="1"/>
          </p:cNvSpPr>
          <p:nvPr>
            <p:ph type="sldImg"/>
          </p:nvPr>
        </p:nvSpPr>
        <p:spPr>
          <a:ln/>
        </p:spPr>
      </p:sp>
      <p:sp>
        <p:nvSpPr>
          <p:cNvPr id="84996" name="Rectangle 3">
            <a:extLst>
              <a:ext uri="{FF2B5EF4-FFF2-40B4-BE49-F238E27FC236}">
                <a16:creationId xmlns:a16="http://schemas.microsoft.com/office/drawing/2014/main" id="{6E418526-41E4-5160-9F49-8976485D93F3}"/>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a:extLst>
              <a:ext uri="{FF2B5EF4-FFF2-40B4-BE49-F238E27FC236}">
                <a16:creationId xmlns:a16="http://schemas.microsoft.com/office/drawing/2014/main" id="{592A9F31-D06B-3C27-A093-7F0A19B448A5}"/>
              </a:ext>
            </a:extLst>
          </p:cNvPr>
          <p:cNvSpPr>
            <a:spLocks noGrp="1" noChangeArrowheads="1"/>
          </p:cNvSpPr>
          <p:nvPr>
            <p:ph type="sldNum" sz="quarter" idx="5"/>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fld id="{963F74E8-ADAA-41BB-A8E5-384FD70DD53C}" type="slidenum">
              <a:rPr lang="en-US" altLang="en-US" sz="1200" i="0">
                <a:latin typeface="Times New Roman" panose="02020603050405020304" pitchFamily="18" charset="0"/>
              </a:rPr>
              <a:pPr/>
              <a:t>36</a:t>
            </a:fld>
            <a:endParaRPr lang="en-US" altLang="en-US" sz="1200" i="0">
              <a:latin typeface="Times New Roman" panose="02020603050405020304" pitchFamily="18" charset="0"/>
            </a:endParaRPr>
          </a:p>
        </p:txBody>
      </p:sp>
      <p:sp>
        <p:nvSpPr>
          <p:cNvPr id="87043" name="Rectangle 2">
            <a:extLst>
              <a:ext uri="{FF2B5EF4-FFF2-40B4-BE49-F238E27FC236}">
                <a16:creationId xmlns:a16="http://schemas.microsoft.com/office/drawing/2014/main" id="{B6FD78B9-57DC-7737-564D-6EACF47C2F3C}"/>
              </a:ext>
            </a:extLst>
          </p:cNvPr>
          <p:cNvSpPr>
            <a:spLocks noGrp="1" noRot="1" noChangeAspect="1" noChangeArrowheads="1" noTextEdit="1"/>
          </p:cNvSpPr>
          <p:nvPr>
            <p:ph type="sldImg"/>
          </p:nvPr>
        </p:nvSpPr>
        <p:spPr>
          <a:ln/>
        </p:spPr>
      </p:sp>
      <p:sp>
        <p:nvSpPr>
          <p:cNvPr id="87044" name="Rectangle 3">
            <a:extLst>
              <a:ext uri="{FF2B5EF4-FFF2-40B4-BE49-F238E27FC236}">
                <a16:creationId xmlns:a16="http://schemas.microsoft.com/office/drawing/2014/main" id="{B846B356-F674-5EC1-31AB-8FE89A4A575C}"/>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6/29/2023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6/29/2023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6/29/2023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6/29/2023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notesSlide" Target="../notesSlides/notesSlide2.xml"/><Relationship Id="rId7"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7"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notesSlide" Target="../notesSlides/notesSlide6.xml"/><Relationship Id="rId7"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8.xml"/><Relationship Id="rId7"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9.xml"/><Relationship Id="rId7"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0.xml"/><Relationship Id="rId7"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1.xml"/><Relationship Id="rId7"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2.xml"/><Relationship Id="rId7"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notesSlide" Target="../notesSlides/notesSlide13.xml"/><Relationship Id="rId7"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4.xml"/><Relationship Id="rId7"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5.xml"/><Relationship Id="rId7"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notesSlide" Target="../notesSlides/notesSlide16.xml"/><Relationship Id="rId7"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notesSlide" Target="../notesSlides/notesSlide17.xml"/><Relationship Id="rId7"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notesSlide" Target="../notesSlides/notesSlide18.xml"/><Relationship Id="rId7"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notesSlide" Target="../notesSlides/notesSlide19.xml"/><Relationship Id="rId7"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notesSlide" Target="../notesSlides/notesSlide20.xml"/><Relationship Id="rId7"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17.png"/></Relationships>
</file>

<file path=ppt/slides/_rels/slide24.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notesSlide" Target="../notesSlides/notesSlide21.xml"/><Relationship Id="rId7"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18.png"/></Relationships>
</file>

<file path=ppt/slides/_rels/slide25.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notesSlide" Target="../notesSlides/notesSlide22.xml"/><Relationship Id="rId7"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19.png"/></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3.xml"/><Relationship Id="rId7"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notesSlide" Target="../notesSlides/notesSlide24.xml"/><Relationship Id="rId7"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20.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5.xml"/><Relationship Id="rId7"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notesSlide" Target="../notesSlides/notesSlide27.xml"/><Relationship Id="rId7"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21.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8.xml"/><Relationship Id="rId7"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notesSlide" Target="../notesSlides/notesSlide29.xml"/><Relationship Id="rId7"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22.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0.xml"/><Relationship Id="rId7"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1.xml"/><Relationship Id="rId7"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2.xml"/><Relationship Id="rId7"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4436" y="422122"/>
            <a:ext cx="5861708" cy="1684470"/>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544466" y="359467"/>
            <a:ext cx="5331678" cy="1582164"/>
          </a:xfrm>
          <a:prstGeom prst="rect">
            <a:avLst/>
          </a:prstGeom>
          <a:noFill/>
        </p:spPr>
        <p:txBody>
          <a:bodyPr wrap="square" rtlCol="0">
            <a:spAutoFit/>
          </a:bodyPr>
          <a:lstStyle/>
          <a:p>
            <a:pPr>
              <a:lnSpc>
                <a:spcPct val="150000"/>
              </a:lnSpc>
            </a:pPr>
            <a:r>
              <a:rPr lang="en-US" altLang="en-US" sz="4000" b="1" dirty="0">
                <a:solidFill>
                  <a:schemeClr val="bg1"/>
                </a:solidFill>
                <a:latin typeface="Times New Roman" panose="02020603050405020304" pitchFamily="18" charset="0"/>
                <a:cs typeface="Times New Roman" panose="02020603050405020304" pitchFamily="18" charset="0"/>
              </a:rPr>
              <a:t>Operating Systems </a:t>
            </a:r>
          </a:p>
          <a:p>
            <a:pPr>
              <a:lnSpc>
                <a:spcPct val="150000"/>
              </a:lnSpc>
            </a:pPr>
            <a:r>
              <a:rPr lang="en-US" sz="2800" dirty="0">
                <a:solidFill>
                  <a:srgbClr val="24A9E1"/>
                </a:solidFill>
                <a:latin typeface="Tajawal Medium" panose="00000600000000000000" pitchFamily="2" charset="-78"/>
                <a:cs typeface="Tajawal Medium" panose="00000600000000000000" pitchFamily="2" charset="-78"/>
              </a:rPr>
              <a:t>Eng. Eman Hamdy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723303" y="3125529"/>
            <a:ext cx="5303348" cy="954107"/>
          </a:xfrm>
          <a:prstGeom prst="rect">
            <a:avLst/>
          </a:prstGeom>
          <a:noFill/>
        </p:spPr>
        <p:txBody>
          <a:bodyPr wrap="square" rtlCol="0">
            <a:spAutoFit/>
          </a:bodyPr>
          <a:lstStyle/>
          <a:p>
            <a:pPr algn="ctr"/>
            <a:r>
              <a:rPr lang="en-US" sz="2800" b="1" i="0"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7" name="TextBox 6"/>
          <p:cNvSpPr txBox="1"/>
          <p:nvPr/>
        </p:nvSpPr>
        <p:spPr>
          <a:xfrm>
            <a:off x="2650377" y="543490"/>
            <a:ext cx="8580619" cy="523220"/>
          </a:xfrm>
          <a:prstGeom prst="rect">
            <a:avLst/>
          </a:prstGeom>
          <a:noFill/>
        </p:spPr>
        <p:txBody>
          <a:bodyPr wrap="none" rtlCol="0">
            <a:spAutoFit/>
          </a:bodyPr>
          <a:lstStyle/>
          <a:p>
            <a:pPr>
              <a:spcAft>
                <a:spcPct val="50000"/>
              </a:spcAft>
              <a:defRPr/>
            </a:pPr>
            <a:r>
              <a:rPr lang="en-US" altLang="en-US" sz="2800" i="0" baseline="0" dirty="0">
                <a:solidFill>
                  <a:schemeClr val="bg1"/>
                </a:solidFill>
              </a:rPr>
              <a:t>After studying this chapter, the student should be able to:</a:t>
            </a:r>
          </a:p>
        </p:txBody>
      </p:sp>
      <p:sp>
        <p:nvSpPr>
          <p:cNvPr id="8" name="TextBox 7"/>
          <p:cNvSpPr txBox="1"/>
          <p:nvPr/>
        </p:nvSpPr>
        <p:spPr>
          <a:xfrm>
            <a:off x="280206" y="492217"/>
            <a:ext cx="1683474"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Objective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2">
            <a:extLst>
              <a:ext uri="{FF2B5EF4-FFF2-40B4-BE49-F238E27FC236}">
                <a16:creationId xmlns:a16="http://schemas.microsoft.com/office/drawing/2014/main" id="{CD4B3CE4-73CE-5FE4-791B-F5E9770C64E4}"/>
              </a:ext>
            </a:extLst>
          </p:cNvPr>
          <p:cNvSpPr>
            <a:spLocks noChangeArrowheads="1"/>
          </p:cNvSpPr>
          <p:nvPr/>
        </p:nvSpPr>
        <p:spPr bwMode="auto">
          <a:xfrm>
            <a:off x="280206" y="1656802"/>
            <a:ext cx="7087891" cy="40011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spcAft>
                <a:spcPct val="50000"/>
              </a:spcAft>
              <a:buFont typeface="Wingdings" panose="05000000000000000000" pitchFamily="2" charset="2"/>
              <a:buChar char="q"/>
            </a:pPr>
            <a:r>
              <a:rPr lang="en-US" altLang="en-US" sz="2000" b="1" i="0" dirty="0">
                <a:latin typeface="Times New Roman" panose="02020603050405020304" pitchFamily="18" charset="0"/>
              </a:rPr>
              <a:t> Understand the role of the operating system in a computer.</a:t>
            </a:r>
          </a:p>
        </p:txBody>
      </p:sp>
      <p:sp>
        <p:nvSpPr>
          <p:cNvPr id="11" name="Rectangle 2">
            <a:extLst>
              <a:ext uri="{FF2B5EF4-FFF2-40B4-BE49-F238E27FC236}">
                <a16:creationId xmlns:a16="http://schemas.microsoft.com/office/drawing/2014/main" id="{043FE62E-E4F4-BE0D-3063-AC0B30812A81}"/>
              </a:ext>
            </a:extLst>
          </p:cNvPr>
          <p:cNvSpPr>
            <a:spLocks noChangeArrowheads="1"/>
          </p:cNvSpPr>
          <p:nvPr/>
        </p:nvSpPr>
        <p:spPr bwMode="auto">
          <a:xfrm>
            <a:off x="280206" y="2022473"/>
            <a:ext cx="7087891" cy="40011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spcAft>
                <a:spcPct val="50000"/>
              </a:spcAft>
              <a:buFont typeface="Wingdings" panose="05000000000000000000" pitchFamily="2" charset="2"/>
              <a:buChar char="q"/>
            </a:pPr>
            <a:r>
              <a:rPr lang="en-US" altLang="en-US" sz="2000" b="1" i="0" dirty="0">
                <a:latin typeface="Times New Roman" panose="02020603050405020304" pitchFamily="18" charset="0"/>
              </a:rPr>
              <a:t> Give the definition of an operating system.</a:t>
            </a:r>
          </a:p>
        </p:txBody>
      </p:sp>
      <p:sp>
        <p:nvSpPr>
          <p:cNvPr id="12" name="Rectangle 2">
            <a:extLst>
              <a:ext uri="{FF2B5EF4-FFF2-40B4-BE49-F238E27FC236}">
                <a16:creationId xmlns:a16="http://schemas.microsoft.com/office/drawing/2014/main" id="{713E1F81-D36D-82BE-6C50-1BA3F019C18B}"/>
              </a:ext>
            </a:extLst>
          </p:cNvPr>
          <p:cNvSpPr>
            <a:spLocks noChangeArrowheads="1"/>
          </p:cNvSpPr>
          <p:nvPr/>
        </p:nvSpPr>
        <p:spPr bwMode="auto">
          <a:xfrm>
            <a:off x="268369" y="2393557"/>
            <a:ext cx="11207498" cy="40011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spcAft>
                <a:spcPct val="50000"/>
              </a:spcAft>
              <a:buFont typeface="Wingdings" panose="05000000000000000000" pitchFamily="2" charset="2"/>
              <a:buChar char="q"/>
            </a:pPr>
            <a:r>
              <a:rPr lang="en-US" altLang="en-US" sz="2000" b="1" i="0" dirty="0">
                <a:latin typeface="Times New Roman" panose="02020603050405020304" pitchFamily="18" charset="0"/>
              </a:rPr>
              <a:t> Understand the process of bootstrapping to load the operating system into memory.</a:t>
            </a:r>
          </a:p>
        </p:txBody>
      </p:sp>
      <p:sp>
        <p:nvSpPr>
          <p:cNvPr id="13" name="Rectangle 2">
            <a:extLst>
              <a:ext uri="{FF2B5EF4-FFF2-40B4-BE49-F238E27FC236}">
                <a16:creationId xmlns:a16="http://schemas.microsoft.com/office/drawing/2014/main" id="{C7C0A040-2D46-6F06-59F3-304C753CE82B}"/>
              </a:ext>
            </a:extLst>
          </p:cNvPr>
          <p:cNvSpPr>
            <a:spLocks noChangeArrowheads="1"/>
          </p:cNvSpPr>
          <p:nvPr/>
        </p:nvSpPr>
        <p:spPr bwMode="auto">
          <a:xfrm>
            <a:off x="280206" y="2782986"/>
            <a:ext cx="7087891" cy="40011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spcAft>
                <a:spcPct val="50000"/>
              </a:spcAft>
              <a:buFont typeface="Wingdings" panose="05000000000000000000" pitchFamily="2" charset="2"/>
              <a:buChar char="q"/>
            </a:pPr>
            <a:r>
              <a:rPr lang="en-US" altLang="en-US" sz="2000" b="1" i="0" dirty="0">
                <a:latin typeface="Times New Roman" panose="02020603050405020304" pitchFamily="18" charset="0"/>
              </a:rPr>
              <a:t> List the components of an operating system.</a:t>
            </a:r>
          </a:p>
        </p:txBody>
      </p:sp>
      <p:sp>
        <p:nvSpPr>
          <p:cNvPr id="14" name="Rectangle 2">
            <a:extLst>
              <a:ext uri="{FF2B5EF4-FFF2-40B4-BE49-F238E27FC236}">
                <a16:creationId xmlns:a16="http://schemas.microsoft.com/office/drawing/2014/main" id="{DF1175D5-01A2-CA15-79BD-F8397533317D}"/>
              </a:ext>
            </a:extLst>
          </p:cNvPr>
          <p:cNvSpPr>
            <a:spLocks noChangeArrowheads="1"/>
          </p:cNvSpPr>
          <p:nvPr/>
        </p:nvSpPr>
        <p:spPr bwMode="auto">
          <a:xfrm>
            <a:off x="280206" y="3228937"/>
            <a:ext cx="7467600" cy="40011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spcAft>
                <a:spcPct val="50000"/>
              </a:spcAft>
              <a:buFont typeface="Wingdings" panose="05000000000000000000" pitchFamily="2" charset="2"/>
              <a:buChar char="q"/>
            </a:pPr>
            <a:r>
              <a:rPr lang="en-US" altLang="en-US" sz="2000" b="1" i="0">
                <a:latin typeface="Times New Roman" panose="02020603050405020304" pitchFamily="18" charset="0"/>
              </a:rPr>
              <a:t> Discuss the role of memory management in an operating system.</a:t>
            </a:r>
          </a:p>
        </p:txBody>
      </p:sp>
      <p:sp>
        <p:nvSpPr>
          <p:cNvPr id="15" name="Rectangle 2">
            <a:extLst>
              <a:ext uri="{FF2B5EF4-FFF2-40B4-BE49-F238E27FC236}">
                <a16:creationId xmlns:a16="http://schemas.microsoft.com/office/drawing/2014/main" id="{C13643BA-77B6-BB16-6F40-91EF4CF3C07A}"/>
              </a:ext>
            </a:extLst>
          </p:cNvPr>
          <p:cNvSpPr>
            <a:spLocks noChangeArrowheads="1"/>
          </p:cNvSpPr>
          <p:nvPr/>
        </p:nvSpPr>
        <p:spPr bwMode="auto">
          <a:xfrm>
            <a:off x="280206" y="3724237"/>
            <a:ext cx="7341030" cy="40011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spcAft>
                <a:spcPct val="50000"/>
              </a:spcAft>
              <a:buFont typeface="Wingdings" panose="05000000000000000000" pitchFamily="2" charset="2"/>
              <a:buChar char="q"/>
            </a:pPr>
            <a:r>
              <a:rPr lang="en-US" altLang="en-US" sz="2000" b="1" i="0" dirty="0">
                <a:latin typeface="Times New Roman" panose="02020603050405020304" pitchFamily="18" charset="0"/>
              </a:rPr>
              <a:t> Discuss the role of the process manager in an operating system.</a:t>
            </a:r>
          </a:p>
        </p:txBody>
      </p:sp>
      <p:sp>
        <p:nvSpPr>
          <p:cNvPr id="16" name="Rectangle 2">
            <a:extLst>
              <a:ext uri="{FF2B5EF4-FFF2-40B4-BE49-F238E27FC236}">
                <a16:creationId xmlns:a16="http://schemas.microsoft.com/office/drawing/2014/main" id="{95298056-5F24-4B10-0CCE-42CBFD116BEE}"/>
              </a:ext>
            </a:extLst>
          </p:cNvPr>
          <p:cNvSpPr>
            <a:spLocks noChangeArrowheads="1"/>
          </p:cNvSpPr>
          <p:nvPr/>
        </p:nvSpPr>
        <p:spPr bwMode="auto">
          <a:xfrm>
            <a:off x="280206" y="4219537"/>
            <a:ext cx="7214460" cy="40011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spcAft>
                <a:spcPct val="50000"/>
              </a:spcAft>
              <a:buFont typeface="Wingdings" panose="05000000000000000000" pitchFamily="2" charset="2"/>
              <a:buChar char="q"/>
            </a:pPr>
            <a:r>
              <a:rPr lang="en-US" altLang="en-US" sz="2000" b="1" i="0">
                <a:latin typeface="Times New Roman" panose="02020603050405020304" pitchFamily="18" charset="0"/>
              </a:rPr>
              <a:t> Discuss the role of the device manager in an operating system.</a:t>
            </a:r>
          </a:p>
        </p:txBody>
      </p:sp>
      <p:sp>
        <p:nvSpPr>
          <p:cNvPr id="17" name="Rectangle 2">
            <a:extLst>
              <a:ext uri="{FF2B5EF4-FFF2-40B4-BE49-F238E27FC236}">
                <a16:creationId xmlns:a16="http://schemas.microsoft.com/office/drawing/2014/main" id="{FD6B400D-1B74-D6D5-5CD1-512B58F48815}"/>
              </a:ext>
            </a:extLst>
          </p:cNvPr>
          <p:cNvSpPr>
            <a:spLocks noChangeArrowheads="1"/>
          </p:cNvSpPr>
          <p:nvPr/>
        </p:nvSpPr>
        <p:spPr bwMode="auto">
          <a:xfrm>
            <a:off x="268369" y="4644126"/>
            <a:ext cx="7214460" cy="40011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spcAft>
                <a:spcPct val="50000"/>
              </a:spcAft>
              <a:buFont typeface="Wingdings" panose="05000000000000000000" pitchFamily="2" charset="2"/>
              <a:buChar char="q"/>
            </a:pPr>
            <a:r>
              <a:rPr lang="en-US" altLang="en-US" sz="2000" b="1" i="0" dirty="0">
                <a:latin typeface="Times New Roman" panose="02020603050405020304" pitchFamily="18" charset="0"/>
              </a:rPr>
              <a:t> Discuss the role of the file manager in an operating system.</a:t>
            </a:r>
          </a:p>
        </p:txBody>
      </p:sp>
      <p:sp>
        <p:nvSpPr>
          <p:cNvPr id="18" name="Rectangle 2">
            <a:extLst>
              <a:ext uri="{FF2B5EF4-FFF2-40B4-BE49-F238E27FC236}">
                <a16:creationId xmlns:a16="http://schemas.microsoft.com/office/drawing/2014/main" id="{D9F9890F-74FC-B253-19A1-FF7430967241}"/>
              </a:ext>
            </a:extLst>
          </p:cNvPr>
          <p:cNvSpPr>
            <a:spLocks noChangeArrowheads="1"/>
          </p:cNvSpPr>
          <p:nvPr/>
        </p:nvSpPr>
        <p:spPr bwMode="auto">
          <a:xfrm>
            <a:off x="286124" y="5054834"/>
            <a:ext cx="11254136" cy="40011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spcAft>
                <a:spcPct val="50000"/>
              </a:spcAft>
              <a:buFont typeface="Wingdings" panose="05000000000000000000" pitchFamily="2" charset="2"/>
              <a:buChar char="q"/>
            </a:pPr>
            <a:r>
              <a:rPr lang="en-US" altLang="en-US" sz="2000" b="1" i="0" dirty="0">
                <a:latin typeface="Times New Roman" panose="02020603050405020304" pitchFamily="18" charset="0"/>
              </a:rPr>
              <a:t> Understand the main features of three common operating systems: Unix, Linux, and Windows</a:t>
            </a:r>
          </a:p>
        </p:txBody>
      </p:sp>
    </p:spTree>
    <p:extLst>
      <p:ext uri="{BB962C8B-B14F-4D97-AF65-F5344CB8AC3E}">
        <p14:creationId xmlns:p14="http://schemas.microsoft.com/office/powerpoint/2010/main" val="1057141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down)">
                                      <p:cBhvr>
                                        <p:cTn id="25" dur="580">
                                          <p:stCondLst>
                                            <p:cond delay="0"/>
                                          </p:stCondLst>
                                        </p:cTn>
                                        <p:tgtEl>
                                          <p:spTgt spid="11"/>
                                        </p:tgtEl>
                                      </p:cBhvr>
                                    </p:animEffect>
                                    <p:anim calcmode="lin" valueType="num">
                                      <p:cBhvr>
                                        <p:cTn id="26"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31" dur="26">
                                          <p:stCondLst>
                                            <p:cond delay="650"/>
                                          </p:stCondLst>
                                        </p:cTn>
                                        <p:tgtEl>
                                          <p:spTgt spid="11"/>
                                        </p:tgtEl>
                                      </p:cBhvr>
                                      <p:to x="100000" y="60000"/>
                                    </p:animScale>
                                    <p:animScale>
                                      <p:cBhvr>
                                        <p:cTn id="32" dur="166" decel="50000">
                                          <p:stCondLst>
                                            <p:cond delay="676"/>
                                          </p:stCondLst>
                                        </p:cTn>
                                        <p:tgtEl>
                                          <p:spTgt spid="11"/>
                                        </p:tgtEl>
                                      </p:cBhvr>
                                      <p:to x="100000" y="100000"/>
                                    </p:animScale>
                                    <p:animScale>
                                      <p:cBhvr>
                                        <p:cTn id="33" dur="26">
                                          <p:stCondLst>
                                            <p:cond delay="1312"/>
                                          </p:stCondLst>
                                        </p:cTn>
                                        <p:tgtEl>
                                          <p:spTgt spid="11"/>
                                        </p:tgtEl>
                                      </p:cBhvr>
                                      <p:to x="100000" y="80000"/>
                                    </p:animScale>
                                    <p:animScale>
                                      <p:cBhvr>
                                        <p:cTn id="34" dur="166" decel="50000">
                                          <p:stCondLst>
                                            <p:cond delay="1338"/>
                                          </p:stCondLst>
                                        </p:cTn>
                                        <p:tgtEl>
                                          <p:spTgt spid="11"/>
                                        </p:tgtEl>
                                      </p:cBhvr>
                                      <p:to x="100000" y="100000"/>
                                    </p:animScale>
                                    <p:animScale>
                                      <p:cBhvr>
                                        <p:cTn id="35" dur="26">
                                          <p:stCondLst>
                                            <p:cond delay="1642"/>
                                          </p:stCondLst>
                                        </p:cTn>
                                        <p:tgtEl>
                                          <p:spTgt spid="11"/>
                                        </p:tgtEl>
                                      </p:cBhvr>
                                      <p:to x="100000" y="90000"/>
                                    </p:animScale>
                                    <p:animScale>
                                      <p:cBhvr>
                                        <p:cTn id="36" dur="166" decel="50000">
                                          <p:stCondLst>
                                            <p:cond delay="1668"/>
                                          </p:stCondLst>
                                        </p:cTn>
                                        <p:tgtEl>
                                          <p:spTgt spid="11"/>
                                        </p:tgtEl>
                                      </p:cBhvr>
                                      <p:to x="100000" y="100000"/>
                                    </p:animScale>
                                    <p:animScale>
                                      <p:cBhvr>
                                        <p:cTn id="37" dur="26">
                                          <p:stCondLst>
                                            <p:cond delay="1808"/>
                                          </p:stCondLst>
                                        </p:cTn>
                                        <p:tgtEl>
                                          <p:spTgt spid="11"/>
                                        </p:tgtEl>
                                      </p:cBhvr>
                                      <p:to x="100000" y="95000"/>
                                    </p:animScale>
                                    <p:animScale>
                                      <p:cBhvr>
                                        <p:cTn id="38" dur="166" decel="50000">
                                          <p:stCondLst>
                                            <p:cond delay="1834"/>
                                          </p:stCondLst>
                                        </p:cTn>
                                        <p:tgtEl>
                                          <p:spTgt spid="11"/>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down)">
                                      <p:cBhvr>
                                        <p:cTn id="43" dur="580">
                                          <p:stCondLst>
                                            <p:cond delay="0"/>
                                          </p:stCondLst>
                                        </p:cTn>
                                        <p:tgtEl>
                                          <p:spTgt spid="12"/>
                                        </p:tgtEl>
                                      </p:cBhvr>
                                    </p:animEffect>
                                    <p:anim calcmode="lin" valueType="num">
                                      <p:cBhvr>
                                        <p:cTn id="44"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49" dur="26">
                                          <p:stCondLst>
                                            <p:cond delay="650"/>
                                          </p:stCondLst>
                                        </p:cTn>
                                        <p:tgtEl>
                                          <p:spTgt spid="12"/>
                                        </p:tgtEl>
                                      </p:cBhvr>
                                      <p:to x="100000" y="60000"/>
                                    </p:animScale>
                                    <p:animScale>
                                      <p:cBhvr>
                                        <p:cTn id="50" dur="166" decel="50000">
                                          <p:stCondLst>
                                            <p:cond delay="676"/>
                                          </p:stCondLst>
                                        </p:cTn>
                                        <p:tgtEl>
                                          <p:spTgt spid="12"/>
                                        </p:tgtEl>
                                      </p:cBhvr>
                                      <p:to x="100000" y="100000"/>
                                    </p:animScale>
                                    <p:animScale>
                                      <p:cBhvr>
                                        <p:cTn id="51" dur="26">
                                          <p:stCondLst>
                                            <p:cond delay="1312"/>
                                          </p:stCondLst>
                                        </p:cTn>
                                        <p:tgtEl>
                                          <p:spTgt spid="12"/>
                                        </p:tgtEl>
                                      </p:cBhvr>
                                      <p:to x="100000" y="80000"/>
                                    </p:animScale>
                                    <p:animScale>
                                      <p:cBhvr>
                                        <p:cTn id="52" dur="166" decel="50000">
                                          <p:stCondLst>
                                            <p:cond delay="1338"/>
                                          </p:stCondLst>
                                        </p:cTn>
                                        <p:tgtEl>
                                          <p:spTgt spid="12"/>
                                        </p:tgtEl>
                                      </p:cBhvr>
                                      <p:to x="100000" y="100000"/>
                                    </p:animScale>
                                    <p:animScale>
                                      <p:cBhvr>
                                        <p:cTn id="53" dur="26">
                                          <p:stCondLst>
                                            <p:cond delay="1642"/>
                                          </p:stCondLst>
                                        </p:cTn>
                                        <p:tgtEl>
                                          <p:spTgt spid="12"/>
                                        </p:tgtEl>
                                      </p:cBhvr>
                                      <p:to x="100000" y="90000"/>
                                    </p:animScale>
                                    <p:animScale>
                                      <p:cBhvr>
                                        <p:cTn id="54" dur="166" decel="50000">
                                          <p:stCondLst>
                                            <p:cond delay="1668"/>
                                          </p:stCondLst>
                                        </p:cTn>
                                        <p:tgtEl>
                                          <p:spTgt spid="12"/>
                                        </p:tgtEl>
                                      </p:cBhvr>
                                      <p:to x="100000" y="100000"/>
                                    </p:animScale>
                                    <p:animScale>
                                      <p:cBhvr>
                                        <p:cTn id="55" dur="26">
                                          <p:stCondLst>
                                            <p:cond delay="1808"/>
                                          </p:stCondLst>
                                        </p:cTn>
                                        <p:tgtEl>
                                          <p:spTgt spid="12"/>
                                        </p:tgtEl>
                                      </p:cBhvr>
                                      <p:to x="100000" y="95000"/>
                                    </p:animScale>
                                    <p:animScale>
                                      <p:cBhvr>
                                        <p:cTn id="56" dur="166" decel="50000">
                                          <p:stCondLst>
                                            <p:cond delay="1834"/>
                                          </p:stCondLst>
                                        </p:cTn>
                                        <p:tgtEl>
                                          <p:spTgt spid="12"/>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nodeType="click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wipe(down)">
                                      <p:cBhvr>
                                        <p:cTn id="61" dur="580">
                                          <p:stCondLst>
                                            <p:cond delay="0"/>
                                          </p:stCondLst>
                                        </p:cTn>
                                        <p:tgtEl>
                                          <p:spTgt spid="13"/>
                                        </p:tgtEl>
                                      </p:cBhvr>
                                    </p:animEffect>
                                    <p:anim calcmode="lin" valueType="num">
                                      <p:cBhvr>
                                        <p:cTn id="62"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67" dur="26">
                                          <p:stCondLst>
                                            <p:cond delay="650"/>
                                          </p:stCondLst>
                                        </p:cTn>
                                        <p:tgtEl>
                                          <p:spTgt spid="13"/>
                                        </p:tgtEl>
                                      </p:cBhvr>
                                      <p:to x="100000" y="60000"/>
                                    </p:animScale>
                                    <p:animScale>
                                      <p:cBhvr>
                                        <p:cTn id="68" dur="166" decel="50000">
                                          <p:stCondLst>
                                            <p:cond delay="676"/>
                                          </p:stCondLst>
                                        </p:cTn>
                                        <p:tgtEl>
                                          <p:spTgt spid="13"/>
                                        </p:tgtEl>
                                      </p:cBhvr>
                                      <p:to x="100000" y="100000"/>
                                    </p:animScale>
                                    <p:animScale>
                                      <p:cBhvr>
                                        <p:cTn id="69" dur="26">
                                          <p:stCondLst>
                                            <p:cond delay="1312"/>
                                          </p:stCondLst>
                                        </p:cTn>
                                        <p:tgtEl>
                                          <p:spTgt spid="13"/>
                                        </p:tgtEl>
                                      </p:cBhvr>
                                      <p:to x="100000" y="80000"/>
                                    </p:animScale>
                                    <p:animScale>
                                      <p:cBhvr>
                                        <p:cTn id="70" dur="166" decel="50000">
                                          <p:stCondLst>
                                            <p:cond delay="1338"/>
                                          </p:stCondLst>
                                        </p:cTn>
                                        <p:tgtEl>
                                          <p:spTgt spid="13"/>
                                        </p:tgtEl>
                                      </p:cBhvr>
                                      <p:to x="100000" y="100000"/>
                                    </p:animScale>
                                    <p:animScale>
                                      <p:cBhvr>
                                        <p:cTn id="71" dur="26">
                                          <p:stCondLst>
                                            <p:cond delay="1642"/>
                                          </p:stCondLst>
                                        </p:cTn>
                                        <p:tgtEl>
                                          <p:spTgt spid="13"/>
                                        </p:tgtEl>
                                      </p:cBhvr>
                                      <p:to x="100000" y="90000"/>
                                    </p:animScale>
                                    <p:animScale>
                                      <p:cBhvr>
                                        <p:cTn id="72" dur="166" decel="50000">
                                          <p:stCondLst>
                                            <p:cond delay="1668"/>
                                          </p:stCondLst>
                                        </p:cTn>
                                        <p:tgtEl>
                                          <p:spTgt spid="13"/>
                                        </p:tgtEl>
                                      </p:cBhvr>
                                      <p:to x="100000" y="100000"/>
                                    </p:animScale>
                                    <p:animScale>
                                      <p:cBhvr>
                                        <p:cTn id="73" dur="26">
                                          <p:stCondLst>
                                            <p:cond delay="1808"/>
                                          </p:stCondLst>
                                        </p:cTn>
                                        <p:tgtEl>
                                          <p:spTgt spid="13"/>
                                        </p:tgtEl>
                                      </p:cBhvr>
                                      <p:to x="100000" y="95000"/>
                                    </p:animScale>
                                    <p:animScale>
                                      <p:cBhvr>
                                        <p:cTn id="74" dur="166" decel="50000">
                                          <p:stCondLst>
                                            <p:cond delay="1834"/>
                                          </p:stCondLst>
                                        </p:cTn>
                                        <p:tgtEl>
                                          <p:spTgt spid="13"/>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nodeType="click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wipe(down)">
                                      <p:cBhvr>
                                        <p:cTn id="79" dur="580">
                                          <p:stCondLst>
                                            <p:cond delay="0"/>
                                          </p:stCondLst>
                                        </p:cTn>
                                        <p:tgtEl>
                                          <p:spTgt spid="14"/>
                                        </p:tgtEl>
                                      </p:cBhvr>
                                    </p:animEffect>
                                    <p:anim calcmode="lin" valueType="num">
                                      <p:cBhvr>
                                        <p:cTn id="80"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85" dur="26">
                                          <p:stCondLst>
                                            <p:cond delay="650"/>
                                          </p:stCondLst>
                                        </p:cTn>
                                        <p:tgtEl>
                                          <p:spTgt spid="14"/>
                                        </p:tgtEl>
                                      </p:cBhvr>
                                      <p:to x="100000" y="60000"/>
                                    </p:animScale>
                                    <p:animScale>
                                      <p:cBhvr>
                                        <p:cTn id="86" dur="166" decel="50000">
                                          <p:stCondLst>
                                            <p:cond delay="676"/>
                                          </p:stCondLst>
                                        </p:cTn>
                                        <p:tgtEl>
                                          <p:spTgt spid="14"/>
                                        </p:tgtEl>
                                      </p:cBhvr>
                                      <p:to x="100000" y="100000"/>
                                    </p:animScale>
                                    <p:animScale>
                                      <p:cBhvr>
                                        <p:cTn id="87" dur="26">
                                          <p:stCondLst>
                                            <p:cond delay="1312"/>
                                          </p:stCondLst>
                                        </p:cTn>
                                        <p:tgtEl>
                                          <p:spTgt spid="14"/>
                                        </p:tgtEl>
                                      </p:cBhvr>
                                      <p:to x="100000" y="80000"/>
                                    </p:animScale>
                                    <p:animScale>
                                      <p:cBhvr>
                                        <p:cTn id="88" dur="166" decel="50000">
                                          <p:stCondLst>
                                            <p:cond delay="1338"/>
                                          </p:stCondLst>
                                        </p:cTn>
                                        <p:tgtEl>
                                          <p:spTgt spid="14"/>
                                        </p:tgtEl>
                                      </p:cBhvr>
                                      <p:to x="100000" y="100000"/>
                                    </p:animScale>
                                    <p:animScale>
                                      <p:cBhvr>
                                        <p:cTn id="89" dur="26">
                                          <p:stCondLst>
                                            <p:cond delay="1642"/>
                                          </p:stCondLst>
                                        </p:cTn>
                                        <p:tgtEl>
                                          <p:spTgt spid="14"/>
                                        </p:tgtEl>
                                      </p:cBhvr>
                                      <p:to x="100000" y="90000"/>
                                    </p:animScale>
                                    <p:animScale>
                                      <p:cBhvr>
                                        <p:cTn id="90" dur="166" decel="50000">
                                          <p:stCondLst>
                                            <p:cond delay="1668"/>
                                          </p:stCondLst>
                                        </p:cTn>
                                        <p:tgtEl>
                                          <p:spTgt spid="14"/>
                                        </p:tgtEl>
                                      </p:cBhvr>
                                      <p:to x="100000" y="100000"/>
                                    </p:animScale>
                                    <p:animScale>
                                      <p:cBhvr>
                                        <p:cTn id="91" dur="26">
                                          <p:stCondLst>
                                            <p:cond delay="1808"/>
                                          </p:stCondLst>
                                        </p:cTn>
                                        <p:tgtEl>
                                          <p:spTgt spid="14"/>
                                        </p:tgtEl>
                                      </p:cBhvr>
                                      <p:to x="100000" y="95000"/>
                                    </p:animScale>
                                    <p:animScale>
                                      <p:cBhvr>
                                        <p:cTn id="92" dur="166" decel="50000">
                                          <p:stCondLst>
                                            <p:cond delay="1834"/>
                                          </p:stCondLst>
                                        </p:cTn>
                                        <p:tgtEl>
                                          <p:spTgt spid="14"/>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26" presetClass="entr" presetSubtype="0" fill="hold" nodeType="clickEffect">
                                  <p:stCondLst>
                                    <p:cond delay="0"/>
                                  </p:stCondLst>
                                  <p:childTnLst>
                                    <p:set>
                                      <p:cBhvr>
                                        <p:cTn id="96" dur="1" fill="hold">
                                          <p:stCondLst>
                                            <p:cond delay="0"/>
                                          </p:stCondLst>
                                        </p:cTn>
                                        <p:tgtEl>
                                          <p:spTgt spid="15"/>
                                        </p:tgtEl>
                                        <p:attrNameLst>
                                          <p:attrName>style.visibility</p:attrName>
                                        </p:attrNameLst>
                                      </p:cBhvr>
                                      <p:to>
                                        <p:strVal val="visible"/>
                                      </p:to>
                                    </p:set>
                                    <p:animEffect transition="in" filter="wipe(down)">
                                      <p:cBhvr>
                                        <p:cTn id="97" dur="580">
                                          <p:stCondLst>
                                            <p:cond delay="0"/>
                                          </p:stCondLst>
                                        </p:cTn>
                                        <p:tgtEl>
                                          <p:spTgt spid="15"/>
                                        </p:tgtEl>
                                      </p:cBhvr>
                                    </p:animEffect>
                                    <p:anim calcmode="lin" valueType="num">
                                      <p:cBhvr>
                                        <p:cTn id="98"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103" dur="26">
                                          <p:stCondLst>
                                            <p:cond delay="650"/>
                                          </p:stCondLst>
                                        </p:cTn>
                                        <p:tgtEl>
                                          <p:spTgt spid="15"/>
                                        </p:tgtEl>
                                      </p:cBhvr>
                                      <p:to x="100000" y="60000"/>
                                    </p:animScale>
                                    <p:animScale>
                                      <p:cBhvr>
                                        <p:cTn id="104" dur="166" decel="50000">
                                          <p:stCondLst>
                                            <p:cond delay="676"/>
                                          </p:stCondLst>
                                        </p:cTn>
                                        <p:tgtEl>
                                          <p:spTgt spid="15"/>
                                        </p:tgtEl>
                                      </p:cBhvr>
                                      <p:to x="100000" y="100000"/>
                                    </p:animScale>
                                    <p:animScale>
                                      <p:cBhvr>
                                        <p:cTn id="105" dur="26">
                                          <p:stCondLst>
                                            <p:cond delay="1312"/>
                                          </p:stCondLst>
                                        </p:cTn>
                                        <p:tgtEl>
                                          <p:spTgt spid="15"/>
                                        </p:tgtEl>
                                      </p:cBhvr>
                                      <p:to x="100000" y="80000"/>
                                    </p:animScale>
                                    <p:animScale>
                                      <p:cBhvr>
                                        <p:cTn id="106" dur="166" decel="50000">
                                          <p:stCondLst>
                                            <p:cond delay="1338"/>
                                          </p:stCondLst>
                                        </p:cTn>
                                        <p:tgtEl>
                                          <p:spTgt spid="15"/>
                                        </p:tgtEl>
                                      </p:cBhvr>
                                      <p:to x="100000" y="100000"/>
                                    </p:animScale>
                                    <p:animScale>
                                      <p:cBhvr>
                                        <p:cTn id="107" dur="26">
                                          <p:stCondLst>
                                            <p:cond delay="1642"/>
                                          </p:stCondLst>
                                        </p:cTn>
                                        <p:tgtEl>
                                          <p:spTgt spid="15"/>
                                        </p:tgtEl>
                                      </p:cBhvr>
                                      <p:to x="100000" y="90000"/>
                                    </p:animScale>
                                    <p:animScale>
                                      <p:cBhvr>
                                        <p:cTn id="108" dur="166" decel="50000">
                                          <p:stCondLst>
                                            <p:cond delay="1668"/>
                                          </p:stCondLst>
                                        </p:cTn>
                                        <p:tgtEl>
                                          <p:spTgt spid="15"/>
                                        </p:tgtEl>
                                      </p:cBhvr>
                                      <p:to x="100000" y="100000"/>
                                    </p:animScale>
                                    <p:animScale>
                                      <p:cBhvr>
                                        <p:cTn id="109" dur="26">
                                          <p:stCondLst>
                                            <p:cond delay="1808"/>
                                          </p:stCondLst>
                                        </p:cTn>
                                        <p:tgtEl>
                                          <p:spTgt spid="15"/>
                                        </p:tgtEl>
                                      </p:cBhvr>
                                      <p:to x="100000" y="95000"/>
                                    </p:animScale>
                                    <p:animScale>
                                      <p:cBhvr>
                                        <p:cTn id="110" dur="166" decel="50000">
                                          <p:stCondLst>
                                            <p:cond delay="1834"/>
                                          </p:stCondLst>
                                        </p:cTn>
                                        <p:tgtEl>
                                          <p:spTgt spid="15"/>
                                        </p:tgtEl>
                                      </p:cBhvr>
                                      <p:to x="100000" y="100000"/>
                                    </p:animScale>
                                  </p:childTnLst>
                                </p:cTn>
                              </p:par>
                            </p:childTnLst>
                          </p:cTn>
                        </p:par>
                      </p:childTnLst>
                    </p:cTn>
                  </p:par>
                  <p:par>
                    <p:cTn id="111" fill="hold">
                      <p:stCondLst>
                        <p:cond delay="indefinite"/>
                      </p:stCondLst>
                      <p:childTnLst>
                        <p:par>
                          <p:cTn id="112" fill="hold">
                            <p:stCondLst>
                              <p:cond delay="0"/>
                            </p:stCondLst>
                            <p:childTnLst>
                              <p:par>
                                <p:cTn id="113" presetID="26" presetClass="entr" presetSubtype="0" fill="hold" nodeType="click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wipe(down)">
                                      <p:cBhvr>
                                        <p:cTn id="115" dur="580">
                                          <p:stCondLst>
                                            <p:cond delay="0"/>
                                          </p:stCondLst>
                                        </p:cTn>
                                        <p:tgtEl>
                                          <p:spTgt spid="16"/>
                                        </p:tgtEl>
                                      </p:cBhvr>
                                    </p:animEffect>
                                    <p:anim calcmode="lin" valueType="num">
                                      <p:cBhvr>
                                        <p:cTn id="116"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117"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118"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119"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120"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121" dur="26">
                                          <p:stCondLst>
                                            <p:cond delay="650"/>
                                          </p:stCondLst>
                                        </p:cTn>
                                        <p:tgtEl>
                                          <p:spTgt spid="16"/>
                                        </p:tgtEl>
                                      </p:cBhvr>
                                      <p:to x="100000" y="60000"/>
                                    </p:animScale>
                                    <p:animScale>
                                      <p:cBhvr>
                                        <p:cTn id="122" dur="166" decel="50000">
                                          <p:stCondLst>
                                            <p:cond delay="676"/>
                                          </p:stCondLst>
                                        </p:cTn>
                                        <p:tgtEl>
                                          <p:spTgt spid="16"/>
                                        </p:tgtEl>
                                      </p:cBhvr>
                                      <p:to x="100000" y="100000"/>
                                    </p:animScale>
                                    <p:animScale>
                                      <p:cBhvr>
                                        <p:cTn id="123" dur="26">
                                          <p:stCondLst>
                                            <p:cond delay="1312"/>
                                          </p:stCondLst>
                                        </p:cTn>
                                        <p:tgtEl>
                                          <p:spTgt spid="16"/>
                                        </p:tgtEl>
                                      </p:cBhvr>
                                      <p:to x="100000" y="80000"/>
                                    </p:animScale>
                                    <p:animScale>
                                      <p:cBhvr>
                                        <p:cTn id="124" dur="166" decel="50000">
                                          <p:stCondLst>
                                            <p:cond delay="1338"/>
                                          </p:stCondLst>
                                        </p:cTn>
                                        <p:tgtEl>
                                          <p:spTgt spid="16"/>
                                        </p:tgtEl>
                                      </p:cBhvr>
                                      <p:to x="100000" y="100000"/>
                                    </p:animScale>
                                    <p:animScale>
                                      <p:cBhvr>
                                        <p:cTn id="125" dur="26">
                                          <p:stCondLst>
                                            <p:cond delay="1642"/>
                                          </p:stCondLst>
                                        </p:cTn>
                                        <p:tgtEl>
                                          <p:spTgt spid="16"/>
                                        </p:tgtEl>
                                      </p:cBhvr>
                                      <p:to x="100000" y="90000"/>
                                    </p:animScale>
                                    <p:animScale>
                                      <p:cBhvr>
                                        <p:cTn id="126" dur="166" decel="50000">
                                          <p:stCondLst>
                                            <p:cond delay="1668"/>
                                          </p:stCondLst>
                                        </p:cTn>
                                        <p:tgtEl>
                                          <p:spTgt spid="16"/>
                                        </p:tgtEl>
                                      </p:cBhvr>
                                      <p:to x="100000" y="100000"/>
                                    </p:animScale>
                                    <p:animScale>
                                      <p:cBhvr>
                                        <p:cTn id="127" dur="26">
                                          <p:stCondLst>
                                            <p:cond delay="1808"/>
                                          </p:stCondLst>
                                        </p:cTn>
                                        <p:tgtEl>
                                          <p:spTgt spid="16"/>
                                        </p:tgtEl>
                                      </p:cBhvr>
                                      <p:to x="100000" y="95000"/>
                                    </p:animScale>
                                    <p:animScale>
                                      <p:cBhvr>
                                        <p:cTn id="128" dur="166" decel="50000">
                                          <p:stCondLst>
                                            <p:cond delay="1834"/>
                                          </p:stCondLst>
                                        </p:cTn>
                                        <p:tgtEl>
                                          <p:spTgt spid="16"/>
                                        </p:tgtEl>
                                      </p:cBhvr>
                                      <p:to x="100000" y="100000"/>
                                    </p:animScale>
                                  </p:childTnLst>
                                </p:cTn>
                              </p:par>
                            </p:childTnLst>
                          </p:cTn>
                        </p:par>
                      </p:childTnLst>
                    </p:cTn>
                  </p:par>
                  <p:par>
                    <p:cTn id="129" fill="hold">
                      <p:stCondLst>
                        <p:cond delay="indefinite"/>
                      </p:stCondLst>
                      <p:childTnLst>
                        <p:par>
                          <p:cTn id="130" fill="hold">
                            <p:stCondLst>
                              <p:cond delay="0"/>
                            </p:stCondLst>
                            <p:childTnLst>
                              <p:par>
                                <p:cTn id="131" presetID="26" presetClass="entr" presetSubtype="0" fill="hold" nodeType="clickEffect">
                                  <p:stCondLst>
                                    <p:cond delay="0"/>
                                  </p:stCondLst>
                                  <p:childTnLst>
                                    <p:set>
                                      <p:cBhvr>
                                        <p:cTn id="132" dur="1" fill="hold">
                                          <p:stCondLst>
                                            <p:cond delay="0"/>
                                          </p:stCondLst>
                                        </p:cTn>
                                        <p:tgtEl>
                                          <p:spTgt spid="17"/>
                                        </p:tgtEl>
                                        <p:attrNameLst>
                                          <p:attrName>style.visibility</p:attrName>
                                        </p:attrNameLst>
                                      </p:cBhvr>
                                      <p:to>
                                        <p:strVal val="visible"/>
                                      </p:to>
                                    </p:set>
                                    <p:animEffect transition="in" filter="wipe(down)">
                                      <p:cBhvr>
                                        <p:cTn id="133" dur="580">
                                          <p:stCondLst>
                                            <p:cond delay="0"/>
                                          </p:stCondLst>
                                        </p:cTn>
                                        <p:tgtEl>
                                          <p:spTgt spid="17"/>
                                        </p:tgtEl>
                                      </p:cBhvr>
                                    </p:animEffect>
                                    <p:anim calcmode="lin" valueType="num">
                                      <p:cBhvr>
                                        <p:cTn id="134"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135"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136"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137"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138"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139" dur="26">
                                          <p:stCondLst>
                                            <p:cond delay="650"/>
                                          </p:stCondLst>
                                        </p:cTn>
                                        <p:tgtEl>
                                          <p:spTgt spid="17"/>
                                        </p:tgtEl>
                                      </p:cBhvr>
                                      <p:to x="100000" y="60000"/>
                                    </p:animScale>
                                    <p:animScale>
                                      <p:cBhvr>
                                        <p:cTn id="140" dur="166" decel="50000">
                                          <p:stCondLst>
                                            <p:cond delay="676"/>
                                          </p:stCondLst>
                                        </p:cTn>
                                        <p:tgtEl>
                                          <p:spTgt spid="17"/>
                                        </p:tgtEl>
                                      </p:cBhvr>
                                      <p:to x="100000" y="100000"/>
                                    </p:animScale>
                                    <p:animScale>
                                      <p:cBhvr>
                                        <p:cTn id="141" dur="26">
                                          <p:stCondLst>
                                            <p:cond delay="1312"/>
                                          </p:stCondLst>
                                        </p:cTn>
                                        <p:tgtEl>
                                          <p:spTgt spid="17"/>
                                        </p:tgtEl>
                                      </p:cBhvr>
                                      <p:to x="100000" y="80000"/>
                                    </p:animScale>
                                    <p:animScale>
                                      <p:cBhvr>
                                        <p:cTn id="142" dur="166" decel="50000">
                                          <p:stCondLst>
                                            <p:cond delay="1338"/>
                                          </p:stCondLst>
                                        </p:cTn>
                                        <p:tgtEl>
                                          <p:spTgt spid="17"/>
                                        </p:tgtEl>
                                      </p:cBhvr>
                                      <p:to x="100000" y="100000"/>
                                    </p:animScale>
                                    <p:animScale>
                                      <p:cBhvr>
                                        <p:cTn id="143" dur="26">
                                          <p:stCondLst>
                                            <p:cond delay="1642"/>
                                          </p:stCondLst>
                                        </p:cTn>
                                        <p:tgtEl>
                                          <p:spTgt spid="17"/>
                                        </p:tgtEl>
                                      </p:cBhvr>
                                      <p:to x="100000" y="90000"/>
                                    </p:animScale>
                                    <p:animScale>
                                      <p:cBhvr>
                                        <p:cTn id="144" dur="166" decel="50000">
                                          <p:stCondLst>
                                            <p:cond delay="1668"/>
                                          </p:stCondLst>
                                        </p:cTn>
                                        <p:tgtEl>
                                          <p:spTgt spid="17"/>
                                        </p:tgtEl>
                                      </p:cBhvr>
                                      <p:to x="100000" y="100000"/>
                                    </p:animScale>
                                    <p:animScale>
                                      <p:cBhvr>
                                        <p:cTn id="145" dur="26">
                                          <p:stCondLst>
                                            <p:cond delay="1808"/>
                                          </p:stCondLst>
                                        </p:cTn>
                                        <p:tgtEl>
                                          <p:spTgt spid="17"/>
                                        </p:tgtEl>
                                      </p:cBhvr>
                                      <p:to x="100000" y="95000"/>
                                    </p:animScale>
                                    <p:animScale>
                                      <p:cBhvr>
                                        <p:cTn id="146" dur="166" decel="50000">
                                          <p:stCondLst>
                                            <p:cond delay="1834"/>
                                          </p:stCondLst>
                                        </p:cTn>
                                        <p:tgtEl>
                                          <p:spTgt spid="17"/>
                                        </p:tgtEl>
                                      </p:cBhvr>
                                      <p:to x="100000" y="100000"/>
                                    </p:animScale>
                                  </p:childTnLst>
                                </p:cTn>
                              </p:par>
                            </p:childTnLst>
                          </p:cTn>
                        </p:par>
                      </p:childTnLst>
                    </p:cTn>
                  </p:par>
                  <p:par>
                    <p:cTn id="147" fill="hold">
                      <p:stCondLst>
                        <p:cond delay="indefinite"/>
                      </p:stCondLst>
                      <p:childTnLst>
                        <p:par>
                          <p:cTn id="148" fill="hold">
                            <p:stCondLst>
                              <p:cond delay="0"/>
                            </p:stCondLst>
                            <p:childTnLst>
                              <p:par>
                                <p:cTn id="149" presetID="26" presetClass="entr" presetSubtype="0" fill="hold" nodeType="clickEffect">
                                  <p:stCondLst>
                                    <p:cond delay="0"/>
                                  </p:stCondLst>
                                  <p:childTnLst>
                                    <p:set>
                                      <p:cBhvr>
                                        <p:cTn id="150" dur="1" fill="hold">
                                          <p:stCondLst>
                                            <p:cond delay="0"/>
                                          </p:stCondLst>
                                        </p:cTn>
                                        <p:tgtEl>
                                          <p:spTgt spid="18"/>
                                        </p:tgtEl>
                                        <p:attrNameLst>
                                          <p:attrName>style.visibility</p:attrName>
                                        </p:attrNameLst>
                                      </p:cBhvr>
                                      <p:to>
                                        <p:strVal val="visible"/>
                                      </p:to>
                                    </p:set>
                                    <p:animEffect transition="in" filter="wipe(down)">
                                      <p:cBhvr>
                                        <p:cTn id="151" dur="580">
                                          <p:stCondLst>
                                            <p:cond delay="0"/>
                                          </p:stCondLst>
                                        </p:cTn>
                                        <p:tgtEl>
                                          <p:spTgt spid="18"/>
                                        </p:tgtEl>
                                      </p:cBhvr>
                                    </p:animEffect>
                                    <p:anim calcmode="lin" valueType="num">
                                      <p:cBhvr>
                                        <p:cTn id="152"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153"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154"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155"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156"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157" dur="26">
                                          <p:stCondLst>
                                            <p:cond delay="650"/>
                                          </p:stCondLst>
                                        </p:cTn>
                                        <p:tgtEl>
                                          <p:spTgt spid="18"/>
                                        </p:tgtEl>
                                      </p:cBhvr>
                                      <p:to x="100000" y="60000"/>
                                    </p:animScale>
                                    <p:animScale>
                                      <p:cBhvr>
                                        <p:cTn id="158" dur="166" decel="50000">
                                          <p:stCondLst>
                                            <p:cond delay="676"/>
                                          </p:stCondLst>
                                        </p:cTn>
                                        <p:tgtEl>
                                          <p:spTgt spid="18"/>
                                        </p:tgtEl>
                                      </p:cBhvr>
                                      <p:to x="100000" y="100000"/>
                                    </p:animScale>
                                    <p:animScale>
                                      <p:cBhvr>
                                        <p:cTn id="159" dur="26">
                                          <p:stCondLst>
                                            <p:cond delay="1312"/>
                                          </p:stCondLst>
                                        </p:cTn>
                                        <p:tgtEl>
                                          <p:spTgt spid="18"/>
                                        </p:tgtEl>
                                      </p:cBhvr>
                                      <p:to x="100000" y="80000"/>
                                    </p:animScale>
                                    <p:animScale>
                                      <p:cBhvr>
                                        <p:cTn id="160" dur="166" decel="50000">
                                          <p:stCondLst>
                                            <p:cond delay="1338"/>
                                          </p:stCondLst>
                                        </p:cTn>
                                        <p:tgtEl>
                                          <p:spTgt spid="18"/>
                                        </p:tgtEl>
                                      </p:cBhvr>
                                      <p:to x="100000" y="100000"/>
                                    </p:animScale>
                                    <p:animScale>
                                      <p:cBhvr>
                                        <p:cTn id="161" dur="26">
                                          <p:stCondLst>
                                            <p:cond delay="1642"/>
                                          </p:stCondLst>
                                        </p:cTn>
                                        <p:tgtEl>
                                          <p:spTgt spid="18"/>
                                        </p:tgtEl>
                                      </p:cBhvr>
                                      <p:to x="100000" y="90000"/>
                                    </p:animScale>
                                    <p:animScale>
                                      <p:cBhvr>
                                        <p:cTn id="162" dur="166" decel="50000">
                                          <p:stCondLst>
                                            <p:cond delay="1668"/>
                                          </p:stCondLst>
                                        </p:cTn>
                                        <p:tgtEl>
                                          <p:spTgt spid="18"/>
                                        </p:tgtEl>
                                      </p:cBhvr>
                                      <p:to x="100000" y="100000"/>
                                    </p:animScale>
                                    <p:animScale>
                                      <p:cBhvr>
                                        <p:cTn id="163" dur="26">
                                          <p:stCondLst>
                                            <p:cond delay="1808"/>
                                          </p:stCondLst>
                                        </p:cTn>
                                        <p:tgtEl>
                                          <p:spTgt spid="18"/>
                                        </p:tgtEl>
                                      </p:cBhvr>
                                      <p:to x="100000" y="95000"/>
                                    </p:animScale>
                                    <p:animScale>
                                      <p:cBhvr>
                                        <p:cTn id="164" dur="166" decel="50000">
                                          <p:stCondLst>
                                            <p:cond delay="1834"/>
                                          </p:stCondLst>
                                        </p:cTn>
                                        <p:tgtEl>
                                          <p:spTgt spid="1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P spid="13" grpId="0" animBg="1"/>
      <p:bldP spid="14" grpId="0" animBg="1"/>
      <p:bldP spid="15" grpId="0" animBg="1"/>
      <p:bldP spid="16" grpId="0" animBg="1"/>
      <p:bldP spid="17" grpId="0" animBg="1"/>
      <p:bldP spid="18" grpId="0" animBg="1"/>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5" name="Text Box 4">
            <a:extLst>
              <a:ext uri="{FF2B5EF4-FFF2-40B4-BE49-F238E27FC236}">
                <a16:creationId xmlns:a16="http://schemas.microsoft.com/office/drawing/2014/main" id="{9FDDB899-AA34-0363-7CDB-F99C4EA7E676}"/>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endParaRPr lang="en-US" altLang="en-US" sz="1800" b="1" i="0">
              <a:latin typeface="Times New Roman" panose="02020603050405020304" pitchFamily="18" charset="0"/>
            </a:endParaRPr>
          </a:p>
        </p:txBody>
      </p:sp>
      <p:sp>
        <p:nvSpPr>
          <p:cNvPr id="8" name="Rectangle 4">
            <a:extLst>
              <a:ext uri="{FF2B5EF4-FFF2-40B4-BE49-F238E27FC236}">
                <a16:creationId xmlns:a16="http://schemas.microsoft.com/office/drawing/2014/main" id="{72E6AF2B-6AEC-5DC0-5F8C-F907FF3EB903}"/>
              </a:ext>
            </a:extLst>
          </p:cNvPr>
          <p:cNvSpPr>
            <a:spLocks noChangeArrowheads="1"/>
          </p:cNvSpPr>
          <p:nvPr/>
        </p:nvSpPr>
        <p:spPr bwMode="auto">
          <a:xfrm>
            <a:off x="432128" y="1756590"/>
            <a:ext cx="11339032"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just" eaLnBrk="1" hangingPunct="1">
              <a:defRPr/>
            </a:pPr>
            <a:r>
              <a:rPr lang="en-US" altLang="en-US" sz="2800" dirty="0">
                <a:latin typeface="Times New Roman" panose="02020603050405020304" pitchFamily="18" charset="0"/>
              </a:rPr>
              <a:t>A computer is a system composed of two major components: hardware and software. Computer </a:t>
            </a:r>
            <a:r>
              <a:rPr lang="en-US" altLang="en-US" sz="2800" dirty="0">
                <a:solidFill>
                  <a:srgbClr val="FF0000"/>
                </a:solidFill>
                <a:latin typeface="Times New Roman" panose="02020603050405020304" pitchFamily="18" charset="0"/>
              </a:rPr>
              <a:t>hardware</a:t>
            </a:r>
            <a:r>
              <a:rPr lang="en-US" altLang="en-US" sz="2800" dirty="0">
                <a:latin typeface="Times New Roman" panose="02020603050405020304" pitchFamily="18" charset="0"/>
              </a:rPr>
              <a:t> is the physical equipment. </a:t>
            </a:r>
            <a:r>
              <a:rPr lang="en-US" altLang="en-US" sz="2800" dirty="0">
                <a:solidFill>
                  <a:srgbClr val="FF0000"/>
                </a:solidFill>
                <a:latin typeface="Times New Roman" panose="02020603050405020304" pitchFamily="18" charset="0"/>
              </a:rPr>
              <a:t>Software</a:t>
            </a:r>
            <a:r>
              <a:rPr lang="en-US" altLang="en-US" sz="2800" dirty="0">
                <a:latin typeface="Times New Roman" panose="02020603050405020304" pitchFamily="18" charset="0"/>
              </a:rPr>
              <a:t> is the collection of programs that allows the hardware to do its job. </a:t>
            </a:r>
            <a:endParaRPr lang="ar-EG" altLang="en-US" sz="2800" dirty="0">
              <a:latin typeface="Times New Roman" panose="02020603050405020304" pitchFamily="18" charset="0"/>
            </a:endParaRPr>
          </a:p>
          <a:p>
            <a:pPr algn="just" eaLnBrk="1" hangingPunct="1">
              <a:defRPr/>
            </a:pPr>
            <a:endParaRPr lang="ar-EG" altLang="en-US" sz="2800" dirty="0">
              <a:latin typeface="Times New Roman" panose="02020603050405020304" pitchFamily="18" charset="0"/>
            </a:endParaRPr>
          </a:p>
          <a:p>
            <a:pPr algn="just" eaLnBrk="1" hangingPunct="1">
              <a:defRPr/>
            </a:pPr>
            <a:r>
              <a:rPr lang="en-US" altLang="en-US" sz="2800" dirty="0">
                <a:latin typeface="Times New Roman" panose="02020603050405020304" pitchFamily="18" charset="0"/>
              </a:rPr>
              <a:t>Computer software is divided into two broad categories: the </a:t>
            </a:r>
            <a:r>
              <a:rPr lang="en-US" altLang="en-US" sz="2800" b="1" dirty="0">
                <a:latin typeface="Times New Roman" panose="02020603050405020304" pitchFamily="18" charset="0"/>
              </a:rPr>
              <a:t>operating system</a:t>
            </a:r>
            <a:r>
              <a:rPr lang="en-US" altLang="en-US" sz="2800" dirty="0">
                <a:latin typeface="Times New Roman" panose="02020603050405020304" pitchFamily="18" charset="0"/>
              </a:rPr>
              <a:t> and </a:t>
            </a:r>
            <a:r>
              <a:rPr lang="en-US" altLang="en-US" sz="2800" b="1" dirty="0">
                <a:latin typeface="Times New Roman" panose="02020603050405020304" pitchFamily="18" charset="0"/>
              </a:rPr>
              <a:t>application programs</a:t>
            </a:r>
            <a:r>
              <a:rPr lang="en-US" altLang="en-US" sz="2800" dirty="0">
                <a:latin typeface="Times New Roman" panose="02020603050405020304" pitchFamily="18" charset="0"/>
              </a:rPr>
              <a:t> (Figure 7.1). </a:t>
            </a:r>
            <a:r>
              <a:rPr lang="en-US" altLang="en-US" sz="2800" i="1" dirty="0">
                <a:solidFill>
                  <a:srgbClr val="FF0000"/>
                </a:solidFill>
                <a:latin typeface="Times New Roman" panose="02020603050405020304" pitchFamily="18" charset="0"/>
              </a:rPr>
              <a:t>Application</a:t>
            </a:r>
            <a:r>
              <a:rPr lang="en-US" altLang="en-US" sz="2800" dirty="0">
                <a:latin typeface="Times New Roman" panose="02020603050405020304" pitchFamily="18" charset="0"/>
              </a:rPr>
              <a:t> programs use the computer hardware to solve users’ problems. The </a:t>
            </a:r>
            <a:r>
              <a:rPr lang="en-US" altLang="en-US" sz="2800" i="1" dirty="0">
                <a:solidFill>
                  <a:srgbClr val="FF0000"/>
                </a:solidFill>
                <a:latin typeface="Times New Roman" panose="02020603050405020304" pitchFamily="18" charset="0"/>
              </a:rPr>
              <a:t>operating system</a:t>
            </a:r>
            <a:r>
              <a:rPr lang="en-US" altLang="en-US" sz="2800" dirty="0">
                <a:latin typeface="Times New Roman" panose="02020603050405020304" pitchFamily="18" charset="0"/>
              </a:rPr>
              <a:t>, on the other hand, controls the access to hardware by users.</a:t>
            </a:r>
          </a:p>
        </p:txBody>
      </p:sp>
      <p:pic>
        <p:nvPicPr>
          <p:cNvPr id="2" name="Picture 1">
            <a:extLst>
              <a:ext uri="{FF2B5EF4-FFF2-40B4-BE49-F238E27FC236}">
                <a16:creationId xmlns:a16="http://schemas.microsoft.com/office/drawing/2014/main" id="{50041BF5-5951-8B67-99AF-B21289CF712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117EE17A-08B7-DC69-07DD-731C0EA09A8F}"/>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881B926E-C3D7-E5B5-9825-4C508CB77002}"/>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90B58FDE-02DE-28F1-9A70-7A103C511E39}"/>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F1790408-826B-4DE9-D7A4-4A1B3E44DAD8}"/>
              </a:ext>
            </a:extLst>
          </p:cNvPr>
          <p:cNvPicPr>
            <a:picLocks noChangeAspect="1"/>
          </p:cNvPicPr>
          <p:nvPr/>
        </p:nvPicPr>
        <p:blipFill>
          <a:blip r:embed="rId7"/>
          <a:stretch>
            <a:fillRect/>
          </a:stretch>
        </p:blipFill>
        <p:spPr>
          <a:xfrm>
            <a:off x="0" y="-28119"/>
            <a:ext cx="11339032" cy="1610200"/>
          </a:xfrm>
          <a:prstGeom prst="rect">
            <a:avLst/>
          </a:prstGeom>
        </p:spPr>
      </p:pic>
      <p:sp>
        <p:nvSpPr>
          <p:cNvPr id="9" name="TextBox 8">
            <a:extLst>
              <a:ext uri="{FF2B5EF4-FFF2-40B4-BE49-F238E27FC236}">
                <a16:creationId xmlns:a16="http://schemas.microsoft.com/office/drawing/2014/main" id="{32A54545-18F5-428F-CA5E-F35408BC4EE4}"/>
              </a:ext>
            </a:extLst>
          </p:cNvPr>
          <p:cNvSpPr txBox="1"/>
          <p:nvPr/>
        </p:nvSpPr>
        <p:spPr>
          <a:xfrm>
            <a:off x="3712442" y="519252"/>
            <a:ext cx="6225308" cy="646331"/>
          </a:xfrm>
          <a:prstGeom prst="rect">
            <a:avLst/>
          </a:prstGeom>
          <a:noFill/>
        </p:spPr>
        <p:txBody>
          <a:bodyPr wrap="square">
            <a:spAutoFit/>
          </a:bodyPr>
          <a:lstStyle/>
          <a:p>
            <a:pPr>
              <a:defRPr/>
            </a:pPr>
            <a:r>
              <a:rPr lang="en-US" altLang="en-US" sz="3600" b="1" dirty="0">
                <a:solidFill>
                  <a:schemeClr val="bg1"/>
                </a:solidFill>
                <a:latin typeface="Calibri" panose="020F0502020204030204" pitchFamily="34" charset="0"/>
              </a:rPr>
              <a:t>7.1   INTRODUCTION</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100F952-02C0-551B-FDFD-5B5138DBA017}"/>
              </a:ext>
            </a:extLst>
          </p:cNvPr>
          <p:cNvGrpSpPr>
            <a:grpSpLocks/>
          </p:cNvGrpSpPr>
          <p:nvPr/>
        </p:nvGrpSpPr>
        <p:grpSpPr bwMode="auto">
          <a:xfrm>
            <a:off x="1981200" y="1524000"/>
            <a:ext cx="8085138" cy="4419600"/>
            <a:chOff x="304800" y="381000"/>
            <a:chExt cx="8085138" cy="4419600"/>
          </a:xfrm>
        </p:grpSpPr>
        <p:sp>
          <p:nvSpPr>
            <p:cNvPr id="10243" name="Text Box 2">
              <a:extLst>
                <a:ext uri="{FF2B5EF4-FFF2-40B4-BE49-F238E27FC236}">
                  <a16:creationId xmlns:a16="http://schemas.microsoft.com/office/drawing/2014/main" id="{34AD5A4E-1820-05B6-E973-3B82030C648A}"/>
                </a:ext>
              </a:extLst>
            </p:cNvPr>
            <p:cNvSpPr txBox="1">
              <a:spLocks noChangeArrowheads="1"/>
            </p:cNvSpPr>
            <p:nvPr/>
          </p:nvSpPr>
          <p:spPr bwMode="auto">
            <a:xfrm>
              <a:off x="304800" y="381000"/>
              <a:ext cx="37417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a:solidFill>
                    <a:schemeClr val="folHlink"/>
                  </a:solidFill>
                  <a:latin typeface="Times New Roman" panose="02020603050405020304" pitchFamily="18" charset="0"/>
                </a:rPr>
                <a:t>Figure 7.1  </a:t>
              </a:r>
              <a:r>
                <a:rPr lang="en-US" altLang="en-US" sz="2000" b="1" i="0">
                  <a:latin typeface="Times New Roman" panose="02020603050405020304" pitchFamily="18" charset="0"/>
                </a:rPr>
                <a:t>A computer system</a:t>
              </a:r>
            </a:p>
          </p:txBody>
        </p:sp>
        <p:pic>
          <p:nvPicPr>
            <p:cNvPr id="10244" name="Picture 4">
              <a:extLst>
                <a:ext uri="{FF2B5EF4-FFF2-40B4-BE49-F238E27FC236}">
                  <a16:creationId xmlns:a16="http://schemas.microsoft.com/office/drawing/2014/main" id="{E52300A2-9184-03FD-0F21-CF6493A254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1238" y="1463675"/>
              <a:ext cx="6678612" cy="3168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0245" name="Straight Connector 4">
              <a:extLst>
                <a:ext uri="{FF2B5EF4-FFF2-40B4-BE49-F238E27FC236}">
                  <a16:creationId xmlns:a16="http://schemas.microsoft.com/office/drawing/2014/main" id="{86FCD663-F837-1AAB-B468-F606716E7057}"/>
                </a:ext>
              </a:extLst>
            </p:cNvPr>
            <p:cNvCxnSpPr>
              <a:cxnSpLocks noChangeShapeType="1"/>
            </p:cNvCxnSpPr>
            <p:nvPr/>
          </p:nvCxnSpPr>
          <p:spPr bwMode="auto">
            <a:xfrm>
              <a:off x="366713" y="9144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246" name="Straight Connector 5">
              <a:extLst>
                <a:ext uri="{FF2B5EF4-FFF2-40B4-BE49-F238E27FC236}">
                  <a16:creationId xmlns:a16="http://schemas.microsoft.com/office/drawing/2014/main" id="{220EEB70-5EC4-053B-55E9-835CEC14458D}"/>
                </a:ext>
              </a:extLst>
            </p:cNvPr>
            <p:cNvCxnSpPr>
              <a:cxnSpLocks noChangeShapeType="1"/>
            </p:cNvCxnSpPr>
            <p:nvPr/>
          </p:nvCxnSpPr>
          <p:spPr bwMode="auto">
            <a:xfrm>
              <a:off x="366713" y="381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247" name="Straight Connector 6">
              <a:extLst>
                <a:ext uri="{FF2B5EF4-FFF2-40B4-BE49-F238E27FC236}">
                  <a16:creationId xmlns:a16="http://schemas.microsoft.com/office/drawing/2014/main" id="{C93EA603-488E-F8F5-52E4-5F93029527D2}"/>
                </a:ext>
              </a:extLst>
            </p:cNvPr>
            <p:cNvCxnSpPr>
              <a:cxnSpLocks noChangeShapeType="1"/>
            </p:cNvCxnSpPr>
            <p:nvPr/>
          </p:nvCxnSpPr>
          <p:spPr bwMode="auto">
            <a:xfrm>
              <a:off x="366713" y="4800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pic>
        <p:nvPicPr>
          <p:cNvPr id="3" name="Picture 2">
            <a:extLst>
              <a:ext uri="{FF2B5EF4-FFF2-40B4-BE49-F238E27FC236}">
                <a16:creationId xmlns:a16="http://schemas.microsoft.com/office/drawing/2014/main" id="{1C47B73F-DABC-D737-5EF5-7729550761E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a:extLst>
              <a:ext uri="{FF2B5EF4-FFF2-40B4-BE49-F238E27FC236}">
                <a16:creationId xmlns:a16="http://schemas.microsoft.com/office/drawing/2014/main" id="{9570D974-8A40-F368-A87E-F43A0771B3C7}"/>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5" name="Picture 4">
            <a:extLst>
              <a:ext uri="{FF2B5EF4-FFF2-40B4-BE49-F238E27FC236}">
                <a16:creationId xmlns:a16="http://schemas.microsoft.com/office/drawing/2014/main" id="{F3460303-6816-A1C3-E1EF-5D958A99944A}"/>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0F7AC495-0FF1-36D9-B233-5FDD027CE912}"/>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A1AD7D6E-144F-BBB0-8BF0-B2F0420E24C4}"/>
              </a:ext>
            </a:extLst>
          </p:cNvPr>
          <p:cNvPicPr>
            <a:picLocks noChangeAspect="1"/>
          </p:cNvPicPr>
          <p:nvPr/>
        </p:nvPicPr>
        <p:blipFill>
          <a:blip r:embed="rId8"/>
          <a:stretch>
            <a:fillRect/>
          </a:stretch>
        </p:blipFill>
        <p:spPr>
          <a:xfrm>
            <a:off x="0" y="-28119"/>
            <a:ext cx="11339032" cy="1610200"/>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1" name="Text Box 4">
            <a:extLst>
              <a:ext uri="{FF2B5EF4-FFF2-40B4-BE49-F238E27FC236}">
                <a16:creationId xmlns:a16="http://schemas.microsoft.com/office/drawing/2014/main" id="{9C29F80A-0AAC-C59D-EC9B-0F65160F8E85}"/>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endParaRPr lang="en-US" altLang="en-US" sz="1800" b="1" i="0">
              <a:latin typeface="Times New Roman" panose="02020603050405020304" pitchFamily="18" charset="0"/>
            </a:endParaRPr>
          </a:p>
        </p:txBody>
      </p:sp>
      <p:sp>
        <p:nvSpPr>
          <p:cNvPr id="923653" name="Rectangle 5">
            <a:extLst>
              <a:ext uri="{FF2B5EF4-FFF2-40B4-BE49-F238E27FC236}">
                <a16:creationId xmlns:a16="http://schemas.microsoft.com/office/drawing/2014/main" id="{79B8B9FC-5AA3-5FF4-AF28-1DEB3819B137}"/>
              </a:ext>
            </a:extLst>
          </p:cNvPr>
          <p:cNvSpPr>
            <a:spLocks noChangeArrowheads="1"/>
          </p:cNvSpPr>
          <p:nvPr/>
        </p:nvSpPr>
        <p:spPr bwMode="auto">
          <a:xfrm>
            <a:off x="598342" y="1662862"/>
            <a:ext cx="10995315"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just" eaLnBrk="1" hangingPunct="1">
              <a:defRPr/>
            </a:pPr>
            <a:r>
              <a:rPr lang="en-US" altLang="en-US" sz="2800" dirty="0">
                <a:latin typeface="Times New Roman" panose="02020603050405020304" pitchFamily="18" charset="0"/>
              </a:rPr>
              <a:t>An </a:t>
            </a:r>
            <a:r>
              <a:rPr lang="en-US" altLang="en-US" sz="2800" b="1" dirty="0">
                <a:latin typeface="Times New Roman" panose="02020603050405020304" pitchFamily="18" charset="0"/>
              </a:rPr>
              <a:t>operating system</a:t>
            </a:r>
            <a:r>
              <a:rPr lang="en-US" altLang="en-US" sz="2800" dirty="0">
                <a:latin typeface="Times New Roman" panose="02020603050405020304" pitchFamily="18" charset="0"/>
              </a:rPr>
              <a:t> is complex, so it is difficult to give a simple universal definition. Instead, here are some common definitions:</a:t>
            </a:r>
          </a:p>
        </p:txBody>
      </p:sp>
      <p:sp>
        <p:nvSpPr>
          <p:cNvPr id="923656" name="Rectangle 8">
            <a:extLst>
              <a:ext uri="{FF2B5EF4-FFF2-40B4-BE49-F238E27FC236}">
                <a16:creationId xmlns:a16="http://schemas.microsoft.com/office/drawing/2014/main" id="{B08E58B6-4993-711A-D2C5-A0B1DB28BA33}"/>
              </a:ext>
            </a:extLst>
          </p:cNvPr>
          <p:cNvSpPr>
            <a:spLocks noChangeArrowheads="1"/>
          </p:cNvSpPr>
          <p:nvPr/>
        </p:nvSpPr>
        <p:spPr bwMode="auto">
          <a:xfrm>
            <a:off x="651740" y="2729327"/>
            <a:ext cx="10995315" cy="830262"/>
          </a:xfrm>
          <a:prstGeom prst="rect">
            <a:avLst/>
          </a:prstGeom>
          <a:noFill/>
          <a:ln>
            <a:noFill/>
          </a:ln>
          <a:effectLst/>
          <a:extLst>
            <a:ext uri="{909E8E84-426E-40DD-AFC4-6F175D3DCCD1}">
              <a14:hiddenFill xmlns:a14="http://schemas.microsoft.com/office/drawing/2010/main">
                <a:solidFill>
                  <a:srgbClr val="CC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eaLnBrk="1" hangingPunct="1">
              <a:spcAft>
                <a:spcPct val="40000"/>
              </a:spcAft>
              <a:buFont typeface="Wingdings" panose="05000000000000000000" pitchFamily="2" charset="2"/>
              <a:buChar char="q"/>
              <a:defRPr/>
            </a:pPr>
            <a:r>
              <a:rPr lang="en-US" altLang="en-US" sz="2400" b="1" dirty="0">
                <a:latin typeface="Times New Roman" panose="02020603050405020304" pitchFamily="18" charset="0"/>
              </a:rPr>
              <a:t> An operating system is an interface between the hardware of a computer and the user (programs or humans).</a:t>
            </a:r>
          </a:p>
        </p:txBody>
      </p:sp>
      <p:sp>
        <p:nvSpPr>
          <p:cNvPr id="8" name="Rectangle 8">
            <a:extLst>
              <a:ext uri="{FF2B5EF4-FFF2-40B4-BE49-F238E27FC236}">
                <a16:creationId xmlns:a16="http://schemas.microsoft.com/office/drawing/2014/main" id="{2D245F5A-5E31-5BF6-02C3-49BBB52FC92B}"/>
              </a:ext>
            </a:extLst>
          </p:cNvPr>
          <p:cNvSpPr>
            <a:spLocks noChangeArrowheads="1"/>
          </p:cNvSpPr>
          <p:nvPr/>
        </p:nvSpPr>
        <p:spPr bwMode="auto">
          <a:xfrm>
            <a:off x="642757" y="3718081"/>
            <a:ext cx="10995315" cy="830262"/>
          </a:xfrm>
          <a:prstGeom prst="rect">
            <a:avLst/>
          </a:prstGeom>
          <a:noFill/>
          <a:ln>
            <a:noFill/>
          </a:ln>
          <a:effectLst/>
          <a:extLst>
            <a:ext uri="{909E8E84-426E-40DD-AFC4-6F175D3DCCD1}">
              <a14:hiddenFill xmlns:a14="http://schemas.microsoft.com/office/drawing/2010/main">
                <a:solidFill>
                  <a:srgbClr val="CC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eaLnBrk="1" hangingPunct="1">
              <a:spcAft>
                <a:spcPct val="40000"/>
              </a:spcAft>
              <a:buFont typeface="Wingdings" panose="05000000000000000000" pitchFamily="2" charset="2"/>
              <a:buChar char="q"/>
              <a:defRPr/>
            </a:pPr>
            <a:r>
              <a:rPr lang="en-US" altLang="en-US" sz="2400" b="1" dirty="0">
                <a:latin typeface="Times New Roman" panose="02020603050405020304" pitchFamily="18" charset="0"/>
              </a:rPr>
              <a:t> An operating system is a program (or a set of programs)</a:t>
            </a:r>
            <a:r>
              <a:rPr lang="ar-EG" altLang="en-US" sz="2400" b="1" dirty="0">
                <a:latin typeface="Times New Roman" panose="02020603050405020304" pitchFamily="18" charset="0"/>
              </a:rPr>
              <a:t> </a:t>
            </a:r>
            <a:r>
              <a:rPr lang="en-US" altLang="en-US" sz="2400" b="1" dirty="0">
                <a:latin typeface="Times New Roman" panose="02020603050405020304" pitchFamily="18" charset="0"/>
              </a:rPr>
              <a:t>that facilitates the execution of other programs.</a:t>
            </a:r>
          </a:p>
        </p:txBody>
      </p:sp>
      <p:sp>
        <p:nvSpPr>
          <p:cNvPr id="9" name="Rectangle 8">
            <a:extLst>
              <a:ext uri="{FF2B5EF4-FFF2-40B4-BE49-F238E27FC236}">
                <a16:creationId xmlns:a16="http://schemas.microsoft.com/office/drawing/2014/main" id="{DB83FC98-F470-DE7C-0816-30A1953952F1}"/>
              </a:ext>
            </a:extLst>
          </p:cNvPr>
          <p:cNvSpPr>
            <a:spLocks noChangeArrowheads="1"/>
          </p:cNvSpPr>
          <p:nvPr/>
        </p:nvSpPr>
        <p:spPr bwMode="auto">
          <a:xfrm>
            <a:off x="642757" y="4636450"/>
            <a:ext cx="10995315" cy="830262"/>
          </a:xfrm>
          <a:prstGeom prst="rect">
            <a:avLst/>
          </a:prstGeom>
          <a:noFill/>
          <a:ln>
            <a:noFill/>
          </a:ln>
          <a:effectLst/>
          <a:extLst>
            <a:ext uri="{909E8E84-426E-40DD-AFC4-6F175D3DCCD1}">
              <a14:hiddenFill xmlns:a14="http://schemas.microsoft.com/office/drawing/2010/main">
                <a:solidFill>
                  <a:srgbClr val="CC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eaLnBrk="1" hangingPunct="1">
              <a:spcAft>
                <a:spcPct val="40000"/>
              </a:spcAft>
              <a:buFont typeface="Wingdings" panose="05000000000000000000" pitchFamily="2" charset="2"/>
              <a:buChar char="q"/>
              <a:defRPr/>
            </a:pPr>
            <a:r>
              <a:rPr lang="en-US" altLang="en-US" sz="2400" b="1" dirty="0">
                <a:latin typeface="Times New Roman" panose="02020603050405020304" pitchFamily="18" charset="0"/>
              </a:rPr>
              <a:t> An operating system acts as a general manager supervising</a:t>
            </a:r>
            <a:r>
              <a:rPr lang="ar-EG" altLang="en-US" sz="2400" b="1" dirty="0">
                <a:latin typeface="Times New Roman" panose="02020603050405020304" pitchFamily="18" charset="0"/>
              </a:rPr>
              <a:t> </a:t>
            </a:r>
            <a:r>
              <a:rPr lang="en-US" altLang="en-US" sz="2400" b="1" dirty="0">
                <a:latin typeface="Times New Roman" panose="02020603050405020304" pitchFamily="18" charset="0"/>
              </a:rPr>
              <a:t>the activity of each component in the computer system. </a:t>
            </a:r>
          </a:p>
        </p:txBody>
      </p:sp>
      <p:pic>
        <p:nvPicPr>
          <p:cNvPr id="2" name="Picture 1">
            <a:extLst>
              <a:ext uri="{FF2B5EF4-FFF2-40B4-BE49-F238E27FC236}">
                <a16:creationId xmlns:a16="http://schemas.microsoft.com/office/drawing/2014/main" id="{7B1A2071-C67A-1A88-13D7-4B3226BC676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ADA4F64C-D201-F391-516B-E8D876A84FD0}"/>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37844931-134A-CF77-4652-A2BC6D8D4F54}"/>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A8BA7B2F-868A-1BF5-7C87-F4F42D4AE4FD}"/>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255A8548-7468-D1CA-BC0D-76CDDF0497D5}"/>
              </a:ext>
            </a:extLst>
          </p:cNvPr>
          <p:cNvPicPr>
            <a:picLocks noChangeAspect="1"/>
          </p:cNvPicPr>
          <p:nvPr/>
        </p:nvPicPr>
        <p:blipFill>
          <a:blip r:embed="rId7"/>
          <a:stretch>
            <a:fillRect/>
          </a:stretch>
        </p:blipFill>
        <p:spPr>
          <a:xfrm>
            <a:off x="0" y="-83537"/>
            <a:ext cx="11339032" cy="1610200"/>
          </a:xfrm>
          <a:prstGeom prst="rect">
            <a:avLst/>
          </a:prstGeom>
        </p:spPr>
      </p:pic>
      <p:sp>
        <p:nvSpPr>
          <p:cNvPr id="10" name="TextBox 9">
            <a:extLst>
              <a:ext uri="{FF2B5EF4-FFF2-40B4-BE49-F238E27FC236}">
                <a16:creationId xmlns:a16="http://schemas.microsoft.com/office/drawing/2014/main" id="{64EF8F93-4554-0C4B-7A12-D015655E410D}"/>
              </a:ext>
            </a:extLst>
          </p:cNvPr>
          <p:cNvSpPr txBox="1"/>
          <p:nvPr/>
        </p:nvSpPr>
        <p:spPr>
          <a:xfrm>
            <a:off x="3873285" y="497642"/>
            <a:ext cx="6225308" cy="646331"/>
          </a:xfrm>
          <a:prstGeom prst="rect">
            <a:avLst/>
          </a:prstGeom>
          <a:noFill/>
        </p:spPr>
        <p:txBody>
          <a:bodyPr wrap="square">
            <a:spAutoFit/>
          </a:bodyPr>
          <a:lstStyle/>
          <a:p>
            <a:pPr>
              <a:defRPr/>
            </a:pPr>
            <a:r>
              <a:rPr lang="en-US" altLang="en-US" sz="3600" b="1" dirty="0">
                <a:solidFill>
                  <a:schemeClr val="bg1"/>
                </a:solidFill>
                <a:latin typeface="Calibri" panose="020F0502020204030204" pitchFamily="34" charset="0"/>
              </a:rPr>
              <a:t>7.1.1   Operating System</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2365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6" presetClass="entr" presetSubtype="0" fill="hold" nodeType="clickEffect">
                                  <p:stCondLst>
                                    <p:cond delay="0"/>
                                  </p:stCondLst>
                                  <p:childTnLst>
                                    <p:set>
                                      <p:cBhvr>
                                        <p:cTn id="10" dur="1" fill="hold">
                                          <p:stCondLst>
                                            <p:cond delay="0"/>
                                          </p:stCondLst>
                                        </p:cTn>
                                        <p:tgtEl>
                                          <p:spTgt spid="923656"/>
                                        </p:tgtEl>
                                        <p:attrNameLst>
                                          <p:attrName>style.visibility</p:attrName>
                                        </p:attrNameLst>
                                      </p:cBhvr>
                                      <p:to>
                                        <p:strVal val="visible"/>
                                      </p:to>
                                    </p:set>
                                    <p:animEffect transition="in" filter="wipe(down)">
                                      <p:cBhvr>
                                        <p:cTn id="11" dur="580">
                                          <p:stCondLst>
                                            <p:cond delay="0"/>
                                          </p:stCondLst>
                                        </p:cTn>
                                        <p:tgtEl>
                                          <p:spTgt spid="923656"/>
                                        </p:tgtEl>
                                      </p:cBhvr>
                                    </p:animEffect>
                                    <p:anim calcmode="lin" valueType="num">
                                      <p:cBhvr>
                                        <p:cTn id="12" dur="1822" tmFilter="0,0; 0.14,0.36; 0.43,0.73; 0.71,0.91; 1.0,1.0">
                                          <p:stCondLst>
                                            <p:cond delay="0"/>
                                          </p:stCondLst>
                                        </p:cTn>
                                        <p:tgtEl>
                                          <p:spTgt spid="923656"/>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923656"/>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923656"/>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923656"/>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923656"/>
                                        </p:tgtEl>
                                        <p:attrNameLst>
                                          <p:attrName>ppt_y</p:attrName>
                                        </p:attrNameLst>
                                      </p:cBhvr>
                                      <p:tavLst>
                                        <p:tav tm="0" fmla="#ppt_y-sin(pi*$)/81">
                                          <p:val>
                                            <p:fltVal val="0"/>
                                          </p:val>
                                        </p:tav>
                                        <p:tav tm="100000">
                                          <p:val>
                                            <p:fltVal val="1"/>
                                          </p:val>
                                        </p:tav>
                                      </p:tavLst>
                                    </p:anim>
                                    <p:animScale>
                                      <p:cBhvr>
                                        <p:cTn id="17" dur="26">
                                          <p:stCondLst>
                                            <p:cond delay="650"/>
                                          </p:stCondLst>
                                        </p:cTn>
                                        <p:tgtEl>
                                          <p:spTgt spid="923656"/>
                                        </p:tgtEl>
                                      </p:cBhvr>
                                      <p:to x="100000" y="60000"/>
                                    </p:animScale>
                                    <p:animScale>
                                      <p:cBhvr>
                                        <p:cTn id="18" dur="166" decel="50000">
                                          <p:stCondLst>
                                            <p:cond delay="676"/>
                                          </p:stCondLst>
                                        </p:cTn>
                                        <p:tgtEl>
                                          <p:spTgt spid="923656"/>
                                        </p:tgtEl>
                                      </p:cBhvr>
                                      <p:to x="100000" y="100000"/>
                                    </p:animScale>
                                    <p:animScale>
                                      <p:cBhvr>
                                        <p:cTn id="19" dur="26">
                                          <p:stCondLst>
                                            <p:cond delay="1312"/>
                                          </p:stCondLst>
                                        </p:cTn>
                                        <p:tgtEl>
                                          <p:spTgt spid="923656"/>
                                        </p:tgtEl>
                                      </p:cBhvr>
                                      <p:to x="100000" y="80000"/>
                                    </p:animScale>
                                    <p:animScale>
                                      <p:cBhvr>
                                        <p:cTn id="20" dur="166" decel="50000">
                                          <p:stCondLst>
                                            <p:cond delay="1338"/>
                                          </p:stCondLst>
                                        </p:cTn>
                                        <p:tgtEl>
                                          <p:spTgt spid="923656"/>
                                        </p:tgtEl>
                                      </p:cBhvr>
                                      <p:to x="100000" y="100000"/>
                                    </p:animScale>
                                    <p:animScale>
                                      <p:cBhvr>
                                        <p:cTn id="21" dur="26">
                                          <p:stCondLst>
                                            <p:cond delay="1642"/>
                                          </p:stCondLst>
                                        </p:cTn>
                                        <p:tgtEl>
                                          <p:spTgt spid="923656"/>
                                        </p:tgtEl>
                                      </p:cBhvr>
                                      <p:to x="100000" y="90000"/>
                                    </p:animScale>
                                    <p:animScale>
                                      <p:cBhvr>
                                        <p:cTn id="22" dur="166" decel="50000">
                                          <p:stCondLst>
                                            <p:cond delay="1668"/>
                                          </p:stCondLst>
                                        </p:cTn>
                                        <p:tgtEl>
                                          <p:spTgt spid="923656"/>
                                        </p:tgtEl>
                                      </p:cBhvr>
                                      <p:to x="100000" y="100000"/>
                                    </p:animScale>
                                    <p:animScale>
                                      <p:cBhvr>
                                        <p:cTn id="23" dur="26">
                                          <p:stCondLst>
                                            <p:cond delay="1808"/>
                                          </p:stCondLst>
                                        </p:cTn>
                                        <p:tgtEl>
                                          <p:spTgt spid="923656"/>
                                        </p:tgtEl>
                                      </p:cBhvr>
                                      <p:to x="100000" y="95000"/>
                                    </p:animScale>
                                    <p:animScale>
                                      <p:cBhvr>
                                        <p:cTn id="24" dur="166" decel="50000">
                                          <p:stCondLst>
                                            <p:cond delay="1834"/>
                                          </p:stCondLst>
                                        </p:cTn>
                                        <p:tgtEl>
                                          <p:spTgt spid="923656"/>
                                        </p:tgtEl>
                                      </p:cBhvr>
                                      <p:to x="100000" y="100000"/>
                                    </p:animScale>
                                  </p:childTnLst>
                                </p:cTn>
                              </p:par>
                            </p:childTnLst>
                          </p:cTn>
                        </p:par>
                      </p:childTnLst>
                    </p:cTn>
                  </p:par>
                  <p:par>
                    <p:cTn id="25" fill="hold" nodeType="clickPar">
                      <p:stCondLst>
                        <p:cond delay="indefinite"/>
                      </p:stCondLst>
                      <p:childTnLst>
                        <p:par>
                          <p:cTn id="26" fill="hold" nodeType="withGroup">
                            <p:stCondLst>
                              <p:cond delay="0"/>
                            </p:stCondLst>
                            <p:childTnLst>
                              <p:par>
                                <p:cTn id="27" presetID="26" presetClass="entr" presetSubtype="0" fill="hold"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down)">
                                      <p:cBhvr>
                                        <p:cTn id="29" dur="580">
                                          <p:stCondLst>
                                            <p:cond delay="0"/>
                                          </p:stCondLst>
                                        </p:cTn>
                                        <p:tgtEl>
                                          <p:spTgt spid="8"/>
                                        </p:tgtEl>
                                      </p:cBhvr>
                                    </p:animEffect>
                                    <p:anim calcmode="lin" valueType="num">
                                      <p:cBhvr>
                                        <p:cTn id="30"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35" dur="26">
                                          <p:stCondLst>
                                            <p:cond delay="650"/>
                                          </p:stCondLst>
                                        </p:cTn>
                                        <p:tgtEl>
                                          <p:spTgt spid="8"/>
                                        </p:tgtEl>
                                      </p:cBhvr>
                                      <p:to x="100000" y="60000"/>
                                    </p:animScale>
                                    <p:animScale>
                                      <p:cBhvr>
                                        <p:cTn id="36" dur="166" decel="50000">
                                          <p:stCondLst>
                                            <p:cond delay="676"/>
                                          </p:stCondLst>
                                        </p:cTn>
                                        <p:tgtEl>
                                          <p:spTgt spid="8"/>
                                        </p:tgtEl>
                                      </p:cBhvr>
                                      <p:to x="100000" y="100000"/>
                                    </p:animScale>
                                    <p:animScale>
                                      <p:cBhvr>
                                        <p:cTn id="37" dur="26">
                                          <p:stCondLst>
                                            <p:cond delay="1312"/>
                                          </p:stCondLst>
                                        </p:cTn>
                                        <p:tgtEl>
                                          <p:spTgt spid="8"/>
                                        </p:tgtEl>
                                      </p:cBhvr>
                                      <p:to x="100000" y="80000"/>
                                    </p:animScale>
                                    <p:animScale>
                                      <p:cBhvr>
                                        <p:cTn id="38" dur="166" decel="50000">
                                          <p:stCondLst>
                                            <p:cond delay="1338"/>
                                          </p:stCondLst>
                                        </p:cTn>
                                        <p:tgtEl>
                                          <p:spTgt spid="8"/>
                                        </p:tgtEl>
                                      </p:cBhvr>
                                      <p:to x="100000" y="100000"/>
                                    </p:animScale>
                                    <p:animScale>
                                      <p:cBhvr>
                                        <p:cTn id="39" dur="26">
                                          <p:stCondLst>
                                            <p:cond delay="1642"/>
                                          </p:stCondLst>
                                        </p:cTn>
                                        <p:tgtEl>
                                          <p:spTgt spid="8"/>
                                        </p:tgtEl>
                                      </p:cBhvr>
                                      <p:to x="100000" y="90000"/>
                                    </p:animScale>
                                    <p:animScale>
                                      <p:cBhvr>
                                        <p:cTn id="40" dur="166" decel="50000">
                                          <p:stCondLst>
                                            <p:cond delay="1668"/>
                                          </p:stCondLst>
                                        </p:cTn>
                                        <p:tgtEl>
                                          <p:spTgt spid="8"/>
                                        </p:tgtEl>
                                      </p:cBhvr>
                                      <p:to x="100000" y="100000"/>
                                    </p:animScale>
                                    <p:animScale>
                                      <p:cBhvr>
                                        <p:cTn id="41" dur="26">
                                          <p:stCondLst>
                                            <p:cond delay="1808"/>
                                          </p:stCondLst>
                                        </p:cTn>
                                        <p:tgtEl>
                                          <p:spTgt spid="8"/>
                                        </p:tgtEl>
                                      </p:cBhvr>
                                      <p:to x="100000" y="95000"/>
                                    </p:animScale>
                                    <p:animScale>
                                      <p:cBhvr>
                                        <p:cTn id="42" dur="166" decel="50000">
                                          <p:stCondLst>
                                            <p:cond delay="1834"/>
                                          </p:stCondLst>
                                        </p:cTn>
                                        <p:tgtEl>
                                          <p:spTgt spid="8"/>
                                        </p:tgtEl>
                                      </p:cBhvr>
                                      <p:to x="100000" y="100000"/>
                                    </p:animScale>
                                  </p:childTnLst>
                                </p:cTn>
                              </p:par>
                            </p:childTnLst>
                          </p:cTn>
                        </p:par>
                      </p:childTnLst>
                    </p:cTn>
                  </p:par>
                  <p:par>
                    <p:cTn id="43" fill="hold" nodeType="clickPar">
                      <p:stCondLst>
                        <p:cond delay="indefinite"/>
                      </p:stCondLst>
                      <p:childTnLst>
                        <p:par>
                          <p:cTn id="44" fill="hold" nodeType="withGroup">
                            <p:stCondLst>
                              <p:cond delay="0"/>
                            </p:stCondLst>
                            <p:childTnLst>
                              <p:par>
                                <p:cTn id="45" presetID="26" presetClass="entr" presetSubtype="0" fill="hold" nodeType="click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down)">
                                      <p:cBhvr>
                                        <p:cTn id="47" dur="580">
                                          <p:stCondLst>
                                            <p:cond delay="0"/>
                                          </p:stCondLst>
                                        </p:cTn>
                                        <p:tgtEl>
                                          <p:spTgt spid="9"/>
                                        </p:tgtEl>
                                      </p:cBhvr>
                                    </p:animEffect>
                                    <p:anim calcmode="lin" valueType="num">
                                      <p:cBhvr>
                                        <p:cTn id="4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53" dur="26">
                                          <p:stCondLst>
                                            <p:cond delay="650"/>
                                          </p:stCondLst>
                                        </p:cTn>
                                        <p:tgtEl>
                                          <p:spTgt spid="9"/>
                                        </p:tgtEl>
                                      </p:cBhvr>
                                      <p:to x="100000" y="60000"/>
                                    </p:animScale>
                                    <p:animScale>
                                      <p:cBhvr>
                                        <p:cTn id="54" dur="166" decel="50000">
                                          <p:stCondLst>
                                            <p:cond delay="676"/>
                                          </p:stCondLst>
                                        </p:cTn>
                                        <p:tgtEl>
                                          <p:spTgt spid="9"/>
                                        </p:tgtEl>
                                      </p:cBhvr>
                                      <p:to x="100000" y="100000"/>
                                    </p:animScale>
                                    <p:animScale>
                                      <p:cBhvr>
                                        <p:cTn id="55" dur="26">
                                          <p:stCondLst>
                                            <p:cond delay="1312"/>
                                          </p:stCondLst>
                                        </p:cTn>
                                        <p:tgtEl>
                                          <p:spTgt spid="9"/>
                                        </p:tgtEl>
                                      </p:cBhvr>
                                      <p:to x="100000" y="80000"/>
                                    </p:animScale>
                                    <p:animScale>
                                      <p:cBhvr>
                                        <p:cTn id="56" dur="166" decel="50000">
                                          <p:stCondLst>
                                            <p:cond delay="1338"/>
                                          </p:stCondLst>
                                        </p:cTn>
                                        <p:tgtEl>
                                          <p:spTgt spid="9"/>
                                        </p:tgtEl>
                                      </p:cBhvr>
                                      <p:to x="100000" y="100000"/>
                                    </p:animScale>
                                    <p:animScale>
                                      <p:cBhvr>
                                        <p:cTn id="57" dur="26">
                                          <p:stCondLst>
                                            <p:cond delay="1642"/>
                                          </p:stCondLst>
                                        </p:cTn>
                                        <p:tgtEl>
                                          <p:spTgt spid="9"/>
                                        </p:tgtEl>
                                      </p:cBhvr>
                                      <p:to x="100000" y="90000"/>
                                    </p:animScale>
                                    <p:animScale>
                                      <p:cBhvr>
                                        <p:cTn id="58" dur="166" decel="50000">
                                          <p:stCondLst>
                                            <p:cond delay="1668"/>
                                          </p:stCondLst>
                                        </p:cTn>
                                        <p:tgtEl>
                                          <p:spTgt spid="9"/>
                                        </p:tgtEl>
                                      </p:cBhvr>
                                      <p:to x="100000" y="100000"/>
                                    </p:animScale>
                                    <p:animScale>
                                      <p:cBhvr>
                                        <p:cTn id="59" dur="26">
                                          <p:stCondLst>
                                            <p:cond delay="1808"/>
                                          </p:stCondLst>
                                        </p:cTn>
                                        <p:tgtEl>
                                          <p:spTgt spid="9"/>
                                        </p:tgtEl>
                                      </p:cBhvr>
                                      <p:to x="100000" y="95000"/>
                                    </p:animScale>
                                    <p:animScale>
                                      <p:cBhvr>
                                        <p:cTn id="60" dur="166" decel="50000">
                                          <p:stCondLst>
                                            <p:cond delay="1834"/>
                                          </p:stCondLst>
                                        </p:cTn>
                                        <p:tgtEl>
                                          <p:spTgt spid="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3653" grpId="0"/>
      <p:bldP spid="923656" grpId="0"/>
      <p:bldP spid="8"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2">
            <a:extLst>
              <a:ext uri="{FF2B5EF4-FFF2-40B4-BE49-F238E27FC236}">
                <a16:creationId xmlns:a16="http://schemas.microsoft.com/office/drawing/2014/main" id="{C4DDEAE7-2F68-E73B-97F4-CAE029032D1B}"/>
              </a:ext>
            </a:extLst>
          </p:cNvPr>
          <p:cNvSpPr>
            <a:spLocks noChangeArrowheads="1"/>
          </p:cNvSpPr>
          <p:nvPr/>
        </p:nvSpPr>
        <p:spPr bwMode="auto">
          <a:xfrm>
            <a:off x="1847046" y="1738313"/>
            <a:ext cx="8820955" cy="1384995"/>
          </a:xfrm>
          <a:prstGeom prst="rect">
            <a:avLst/>
          </a:prstGeom>
          <a:solidFill>
            <a:srgbClr val="FF0000"/>
          </a:solidFill>
          <a:ln w="76200" algn="ctr">
            <a:noFill/>
            <a:miter lim="800000"/>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ctr">
              <a:defRPr/>
            </a:pPr>
            <a:r>
              <a:rPr lang="en-US" altLang="en-US" sz="2000" b="1" i="0" dirty="0">
                <a:solidFill>
                  <a:schemeClr val="bg1"/>
                </a:solidFill>
                <a:latin typeface="Times New Roman" panose="02020603050405020304" pitchFamily="18" charset="0"/>
              </a:rPr>
              <a:t>An operating system is an interface between the hardware of a computer and the user (programs or humans)  </a:t>
            </a:r>
            <a:r>
              <a:rPr lang="en-US" altLang="en-US" sz="2400" b="1" i="0" dirty="0">
                <a:solidFill>
                  <a:schemeClr val="bg1"/>
                </a:solidFill>
                <a:latin typeface="Times New Roman" panose="02020603050405020304" pitchFamily="18" charset="0"/>
              </a:rPr>
              <a:t>that</a:t>
            </a:r>
            <a:r>
              <a:rPr lang="en-US" altLang="en-US" sz="2000" b="1" i="0" dirty="0">
                <a:solidFill>
                  <a:schemeClr val="bg1"/>
                </a:solidFill>
                <a:latin typeface="Times New Roman" panose="02020603050405020304" pitchFamily="18" charset="0"/>
              </a:rPr>
              <a:t> facilitates the execution of other programs </a:t>
            </a:r>
            <a:br>
              <a:rPr lang="en-US" altLang="en-US" sz="2000" b="1" i="0" dirty="0">
                <a:solidFill>
                  <a:schemeClr val="bg1"/>
                </a:solidFill>
                <a:latin typeface="Times New Roman" panose="02020603050405020304" pitchFamily="18" charset="0"/>
              </a:rPr>
            </a:br>
            <a:r>
              <a:rPr lang="en-US" altLang="en-US" sz="2000" b="1" i="0" dirty="0">
                <a:solidFill>
                  <a:schemeClr val="bg1"/>
                </a:solidFill>
                <a:latin typeface="Times New Roman" panose="02020603050405020304" pitchFamily="18" charset="0"/>
              </a:rPr>
              <a:t>and the access to hardware and software resources.</a:t>
            </a:r>
          </a:p>
        </p:txBody>
      </p:sp>
      <p:sp>
        <p:nvSpPr>
          <p:cNvPr id="1264646" name="Rectangle 6">
            <a:extLst>
              <a:ext uri="{FF2B5EF4-FFF2-40B4-BE49-F238E27FC236}">
                <a16:creationId xmlns:a16="http://schemas.microsoft.com/office/drawing/2014/main" id="{250F8B7E-1C05-AE73-CCA0-7C408EAA97D5}"/>
              </a:ext>
            </a:extLst>
          </p:cNvPr>
          <p:cNvSpPr>
            <a:spLocks noChangeArrowheads="1"/>
          </p:cNvSpPr>
          <p:nvPr/>
        </p:nvSpPr>
        <p:spPr bwMode="auto">
          <a:xfrm>
            <a:off x="1828800" y="3505200"/>
            <a:ext cx="82296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800" dirty="0">
                <a:effectLst>
                  <a:outerShdw blurRad="38100" dist="38100" dir="2700000" algn="tl">
                    <a:srgbClr val="C0C0C0"/>
                  </a:outerShdw>
                </a:effectLst>
                <a:latin typeface="Times New Roman" panose="02020603050405020304" pitchFamily="18" charset="0"/>
              </a:rPr>
              <a:t>Two major design goals of an operating system are:</a:t>
            </a:r>
          </a:p>
        </p:txBody>
      </p:sp>
      <p:sp>
        <p:nvSpPr>
          <p:cNvPr id="1264647" name="Rectangle 7">
            <a:extLst>
              <a:ext uri="{FF2B5EF4-FFF2-40B4-BE49-F238E27FC236}">
                <a16:creationId xmlns:a16="http://schemas.microsoft.com/office/drawing/2014/main" id="{6FF9A459-98F4-277F-04DC-8BD29E6362A6}"/>
              </a:ext>
            </a:extLst>
          </p:cNvPr>
          <p:cNvSpPr>
            <a:spLocks noChangeArrowheads="1"/>
          </p:cNvSpPr>
          <p:nvPr/>
        </p:nvSpPr>
        <p:spPr bwMode="auto">
          <a:xfrm>
            <a:off x="2144889" y="4127078"/>
            <a:ext cx="4648200" cy="461962"/>
          </a:xfrm>
          <a:prstGeom prst="rect">
            <a:avLst/>
          </a:prstGeom>
          <a:noFill/>
          <a:ln>
            <a:noFill/>
          </a:ln>
          <a:effectLst/>
          <a:extLst>
            <a:ext uri="{909E8E84-426E-40DD-AFC4-6F175D3DCCD1}">
              <a14:hiddenFill xmlns:a14="http://schemas.microsoft.com/office/drawing/2010/main">
                <a:solidFill>
                  <a:srgbClr val="CC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spcAft>
                <a:spcPct val="50000"/>
              </a:spcAft>
              <a:defRPr/>
            </a:pPr>
            <a:r>
              <a:rPr lang="en-US" altLang="en-US" sz="2400" b="1" dirty="0">
                <a:latin typeface="Times New Roman" panose="02020603050405020304" pitchFamily="18" charset="0"/>
              </a:rPr>
              <a:t>❑ Efficient use of hardware.</a:t>
            </a:r>
          </a:p>
        </p:txBody>
      </p:sp>
      <p:sp>
        <p:nvSpPr>
          <p:cNvPr id="9" name="Rectangle 7">
            <a:extLst>
              <a:ext uri="{FF2B5EF4-FFF2-40B4-BE49-F238E27FC236}">
                <a16:creationId xmlns:a16="http://schemas.microsoft.com/office/drawing/2014/main" id="{B140224C-0344-0E5C-77BD-745C186359B4}"/>
              </a:ext>
            </a:extLst>
          </p:cNvPr>
          <p:cNvSpPr>
            <a:spLocks noChangeArrowheads="1"/>
          </p:cNvSpPr>
          <p:nvPr/>
        </p:nvSpPr>
        <p:spPr bwMode="auto">
          <a:xfrm>
            <a:off x="2144889" y="4646631"/>
            <a:ext cx="4648200" cy="461962"/>
          </a:xfrm>
          <a:prstGeom prst="rect">
            <a:avLst/>
          </a:prstGeom>
          <a:noFill/>
          <a:ln>
            <a:noFill/>
          </a:ln>
          <a:effectLst/>
          <a:extLst>
            <a:ext uri="{909E8E84-426E-40DD-AFC4-6F175D3DCCD1}">
              <a14:hiddenFill xmlns:a14="http://schemas.microsoft.com/office/drawing/2010/main">
                <a:solidFill>
                  <a:srgbClr val="CC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spcAft>
                <a:spcPct val="50000"/>
              </a:spcAft>
              <a:defRPr/>
            </a:pPr>
            <a:r>
              <a:rPr lang="en-US" altLang="en-US" sz="2400" b="1" dirty="0">
                <a:latin typeface="Times New Roman" panose="02020603050405020304" pitchFamily="18" charset="0"/>
              </a:rPr>
              <a:t>❑ Easy of use of resources.</a:t>
            </a:r>
          </a:p>
        </p:txBody>
      </p:sp>
      <p:pic>
        <p:nvPicPr>
          <p:cNvPr id="2" name="Picture 1">
            <a:extLst>
              <a:ext uri="{FF2B5EF4-FFF2-40B4-BE49-F238E27FC236}">
                <a16:creationId xmlns:a16="http://schemas.microsoft.com/office/drawing/2014/main" id="{5C5568E1-A7DE-7164-D7E5-40EA4343E3E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6F427FBE-EA5E-F05F-EF59-9A9B18C5CB78}"/>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9671F02E-D62A-4FC4-E951-57492FF7C060}"/>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07D5F6F7-2271-C9A8-9544-726E338C6607}"/>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58FE2D71-F691-4D1C-6E9E-01E03E8401D9}"/>
              </a:ext>
            </a:extLst>
          </p:cNvPr>
          <p:cNvPicPr>
            <a:picLocks noChangeAspect="1"/>
          </p:cNvPicPr>
          <p:nvPr/>
        </p:nvPicPr>
        <p:blipFill>
          <a:blip r:embed="rId7"/>
          <a:stretch>
            <a:fillRect/>
          </a:stretch>
        </p:blipFill>
        <p:spPr>
          <a:xfrm>
            <a:off x="0" y="-83537"/>
            <a:ext cx="11339032" cy="1610200"/>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14339"/>
                                        </p:tgtEl>
                                        <p:attrNameLst>
                                          <p:attrName>style.visibility</p:attrName>
                                        </p:attrNameLst>
                                      </p:cBhvr>
                                      <p:to>
                                        <p:strVal val="visible"/>
                                      </p:to>
                                    </p:set>
                                    <p:anim calcmode="lin" valueType="num">
                                      <p:cBhvr>
                                        <p:cTn id="7" dur="500" fill="hold"/>
                                        <p:tgtEl>
                                          <p:spTgt spid="14339"/>
                                        </p:tgtEl>
                                        <p:attrNameLst>
                                          <p:attrName>ppt_w</p:attrName>
                                        </p:attrNameLst>
                                      </p:cBhvr>
                                      <p:tavLst>
                                        <p:tav tm="0">
                                          <p:val>
                                            <p:fltVal val="0"/>
                                          </p:val>
                                        </p:tav>
                                        <p:tav tm="100000">
                                          <p:val>
                                            <p:strVal val="#ppt_w"/>
                                          </p:val>
                                        </p:tav>
                                      </p:tavLst>
                                    </p:anim>
                                    <p:anim calcmode="lin" valueType="num">
                                      <p:cBhvr>
                                        <p:cTn id="8" dur="500" fill="hold"/>
                                        <p:tgtEl>
                                          <p:spTgt spid="14339"/>
                                        </p:tgtEl>
                                        <p:attrNameLst>
                                          <p:attrName>ppt_h</p:attrName>
                                        </p:attrNameLst>
                                      </p:cBhvr>
                                      <p:tavLst>
                                        <p:tav tm="0">
                                          <p:val>
                                            <p:fltVal val="0"/>
                                          </p:val>
                                        </p:tav>
                                        <p:tav tm="100000">
                                          <p:val>
                                            <p:strVal val="#ppt_h"/>
                                          </p:val>
                                        </p:tav>
                                      </p:tavLst>
                                    </p:anim>
                                    <p:animEffect transition="in" filter="fade">
                                      <p:cBhvr>
                                        <p:cTn id="9" dur="500"/>
                                        <p:tgtEl>
                                          <p:spTgt spid="14339"/>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1264646"/>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26" presetClass="entr" presetSubtype="0" fill="hold" nodeType="clickEffect">
                                  <p:stCondLst>
                                    <p:cond delay="0"/>
                                  </p:stCondLst>
                                  <p:childTnLst>
                                    <p:set>
                                      <p:cBhvr>
                                        <p:cTn id="17" dur="1" fill="hold">
                                          <p:stCondLst>
                                            <p:cond delay="0"/>
                                          </p:stCondLst>
                                        </p:cTn>
                                        <p:tgtEl>
                                          <p:spTgt spid="1264647"/>
                                        </p:tgtEl>
                                        <p:attrNameLst>
                                          <p:attrName>style.visibility</p:attrName>
                                        </p:attrNameLst>
                                      </p:cBhvr>
                                      <p:to>
                                        <p:strVal val="visible"/>
                                      </p:to>
                                    </p:set>
                                    <p:animEffect transition="in" filter="wipe(down)">
                                      <p:cBhvr>
                                        <p:cTn id="18" dur="580">
                                          <p:stCondLst>
                                            <p:cond delay="0"/>
                                          </p:stCondLst>
                                        </p:cTn>
                                        <p:tgtEl>
                                          <p:spTgt spid="1264647"/>
                                        </p:tgtEl>
                                      </p:cBhvr>
                                    </p:animEffect>
                                    <p:anim calcmode="lin" valueType="num">
                                      <p:cBhvr>
                                        <p:cTn id="19" dur="1822" tmFilter="0,0; 0.14,0.36; 0.43,0.73; 0.71,0.91; 1.0,1.0">
                                          <p:stCondLst>
                                            <p:cond delay="0"/>
                                          </p:stCondLst>
                                        </p:cTn>
                                        <p:tgtEl>
                                          <p:spTgt spid="1264647"/>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1264647"/>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1264647"/>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1264647"/>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1264647"/>
                                        </p:tgtEl>
                                        <p:attrNameLst>
                                          <p:attrName>ppt_y</p:attrName>
                                        </p:attrNameLst>
                                      </p:cBhvr>
                                      <p:tavLst>
                                        <p:tav tm="0" fmla="#ppt_y-sin(pi*$)/81">
                                          <p:val>
                                            <p:fltVal val="0"/>
                                          </p:val>
                                        </p:tav>
                                        <p:tav tm="100000">
                                          <p:val>
                                            <p:fltVal val="1"/>
                                          </p:val>
                                        </p:tav>
                                      </p:tavLst>
                                    </p:anim>
                                    <p:animScale>
                                      <p:cBhvr>
                                        <p:cTn id="24" dur="26">
                                          <p:stCondLst>
                                            <p:cond delay="650"/>
                                          </p:stCondLst>
                                        </p:cTn>
                                        <p:tgtEl>
                                          <p:spTgt spid="1264647"/>
                                        </p:tgtEl>
                                      </p:cBhvr>
                                      <p:to x="100000" y="60000"/>
                                    </p:animScale>
                                    <p:animScale>
                                      <p:cBhvr>
                                        <p:cTn id="25" dur="166" decel="50000">
                                          <p:stCondLst>
                                            <p:cond delay="676"/>
                                          </p:stCondLst>
                                        </p:cTn>
                                        <p:tgtEl>
                                          <p:spTgt spid="1264647"/>
                                        </p:tgtEl>
                                      </p:cBhvr>
                                      <p:to x="100000" y="100000"/>
                                    </p:animScale>
                                    <p:animScale>
                                      <p:cBhvr>
                                        <p:cTn id="26" dur="26">
                                          <p:stCondLst>
                                            <p:cond delay="1312"/>
                                          </p:stCondLst>
                                        </p:cTn>
                                        <p:tgtEl>
                                          <p:spTgt spid="1264647"/>
                                        </p:tgtEl>
                                      </p:cBhvr>
                                      <p:to x="100000" y="80000"/>
                                    </p:animScale>
                                    <p:animScale>
                                      <p:cBhvr>
                                        <p:cTn id="27" dur="166" decel="50000">
                                          <p:stCondLst>
                                            <p:cond delay="1338"/>
                                          </p:stCondLst>
                                        </p:cTn>
                                        <p:tgtEl>
                                          <p:spTgt spid="1264647"/>
                                        </p:tgtEl>
                                      </p:cBhvr>
                                      <p:to x="100000" y="100000"/>
                                    </p:animScale>
                                    <p:animScale>
                                      <p:cBhvr>
                                        <p:cTn id="28" dur="26">
                                          <p:stCondLst>
                                            <p:cond delay="1642"/>
                                          </p:stCondLst>
                                        </p:cTn>
                                        <p:tgtEl>
                                          <p:spTgt spid="1264647"/>
                                        </p:tgtEl>
                                      </p:cBhvr>
                                      <p:to x="100000" y="90000"/>
                                    </p:animScale>
                                    <p:animScale>
                                      <p:cBhvr>
                                        <p:cTn id="29" dur="166" decel="50000">
                                          <p:stCondLst>
                                            <p:cond delay="1668"/>
                                          </p:stCondLst>
                                        </p:cTn>
                                        <p:tgtEl>
                                          <p:spTgt spid="1264647"/>
                                        </p:tgtEl>
                                      </p:cBhvr>
                                      <p:to x="100000" y="100000"/>
                                    </p:animScale>
                                    <p:animScale>
                                      <p:cBhvr>
                                        <p:cTn id="30" dur="26">
                                          <p:stCondLst>
                                            <p:cond delay="1808"/>
                                          </p:stCondLst>
                                        </p:cTn>
                                        <p:tgtEl>
                                          <p:spTgt spid="1264647"/>
                                        </p:tgtEl>
                                      </p:cBhvr>
                                      <p:to x="100000" y="95000"/>
                                    </p:animScale>
                                    <p:animScale>
                                      <p:cBhvr>
                                        <p:cTn id="31" dur="166" decel="50000">
                                          <p:stCondLst>
                                            <p:cond delay="1834"/>
                                          </p:stCondLst>
                                        </p:cTn>
                                        <p:tgtEl>
                                          <p:spTgt spid="1264647"/>
                                        </p:tgtEl>
                                      </p:cBhvr>
                                      <p:to x="100000" y="100000"/>
                                    </p:animScale>
                                  </p:childTnLst>
                                </p:cTn>
                              </p:par>
                            </p:childTnLst>
                          </p:cTn>
                        </p:par>
                      </p:childTnLst>
                    </p:cTn>
                  </p:par>
                  <p:par>
                    <p:cTn id="32" fill="hold" nodeType="clickPar">
                      <p:stCondLst>
                        <p:cond delay="indefinite"/>
                      </p:stCondLst>
                      <p:childTnLst>
                        <p:par>
                          <p:cTn id="33" fill="hold" nodeType="withGroup">
                            <p:stCondLst>
                              <p:cond delay="0"/>
                            </p:stCondLst>
                            <p:childTnLst>
                              <p:par>
                                <p:cTn id="34" presetID="26" presetClass="entr" presetSubtype="0" fill="hold"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down)">
                                      <p:cBhvr>
                                        <p:cTn id="36" dur="580">
                                          <p:stCondLst>
                                            <p:cond delay="0"/>
                                          </p:stCondLst>
                                        </p:cTn>
                                        <p:tgtEl>
                                          <p:spTgt spid="9"/>
                                        </p:tgtEl>
                                      </p:cBhvr>
                                    </p:animEffect>
                                    <p:anim calcmode="lin" valueType="num">
                                      <p:cBhvr>
                                        <p:cTn id="37"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38"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39"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40"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41"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42" dur="26">
                                          <p:stCondLst>
                                            <p:cond delay="650"/>
                                          </p:stCondLst>
                                        </p:cTn>
                                        <p:tgtEl>
                                          <p:spTgt spid="9"/>
                                        </p:tgtEl>
                                      </p:cBhvr>
                                      <p:to x="100000" y="60000"/>
                                    </p:animScale>
                                    <p:animScale>
                                      <p:cBhvr>
                                        <p:cTn id="43" dur="166" decel="50000">
                                          <p:stCondLst>
                                            <p:cond delay="676"/>
                                          </p:stCondLst>
                                        </p:cTn>
                                        <p:tgtEl>
                                          <p:spTgt spid="9"/>
                                        </p:tgtEl>
                                      </p:cBhvr>
                                      <p:to x="100000" y="100000"/>
                                    </p:animScale>
                                    <p:animScale>
                                      <p:cBhvr>
                                        <p:cTn id="44" dur="26">
                                          <p:stCondLst>
                                            <p:cond delay="1312"/>
                                          </p:stCondLst>
                                        </p:cTn>
                                        <p:tgtEl>
                                          <p:spTgt spid="9"/>
                                        </p:tgtEl>
                                      </p:cBhvr>
                                      <p:to x="100000" y="80000"/>
                                    </p:animScale>
                                    <p:animScale>
                                      <p:cBhvr>
                                        <p:cTn id="45" dur="166" decel="50000">
                                          <p:stCondLst>
                                            <p:cond delay="1338"/>
                                          </p:stCondLst>
                                        </p:cTn>
                                        <p:tgtEl>
                                          <p:spTgt spid="9"/>
                                        </p:tgtEl>
                                      </p:cBhvr>
                                      <p:to x="100000" y="100000"/>
                                    </p:animScale>
                                    <p:animScale>
                                      <p:cBhvr>
                                        <p:cTn id="46" dur="26">
                                          <p:stCondLst>
                                            <p:cond delay="1642"/>
                                          </p:stCondLst>
                                        </p:cTn>
                                        <p:tgtEl>
                                          <p:spTgt spid="9"/>
                                        </p:tgtEl>
                                      </p:cBhvr>
                                      <p:to x="100000" y="90000"/>
                                    </p:animScale>
                                    <p:animScale>
                                      <p:cBhvr>
                                        <p:cTn id="47" dur="166" decel="50000">
                                          <p:stCondLst>
                                            <p:cond delay="1668"/>
                                          </p:stCondLst>
                                        </p:cTn>
                                        <p:tgtEl>
                                          <p:spTgt spid="9"/>
                                        </p:tgtEl>
                                      </p:cBhvr>
                                      <p:to x="100000" y="100000"/>
                                    </p:animScale>
                                    <p:animScale>
                                      <p:cBhvr>
                                        <p:cTn id="48" dur="26">
                                          <p:stCondLst>
                                            <p:cond delay="1808"/>
                                          </p:stCondLst>
                                        </p:cTn>
                                        <p:tgtEl>
                                          <p:spTgt spid="9"/>
                                        </p:tgtEl>
                                      </p:cBhvr>
                                      <p:to x="100000" y="95000"/>
                                    </p:animScale>
                                    <p:animScale>
                                      <p:cBhvr>
                                        <p:cTn id="49" dur="166" decel="50000">
                                          <p:stCondLst>
                                            <p:cond delay="1834"/>
                                          </p:stCondLst>
                                        </p:cTn>
                                        <p:tgtEl>
                                          <p:spTgt spid="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4646" grpId="0"/>
      <p:bldP spid="1264647"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ext Box 2">
            <a:extLst>
              <a:ext uri="{FF2B5EF4-FFF2-40B4-BE49-F238E27FC236}">
                <a16:creationId xmlns:a16="http://schemas.microsoft.com/office/drawing/2014/main" id="{08469255-0742-FAB7-2208-9945E56379EF}"/>
              </a:ext>
            </a:extLst>
          </p:cNvPr>
          <p:cNvSpPr txBox="1">
            <a:spLocks noChangeArrowheads="1"/>
          </p:cNvSpPr>
          <p:nvPr/>
        </p:nvSpPr>
        <p:spPr bwMode="auto">
          <a:xfrm>
            <a:off x="3733801" y="457200"/>
            <a:ext cx="427037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dirty="0">
                <a:solidFill>
                  <a:schemeClr val="bg1"/>
                </a:solidFill>
                <a:latin typeface="Calibri" panose="020F0502020204030204" pitchFamily="34" charset="0"/>
              </a:rPr>
              <a:t>7.1.2  Bootstrap process</a:t>
            </a:r>
          </a:p>
        </p:txBody>
      </p:sp>
      <p:sp>
        <p:nvSpPr>
          <p:cNvPr id="16388" name="Rectangle 3">
            <a:extLst>
              <a:ext uri="{FF2B5EF4-FFF2-40B4-BE49-F238E27FC236}">
                <a16:creationId xmlns:a16="http://schemas.microsoft.com/office/drawing/2014/main" id="{CB8AA074-7DF5-80C9-B8ED-CFB420446FF7}"/>
              </a:ext>
            </a:extLst>
          </p:cNvPr>
          <p:cNvSpPr>
            <a:spLocks noChangeArrowheads="1"/>
          </p:cNvSpPr>
          <p:nvPr/>
        </p:nvSpPr>
        <p:spPr bwMode="auto">
          <a:xfrm>
            <a:off x="1411288" y="2067400"/>
            <a:ext cx="8915400" cy="26781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The operating system, based on the above definitions, provides supports for other programs. For example, it is responsible for loading other programs into memory for execution. However, the operating system itself is a program that needs to be loaded into the memory and be run. How is this dilemma solved?</a:t>
            </a:r>
          </a:p>
        </p:txBody>
      </p:sp>
      <p:pic>
        <p:nvPicPr>
          <p:cNvPr id="2" name="Picture 1">
            <a:extLst>
              <a:ext uri="{FF2B5EF4-FFF2-40B4-BE49-F238E27FC236}">
                <a16:creationId xmlns:a16="http://schemas.microsoft.com/office/drawing/2014/main" id="{E6E7E463-9270-E6E2-CB94-F166A320045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0D15DDC8-3C0C-A609-367E-03ABA9A3F149}"/>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36A95C78-86AB-7174-DA07-2B590316DA0D}"/>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FE747DB3-CE87-ED89-7C58-BA038308F558}"/>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C3B268CA-1AC7-C69B-9113-D736B5915DA2}"/>
              </a:ext>
            </a:extLst>
          </p:cNvPr>
          <p:cNvPicPr>
            <a:picLocks noChangeAspect="1"/>
          </p:cNvPicPr>
          <p:nvPr/>
        </p:nvPicPr>
        <p:blipFill>
          <a:blip r:embed="rId7"/>
          <a:stretch>
            <a:fillRect/>
          </a:stretch>
        </p:blipFill>
        <p:spPr>
          <a:xfrm>
            <a:off x="0" y="-83537"/>
            <a:ext cx="11339032" cy="1610200"/>
          </a:xfrm>
          <a:prstGeom prst="rect">
            <a:avLst/>
          </a:prstGeom>
        </p:spPr>
      </p:pic>
      <p:sp>
        <p:nvSpPr>
          <p:cNvPr id="7" name="Text Box 2">
            <a:extLst>
              <a:ext uri="{FF2B5EF4-FFF2-40B4-BE49-F238E27FC236}">
                <a16:creationId xmlns:a16="http://schemas.microsoft.com/office/drawing/2014/main" id="{09D71CB8-5C0E-87BD-93D4-253B3D592892}"/>
              </a:ext>
            </a:extLst>
          </p:cNvPr>
          <p:cNvSpPr txBox="1">
            <a:spLocks noChangeArrowheads="1"/>
          </p:cNvSpPr>
          <p:nvPr/>
        </p:nvSpPr>
        <p:spPr bwMode="auto">
          <a:xfrm>
            <a:off x="4171335" y="480961"/>
            <a:ext cx="427037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dirty="0">
                <a:solidFill>
                  <a:schemeClr val="bg1"/>
                </a:solidFill>
                <a:latin typeface="Calibri" panose="020F0502020204030204" pitchFamily="34" charset="0"/>
              </a:rPr>
              <a:t>7.1.2  Bootstrap process</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638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638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p:bldP spid="16388" grpId="0" animBg="1"/>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B2FA633-D415-7F2A-1434-7B532A039F07}"/>
              </a:ext>
            </a:extLst>
          </p:cNvPr>
          <p:cNvSpPr>
            <a:spLocks noGrp="1"/>
          </p:cNvSpPr>
          <p:nvPr>
            <p:ph type="sldNum" sz="quarter" idx="10"/>
          </p:nvPr>
        </p:nvSpPr>
        <p:spPr/>
        <p:txBody>
          <a:bodyPr/>
          <a:lstStyle/>
          <a:p>
            <a:r>
              <a:rPr lang="en-US" altLang="en-US"/>
              <a:t>7.</a:t>
            </a:r>
            <a:fld id="{22E6E60D-4917-4BBE-803F-0B7306F1A833}" type="slidenum">
              <a:rPr lang="en-US" altLang="en-US" smtClean="0"/>
              <a:pPr/>
              <a:t>8</a:t>
            </a:fld>
            <a:endParaRPr lang="en-US" altLang="en-US"/>
          </a:p>
        </p:txBody>
      </p:sp>
      <p:sp>
        <p:nvSpPr>
          <p:cNvPr id="3" name="Rectangle 3">
            <a:extLst>
              <a:ext uri="{FF2B5EF4-FFF2-40B4-BE49-F238E27FC236}">
                <a16:creationId xmlns:a16="http://schemas.microsoft.com/office/drawing/2014/main" id="{C5B42926-61B5-6190-2BB5-9A2DA5680C5D}"/>
              </a:ext>
            </a:extLst>
          </p:cNvPr>
          <p:cNvSpPr>
            <a:spLocks noChangeArrowheads="1"/>
          </p:cNvSpPr>
          <p:nvPr/>
        </p:nvSpPr>
        <p:spPr bwMode="auto">
          <a:xfrm>
            <a:off x="356668" y="1748106"/>
            <a:ext cx="11489953" cy="353943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The solution is a two-stage process. A very small section of memory is made of ROM and holds a small program called the </a:t>
            </a:r>
            <a:r>
              <a:rPr lang="en-US" altLang="en-US" sz="2800" b="1" i="0" dirty="0">
                <a:latin typeface="Times New Roman" panose="02020603050405020304" pitchFamily="18" charset="0"/>
              </a:rPr>
              <a:t>bootstrap program</a:t>
            </a:r>
            <a:r>
              <a:rPr lang="en-US" altLang="en-US" sz="2800" i="0" dirty="0">
                <a:latin typeface="Times New Roman" panose="02020603050405020304" pitchFamily="18" charset="0"/>
              </a:rPr>
              <a:t>. When the computer is turned on, in CPU the program counter is set to the first instruction of this bootstrap program and executes the instructions in this program. </a:t>
            </a:r>
          </a:p>
          <a:p>
            <a:pPr algn="just"/>
            <a:r>
              <a:rPr lang="en-US" altLang="en-US" sz="2800" i="0" dirty="0">
                <a:latin typeface="Times New Roman" panose="02020603050405020304" pitchFamily="18" charset="0"/>
              </a:rPr>
              <a:t>This program is only responsible for loading the operating system itself, or that part of it required to start up the computer, into RAM memory. When loading is done, the program counter is set to the first instruction of the operating system in RAM.</a:t>
            </a:r>
          </a:p>
        </p:txBody>
      </p:sp>
      <p:sp>
        <p:nvSpPr>
          <p:cNvPr id="4" name="Text Box 2">
            <a:extLst>
              <a:ext uri="{FF2B5EF4-FFF2-40B4-BE49-F238E27FC236}">
                <a16:creationId xmlns:a16="http://schemas.microsoft.com/office/drawing/2014/main" id="{EBD5DB71-E3AB-304D-F80D-A58355307A0E}"/>
              </a:ext>
            </a:extLst>
          </p:cNvPr>
          <p:cNvSpPr txBox="1">
            <a:spLocks noChangeArrowheads="1"/>
          </p:cNvSpPr>
          <p:nvPr/>
        </p:nvSpPr>
        <p:spPr bwMode="auto">
          <a:xfrm>
            <a:off x="3733801" y="457201"/>
            <a:ext cx="324056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dirty="0">
                <a:solidFill>
                  <a:schemeClr val="bg1"/>
                </a:solidFill>
                <a:latin typeface="Calibri" panose="020F0502020204030204" pitchFamily="34" charset="0"/>
              </a:rPr>
              <a:t>Bootstrap process</a:t>
            </a:r>
          </a:p>
        </p:txBody>
      </p:sp>
      <p:pic>
        <p:nvPicPr>
          <p:cNvPr id="5" name="Picture 4">
            <a:extLst>
              <a:ext uri="{FF2B5EF4-FFF2-40B4-BE49-F238E27FC236}">
                <a16:creationId xmlns:a16="http://schemas.microsoft.com/office/drawing/2014/main" id="{2BBDC7D8-CFD0-5C13-E770-974F44FD4C4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6" name="Picture 5">
            <a:extLst>
              <a:ext uri="{FF2B5EF4-FFF2-40B4-BE49-F238E27FC236}">
                <a16:creationId xmlns:a16="http://schemas.microsoft.com/office/drawing/2014/main" id="{36500DBA-EC79-6B15-CBD9-BAB2D10F5D2D}"/>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7" name="Picture 6">
            <a:extLst>
              <a:ext uri="{FF2B5EF4-FFF2-40B4-BE49-F238E27FC236}">
                <a16:creationId xmlns:a16="http://schemas.microsoft.com/office/drawing/2014/main" id="{7D161883-A64A-C6F0-68CA-A1BFD3A38912}"/>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3C8467C9-473E-B81A-9DD8-16C2270DFB25}"/>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4568215F-48C2-68B9-4055-DF002CBEEE54}"/>
              </a:ext>
            </a:extLst>
          </p:cNvPr>
          <p:cNvPicPr>
            <a:picLocks noChangeAspect="1"/>
          </p:cNvPicPr>
          <p:nvPr/>
        </p:nvPicPr>
        <p:blipFill>
          <a:blip r:embed="rId6"/>
          <a:stretch>
            <a:fillRect/>
          </a:stretch>
        </p:blipFill>
        <p:spPr>
          <a:xfrm>
            <a:off x="0" y="-83537"/>
            <a:ext cx="11339032" cy="1610200"/>
          </a:xfrm>
          <a:prstGeom prst="rect">
            <a:avLst/>
          </a:prstGeom>
        </p:spPr>
      </p:pic>
      <p:sp>
        <p:nvSpPr>
          <p:cNvPr id="10" name="Text Box 2">
            <a:extLst>
              <a:ext uri="{FF2B5EF4-FFF2-40B4-BE49-F238E27FC236}">
                <a16:creationId xmlns:a16="http://schemas.microsoft.com/office/drawing/2014/main" id="{7CBAFC87-E1C5-F3E9-7336-EAE84620D737}"/>
              </a:ext>
            </a:extLst>
          </p:cNvPr>
          <p:cNvSpPr txBox="1">
            <a:spLocks noChangeArrowheads="1"/>
          </p:cNvSpPr>
          <p:nvPr/>
        </p:nvSpPr>
        <p:spPr bwMode="auto">
          <a:xfrm>
            <a:off x="3960812" y="457776"/>
            <a:ext cx="324056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dirty="0">
                <a:solidFill>
                  <a:schemeClr val="bg1"/>
                </a:solidFill>
                <a:latin typeface="Calibri" panose="020F0502020204030204" pitchFamily="34" charset="0"/>
              </a:rPr>
              <a:t>Bootstrap process</a:t>
            </a:r>
          </a:p>
        </p:txBody>
      </p:sp>
    </p:spTree>
    <p:custDataLst>
      <p:tags r:id="rId1"/>
    </p:custDataLst>
    <p:extLst>
      <p:ext uri="{BB962C8B-B14F-4D97-AF65-F5344CB8AC3E}">
        <p14:creationId xmlns:p14="http://schemas.microsoft.com/office/powerpoint/2010/main" val="812267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314CF4D-887F-73F7-A0D2-25CD424377C3}"/>
              </a:ext>
            </a:extLst>
          </p:cNvPr>
          <p:cNvGrpSpPr>
            <a:grpSpLocks/>
          </p:cNvGrpSpPr>
          <p:nvPr/>
        </p:nvGrpSpPr>
        <p:grpSpPr bwMode="auto">
          <a:xfrm>
            <a:off x="1981201" y="1371600"/>
            <a:ext cx="8410575" cy="4648200"/>
            <a:chOff x="457200" y="533400"/>
            <a:chExt cx="8410575" cy="4648200"/>
          </a:xfrm>
        </p:grpSpPr>
        <p:sp>
          <p:nvSpPr>
            <p:cNvPr id="18435" name="Text Box 2">
              <a:extLst>
                <a:ext uri="{FF2B5EF4-FFF2-40B4-BE49-F238E27FC236}">
                  <a16:creationId xmlns:a16="http://schemas.microsoft.com/office/drawing/2014/main" id="{647771E5-D201-278F-65C6-D1C3F2C6D4E2}"/>
                </a:ext>
              </a:extLst>
            </p:cNvPr>
            <p:cNvSpPr txBox="1">
              <a:spLocks noChangeArrowheads="1"/>
            </p:cNvSpPr>
            <p:nvPr/>
          </p:nvSpPr>
          <p:spPr bwMode="auto">
            <a:xfrm>
              <a:off x="533400" y="533400"/>
              <a:ext cx="40528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a:solidFill>
                    <a:schemeClr val="folHlink"/>
                  </a:solidFill>
                  <a:latin typeface="Times New Roman" panose="02020603050405020304" pitchFamily="18" charset="0"/>
                </a:rPr>
                <a:t>Figure 7.2  </a:t>
              </a:r>
              <a:r>
                <a:rPr lang="en-US" altLang="en-US" sz="2000" b="1" i="0">
                  <a:latin typeface="Times New Roman" panose="02020603050405020304" pitchFamily="18" charset="0"/>
                </a:rPr>
                <a:t>The bootstrap process</a:t>
              </a:r>
            </a:p>
          </p:txBody>
        </p:sp>
        <p:pic>
          <p:nvPicPr>
            <p:cNvPr id="18436" name="Picture 4">
              <a:extLst>
                <a:ext uri="{FF2B5EF4-FFF2-40B4-BE49-F238E27FC236}">
                  <a16:creationId xmlns:a16="http://schemas.microsoft.com/office/drawing/2014/main" id="{65527CF7-6458-C5AA-DFD4-4783F683377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 y="1219200"/>
              <a:ext cx="8410575" cy="383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8437" name="Straight Connector 4">
              <a:extLst>
                <a:ext uri="{FF2B5EF4-FFF2-40B4-BE49-F238E27FC236}">
                  <a16:creationId xmlns:a16="http://schemas.microsoft.com/office/drawing/2014/main" id="{8634CBC8-FF6F-6141-B3C0-3C903BE58D89}"/>
                </a:ext>
              </a:extLst>
            </p:cNvPr>
            <p:cNvCxnSpPr>
              <a:cxnSpLocks noChangeShapeType="1"/>
            </p:cNvCxnSpPr>
            <p:nvPr/>
          </p:nvCxnSpPr>
          <p:spPr bwMode="auto">
            <a:xfrm>
              <a:off x="587375" y="10668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438" name="Straight Connector 5">
              <a:extLst>
                <a:ext uri="{FF2B5EF4-FFF2-40B4-BE49-F238E27FC236}">
                  <a16:creationId xmlns:a16="http://schemas.microsoft.com/office/drawing/2014/main" id="{E92533D5-F631-97B8-CB45-9DB6E62C1581}"/>
                </a:ext>
              </a:extLst>
            </p:cNvPr>
            <p:cNvCxnSpPr>
              <a:cxnSpLocks noChangeShapeType="1"/>
            </p:cNvCxnSpPr>
            <p:nvPr/>
          </p:nvCxnSpPr>
          <p:spPr bwMode="auto">
            <a:xfrm>
              <a:off x="587375" y="5334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439" name="Straight Connector 6">
              <a:extLst>
                <a:ext uri="{FF2B5EF4-FFF2-40B4-BE49-F238E27FC236}">
                  <a16:creationId xmlns:a16="http://schemas.microsoft.com/office/drawing/2014/main" id="{8044F7CB-4FD9-29C4-11F5-7770018B5316}"/>
                </a:ext>
              </a:extLst>
            </p:cNvPr>
            <p:cNvCxnSpPr>
              <a:cxnSpLocks noChangeShapeType="1"/>
            </p:cNvCxnSpPr>
            <p:nvPr/>
          </p:nvCxnSpPr>
          <p:spPr bwMode="auto">
            <a:xfrm>
              <a:off x="587375" y="5181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pic>
        <p:nvPicPr>
          <p:cNvPr id="3" name="Picture 2">
            <a:extLst>
              <a:ext uri="{FF2B5EF4-FFF2-40B4-BE49-F238E27FC236}">
                <a16:creationId xmlns:a16="http://schemas.microsoft.com/office/drawing/2014/main" id="{B788ABFE-EAFE-6692-D1CA-6B488289704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a:extLst>
              <a:ext uri="{FF2B5EF4-FFF2-40B4-BE49-F238E27FC236}">
                <a16:creationId xmlns:a16="http://schemas.microsoft.com/office/drawing/2014/main" id="{16FB3861-809B-63F8-0E21-B4659503402C}"/>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5" name="Picture 4">
            <a:extLst>
              <a:ext uri="{FF2B5EF4-FFF2-40B4-BE49-F238E27FC236}">
                <a16:creationId xmlns:a16="http://schemas.microsoft.com/office/drawing/2014/main" id="{63E573B7-09E4-6FFC-9D54-77ABA355606E}"/>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74D1C386-3BD6-F316-C945-9E906798713F}"/>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111CD8D8-7833-B06D-662A-8E648A3EBB7B}"/>
              </a:ext>
            </a:extLst>
          </p:cNvPr>
          <p:cNvPicPr>
            <a:picLocks noChangeAspect="1"/>
          </p:cNvPicPr>
          <p:nvPr/>
        </p:nvPicPr>
        <p:blipFill>
          <a:blip r:embed="rId8"/>
          <a:stretch>
            <a:fillRect/>
          </a:stretch>
        </p:blipFill>
        <p:spPr>
          <a:xfrm>
            <a:off x="0" y="-83537"/>
            <a:ext cx="11339032" cy="1610200"/>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3" name="Text Box 4">
            <a:extLst>
              <a:ext uri="{FF2B5EF4-FFF2-40B4-BE49-F238E27FC236}">
                <a16:creationId xmlns:a16="http://schemas.microsoft.com/office/drawing/2014/main" id="{1822F6BA-E3A3-4B7E-EC75-25ECCBE1FB67}"/>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endParaRPr lang="en-US" altLang="en-US" sz="1800" b="1" i="0">
              <a:latin typeface="Times New Roman" panose="02020603050405020304" pitchFamily="18" charset="0"/>
            </a:endParaRPr>
          </a:p>
        </p:txBody>
      </p:sp>
      <p:sp>
        <p:nvSpPr>
          <p:cNvPr id="1241093" name="Rectangle 5">
            <a:extLst>
              <a:ext uri="{FF2B5EF4-FFF2-40B4-BE49-F238E27FC236}">
                <a16:creationId xmlns:a16="http://schemas.microsoft.com/office/drawing/2014/main" id="{6D2A02D8-E641-51D4-9C15-E18369FFED57}"/>
              </a:ext>
            </a:extLst>
          </p:cNvPr>
          <p:cNvSpPr>
            <a:spLocks noChangeArrowheads="1"/>
          </p:cNvSpPr>
          <p:nvPr/>
        </p:nvSpPr>
        <p:spPr bwMode="auto">
          <a:xfrm>
            <a:off x="1645444" y="2133600"/>
            <a:ext cx="8901112"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800" dirty="0">
                <a:latin typeface="Times New Roman" panose="02020603050405020304" pitchFamily="18" charset="0"/>
              </a:rPr>
              <a:t>Operating systems have gone through a long history of evolution, which we summarize next.</a:t>
            </a:r>
          </a:p>
        </p:txBody>
      </p:sp>
      <p:pic>
        <p:nvPicPr>
          <p:cNvPr id="2" name="Picture 1">
            <a:extLst>
              <a:ext uri="{FF2B5EF4-FFF2-40B4-BE49-F238E27FC236}">
                <a16:creationId xmlns:a16="http://schemas.microsoft.com/office/drawing/2014/main" id="{29E1A382-B0C6-C797-C6D1-37681F463A7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82832CC8-1E20-1526-1C49-7E5AB43F6620}"/>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D6E134F2-861B-240C-ADF6-C7CC0456FBCA}"/>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81A26385-675E-C472-C7B9-3BEFF72585E0}"/>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A41110D9-4AC3-5504-6C79-C10344788641}"/>
              </a:ext>
            </a:extLst>
          </p:cNvPr>
          <p:cNvPicPr>
            <a:picLocks noChangeAspect="1"/>
          </p:cNvPicPr>
          <p:nvPr/>
        </p:nvPicPr>
        <p:blipFill>
          <a:blip r:embed="rId7"/>
          <a:stretch>
            <a:fillRect/>
          </a:stretch>
        </p:blipFill>
        <p:spPr>
          <a:xfrm>
            <a:off x="11289" y="2863"/>
            <a:ext cx="11339032" cy="1610200"/>
          </a:xfrm>
          <a:prstGeom prst="rect">
            <a:avLst/>
          </a:prstGeom>
        </p:spPr>
      </p:pic>
      <p:sp>
        <p:nvSpPr>
          <p:cNvPr id="8" name="TextBox 7">
            <a:extLst>
              <a:ext uri="{FF2B5EF4-FFF2-40B4-BE49-F238E27FC236}">
                <a16:creationId xmlns:a16="http://schemas.microsoft.com/office/drawing/2014/main" id="{7CF641F2-1505-A7DA-AB43-4B98EEE4C8C3}"/>
              </a:ext>
            </a:extLst>
          </p:cNvPr>
          <p:cNvSpPr txBox="1"/>
          <p:nvPr/>
        </p:nvSpPr>
        <p:spPr>
          <a:xfrm>
            <a:off x="4194699" y="515575"/>
            <a:ext cx="6223246" cy="584775"/>
          </a:xfrm>
          <a:prstGeom prst="rect">
            <a:avLst/>
          </a:prstGeom>
          <a:noFill/>
        </p:spPr>
        <p:txBody>
          <a:bodyPr wrap="square">
            <a:spAutoFit/>
          </a:bodyPr>
          <a:lstStyle/>
          <a:p>
            <a:pPr>
              <a:defRPr/>
            </a:pPr>
            <a:r>
              <a:rPr lang="en-US" altLang="en-US" sz="3200" b="1" dirty="0">
                <a:solidFill>
                  <a:schemeClr val="bg1"/>
                </a:solidFill>
                <a:latin typeface="Calibri" panose="020F0502020204030204" pitchFamily="34" charset="0"/>
              </a:rPr>
              <a:t>7-2   EVOLUTION</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24109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1093" grpId="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Text Box 4">
            <a:extLst>
              <a:ext uri="{FF2B5EF4-FFF2-40B4-BE49-F238E27FC236}">
                <a16:creationId xmlns:a16="http://schemas.microsoft.com/office/drawing/2014/main" id="{4E087C1C-9143-527D-690F-D24A1B253A50}"/>
              </a:ext>
            </a:extLst>
          </p:cNvPr>
          <p:cNvSpPr txBox="1">
            <a:spLocks noChangeArrowheads="1"/>
          </p:cNvSpPr>
          <p:nvPr/>
        </p:nvSpPr>
        <p:spPr bwMode="auto">
          <a:xfrm>
            <a:off x="10134600" y="73152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endParaRPr lang="en-US" altLang="en-US" sz="1800" b="1" i="0">
              <a:latin typeface="Times New Roman" panose="02020603050405020304" pitchFamily="18" charset="0"/>
            </a:endParaRPr>
          </a:p>
        </p:txBody>
      </p:sp>
      <p:sp>
        <p:nvSpPr>
          <p:cNvPr id="22531" name="Text Box 6">
            <a:extLst>
              <a:ext uri="{FF2B5EF4-FFF2-40B4-BE49-F238E27FC236}">
                <a16:creationId xmlns:a16="http://schemas.microsoft.com/office/drawing/2014/main" id="{063F6507-9E0A-9C8A-4D26-E8B15B78DAD2}"/>
              </a:ext>
            </a:extLst>
          </p:cNvPr>
          <p:cNvSpPr txBox="1">
            <a:spLocks noChangeArrowheads="1"/>
          </p:cNvSpPr>
          <p:nvPr/>
        </p:nvSpPr>
        <p:spPr bwMode="auto">
          <a:xfrm>
            <a:off x="3733800" y="441989"/>
            <a:ext cx="361315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a:solidFill>
                  <a:schemeClr val="bg1"/>
                </a:solidFill>
                <a:latin typeface="Calibri" panose="020F0502020204030204" pitchFamily="34" charset="0"/>
              </a:rPr>
              <a:t>7.2.1  Batch systems</a:t>
            </a:r>
          </a:p>
        </p:txBody>
      </p:sp>
      <p:sp>
        <p:nvSpPr>
          <p:cNvPr id="22532" name="Rectangle 7">
            <a:extLst>
              <a:ext uri="{FF2B5EF4-FFF2-40B4-BE49-F238E27FC236}">
                <a16:creationId xmlns:a16="http://schemas.microsoft.com/office/drawing/2014/main" id="{9A6BD26D-AF54-65BB-585C-1EE2109A127F}"/>
              </a:ext>
            </a:extLst>
          </p:cNvPr>
          <p:cNvSpPr>
            <a:spLocks noChangeArrowheads="1"/>
          </p:cNvSpPr>
          <p:nvPr/>
        </p:nvSpPr>
        <p:spPr bwMode="auto">
          <a:xfrm>
            <a:off x="902173" y="1649272"/>
            <a:ext cx="10563248" cy="9540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b="1" i="0" dirty="0">
                <a:latin typeface="Times New Roman" panose="02020603050405020304" pitchFamily="18" charset="0"/>
              </a:rPr>
              <a:t>Batch operating systems</a:t>
            </a:r>
            <a:r>
              <a:rPr lang="en-US" altLang="en-US" sz="2800" i="0" dirty="0">
                <a:latin typeface="Times New Roman" panose="02020603050405020304" pitchFamily="18" charset="0"/>
              </a:rPr>
              <a:t> were designed in the 1950s to control mainframe computers. </a:t>
            </a:r>
          </a:p>
        </p:txBody>
      </p:sp>
      <p:sp>
        <p:nvSpPr>
          <p:cNvPr id="22533" name="Rectangle 7">
            <a:extLst>
              <a:ext uri="{FF2B5EF4-FFF2-40B4-BE49-F238E27FC236}">
                <a16:creationId xmlns:a16="http://schemas.microsoft.com/office/drawing/2014/main" id="{F6609F14-90A4-71DE-AF7F-8508044AC587}"/>
              </a:ext>
            </a:extLst>
          </p:cNvPr>
          <p:cNvSpPr>
            <a:spLocks noChangeArrowheads="1"/>
          </p:cNvSpPr>
          <p:nvPr/>
        </p:nvSpPr>
        <p:spPr bwMode="auto">
          <a:xfrm>
            <a:off x="905522" y="2802373"/>
            <a:ext cx="10563248" cy="95410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Each program to be executed was called a job. A programmer who wished to execute a job sends a request to the operating system.</a:t>
            </a:r>
          </a:p>
        </p:txBody>
      </p:sp>
      <p:sp>
        <p:nvSpPr>
          <p:cNvPr id="22534" name="Rectangle 7">
            <a:extLst>
              <a:ext uri="{FF2B5EF4-FFF2-40B4-BE49-F238E27FC236}">
                <a16:creationId xmlns:a16="http://schemas.microsoft.com/office/drawing/2014/main" id="{CFDE9B04-C70E-EC8B-2BC8-7D674A26CB85}"/>
              </a:ext>
            </a:extLst>
          </p:cNvPr>
          <p:cNvSpPr>
            <a:spLocks noChangeArrowheads="1"/>
          </p:cNvSpPr>
          <p:nvPr/>
        </p:nvSpPr>
        <p:spPr bwMode="auto">
          <a:xfrm>
            <a:off x="902173" y="4046306"/>
            <a:ext cx="10563248" cy="95410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Operating system during this era were very simple: they only ensured that all computer resources transferred from one job to another</a:t>
            </a:r>
          </a:p>
        </p:txBody>
      </p:sp>
      <p:pic>
        <p:nvPicPr>
          <p:cNvPr id="2" name="Picture 1">
            <a:extLst>
              <a:ext uri="{FF2B5EF4-FFF2-40B4-BE49-F238E27FC236}">
                <a16:creationId xmlns:a16="http://schemas.microsoft.com/office/drawing/2014/main" id="{145BA06F-85CE-BF64-DBCC-FD549FD7ADE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17857"/>
            <a:ext cx="1222425" cy="1096206"/>
          </a:xfrm>
          <a:prstGeom prst="rect">
            <a:avLst/>
          </a:prstGeom>
        </p:spPr>
      </p:pic>
      <p:pic>
        <p:nvPicPr>
          <p:cNvPr id="3" name="Picture 2">
            <a:extLst>
              <a:ext uri="{FF2B5EF4-FFF2-40B4-BE49-F238E27FC236}">
                <a16:creationId xmlns:a16="http://schemas.microsoft.com/office/drawing/2014/main" id="{8227C35E-E4D8-7492-3A6A-3821AA790996}"/>
              </a:ext>
            </a:extLst>
          </p:cNvPr>
          <p:cNvPicPr>
            <a:picLocks noChangeAspect="1"/>
          </p:cNvPicPr>
          <p:nvPr/>
        </p:nvPicPr>
        <p:blipFill>
          <a:blip r:embed="rId5"/>
          <a:stretch>
            <a:fillRect/>
          </a:stretch>
        </p:blipFill>
        <p:spPr>
          <a:xfrm>
            <a:off x="2440788" y="5958122"/>
            <a:ext cx="9902229" cy="204838"/>
          </a:xfrm>
          <a:prstGeom prst="rect">
            <a:avLst/>
          </a:prstGeom>
        </p:spPr>
      </p:pic>
      <p:pic>
        <p:nvPicPr>
          <p:cNvPr id="4" name="Picture 3">
            <a:extLst>
              <a:ext uri="{FF2B5EF4-FFF2-40B4-BE49-F238E27FC236}">
                <a16:creationId xmlns:a16="http://schemas.microsoft.com/office/drawing/2014/main" id="{3FC0F8C2-A744-A889-F8EB-735328BEFE55}"/>
              </a:ext>
            </a:extLst>
          </p:cNvPr>
          <p:cNvPicPr>
            <a:picLocks noChangeAspect="1"/>
          </p:cNvPicPr>
          <p:nvPr/>
        </p:nvPicPr>
        <p:blipFill>
          <a:blip r:embed="rId6"/>
          <a:stretch>
            <a:fillRect/>
          </a:stretch>
        </p:blipFill>
        <p:spPr>
          <a:xfrm>
            <a:off x="-108036" y="2213700"/>
            <a:ext cx="238650" cy="2709534"/>
          </a:xfrm>
          <a:prstGeom prst="rect">
            <a:avLst/>
          </a:prstGeom>
        </p:spPr>
      </p:pic>
      <p:pic>
        <p:nvPicPr>
          <p:cNvPr id="5" name="Picture 4">
            <a:extLst>
              <a:ext uri="{FF2B5EF4-FFF2-40B4-BE49-F238E27FC236}">
                <a16:creationId xmlns:a16="http://schemas.microsoft.com/office/drawing/2014/main" id="{09FC5552-7E1D-5453-4DCC-CD5323677FC6}"/>
              </a:ext>
            </a:extLst>
          </p:cNvPr>
          <p:cNvPicPr>
            <a:picLocks noChangeAspect="1"/>
          </p:cNvPicPr>
          <p:nvPr/>
        </p:nvPicPr>
        <p:blipFill>
          <a:blip r:embed="rId6"/>
          <a:stretch>
            <a:fillRect/>
          </a:stretch>
        </p:blipFill>
        <p:spPr>
          <a:xfrm>
            <a:off x="12072675" y="2213700"/>
            <a:ext cx="238650" cy="2709534"/>
          </a:xfrm>
          <a:prstGeom prst="rect">
            <a:avLst/>
          </a:prstGeom>
        </p:spPr>
      </p:pic>
      <p:pic>
        <p:nvPicPr>
          <p:cNvPr id="6" name="Picture 5">
            <a:extLst>
              <a:ext uri="{FF2B5EF4-FFF2-40B4-BE49-F238E27FC236}">
                <a16:creationId xmlns:a16="http://schemas.microsoft.com/office/drawing/2014/main" id="{B31F69C2-74A6-7AB5-0BF1-F0A3B970F7F1}"/>
              </a:ext>
            </a:extLst>
          </p:cNvPr>
          <p:cNvPicPr>
            <a:picLocks noChangeAspect="1"/>
          </p:cNvPicPr>
          <p:nvPr/>
        </p:nvPicPr>
        <p:blipFill>
          <a:blip r:embed="rId7"/>
          <a:stretch>
            <a:fillRect/>
          </a:stretch>
        </p:blipFill>
        <p:spPr>
          <a:xfrm>
            <a:off x="0" y="-74659"/>
            <a:ext cx="11339032" cy="1610200"/>
          </a:xfrm>
          <a:prstGeom prst="rect">
            <a:avLst/>
          </a:prstGeom>
        </p:spPr>
      </p:pic>
      <p:sp>
        <p:nvSpPr>
          <p:cNvPr id="7" name="Text Box 6">
            <a:extLst>
              <a:ext uri="{FF2B5EF4-FFF2-40B4-BE49-F238E27FC236}">
                <a16:creationId xmlns:a16="http://schemas.microsoft.com/office/drawing/2014/main" id="{C8CC759C-07FC-A201-848D-4DFD9A41050A}"/>
              </a:ext>
            </a:extLst>
          </p:cNvPr>
          <p:cNvSpPr txBox="1">
            <a:spLocks noChangeArrowheads="1"/>
          </p:cNvSpPr>
          <p:nvPr/>
        </p:nvSpPr>
        <p:spPr bwMode="auto">
          <a:xfrm>
            <a:off x="4289425" y="446589"/>
            <a:ext cx="361315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dirty="0">
                <a:solidFill>
                  <a:schemeClr val="bg1"/>
                </a:solidFill>
                <a:latin typeface="Calibri" panose="020F0502020204030204" pitchFamily="34" charset="0"/>
              </a:rPr>
              <a:t>7.2.1  Batch systems</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253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253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253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253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p:bldP spid="22532" grpId="0" animBg="1"/>
      <p:bldP spid="22533" grpId="0" animBg="1"/>
      <p:bldP spid="22534" grpId="0" animBg="1"/>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 Box 2">
            <a:extLst>
              <a:ext uri="{FF2B5EF4-FFF2-40B4-BE49-F238E27FC236}">
                <a16:creationId xmlns:a16="http://schemas.microsoft.com/office/drawing/2014/main" id="{8C74EF2E-50A1-09EE-C167-484BCA232066}"/>
              </a:ext>
            </a:extLst>
          </p:cNvPr>
          <p:cNvSpPr txBox="1">
            <a:spLocks noChangeArrowheads="1"/>
          </p:cNvSpPr>
          <p:nvPr/>
        </p:nvSpPr>
        <p:spPr bwMode="auto">
          <a:xfrm>
            <a:off x="3581400" y="408720"/>
            <a:ext cx="487045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dirty="0">
                <a:solidFill>
                  <a:schemeClr val="bg1"/>
                </a:solidFill>
                <a:latin typeface="Calibri" panose="020F0502020204030204" pitchFamily="34" charset="0"/>
              </a:rPr>
              <a:t>7.2.2  Time-sharing systems</a:t>
            </a:r>
          </a:p>
        </p:txBody>
      </p:sp>
      <p:sp>
        <p:nvSpPr>
          <p:cNvPr id="24580" name="Rectangle 3">
            <a:extLst>
              <a:ext uri="{FF2B5EF4-FFF2-40B4-BE49-F238E27FC236}">
                <a16:creationId xmlns:a16="http://schemas.microsoft.com/office/drawing/2014/main" id="{BED875CA-E4F9-AE07-FCAB-446AD862774C}"/>
              </a:ext>
            </a:extLst>
          </p:cNvPr>
          <p:cNvSpPr>
            <a:spLocks noChangeArrowheads="1"/>
          </p:cNvSpPr>
          <p:nvPr/>
        </p:nvSpPr>
        <p:spPr bwMode="auto">
          <a:xfrm>
            <a:off x="414815" y="1534281"/>
            <a:ext cx="11203620" cy="181588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To use computer system resources efficiently, </a:t>
            </a:r>
            <a:r>
              <a:rPr lang="en-US" altLang="en-US" sz="2800" dirty="0">
                <a:latin typeface="Times New Roman" panose="02020603050405020304" pitchFamily="18" charset="0"/>
              </a:rPr>
              <a:t>multiprogramming</a:t>
            </a:r>
            <a:r>
              <a:rPr lang="en-US" altLang="en-US" sz="2800" i="0" dirty="0">
                <a:latin typeface="Times New Roman" panose="02020603050405020304" pitchFamily="18" charset="0"/>
              </a:rPr>
              <a:t> was introduced. The idea is to hold several jobs in memory at a time, and only assign a resource to a job that needs it on the condition that the resource is available. </a:t>
            </a:r>
          </a:p>
        </p:txBody>
      </p:sp>
      <p:sp>
        <p:nvSpPr>
          <p:cNvPr id="5" name="Rectangle 3">
            <a:extLst>
              <a:ext uri="{FF2B5EF4-FFF2-40B4-BE49-F238E27FC236}">
                <a16:creationId xmlns:a16="http://schemas.microsoft.com/office/drawing/2014/main" id="{F48FA0E6-E425-2B63-37F8-8DAE63B29B1C}"/>
              </a:ext>
            </a:extLst>
          </p:cNvPr>
          <p:cNvSpPr>
            <a:spLocks noChangeArrowheads="1"/>
          </p:cNvSpPr>
          <p:nvPr/>
        </p:nvSpPr>
        <p:spPr bwMode="auto">
          <a:xfrm>
            <a:off x="479394" y="3335338"/>
            <a:ext cx="11203620" cy="138499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Multiprogramming brought the idea of </a:t>
            </a:r>
            <a:r>
              <a:rPr lang="en-US" altLang="en-US" sz="2800" b="1" i="0" dirty="0">
                <a:latin typeface="Times New Roman" panose="02020603050405020304" pitchFamily="18" charset="0"/>
              </a:rPr>
              <a:t>time sharing</a:t>
            </a:r>
            <a:r>
              <a:rPr lang="en-US" altLang="en-US" sz="2800" i="0" dirty="0">
                <a:latin typeface="Times New Roman" panose="02020603050405020304" pitchFamily="18" charset="0"/>
              </a:rPr>
              <a:t>: resources could be shared between different jobs, with each job being allocated a portion of time to use a resource. </a:t>
            </a:r>
          </a:p>
        </p:txBody>
      </p:sp>
      <p:sp>
        <p:nvSpPr>
          <p:cNvPr id="6" name="Rectangle 3">
            <a:extLst>
              <a:ext uri="{FF2B5EF4-FFF2-40B4-BE49-F238E27FC236}">
                <a16:creationId xmlns:a16="http://schemas.microsoft.com/office/drawing/2014/main" id="{2ADCC230-0E2A-1279-CDBE-47E38FBFFE96}"/>
              </a:ext>
            </a:extLst>
          </p:cNvPr>
          <p:cNvSpPr>
            <a:spLocks noChangeArrowheads="1"/>
          </p:cNvSpPr>
          <p:nvPr/>
        </p:nvSpPr>
        <p:spPr bwMode="auto">
          <a:xfrm>
            <a:off x="365248" y="4720333"/>
            <a:ext cx="11203620" cy="95410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Multiprogramming, and eventually timesharing, improved the efficiency of computer system tremendously.   </a:t>
            </a:r>
          </a:p>
        </p:txBody>
      </p:sp>
      <p:pic>
        <p:nvPicPr>
          <p:cNvPr id="2" name="Picture 1">
            <a:extLst>
              <a:ext uri="{FF2B5EF4-FFF2-40B4-BE49-F238E27FC236}">
                <a16:creationId xmlns:a16="http://schemas.microsoft.com/office/drawing/2014/main" id="{723A2250-7671-80D5-FAF5-B924C44A14F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0723" y="5804177"/>
            <a:ext cx="1222425" cy="1096206"/>
          </a:xfrm>
          <a:prstGeom prst="rect">
            <a:avLst/>
          </a:prstGeom>
        </p:spPr>
      </p:pic>
      <p:pic>
        <p:nvPicPr>
          <p:cNvPr id="3" name="Picture 2">
            <a:extLst>
              <a:ext uri="{FF2B5EF4-FFF2-40B4-BE49-F238E27FC236}">
                <a16:creationId xmlns:a16="http://schemas.microsoft.com/office/drawing/2014/main" id="{D74DE146-E341-53BC-55DA-71596DFC95B5}"/>
              </a:ext>
            </a:extLst>
          </p:cNvPr>
          <p:cNvPicPr>
            <a:picLocks noChangeAspect="1"/>
          </p:cNvPicPr>
          <p:nvPr/>
        </p:nvPicPr>
        <p:blipFill>
          <a:blip r:embed="rId5"/>
          <a:stretch>
            <a:fillRect/>
          </a:stretch>
        </p:blipFill>
        <p:spPr>
          <a:xfrm>
            <a:off x="2289771" y="6244442"/>
            <a:ext cx="9902229" cy="204838"/>
          </a:xfrm>
          <a:prstGeom prst="rect">
            <a:avLst/>
          </a:prstGeom>
        </p:spPr>
      </p:pic>
      <p:pic>
        <p:nvPicPr>
          <p:cNvPr id="4" name="Picture 3">
            <a:extLst>
              <a:ext uri="{FF2B5EF4-FFF2-40B4-BE49-F238E27FC236}">
                <a16:creationId xmlns:a16="http://schemas.microsoft.com/office/drawing/2014/main" id="{89298215-57A7-34DC-12AD-C638CF675EE1}"/>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726E45F6-7386-2BF0-901E-D9C2B378EDCD}"/>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35A96E4D-4A2F-3FB1-6665-6C791EF435E9}"/>
              </a:ext>
            </a:extLst>
          </p:cNvPr>
          <p:cNvPicPr>
            <a:picLocks noChangeAspect="1"/>
          </p:cNvPicPr>
          <p:nvPr/>
        </p:nvPicPr>
        <p:blipFill>
          <a:blip r:embed="rId7"/>
          <a:stretch>
            <a:fillRect/>
          </a:stretch>
        </p:blipFill>
        <p:spPr>
          <a:xfrm>
            <a:off x="0" y="-83537"/>
            <a:ext cx="11339032" cy="1610200"/>
          </a:xfrm>
          <a:prstGeom prst="rect">
            <a:avLst/>
          </a:prstGeom>
        </p:spPr>
      </p:pic>
      <p:sp>
        <p:nvSpPr>
          <p:cNvPr id="9" name="Text Box 2">
            <a:extLst>
              <a:ext uri="{FF2B5EF4-FFF2-40B4-BE49-F238E27FC236}">
                <a16:creationId xmlns:a16="http://schemas.microsoft.com/office/drawing/2014/main" id="{E8F3CEAA-C30E-FB72-827A-FE8C61B8FC4D}"/>
              </a:ext>
            </a:extLst>
          </p:cNvPr>
          <p:cNvSpPr txBox="1">
            <a:spLocks noChangeArrowheads="1"/>
          </p:cNvSpPr>
          <p:nvPr/>
        </p:nvSpPr>
        <p:spPr bwMode="auto">
          <a:xfrm>
            <a:off x="3531833" y="391619"/>
            <a:ext cx="487045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dirty="0">
                <a:solidFill>
                  <a:schemeClr val="bg1"/>
                </a:solidFill>
                <a:latin typeface="Calibri" panose="020F0502020204030204" pitchFamily="34" charset="0"/>
              </a:rPr>
              <a:t>7.2.2  Time-sharing systems</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457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458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p:bldP spid="24580" grpId="0" animBg="1"/>
      <p:bldP spid="5" grpId="0" animBg="1"/>
      <p:bldP spid="6" grpId="0" animBg="1"/>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Text Box 2">
            <a:extLst>
              <a:ext uri="{FF2B5EF4-FFF2-40B4-BE49-F238E27FC236}">
                <a16:creationId xmlns:a16="http://schemas.microsoft.com/office/drawing/2014/main" id="{C04F0E5B-3874-0057-617C-2FC32FE85763}"/>
              </a:ext>
            </a:extLst>
          </p:cNvPr>
          <p:cNvSpPr txBox="1">
            <a:spLocks noChangeArrowheads="1"/>
          </p:cNvSpPr>
          <p:nvPr/>
        </p:nvSpPr>
        <p:spPr bwMode="auto">
          <a:xfrm>
            <a:off x="3517107" y="427944"/>
            <a:ext cx="4122737"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dirty="0">
                <a:solidFill>
                  <a:schemeClr val="bg1"/>
                </a:solidFill>
                <a:latin typeface="Calibri" panose="020F0502020204030204" pitchFamily="34" charset="0"/>
              </a:rPr>
              <a:t>7.2.3  Personal systems</a:t>
            </a:r>
          </a:p>
        </p:txBody>
      </p:sp>
      <p:sp>
        <p:nvSpPr>
          <p:cNvPr id="26628" name="Rectangle 3">
            <a:extLst>
              <a:ext uri="{FF2B5EF4-FFF2-40B4-BE49-F238E27FC236}">
                <a16:creationId xmlns:a16="http://schemas.microsoft.com/office/drawing/2014/main" id="{41800743-271D-5187-EB8B-95C849ED43A2}"/>
              </a:ext>
            </a:extLst>
          </p:cNvPr>
          <p:cNvSpPr>
            <a:spLocks noChangeArrowheads="1"/>
          </p:cNvSpPr>
          <p:nvPr/>
        </p:nvSpPr>
        <p:spPr bwMode="auto">
          <a:xfrm>
            <a:off x="248573" y="1480534"/>
            <a:ext cx="11339031" cy="138499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When personal computers were introduced, there was a need for an operating system for this new type of computer. During this era, single-user operating systems such as </a:t>
            </a:r>
            <a:r>
              <a:rPr lang="en-US" altLang="en-US" sz="2800" b="1" i="0" dirty="0">
                <a:latin typeface="Times New Roman" panose="02020603050405020304" pitchFamily="18" charset="0"/>
              </a:rPr>
              <a:t>DOS</a:t>
            </a:r>
            <a:r>
              <a:rPr lang="en-US" altLang="en-US" sz="2800" b="1" i="0" dirty="0">
                <a:solidFill>
                  <a:schemeClr val="folHlink"/>
                </a:solidFill>
                <a:latin typeface="Times New Roman" panose="02020603050405020304" pitchFamily="18" charset="0"/>
              </a:rPr>
              <a:t> </a:t>
            </a:r>
            <a:r>
              <a:rPr lang="en-US" altLang="en-US" sz="2800" b="1" i="0" dirty="0">
                <a:latin typeface="Times New Roman" panose="02020603050405020304" pitchFamily="18" charset="0"/>
              </a:rPr>
              <a:t>(Disk Operating System)</a:t>
            </a:r>
            <a:r>
              <a:rPr lang="en-US" altLang="en-US" sz="2800" i="0" dirty="0">
                <a:latin typeface="Times New Roman" panose="02020603050405020304" pitchFamily="18" charset="0"/>
              </a:rPr>
              <a:t> were introduced.</a:t>
            </a:r>
          </a:p>
        </p:txBody>
      </p:sp>
      <p:sp>
        <p:nvSpPr>
          <p:cNvPr id="26629" name="Text Box 4">
            <a:extLst>
              <a:ext uri="{FF2B5EF4-FFF2-40B4-BE49-F238E27FC236}">
                <a16:creationId xmlns:a16="http://schemas.microsoft.com/office/drawing/2014/main" id="{120F7B52-853D-FD5F-810E-75C7370DE16D}"/>
              </a:ext>
            </a:extLst>
          </p:cNvPr>
          <p:cNvSpPr txBox="1">
            <a:spLocks noChangeArrowheads="1"/>
          </p:cNvSpPr>
          <p:nvPr/>
        </p:nvSpPr>
        <p:spPr bwMode="auto">
          <a:xfrm>
            <a:off x="712203" y="2864146"/>
            <a:ext cx="3916362"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dirty="0">
                <a:latin typeface="Calibri" panose="020F0502020204030204" pitchFamily="34" charset="0"/>
              </a:rPr>
              <a:t>7.2.4  Parallel systems</a:t>
            </a:r>
          </a:p>
        </p:txBody>
      </p:sp>
      <p:sp>
        <p:nvSpPr>
          <p:cNvPr id="26630" name="Rectangle 5">
            <a:extLst>
              <a:ext uri="{FF2B5EF4-FFF2-40B4-BE49-F238E27FC236}">
                <a16:creationId xmlns:a16="http://schemas.microsoft.com/office/drawing/2014/main" id="{16442507-B214-A933-9D1E-F88EE2F9D168}"/>
              </a:ext>
            </a:extLst>
          </p:cNvPr>
          <p:cNvSpPr>
            <a:spLocks noChangeArrowheads="1"/>
          </p:cNvSpPr>
          <p:nvPr/>
        </p:nvSpPr>
        <p:spPr bwMode="auto">
          <a:xfrm>
            <a:off x="279693" y="3429000"/>
            <a:ext cx="11339031" cy="2246769"/>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The need for more speed and efficiency led to the design of </a:t>
            </a:r>
            <a:r>
              <a:rPr lang="en-US" altLang="en-US" sz="2800" b="1" i="0" dirty="0">
                <a:latin typeface="Times New Roman" panose="02020603050405020304" pitchFamily="18" charset="0"/>
              </a:rPr>
              <a:t>parallel systems</a:t>
            </a:r>
            <a:r>
              <a:rPr lang="en-US" altLang="en-US" sz="2800" i="0" dirty="0">
                <a:latin typeface="Times New Roman" panose="02020603050405020304" pitchFamily="18" charset="0"/>
              </a:rPr>
              <a:t>: multiple CPUs on the same machine. Each CPU can be used to serve one program or a part of a program, which means that many tasks can be accomplished in parallel instead of serially. The operating systems required for this are more complex than those that support single CPUs.</a:t>
            </a:r>
          </a:p>
        </p:txBody>
      </p:sp>
      <p:pic>
        <p:nvPicPr>
          <p:cNvPr id="2" name="Picture 1">
            <a:extLst>
              <a:ext uri="{FF2B5EF4-FFF2-40B4-BE49-F238E27FC236}">
                <a16:creationId xmlns:a16="http://schemas.microsoft.com/office/drawing/2014/main" id="{B90971C9-6B2C-0F48-21F8-C1DD62F7540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0723" y="5800358"/>
            <a:ext cx="1222425" cy="1096206"/>
          </a:xfrm>
          <a:prstGeom prst="rect">
            <a:avLst/>
          </a:prstGeom>
        </p:spPr>
      </p:pic>
      <p:pic>
        <p:nvPicPr>
          <p:cNvPr id="3" name="Picture 2">
            <a:extLst>
              <a:ext uri="{FF2B5EF4-FFF2-40B4-BE49-F238E27FC236}">
                <a16:creationId xmlns:a16="http://schemas.microsoft.com/office/drawing/2014/main" id="{CFF8F006-BFE9-534A-2EF1-17469711C2C6}"/>
              </a:ext>
            </a:extLst>
          </p:cNvPr>
          <p:cNvPicPr>
            <a:picLocks noChangeAspect="1"/>
          </p:cNvPicPr>
          <p:nvPr/>
        </p:nvPicPr>
        <p:blipFill>
          <a:blip r:embed="rId5"/>
          <a:stretch>
            <a:fillRect/>
          </a:stretch>
        </p:blipFill>
        <p:spPr>
          <a:xfrm>
            <a:off x="2289771" y="6240623"/>
            <a:ext cx="9902229" cy="204838"/>
          </a:xfrm>
          <a:prstGeom prst="rect">
            <a:avLst/>
          </a:prstGeom>
        </p:spPr>
      </p:pic>
      <p:pic>
        <p:nvPicPr>
          <p:cNvPr id="4" name="Picture 3">
            <a:extLst>
              <a:ext uri="{FF2B5EF4-FFF2-40B4-BE49-F238E27FC236}">
                <a16:creationId xmlns:a16="http://schemas.microsoft.com/office/drawing/2014/main" id="{84FEA7A7-7B59-6554-209D-5868D1180B66}"/>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E6C8E785-1213-0F0C-9F8F-F2A338A2E171}"/>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792AEBF9-80A4-A703-4C2A-CAD333B81592}"/>
              </a:ext>
            </a:extLst>
          </p:cNvPr>
          <p:cNvPicPr>
            <a:picLocks noChangeAspect="1"/>
          </p:cNvPicPr>
          <p:nvPr/>
        </p:nvPicPr>
        <p:blipFill>
          <a:blip r:embed="rId7"/>
          <a:stretch>
            <a:fillRect/>
          </a:stretch>
        </p:blipFill>
        <p:spPr>
          <a:xfrm>
            <a:off x="0" y="-83537"/>
            <a:ext cx="11339032" cy="1610200"/>
          </a:xfrm>
          <a:prstGeom prst="rect">
            <a:avLst/>
          </a:prstGeom>
        </p:spPr>
      </p:pic>
      <p:sp>
        <p:nvSpPr>
          <p:cNvPr id="7" name="Text Box 2">
            <a:extLst>
              <a:ext uri="{FF2B5EF4-FFF2-40B4-BE49-F238E27FC236}">
                <a16:creationId xmlns:a16="http://schemas.microsoft.com/office/drawing/2014/main" id="{86FE6866-D001-7D71-A43B-6AC4DA1E7335}"/>
              </a:ext>
            </a:extLst>
          </p:cNvPr>
          <p:cNvSpPr txBox="1">
            <a:spLocks noChangeArrowheads="1"/>
          </p:cNvSpPr>
          <p:nvPr/>
        </p:nvSpPr>
        <p:spPr bwMode="auto">
          <a:xfrm>
            <a:off x="3887839" y="401431"/>
            <a:ext cx="4122737"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dirty="0">
                <a:solidFill>
                  <a:schemeClr val="bg1"/>
                </a:solidFill>
                <a:latin typeface="Calibri" panose="020F0502020204030204" pitchFamily="34" charset="0"/>
              </a:rPr>
              <a:t>7.2.3  Personal systems</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662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662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662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663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P spid="26628" grpId="0" animBg="1"/>
      <p:bldP spid="26629" grpId="0"/>
      <p:bldP spid="26630" grpId="0" animBg="1"/>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Text Box 2">
            <a:extLst>
              <a:ext uri="{FF2B5EF4-FFF2-40B4-BE49-F238E27FC236}">
                <a16:creationId xmlns:a16="http://schemas.microsoft.com/office/drawing/2014/main" id="{D7031CFF-4E58-882F-7070-D73C901C56E3}"/>
              </a:ext>
            </a:extLst>
          </p:cNvPr>
          <p:cNvSpPr txBox="1">
            <a:spLocks noChangeArrowheads="1"/>
          </p:cNvSpPr>
          <p:nvPr/>
        </p:nvSpPr>
        <p:spPr bwMode="auto">
          <a:xfrm>
            <a:off x="3429000" y="496491"/>
            <a:ext cx="456565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dirty="0">
                <a:solidFill>
                  <a:schemeClr val="bg1"/>
                </a:solidFill>
                <a:latin typeface="Calibri" panose="020F0502020204030204" pitchFamily="34" charset="0"/>
              </a:rPr>
              <a:t>7.2.5  Distributed systems</a:t>
            </a:r>
          </a:p>
        </p:txBody>
      </p:sp>
      <p:sp>
        <p:nvSpPr>
          <p:cNvPr id="28676" name="Rectangle 3">
            <a:extLst>
              <a:ext uri="{FF2B5EF4-FFF2-40B4-BE49-F238E27FC236}">
                <a16:creationId xmlns:a16="http://schemas.microsoft.com/office/drawing/2014/main" id="{BB34BA1B-500B-E51E-AAA3-BC32FCAF55FF}"/>
              </a:ext>
            </a:extLst>
          </p:cNvPr>
          <p:cNvSpPr>
            <a:spLocks noChangeArrowheads="1"/>
          </p:cNvSpPr>
          <p:nvPr/>
        </p:nvSpPr>
        <p:spPr bwMode="auto">
          <a:xfrm>
            <a:off x="498629" y="1525196"/>
            <a:ext cx="11194742" cy="2246769"/>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Networking and internetworking have created a new dimension in operating systems. A job that was previously done on one computer can now be shared between computers that may be thousands of miles apart. Distributed systems combine features of the previous generation with new duties such as controlling security.</a:t>
            </a:r>
          </a:p>
        </p:txBody>
      </p:sp>
      <p:sp>
        <p:nvSpPr>
          <p:cNvPr id="28677" name="Text Box 6">
            <a:extLst>
              <a:ext uri="{FF2B5EF4-FFF2-40B4-BE49-F238E27FC236}">
                <a16:creationId xmlns:a16="http://schemas.microsoft.com/office/drawing/2014/main" id="{96FD3BD5-8A17-C128-BCAF-654E6569BE6D}"/>
              </a:ext>
            </a:extLst>
          </p:cNvPr>
          <p:cNvSpPr txBox="1">
            <a:spLocks noChangeArrowheads="1"/>
          </p:cNvSpPr>
          <p:nvPr/>
        </p:nvSpPr>
        <p:spPr bwMode="auto">
          <a:xfrm>
            <a:off x="1981200" y="3867547"/>
            <a:ext cx="429895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dirty="0">
                <a:latin typeface="Calibri" panose="020F0502020204030204" pitchFamily="34" charset="0"/>
              </a:rPr>
              <a:t>7.2.5  Real-time systems</a:t>
            </a:r>
          </a:p>
        </p:txBody>
      </p:sp>
      <p:sp>
        <p:nvSpPr>
          <p:cNvPr id="28678" name="Rectangle 7">
            <a:extLst>
              <a:ext uri="{FF2B5EF4-FFF2-40B4-BE49-F238E27FC236}">
                <a16:creationId xmlns:a16="http://schemas.microsoft.com/office/drawing/2014/main" id="{52000979-FFD1-B13C-A523-7B33B2960CE3}"/>
              </a:ext>
            </a:extLst>
          </p:cNvPr>
          <p:cNvSpPr>
            <a:spLocks noChangeArrowheads="1"/>
          </p:cNvSpPr>
          <p:nvPr/>
        </p:nvSpPr>
        <p:spPr bwMode="auto">
          <a:xfrm>
            <a:off x="372861" y="4371976"/>
            <a:ext cx="11478827" cy="138499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A real-time system is expected to do a task within specific time constraint. They are used with real-time applications, which monitor, responds to, or control external processes or environments. </a:t>
            </a:r>
          </a:p>
        </p:txBody>
      </p:sp>
      <p:pic>
        <p:nvPicPr>
          <p:cNvPr id="2" name="Picture 1">
            <a:extLst>
              <a:ext uri="{FF2B5EF4-FFF2-40B4-BE49-F238E27FC236}">
                <a16:creationId xmlns:a16="http://schemas.microsoft.com/office/drawing/2014/main" id="{246F1FBD-2CCB-CE9B-8C03-7A95EA36706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8629" y="5761794"/>
            <a:ext cx="1222425" cy="1096206"/>
          </a:xfrm>
          <a:prstGeom prst="rect">
            <a:avLst/>
          </a:prstGeom>
        </p:spPr>
      </p:pic>
      <p:pic>
        <p:nvPicPr>
          <p:cNvPr id="3" name="Picture 2">
            <a:extLst>
              <a:ext uri="{FF2B5EF4-FFF2-40B4-BE49-F238E27FC236}">
                <a16:creationId xmlns:a16="http://schemas.microsoft.com/office/drawing/2014/main" id="{4BDD76AE-C361-473F-34BF-436C749D884C}"/>
              </a:ext>
            </a:extLst>
          </p:cNvPr>
          <p:cNvPicPr>
            <a:picLocks noChangeAspect="1"/>
          </p:cNvPicPr>
          <p:nvPr/>
        </p:nvPicPr>
        <p:blipFill>
          <a:blip r:embed="rId5"/>
          <a:stretch>
            <a:fillRect/>
          </a:stretch>
        </p:blipFill>
        <p:spPr>
          <a:xfrm>
            <a:off x="2287677" y="6202059"/>
            <a:ext cx="9902229" cy="204838"/>
          </a:xfrm>
          <a:prstGeom prst="rect">
            <a:avLst/>
          </a:prstGeom>
        </p:spPr>
      </p:pic>
      <p:pic>
        <p:nvPicPr>
          <p:cNvPr id="4" name="Picture 3">
            <a:extLst>
              <a:ext uri="{FF2B5EF4-FFF2-40B4-BE49-F238E27FC236}">
                <a16:creationId xmlns:a16="http://schemas.microsoft.com/office/drawing/2014/main" id="{31A39906-9863-3ACC-1F32-46134C142F8E}"/>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099D3636-F46C-03CA-F507-8969A01F4516}"/>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1D04E285-DE11-863F-7140-467F4033C5C0}"/>
              </a:ext>
            </a:extLst>
          </p:cNvPr>
          <p:cNvPicPr>
            <a:picLocks noChangeAspect="1"/>
          </p:cNvPicPr>
          <p:nvPr/>
        </p:nvPicPr>
        <p:blipFill>
          <a:blip r:embed="rId7"/>
          <a:stretch>
            <a:fillRect/>
          </a:stretch>
        </p:blipFill>
        <p:spPr>
          <a:xfrm>
            <a:off x="0" y="-83537"/>
            <a:ext cx="11339032" cy="1610200"/>
          </a:xfrm>
          <a:prstGeom prst="rect">
            <a:avLst/>
          </a:prstGeom>
        </p:spPr>
      </p:pic>
      <p:sp>
        <p:nvSpPr>
          <p:cNvPr id="7" name="Text Box 2">
            <a:extLst>
              <a:ext uri="{FF2B5EF4-FFF2-40B4-BE49-F238E27FC236}">
                <a16:creationId xmlns:a16="http://schemas.microsoft.com/office/drawing/2014/main" id="{58704624-0F11-BCFA-65BF-7CA80FFBCE8E}"/>
              </a:ext>
            </a:extLst>
          </p:cNvPr>
          <p:cNvSpPr txBox="1">
            <a:spLocks noChangeArrowheads="1"/>
          </p:cNvSpPr>
          <p:nvPr/>
        </p:nvSpPr>
        <p:spPr bwMode="auto">
          <a:xfrm>
            <a:off x="4130675" y="451103"/>
            <a:ext cx="456565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dirty="0">
                <a:solidFill>
                  <a:schemeClr val="bg1"/>
                </a:solidFill>
                <a:latin typeface="Calibri" panose="020F0502020204030204" pitchFamily="34" charset="0"/>
              </a:rPr>
              <a:t>7.2.5  Distributed systems</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867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867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867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867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p:bldP spid="28676" grpId="0" animBg="1"/>
      <p:bldP spid="28677" grpId="0"/>
      <p:bldP spid="28678" grpId="0" animBg="1"/>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3" name="Text Box 4">
            <a:extLst>
              <a:ext uri="{FF2B5EF4-FFF2-40B4-BE49-F238E27FC236}">
                <a16:creationId xmlns:a16="http://schemas.microsoft.com/office/drawing/2014/main" id="{FB89A563-B4E8-F613-D98D-F17E9C29341F}"/>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endParaRPr lang="en-US" altLang="en-US" sz="1800" b="1" i="0">
              <a:latin typeface="Times New Roman" panose="02020603050405020304" pitchFamily="18" charset="0"/>
            </a:endParaRPr>
          </a:p>
        </p:txBody>
      </p:sp>
      <p:sp>
        <p:nvSpPr>
          <p:cNvPr id="1243141" name="Rectangle 5">
            <a:extLst>
              <a:ext uri="{FF2B5EF4-FFF2-40B4-BE49-F238E27FC236}">
                <a16:creationId xmlns:a16="http://schemas.microsoft.com/office/drawing/2014/main" id="{72CF2F7E-C1F5-F5E6-612C-E0DF46FC24F7}"/>
              </a:ext>
            </a:extLst>
          </p:cNvPr>
          <p:cNvSpPr>
            <a:spLocks noChangeArrowheads="1"/>
          </p:cNvSpPr>
          <p:nvPr/>
        </p:nvSpPr>
        <p:spPr bwMode="auto">
          <a:xfrm>
            <a:off x="426484" y="2090172"/>
            <a:ext cx="11339032"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just" eaLnBrk="1" hangingPunct="1">
              <a:defRPr/>
            </a:pPr>
            <a:r>
              <a:rPr lang="en-US" altLang="en-US" sz="2800" dirty="0">
                <a:latin typeface="Times New Roman" panose="02020603050405020304" pitchFamily="18" charset="0"/>
              </a:rPr>
              <a:t>Today’s operating systems are very complex. An operating system needs to manage different resources in a computer system. It resembles an organization with several managers at the top level. Each manager is responsible for managing their department, but also needs to cooperate with others and coordinate activities. A modern operating system has at least four duties: </a:t>
            </a:r>
            <a:r>
              <a:rPr lang="en-US" altLang="en-US" sz="2800" b="1" dirty="0">
                <a:latin typeface="Times New Roman" panose="02020603050405020304" pitchFamily="18" charset="0"/>
              </a:rPr>
              <a:t>memory manager</a:t>
            </a:r>
            <a:r>
              <a:rPr lang="en-US" altLang="en-US" sz="2800" dirty="0">
                <a:latin typeface="Times New Roman" panose="02020603050405020304" pitchFamily="18" charset="0"/>
              </a:rPr>
              <a:t>, </a:t>
            </a:r>
            <a:r>
              <a:rPr lang="en-US" altLang="en-US" sz="2800" b="1" dirty="0">
                <a:latin typeface="Times New Roman" panose="02020603050405020304" pitchFamily="18" charset="0"/>
              </a:rPr>
              <a:t>process manager</a:t>
            </a:r>
            <a:r>
              <a:rPr lang="en-US" altLang="en-US" sz="2800" dirty="0">
                <a:latin typeface="Times New Roman" panose="02020603050405020304" pitchFamily="18" charset="0"/>
              </a:rPr>
              <a:t>, </a:t>
            </a:r>
            <a:r>
              <a:rPr lang="en-US" altLang="en-US" sz="2800" b="1" dirty="0">
                <a:latin typeface="Times New Roman" panose="02020603050405020304" pitchFamily="18" charset="0"/>
              </a:rPr>
              <a:t>device manager</a:t>
            </a:r>
            <a:r>
              <a:rPr lang="en-US" altLang="en-US" sz="2800" dirty="0">
                <a:latin typeface="Times New Roman" panose="02020603050405020304" pitchFamily="18" charset="0"/>
              </a:rPr>
              <a:t>, and </a:t>
            </a:r>
            <a:r>
              <a:rPr lang="en-US" altLang="en-US" sz="2800" b="1" dirty="0">
                <a:latin typeface="Times New Roman" panose="02020603050405020304" pitchFamily="18" charset="0"/>
              </a:rPr>
              <a:t>file manager</a:t>
            </a:r>
            <a:r>
              <a:rPr lang="en-US" altLang="en-US" sz="2800" dirty="0">
                <a:latin typeface="Times New Roman" panose="02020603050405020304" pitchFamily="18" charset="0"/>
              </a:rPr>
              <a:t>.</a:t>
            </a:r>
          </a:p>
        </p:txBody>
      </p:sp>
      <p:pic>
        <p:nvPicPr>
          <p:cNvPr id="2" name="Picture 1">
            <a:extLst>
              <a:ext uri="{FF2B5EF4-FFF2-40B4-BE49-F238E27FC236}">
                <a16:creationId xmlns:a16="http://schemas.microsoft.com/office/drawing/2014/main" id="{9F183358-D535-1056-8BAC-4991EE25195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26E3D59B-6FBB-0611-C719-93375C481EC5}"/>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782163A3-1895-8E10-0BE7-F09DDEBB12C1}"/>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5096BB12-EB79-039F-C870-192C20C551C7}"/>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DD5B08FA-6763-FAE9-2F9C-2A4BD3535834}"/>
              </a:ext>
            </a:extLst>
          </p:cNvPr>
          <p:cNvPicPr>
            <a:picLocks noChangeAspect="1"/>
          </p:cNvPicPr>
          <p:nvPr/>
        </p:nvPicPr>
        <p:blipFill>
          <a:blip r:embed="rId7"/>
          <a:stretch>
            <a:fillRect/>
          </a:stretch>
        </p:blipFill>
        <p:spPr>
          <a:xfrm>
            <a:off x="0" y="-83537"/>
            <a:ext cx="11339032" cy="1610200"/>
          </a:xfrm>
          <a:prstGeom prst="rect">
            <a:avLst/>
          </a:prstGeom>
        </p:spPr>
      </p:pic>
      <p:sp>
        <p:nvSpPr>
          <p:cNvPr id="8" name="TextBox 7">
            <a:extLst>
              <a:ext uri="{FF2B5EF4-FFF2-40B4-BE49-F238E27FC236}">
                <a16:creationId xmlns:a16="http://schemas.microsoft.com/office/drawing/2014/main" id="{24A42045-49E9-592A-4812-FA0950B7D9BD}"/>
              </a:ext>
            </a:extLst>
          </p:cNvPr>
          <p:cNvSpPr txBox="1"/>
          <p:nvPr/>
        </p:nvSpPr>
        <p:spPr>
          <a:xfrm>
            <a:off x="4363374" y="434194"/>
            <a:ext cx="6223246" cy="584775"/>
          </a:xfrm>
          <a:prstGeom prst="rect">
            <a:avLst/>
          </a:prstGeom>
          <a:noFill/>
        </p:spPr>
        <p:txBody>
          <a:bodyPr wrap="square">
            <a:spAutoFit/>
          </a:bodyPr>
          <a:lstStyle/>
          <a:p>
            <a:pPr>
              <a:defRPr/>
            </a:pPr>
            <a:r>
              <a:rPr lang="en-US" altLang="en-US" sz="3200" b="1" dirty="0">
                <a:solidFill>
                  <a:schemeClr val="bg1"/>
                </a:solidFill>
                <a:latin typeface="Times" panose="02020603050405020304" pitchFamily="18" charset="0"/>
              </a:rPr>
              <a:t>7-3   </a:t>
            </a:r>
            <a:r>
              <a:rPr lang="en-US" altLang="en-US" sz="3200" b="1" dirty="0">
                <a:solidFill>
                  <a:schemeClr val="bg1"/>
                </a:solidFill>
                <a:latin typeface="Calibri" panose="020F0502020204030204" pitchFamily="34" charset="0"/>
              </a:rPr>
              <a:t>COMPONENTS</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2431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314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27A8C61D-0070-8FF4-BFD4-ACF3A8EFC32A}"/>
              </a:ext>
            </a:extLst>
          </p:cNvPr>
          <p:cNvGrpSpPr>
            <a:grpSpLocks/>
          </p:cNvGrpSpPr>
          <p:nvPr/>
        </p:nvGrpSpPr>
        <p:grpSpPr bwMode="auto">
          <a:xfrm>
            <a:off x="2064544" y="1632063"/>
            <a:ext cx="8062912" cy="4419600"/>
            <a:chOff x="547688" y="762000"/>
            <a:chExt cx="8062912" cy="4419600"/>
          </a:xfrm>
        </p:grpSpPr>
        <p:sp>
          <p:nvSpPr>
            <p:cNvPr id="32771" name="Text Box 2">
              <a:extLst>
                <a:ext uri="{FF2B5EF4-FFF2-40B4-BE49-F238E27FC236}">
                  <a16:creationId xmlns:a16="http://schemas.microsoft.com/office/drawing/2014/main" id="{9A2426BA-274B-8551-B849-EEA943EF7AB9}"/>
                </a:ext>
              </a:extLst>
            </p:cNvPr>
            <p:cNvSpPr txBox="1">
              <a:spLocks noChangeArrowheads="1"/>
            </p:cNvSpPr>
            <p:nvPr/>
          </p:nvSpPr>
          <p:spPr bwMode="auto">
            <a:xfrm>
              <a:off x="609600" y="762000"/>
              <a:ext cx="55324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a:solidFill>
                    <a:schemeClr val="folHlink"/>
                  </a:solidFill>
                  <a:latin typeface="Times New Roman" panose="02020603050405020304" pitchFamily="18" charset="0"/>
                </a:rPr>
                <a:t>Figure 7.3  </a:t>
              </a:r>
              <a:r>
                <a:rPr lang="en-US" altLang="en-US" sz="2000" b="1" i="0">
                  <a:latin typeface="Times New Roman" panose="02020603050405020304" pitchFamily="18" charset="0"/>
                </a:rPr>
                <a:t>Components of an operating system</a:t>
              </a:r>
            </a:p>
          </p:txBody>
        </p:sp>
        <p:pic>
          <p:nvPicPr>
            <p:cNvPr id="32772" name="Picture 4">
              <a:extLst>
                <a:ext uri="{FF2B5EF4-FFF2-40B4-BE49-F238E27FC236}">
                  <a16:creationId xmlns:a16="http://schemas.microsoft.com/office/drawing/2014/main" id="{DE2FE3F1-A52A-6939-0012-BBD7DA9B53D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7688" y="1905000"/>
              <a:ext cx="8062912" cy="290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32773" name="Straight Connector 4">
              <a:extLst>
                <a:ext uri="{FF2B5EF4-FFF2-40B4-BE49-F238E27FC236}">
                  <a16:creationId xmlns:a16="http://schemas.microsoft.com/office/drawing/2014/main" id="{E9CCFD90-6153-8B57-DD7B-008C5096FDEA}"/>
                </a:ext>
              </a:extLst>
            </p:cNvPr>
            <p:cNvCxnSpPr>
              <a:cxnSpLocks noChangeShapeType="1"/>
            </p:cNvCxnSpPr>
            <p:nvPr/>
          </p:nvCxnSpPr>
          <p:spPr bwMode="auto">
            <a:xfrm>
              <a:off x="587375" y="12954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2774" name="Straight Connector 5">
              <a:extLst>
                <a:ext uri="{FF2B5EF4-FFF2-40B4-BE49-F238E27FC236}">
                  <a16:creationId xmlns:a16="http://schemas.microsoft.com/office/drawing/2014/main" id="{38D47BB1-D886-3F95-02C9-1AC9DB61292F}"/>
                </a:ext>
              </a:extLst>
            </p:cNvPr>
            <p:cNvCxnSpPr>
              <a:cxnSpLocks noChangeShapeType="1"/>
            </p:cNvCxnSpPr>
            <p:nvPr/>
          </p:nvCxnSpPr>
          <p:spPr bwMode="auto">
            <a:xfrm>
              <a:off x="587375" y="762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2775" name="Straight Connector 6">
              <a:extLst>
                <a:ext uri="{FF2B5EF4-FFF2-40B4-BE49-F238E27FC236}">
                  <a16:creationId xmlns:a16="http://schemas.microsoft.com/office/drawing/2014/main" id="{E47735D4-0362-4D01-0F06-91A6717E647F}"/>
                </a:ext>
              </a:extLst>
            </p:cNvPr>
            <p:cNvCxnSpPr>
              <a:cxnSpLocks noChangeShapeType="1"/>
            </p:cNvCxnSpPr>
            <p:nvPr/>
          </p:nvCxnSpPr>
          <p:spPr bwMode="auto">
            <a:xfrm>
              <a:off x="587375" y="5181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pic>
        <p:nvPicPr>
          <p:cNvPr id="3" name="Picture 2">
            <a:extLst>
              <a:ext uri="{FF2B5EF4-FFF2-40B4-BE49-F238E27FC236}">
                <a16:creationId xmlns:a16="http://schemas.microsoft.com/office/drawing/2014/main" id="{9227B2EC-EE6C-9D0C-BC16-BFEA02EA501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a:extLst>
              <a:ext uri="{FF2B5EF4-FFF2-40B4-BE49-F238E27FC236}">
                <a16:creationId xmlns:a16="http://schemas.microsoft.com/office/drawing/2014/main" id="{97F4F8C2-F423-014A-C2A3-798C764B0AEA}"/>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5" name="Picture 4">
            <a:extLst>
              <a:ext uri="{FF2B5EF4-FFF2-40B4-BE49-F238E27FC236}">
                <a16:creationId xmlns:a16="http://schemas.microsoft.com/office/drawing/2014/main" id="{7BBB50D0-560C-C344-E5A6-99DD1C71B28A}"/>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20F5D61F-C3B4-7D70-520C-DD148486B798}"/>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3394E506-DCFF-725E-D4D6-AADEB28E9B7A}"/>
              </a:ext>
            </a:extLst>
          </p:cNvPr>
          <p:cNvPicPr>
            <a:picLocks noChangeAspect="1"/>
          </p:cNvPicPr>
          <p:nvPr/>
        </p:nvPicPr>
        <p:blipFill>
          <a:blip r:embed="rId8"/>
          <a:stretch>
            <a:fillRect/>
          </a:stretch>
        </p:blipFill>
        <p:spPr>
          <a:xfrm>
            <a:off x="0" y="-83537"/>
            <a:ext cx="11339032" cy="1610200"/>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1">
            <a:extLst>
              <a:ext uri="{FF2B5EF4-FFF2-40B4-BE49-F238E27FC236}">
                <a16:creationId xmlns:a16="http://schemas.microsoft.com/office/drawing/2014/main" id="{02523934-5C9C-AD12-CC4F-8CC296F7E9D7}"/>
              </a:ext>
            </a:extLst>
          </p:cNvPr>
          <p:cNvSpPr>
            <a:spLocks noGrp="1"/>
          </p:cNvSpPr>
          <p:nvPr>
            <p:ph type="sldNum" sz="quarter" idx="10"/>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1200" i="0">
                <a:solidFill>
                  <a:schemeClr val="bg2"/>
                </a:solidFill>
              </a:rPr>
              <a:t>7.</a:t>
            </a:r>
            <a:fld id="{B15919BC-37BE-4DB6-8B2E-26EF2E2AE483}" type="slidenum">
              <a:rPr lang="en-US" altLang="en-US" sz="1200" i="0">
                <a:solidFill>
                  <a:schemeClr val="bg2"/>
                </a:solidFill>
              </a:rPr>
              <a:pPr/>
              <a:t>17</a:t>
            </a:fld>
            <a:endParaRPr lang="en-US" altLang="en-US" sz="1200" i="0">
              <a:solidFill>
                <a:schemeClr val="bg2"/>
              </a:solidFill>
            </a:endParaRPr>
          </a:p>
        </p:txBody>
      </p:sp>
      <p:sp>
        <p:nvSpPr>
          <p:cNvPr id="34819" name="Text Box 2">
            <a:extLst>
              <a:ext uri="{FF2B5EF4-FFF2-40B4-BE49-F238E27FC236}">
                <a16:creationId xmlns:a16="http://schemas.microsoft.com/office/drawing/2014/main" id="{5EF42C6E-860C-F7E3-A9F2-317237F4CAD9}"/>
              </a:ext>
            </a:extLst>
          </p:cNvPr>
          <p:cNvSpPr txBox="1">
            <a:spLocks noChangeArrowheads="1"/>
          </p:cNvSpPr>
          <p:nvPr/>
        </p:nvSpPr>
        <p:spPr bwMode="auto">
          <a:xfrm>
            <a:off x="3429000" y="536052"/>
            <a:ext cx="3602038"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a:solidFill>
                  <a:schemeClr val="bg1"/>
                </a:solidFill>
                <a:latin typeface="Calibri" panose="020F0502020204030204" pitchFamily="34" charset="0"/>
              </a:rPr>
              <a:t>7.3.1  User interface</a:t>
            </a:r>
          </a:p>
        </p:txBody>
      </p:sp>
      <p:sp>
        <p:nvSpPr>
          <p:cNvPr id="34820" name="Rectangle 3">
            <a:extLst>
              <a:ext uri="{FF2B5EF4-FFF2-40B4-BE49-F238E27FC236}">
                <a16:creationId xmlns:a16="http://schemas.microsoft.com/office/drawing/2014/main" id="{EDEA02D2-963A-7B6D-3C84-ED07CEA14591}"/>
              </a:ext>
            </a:extLst>
          </p:cNvPr>
          <p:cNvSpPr>
            <a:spLocks noChangeArrowheads="1"/>
          </p:cNvSpPr>
          <p:nvPr/>
        </p:nvSpPr>
        <p:spPr bwMode="auto">
          <a:xfrm>
            <a:off x="432128" y="2374034"/>
            <a:ext cx="11339032" cy="2246769"/>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Each operating system has a </a:t>
            </a:r>
            <a:r>
              <a:rPr lang="en-US" altLang="en-US" sz="2800" b="1" i="0" dirty="0">
                <a:latin typeface="Times New Roman" panose="02020603050405020304" pitchFamily="18" charset="0"/>
              </a:rPr>
              <a:t>user interface</a:t>
            </a:r>
            <a:r>
              <a:rPr lang="en-US" altLang="en-US" sz="2800" i="0" dirty="0">
                <a:latin typeface="Times New Roman" panose="02020603050405020304" pitchFamily="18" charset="0"/>
              </a:rPr>
              <a:t>, a program that accepts requests from users (processes) and interprets them for the rest of the operating system. A user interface in some operating systems, such as UNIX, is called a </a:t>
            </a:r>
            <a:r>
              <a:rPr lang="en-US" altLang="en-US" sz="2800" b="1" i="0" dirty="0">
                <a:latin typeface="Times New Roman" panose="02020603050405020304" pitchFamily="18" charset="0"/>
              </a:rPr>
              <a:t>shell</a:t>
            </a:r>
            <a:r>
              <a:rPr lang="en-US" altLang="en-US" sz="2800" i="0" dirty="0">
                <a:latin typeface="Times New Roman" panose="02020603050405020304" pitchFamily="18" charset="0"/>
              </a:rPr>
              <a:t>. In others, it is called a </a:t>
            </a:r>
            <a:r>
              <a:rPr lang="en-US" altLang="en-US" sz="2800" b="1" i="0" dirty="0">
                <a:latin typeface="Times New Roman" panose="02020603050405020304" pitchFamily="18" charset="0"/>
              </a:rPr>
              <a:t>window</a:t>
            </a:r>
            <a:r>
              <a:rPr lang="en-US" altLang="en-US" sz="2800" i="0" dirty="0">
                <a:latin typeface="Times New Roman" panose="02020603050405020304" pitchFamily="18" charset="0"/>
              </a:rPr>
              <a:t> to denote that it is menu driven and has a GUI (graphical user interface) component.</a:t>
            </a:r>
          </a:p>
        </p:txBody>
      </p:sp>
      <p:pic>
        <p:nvPicPr>
          <p:cNvPr id="2" name="Picture 1">
            <a:extLst>
              <a:ext uri="{FF2B5EF4-FFF2-40B4-BE49-F238E27FC236}">
                <a16:creationId xmlns:a16="http://schemas.microsoft.com/office/drawing/2014/main" id="{8E29FE6C-1CCD-A910-76DC-80FAF1E00A4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EE388D95-2623-93FD-FEAB-3F17A41FA5A1}"/>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0D7CBE5D-2A5B-315B-7D61-853EBA1AEE5F}"/>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5721DAE0-B89B-86B4-76AB-5B6310DEE1C0}"/>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F378EBF7-4220-9F97-A891-C74B074F3C95}"/>
              </a:ext>
            </a:extLst>
          </p:cNvPr>
          <p:cNvPicPr>
            <a:picLocks noChangeAspect="1"/>
          </p:cNvPicPr>
          <p:nvPr/>
        </p:nvPicPr>
        <p:blipFill>
          <a:blip r:embed="rId7"/>
          <a:stretch>
            <a:fillRect/>
          </a:stretch>
        </p:blipFill>
        <p:spPr>
          <a:xfrm>
            <a:off x="0" y="-83537"/>
            <a:ext cx="11339032" cy="1610200"/>
          </a:xfrm>
          <a:prstGeom prst="rect">
            <a:avLst/>
          </a:prstGeom>
        </p:spPr>
      </p:pic>
      <p:sp>
        <p:nvSpPr>
          <p:cNvPr id="7" name="Text Box 2">
            <a:extLst>
              <a:ext uri="{FF2B5EF4-FFF2-40B4-BE49-F238E27FC236}">
                <a16:creationId xmlns:a16="http://schemas.microsoft.com/office/drawing/2014/main" id="{DF54F0D3-4EC3-B84D-1C47-4B6153105FF0}"/>
              </a:ext>
            </a:extLst>
          </p:cNvPr>
          <p:cNvSpPr txBox="1">
            <a:spLocks noChangeArrowheads="1"/>
          </p:cNvSpPr>
          <p:nvPr/>
        </p:nvSpPr>
        <p:spPr bwMode="auto">
          <a:xfrm>
            <a:off x="4294981" y="447158"/>
            <a:ext cx="3602038"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dirty="0">
                <a:solidFill>
                  <a:schemeClr val="bg1"/>
                </a:solidFill>
                <a:latin typeface="Calibri" panose="020F0502020204030204" pitchFamily="34" charset="0"/>
              </a:rPr>
              <a:t>7.3.1  User interface</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481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48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p:bldP spid="34820" grpId="0" animBg="1"/>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1">
            <a:extLst>
              <a:ext uri="{FF2B5EF4-FFF2-40B4-BE49-F238E27FC236}">
                <a16:creationId xmlns:a16="http://schemas.microsoft.com/office/drawing/2014/main" id="{761F58B5-99DB-DB72-4A57-AC5F69F7E0E3}"/>
              </a:ext>
            </a:extLst>
          </p:cNvPr>
          <p:cNvSpPr>
            <a:spLocks noGrp="1"/>
          </p:cNvSpPr>
          <p:nvPr>
            <p:ph type="sldNum" sz="quarter" idx="10"/>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1200" i="0">
                <a:solidFill>
                  <a:schemeClr val="bg2"/>
                </a:solidFill>
              </a:rPr>
              <a:t>7.</a:t>
            </a:r>
            <a:fld id="{2FF451A1-A2FC-4B6F-85B0-2C0408C571B3}" type="slidenum">
              <a:rPr lang="en-US" altLang="en-US" sz="1200" i="0">
                <a:solidFill>
                  <a:schemeClr val="bg2"/>
                </a:solidFill>
              </a:rPr>
              <a:pPr/>
              <a:t>18</a:t>
            </a:fld>
            <a:endParaRPr lang="en-US" altLang="en-US" sz="1200" i="0">
              <a:solidFill>
                <a:schemeClr val="bg2"/>
              </a:solidFill>
            </a:endParaRPr>
          </a:p>
        </p:txBody>
      </p:sp>
      <p:sp>
        <p:nvSpPr>
          <p:cNvPr id="36867" name="Text Box 2">
            <a:extLst>
              <a:ext uri="{FF2B5EF4-FFF2-40B4-BE49-F238E27FC236}">
                <a16:creationId xmlns:a16="http://schemas.microsoft.com/office/drawing/2014/main" id="{332D3D06-3820-305C-81A6-BF73B4E82D44}"/>
              </a:ext>
            </a:extLst>
          </p:cNvPr>
          <p:cNvSpPr txBox="1">
            <a:spLocks noChangeArrowheads="1"/>
          </p:cNvSpPr>
          <p:nvPr/>
        </p:nvSpPr>
        <p:spPr bwMode="auto">
          <a:xfrm>
            <a:off x="3365500" y="533400"/>
            <a:ext cx="523240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dirty="0">
                <a:solidFill>
                  <a:schemeClr val="bg1"/>
                </a:solidFill>
                <a:latin typeface="Calibri" panose="020F0502020204030204" pitchFamily="34" charset="0"/>
              </a:rPr>
              <a:t>7.3.2  Memory Management  </a:t>
            </a:r>
          </a:p>
        </p:txBody>
      </p:sp>
      <p:sp>
        <p:nvSpPr>
          <p:cNvPr id="36868" name="Rectangle 3">
            <a:extLst>
              <a:ext uri="{FF2B5EF4-FFF2-40B4-BE49-F238E27FC236}">
                <a16:creationId xmlns:a16="http://schemas.microsoft.com/office/drawing/2014/main" id="{A1D40AC3-16E7-A57F-D42C-5E71D5C1D64C}"/>
              </a:ext>
            </a:extLst>
          </p:cNvPr>
          <p:cNvSpPr>
            <a:spLocks noChangeArrowheads="1"/>
          </p:cNvSpPr>
          <p:nvPr/>
        </p:nvSpPr>
        <p:spPr bwMode="auto">
          <a:xfrm>
            <a:off x="275208" y="1805813"/>
            <a:ext cx="11629747" cy="2677656"/>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One of the responsibilities of a modern computer system is </a:t>
            </a:r>
            <a:r>
              <a:rPr lang="en-US" altLang="en-US" sz="2800" b="1" i="0" dirty="0">
                <a:latin typeface="Times New Roman" panose="02020603050405020304" pitchFamily="18" charset="0"/>
              </a:rPr>
              <a:t>memory management</a:t>
            </a:r>
            <a:r>
              <a:rPr lang="en-US" altLang="en-US" sz="2800" i="0" dirty="0">
                <a:latin typeface="Times New Roman" panose="02020603050405020304" pitchFamily="18" charset="0"/>
              </a:rPr>
              <a:t>. Although the memory size of computers has increased tremendously in recent years, so has the size of the programs and data to be processed. Memory allocation must be managed to prevent applications from running out of memory. Operating systems can be divided into two broad categories of memory management: </a:t>
            </a:r>
            <a:r>
              <a:rPr lang="en-US" altLang="en-US" sz="2800" dirty="0">
                <a:latin typeface="Times New Roman" panose="02020603050405020304" pitchFamily="18" charset="0"/>
              </a:rPr>
              <a:t>monoprogramming</a:t>
            </a:r>
            <a:r>
              <a:rPr lang="en-US" altLang="en-US" sz="2800" i="0" dirty="0">
                <a:latin typeface="Times New Roman" panose="02020603050405020304" pitchFamily="18" charset="0"/>
              </a:rPr>
              <a:t> and </a:t>
            </a:r>
            <a:r>
              <a:rPr lang="en-US" altLang="en-US" sz="2800" dirty="0">
                <a:latin typeface="Times New Roman" panose="02020603050405020304" pitchFamily="18" charset="0"/>
              </a:rPr>
              <a:t>multiprogramming</a:t>
            </a:r>
            <a:r>
              <a:rPr lang="en-US" altLang="en-US" sz="2800" i="0" dirty="0">
                <a:latin typeface="Times New Roman" panose="02020603050405020304" pitchFamily="18" charset="0"/>
              </a:rPr>
              <a:t>.</a:t>
            </a:r>
          </a:p>
        </p:txBody>
      </p:sp>
      <p:pic>
        <p:nvPicPr>
          <p:cNvPr id="2" name="Picture 1">
            <a:extLst>
              <a:ext uri="{FF2B5EF4-FFF2-40B4-BE49-F238E27FC236}">
                <a16:creationId xmlns:a16="http://schemas.microsoft.com/office/drawing/2014/main" id="{8102AA71-6601-C934-95F7-BCF53D9DD59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226B9934-E66E-639C-917F-F517296679C9}"/>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7747443B-0D13-5CDB-E554-65A9707F29B3}"/>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BF27A203-09E1-F2D7-980A-27108898B1C8}"/>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52C97571-CA4C-7290-0CC2-098E73F30197}"/>
              </a:ext>
            </a:extLst>
          </p:cNvPr>
          <p:cNvPicPr>
            <a:picLocks noChangeAspect="1"/>
          </p:cNvPicPr>
          <p:nvPr/>
        </p:nvPicPr>
        <p:blipFill>
          <a:blip r:embed="rId7"/>
          <a:stretch>
            <a:fillRect/>
          </a:stretch>
        </p:blipFill>
        <p:spPr>
          <a:xfrm>
            <a:off x="0" y="-83537"/>
            <a:ext cx="11339032" cy="1610200"/>
          </a:xfrm>
          <a:prstGeom prst="rect">
            <a:avLst/>
          </a:prstGeom>
        </p:spPr>
      </p:pic>
      <p:sp>
        <p:nvSpPr>
          <p:cNvPr id="7" name="Text Box 2">
            <a:extLst>
              <a:ext uri="{FF2B5EF4-FFF2-40B4-BE49-F238E27FC236}">
                <a16:creationId xmlns:a16="http://schemas.microsoft.com/office/drawing/2014/main" id="{DDB107E1-34A4-FA4C-B376-2A296C899A84}"/>
              </a:ext>
            </a:extLst>
          </p:cNvPr>
          <p:cNvSpPr txBox="1">
            <a:spLocks noChangeArrowheads="1"/>
          </p:cNvSpPr>
          <p:nvPr/>
        </p:nvSpPr>
        <p:spPr bwMode="auto">
          <a:xfrm>
            <a:off x="3473881" y="445832"/>
            <a:ext cx="523240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dirty="0">
                <a:solidFill>
                  <a:schemeClr val="bg1"/>
                </a:solidFill>
                <a:latin typeface="Calibri" panose="020F0502020204030204" pitchFamily="34" charset="0"/>
              </a:rPr>
              <a:t>7.3.2  Memory Management  </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686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686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p:bldP spid="36868" grpId="0" animBg="1"/>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3">
            <a:extLst>
              <a:ext uri="{FF2B5EF4-FFF2-40B4-BE49-F238E27FC236}">
                <a16:creationId xmlns:a16="http://schemas.microsoft.com/office/drawing/2014/main" id="{CD44DC0F-3410-BB54-5F16-E556A5F6EBBE}"/>
              </a:ext>
            </a:extLst>
          </p:cNvPr>
          <p:cNvSpPr>
            <a:spLocks noChangeArrowheads="1"/>
          </p:cNvSpPr>
          <p:nvPr/>
        </p:nvSpPr>
        <p:spPr bwMode="auto">
          <a:xfrm>
            <a:off x="397741" y="1606659"/>
            <a:ext cx="11407806" cy="181588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In </a:t>
            </a:r>
            <a:r>
              <a:rPr lang="en-US" altLang="en-US" sz="2800" b="1" i="0" dirty="0">
                <a:latin typeface="Times New Roman" panose="02020603050405020304" pitchFamily="18" charset="0"/>
              </a:rPr>
              <a:t>monoprogramming</a:t>
            </a:r>
            <a:r>
              <a:rPr lang="en-US" altLang="en-US" sz="2800" i="0" dirty="0">
                <a:latin typeface="Times New Roman" panose="02020603050405020304" pitchFamily="18" charset="0"/>
              </a:rPr>
              <a:t>, most of the memory capacity is dedicated to a single program; only a small part is needed to hold the operating system. In this configuration, the whole program is in memory for execution. When the program finishes running, the program area is occupied by another program.</a:t>
            </a:r>
          </a:p>
        </p:txBody>
      </p:sp>
      <p:grpSp>
        <p:nvGrpSpPr>
          <p:cNvPr id="2" name="Group 1">
            <a:extLst>
              <a:ext uri="{FF2B5EF4-FFF2-40B4-BE49-F238E27FC236}">
                <a16:creationId xmlns:a16="http://schemas.microsoft.com/office/drawing/2014/main" id="{2030CEC3-BF1D-7730-44FC-5FE6FB7EC226}"/>
              </a:ext>
            </a:extLst>
          </p:cNvPr>
          <p:cNvGrpSpPr>
            <a:grpSpLocks/>
          </p:cNvGrpSpPr>
          <p:nvPr/>
        </p:nvGrpSpPr>
        <p:grpSpPr bwMode="auto">
          <a:xfrm>
            <a:off x="2001379" y="3471131"/>
            <a:ext cx="8077200" cy="2286000"/>
            <a:chOff x="533400" y="3200400"/>
            <a:chExt cx="8077200" cy="3505200"/>
          </a:xfrm>
        </p:grpSpPr>
        <p:sp>
          <p:nvSpPr>
            <p:cNvPr id="38917" name="Text Box 4">
              <a:extLst>
                <a:ext uri="{FF2B5EF4-FFF2-40B4-BE49-F238E27FC236}">
                  <a16:creationId xmlns:a16="http://schemas.microsoft.com/office/drawing/2014/main" id="{28BE46FA-D9E0-39FB-8C03-7A42A68BA0A8}"/>
                </a:ext>
              </a:extLst>
            </p:cNvPr>
            <p:cNvSpPr txBox="1">
              <a:spLocks noChangeArrowheads="1"/>
            </p:cNvSpPr>
            <p:nvPr/>
          </p:nvSpPr>
          <p:spPr bwMode="auto">
            <a:xfrm>
              <a:off x="533400" y="3200400"/>
              <a:ext cx="3824509"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dirty="0">
                  <a:solidFill>
                    <a:schemeClr val="folHlink"/>
                  </a:solidFill>
                  <a:latin typeface="Times New Roman" panose="02020603050405020304" pitchFamily="18" charset="0"/>
                </a:rPr>
                <a:t>Figure 7.4  </a:t>
              </a:r>
              <a:r>
                <a:rPr lang="en-US" altLang="en-US" sz="2000" b="1" i="0" dirty="0">
                  <a:latin typeface="Times New Roman" panose="02020603050405020304" pitchFamily="18" charset="0"/>
                </a:rPr>
                <a:t>Monoprogramming</a:t>
              </a:r>
            </a:p>
          </p:txBody>
        </p:sp>
        <p:pic>
          <p:nvPicPr>
            <p:cNvPr id="38918" name="Picture 6">
              <a:extLst>
                <a:ext uri="{FF2B5EF4-FFF2-40B4-BE49-F238E27FC236}">
                  <a16:creationId xmlns:a16="http://schemas.microsoft.com/office/drawing/2014/main" id="{B29CB5FD-D22E-31F1-422B-CEB11E3838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90925" y="4165600"/>
              <a:ext cx="1819275" cy="2463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38919" name="Straight Connector 6">
              <a:extLst>
                <a:ext uri="{FF2B5EF4-FFF2-40B4-BE49-F238E27FC236}">
                  <a16:creationId xmlns:a16="http://schemas.microsoft.com/office/drawing/2014/main" id="{D928FBC3-EC3D-79FE-D9CC-4876976D47F9}"/>
                </a:ext>
              </a:extLst>
            </p:cNvPr>
            <p:cNvCxnSpPr>
              <a:cxnSpLocks noChangeShapeType="1"/>
            </p:cNvCxnSpPr>
            <p:nvPr/>
          </p:nvCxnSpPr>
          <p:spPr bwMode="auto">
            <a:xfrm>
              <a:off x="587375" y="401828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8920" name="Straight Connector 7">
              <a:extLst>
                <a:ext uri="{FF2B5EF4-FFF2-40B4-BE49-F238E27FC236}">
                  <a16:creationId xmlns:a16="http://schemas.microsoft.com/office/drawing/2014/main" id="{D731373A-DCC3-898F-224A-DCBFD62A1C97}"/>
                </a:ext>
              </a:extLst>
            </p:cNvPr>
            <p:cNvCxnSpPr>
              <a:cxnSpLocks noChangeShapeType="1"/>
            </p:cNvCxnSpPr>
            <p:nvPr/>
          </p:nvCxnSpPr>
          <p:spPr bwMode="auto">
            <a:xfrm>
              <a:off x="587375" y="32004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8921" name="Straight Connector 8">
              <a:extLst>
                <a:ext uri="{FF2B5EF4-FFF2-40B4-BE49-F238E27FC236}">
                  <a16:creationId xmlns:a16="http://schemas.microsoft.com/office/drawing/2014/main" id="{DEAEAF84-D3B7-4A35-4701-5EBEC1000B7F}"/>
                </a:ext>
              </a:extLst>
            </p:cNvPr>
            <p:cNvCxnSpPr>
              <a:cxnSpLocks noChangeShapeType="1"/>
            </p:cNvCxnSpPr>
            <p:nvPr/>
          </p:nvCxnSpPr>
          <p:spPr bwMode="auto">
            <a:xfrm>
              <a:off x="587375" y="6705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pic>
        <p:nvPicPr>
          <p:cNvPr id="3" name="Picture 2">
            <a:extLst>
              <a:ext uri="{FF2B5EF4-FFF2-40B4-BE49-F238E27FC236}">
                <a16:creationId xmlns:a16="http://schemas.microsoft.com/office/drawing/2014/main" id="{3306A9D7-4D17-9271-C00F-F2ACA8A9A43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a:extLst>
              <a:ext uri="{FF2B5EF4-FFF2-40B4-BE49-F238E27FC236}">
                <a16:creationId xmlns:a16="http://schemas.microsoft.com/office/drawing/2014/main" id="{E7E58430-9D78-D0A1-135D-403F5D3CA4A0}"/>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5" name="Picture 4">
            <a:extLst>
              <a:ext uri="{FF2B5EF4-FFF2-40B4-BE49-F238E27FC236}">
                <a16:creationId xmlns:a16="http://schemas.microsoft.com/office/drawing/2014/main" id="{98D0FA98-F1C7-4F56-9FB0-D1ACBF640D23}"/>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A070CC92-899A-2E42-3AD8-716AF80B4B1A}"/>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01CE53FC-0490-D53B-F731-0E073F8BCA2C}"/>
              </a:ext>
            </a:extLst>
          </p:cNvPr>
          <p:cNvPicPr>
            <a:picLocks noChangeAspect="1"/>
          </p:cNvPicPr>
          <p:nvPr/>
        </p:nvPicPr>
        <p:blipFill>
          <a:blip r:embed="rId8"/>
          <a:stretch>
            <a:fillRect/>
          </a:stretch>
        </p:blipFill>
        <p:spPr>
          <a:xfrm>
            <a:off x="0" y="0"/>
            <a:ext cx="11339032" cy="1610200"/>
          </a:xfrm>
          <a:prstGeom prst="rect">
            <a:avLst/>
          </a:prstGeom>
        </p:spPr>
      </p:pic>
      <p:sp>
        <p:nvSpPr>
          <p:cNvPr id="9" name="TextBox 8">
            <a:extLst>
              <a:ext uri="{FF2B5EF4-FFF2-40B4-BE49-F238E27FC236}">
                <a16:creationId xmlns:a16="http://schemas.microsoft.com/office/drawing/2014/main" id="{EE188E32-C8C8-CDAA-2301-30F635F64544}"/>
              </a:ext>
            </a:extLst>
          </p:cNvPr>
          <p:cNvSpPr txBox="1"/>
          <p:nvPr/>
        </p:nvSpPr>
        <p:spPr>
          <a:xfrm>
            <a:off x="4185821" y="593472"/>
            <a:ext cx="6223246" cy="584775"/>
          </a:xfrm>
          <a:prstGeom prst="rect">
            <a:avLst/>
          </a:prstGeom>
          <a:noFill/>
        </p:spPr>
        <p:txBody>
          <a:bodyPr wrap="square">
            <a:spAutoFit/>
          </a:bodyPr>
          <a:lstStyle/>
          <a:p>
            <a:r>
              <a:rPr lang="en-US" altLang="en-US" sz="3200" b="1" dirty="0">
                <a:solidFill>
                  <a:schemeClr val="bg1"/>
                </a:solidFill>
                <a:latin typeface="Times New Roman" panose="02020603050405020304" pitchFamily="18" charset="0"/>
              </a:rPr>
              <a:t>Monoprogramming</a:t>
            </a:r>
            <a:endParaRPr lang="en-US" sz="3200" dirty="0">
              <a:solidFill>
                <a:schemeClr val="bg1"/>
              </a:solidFill>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891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3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000" fill="hold"/>
                                        <p:tgtEl>
                                          <p:spTgt spid="2"/>
                                        </p:tgtEl>
                                        <p:attrNameLst>
                                          <p:attrName>ppt_w</p:attrName>
                                        </p:attrNameLst>
                                      </p:cBhvr>
                                      <p:tavLst>
                                        <p:tav tm="0">
                                          <p:val>
                                            <p:fltVal val="0"/>
                                          </p:val>
                                        </p:tav>
                                        <p:tav tm="100000">
                                          <p:val>
                                            <p:strVal val="#ppt_w"/>
                                          </p:val>
                                        </p:tav>
                                      </p:tavLst>
                                    </p:anim>
                                    <p:anim calcmode="lin" valueType="num">
                                      <p:cBhvr>
                                        <p:cTn id="12" dur="1000" fill="hold"/>
                                        <p:tgtEl>
                                          <p:spTgt spid="2"/>
                                        </p:tgtEl>
                                        <p:attrNameLst>
                                          <p:attrName>ppt_h</p:attrName>
                                        </p:attrNameLst>
                                      </p:cBhvr>
                                      <p:tavLst>
                                        <p:tav tm="0">
                                          <p:val>
                                            <p:fltVal val="0"/>
                                          </p:val>
                                        </p:tav>
                                        <p:tav tm="100000">
                                          <p:val>
                                            <p:strVal val="#ppt_h"/>
                                          </p:val>
                                        </p:tav>
                                      </p:tavLst>
                                    </p:anim>
                                    <p:anim calcmode="lin" valueType="num">
                                      <p:cBhvr>
                                        <p:cTn id="13" dur="1000" fill="hold"/>
                                        <p:tgtEl>
                                          <p:spTgt spid="2"/>
                                        </p:tgtEl>
                                        <p:attrNameLst>
                                          <p:attrName>style.rotation</p:attrName>
                                        </p:attrNameLst>
                                      </p:cBhvr>
                                      <p:tavLst>
                                        <p:tav tm="0">
                                          <p:val>
                                            <p:fltVal val="90"/>
                                          </p:val>
                                        </p:tav>
                                        <p:tav tm="100000">
                                          <p:val>
                                            <p:fltVal val="0"/>
                                          </p:val>
                                        </p:tav>
                                      </p:tavLst>
                                    </p:anim>
                                    <p:animEffect transition="in" filter="fade">
                                      <p:cBhvr>
                                        <p:cTn id="14"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3">
            <a:extLst>
              <a:ext uri="{FF2B5EF4-FFF2-40B4-BE49-F238E27FC236}">
                <a16:creationId xmlns:a16="http://schemas.microsoft.com/office/drawing/2014/main" id="{68F71255-B488-DCCE-C8EA-0D2B4AB26F14}"/>
              </a:ext>
            </a:extLst>
          </p:cNvPr>
          <p:cNvSpPr>
            <a:spLocks noChangeArrowheads="1"/>
          </p:cNvSpPr>
          <p:nvPr/>
        </p:nvSpPr>
        <p:spPr bwMode="auto">
          <a:xfrm>
            <a:off x="399495" y="1495601"/>
            <a:ext cx="11594237" cy="13843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In multiprogramming, more than one program is in memory at the same time, and they are executed concurrently, with the CPU switching rapidly between the programs.</a:t>
            </a:r>
          </a:p>
        </p:txBody>
      </p:sp>
      <p:grpSp>
        <p:nvGrpSpPr>
          <p:cNvPr id="2" name="Group 1">
            <a:extLst>
              <a:ext uri="{FF2B5EF4-FFF2-40B4-BE49-F238E27FC236}">
                <a16:creationId xmlns:a16="http://schemas.microsoft.com/office/drawing/2014/main" id="{68B03FB0-CFBE-306D-D8E5-EC89BECF5B9E}"/>
              </a:ext>
            </a:extLst>
          </p:cNvPr>
          <p:cNvGrpSpPr>
            <a:grpSpLocks/>
          </p:cNvGrpSpPr>
          <p:nvPr/>
        </p:nvGrpSpPr>
        <p:grpSpPr bwMode="auto">
          <a:xfrm>
            <a:off x="2612840" y="2482263"/>
            <a:ext cx="8035925" cy="3657600"/>
            <a:chOff x="574675" y="2514600"/>
            <a:chExt cx="8035925" cy="3657600"/>
          </a:xfrm>
        </p:grpSpPr>
        <p:sp>
          <p:nvSpPr>
            <p:cNvPr id="40965" name="Text Box 4">
              <a:extLst>
                <a:ext uri="{FF2B5EF4-FFF2-40B4-BE49-F238E27FC236}">
                  <a16:creationId xmlns:a16="http://schemas.microsoft.com/office/drawing/2014/main" id="{F23BE0AB-0099-8F2F-D800-29A4168BE494}"/>
                </a:ext>
              </a:extLst>
            </p:cNvPr>
            <p:cNvSpPr txBox="1">
              <a:spLocks noChangeArrowheads="1"/>
            </p:cNvSpPr>
            <p:nvPr/>
          </p:nvSpPr>
          <p:spPr bwMode="auto">
            <a:xfrm>
              <a:off x="574675" y="2514600"/>
              <a:ext cx="37687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a:solidFill>
                    <a:schemeClr val="folHlink"/>
                  </a:solidFill>
                  <a:latin typeface="Times New Roman" panose="02020603050405020304" pitchFamily="18" charset="0"/>
                </a:rPr>
                <a:t>Figure 7.5  </a:t>
              </a:r>
              <a:r>
                <a:rPr lang="en-US" altLang="en-US" sz="2000" b="1" i="0">
                  <a:latin typeface="Times New Roman" panose="02020603050405020304" pitchFamily="18" charset="0"/>
                </a:rPr>
                <a:t>Multiprogramming</a:t>
              </a:r>
            </a:p>
          </p:txBody>
        </p:sp>
        <p:pic>
          <p:nvPicPr>
            <p:cNvPr id="40966" name="Picture 7">
              <a:extLst>
                <a:ext uri="{FF2B5EF4-FFF2-40B4-BE49-F238E27FC236}">
                  <a16:creationId xmlns:a16="http://schemas.microsoft.com/office/drawing/2014/main" id="{F20064E9-BF2A-BACA-A8A2-0C3AA625D0B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13150" y="3232150"/>
              <a:ext cx="1873250" cy="2863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40967" name="Straight Connector 6">
              <a:extLst>
                <a:ext uri="{FF2B5EF4-FFF2-40B4-BE49-F238E27FC236}">
                  <a16:creationId xmlns:a16="http://schemas.microsoft.com/office/drawing/2014/main" id="{CD541429-30C8-AAE7-83FB-3CA4458076AC}"/>
                </a:ext>
              </a:extLst>
            </p:cNvPr>
            <p:cNvCxnSpPr>
              <a:cxnSpLocks noChangeShapeType="1"/>
            </p:cNvCxnSpPr>
            <p:nvPr/>
          </p:nvCxnSpPr>
          <p:spPr bwMode="auto">
            <a:xfrm>
              <a:off x="587375" y="30480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0968" name="Straight Connector 7">
              <a:extLst>
                <a:ext uri="{FF2B5EF4-FFF2-40B4-BE49-F238E27FC236}">
                  <a16:creationId xmlns:a16="http://schemas.microsoft.com/office/drawing/2014/main" id="{59F148FD-EE17-1A38-AE62-EFF5E74EF2D2}"/>
                </a:ext>
              </a:extLst>
            </p:cNvPr>
            <p:cNvCxnSpPr>
              <a:cxnSpLocks noChangeShapeType="1"/>
            </p:cNvCxnSpPr>
            <p:nvPr/>
          </p:nvCxnSpPr>
          <p:spPr bwMode="auto">
            <a:xfrm>
              <a:off x="587375" y="2514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0969" name="Straight Connector 8">
              <a:extLst>
                <a:ext uri="{FF2B5EF4-FFF2-40B4-BE49-F238E27FC236}">
                  <a16:creationId xmlns:a16="http://schemas.microsoft.com/office/drawing/2014/main" id="{84349EB0-6EBB-FB39-B436-BAB54741E870}"/>
                </a:ext>
              </a:extLst>
            </p:cNvPr>
            <p:cNvCxnSpPr>
              <a:cxnSpLocks noChangeShapeType="1"/>
            </p:cNvCxnSpPr>
            <p:nvPr/>
          </p:nvCxnSpPr>
          <p:spPr bwMode="auto">
            <a:xfrm>
              <a:off x="587375" y="61722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pic>
        <p:nvPicPr>
          <p:cNvPr id="3" name="Picture 2">
            <a:extLst>
              <a:ext uri="{FF2B5EF4-FFF2-40B4-BE49-F238E27FC236}">
                <a16:creationId xmlns:a16="http://schemas.microsoft.com/office/drawing/2014/main" id="{5D6A59E5-4408-97F3-BF5A-95267996D68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0723" y="5699709"/>
            <a:ext cx="1222425" cy="1096206"/>
          </a:xfrm>
          <a:prstGeom prst="rect">
            <a:avLst/>
          </a:prstGeom>
        </p:spPr>
      </p:pic>
      <p:pic>
        <p:nvPicPr>
          <p:cNvPr id="4" name="Picture 3">
            <a:extLst>
              <a:ext uri="{FF2B5EF4-FFF2-40B4-BE49-F238E27FC236}">
                <a16:creationId xmlns:a16="http://schemas.microsoft.com/office/drawing/2014/main" id="{9E12A483-F315-E939-99FB-C6A3CFB295BE}"/>
              </a:ext>
            </a:extLst>
          </p:cNvPr>
          <p:cNvPicPr>
            <a:picLocks noChangeAspect="1"/>
          </p:cNvPicPr>
          <p:nvPr/>
        </p:nvPicPr>
        <p:blipFill>
          <a:blip r:embed="rId6"/>
          <a:stretch>
            <a:fillRect/>
          </a:stretch>
        </p:blipFill>
        <p:spPr>
          <a:xfrm>
            <a:off x="2289771" y="6139974"/>
            <a:ext cx="9902229" cy="204838"/>
          </a:xfrm>
          <a:prstGeom prst="rect">
            <a:avLst/>
          </a:prstGeom>
        </p:spPr>
      </p:pic>
      <p:pic>
        <p:nvPicPr>
          <p:cNvPr id="5" name="Picture 4">
            <a:extLst>
              <a:ext uri="{FF2B5EF4-FFF2-40B4-BE49-F238E27FC236}">
                <a16:creationId xmlns:a16="http://schemas.microsoft.com/office/drawing/2014/main" id="{8207D815-1943-B762-8F0D-B83D3C7F62F7}"/>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9AC1A772-5166-DAF6-DE45-2C5BE338F176}"/>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B14CD670-0077-9E93-5E26-14C4407B030D}"/>
              </a:ext>
            </a:extLst>
          </p:cNvPr>
          <p:cNvPicPr>
            <a:picLocks noChangeAspect="1"/>
          </p:cNvPicPr>
          <p:nvPr/>
        </p:nvPicPr>
        <p:blipFill>
          <a:blip r:embed="rId8"/>
          <a:stretch>
            <a:fillRect/>
          </a:stretch>
        </p:blipFill>
        <p:spPr>
          <a:xfrm>
            <a:off x="11289" y="-10831"/>
            <a:ext cx="11339032" cy="1610200"/>
          </a:xfrm>
          <a:prstGeom prst="rect">
            <a:avLst/>
          </a:prstGeom>
        </p:spPr>
      </p:pic>
      <p:sp>
        <p:nvSpPr>
          <p:cNvPr id="9" name="TextBox 8">
            <a:extLst>
              <a:ext uri="{FF2B5EF4-FFF2-40B4-BE49-F238E27FC236}">
                <a16:creationId xmlns:a16="http://schemas.microsoft.com/office/drawing/2014/main" id="{08D3B1DC-4DAC-7729-5B05-C761F568534F}"/>
              </a:ext>
            </a:extLst>
          </p:cNvPr>
          <p:cNvSpPr txBox="1"/>
          <p:nvPr/>
        </p:nvSpPr>
        <p:spPr>
          <a:xfrm>
            <a:off x="4425519" y="501881"/>
            <a:ext cx="6223246" cy="584775"/>
          </a:xfrm>
          <a:prstGeom prst="rect">
            <a:avLst/>
          </a:prstGeom>
          <a:noFill/>
        </p:spPr>
        <p:txBody>
          <a:bodyPr wrap="square">
            <a:spAutoFit/>
          </a:bodyPr>
          <a:lstStyle/>
          <a:p>
            <a:r>
              <a:rPr lang="en-US" altLang="en-US" sz="3200" b="1" dirty="0">
                <a:solidFill>
                  <a:schemeClr val="bg1"/>
                </a:solidFill>
                <a:latin typeface="Times New Roman" panose="02020603050405020304" pitchFamily="18" charset="0"/>
              </a:rPr>
              <a:t>Multiprogramming</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096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3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000" fill="hold"/>
                                        <p:tgtEl>
                                          <p:spTgt spid="2"/>
                                        </p:tgtEl>
                                        <p:attrNameLst>
                                          <p:attrName>ppt_w</p:attrName>
                                        </p:attrNameLst>
                                      </p:cBhvr>
                                      <p:tavLst>
                                        <p:tav tm="0">
                                          <p:val>
                                            <p:fltVal val="0"/>
                                          </p:val>
                                        </p:tav>
                                        <p:tav tm="100000">
                                          <p:val>
                                            <p:strVal val="#ppt_w"/>
                                          </p:val>
                                        </p:tav>
                                      </p:tavLst>
                                    </p:anim>
                                    <p:anim calcmode="lin" valueType="num">
                                      <p:cBhvr>
                                        <p:cTn id="12" dur="1000" fill="hold"/>
                                        <p:tgtEl>
                                          <p:spTgt spid="2"/>
                                        </p:tgtEl>
                                        <p:attrNameLst>
                                          <p:attrName>ppt_h</p:attrName>
                                        </p:attrNameLst>
                                      </p:cBhvr>
                                      <p:tavLst>
                                        <p:tav tm="0">
                                          <p:val>
                                            <p:fltVal val="0"/>
                                          </p:val>
                                        </p:tav>
                                        <p:tav tm="100000">
                                          <p:val>
                                            <p:strVal val="#ppt_h"/>
                                          </p:val>
                                        </p:tav>
                                      </p:tavLst>
                                    </p:anim>
                                    <p:anim calcmode="lin" valueType="num">
                                      <p:cBhvr>
                                        <p:cTn id="13" dur="1000" fill="hold"/>
                                        <p:tgtEl>
                                          <p:spTgt spid="2"/>
                                        </p:tgtEl>
                                        <p:attrNameLst>
                                          <p:attrName>style.rotation</p:attrName>
                                        </p:attrNameLst>
                                      </p:cBhvr>
                                      <p:tavLst>
                                        <p:tav tm="0">
                                          <p:val>
                                            <p:fltVal val="90"/>
                                          </p:val>
                                        </p:tav>
                                        <p:tav tm="100000">
                                          <p:val>
                                            <p:fltVal val="0"/>
                                          </p:val>
                                        </p:tav>
                                      </p:tavLst>
                                    </p:anim>
                                    <p:animEffect transition="in" filter="fade">
                                      <p:cBhvr>
                                        <p:cTn id="14"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648FA886-F816-D395-AEC5-0FBB249DBCB1}"/>
              </a:ext>
            </a:extLst>
          </p:cNvPr>
          <p:cNvGrpSpPr>
            <a:grpSpLocks/>
          </p:cNvGrpSpPr>
          <p:nvPr/>
        </p:nvGrpSpPr>
        <p:grpSpPr bwMode="auto">
          <a:xfrm>
            <a:off x="2111376" y="1676400"/>
            <a:ext cx="8023225" cy="3352800"/>
            <a:chOff x="587375" y="1676400"/>
            <a:chExt cx="8023225" cy="3352800"/>
          </a:xfrm>
        </p:grpSpPr>
        <p:sp>
          <p:nvSpPr>
            <p:cNvPr id="43011" name="Text Box 2">
              <a:extLst>
                <a:ext uri="{FF2B5EF4-FFF2-40B4-BE49-F238E27FC236}">
                  <a16:creationId xmlns:a16="http://schemas.microsoft.com/office/drawing/2014/main" id="{0B07463A-315C-3E36-9392-C02B4A98BB7B}"/>
                </a:ext>
              </a:extLst>
            </p:cNvPr>
            <p:cNvSpPr txBox="1">
              <a:spLocks noChangeArrowheads="1"/>
            </p:cNvSpPr>
            <p:nvPr/>
          </p:nvSpPr>
          <p:spPr bwMode="auto">
            <a:xfrm>
              <a:off x="609600" y="1676400"/>
              <a:ext cx="52339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a:solidFill>
                    <a:schemeClr val="folHlink"/>
                  </a:solidFill>
                  <a:latin typeface="Times New Roman" panose="02020603050405020304" pitchFamily="18" charset="0"/>
                </a:rPr>
                <a:t>Figure 7.6  </a:t>
              </a:r>
              <a:r>
                <a:rPr lang="en-US" altLang="en-US" sz="2000" b="1" i="0">
                  <a:latin typeface="Times New Roman" panose="02020603050405020304" pitchFamily="18" charset="0"/>
                </a:rPr>
                <a:t>Categories of multiprogramming</a:t>
              </a:r>
            </a:p>
          </p:txBody>
        </p:sp>
        <p:pic>
          <p:nvPicPr>
            <p:cNvPr id="43012" name="Picture 5">
              <a:extLst>
                <a:ext uri="{FF2B5EF4-FFF2-40B4-BE49-F238E27FC236}">
                  <a16:creationId xmlns:a16="http://schemas.microsoft.com/office/drawing/2014/main" id="{6816ECFF-1833-4A33-2DEB-79F7B9FCE48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5988" y="2362200"/>
              <a:ext cx="7085012" cy="2408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43013" name="Straight Connector 4">
              <a:extLst>
                <a:ext uri="{FF2B5EF4-FFF2-40B4-BE49-F238E27FC236}">
                  <a16:creationId xmlns:a16="http://schemas.microsoft.com/office/drawing/2014/main" id="{9EBF4E99-2C32-5CF1-9128-0287BF474A92}"/>
                </a:ext>
              </a:extLst>
            </p:cNvPr>
            <p:cNvCxnSpPr>
              <a:cxnSpLocks noChangeShapeType="1"/>
            </p:cNvCxnSpPr>
            <p:nvPr/>
          </p:nvCxnSpPr>
          <p:spPr bwMode="auto">
            <a:xfrm>
              <a:off x="587375" y="22098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3014" name="Straight Connector 5">
              <a:extLst>
                <a:ext uri="{FF2B5EF4-FFF2-40B4-BE49-F238E27FC236}">
                  <a16:creationId xmlns:a16="http://schemas.microsoft.com/office/drawing/2014/main" id="{0ABA61D5-8A3F-6945-F43D-654E94ADC4CA}"/>
                </a:ext>
              </a:extLst>
            </p:cNvPr>
            <p:cNvCxnSpPr>
              <a:cxnSpLocks noChangeShapeType="1"/>
            </p:cNvCxnSpPr>
            <p:nvPr/>
          </p:nvCxnSpPr>
          <p:spPr bwMode="auto">
            <a:xfrm>
              <a:off x="587375" y="16764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3015" name="Straight Connector 6">
              <a:extLst>
                <a:ext uri="{FF2B5EF4-FFF2-40B4-BE49-F238E27FC236}">
                  <a16:creationId xmlns:a16="http://schemas.microsoft.com/office/drawing/2014/main" id="{EDDAED8C-BE59-F516-7717-EA26520EEB95}"/>
                </a:ext>
              </a:extLst>
            </p:cNvPr>
            <p:cNvCxnSpPr>
              <a:cxnSpLocks noChangeShapeType="1"/>
            </p:cNvCxnSpPr>
            <p:nvPr/>
          </p:nvCxnSpPr>
          <p:spPr bwMode="auto">
            <a:xfrm>
              <a:off x="587375" y="50292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pic>
        <p:nvPicPr>
          <p:cNvPr id="3" name="Picture 2">
            <a:extLst>
              <a:ext uri="{FF2B5EF4-FFF2-40B4-BE49-F238E27FC236}">
                <a16:creationId xmlns:a16="http://schemas.microsoft.com/office/drawing/2014/main" id="{CCAE3DB5-E2A0-9E4D-40C9-D7F02CAD809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a:extLst>
              <a:ext uri="{FF2B5EF4-FFF2-40B4-BE49-F238E27FC236}">
                <a16:creationId xmlns:a16="http://schemas.microsoft.com/office/drawing/2014/main" id="{62109E8F-39D2-79CA-4A2B-C4AD197B784B}"/>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5" name="Picture 4">
            <a:extLst>
              <a:ext uri="{FF2B5EF4-FFF2-40B4-BE49-F238E27FC236}">
                <a16:creationId xmlns:a16="http://schemas.microsoft.com/office/drawing/2014/main" id="{C8DA2C47-EE47-D432-5DDD-72E225601224}"/>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C867862A-F755-C6A5-5332-20564537E679}"/>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FF7806EA-0B1A-A8CD-431D-4405B207A18D}"/>
              </a:ext>
            </a:extLst>
          </p:cNvPr>
          <p:cNvPicPr>
            <a:picLocks noChangeAspect="1"/>
          </p:cNvPicPr>
          <p:nvPr/>
        </p:nvPicPr>
        <p:blipFill>
          <a:blip r:embed="rId8"/>
          <a:stretch>
            <a:fillRect/>
          </a:stretch>
        </p:blipFill>
        <p:spPr>
          <a:xfrm>
            <a:off x="0" y="-83537"/>
            <a:ext cx="11339032" cy="1610200"/>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8BF96299-F5CD-59A4-F0B2-02F1FDDFBF97}"/>
              </a:ext>
            </a:extLst>
          </p:cNvPr>
          <p:cNvGrpSpPr>
            <a:grpSpLocks/>
          </p:cNvGrpSpPr>
          <p:nvPr/>
        </p:nvGrpSpPr>
        <p:grpSpPr bwMode="auto">
          <a:xfrm>
            <a:off x="2090032" y="1714500"/>
            <a:ext cx="8023225" cy="3429000"/>
            <a:chOff x="587375" y="1371600"/>
            <a:chExt cx="8023225" cy="3429000"/>
          </a:xfrm>
        </p:grpSpPr>
        <p:sp>
          <p:nvSpPr>
            <p:cNvPr id="45059" name="Text Box 2">
              <a:extLst>
                <a:ext uri="{FF2B5EF4-FFF2-40B4-BE49-F238E27FC236}">
                  <a16:creationId xmlns:a16="http://schemas.microsoft.com/office/drawing/2014/main" id="{C0180358-826F-7A60-9577-2479E9899D78}"/>
                </a:ext>
              </a:extLst>
            </p:cNvPr>
            <p:cNvSpPr txBox="1">
              <a:spLocks noChangeArrowheads="1"/>
            </p:cNvSpPr>
            <p:nvPr/>
          </p:nvSpPr>
          <p:spPr bwMode="auto">
            <a:xfrm>
              <a:off x="609600" y="1447800"/>
              <a:ext cx="29654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a:solidFill>
                    <a:schemeClr val="folHlink"/>
                  </a:solidFill>
                  <a:latin typeface="Times New Roman" panose="02020603050405020304" pitchFamily="18" charset="0"/>
                </a:rPr>
                <a:t>Figure 7.7  </a:t>
              </a:r>
              <a:r>
                <a:rPr lang="en-US" altLang="en-US" sz="2000" b="1" i="0">
                  <a:latin typeface="Times New Roman" panose="02020603050405020304" pitchFamily="18" charset="0"/>
                </a:rPr>
                <a:t>Partitioning</a:t>
              </a:r>
            </a:p>
          </p:txBody>
        </p:sp>
        <p:pic>
          <p:nvPicPr>
            <p:cNvPr id="45060" name="Picture 4">
              <a:extLst>
                <a:ext uri="{FF2B5EF4-FFF2-40B4-BE49-F238E27FC236}">
                  <a16:creationId xmlns:a16="http://schemas.microsoft.com/office/drawing/2014/main" id="{53B10888-D951-C339-9BC7-57A1617C1C0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6275" y="2146300"/>
              <a:ext cx="7705725" cy="2425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45061" name="Straight Connector 4">
              <a:extLst>
                <a:ext uri="{FF2B5EF4-FFF2-40B4-BE49-F238E27FC236}">
                  <a16:creationId xmlns:a16="http://schemas.microsoft.com/office/drawing/2014/main" id="{C756103D-23ED-3092-2C6D-0DEC5EE42DDB}"/>
                </a:ext>
              </a:extLst>
            </p:cNvPr>
            <p:cNvCxnSpPr>
              <a:cxnSpLocks noChangeShapeType="1"/>
            </p:cNvCxnSpPr>
            <p:nvPr/>
          </p:nvCxnSpPr>
          <p:spPr bwMode="auto">
            <a:xfrm>
              <a:off x="587375" y="19050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5062" name="Straight Connector 5">
              <a:extLst>
                <a:ext uri="{FF2B5EF4-FFF2-40B4-BE49-F238E27FC236}">
                  <a16:creationId xmlns:a16="http://schemas.microsoft.com/office/drawing/2014/main" id="{3206D0B3-9345-363D-D784-C58D1EBC89C2}"/>
                </a:ext>
              </a:extLst>
            </p:cNvPr>
            <p:cNvCxnSpPr>
              <a:cxnSpLocks noChangeShapeType="1"/>
            </p:cNvCxnSpPr>
            <p:nvPr/>
          </p:nvCxnSpPr>
          <p:spPr bwMode="auto">
            <a:xfrm>
              <a:off x="587375" y="1371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5063" name="Straight Connector 6">
              <a:extLst>
                <a:ext uri="{FF2B5EF4-FFF2-40B4-BE49-F238E27FC236}">
                  <a16:creationId xmlns:a16="http://schemas.microsoft.com/office/drawing/2014/main" id="{8A7656DD-93D9-A682-5757-0F2DAC4A84F5}"/>
                </a:ext>
              </a:extLst>
            </p:cNvPr>
            <p:cNvCxnSpPr>
              <a:cxnSpLocks noChangeShapeType="1"/>
            </p:cNvCxnSpPr>
            <p:nvPr/>
          </p:nvCxnSpPr>
          <p:spPr bwMode="auto">
            <a:xfrm>
              <a:off x="587375" y="4800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pic>
        <p:nvPicPr>
          <p:cNvPr id="3" name="Picture 2">
            <a:extLst>
              <a:ext uri="{FF2B5EF4-FFF2-40B4-BE49-F238E27FC236}">
                <a16:creationId xmlns:a16="http://schemas.microsoft.com/office/drawing/2014/main" id="{A3A8C8BC-43C2-4170-36C8-31EF8683D79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a:extLst>
              <a:ext uri="{FF2B5EF4-FFF2-40B4-BE49-F238E27FC236}">
                <a16:creationId xmlns:a16="http://schemas.microsoft.com/office/drawing/2014/main" id="{32B484B3-8CC1-195F-BE7C-A6F80B92FF38}"/>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5" name="Picture 4">
            <a:extLst>
              <a:ext uri="{FF2B5EF4-FFF2-40B4-BE49-F238E27FC236}">
                <a16:creationId xmlns:a16="http://schemas.microsoft.com/office/drawing/2014/main" id="{AABE387E-9697-D6DA-A8C7-78C3B00627C5}"/>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38A586FE-BCE8-4D63-A306-D1EA5EA81BB9}"/>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1900DBAB-971D-29C7-8484-9CA0E283A842}"/>
              </a:ext>
            </a:extLst>
          </p:cNvPr>
          <p:cNvPicPr>
            <a:picLocks noChangeAspect="1"/>
          </p:cNvPicPr>
          <p:nvPr/>
        </p:nvPicPr>
        <p:blipFill>
          <a:blip r:embed="rId8"/>
          <a:stretch>
            <a:fillRect/>
          </a:stretch>
        </p:blipFill>
        <p:spPr>
          <a:xfrm>
            <a:off x="0" y="-83537"/>
            <a:ext cx="11339032" cy="1610200"/>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49E77C68-149D-CCA4-1150-342EE2FB8FC4}"/>
              </a:ext>
            </a:extLst>
          </p:cNvPr>
          <p:cNvGrpSpPr>
            <a:grpSpLocks/>
          </p:cNvGrpSpPr>
          <p:nvPr/>
        </p:nvGrpSpPr>
        <p:grpSpPr bwMode="auto">
          <a:xfrm>
            <a:off x="2321560" y="1219200"/>
            <a:ext cx="8077200" cy="4419600"/>
            <a:chOff x="533400" y="533400"/>
            <a:chExt cx="8077200" cy="4419600"/>
          </a:xfrm>
        </p:grpSpPr>
        <p:sp>
          <p:nvSpPr>
            <p:cNvPr id="47107" name="Text Box 2">
              <a:extLst>
                <a:ext uri="{FF2B5EF4-FFF2-40B4-BE49-F238E27FC236}">
                  <a16:creationId xmlns:a16="http://schemas.microsoft.com/office/drawing/2014/main" id="{3D6BD794-C6DE-62F3-1F2A-A00D2F8F4AF1}"/>
                </a:ext>
              </a:extLst>
            </p:cNvPr>
            <p:cNvSpPr txBox="1">
              <a:spLocks noChangeArrowheads="1"/>
            </p:cNvSpPr>
            <p:nvPr/>
          </p:nvSpPr>
          <p:spPr bwMode="auto">
            <a:xfrm>
              <a:off x="533400" y="533400"/>
              <a:ext cx="24034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a:solidFill>
                    <a:schemeClr val="folHlink"/>
                  </a:solidFill>
                  <a:latin typeface="Times New Roman" panose="02020603050405020304" pitchFamily="18" charset="0"/>
                </a:rPr>
                <a:t>Figure 7.8  </a:t>
              </a:r>
              <a:r>
                <a:rPr lang="en-US" altLang="en-US" sz="2000" b="1" i="0">
                  <a:latin typeface="Times New Roman" panose="02020603050405020304" pitchFamily="18" charset="0"/>
                </a:rPr>
                <a:t>Paging</a:t>
              </a:r>
            </a:p>
          </p:txBody>
        </p:sp>
        <p:pic>
          <p:nvPicPr>
            <p:cNvPr id="47108" name="Picture 4">
              <a:extLst>
                <a:ext uri="{FF2B5EF4-FFF2-40B4-BE49-F238E27FC236}">
                  <a16:creationId xmlns:a16="http://schemas.microsoft.com/office/drawing/2014/main" id="{841C67B5-E837-0457-38B8-F87F94A80E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5963" y="1238250"/>
              <a:ext cx="4872037" cy="363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47109" name="Straight Connector 4">
              <a:extLst>
                <a:ext uri="{FF2B5EF4-FFF2-40B4-BE49-F238E27FC236}">
                  <a16:creationId xmlns:a16="http://schemas.microsoft.com/office/drawing/2014/main" id="{FC3FE358-997D-DA09-9877-B1A031697396}"/>
                </a:ext>
              </a:extLst>
            </p:cNvPr>
            <p:cNvCxnSpPr>
              <a:cxnSpLocks noChangeShapeType="1"/>
            </p:cNvCxnSpPr>
            <p:nvPr/>
          </p:nvCxnSpPr>
          <p:spPr bwMode="auto">
            <a:xfrm>
              <a:off x="587375" y="10668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7110" name="Straight Connector 5">
              <a:extLst>
                <a:ext uri="{FF2B5EF4-FFF2-40B4-BE49-F238E27FC236}">
                  <a16:creationId xmlns:a16="http://schemas.microsoft.com/office/drawing/2014/main" id="{2E96776E-75C1-3131-DFB6-CCE1A78D4226}"/>
                </a:ext>
              </a:extLst>
            </p:cNvPr>
            <p:cNvCxnSpPr>
              <a:cxnSpLocks noChangeShapeType="1"/>
            </p:cNvCxnSpPr>
            <p:nvPr/>
          </p:nvCxnSpPr>
          <p:spPr bwMode="auto">
            <a:xfrm>
              <a:off x="587375" y="5334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7111" name="Straight Connector 6">
              <a:extLst>
                <a:ext uri="{FF2B5EF4-FFF2-40B4-BE49-F238E27FC236}">
                  <a16:creationId xmlns:a16="http://schemas.microsoft.com/office/drawing/2014/main" id="{6EF659E5-FBB4-F111-1F19-C8BC158BA396}"/>
                </a:ext>
              </a:extLst>
            </p:cNvPr>
            <p:cNvCxnSpPr>
              <a:cxnSpLocks noChangeShapeType="1"/>
            </p:cNvCxnSpPr>
            <p:nvPr/>
          </p:nvCxnSpPr>
          <p:spPr bwMode="auto">
            <a:xfrm>
              <a:off x="587375" y="4953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pic>
        <p:nvPicPr>
          <p:cNvPr id="3" name="Picture 2">
            <a:extLst>
              <a:ext uri="{FF2B5EF4-FFF2-40B4-BE49-F238E27FC236}">
                <a16:creationId xmlns:a16="http://schemas.microsoft.com/office/drawing/2014/main" id="{E4146991-A848-D13F-5F14-372AD4BBD1F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a:extLst>
              <a:ext uri="{FF2B5EF4-FFF2-40B4-BE49-F238E27FC236}">
                <a16:creationId xmlns:a16="http://schemas.microsoft.com/office/drawing/2014/main" id="{55A95919-843C-6BC6-1B13-82F56B9F68A7}"/>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5" name="Picture 4">
            <a:extLst>
              <a:ext uri="{FF2B5EF4-FFF2-40B4-BE49-F238E27FC236}">
                <a16:creationId xmlns:a16="http://schemas.microsoft.com/office/drawing/2014/main" id="{3BCB256B-2492-A648-1228-54F2B36AAA3C}"/>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8DAC2A26-C37B-5E3A-A383-3CEFB2905E2A}"/>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DC604264-754A-EAE5-8C30-427C55A7745B}"/>
              </a:ext>
            </a:extLst>
          </p:cNvPr>
          <p:cNvPicPr>
            <a:picLocks noChangeAspect="1"/>
          </p:cNvPicPr>
          <p:nvPr/>
        </p:nvPicPr>
        <p:blipFill>
          <a:blip r:embed="rId8"/>
          <a:stretch>
            <a:fillRect/>
          </a:stretch>
        </p:blipFill>
        <p:spPr>
          <a:xfrm>
            <a:off x="0" y="-83537"/>
            <a:ext cx="11339032" cy="1610200"/>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355D450A-8391-979D-5F28-EACFB1E40BF7}"/>
              </a:ext>
            </a:extLst>
          </p:cNvPr>
          <p:cNvGrpSpPr>
            <a:grpSpLocks/>
          </p:cNvGrpSpPr>
          <p:nvPr/>
        </p:nvGrpSpPr>
        <p:grpSpPr bwMode="auto">
          <a:xfrm>
            <a:off x="2440788" y="1349789"/>
            <a:ext cx="8023225" cy="4419600"/>
            <a:chOff x="587375" y="609600"/>
            <a:chExt cx="8023225" cy="4419600"/>
          </a:xfrm>
        </p:grpSpPr>
        <p:sp>
          <p:nvSpPr>
            <p:cNvPr id="49155" name="Text Box 2">
              <a:extLst>
                <a:ext uri="{FF2B5EF4-FFF2-40B4-BE49-F238E27FC236}">
                  <a16:creationId xmlns:a16="http://schemas.microsoft.com/office/drawing/2014/main" id="{55AC7A6E-BCA4-6C68-0192-29BEBDD1079E}"/>
                </a:ext>
              </a:extLst>
            </p:cNvPr>
            <p:cNvSpPr txBox="1">
              <a:spLocks noChangeArrowheads="1"/>
            </p:cNvSpPr>
            <p:nvPr/>
          </p:nvSpPr>
          <p:spPr bwMode="auto">
            <a:xfrm>
              <a:off x="592138" y="685800"/>
              <a:ext cx="33702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a:solidFill>
                    <a:schemeClr val="folHlink"/>
                  </a:solidFill>
                  <a:latin typeface="Times New Roman" panose="02020603050405020304" pitchFamily="18" charset="0"/>
                </a:rPr>
                <a:t>Figure 7.9  </a:t>
              </a:r>
              <a:r>
                <a:rPr lang="en-US" altLang="en-US" sz="2000" b="1" i="0">
                  <a:latin typeface="Times New Roman" panose="02020603050405020304" pitchFamily="18" charset="0"/>
                </a:rPr>
                <a:t>Demand paging</a:t>
              </a:r>
            </a:p>
          </p:txBody>
        </p:sp>
        <p:pic>
          <p:nvPicPr>
            <p:cNvPr id="49156" name="Picture 4">
              <a:extLst>
                <a:ext uri="{FF2B5EF4-FFF2-40B4-BE49-F238E27FC236}">
                  <a16:creationId xmlns:a16="http://schemas.microsoft.com/office/drawing/2014/main" id="{C05ACA5E-E843-F4F9-CFB0-BCFFA2B1C8D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66963" y="1238250"/>
              <a:ext cx="4872037" cy="363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49157" name="Straight Connector 4">
              <a:extLst>
                <a:ext uri="{FF2B5EF4-FFF2-40B4-BE49-F238E27FC236}">
                  <a16:creationId xmlns:a16="http://schemas.microsoft.com/office/drawing/2014/main" id="{EF39DCBE-CBC2-39B5-144B-D90A868C3533}"/>
                </a:ext>
              </a:extLst>
            </p:cNvPr>
            <p:cNvCxnSpPr>
              <a:cxnSpLocks noChangeShapeType="1"/>
            </p:cNvCxnSpPr>
            <p:nvPr/>
          </p:nvCxnSpPr>
          <p:spPr bwMode="auto">
            <a:xfrm>
              <a:off x="587375" y="11430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9158" name="Straight Connector 5">
              <a:extLst>
                <a:ext uri="{FF2B5EF4-FFF2-40B4-BE49-F238E27FC236}">
                  <a16:creationId xmlns:a16="http://schemas.microsoft.com/office/drawing/2014/main" id="{88709763-4423-C8CB-FFA4-A63E043E1928}"/>
                </a:ext>
              </a:extLst>
            </p:cNvPr>
            <p:cNvCxnSpPr>
              <a:cxnSpLocks noChangeShapeType="1"/>
            </p:cNvCxnSpPr>
            <p:nvPr/>
          </p:nvCxnSpPr>
          <p:spPr bwMode="auto">
            <a:xfrm>
              <a:off x="587375" y="609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9159" name="Straight Connector 6">
              <a:extLst>
                <a:ext uri="{FF2B5EF4-FFF2-40B4-BE49-F238E27FC236}">
                  <a16:creationId xmlns:a16="http://schemas.microsoft.com/office/drawing/2014/main" id="{3FE49F2E-044D-0D73-2D3E-D1BEEEAA2DAD}"/>
                </a:ext>
              </a:extLst>
            </p:cNvPr>
            <p:cNvCxnSpPr>
              <a:cxnSpLocks noChangeShapeType="1"/>
            </p:cNvCxnSpPr>
            <p:nvPr/>
          </p:nvCxnSpPr>
          <p:spPr bwMode="auto">
            <a:xfrm>
              <a:off x="587375" y="50292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pic>
        <p:nvPicPr>
          <p:cNvPr id="3" name="Picture 2">
            <a:extLst>
              <a:ext uri="{FF2B5EF4-FFF2-40B4-BE49-F238E27FC236}">
                <a16:creationId xmlns:a16="http://schemas.microsoft.com/office/drawing/2014/main" id="{EC31EA33-F56B-B2E3-F943-524F02031C1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a:extLst>
              <a:ext uri="{FF2B5EF4-FFF2-40B4-BE49-F238E27FC236}">
                <a16:creationId xmlns:a16="http://schemas.microsoft.com/office/drawing/2014/main" id="{5F39573D-F027-B0C7-AE9E-40A65D5BAA64}"/>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5" name="Picture 4">
            <a:extLst>
              <a:ext uri="{FF2B5EF4-FFF2-40B4-BE49-F238E27FC236}">
                <a16:creationId xmlns:a16="http://schemas.microsoft.com/office/drawing/2014/main" id="{CB164DC3-0154-56C3-2534-60B79B485C5A}"/>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68F56145-B44D-DABE-F649-72538637B1DC}"/>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48005970-135C-87E6-CC80-62F3DFF342C7}"/>
              </a:ext>
            </a:extLst>
          </p:cNvPr>
          <p:cNvPicPr>
            <a:picLocks noChangeAspect="1"/>
          </p:cNvPicPr>
          <p:nvPr/>
        </p:nvPicPr>
        <p:blipFill>
          <a:blip r:embed="rId8"/>
          <a:stretch>
            <a:fillRect/>
          </a:stretch>
        </p:blipFill>
        <p:spPr>
          <a:xfrm>
            <a:off x="0" y="-83537"/>
            <a:ext cx="11339032" cy="1610200"/>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3C35B259-ECA2-5C1B-3FDB-BD5B8EA0E7DC}"/>
              </a:ext>
            </a:extLst>
          </p:cNvPr>
          <p:cNvGrpSpPr>
            <a:grpSpLocks/>
          </p:cNvGrpSpPr>
          <p:nvPr/>
        </p:nvGrpSpPr>
        <p:grpSpPr bwMode="auto">
          <a:xfrm>
            <a:off x="2331720" y="1526663"/>
            <a:ext cx="8077200" cy="4419600"/>
            <a:chOff x="533400" y="762000"/>
            <a:chExt cx="8077200" cy="4419600"/>
          </a:xfrm>
        </p:grpSpPr>
        <p:sp>
          <p:nvSpPr>
            <p:cNvPr id="51203" name="Text Box 2">
              <a:extLst>
                <a:ext uri="{FF2B5EF4-FFF2-40B4-BE49-F238E27FC236}">
                  <a16:creationId xmlns:a16="http://schemas.microsoft.com/office/drawing/2014/main" id="{92F9AD36-5559-B9D0-C477-C0346BADE591}"/>
                </a:ext>
              </a:extLst>
            </p:cNvPr>
            <p:cNvSpPr txBox="1">
              <a:spLocks noChangeArrowheads="1"/>
            </p:cNvSpPr>
            <p:nvPr/>
          </p:nvSpPr>
          <p:spPr bwMode="auto">
            <a:xfrm>
              <a:off x="533400" y="762000"/>
              <a:ext cx="42259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a:solidFill>
                    <a:schemeClr val="folHlink"/>
                  </a:solidFill>
                  <a:latin typeface="Times New Roman" panose="02020603050405020304" pitchFamily="18" charset="0"/>
                </a:rPr>
                <a:t>Figure 7.10  </a:t>
              </a:r>
              <a:r>
                <a:rPr lang="en-US" altLang="en-US" sz="2000" b="1" i="0">
                  <a:latin typeface="Times New Roman" panose="02020603050405020304" pitchFamily="18" charset="0"/>
                </a:rPr>
                <a:t>Demand segmentation</a:t>
              </a:r>
            </a:p>
          </p:txBody>
        </p:sp>
        <p:pic>
          <p:nvPicPr>
            <p:cNvPr id="51204" name="Picture 4">
              <a:extLst>
                <a:ext uri="{FF2B5EF4-FFF2-40B4-BE49-F238E27FC236}">
                  <a16:creationId xmlns:a16="http://schemas.microsoft.com/office/drawing/2014/main" id="{B880D45F-D0F2-9045-B165-E72B91C9546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5588" y="1651000"/>
              <a:ext cx="6170612" cy="314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51205" name="Straight Connector 4">
              <a:extLst>
                <a:ext uri="{FF2B5EF4-FFF2-40B4-BE49-F238E27FC236}">
                  <a16:creationId xmlns:a16="http://schemas.microsoft.com/office/drawing/2014/main" id="{518B5C9B-5707-C127-8A12-3D5D1018EAD2}"/>
                </a:ext>
              </a:extLst>
            </p:cNvPr>
            <p:cNvCxnSpPr>
              <a:cxnSpLocks noChangeShapeType="1"/>
            </p:cNvCxnSpPr>
            <p:nvPr/>
          </p:nvCxnSpPr>
          <p:spPr bwMode="auto">
            <a:xfrm>
              <a:off x="587375" y="12954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206" name="Straight Connector 5">
              <a:extLst>
                <a:ext uri="{FF2B5EF4-FFF2-40B4-BE49-F238E27FC236}">
                  <a16:creationId xmlns:a16="http://schemas.microsoft.com/office/drawing/2014/main" id="{F5A7F238-0D6F-DDE0-5EF0-3AF20E729104}"/>
                </a:ext>
              </a:extLst>
            </p:cNvPr>
            <p:cNvCxnSpPr>
              <a:cxnSpLocks noChangeShapeType="1"/>
            </p:cNvCxnSpPr>
            <p:nvPr/>
          </p:nvCxnSpPr>
          <p:spPr bwMode="auto">
            <a:xfrm>
              <a:off x="587375" y="762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207" name="Straight Connector 6">
              <a:extLst>
                <a:ext uri="{FF2B5EF4-FFF2-40B4-BE49-F238E27FC236}">
                  <a16:creationId xmlns:a16="http://schemas.microsoft.com/office/drawing/2014/main" id="{EC5F6CFE-FF02-C1B5-E3F9-D93E4498D909}"/>
                </a:ext>
              </a:extLst>
            </p:cNvPr>
            <p:cNvCxnSpPr>
              <a:cxnSpLocks noChangeShapeType="1"/>
            </p:cNvCxnSpPr>
            <p:nvPr/>
          </p:nvCxnSpPr>
          <p:spPr bwMode="auto">
            <a:xfrm>
              <a:off x="587375" y="5181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pic>
        <p:nvPicPr>
          <p:cNvPr id="3" name="Picture 2">
            <a:extLst>
              <a:ext uri="{FF2B5EF4-FFF2-40B4-BE49-F238E27FC236}">
                <a16:creationId xmlns:a16="http://schemas.microsoft.com/office/drawing/2014/main" id="{213B6D34-2082-B8DC-9516-BCFE7F52843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a:extLst>
              <a:ext uri="{FF2B5EF4-FFF2-40B4-BE49-F238E27FC236}">
                <a16:creationId xmlns:a16="http://schemas.microsoft.com/office/drawing/2014/main" id="{A6C8E378-3125-C9F8-CB3C-F97345DBB1AA}"/>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5" name="Picture 4">
            <a:extLst>
              <a:ext uri="{FF2B5EF4-FFF2-40B4-BE49-F238E27FC236}">
                <a16:creationId xmlns:a16="http://schemas.microsoft.com/office/drawing/2014/main" id="{34374121-D357-C8CF-8FD0-FD445DA9E80C}"/>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A7C6CE42-34AB-4E93-3836-6E428DD50188}"/>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B3C9C067-CD96-CD97-462F-3BB013F14E53}"/>
              </a:ext>
            </a:extLst>
          </p:cNvPr>
          <p:cNvPicPr>
            <a:picLocks noChangeAspect="1"/>
          </p:cNvPicPr>
          <p:nvPr/>
        </p:nvPicPr>
        <p:blipFill>
          <a:blip r:embed="rId8"/>
          <a:stretch>
            <a:fillRect/>
          </a:stretch>
        </p:blipFill>
        <p:spPr>
          <a:xfrm>
            <a:off x="0" y="-83537"/>
            <a:ext cx="11339032" cy="1610200"/>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6D51654-756A-DAC7-C18D-03944A0F7B96}"/>
              </a:ext>
            </a:extLst>
          </p:cNvPr>
          <p:cNvSpPr>
            <a:spLocks noGrp="1"/>
          </p:cNvSpPr>
          <p:nvPr>
            <p:ph type="sldNum" sz="quarter" idx="10"/>
          </p:nvPr>
        </p:nvSpPr>
        <p:spPr/>
        <p:txBody>
          <a:bodyPr/>
          <a:lstStyle/>
          <a:p>
            <a:r>
              <a:rPr lang="en-US" altLang="en-US"/>
              <a:t>7.</a:t>
            </a:r>
            <a:fld id="{22E6E60D-4917-4BBE-803F-0B7306F1A833}" type="slidenum">
              <a:rPr lang="en-US" altLang="en-US" smtClean="0"/>
              <a:pPr/>
              <a:t>26</a:t>
            </a:fld>
            <a:endParaRPr lang="en-US" altLang="en-US"/>
          </a:p>
        </p:txBody>
      </p:sp>
      <p:grpSp>
        <p:nvGrpSpPr>
          <p:cNvPr id="3" name="Group 2">
            <a:extLst>
              <a:ext uri="{FF2B5EF4-FFF2-40B4-BE49-F238E27FC236}">
                <a16:creationId xmlns:a16="http://schemas.microsoft.com/office/drawing/2014/main" id="{1E6AC38A-48AE-C402-391D-D0E96CB15E72}"/>
              </a:ext>
            </a:extLst>
          </p:cNvPr>
          <p:cNvGrpSpPr>
            <a:grpSpLocks/>
          </p:cNvGrpSpPr>
          <p:nvPr/>
        </p:nvGrpSpPr>
        <p:grpSpPr bwMode="auto">
          <a:xfrm>
            <a:off x="2111376" y="1676400"/>
            <a:ext cx="8023225" cy="3352800"/>
            <a:chOff x="587375" y="1676400"/>
            <a:chExt cx="8023225" cy="3352800"/>
          </a:xfrm>
        </p:grpSpPr>
        <p:sp>
          <p:nvSpPr>
            <p:cNvPr id="4" name="Text Box 2">
              <a:extLst>
                <a:ext uri="{FF2B5EF4-FFF2-40B4-BE49-F238E27FC236}">
                  <a16:creationId xmlns:a16="http://schemas.microsoft.com/office/drawing/2014/main" id="{4DAFDC7A-B4D2-D0CD-D110-11B9F845C3F1}"/>
                </a:ext>
              </a:extLst>
            </p:cNvPr>
            <p:cNvSpPr txBox="1">
              <a:spLocks noChangeArrowheads="1"/>
            </p:cNvSpPr>
            <p:nvPr/>
          </p:nvSpPr>
          <p:spPr bwMode="auto">
            <a:xfrm>
              <a:off x="609600" y="1676400"/>
              <a:ext cx="52339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a:solidFill>
                    <a:schemeClr val="folHlink"/>
                  </a:solidFill>
                  <a:latin typeface="Times New Roman" panose="02020603050405020304" pitchFamily="18" charset="0"/>
                </a:rPr>
                <a:t>Figure 7.6  </a:t>
              </a:r>
              <a:r>
                <a:rPr lang="en-US" altLang="en-US" sz="2000" b="1" i="0">
                  <a:latin typeface="Times New Roman" panose="02020603050405020304" pitchFamily="18" charset="0"/>
                </a:rPr>
                <a:t>Categories of multiprogramming</a:t>
              </a:r>
            </a:p>
          </p:txBody>
        </p:sp>
        <p:pic>
          <p:nvPicPr>
            <p:cNvPr id="5" name="Picture 5">
              <a:extLst>
                <a:ext uri="{FF2B5EF4-FFF2-40B4-BE49-F238E27FC236}">
                  <a16:creationId xmlns:a16="http://schemas.microsoft.com/office/drawing/2014/main" id="{4B7F8967-0110-3898-75E6-0613848E82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5988" y="2362200"/>
              <a:ext cx="7085012" cy="2408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6" name="Straight Connector 4">
              <a:extLst>
                <a:ext uri="{FF2B5EF4-FFF2-40B4-BE49-F238E27FC236}">
                  <a16:creationId xmlns:a16="http://schemas.microsoft.com/office/drawing/2014/main" id="{80FFBAD1-8C1D-32BE-4D61-738B0860FF77}"/>
                </a:ext>
              </a:extLst>
            </p:cNvPr>
            <p:cNvCxnSpPr>
              <a:cxnSpLocks noChangeShapeType="1"/>
            </p:cNvCxnSpPr>
            <p:nvPr/>
          </p:nvCxnSpPr>
          <p:spPr bwMode="auto">
            <a:xfrm>
              <a:off x="587375" y="22098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 name="Straight Connector 5">
              <a:extLst>
                <a:ext uri="{FF2B5EF4-FFF2-40B4-BE49-F238E27FC236}">
                  <a16:creationId xmlns:a16="http://schemas.microsoft.com/office/drawing/2014/main" id="{089ADC9A-7DFD-0BF9-0A30-2233B0CA308E}"/>
                </a:ext>
              </a:extLst>
            </p:cNvPr>
            <p:cNvCxnSpPr>
              <a:cxnSpLocks noChangeShapeType="1"/>
            </p:cNvCxnSpPr>
            <p:nvPr/>
          </p:nvCxnSpPr>
          <p:spPr bwMode="auto">
            <a:xfrm>
              <a:off x="587375" y="16764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 name="Straight Connector 6">
              <a:extLst>
                <a:ext uri="{FF2B5EF4-FFF2-40B4-BE49-F238E27FC236}">
                  <a16:creationId xmlns:a16="http://schemas.microsoft.com/office/drawing/2014/main" id="{6A5CF8F5-B900-4402-1AA5-2A4AE8B298F0}"/>
                </a:ext>
              </a:extLst>
            </p:cNvPr>
            <p:cNvCxnSpPr>
              <a:cxnSpLocks noChangeShapeType="1"/>
            </p:cNvCxnSpPr>
            <p:nvPr/>
          </p:nvCxnSpPr>
          <p:spPr bwMode="auto">
            <a:xfrm>
              <a:off x="587375" y="50292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pic>
        <p:nvPicPr>
          <p:cNvPr id="9" name="Picture 8">
            <a:extLst>
              <a:ext uri="{FF2B5EF4-FFF2-40B4-BE49-F238E27FC236}">
                <a16:creationId xmlns:a16="http://schemas.microsoft.com/office/drawing/2014/main" id="{A2DDDCE1-A498-857A-88B2-4B7913CF818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10" name="Picture 9">
            <a:extLst>
              <a:ext uri="{FF2B5EF4-FFF2-40B4-BE49-F238E27FC236}">
                <a16:creationId xmlns:a16="http://schemas.microsoft.com/office/drawing/2014/main" id="{B499C4EF-5E3B-FF51-C60C-110064BC7549}"/>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11" name="Picture 10">
            <a:extLst>
              <a:ext uri="{FF2B5EF4-FFF2-40B4-BE49-F238E27FC236}">
                <a16:creationId xmlns:a16="http://schemas.microsoft.com/office/drawing/2014/main" id="{8355E8F5-FA8B-718E-C79F-896224D580B2}"/>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12" name="Picture 11">
            <a:extLst>
              <a:ext uri="{FF2B5EF4-FFF2-40B4-BE49-F238E27FC236}">
                <a16:creationId xmlns:a16="http://schemas.microsoft.com/office/drawing/2014/main" id="{1AD21340-1412-C2CC-4BFA-928F0BFDDB42}"/>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3" name="Picture 12">
            <a:extLst>
              <a:ext uri="{FF2B5EF4-FFF2-40B4-BE49-F238E27FC236}">
                <a16:creationId xmlns:a16="http://schemas.microsoft.com/office/drawing/2014/main" id="{8BDC3308-029B-41CF-1AC1-C7E9F481834D}"/>
              </a:ext>
            </a:extLst>
          </p:cNvPr>
          <p:cNvPicPr>
            <a:picLocks noChangeAspect="1"/>
          </p:cNvPicPr>
          <p:nvPr/>
        </p:nvPicPr>
        <p:blipFill>
          <a:blip r:embed="rId7"/>
          <a:stretch>
            <a:fillRect/>
          </a:stretch>
        </p:blipFill>
        <p:spPr>
          <a:xfrm>
            <a:off x="0" y="-83537"/>
            <a:ext cx="11339032" cy="1610200"/>
          </a:xfrm>
          <a:prstGeom prst="rect">
            <a:avLst/>
          </a:prstGeom>
        </p:spPr>
      </p:pic>
    </p:spTree>
    <p:custDataLst>
      <p:tags r:id="rId1"/>
    </p:custDataLst>
    <p:extLst>
      <p:ext uri="{BB962C8B-B14F-4D97-AF65-F5344CB8AC3E}">
        <p14:creationId xmlns:p14="http://schemas.microsoft.com/office/powerpoint/2010/main" val="3137430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2" name="Rectangle 3">
            <a:extLst>
              <a:ext uri="{FF2B5EF4-FFF2-40B4-BE49-F238E27FC236}">
                <a16:creationId xmlns:a16="http://schemas.microsoft.com/office/drawing/2014/main" id="{2A6A4ECD-84A4-5681-D22A-E2B2148643C8}"/>
              </a:ext>
            </a:extLst>
          </p:cNvPr>
          <p:cNvSpPr>
            <a:spLocks noChangeArrowheads="1"/>
          </p:cNvSpPr>
          <p:nvPr/>
        </p:nvSpPr>
        <p:spPr bwMode="auto">
          <a:xfrm>
            <a:off x="369629" y="1789874"/>
            <a:ext cx="11476931" cy="353943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Demand paging and demand segmentation mean that, when a program is being executed, part of the program is in memory and part is on disk. This means that, for example, a memory size of 10 MB can execute 10 programs, each of size 3 MB, for a total of 30 MB. At any moment, 10 MB of the 10 programs are in memory and 20 MB are on disk. There is therefore an actual memory size of 10 MB, but a virtual memory size of 30 MB. Figure 7.11 shows the concept. </a:t>
            </a:r>
            <a:r>
              <a:rPr lang="en-US" altLang="en-US" sz="2800" b="1" i="0" dirty="0">
                <a:latin typeface="Times New Roman" panose="02020603050405020304" pitchFamily="18" charset="0"/>
              </a:rPr>
              <a:t>Virtual memory</a:t>
            </a:r>
            <a:r>
              <a:rPr lang="en-US" altLang="en-US" sz="2800" i="0" dirty="0">
                <a:latin typeface="Times New Roman" panose="02020603050405020304" pitchFamily="18" charset="0"/>
              </a:rPr>
              <a:t>, which implies demand paging, demand segmentation, or both, is used in almost all operating systems today.</a:t>
            </a:r>
          </a:p>
        </p:txBody>
      </p:sp>
      <p:pic>
        <p:nvPicPr>
          <p:cNvPr id="2" name="Picture 1">
            <a:extLst>
              <a:ext uri="{FF2B5EF4-FFF2-40B4-BE49-F238E27FC236}">
                <a16:creationId xmlns:a16="http://schemas.microsoft.com/office/drawing/2014/main" id="{41B67B10-8F2B-7229-F1BF-7EEA656A60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6C2A87E2-2262-D6AE-3CEB-98A311B27D40}"/>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FD20387C-A456-3404-F1A7-DD26600F3E68}"/>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3024F3AF-17C6-D9D5-DF0F-0E6A69C0590F}"/>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F744F425-2951-D7D8-DED2-0016FCBFCA7B}"/>
              </a:ext>
            </a:extLst>
          </p:cNvPr>
          <p:cNvPicPr>
            <a:picLocks noChangeAspect="1"/>
          </p:cNvPicPr>
          <p:nvPr/>
        </p:nvPicPr>
        <p:blipFill>
          <a:blip r:embed="rId7"/>
          <a:stretch>
            <a:fillRect/>
          </a:stretch>
        </p:blipFill>
        <p:spPr>
          <a:xfrm>
            <a:off x="11289" y="3128"/>
            <a:ext cx="11339032" cy="1610200"/>
          </a:xfrm>
          <a:prstGeom prst="rect">
            <a:avLst/>
          </a:prstGeom>
        </p:spPr>
      </p:pic>
      <p:sp>
        <p:nvSpPr>
          <p:cNvPr id="8" name="TextBox 7">
            <a:extLst>
              <a:ext uri="{FF2B5EF4-FFF2-40B4-BE49-F238E27FC236}">
                <a16:creationId xmlns:a16="http://schemas.microsoft.com/office/drawing/2014/main" id="{36F6CBF1-9869-A5E9-30CB-8603E033E98F}"/>
              </a:ext>
            </a:extLst>
          </p:cNvPr>
          <p:cNvSpPr txBox="1"/>
          <p:nvPr/>
        </p:nvSpPr>
        <p:spPr>
          <a:xfrm>
            <a:off x="4770120" y="536160"/>
            <a:ext cx="6228080" cy="584775"/>
          </a:xfrm>
          <a:prstGeom prst="rect">
            <a:avLst/>
          </a:prstGeom>
          <a:noFill/>
        </p:spPr>
        <p:txBody>
          <a:bodyPr wrap="square">
            <a:spAutoFit/>
          </a:bodyPr>
          <a:lstStyle/>
          <a:p>
            <a:r>
              <a:rPr lang="en-US" altLang="en-US" sz="3200" b="1" dirty="0">
                <a:solidFill>
                  <a:schemeClr val="bg1"/>
                </a:solidFill>
                <a:latin typeface="Times New Roman" panose="02020603050405020304" pitchFamily="18" charset="0"/>
              </a:rPr>
              <a:t>Virtual memory</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32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69C927E9-01B7-D8E7-89AC-057DBDF4508B}"/>
              </a:ext>
            </a:extLst>
          </p:cNvPr>
          <p:cNvGrpSpPr>
            <a:grpSpLocks/>
          </p:cNvGrpSpPr>
          <p:nvPr/>
        </p:nvGrpSpPr>
        <p:grpSpPr bwMode="auto">
          <a:xfrm>
            <a:off x="2440788" y="1309922"/>
            <a:ext cx="8077200" cy="4648200"/>
            <a:chOff x="533400" y="762000"/>
            <a:chExt cx="8077200" cy="5105400"/>
          </a:xfrm>
        </p:grpSpPr>
        <p:sp>
          <p:nvSpPr>
            <p:cNvPr id="55299" name="Text Box 2">
              <a:extLst>
                <a:ext uri="{FF2B5EF4-FFF2-40B4-BE49-F238E27FC236}">
                  <a16:creationId xmlns:a16="http://schemas.microsoft.com/office/drawing/2014/main" id="{540DC8A9-48F0-BF20-7B72-654C02934B1D}"/>
                </a:ext>
              </a:extLst>
            </p:cNvPr>
            <p:cNvSpPr txBox="1">
              <a:spLocks noChangeArrowheads="1"/>
            </p:cNvSpPr>
            <p:nvPr/>
          </p:nvSpPr>
          <p:spPr bwMode="auto">
            <a:xfrm>
              <a:off x="533400" y="762000"/>
              <a:ext cx="3563796" cy="507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a:solidFill>
                    <a:schemeClr val="folHlink"/>
                  </a:solidFill>
                  <a:latin typeface="Times New Roman" panose="02020603050405020304" pitchFamily="18" charset="0"/>
                </a:rPr>
                <a:t>Figure 7.11  </a:t>
              </a:r>
              <a:r>
                <a:rPr lang="en-US" altLang="en-US" sz="2000" b="1" i="0">
                  <a:latin typeface="Times New Roman" panose="02020603050405020304" pitchFamily="18" charset="0"/>
                </a:rPr>
                <a:t>Virtual memory</a:t>
              </a:r>
            </a:p>
          </p:txBody>
        </p:sp>
        <p:pic>
          <p:nvPicPr>
            <p:cNvPr id="55300" name="Picture 4">
              <a:extLst>
                <a:ext uri="{FF2B5EF4-FFF2-40B4-BE49-F238E27FC236}">
                  <a16:creationId xmlns:a16="http://schemas.microsoft.com/office/drawing/2014/main" id="{3E57D89B-9E4B-AE64-6F67-B81D908CC2D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66825" y="1782763"/>
              <a:ext cx="6353175" cy="4008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55301" name="Straight Connector 4">
              <a:extLst>
                <a:ext uri="{FF2B5EF4-FFF2-40B4-BE49-F238E27FC236}">
                  <a16:creationId xmlns:a16="http://schemas.microsoft.com/office/drawing/2014/main" id="{69E397B4-7A81-6E65-4DAB-898985575E39}"/>
                </a:ext>
              </a:extLst>
            </p:cNvPr>
            <p:cNvCxnSpPr>
              <a:cxnSpLocks noChangeShapeType="1"/>
            </p:cNvCxnSpPr>
            <p:nvPr/>
          </p:nvCxnSpPr>
          <p:spPr bwMode="auto">
            <a:xfrm>
              <a:off x="587375" y="12954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5302" name="Straight Connector 5">
              <a:extLst>
                <a:ext uri="{FF2B5EF4-FFF2-40B4-BE49-F238E27FC236}">
                  <a16:creationId xmlns:a16="http://schemas.microsoft.com/office/drawing/2014/main" id="{8EDFF343-1D0B-25F5-05D2-74E5BF188311}"/>
                </a:ext>
              </a:extLst>
            </p:cNvPr>
            <p:cNvCxnSpPr>
              <a:cxnSpLocks noChangeShapeType="1"/>
            </p:cNvCxnSpPr>
            <p:nvPr/>
          </p:nvCxnSpPr>
          <p:spPr bwMode="auto">
            <a:xfrm>
              <a:off x="587375" y="762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5303" name="Straight Connector 6">
              <a:extLst>
                <a:ext uri="{FF2B5EF4-FFF2-40B4-BE49-F238E27FC236}">
                  <a16:creationId xmlns:a16="http://schemas.microsoft.com/office/drawing/2014/main" id="{39161002-11F7-DBB6-8ACF-72DBBB4A4FE5}"/>
                </a:ext>
              </a:extLst>
            </p:cNvPr>
            <p:cNvCxnSpPr>
              <a:cxnSpLocks noChangeShapeType="1"/>
            </p:cNvCxnSpPr>
            <p:nvPr/>
          </p:nvCxnSpPr>
          <p:spPr bwMode="auto">
            <a:xfrm>
              <a:off x="587375" y="58674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pic>
        <p:nvPicPr>
          <p:cNvPr id="8" name="Picture 7">
            <a:extLst>
              <a:ext uri="{FF2B5EF4-FFF2-40B4-BE49-F238E27FC236}">
                <a16:creationId xmlns:a16="http://schemas.microsoft.com/office/drawing/2014/main" id="{04FD618F-2A7F-C6C2-5323-15E2DF25808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17857"/>
            <a:ext cx="1222425" cy="1096206"/>
          </a:xfrm>
          <a:prstGeom prst="rect">
            <a:avLst/>
          </a:prstGeom>
        </p:spPr>
      </p:pic>
      <p:pic>
        <p:nvPicPr>
          <p:cNvPr id="9" name="Picture 8">
            <a:extLst>
              <a:ext uri="{FF2B5EF4-FFF2-40B4-BE49-F238E27FC236}">
                <a16:creationId xmlns:a16="http://schemas.microsoft.com/office/drawing/2014/main" id="{5284B751-1A89-1538-54CC-9B6E82631F05}"/>
              </a:ext>
            </a:extLst>
          </p:cNvPr>
          <p:cNvPicPr>
            <a:picLocks noChangeAspect="1"/>
          </p:cNvPicPr>
          <p:nvPr/>
        </p:nvPicPr>
        <p:blipFill>
          <a:blip r:embed="rId6"/>
          <a:stretch>
            <a:fillRect/>
          </a:stretch>
        </p:blipFill>
        <p:spPr>
          <a:xfrm>
            <a:off x="2440788" y="5958122"/>
            <a:ext cx="9902229" cy="204838"/>
          </a:xfrm>
          <a:prstGeom prst="rect">
            <a:avLst/>
          </a:prstGeom>
        </p:spPr>
      </p:pic>
      <p:pic>
        <p:nvPicPr>
          <p:cNvPr id="10" name="Picture 9">
            <a:extLst>
              <a:ext uri="{FF2B5EF4-FFF2-40B4-BE49-F238E27FC236}">
                <a16:creationId xmlns:a16="http://schemas.microsoft.com/office/drawing/2014/main" id="{6E28669D-6FA3-8347-EA5A-041C6826FF4C}"/>
              </a:ext>
            </a:extLst>
          </p:cNvPr>
          <p:cNvPicPr>
            <a:picLocks noChangeAspect="1"/>
          </p:cNvPicPr>
          <p:nvPr/>
        </p:nvPicPr>
        <p:blipFill>
          <a:blip r:embed="rId7"/>
          <a:stretch>
            <a:fillRect/>
          </a:stretch>
        </p:blipFill>
        <p:spPr>
          <a:xfrm>
            <a:off x="-108036" y="2213700"/>
            <a:ext cx="238650" cy="2709534"/>
          </a:xfrm>
          <a:prstGeom prst="rect">
            <a:avLst/>
          </a:prstGeom>
        </p:spPr>
      </p:pic>
      <p:pic>
        <p:nvPicPr>
          <p:cNvPr id="11" name="Picture 10">
            <a:extLst>
              <a:ext uri="{FF2B5EF4-FFF2-40B4-BE49-F238E27FC236}">
                <a16:creationId xmlns:a16="http://schemas.microsoft.com/office/drawing/2014/main" id="{CC581237-695D-B6D2-BFE7-6D2ADE7D66F8}"/>
              </a:ext>
            </a:extLst>
          </p:cNvPr>
          <p:cNvPicPr>
            <a:picLocks noChangeAspect="1"/>
          </p:cNvPicPr>
          <p:nvPr/>
        </p:nvPicPr>
        <p:blipFill>
          <a:blip r:embed="rId7"/>
          <a:stretch>
            <a:fillRect/>
          </a:stretch>
        </p:blipFill>
        <p:spPr>
          <a:xfrm>
            <a:off x="12072675" y="2213700"/>
            <a:ext cx="238650" cy="2709534"/>
          </a:xfrm>
          <a:prstGeom prst="rect">
            <a:avLst/>
          </a:prstGeom>
        </p:spPr>
      </p:pic>
      <p:pic>
        <p:nvPicPr>
          <p:cNvPr id="12" name="Picture 11">
            <a:extLst>
              <a:ext uri="{FF2B5EF4-FFF2-40B4-BE49-F238E27FC236}">
                <a16:creationId xmlns:a16="http://schemas.microsoft.com/office/drawing/2014/main" id="{F745C0EF-D4BA-7181-CF6B-7FF99C95E9E5}"/>
              </a:ext>
            </a:extLst>
          </p:cNvPr>
          <p:cNvPicPr>
            <a:picLocks noChangeAspect="1"/>
          </p:cNvPicPr>
          <p:nvPr/>
        </p:nvPicPr>
        <p:blipFill>
          <a:blip r:embed="rId8"/>
          <a:stretch>
            <a:fillRect/>
          </a:stretch>
        </p:blipFill>
        <p:spPr>
          <a:xfrm>
            <a:off x="0" y="-74659"/>
            <a:ext cx="11339032" cy="1610200"/>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Text Box 2">
            <a:extLst>
              <a:ext uri="{FF2B5EF4-FFF2-40B4-BE49-F238E27FC236}">
                <a16:creationId xmlns:a16="http://schemas.microsoft.com/office/drawing/2014/main" id="{94036FF6-07A3-A711-C534-DF3722902319}"/>
              </a:ext>
            </a:extLst>
          </p:cNvPr>
          <p:cNvSpPr txBox="1">
            <a:spLocks noChangeArrowheads="1"/>
          </p:cNvSpPr>
          <p:nvPr/>
        </p:nvSpPr>
        <p:spPr bwMode="auto">
          <a:xfrm>
            <a:off x="3505200" y="483394"/>
            <a:ext cx="4090988"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a:solidFill>
                  <a:schemeClr val="bg1"/>
                </a:solidFill>
                <a:latin typeface="Calibri" panose="020F0502020204030204" pitchFamily="34" charset="0"/>
              </a:rPr>
              <a:t>7.3.3  Process manager</a:t>
            </a:r>
          </a:p>
        </p:txBody>
      </p:sp>
      <p:sp>
        <p:nvSpPr>
          <p:cNvPr id="57348" name="Rectangle 3">
            <a:extLst>
              <a:ext uri="{FF2B5EF4-FFF2-40B4-BE49-F238E27FC236}">
                <a16:creationId xmlns:a16="http://schemas.microsoft.com/office/drawing/2014/main" id="{FB8C343A-7559-DAB6-DF87-E562DF1858C0}"/>
              </a:ext>
            </a:extLst>
          </p:cNvPr>
          <p:cNvSpPr>
            <a:spLocks noChangeArrowheads="1"/>
          </p:cNvSpPr>
          <p:nvPr/>
        </p:nvSpPr>
        <p:spPr bwMode="auto">
          <a:xfrm>
            <a:off x="614590" y="1700561"/>
            <a:ext cx="10745509" cy="95410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A second function of an operating system is process management, but before discussing this concept, we need to define some terms.</a:t>
            </a:r>
          </a:p>
        </p:txBody>
      </p:sp>
      <p:sp>
        <p:nvSpPr>
          <p:cNvPr id="57349" name="Text Box 4">
            <a:extLst>
              <a:ext uri="{FF2B5EF4-FFF2-40B4-BE49-F238E27FC236}">
                <a16:creationId xmlns:a16="http://schemas.microsoft.com/office/drawing/2014/main" id="{BACE719D-5549-25EF-E0A7-6AD1D6D7A2C9}"/>
              </a:ext>
            </a:extLst>
          </p:cNvPr>
          <p:cNvSpPr txBox="1">
            <a:spLocks noChangeArrowheads="1"/>
          </p:cNvSpPr>
          <p:nvPr/>
        </p:nvSpPr>
        <p:spPr bwMode="auto">
          <a:xfrm>
            <a:off x="1753819" y="2918175"/>
            <a:ext cx="6096000"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800" b="1">
                <a:solidFill>
                  <a:srgbClr val="FF0000"/>
                </a:solidFill>
                <a:latin typeface="Times New Roman" panose="02020603050405020304" pitchFamily="18" charset="0"/>
              </a:rPr>
              <a:t>Program, job, and process</a:t>
            </a:r>
          </a:p>
        </p:txBody>
      </p:sp>
      <p:sp>
        <p:nvSpPr>
          <p:cNvPr id="9" name="Rectangle 3">
            <a:extLst>
              <a:ext uri="{FF2B5EF4-FFF2-40B4-BE49-F238E27FC236}">
                <a16:creationId xmlns:a16="http://schemas.microsoft.com/office/drawing/2014/main" id="{63FA58F8-01C9-27BB-A5C5-07DAB6587661}"/>
              </a:ext>
            </a:extLst>
          </p:cNvPr>
          <p:cNvSpPr>
            <a:spLocks noChangeArrowheads="1"/>
          </p:cNvSpPr>
          <p:nvPr/>
        </p:nvSpPr>
        <p:spPr bwMode="auto">
          <a:xfrm>
            <a:off x="843190" y="3529361"/>
            <a:ext cx="10745509" cy="138499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Modern operating systems use three terms that refer to a set of instructions: program, job, and process. Although the terminology is wage and varies from one operating system to another.</a:t>
            </a:r>
          </a:p>
        </p:txBody>
      </p:sp>
      <p:pic>
        <p:nvPicPr>
          <p:cNvPr id="7" name="Picture 6">
            <a:extLst>
              <a:ext uri="{FF2B5EF4-FFF2-40B4-BE49-F238E27FC236}">
                <a16:creationId xmlns:a16="http://schemas.microsoft.com/office/drawing/2014/main" id="{2DF6A8DA-F005-960F-C912-377F4AE651C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8" name="Picture 7">
            <a:extLst>
              <a:ext uri="{FF2B5EF4-FFF2-40B4-BE49-F238E27FC236}">
                <a16:creationId xmlns:a16="http://schemas.microsoft.com/office/drawing/2014/main" id="{DE8160E3-D88E-0FF5-B8CF-32F2652CED29}"/>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10" name="Picture 9">
            <a:extLst>
              <a:ext uri="{FF2B5EF4-FFF2-40B4-BE49-F238E27FC236}">
                <a16:creationId xmlns:a16="http://schemas.microsoft.com/office/drawing/2014/main" id="{A6D984FE-0C60-BDED-FE13-696BB10F8620}"/>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11" name="Picture 10">
            <a:extLst>
              <a:ext uri="{FF2B5EF4-FFF2-40B4-BE49-F238E27FC236}">
                <a16:creationId xmlns:a16="http://schemas.microsoft.com/office/drawing/2014/main" id="{05ED40A3-1C25-FFB1-3BEB-2B58EB68D9EB}"/>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2" name="Picture 11">
            <a:extLst>
              <a:ext uri="{FF2B5EF4-FFF2-40B4-BE49-F238E27FC236}">
                <a16:creationId xmlns:a16="http://schemas.microsoft.com/office/drawing/2014/main" id="{B65E3294-F6AC-2EF9-86FF-032946438235}"/>
              </a:ext>
            </a:extLst>
          </p:cNvPr>
          <p:cNvPicPr>
            <a:picLocks noChangeAspect="1"/>
          </p:cNvPicPr>
          <p:nvPr/>
        </p:nvPicPr>
        <p:blipFill>
          <a:blip r:embed="rId7"/>
          <a:stretch>
            <a:fillRect/>
          </a:stretch>
        </p:blipFill>
        <p:spPr>
          <a:xfrm>
            <a:off x="0" y="-83537"/>
            <a:ext cx="11339032" cy="1610200"/>
          </a:xfrm>
          <a:prstGeom prst="rect">
            <a:avLst/>
          </a:prstGeom>
        </p:spPr>
      </p:pic>
      <p:sp>
        <p:nvSpPr>
          <p:cNvPr id="13" name="Text Box 2">
            <a:extLst>
              <a:ext uri="{FF2B5EF4-FFF2-40B4-BE49-F238E27FC236}">
                <a16:creationId xmlns:a16="http://schemas.microsoft.com/office/drawing/2014/main" id="{ECD2ABEC-EA1D-6B5E-68F9-7386B626D0B0}"/>
              </a:ext>
            </a:extLst>
          </p:cNvPr>
          <p:cNvSpPr txBox="1">
            <a:spLocks noChangeArrowheads="1"/>
          </p:cNvSpPr>
          <p:nvPr/>
        </p:nvSpPr>
        <p:spPr bwMode="auto">
          <a:xfrm>
            <a:off x="4170450" y="494348"/>
            <a:ext cx="4090988"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dirty="0">
                <a:solidFill>
                  <a:schemeClr val="bg1"/>
                </a:solidFill>
                <a:latin typeface="Calibri" panose="020F0502020204030204" pitchFamily="34" charset="0"/>
              </a:rPr>
              <a:t>7.3.3  Process manager</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734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734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734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8" grpId="0" animBg="1"/>
      <p:bldP spid="57349" grpId="0"/>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6">
            <a:extLst>
              <a:ext uri="{FF2B5EF4-FFF2-40B4-BE49-F238E27FC236}">
                <a16:creationId xmlns:a16="http://schemas.microsoft.com/office/drawing/2014/main" id="{6DB2C93C-F33C-483C-089C-A7B9F2D9C609}"/>
              </a:ext>
            </a:extLst>
          </p:cNvPr>
          <p:cNvSpPr>
            <a:spLocks noChangeArrowheads="1"/>
          </p:cNvSpPr>
          <p:nvPr/>
        </p:nvSpPr>
        <p:spPr bwMode="auto">
          <a:xfrm>
            <a:off x="538480" y="2209801"/>
            <a:ext cx="11074400" cy="181588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The relationship between a program, a job, and a process becomes clearer if we consider how a program becomes a job and how a job becomes a process. This can be illustrated with a state diagram that shows the different states of each of these entities. </a:t>
            </a:r>
          </a:p>
        </p:txBody>
      </p:sp>
      <p:pic>
        <p:nvPicPr>
          <p:cNvPr id="7" name="Picture 6">
            <a:extLst>
              <a:ext uri="{FF2B5EF4-FFF2-40B4-BE49-F238E27FC236}">
                <a16:creationId xmlns:a16="http://schemas.microsoft.com/office/drawing/2014/main" id="{E8F60629-E08A-07E6-7CC3-36ECA7DB74D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8" name="Picture 7">
            <a:extLst>
              <a:ext uri="{FF2B5EF4-FFF2-40B4-BE49-F238E27FC236}">
                <a16:creationId xmlns:a16="http://schemas.microsoft.com/office/drawing/2014/main" id="{C61063D4-F2D8-3006-B703-9E852D9C3D3D}"/>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9" name="Picture 8">
            <a:extLst>
              <a:ext uri="{FF2B5EF4-FFF2-40B4-BE49-F238E27FC236}">
                <a16:creationId xmlns:a16="http://schemas.microsoft.com/office/drawing/2014/main" id="{A36BA531-1263-9136-512F-FDAEDEF32297}"/>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69A25192-639B-BE5E-9106-4C574EFC9464}"/>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11" name="Picture 10">
            <a:extLst>
              <a:ext uri="{FF2B5EF4-FFF2-40B4-BE49-F238E27FC236}">
                <a16:creationId xmlns:a16="http://schemas.microsoft.com/office/drawing/2014/main" id="{97E0761B-BDCF-C8A6-5447-79CBEC7AFB2E}"/>
              </a:ext>
            </a:extLst>
          </p:cNvPr>
          <p:cNvPicPr>
            <a:picLocks noChangeAspect="1"/>
          </p:cNvPicPr>
          <p:nvPr/>
        </p:nvPicPr>
        <p:blipFill>
          <a:blip r:embed="rId6"/>
          <a:stretch>
            <a:fillRect/>
          </a:stretch>
        </p:blipFill>
        <p:spPr>
          <a:xfrm>
            <a:off x="0" y="-83537"/>
            <a:ext cx="11339032" cy="1610200"/>
          </a:xfrm>
          <a:prstGeom prst="rect">
            <a:avLst/>
          </a:prstGeom>
        </p:spPr>
      </p:pic>
      <p:sp>
        <p:nvSpPr>
          <p:cNvPr id="13" name="TextBox 12">
            <a:extLst>
              <a:ext uri="{FF2B5EF4-FFF2-40B4-BE49-F238E27FC236}">
                <a16:creationId xmlns:a16="http://schemas.microsoft.com/office/drawing/2014/main" id="{09F1B724-3265-F547-54EF-B8A87DE4F1AB}"/>
              </a:ext>
            </a:extLst>
          </p:cNvPr>
          <p:cNvSpPr txBox="1"/>
          <p:nvPr/>
        </p:nvSpPr>
        <p:spPr>
          <a:xfrm>
            <a:off x="4597400" y="536897"/>
            <a:ext cx="6228080" cy="584775"/>
          </a:xfrm>
          <a:prstGeom prst="rect">
            <a:avLst/>
          </a:prstGeom>
          <a:noFill/>
        </p:spPr>
        <p:txBody>
          <a:bodyPr wrap="square">
            <a:spAutoFit/>
          </a:bodyPr>
          <a:lstStyle/>
          <a:p>
            <a:r>
              <a:rPr lang="en-US" altLang="en-US" sz="3200" b="1" dirty="0">
                <a:solidFill>
                  <a:schemeClr val="bg1"/>
                </a:solidFill>
                <a:latin typeface="Times New Roman" panose="02020603050405020304" pitchFamily="18" charset="0"/>
              </a:rPr>
              <a:t>State diagrams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B5EBE-C9DE-2057-D8D1-F9827444F3B9}"/>
              </a:ext>
            </a:extLst>
          </p:cNvPr>
          <p:cNvGrpSpPr>
            <a:grpSpLocks/>
          </p:cNvGrpSpPr>
          <p:nvPr/>
        </p:nvGrpSpPr>
        <p:grpSpPr bwMode="auto">
          <a:xfrm>
            <a:off x="2575561" y="1365699"/>
            <a:ext cx="8023225" cy="5178823"/>
            <a:chOff x="587375" y="609600"/>
            <a:chExt cx="8023225" cy="5791200"/>
          </a:xfrm>
        </p:grpSpPr>
        <p:sp>
          <p:nvSpPr>
            <p:cNvPr id="61443" name="Text Box 4">
              <a:extLst>
                <a:ext uri="{FF2B5EF4-FFF2-40B4-BE49-F238E27FC236}">
                  <a16:creationId xmlns:a16="http://schemas.microsoft.com/office/drawing/2014/main" id="{8E5D5A31-404C-4ADF-7849-AA57F420CBC0}"/>
                </a:ext>
              </a:extLst>
            </p:cNvPr>
            <p:cNvSpPr txBox="1">
              <a:spLocks noChangeArrowheads="1"/>
            </p:cNvSpPr>
            <p:nvPr/>
          </p:nvSpPr>
          <p:spPr bwMode="auto">
            <a:xfrm>
              <a:off x="1917989" y="627423"/>
              <a:ext cx="3922608" cy="447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ctr"/>
              <a:r>
                <a:rPr lang="en-US" altLang="en-US" sz="2000" b="1" i="0" dirty="0">
                  <a:latin typeface="Times New Roman" panose="02020603050405020304" pitchFamily="18" charset="0"/>
                </a:rPr>
                <a:t>State diagram with boundaries</a:t>
              </a:r>
            </a:p>
          </p:txBody>
        </p:sp>
        <p:pic>
          <p:nvPicPr>
            <p:cNvPr id="61444" name="Picture 5">
              <a:extLst>
                <a:ext uri="{FF2B5EF4-FFF2-40B4-BE49-F238E27FC236}">
                  <a16:creationId xmlns:a16="http://schemas.microsoft.com/office/drawing/2014/main" id="{EC7490D7-2D01-F9D6-6E45-A59F1A1C309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1875" y="1310483"/>
              <a:ext cx="6883400" cy="39425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61445" name="Straight Connector 4">
              <a:extLst>
                <a:ext uri="{FF2B5EF4-FFF2-40B4-BE49-F238E27FC236}">
                  <a16:creationId xmlns:a16="http://schemas.microsoft.com/office/drawing/2014/main" id="{821F6130-2BC2-88CF-01FA-DC7DC6F2ED28}"/>
                </a:ext>
              </a:extLst>
            </p:cNvPr>
            <p:cNvCxnSpPr>
              <a:cxnSpLocks noChangeShapeType="1"/>
            </p:cNvCxnSpPr>
            <p:nvPr/>
          </p:nvCxnSpPr>
          <p:spPr bwMode="auto">
            <a:xfrm>
              <a:off x="587375" y="11430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1446" name="Straight Connector 5">
              <a:extLst>
                <a:ext uri="{FF2B5EF4-FFF2-40B4-BE49-F238E27FC236}">
                  <a16:creationId xmlns:a16="http://schemas.microsoft.com/office/drawing/2014/main" id="{D495DF58-8809-5B8B-0269-3AD0EB0C6471}"/>
                </a:ext>
              </a:extLst>
            </p:cNvPr>
            <p:cNvCxnSpPr>
              <a:cxnSpLocks noChangeShapeType="1"/>
            </p:cNvCxnSpPr>
            <p:nvPr/>
          </p:nvCxnSpPr>
          <p:spPr bwMode="auto">
            <a:xfrm>
              <a:off x="587375" y="609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1447" name="Straight Connector 6">
              <a:extLst>
                <a:ext uri="{FF2B5EF4-FFF2-40B4-BE49-F238E27FC236}">
                  <a16:creationId xmlns:a16="http://schemas.microsoft.com/office/drawing/2014/main" id="{8F0E3D69-8D33-711C-1908-E94CEC6D4D5C}"/>
                </a:ext>
              </a:extLst>
            </p:cNvPr>
            <p:cNvCxnSpPr>
              <a:cxnSpLocks noChangeShapeType="1"/>
            </p:cNvCxnSpPr>
            <p:nvPr/>
          </p:nvCxnSpPr>
          <p:spPr bwMode="auto">
            <a:xfrm>
              <a:off x="587375" y="64008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pic>
        <p:nvPicPr>
          <p:cNvPr id="3" name="Picture 2">
            <a:extLst>
              <a:ext uri="{FF2B5EF4-FFF2-40B4-BE49-F238E27FC236}">
                <a16:creationId xmlns:a16="http://schemas.microsoft.com/office/drawing/2014/main" id="{59FC7742-09EF-7C2A-CA2E-4BA0FCE6509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1245" y="5761794"/>
            <a:ext cx="1222425" cy="1096206"/>
          </a:xfrm>
          <a:prstGeom prst="rect">
            <a:avLst/>
          </a:prstGeom>
        </p:spPr>
      </p:pic>
      <p:pic>
        <p:nvPicPr>
          <p:cNvPr id="4" name="Picture 3">
            <a:extLst>
              <a:ext uri="{FF2B5EF4-FFF2-40B4-BE49-F238E27FC236}">
                <a16:creationId xmlns:a16="http://schemas.microsoft.com/office/drawing/2014/main" id="{68B9AC06-42F7-C3BB-84C3-94DFDB05EB1D}"/>
              </a:ext>
            </a:extLst>
          </p:cNvPr>
          <p:cNvPicPr>
            <a:picLocks noChangeAspect="1"/>
          </p:cNvPicPr>
          <p:nvPr/>
        </p:nvPicPr>
        <p:blipFill>
          <a:blip r:embed="rId6"/>
          <a:stretch>
            <a:fillRect/>
          </a:stretch>
        </p:blipFill>
        <p:spPr>
          <a:xfrm>
            <a:off x="2290764" y="6339683"/>
            <a:ext cx="9902229" cy="204838"/>
          </a:xfrm>
          <a:prstGeom prst="rect">
            <a:avLst/>
          </a:prstGeom>
        </p:spPr>
      </p:pic>
      <p:pic>
        <p:nvPicPr>
          <p:cNvPr id="5" name="Picture 4">
            <a:extLst>
              <a:ext uri="{FF2B5EF4-FFF2-40B4-BE49-F238E27FC236}">
                <a16:creationId xmlns:a16="http://schemas.microsoft.com/office/drawing/2014/main" id="{50FEC22A-9DB1-64D0-1EED-3352BD062F4F}"/>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310ABD99-8003-A489-1248-4FCE426BFBFD}"/>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F5ECA00E-75DC-3410-833D-10E780E95094}"/>
              </a:ext>
            </a:extLst>
          </p:cNvPr>
          <p:cNvPicPr>
            <a:picLocks noChangeAspect="1"/>
          </p:cNvPicPr>
          <p:nvPr/>
        </p:nvPicPr>
        <p:blipFill>
          <a:blip r:embed="rId8"/>
          <a:stretch>
            <a:fillRect/>
          </a:stretch>
        </p:blipFill>
        <p:spPr>
          <a:xfrm>
            <a:off x="0" y="-83537"/>
            <a:ext cx="11339032" cy="1610200"/>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Number Placeholder 1">
            <a:extLst>
              <a:ext uri="{FF2B5EF4-FFF2-40B4-BE49-F238E27FC236}">
                <a16:creationId xmlns:a16="http://schemas.microsoft.com/office/drawing/2014/main" id="{FA59242D-EEEE-AD4D-BDBF-C1CDB5EBE299}"/>
              </a:ext>
            </a:extLst>
          </p:cNvPr>
          <p:cNvSpPr>
            <a:spLocks noGrp="1"/>
          </p:cNvSpPr>
          <p:nvPr>
            <p:ph type="sldNum" sz="quarter" idx="10"/>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1200" i="0">
                <a:solidFill>
                  <a:schemeClr val="bg2"/>
                </a:solidFill>
              </a:rPr>
              <a:t>7.</a:t>
            </a:r>
            <a:fld id="{B8204589-50FF-4D69-A745-2BBAD4657EFA}" type="slidenum">
              <a:rPr lang="en-US" altLang="en-US" sz="1200" i="0">
                <a:solidFill>
                  <a:schemeClr val="bg2"/>
                </a:solidFill>
              </a:rPr>
              <a:pPr/>
              <a:t>32</a:t>
            </a:fld>
            <a:endParaRPr lang="en-US" altLang="en-US" sz="1200" i="0">
              <a:solidFill>
                <a:schemeClr val="bg2"/>
              </a:solidFill>
            </a:endParaRPr>
          </a:p>
        </p:txBody>
      </p:sp>
      <p:sp>
        <p:nvSpPr>
          <p:cNvPr id="67588" name="Rectangle 3">
            <a:extLst>
              <a:ext uri="{FF2B5EF4-FFF2-40B4-BE49-F238E27FC236}">
                <a16:creationId xmlns:a16="http://schemas.microsoft.com/office/drawing/2014/main" id="{149F1B4B-D78B-360B-E200-04021732B83E}"/>
              </a:ext>
            </a:extLst>
          </p:cNvPr>
          <p:cNvSpPr>
            <a:spLocks noChangeArrowheads="1"/>
          </p:cNvSpPr>
          <p:nvPr/>
        </p:nvSpPr>
        <p:spPr bwMode="auto">
          <a:xfrm>
            <a:off x="414291" y="1745501"/>
            <a:ext cx="11363417" cy="353943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Our state diagram shows one job or process moving from one state to another. In reality, there are many jobs and many processes competing with each other for computer resources. To handle multiple processes and jobs, the process manager uses queues (waiting lists). </a:t>
            </a:r>
          </a:p>
          <a:p>
            <a:pPr algn="just"/>
            <a:r>
              <a:rPr lang="en-US" altLang="en-US" sz="2800" i="0" dirty="0">
                <a:latin typeface="Times New Roman" panose="02020603050405020304" pitchFamily="18" charset="0"/>
              </a:rPr>
              <a:t>A job control block or process control block is associated with each job or process. This is a block of memory that stores information about that job or process. The process manager stores the job or process control block in the queues instead of the job or process itself. </a:t>
            </a:r>
          </a:p>
        </p:txBody>
      </p:sp>
      <p:pic>
        <p:nvPicPr>
          <p:cNvPr id="2" name="Picture 1">
            <a:extLst>
              <a:ext uri="{FF2B5EF4-FFF2-40B4-BE49-F238E27FC236}">
                <a16:creationId xmlns:a16="http://schemas.microsoft.com/office/drawing/2014/main" id="{2371E8D6-5DC1-E11D-C1BA-445EBE64D08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35CA481B-E94A-1533-7371-4438A11919AB}"/>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B5FC6C35-38E3-130F-DE6E-08A919EC7F22}"/>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1AFB4B58-7FEF-E07E-BFBE-BD1B2F1248D8}"/>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5ADB2CD5-8AF7-1E85-4669-BF2224DCF9A4}"/>
              </a:ext>
            </a:extLst>
          </p:cNvPr>
          <p:cNvPicPr>
            <a:picLocks noChangeAspect="1"/>
          </p:cNvPicPr>
          <p:nvPr/>
        </p:nvPicPr>
        <p:blipFill>
          <a:blip r:embed="rId7"/>
          <a:stretch>
            <a:fillRect/>
          </a:stretch>
        </p:blipFill>
        <p:spPr>
          <a:xfrm>
            <a:off x="0" y="-83537"/>
            <a:ext cx="11339032" cy="1610200"/>
          </a:xfrm>
          <a:prstGeom prst="rect">
            <a:avLst/>
          </a:prstGeom>
        </p:spPr>
      </p:pic>
      <p:sp>
        <p:nvSpPr>
          <p:cNvPr id="8" name="TextBox 7">
            <a:extLst>
              <a:ext uri="{FF2B5EF4-FFF2-40B4-BE49-F238E27FC236}">
                <a16:creationId xmlns:a16="http://schemas.microsoft.com/office/drawing/2014/main" id="{EA112C35-4D47-31DD-067E-FDDAA79D5DFA}"/>
              </a:ext>
            </a:extLst>
          </p:cNvPr>
          <p:cNvSpPr txBox="1"/>
          <p:nvPr/>
        </p:nvSpPr>
        <p:spPr>
          <a:xfrm>
            <a:off x="5115786" y="559521"/>
            <a:ext cx="6223246" cy="584775"/>
          </a:xfrm>
          <a:prstGeom prst="rect">
            <a:avLst/>
          </a:prstGeom>
          <a:noFill/>
        </p:spPr>
        <p:txBody>
          <a:bodyPr wrap="square">
            <a:spAutoFit/>
          </a:bodyPr>
          <a:lstStyle/>
          <a:p>
            <a:r>
              <a:rPr lang="en-US" altLang="en-US" sz="3200" b="1" dirty="0">
                <a:solidFill>
                  <a:schemeClr val="bg1"/>
                </a:solidFill>
                <a:latin typeface="Times New Roman" panose="02020603050405020304" pitchFamily="18" charset="0"/>
              </a:rPr>
              <a:t>Queuing</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758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Number Placeholder 1">
            <a:extLst>
              <a:ext uri="{FF2B5EF4-FFF2-40B4-BE49-F238E27FC236}">
                <a16:creationId xmlns:a16="http://schemas.microsoft.com/office/drawing/2014/main" id="{214762E0-7E17-B1E7-3B3C-47D453FE33BB}"/>
              </a:ext>
            </a:extLst>
          </p:cNvPr>
          <p:cNvSpPr>
            <a:spLocks noGrp="1"/>
          </p:cNvSpPr>
          <p:nvPr>
            <p:ph type="sldNum" sz="quarter" idx="10"/>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1200" i="0">
                <a:solidFill>
                  <a:schemeClr val="bg2"/>
                </a:solidFill>
              </a:rPr>
              <a:t>7.</a:t>
            </a:r>
            <a:fld id="{7415AAF6-68F7-44D7-BA85-30F410CD279E}" type="slidenum">
              <a:rPr lang="en-US" altLang="en-US" sz="1200" i="0">
                <a:solidFill>
                  <a:schemeClr val="bg2"/>
                </a:solidFill>
              </a:rPr>
              <a:pPr/>
              <a:t>33</a:t>
            </a:fld>
            <a:endParaRPr lang="en-US" altLang="en-US" sz="1200" i="0">
              <a:solidFill>
                <a:schemeClr val="bg2"/>
              </a:solidFill>
            </a:endParaRPr>
          </a:p>
        </p:txBody>
      </p:sp>
      <p:grpSp>
        <p:nvGrpSpPr>
          <p:cNvPr id="2" name="Group 1">
            <a:extLst>
              <a:ext uri="{FF2B5EF4-FFF2-40B4-BE49-F238E27FC236}">
                <a16:creationId xmlns:a16="http://schemas.microsoft.com/office/drawing/2014/main" id="{EF758EFE-5AE5-ABA8-CF28-751DA66C3B25}"/>
              </a:ext>
            </a:extLst>
          </p:cNvPr>
          <p:cNvGrpSpPr>
            <a:grpSpLocks/>
          </p:cNvGrpSpPr>
          <p:nvPr/>
        </p:nvGrpSpPr>
        <p:grpSpPr bwMode="auto">
          <a:xfrm>
            <a:off x="1699419" y="1447800"/>
            <a:ext cx="8793162" cy="4419600"/>
            <a:chOff x="198438" y="990600"/>
            <a:chExt cx="8793162" cy="4419600"/>
          </a:xfrm>
        </p:grpSpPr>
        <p:sp>
          <p:nvSpPr>
            <p:cNvPr id="69636" name="Text Box 2">
              <a:extLst>
                <a:ext uri="{FF2B5EF4-FFF2-40B4-BE49-F238E27FC236}">
                  <a16:creationId xmlns:a16="http://schemas.microsoft.com/office/drawing/2014/main" id="{1A94174D-E70F-D29F-D9C0-5A9148574470}"/>
                </a:ext>
              </a:extLst>
            </p:cNvPr>
            <p:cNvSpPr txBox="1">
              <a:spLocks noChangeArrowheads="1"/>
            </p:cNvSpPr>
            <p:nvPr/>
          </p:nvSpPr>
          <p:spPr bwMode="auto">
            <a:xfrm>
              <a:off x="619125" y="990600"/>
              <a:ext cx="6053645"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ar-EG" altLang="en-US" sz="2000" b="1" i="0" dirty="0">
                  <a:latin typeface="Times New Roman" panose="02020603050405020304" pitchFamily="18" charset="0"/>
                </a:rPr>
                <a:t>                                 </a:t>
              </a:r>
              <a:r>
                <a:rPr lang="en-US" altLang="en-US" sz="2000" b="1" i="0" dirty="0">
                  <a:latin typeface="Times New Roman" panose="02020603050405020304" pitchFamily="18" charset="0"/>
                </a:rPr>
                <a:t>Queues for process management</a:t>
              </a:r>
            </a:p>
          </p:txBody>
        </p:sp>
        <p:pic>
          <p:nvPicPr>
            <p:cNvPr id="69637" name="Picture 3">
              <a:extLst>
                <a:ext uri="{FF2B5EF4-FFF2-40B4-BE49-F238E27FC236}">
                  <a16:creationId xmlns:a16="http://schemas.microsoft.com/office/drawing/2014/main" id="{776CC348-61AD-9ACD-7156-7BF167C0BD3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438" y="1676400"/>
              <a:ext cx="8793162" cy="3489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69638" name="Straight Connector 4">
              <a:extLst>
                <a:ext uri="{FF2B5EF4-FFF2-40B4-BE49-F238E27FC236}">
                  <a16:creationId xmlns:a16="http://schemas.microsoft.com/office/drawing/2014/main" id="{73BF8859-AC7D-C83D-A4C3-DAF9ABE85D47}"/>
                </a:ext>
              </a:extLst>
            </p:cNvPr>
            <p:cNvCxnSpPr>
              <a:cxnSpLocks noChangeShapeType="1"/>
            </p:cNvCxnSpPr>
            <p:nvPr/>
          </p:nvCxnSpPr>
          <p:spPr bwMode="auto">
            <a:xfrm>
              <a:off x="587375" y="15240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9639" name="Straight Connector 5">
              <a:extLst>
                <a:ext uri="{FF2B5EF4-FFF2-40B4-BE49-F238E27FC236}">
                  <a16:creationId xmlns:a16="http://schemas.microsoft.com/office/drawing/2014/main" id="{3D8110D8-3372-FAB7-5086-3FB218BD0196}"/>
                </a:ext>
              </a:extLst>
            </p:cNvPr>
            <p:cNvCxnSpPr>
              <a:cxnSpLocks noChangeShapeType="1"/>
            </p:cNvCxnSpPr>
            <p:nvPr/>
          </p:nvCxnSpPr>
          <p:spPr bwMode="auto">
            <a:xfrm>
              <a:off x="587375" y="990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9640" name="Straight Connector 6">
              <a:extLst>
                <a:ext uri="{FF2B5EF4-FFF2-40B4-BE49-F238E27FC236}">
                  <a16:creationId xmlns:a16="http://schemas.microsoft.com/office/drawing/2014/main" id="{5100D575-11BE-05C2-9C34-0332415FE208}"/>
                </a:ext>
              </a:extLst>
            </p:cNvPr>
            <p:cNvCxnSpPr>
              <a:cxnSpLocks noChangeShapeType="1"/>
            </p:cNvCxnSpPr>
            <p:nvPr/>
          </p:nvCxnSpPr>
          <p:spPr bwMode="auto">
            <a:xfrm>
              <a:off x="587375" y="54102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pic>
        <p:nvPicPr>
          <p:cNvPr id="3" name="Picture 2">
            <a:extLst>
              <a:ext uri="{FF2B5EF4-FFF2-40B4-BE49-F238E27FC236}">
                <a16:creationId xmlns:a16="http://schemas.microsoft.com/office/drawing/2014/main" id="{B89C298A-74AD-9414-E3F2-67D62033944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a:extLst>
              <a:ext uri="{FF2B5EF4-FFF2-40B4-BE49-F238E27FC236}">
                <a16:creationId xmlns:a16="http://schemas.microsoft.com/office/drawing/2014/main" id="{6B825C9A-BEF4-E2E0-055D-D3A5789C0D69}"/>
              </a:ext>
            </a:extLst>
          </p:cNvPr>
          <p:cNvPicPr>
            <a:picLocks noChangeAspect="1"/>
          </p:cNvPicPr>
          <p:nvPr/>
        </p:nvPicPr>
        <p:blipFill>
          <a:blip r:embed="rId6"/>
          <a:stretch>
            <a:fillRect/>
          </a:stretch>
        </p:blipFill>
        <p:spPr>
          <a:xfrm>
            <a:off x="2440788" y="5949244"/>
            <a:ext cx="9902229" cy="204838"/>
          </a:xfrm>
          <a:prstGeom prst="rect">
            <a:avLst/>
          </a:prstGeom>
        </p:spPr>
      </p:pic>
      <p:pic>
        <p:nvPicPr>
          <p:cNvPr id="5" name="Picture 4">
            <a:extLst>
              <a:ext uri="{FF2B5EF4-FFF2-40B4-BE49-F238E27FC236}">
                <a16:creationId xmlns:a16="http://schemas.microsoft.com/office/drawing/2014/main" id="{7AB51B0C-4BA7-074C-21DB-B40D9423A672}"/>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47C616A3-7AA5-1B8D-5D0A-78231CA07741}"/>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7" name="Picture 6">
            <a:extLst>
              <a:ext uri="{FF2B5EF4-FFF2-40B4-BE49-F238E27FC236}">
                <a16:creationId xmlns:a16="http://schemas.microsoft.com/office/drawing/2014/main" id="{083E48F9-663F-790F-6FBB-6AC7767045F9}"/>
              </a:ext>
            </a:extLst>
          </p:cNvPr>
          <p:cNvPicPr>
            <a:picLocks noChangeAspect="1"/>
          </p:cNvPicPr>
          <p:nvPr/>
        </p:nvPicPr>
        <p:blipFill>
          <a:blip r:embed="rId8"/>
          <a:stretch>
            <a:fillRect/>
          </a:stretch>
        </p:blipFill>
        <p:spPr>
          <a:xfrm>
            <a:off x="0" y="-83537"/>
            <a:ext cx="11339032" cy="1610200"/>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4" name="Rectangle 3">
            <a:extLst>
              <a:ext uri="{FF2B5EF4-FFF2-40B4-BE49-F238E27FC236}">
                <a16:creationId xmlns:a16="http://schemas.microsoft.com/office/drawing/2014/main" id="{C9CB035E-2913-7E26-6284-B86A59518A32}"/>
              </a:ext>
            </a:extLst>
          </p:cNvPr>
          <p:cNvSpPr>
            <a:spLocks noChangeArrowheads="1"/>
          </p:cNvSpPr>
          <p:nvPr/>
        </p:nvSpPr>
        <p:spPr bwMode="auto">
          <a:xfrm>
            <a:off x="301840" y="1608773"/>
            <a:ext cx="11478828" cy="138499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800" i="0" dirty="0">
                <a:latin typeface="Times New Roman" panose="02020603050405020304" pitchFamily="18" charset="0"/>
              </a:rPr>
              <a:t>The device manager, or input/output manager, is responsible for access to input/ output devices. There are limitations on the number and speed of input/output devices in a computer system. </a:t>
            </a:r>
          </a:p>
        </p:txBody>
      </p:sp>
      <p:sp>
        <p:nvSpPr>
          <p:cNvPr id="81925" name="Rectangle 4">
            <a:extLst>
              <a:ext uri="{FF2B5EF4-FFF2-40B4-BE49-F238E27FC236}">
                <a16:creationId xmlns:a16="http://schemas.microsoft.com/office/drawing/2014/main" id="{A78766CB-BD54-F1E9-04C2-BFB62916091A}"/>
              </a:ext>
            </a:extLst>
          </p:cNvPr>
          <p:cNvSpPr>
            <a:spLocks noChangeArrowheads="1"/>
          </p:cNvSpPr>
          <p:nvPr/>
        </p:nvSpPr>
        <p:spPr bwMode="auto">
          <a:xfrm>
            <a:off x="230818" y="3013868"/>
            <a:ext cx="11478827" cy="83026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spcAft>
                <a:spcPct val="50000"/>
              </a:spcAft>
              <a:buClr>
                <a:srgbClr val="FF0000"/>
              </a:buClr>
              <a:buFont typeface="Wingdings" panose="05000000000000000000" pitchFamily="2" charset="2"/>
              <a:buChar char="q"/>
            </a:pPr>
            <a:r>
              <a:rPr lang="en-US" altLang="en-US" sz="2400" b="1" i="0" dirty="0">
                <a:latin typeface="Times New Roman" panose="02020603050405020304" pitchFamily="18" charset="0"/>
              </a:rPr>
              <a:t>The device manager monitors every input/output device constantly to ensure that the device is functioning properly. </a:t>
            </a:r>
          </a:p>
        </p:txBody>
      </p:sp>
      <p:sp>
        <p:nvSpPr>
          <p:cNvPr id="6" name="Rectangle 4">
            <a:extLst>
              <a:ext uri="{FF2B5EF4-FFF2-40B4-BE49-F238E27FC236}">
                <a16:creationId xmlns:a16="http://schemas.microsoft.com/office/drawing/2014/main" id="{313BC049-4A66-3136-9AD1-201621F3CACA}"/>
              </a:ext>
            </a:extLst>
          </p:cNvPr>
          <p:cNvSpPr>
            <a:spLocks noChangeArrowheads="1"/>
          </p:cNvSpPr>
          <p:nvPr/>
        </p:nvSpPr>
        <p:spPr bwMode="auto">
          <a:xfrm>
            <a:off x="230817" y="3934676"/>
            <a:ext cx="11478827" cy="8318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spcAft>
                <a:spcPct val="50000"/>
              </a:spcAft>
              <a:buClr>
                <a:srgbClr val="FF0000"/>
              </a:buClr>
              <a:buFont typeface="Wingdings" panose="05000000000000000000" pitchFamily="2" charset="2"/>
              <a:buChar char="q"/>
            </a:pPr>
            <a:r>
              <a:rPr lang="en-US" altLang="en-US" sz="2400" b="1" i="0" dirty="0">
                <a:latin typeface="Times New Roman" panose="02020603050405020304" pitchFamily="18" charset="0"/>
              </a:rPr>
              <a:t> The device manager maintains a queue for each input/output device or one or more queues for similar input/output devices. </a:t>
            </a:r>
          </a:p>
        </p:txBody>
      </p:sp>
      <p:sp>
        <p:nvSpPr>
          <p:cNvPr id="7" name="Rectangle 4">
            <a:extLst>
              <a:ext uri="{FF2B5EF4-FFF2-40B4-BE49-F238E27FC236}">
                <a16:creationId xmlns:a16="http://schemas.microsoft.com/office/drawing/2014/main" id="{5FF6098A-0FAB-8962-E146-5C52D5998E86}"/>
              </a:ext>
            </a:extLst>
          </p:cNvPr>
          <p:cNvSpPr>
            <a:spLocks noChangeArrowheads="1"/>
          </p:cNvSpPr>
          <p:nvPr/>
        </p:nvSpPr>
        <p:spPr bwMode="auto">
          <a:xfrm>
            <a:off x="186123" y="5100503"/>
            <a:ext cx="11710261" cy="46166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spcAft>
                <a:spcPct val="50000"/>
              </a:spcAft>
              <a:buClr>
                <a:srgbClr val="FF0000"/>
              </a:buClr>
              <a:buFont typeface="Wingdings" panose="05000000000000000000" pitchFamily="2" charset="2"/>
              <a:buChar char="q"/>
            </a:pPr>
            <a:r>
              <a:rPr lang="en-US" altLang="en-US" sz="2400" b="1" i="0" dirty="0">
                <a:latin typeface="Times New Roman" panose="02020603050405020304" pitchFamily="18" charset="0"/>
              </a:rPr>
              <a:t> The device manager controls the different policies for accessing input/output devices. </a:t>
            </a:r>
          </a:p>
        </p:txBody>
      </p:sp>
      <p:pic>
        <p:nvPicPr>
          <p:cNvPr id="2" name="Picture 1">
            <a:extLst>
              <a:ext uri="{FF2B5EF4-FFF2-40B4-BE49-F238E27FC236}">
                <a16:creationId xmlns:a16="http://schemas.microsoft.com/office/drawing/2014/main" id="{2F2E6FD4-7A87-726D-BE0D-A458E752D3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0723" y="5789857"/>
            <a:ext cx="1222425" cy="1096206"/>
          </a:xfrm>
          <a:prstGeom prst="rect">
            <a:avLst/>
          </a:prstGeom>
        </p:spPr>
      </p:pic>
      <p:pic>
        <p:nvPicPr>
          <p:cNvPr id="3" name="Picture 2">
            <a:extLst>
              <a:ext uri="{FF2B5EF4-FFF2-40B4-BE49-F238E27FC236}">
                <a16:creationId xmlns:a16="http://schemas.microsoft.com/office/drawing/2014/main" id="{2EF317FD-BE65-9029-50A8-8267F7F3E1A3}"/>
              </a:ext>
            </a:extLst>
          </p:cNvPr>
          <p:cNvPicPr>
            <a:picLocks noChangeAspect="1"/>
          </p:cNvPicPr>
          <p:nvPr/>
        </p:nvPicPr>
        <p:blipFill>
          <a:blip r:embed="rId5"/>
          <a:stretch>
            <a:fillRect/>
          </a:stretch>
        </p:blipFill>
        <p:spPr>
          <a:xfrm>
            <a:off x="2289771" y="6230122"/>
            <a:ext cx="9902229" cy="204838"/>
          </a:xfrm>
          <a:prstGeom prst="rect">
            <a:avLst/>
          </a:prstGeom>
        </p:spPr>
      </p:pic>
      <p:pic>
        <p:nvPicPr>
          <p:cNvPr id="4" name="Picture 3">
            <a:extLst>
              <a:ext uri="{FF2B5EF4-FFF2-40B4-BE49-F238E27FC236}">
                <a16:creationId xmlns:a16="http://schemas.microsoft.com/office/drawing/2014/main" id="{A7180481-82D4-D3E2-5893-428214BD69AD}"/>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4E5AD86F-6FCD-EC14-48BD-9F1B825F1C54}"/>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800B49B2-46E3-94BF-4243-F41D8B5308E8}"/>
              </a:ext>
            </a:extLst>
          </p:cNvPr>
          <p:cNvPicPr>
            <a:picLocks noChangeAspect="1"/>
          </p:cNvPicPr>
          <p:nvPr/>
        </p:nvPicPr>
        <p:blipFill>
          <a:blip r:embed="rId7"/>
          <a:stretch>
            <a:fillRect/>
          </a:stretch>
        </p:blipFill>
        <p:spPr>
          <a:xfrm>
            <a:off x="0" y="-83537"/>
            <a:ext cx="11339032" cy="1610200"/>
          </a:xfrm>
          <a:prstGeom prst="rect">
            <a:avLst/>
          </a:prstGeom>
        </p:spPr>
      </p:pic>
      <p:sp>
        <p:nvSpPr>
          <p:cNvPr id="10" name="TextBox 9">
            <a:extLst>
              <a:ext uri="{FF2B5EF4-FFF2-40B4-BE49-F238E27FC236}">
                <a16:creationId xmlns:a16="http://schemas.microsoft.com/office/drawing/2014/main" id="{5045D0C3-4096-EFB7-67DC-F9FE372B630B}"/>
              </a:ext>
            </a:extLst>
          </p:cNvPr>
          <p:cNvSpPr txBox="1"/>
          <p:nvPr/>
        </p:nvSpPr>
        <p:spPr>
          <a:xfrm>
            <a:off x="4860524" y="490400"/>
            <a:ext cx="6223246" cy="584775"/>
          </a:xfrm>
          <a:prstGeom prst="rect">
            <a:avLst/>
          </a:prstGeom>
          <a:noFill/>
        </p:spPr>
        <p:txBody>
          <a:bodyPr wrap="square">
            <a:spAutoFit/>
          </a:bodyPr>
          <a:lstStyle/>
          <a:p>
            <a:r>
              <a:rPr lang="en-US" altLang="en-US" sz="3200" b="1" i="0" dirty="0">
                <a:solidFill>
                  <a:schemeClr val="bg1"/>
                </a:solidFill>
                <a:latin typeface="Times New Roman" panose="02020603050405020304" pitchFamily="18" charset="0"/>
                <a:cs typeface="Times New Roman" panose="02020603050405020304" pitchFamily="18" charset="0"/>
              </a:rPr>
              <a:t> </a:t>
            </a:r>
            <a:r>
              <a:rPr lang="en-US" altLang="en-US" sz="3200" b="1" dirty="0">
                <a:solidFill>
                  <a:schemeClr val="bg1"/>
                </a:solidFill>
                <a:latin typeface="Times New Roman" panose="02020603050405020304" pitchFamily="18" charset="0"/>
                <a:cs typeface="Times New Roman" panose="02020603050405020304" pitchFamily="18" charset="0"/>
              </a:rPr>
              <a:t>Device manager</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192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6" presetClass="entr" presetSubtype="0" fill="hold" nodeType="clickEffect">
                                  <p:stCondLst>
                                    <p:cond delay="0"/>
                                  </p:stCondLst>
                                  <p:childTnLst>
                                    <p:set>
                                      <p:cBhvr>
                                        <p:cTn id="10" dur="1" fill="hold">
                                          <p:stCondLst>
                                            <p:cond delay="0"/>
                                          </p:stCondLst>
                                        </p:cTn>
                                        <p:tgtEl>
                                          <p:spTgt spid="81925"/>
                                        </p:tgtEl>
                                        <p:attrNameLst>
                                          <p:attrName>style.visibility</p:attrName>
                                        </p:attrNameLst>
                                      </p:cBhvr>
                                      <p:to>
                                        <p:strVal val="visible"/>
                                      </p:to>
                                    </p:set>
                                    <p:animEffect transition="in" filter="wipe(down)">
                                      <p:cBhvr>
                                        <p:cTn id="11" dur="580">
                                          <p:stCondLst>
                                            <p:cond delay="0"/>
                                          </p:stCondLst>
                                        </p:cTn>
                                        <p:tgtEl>
                                          <p:spTgt spid="81925"/>
                                        </p:tgtEl>
                                      </p:cBhvr>
                                    </p:animEffect>
                                    <p:anim calcmode="lin" valueType="num">
                                      <p:cBhvr>
                                        <p:cTn id="12" dur="1822" tmFilter="0,0; 0.14,0.36; 0.43,0.73; 0.71,0.91; 1.0,1.0">
                                          <p:stCondLst>
                                            <p:cond delay="0"/>
                                          </p:stCondLst>
                                        </p:cTn>
                                        <p:tgtEl>
                                          <p:spTgt spid="81925"/>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81925"/>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81925"/>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81925"/>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81925"/>
                                        </p:tgtEl>
                                        <p:attrNameLst>
                                          <p:attrName>ppt_y</p:attrName>
                                        </p:attrNameLst>
                                      </p:cBhvr>
                                      <p:tavLst>
                                        <p:tav tm="0" fmla="#ppt_y-sin(pi*$)/81">
                                          <p:val>
                                            <p:fltVal val="0"/>
                                          </p:val>
                                        </p:tav>
                                        <p:tav tm="100000">
                                          <p:val>
                                            <p:fltVal val="1"/>
                                          </p:val>
                                        </p:tav>
                                      </p:tavLst>
                                    </p:anim>
                                    <p:animScale>
                                      <p:cBhvr>
                                        <p:cTn id="17" dur="26">
                                          <p:stCondLst>
                                            <p:cond delay="650"/>
                                          </p:stCondLst>
                                        </p:cTn>
                                        <p:tgtEl>
                                          <p:spTgt spid="81925"/>
                                        </p:tgtEl>
                                      </p:cBhvr>
                                      <p:to x="100000" y="60000"/>
                                    </p:animScale>
                                    <p:animScale>
                                      <p:cBhvr>
                                        <p:cTn id="18" dur="166" decel="50000">
                                          <p:stCondLst>
                                            <p:cond delay="676"/>
                                          </p:stCondLst>
                                        </p:cTn>
                                        <p:tgtEl>
                                          <p:spTgt spid="81925"/>
                                        </p:tgtEl>
                                      </p:cBhvr>
                                      <p:to x="100000" y="100000"/>
                                    </p:animScale>
                                    <p:animScale>
                                      <p:cBhvr>
                                        <p:cTn id="19" dur="26">
                                          <p:stCondLst>
                                            <p:cond delay="1312"/>
                                          </p:stCondLst>
                                        </p:cTn>
                                        <p:tgtEl>
                                          <p:spTgt spid="81925"/>
                                        </p:tgtEl>
                                      </p:cBhvr>
                                      <p:to x="100000" y="80000"/>
                                    </p:animScale>
                                    <p:animScale>
                                      <p:cBhvr>
                                        <p:cTn id="20" dur="166" decel="50000">
                                          <p:stCondLst>
                                            <p:cond delay="1338"/>
                                          </p:stCondLst>
                                        </p:cTn>
                                        <p:tgtEl>
                                          <p:spTgt spid="81925"/>
                                        </p:tgtEl>
                                      </p:cBhvr>
                                      <p:to x="100000" y="100000"/>
                                    </p:animScale>
                                    <p:animScale>
                                      <p:cBhvr>
                                        <p:cTn id="21" dur="26">
                                          <p:stCondLst>
                                            <p:cond delay="1642"/>
                                          </p:stCondLst>
                                        </p:cTn>
                                        <p:tgtEl>
                                          <p:spTgt spid="81925"/>
                                        </p:tgtEl>
                                      </p:cBhvr>
                                      <p:to x="100000" y="90000"/>
                                    </p:animScale>
                                    <p:animScale>
                                      <p:cBhvr>
                                        <p:cTn id="22" dur="166" decel="50000">
                                          <p:stCondLst>
                                            <p:cond delay="1668"/>
                                          </p:stCondLst>
                                        </p:cTn>
                                        <p:tgtEl>
                                          <p:spTgt spid="81925"/>
                                        </p:tgtEl>
                                      </p:cBhvr>
                                      <p:to x="100000" y="100000"/>
                                    </p:animScale>
                                    <p:animScale>
                                      <p:cBhvr>
                                        <p:cTn id="23" dur="26">
                                          <p:stCondLst>
                                            <p:cond delay="1808"/>
                                          </p:stCondLst>
                                        </p:cTn>
                                        <p:tgtEl>
                                          <p:spTgt spid="81925"/>
                                        </p:tgtEl>
                                      </p:cBhvr>
                                      <p:to x="100000" y="95000"/>
                                    </p:animScale>
                                    <p:animScale>
                                      <p:cBhvr>
                                        <p:cTn id="24" dur="166" decel="50000">
                                          <p:stCondLst>
                                            <p:cond delay="1834"/>
                                          </p:stCondLst>
                                        </p:cTn>
                                        <p:tgtEl>
                                          <p:spTgt spid="81925"/>
                                        </p:tgtEl>
                                      </p:cBhvr>
                                      <p:to x="100000" y="100000"/>
                                    </p:animScale>
                                  </p:childTnLst>
                                </p:cTn>
                              </p:par>
                            </p:childTnLst>
                          </p:cTn>
                        </p:par>
                      </p:childTnLst>
                    </p:cTn>
                  </p:par>
                  <p:par>
                    <p:cTn id="25" fill="hold" nodeType="clickPar">
                      <p:stCondLst>
                        <p:cond delay="indefinite"/>
                      </p:stCondLst>
                      <p:childTnLst>
                        <p:par>
                          <p:cTn id="26" fill="hold" nodeType="withGroup">
                            <p:stCondLst>
                              <p:cond delay="0"/>
                            </p:stCondLst>
                            <p:childTnLst>
                              <p:par>
                                <p:cTn id="27" presetID="26" presetClass="entr" presetSubtype="0" fill="hold"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wipe(down)">
                                      <p:cBhvr>
                                        <p:cTn id="29" dur="580">
                                          <p:stCondLst>
                                            <p:cond delay="0"/>
                                          </p:stCondLst>
                                        </p:cTn>
                                        <p:tgtEl>
                                          <p:spTgt spid="6"/>
                                        </p:tgtEl>
                                      </p:cBhvr>
                                    </p:animEffect>
                                    <p:anim calcmode="lin" valueType="num">
                                      <p:cBhvr>
                                        <p:cTn id="30"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35" dur="26">
                                          <p:stCondLst>
                                            <p:cond delay="650"/>
                                          </p:stCondLst>
                                        </p:cTn>
                                        <p:tgtEl>
                                          <p:spTgt spid="6"/>
                                        </p:tgtEl>
                                      </p:cBhvr>
                                      <p:to x="100000" y="60000"/>
                                    </p:animScale>
                                    <p:animScale>
                                      <p:cBhvr>
                                        <p:cTn id="36" dur="166" decel="50000">
                                          <p:stCondLst>
                                            <p:cond delay="676"/>
                                          </p:stCondLst>
                                        </p:cTn>
                                        <p:tgtEl>
                                          <p:spTgt spid="6"/>
                                        </p:tgtEl>
                                      </p:cBhvr>
                                      <p:to x="100000" y="100000"/>
                                    </p:animScale>
                                    <p:animScale>
                                      <p:cBhvr>
                                        <p:cTn id="37" dur="26">
                                          <p:stCondLst>
                                            <p:cond delay="1312"/>
                                          </p:stCondLst>
                                        </p:cTn>
                                        <p:tgtEl>
                                          <p:spTgt spid="6"/>
                                        </p:tgtEl>
                                      </p:cBhvr>
                                      <p:to x="100000" y="80000"/>
                                    </p:animScale>
                                    <p:animScale>
                                      <p:cBhvr>
                                        <p:cTn id="38" dur="166" decel="50000">
                                          <p:stCondLst>
                                            <p:cond delay="1338"/>
                                          </p:stCondLst>
                                        </p:cTn>
                                        <p:tgtEl>
                                          <p:spTgt spid="6"/>
                                        </p:tgtEl>
                                      </p:cBhvr>
                                      <p:to x="100000" y="100000"/>
                                    </p:animScale>
                                    <p:animScale>
                                      <p:cBhvr>
                                        <p:cTn id="39" dur="26">
                                          <p:stCondLst>
                                            <p:cond delay="1642"/>
                                          </p:stCondLst>
                                        </p:cTn>
                                        <p:tgtEl>
                                          <p:spTgt spid="6"/>
                                        </p:tgtEl>
                                      </p:cBhvr>
                                      <p:to x="100000" y="90000"/>
                                    </p:animScale>
                                    <p:animScale>
                                      <p:cBhvr>
                                        <p:cTn id="40" dur="166" decel="50000">
                                          <p:stCondLst>
                                            <p:cond delay="1668"/>
                                          </p:stCondLst>
                                        </p:cTn>
                                        <p:tgtEl>
                                          <p:spTgt spid="6"/>
                                        </p:tgtEl>
                                      </p:cBhvr>
                                      <p:to x="100000" y="100000"/>
                                    </p:animScale>
                                    <p:animScale>
                                      <p:cBhvr>
                                        <p:cTn id="41" dur="26">
                                          <p:stCondLst>
                                            <p:cond delay="1808"/>
                                          </p:stCondLst>
                                        </p:cTn>
                                        <p:tgtEl>
                                          <p:spTgt spid="6"/>
                                        </p:tgtEl>
                                      </p:cBhvr>
                                      <p:to x="100000" y="95000"/>
                                    </p:animScale>
                                    <p:animScale>
                                      <p:cBhvr>
                                        <p:cTn id="42" dur="166" decel="50000">
                                          <p:stCondLst>
                                            <p:cond delay="1834"/>
                                          </p:stCondLst>
                                        </p:cTn>
                                        <p:tgtEl>
                                          <p:spTgt spid="6"/>
                                        </p:tgtEl>
                                      </p:cBhvr>
                                      <p:to x="100000" y="100000"/>
                                    </p:animScale>
                                  </p:childTnLst>
                                </p:cTn>
                              </p:par>
                            </p:childTnLst>
                          </p:cTn>
                        </p:par>
                      </p:childTnLst>
                    </p:cTn>
                  </p:par>
                  <p:par>
                    <p:cTn id="43" fill="hold" nodeType="clickPar">
                      <p:stCondLst>
                        <p:cond delay="indefinite"/>
                      </p:stCondLst>
                      <p:childTnLst>
                        <p:par>
                          <p:cTn id="44" fill="hold" nodeType="withGroup">
                            <p:stCondLst>
                              <p:cond delay="0"/>
                            </p:stCondLst>
                            <p:childTnLst>
                              <p:par>
                                <p:cTn id="45" presetID="26" presetClass="entr" presetSubtype="0" fill="hold" nodeType="click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down)">
                                      <p:cBhvr>
                                        <p:cTn id="47" dur="580">
                                          <p:stCondLst>
                                            <p:cond delay="0"/>
                                          </p:stCondLst>
                                        </p:cTn>
                                        <p:tgtEl>
                                          <p:spTgt spid="7"/>
                                        </p:tgtEl>
                                      </p:cBhvr>
                                    </p:animEffect>
                                    <p:anim calcmode="lin" valueType="num">
                                      <p:cBhvr>
                                        <p:cTn id="4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53" dur="26">
                                          <p:stCondLst>
                                            <p:cond delay="650"/>
                                          </p:stCondLst>
                                        </p:cTn>
                                        <p:tgtEl>
                                          <p:spTgt spid="7"/>
                                        </p:tgtEl>
                                      </p:cBhvr>
                                      <p:to x="100000" y="60000"/>
                                    </p:animScale>
                                    <p:animScale>
                                      <p:cBhvr>
                                        <p:cTn id="54" dur="166" decel="50000">
                                          <p:stCondLst>
                                            <p:cond delay="676"/>
                                          </p:stCondLst>
                                        </p:cTn>
                                        <p:tgtEl>
                                          <p:spTgt spid="7"/>
                                        </p:tgtEl>
                                      </p:cBhvr>
                                      <p:to x="100000" y="100000"/>
                                    </p:animScale>
                                    <p:animScale>
                                      <p:cBhvr>
                                        <p:cTn id="55" dur="26">
                                          <p:stCondLst>
                                            <p:cond delay="1312"/>
                                          </p:stCondLst>
                                        </p:cTn>
                                        <p:tgtEl>
                                          <p:spTgt spid="7"/>
                                        </p:tgtEl>
                                      </p:cBhvr>
                                      <p:to x="100000" y="80000"/>
                                    </p:animScale>
                                    <p:animScale>
                                      <p:cBhvr>
                                        <p:cTn id="56" dur="166" decel="50000">
                                          <p:stCondLst>
                                            <p:cond delay="1338"/>
                                          </p:stCondLst>
                                        </p:cTn>
                                        <p:tgtEl>
                                          <p:spTgt spid="7"/>
                                        </p:tgtEl>
                                      </p:cBhvr>
                                      <p:to x="100000" y="100000"/>
                                    </p:animScale>
                                    <p:animScale>
                                      <p:cBhvr>
                                        <p:cTn id="57" dur="26">
                                          <p:stCondLst>
                                            <p:cond delay="1642"/>
                                          </p:stCondLst>
                                        </p:cTn>
                                        <p:tgtEl>
                                          <p:spTgt spid="7"/>
                                        </p:tgtEl>
                                      </p:cBhvr>
                                      <p:to x="100000" y="90000"/>
                                    </p:animScale>
                                    <p:animScale>
                                      <p:cBhvr>
                                        <p:cTn id="58" dur="166" decel="50000">
                                          <p:stCondLst>
                                            <p:cond delay="1668"/>
                                          </p:stCondLst>
                                        </p:cTn>
                                        <p:tgtEl>
                                          <p:spTgt spid="7"/>
                                        </p:tgtEl>
                                      </p:cBhvr>
                                      <p:to x="100000" y="100000"/>
                                    </p:animScale>
                                    <p:animScale>
                                      <p:cBhvr>
                                        <p:cTn id="59" dur="26">
                                          <p:stCondLst>
                                            <p:cond delay="1808"/>
                                          </p:stCondLst>
                                        </p:cTn>
                                        <p:tgtEl>
                                          <p:spTgt spid="7"/>
                                        </p:tgtEl>
                                      </p:cBhvr>
                                      <p:to x="100000" y="95000"/>
                                    </p:animScale>
                                    <p:animScale>
                                      <p:cBhvr>
                                        <p:cTn id="60"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4" grpId="0" animBg="1"/>
      <p:bldP spid="81925" grpId="0" animBg="1"/>
      <p:bldP spid="6" grpId="0" animBg="1"/>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1" name="Text Box 2">
            <a:extLst>
              <a:ext uri="{FF2B5EF4-FFF2-40B4-BE49-F238E27FC236}">
                <a16:creationId xmlns:a16="http://schemas.microsoft.com/office/drawing/2014/main" id="{CA4DC662-9C13-C7EA-EA3A-0910A3B1A6BD}"/>
              </a:ext>
            </a:extLst>
          </p:cNvPr>
          <p:cNvSpPr txBox="1">
            <a:spLocks noChangeArrowheads="1"/>
          </p:cNvSpPr>
          <p:nvPr/>
        </p:nvSpPr>
        <p:spPr bwMode="auto">
          <a:xfrm>
            <a:off x="4038601" y="536727"/>
            <a:ext cx="281987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2400" b="1" i="0" dirty="0">
                <a:solidFill>
                  <a:schemeClr val="bg1"/>
                </a:solidFill>
                <a:latin typeface="Calibri" panose="020F0502020204030204" pitchFamily="34" charset="0"/>
              </a:rPr>
              <a:t>7.3.4	 File manager</a:t>
            </a:r>
          </a:p>
        </p:txBody>
      </p:sp>
      <p:sp>
        <p:nvSpPr>
          <p:cNvPr id="83972" name="Rectangle 3">
            <a:extLst>
              <a:ext uri="{FF2B5EF4-FFF2-40B4-BE49-F238E27FC236}">
                <a16:creationId xmlns:a16="http://schemas.microsoft.com/office/drawing/2014/main" id="{DC283913-E16A-823C-1660-F9E5A01CB0AE}"/>
              </a:ext>
            </a:extLst>
          </p:cNvPr>
          <p:cNvSpPr>
            <a:spLocks noChangeArrowheads="1"/>
          </p:cNvSpPr>
          <p:nvPr/>
        </p:nvSpPr>
        <p:spPr bwMode="auto">
          <a:xfrm>
            <a:off x="304168" y="1557618"/>
            <a:ext cx="11583663" cy="1200329"/>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lgn="just"/>
            <a:r>
              <a:rPr lang="en-US" altLang="en-US" sz="2400" i="0" dirty="0">
                <a:latin typeface="Times New Roman" panose="02020603050405020304" pitchFamily="18" charset="0"/>
              </a:rPr>
              <a:t>Operating systems today use a </a:t>
            </a:r>
            <a:r>
              <a:rPr lang="en-US" altLang="en-US" sz="2400" b="1" i="0" dirty="0">
                <a:latin typeface="Times New Roman" panose="02020603050405020304" pitchFamily="18" charset="0"/>
              </a:rPr>
              <a:t>file manager</a:t>
            </a:r>
            <a:r>
              <a:rPr lang="en-US" altLang="en-US" sz="2400" i="0" dirty="0">
                <a:latin typeface="Times New Roman" panose="02020603050405020304" pitchFamily="18" charset="0"/>
              </a:rPr>
              <a:t> to control access to files. A detailed discussion of the file manager also requires advanced knowledge of operating system principles and file access concepts that are beyond the scope of this book. </a:t>
            </a:r>
          </a:p>
        </p:txBody>
      </p:sp>
      <p:sp>
        <p:nvSpPr>
          <p:cNvPr id="83973" name="Rectangle 4">
            <a:extLst>
              <a:ext uri="{FF2B5EF4-FFF2-40B4-BE49-F238E27FC236}">
                <a16:creationId xmlns:a16="http://schemas.microsoft.com/office/drawing/2014/main" id="{46A4E401-5479-B000-E0A3-1E39C227F07A}"/>
              </a:ext>
            </a:extLst>
          </p:cNvPr>
          <p:cNvSpPr>
            <a:spLocks noChangeArrowheads="1"/>
          </p:cNvSpPr>
          <p:nvPr/>
        </p:nvSpPr>
        <p:spPr bwMode="auto">
          <a:xfrm>
            <a:off x="1752600" y="2830287"/>
            <a:ext cx="8915400" cy="461963"/>
          </a:xfrm>
          <a:prstGeom prst="rect">
            <a:avLst/>
          </a:prstGeom>
          <a:noFill/>
          <a:ln>
            <a:noFill/>
          </a:ln>
          <a:effectLst/>
          <a:extLst>
            <a:ext uri="{909E8E84-426E-40DD-AFC4-6F175D3DCCD1}">
              <a14:hiddenFill xmlns:a14="http://schemas.microsoft.com/office/drawing/2010/main">
                <a:solidFill>
                  <a:srgbClr val="CC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spcAft>
                <a:spcPct val="30000"/>
              </a:spcAft>
              <a:buClr>
                <a:srgbClr val="FF0000"/>
              </a:buClr>
              <a:buFont typeface="Wingdings" panose="05000000000000000000" pitchFamily="2" charset="2"/>
              <a:buChar char="q"/>
            </a:pPr>
            <a:r>
              <a:rPr lang="en-US" altLang="en-US" sz="2400" b="1" i="0">
                <a:latin typeface="Times New Roman" panose="02020603050405020304" pitchFamily="18" charset="0"/>
              </a:rPr>
              <a:t> The file manager controls access to files. </a:t>
            </a:r>
          </a:p>
        </p:txBody>
      </p:sp>
      <p:sp>
        <p:nvSpPr>
          <p:cNvPr id="6" name="Rectangle 4">
            <a:extLst>
              <a:ext uri="{FF2B5EF4-FFF2-40B4-BE49-F238E27FC236}">
                <a16:creationId xmlns:a16="http://schemas.microsoft.com/office/drawing/2014/main" id="{D88B2F93-7443-A206-0750-1DBA0AB10968}"/>
              </a:ext>
            </a:extLst>
          </p:cNvPr>
          <p:cNvSpPr>
            <a:spLocks noChangeArrowheads="1"/>
          </p:cNvSpPr>
          <p:nvPr/>
        </p:nvSpPr>
        <p:spPr bwMode="auto">
          <a:xfrm>
            <a:off x="1752600" y="3554187"/>
            <a:ext cx="9144000" cy="461963"/>
          </a:xfrm>
          <a:prstGeom prst="rect">
            <a:avLst/>
          </a:prstGeom>
          <a:noFill/>
          <a:ln>
            <a:noFill/>
          </a:ln>
          <a:effectLst/>
          <a:extLst>
            <a:ext uri="{909E8E84-426E-40DD-AFC4-6F175D3DCCD1}">
              <a14:hiddenFill xmlns:a14="http://schemas.microsoft.com/office/drawing/2010/main">
                <a:solidFill>
                  <a:srgbClr val="CC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spcAft>
                <a:spcPct val="30000"/>
              </a:spcAft>
              <a:buClr>
                <a:srgbClr val="FF0000"/>
              </a:buClr>
              <a:buFont typeface="Wingdings" panose="05000000000000000000" pitchFamily="2" charset="2"/>
              <a:buChar char="q"/>
            </a:pPr>
            <a:r>
              <a:rPr lang="en-US" altLang="en-US" sz="2400" b="1" i="0">
                <a:latin typeface="Times New Roman" panose="02020603050405020304" pitchFamily="18" charset="0"/>
              </a:rPr>
              <a:t> The file supervises the creation, deletion, and modification of files.</a:t>
            </a:r>
          </a:p>
        </p:txBody>
      </p:sp>
      <p:sp>
        <p:nvSpPr>
          <p:cNvPr id="7" name="Rectangle 4">
            <a:extLst>
              <a:ext uri="{FF2B5EF4-FFF2-40B4-BE49-F238E27FC236}">
                <a16:creationId xmlns:a16="http://schemas.microsoft.com/office/drawing/2014/main" id="{865ADC0C-D6D9-980F-E809-DC9EDED28761}"/>
              </a:ext>
            </a:extLst>
          </p:cNvPr>
          <p:cNvSpPr>
            <a:spLocks noChangeArrowheads="1"/>
          </p:cNvSpPr>
          <p:nvPr/>
        </p:nvSpPr>
        <p:spPr bwMode="auto">
          <a:xfrm>
            <a:off x="1752600" y="4207173"/>
            <a:ext cx="8915400" cy="461963"/>
          </a:xfrm>
          <a:prstGeom prst="rect">
            <a:avLst/>
          </a:prstGeom>
          <a:noFill/>
          <a:ln>
            <a:noFill/>
          </a:ln>
          <a:effectLst/>
          <a:extLst>
            <a:ext uri="{909E8E84-426E-40DD-AFC4-6F175D3DCCD1}">
              <a14:hiddenFill xmlns:a14="http://schemas.microsoft.com/office/drawing/2010/main">
                <a:solidFill>
                  <a:srgbClr val="CC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spcAft>
                <a:spcPct val="30000"/>
              </a:spcAft>
              <a:buClr>
                <a:srgbClr val="FF0000"/>
              </a:buClr>
              <a:buFont typeface="Wingdings" panose="05000000000000000000" pitchFamily="2" charset="2"/>
              <a:buChar char="q"/>
            </a:pPr>
            <a:r>
              <a:rPr lang="en-US" altLang="en-US" sz="2400" b="1" i="0" dirty="0">
                <a:latin typeface="Times New Roman" panose="02020603050405020304" pitchFamily="18" charset="0"/>
              </a:rPr>
              <a:t> The file manager controls the naming of files.</a:t>
            </a:r>
          </a:p>
        </p:txBody>
      </p:sp>
      <p:sp>
        <p:nvSpPr>
          <p:cNvPr id="8" name="Rectangle 4">
            <a:extLst>
              <a:ext uri="{FF2B5EF4-FFF2-40B4-BE49-F238E27FC236}">
                <a16:creationId xmlns:a16="http://schemas.microsoft.com/office/drawing/2014/main" id="{2B00E4C2-24B2-19B7-0542-4AD18840B6DD}"/>
              </a:ext>
            </a:extLst>
          </p:cNvPr>
          <p:cNvSpPr>
            <a:spLocks noChangeArrowheads="1"/>
          </p:cNvSpPr>
          <p:nvPr/>
        </p:nvSpPr>
        <p:spPr bwMode="auto">
          <a:xfrm>
            <a:off x="1669282" y="5494905"/>
            <a:ext cx="8915400" cy="461963"/>
          </a:xfrm>
          <a:prstGeom prst="rect">
            <a:avLst/>
          </a:prstGeom>
          <a:noFill/>
          <a:ln>
            <a:noFill/>
          </a:ln>
          <a:effectLst/>
          <a:extLst>
            <a:ext uri="{909E8E84-426E-40DD-AFC4-6F175D3DCCD1}">
              <a14:hiddenFill xmlns:a14="http://schemas.microsoft.com/office/drawing/2010/main">
                <a:solidFill>
                  <a:srgbClr val="CC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spcAft>
                <a:spcPct val="30000"/>
              </a:spcAft>
              <a:buClr>
                <a:srgbClr val="FF0000"/>
              </a:buClr>
              <a:buFont typeface="Wingdings" panose="05000000000000000000" pitchFamily="2" charset="2"/>
              <a:buChar char="q"/>
            </a:pPr>
            <a:r>
              <a:rPr lang="en-US" altLang="en-US" sz="2400" b="1" i="0" dirty="0">
                <a:latin typeface="Times New Roman" panose="02020603050405020304" pitchFamily="18" charset="0"/>
              </a:rPr>
              <a:t> The file manager  is responsible for archiving and backups.</a:t>
            </a:r>
          </a:p>
        </p:txBody>
      </p:sp>
      <p:sp>
        <p:nvSpPr>
          <p:cNvPr id="9" name="Rectangle 4">
            <a:extLst>
              <a:ext uri="{FF2B5EF4-FFF2-40B4-BE49-F238E27FC236}">
                <a16:creationId xmlns:a16="http://schemas.microsoft.com/office/drawing/2014/main" id="{80468D20-8590-879E-2A5C-98B9B475E377}"/>
              </a:ext>
            </a:extLst>
          </p:cNvPr>
          <p:cNvSpPr>
            <a:spLocks noChangeArrowheads="1"/>
          </p:cNvSpPr>
          <p:nvPr/>
        </p:nvSpPr>
        <p:spPr bwMode="auto">
          <a:xfrm>
            <a:off x="1723148" y="4878758"/>
            <a:ext cx="8915400" cy="461963"/>
          </a:xfrm>
          <a:prstGeom prst="rect">
            <a:avLst/>
          </a:prstGeom>
          <a:noFill/>
          <a:ln>
            <a:noFill/>
          </a:ln>
          <a:effectLst/>
          <a:extLst>
            <a:ext uri="{909E8E84-426E-40DD-AFC4-6F175D3DCCD1}">
              <a14:hiddenFill xmlns:a14="http://schemas.microsoft.com/office/drawing/2010/main">
                <a:solidFill>
                  <a:srgbClr val="CC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pPr>
              <a:spcAft>
                <a:spcPct val="30000"/>
              </a:spcAft>
              <a:buClr>
                <a:srgbClr val="FF0000"/>
              </a:buClr>
              <a:buFont typeface="Wingdings" panose="05000000000000000000" pitchFamily="2" charset="2"/>
              <a:buChar char="q"/>
            </a:pPr>
            <a:r>
              <a:rPr lang="en-US" altLang="en-US" sz="2400" b="1" i="0" dirty="0">
                <a:latin typeface="Times New Roman" panose="02020603050405020304" pitchFamily="18" charset="0"/>
              </a:rPr>
              <a:t> The file manager supervises the storage of files.</a:t>
            </a:r>
          </a:p>
        </p:txBody>
      </p:sp>
      <p:pic>
        <p:nvPicPr>
          <p:cNvPr id="2" name="Picture 1">
            <a:extLst>
              <a:ext uri="{FF2B5EF4-FFF2-40B4-BE49-F238E27FC236}">
                <a16:creationId xmlns:a16="http://schemas.microsoft.com/office/drawing/2014/main" id="{4F095EA0-09F7-8665-11E1-79B23149F5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0723" y="5763064"/>
            <a:ext cx="1222425" cy="1096206"/>
          </a:xfrm>
          <a:prstGeom prst="rect">
            <a:avLst/>
          </a:prstGeom>
        </p:spPr>
      </p:pic>
      <p:pic>
        <p:nvPicPr>
          <p:cNvPr id="3" name="Picture 2">
            <a:extLst>
              <a:ext uri="{FF2B5EF4-FFF2-40B4-BE49-F238E27FC236}">
                <a16:creationId xmlns:a16="http://schemas.microsoft.com/office/drawing/2014/main" id="{9D96A298-5F1F-9392-A712-B331CC780875}"/>
              </a:ext>
            </a:extLst>
          </p:cNvPr>
          <p:cNvPicPr>
            <a:picLocks noChangeAspect="1"/>
          </p:cNvPicPr>
          <p:nvPr/>
        </p:nvPicPr>
        <p:blipFill>
          <a:blip r:embed="rId5"/>
          <a:stretch>
            <a:fillRect/>
          </a:stretch>
        </p:blipFill>
        <p:spPr>
          <a:xfrm>
            <a:off x="2289771" y="6203329"/>
            <a:ext cx="9902229" cy="204838"/>
          </a:xfrm>
          <a:prstGeom prst="rect">
            <a:avLst/>
          </a:prstGeom>
        </p:spPr>
      </p:pic>
      <p:pic>
        <p:nvPicPr>
          <p:cNvPr id="4" name="Picture 3">
            <a:extLst>
              <a:ext uri="{FF2B5EF4-FFF2-40B4-BE49-F238E27FC236}">
                <a16:creationId xmlns:a16="http://schemas.microsoft.com/office/drawing/2014/main" id="{517DF36D-C71E-F58C-9C5D-DAD98375F6F0}"/>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B3A13B73-7C1C-20AC-4DE9-CDFA67E4C226}"/>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3B21456E-A173-8BCE-ABF2-E945BD485FAC}"/>
              </a:ext>
            </a:extLst>
          </p:cNvPr>
          <p:cNvPicPr>
            <a:picLocks noChangeAspect="1"/>
          </p:cNvPicPr>
          <p:nvPr/>
        </p:nvPicPr>
        <p:blipFill>
          <a:blip r:embed="rId7"/>
          <a:stretch>
            <a:fillRect/>
          </a:stretch>
        </p:blipFill>
        <p:spPr>
          <a:xfrm>
            <a:off x="0" y="-83537"/>
            <a:ext cx="11339032" cy="1610200"/>
          </a:xfrm>
          <a:prstGeom prst="rect">
            <a:avLst/>
          </a:prstGeom>
        </p:spPr>
      </p:pic>
      <p:sp>
        <p:nvSpPr>
          <p:cNvPr id="11" name="Text Box 2">
            <a:extLst>
              <a:ext uri="{FF2B5EF4-FFF2-40B4-BE49-F238E27FC236}">
                <a16:creationId xmlns:a16="http://schemas.microsoft.com/office/drawing/2014/main" id="{6C40C1CF-A563-94B5-E4D5-B2B09EC20167}"/>
              </a:ext>
            </a:extLst>
          </p:cNvPr>
          <p:cNvSpPr txBox="1">
            <a:spLocks noChangeArrowheads="1"/>
          </p:cNvSpPr>
          <p:nvPr/>
        </p:nvSpPr>
        <p:spPr bwMode="auto">
          <a:xfrm>
            <a:off x="4421010" y="505772"/>
            <a:ext cx="339105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b="1" i="0" dirty="0">
                <a:solidFill>
                  <a:schemeClr val="bg1"/>
                </a:solidFill>
                <a:latin typeface="Calibri" panose="020F0502020204030204" pitchFamily="34" charset="0"/>
              </a:rPr>
              <a:t>7.3.4	 File manager</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397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8397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26" presetClass="entr" presetSubtype="0" fill="hold" nodeType="clickEffect">
                                  <p:stCondLst>
                                    <p:cond delay="0"/>
                                  </p:stCondLst>
                                  <p:childTnLst>
                                    <p:set>
                                      <p:cBhvr>
                                        <p:cTn id="14" dur="1" fill="hold">
                                          <p:stCondLst>
                                            <p:cond delay="0"/>
                                          </p:stCondLst>
                                        </p:cTn>
                                        <p:tgtEl>
                                          <p:spTgt spid="83973"/>
                                        </p:tgtEl>
                                        <p:attrNameLst>
                                          <p:attrName>style.visibility</p:attrName>
                                        </p:attrNameLst>
                                      </p:cBhvr>
                                      <p:to>
                                        <p:strVal val="visible"/>
                                      </p:to>
                                    </p:set>
                                    <p:animEffect transition="in" filter="wipe(down)">
                                      <p:cBhvr>
                                        <p:cTn id="15" dur="580">
                                          <p:stCondLst>
                                            <p:cond delay="0"/>
                                          </p:stCondLst>
                                        </p:cTn>
                                        <p:tgtEl>
                                          <p:spTgt spid="83973"/>
                                        </p:tgtEl>
                                      </p:cBhvr>
                                    </p:animEffect>
                                    <p:anim calcmode="lin" valueType="num">
                                      <p:cBhvr>
                                        <p:cTn id="16" dur="1822" tmFilter="0,0; 0.14,0.36; 0.43,0.73; 0.71,0.91; 1.0,1.0">
                                          <p:stCondLst>
                                            <p:cond delay="0"/>
                                          </p:stCondLst>
                                        </p:cTn>
                                        <p:tgtEl>
                                          <p:spTgt spid="83973"/>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83973"/>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83973"/>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83973"/>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83973"/>
                                        </p:tgtEl>
                                        <p:attrNameLst>
                                          <p:attrName>ppt_y</p:attrName>
                                        </p:attrNameLst>
                                      </p:cBhvr>
                                      <p:tavLst>
                                        <p:tav tm="0" fmla="#ppt_y-sin(pi*$)/81">
                                          <p:val>
                                            <p:fltVal val="0"/>
                                          </p:val>
                                        </p:tav>
                                        <p:tav tm="100000">
                                          <p:val>
                                            <p:fltVal val="1"/>
                                          </p:val>
                                        </p:tav>
                                      </p:tavLst>
                                    </p:anim>
                                    <p:animScale>
                                      <p:cBhvr>
                                        <p:cTn id="21" dur="26">
                                          <p:stCondLst>
                                            <p:cond delay="650"/>
                                          </p:stCondLst>
                                        </p:cTn>
                                        <p:tgtEl>
                                          <p:spTgt spid="83973"/>
                                        </p:tgtEl>
                                      </p:cBhvr>
                                      <p:to x="100000" y="60000"/>
                                    </p:animScale>
                                    <p:animScale>
                                      <p:cBhvr>
                                        <p:cTn id="22" dur="166" decel="50000">
                                          <p:stCondLst>
                                            <p:cond delay="676"/>
                                          </p:stCondLst>
                                        </p:cTn>
                                        <p:tgtEl>
                                          <p:spTgt spid="83973"/>
                                        </p:tgtEl>
                                      </p:cBhvr>
                                      <p:to x="100000" y="100000"/>
                                    </p:animScale>
                                    <p:animScale>
                                      <p:cBhvr>
                                        <p:cTn id="23" dur="26">
                                          <p:stCondLst>
                                            <p:cond delay="1312"/>
                                          </p:stCondLst>
                                        </p:cTn>
                                        <p:tgtEl>
                                          <p:spTgt spid="83973"/>
                                        </p:tgtEl>
                                      </p:cBhvr>
                                      <p:to x="100000" y="80000"/>
                                    </p:animScale>
                                    <p:animScale>
                                      <p:cBhvr>
                                        <p:cTn id="24" dur="166" decel="50000">
                                          <p:stCondLst>
                                            <p:cond delay="1338"/>
                                          </p:stCondLst>
                                        </p:cTn>
                                        <p:tgtEl>
                                          <p:spTgt spid="83973"/>
                                        </p:tgtEl>
                                      </p:cBhvr>
                                      <p:to x="100000" y="100000"/>
                                    </p:animScale>
                                    <p:animScale>
                                      <p:cBhvr>
                                        <p:cTn id="25" dur="26">
                                          <p:stCondLst>
                                            <p:cond delay="1642"/>
                                          </p:stCondLst>
                                        </p:cTn>
                                        <p:tgtEl>
                                          <p:spTgt spid="83973"/>
                                        </p:tgtEl>
                                      </p:cBhvr>
                                      <p:to x="100000" y="90000"/>
                                    </p:animScale>
                                    <p:animScale>
                                      <p:cBhvr>
                                        <p:cTn id="26" dur="166" decel="50000">
                                          <p:stCondLst>
                                            <p:cond delay="1668"/>
                                          </p:stCondLst>
                                        </p:cTn>
                                        <p:tgtEl>
                                          <p:spTgt spid="83973"/>
                                        </p:tgtEl>
                                      </p:cBhvr>
                                      <p:to x="100000" y="100000"/>
                                    </p:animScale>
                                    <p:animScale>
                                      <p:cBhvr>
                                        <p:cTn id="27" dur="26">
                                          <p:stCondLst>
                                            <p:cond delay="1808"/>
                                          </p:stCondLst>
                                        </p:cTn>
                                        <p:tgtEl>
                                          <p:spTgt spid="83973"/>
                                        </p:tgtEl>
                                      </p:cBhvr>
                                      <p:to x="100000" y="95000"/>
                                    </p:animScale>
                                    <p:animScale>
                                      <p:cBhvr>
                                        <p:cTn id="28" dur="166" decel="50000">
                                          <p:stCondLst>
                                            <p:cond delay="1834"/>
                                          </p:stCondLst>
                                        </p:cTn>
                                        <p:tgtEl>
                                          <p:spTgt spid="83973"/>
                                        </p:tgtEl>
                                      </p:cBhvr>
                                      <p:to x="100000" y="100000"/>
                                    </p:animScale>
                                  </p:childTnLst>
                                </p:cTn>
                              </p:par>
                            </p:childTnLst>
                          </p:cTn>
                        </p:par>
                      </p:childTnLst>
                    </p:cTn>
                  </p:par>
                  <p:par>
                    <p:cTn id="29" fill="hold" nodeType="clickPar">
                      <p:stCondLst>
                        <p:cond delay="indefinite"/>
                      </p:stCondLst>
                      <p:childTnLst>
                        <p:par>
                          <p:cTn id="30" fill="hold" nodeType="withGroup">
                            <p:stCondLst>
                              <p:cond delay="0"/>
                            </p:stCondLst>
                            <p:childTnLst>
                              <p:par>
                                <p:cTn id="31" presetID="26" presetClass="entr" presetSubtype="0" fill="hold"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ipe(down)">
                                      <p:cBhvr>
                                        <p:cTn id="33" dur="580">
                                          <p:stCondLst>
                                            <p:cond delay="0"/>
                                          </p:stCondLst>
                                        </p:cTn>
                                        <p:tgtEl>
                                          <p:spTgt spid="6"/>
                                        </p:tgtEl>
                                      </p:cBhvr>
                                    </p:animEffect>
                                    <p:anim calcmode="lin" valueType="num">
                                      <p:cBhvr>
                                        <p:cTn id="3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39" dur="26">
                                          <p:stCondLst>
                                            <p:cond delay="650"/>
                                          </p:stCondLst>
                                        </p:cTn>
                                        <p:tgtEl>
                                          <p:spTgt spid="6"/>
                                        </p:tgtEl>
                                      </p:cBhvr>
                                      <p:to x="100000" y="60000"/>
                                    </p:animScale>
                                    <p:animScale>
                                      <p:cBhvr>
                                        <p:cTn id="40" dur="166" decel="50000">
                                          <p:stCondLst>
                                            <p:cond delay="676"/>
                                          </p:stCondLst>
                                        </p:cTn>
                                        <p:tgtEl>
                                          <p:spTgt spid="6"/>
                                        </p:tgtEl>
                                      </p:cBhvr>
                                      <p:to x="100000" y="100000"/>
                                    </p:animScale>
                                    <p:animScale>
                                      <p:cBhvr>
                                        <p:cTn id="41" dur="26">
                                          <p:stCondLst>
                                            <p:cond delay="1312"/>
                                          </p:stCondLst>
                                        </p:cTn>
                                        <p:tgtEl>
                                          <p:spTgt spid="6"/>
                                        </p:tgtEl>
                                      </p:cBhvr>
                                      <p:to x="100000" y="80000"/>
                                    </p:animScale>
                                    <p:animScale>
                                      <p:cBhvr>
                                        <p:cTn id="42" dur="166" decel="50000">
                                          <p:stCondLst>
                                            <p:cond delay="1338"/>
                                          </p:stCondLst>
                                        </p:cTn>
                                        <p:tgtEl>
                                          <p:spTgt spid="6"/>
                                        </p:tgtEl>
                                      </p:cBhvr>
                                      <p:to x="100000" y="100000"/>
                                    </p:animScale>
                                    <p:animScale>
                                      <p:cBhvr>
                                        <p:cTn id="43" dur="26">
                                          <p:stCondLst>
                                            <p:cond delay="1642"/>
                                          </p:stCondLst>
                                        </p:cTn>
                                        <p:tgtEl>
                                          <p:spTgt spid="6"/>
                                        </p:tgtEl>
                                      </p:cBhvr>
                                      <p:to x="100000" y="90000"/>
                                    </p:animScale>
                                    <p:animScale>
                                      <p:cBhvr>
                                        <p:cTn id="44" dur="166" decel="50000">
                                          <p:stCondLst>
                                            <p:cond delay="1668"/>
                                          </p:stCondLst>
                                        </p:cTn>
                                        <p:tgtEl>
                                          <p:spTgt spid="6"/>
                                        </p:tgtEl>
                                      </p:cBhvr>
                                      <p:to x="100000" y="100000"/>
                                    </p:animScale>
                                    <p:animScale>
                                      <p:cBhvr>
                                        <p:cTn id="45" dur="26">
                                          <p:stCondLst>
                                            <p:cond delay="1808"/>
                                          </p:stCondLst>
                                        </p:cTn>
                                        <p:tgtEl>
                                          <p:spTgt spid="6"/>
                                        </p:tgtEl>
                                      </p:cBhvr>
                                      <p:to x="100000" y="95000"/>
                                    </p:animScale>
                                    <p:animScale>
                                      <p:cBhvr>
                                        <p:cTn id="46" dur="166" decel="50000">
                                          <p:stCondLst>
                                            <p:cond delay="1834"/>
                                          </p:stCondLst>
                                        </p:cTn>
                                        <p:tgtEl>
                                          <p:spTgt spid="6"/>
                                        </p:tgtEl>
                                      </p:cBhvr>
                                      <p:to x="100000" y="100000"/>
                                    </p:animScale>
                                  </p:childTnLst>
                                </p:cTn>
                              </p:par>
                            </p:childTnLst>
                          </p:cTn>
                        </p:par>
                      </p:childTnLst>
                    </p:cTn>
                  </p:par>
                  <p:par>
                    <p:cTn id="47" fill="hold" nodeType="clickPar">
                      <p:stCondLst>
                        <p:cond delay="indefinite"/>
                      </p:stCondLst>
                      <p:childTnLst>
                        <p:par>
                          <p:cTn id="48" fill="hold" nodeType="withGroup">
                            <p:stCondLst>
                              <p:cond delay="0"/>
                            </p:stCondLst>
                            <p:childTnLst>
                              <p:par>
                                <p:cTn id="49" presetID="26" presetClass="entr" presetSubtype="0" fill="hold" nodeType="click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wipe(down)">
                                      <p:cBhvr>
                                        <p:cTn id="51" dur="580">
                                          <p:stCondLst>
                                            <p:cond delay="0"/>
                                          </p:stCondLst>
                                        </p:cTn>
                                        <p:tgtEl>
                                          <p:spTgt spid="7"/>
                                        </p:tgtEl>
                                      </p:cBhvr>
                                    </p:animEffect>
                                    <p:anim calcmode="lin" valueType="num">
                                      <p:cBhvr>
                                        <p:cTn id="52"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53"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54"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55"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56"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57" dur="26">
                                          <p:stCondLst>
                                            <p:cond delay="650"/>
                                          </p:stCondLst>
                                        </p:cTn>
                                        <p:tgtEl>
                                          <p:spTgt spid="7"/>
                                        </p:tgtEl>
                                      </p:cBhvr>
                                      <p:to x="100000" y="60000"/>
                                    </p:animScale>
                                    <p:animScale>
                                      <p:cBhvr>
                                        <p:cTn id="58" dur="166" decel="50000">
                                          <p:stCondLst>
                                            <p:cond delay="676"/>
                                          </p:stCondLst>
                                        </p:cTn>
                                        <p:tgtEl>
                                          <p:spTgt spid="7"/>
                                        </p:tgtEl>
                                      </p:cBhvr>
                                      <p:to x="100000" y="100000"/>
                                    </p:animScale>
                                    <p:animScale>
                                      <p:cBhvr>
                                        <p:cTn id="59" dur="26">
                                          <p:stCondLst>
                                            <p:cond delay="1312"/>
                                          </p:stCondLst>
                                        </p:cTn>
                                        <p:tgtEl>
                                          <p:spTgt spid="7"/>
                                        </p:tgtEl>
                                      </p:cBhvr>
                                      <p:to x="100000" y="80000"/>
                                    </p:animScale>
                                    <p:animScale>
                                      <p:cBhvr>
                                        <p:cTn id="60" dur="166" decel="50000">
                                          <p:stCondLst>
                                            <p:cond delay="1338"/>
                                          </p:stCondLst>
                                        </p:cTn>
                                        <p:tgtEl>
                                          <p:spTgt spid="7"/>
                                        </p:tgtEl>
                                      </p:cBhvr>
                                      <p:to x="100000" y="100000"/>
                                    </p:animScale>
                                    <p:animScale>
                                      <p:cBhvr>
                                        <p:cTn id="61" dur="26">
                                          <p:stCondLst>
                                            <p:cond delay="1642"/>
                                          </p:stCondLst>
                                        </p:cTn>
                                        <p:tgtEl>
                                          <p:spTgt spid="7"/>
                                        </p:tgtEl>
                                      </p:cBhvr>
                                      <p:to x="100000" y="90000"/>
                                    </p:animScale>
                                    <p:animScale>
                                      <p:cBhvr>
                                        <p:cTn id="62" dur="166" decel="50000">
                                          <p:stCondLst>
                                            <p:cond delay="1668"/>
                                          </p:stCondLst>
                                        </p:cTn>
                                        <p:tgtEl>
                                          <p:spTgt spid="7"/>
                                        </p:tgtEl>
                                      </p:cBhvr>
                                      <p:to x="100000" y="100000"/>
                                    </p:animScale>
                                    <p:animScale>
                                      <p:cBhvr>
                                        <p:cTn id="63" dur="26">
                                          <p:stCondLst>
                                            <p:cond delay="1808"/>
                                          </p:stCondLst>
                                        </p:cTn>
                                        <p:tgtEl>
                                          <p:spTgt spid="7"/>
                                        </p:tgtEl>
                                      </p:cBhvr>
                                      <p:to x="100000" y="95000"/>
                                    </p:animScale>
                                    <p:animScale>
                                      <p:cBhvr>
                                        <p:cTn id="64" dur="166" decel="50000">
                                          <p:stCondLst>
                                            <p:cond delay="1834"/>
                                          </p:stCondLst>
                                        </p:cTn>
                                        <p:tgtEl>
                                          <p:spTgt spid="7"/>
                                        </p:tgtEl>
                                      </p:cBhvr>
                                      <p:to x="100000" y="100000"/>
                                    </p:animScale>
                                  </p:childTnLst>
                                </p:cTn>
                              </p:par>
                            </p:childTnLst>
                          </p:cTn>
                        </p:par>
                      </p:childTnLst>
                    </p:cTn>
                  </p:par>
                  <p:par>
                    <p:cTn id="65" fill="hold" nodeType="clickPar">
                      <p:stCondLst>
                        <p:cond delay="indefinite"/>
                      </p:stCondLst>
                      <p:childTnLst>
                        <p:par>
                          <p:cTn id="66" fill="hold" nodeType="withGroup">
                            <p:stCondLst>
                              <p:cond delay="0"/>
                            </p:stCondLst>
                            <p:childTnLst>
                              <p:par>
                                <p:cTn id="67" presetID="26" presetClass="entr" presetSubtype="0" fill="hold" nodeType="clickEffect">
                                  <p:stCondLst>
                                    <p:cond delay="0"/>
                                  </p:stCondLst>
                                  <p:childTnLst>
                                    <p:set>
                                      <p:cBhvr>
                                        <p:cTn id="68" dur="1" fill="hold">
                                          <p:stCondLst>
                                            <p:cond delay="0"/>
                                          </p:stCondLst>
                                        </p:cTn>
                                        <p:tgtEl>
                                          <p:spTgt spid="9"/>
                                        </p:tgtEl>
                                        <p:attrNameLst>
                                          <p:attrName>style.visibility</p:attrName>
                                        </p:attrNameLst>
                                      </p:cBhvr>
                                      <p:to>
                                        <p:strVal val="visible"/>
                                      </p:to>
                                    </p:set>
                                    <p:animEffect transition="in" filter="wipe(down)">
                                      <p:cBhvr>
                                        <p:cTn id="69" dur="580">
                                          <p:stCondLst>
                                            <p:cond delay="0"/>
                                          </p:stCondLst>
                                        </p:cTn>
                                        <p:tgtEl>
                                          <p:spTgt spid="9"/>
                                        </p:tgtEl>
                                      </p:cBhvr>
                                    </p:animEffect>
                                    <p:anim calcmode="lin" valueType="num">
                                      <p:cBhvr>
                                        <p:cTn id="70"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71"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72"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73"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74"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75" dur="26">
                                          <p:stCondLst>
                                            <p:cond delay="650"/>
                                          </p:stCondLst>
                                        </p:cTn>
                                        <p:tgtEl>
                                          <p:spTgt spid="9"/>
                                        </p:tgtEl>
                                      </p:cBhvr>
                                      <p:to x="100000" y="60000"/>
                                    </p:animScale>
                                    <p:animScale>
                                      <p:cBhvr>
                                        <p:cTn id="76" dur="166" decel="50000">
                                          <p:stCondLst>
                                            <p:cond delay="676"/>
                                          </p:stCondLst>
                                        </p:cTn>
                                        <p:tgtEl>
                                          <p:spTgt spid="9"/>
                                        </p:tgtEl>
                                      </p:cBhvr>
                                      <p:to x="100000" y="100000"/>
                                    </p:animScale>
                                    <p:animScale>
                                      <p:cBhvr>
                                        <p:cTn id="77" dur="26">
                                          <p:stCondLst>
                                            <p:cond delay="1312"/>
                                          </p:stCondLst>
                                        </p:cTn>
                                        <p:tgtEl>
                                          <p:spTgt spid="9"/>
                                        </p:tgtEl>
                                      </p:cBhvr>
                                      <p:to x="100000" y="80000"/>
                                    </p:animScale>
                                    <p:animScale>
                                      <p:cBhvr>
                                        <p:cTn id="78" dur="166" decel="50000">
                                          <p:stCondLst>
                                            <p:cond delay="1338"/>
                                          </p:stCondLst>
                                        </p:cTn>
                                        <p:tgtEl>
                                          <p:spTgt spid="9"/>
                                        </p:tgtEl>
                                      </p:cBhvr>
                                      <p:to x="100000" y="100000"/>
                                    </p:animScale>
                                    <p:animScale>
                                      <p:cBhvr>
                                        <p:cTn id="79" dur="26">
                                          <p:stCondLst>
                                            <p:cond delay="1642"/>
                                          </p:stCondLst>
                                        </p:cTn>
                                        <p:tgtEl>
                                          <p:spTgt spid="9"/>
                                        </p:tgtEl>
                                      </p:cBhvr>
                                      <p:to x="100000" y="90000"/>
                                    </p:animScale>
                                    <p:animScale>
                                      <p:cBhvr>
                                        <p:cTn id="80" dur="166" decel="50000">
                                          <p:stCondLst>
                                            <p:cond delay="1668"/>
                                          </p:stCondLst>
                                        </p:cTn>
                                        <p:tgtEl>
                                          <p:spTgt spid="9"/>
                                        </p:tgtEl>
                                      </p:cBhvr>
                                      <p:to x="100000" y="100000"/>
                                    </p:animScale>
                                    <p:animScale>
                                      <p:cBhvr>
                                        <p:cTn id="81" dur="26">
                                          <p:stCondLst>
                                            <p:cond delay="1808"/>
                                          </p:stCondLst>
                                        </p:cTn>
                                        <p:tgtEl>
                                          <p:spTgt spid="9"/>
                                        </p:tgtEl>
                                      </p:cBhvr>
                                      <p:to x="100000" y="95000"/>
                                    </p:animScale>
                                    <p:animScale>
                                      <p:cBhvr>
                                        <p:cTn id="82" dur="166" decel="50000">
                                          <p:stCondLst>
                                            <p:cond delay="1834"/>
                                          </p:stCondLst>
                                        </p:cTn>
                                        <p:tgtEl>
                                          <p:spTgt spid="9"/>
                                        </p:tgtEl>
                                      </p:cBhvr>
                                      <p:to x="100000" y="100000"/>
                                    </p:animScale>
                                  </p:childTnLst>
                                </p:cTn>
                              </p:par>
                            </p:childTnLst>
                          </p:cTn>
                        </p:par>
                      </p:childTnLst>
                    </p:cTn>
                  </p:par>
                  <p:par>
                    <p:cTn id="83" fill="hold" nodeType="clickPar">
                      <p:stCondLst>
                        <p:cond delay="indefinite"/>
                      </p:stCondLst>
                      <p:childTnLst>
                        <p:par>
                          <p:cTn id="84" fill="hold" nodeType="withGroup">
                            <p:stCondLst>
                              <p:cond delay="0"/>
                            </p:stCondLst>
                            <p:childTnLst>
                              <p:par>
                                <p:cTn id="85" presetID="26" presetClass="entr" presetSubtype="0" fill="hold" nodeType="clickEffect">
                                  <p:stCondLst>
                                    <p:cond delay="0"/>
                                  </p:stCondLst>
                                  <p:childTnLst>
                                    <p:set>
                                      <p:cBhvr>
                                        <p:cTn id="86" dur="1" fill="hold">
                                          <p:stCondLst>
                                            <p:cond delay="0"/>
                                          </p:stCondLst>
                                        </p:cTn>
                                        <p:tgtEl>
                                          <p:spTgt spid="8"/>
                                        </p:tgtEl>
                                        <p:attrNameLst>
                                          <p:attrName>style.visibility</p:attrName>
                                        </p:attrNameLst>
                                      </p:cBhvr>
                                      <p:to>
                                        <p:strVal val="visible"/>
                                      </p:to>
                                    </p:set>
                                    <p:animEffect transition="in" filter="wipe(down)">
                                      <p:cBhvr>
                                        <p:cTn id="87" dur="580">
                                          <p:stCondLst>
                                            <p:cond delay="0"/>
                                          </p:stCondLst>
                                        </p:cTn>
                                        <p:tgtEl>
                                          <p:spTgt spid="8"/>
                                        </p:tgtEl>
                                      </p:cBhvr>
                                    </p:animEffect>
                                    <p:anim calcmode="lin" valueType="num">
                                      <p:cBhvr>
                                        <p:cTn id="8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8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9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9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9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93" dur="26">
                                          <p:stCondLst>
                                            <p:cond delay="650"/>
                                          </p:stCondLst>
                                        </p:cTn>
                                        <p:tgtEl>
                                          <p:spTgt spid="8"/>
                                        </p:tgtEl>
                                      </p:cBhvr>
                                      <p:to x="100000" y="60000"/>
                                    </p:animScale>
                                    <p:animScale>
                                      <p:cBhvr>
                                        <p:cTn id="94" dur="166" decel="50000">
                                          <p:stCondLst>
                                            <p:cond delay="676"/>
                                          </p:stCondLst>
                                        </p:cTn>
                                        <p:tgtEl>
                                          <p:spTgt spid="8"/>
                                        </p:tgtEl>
                                      </p:cBhvr>
                                      <p:to x="100000" y="100000"/>
                                    </p:animScale>
                                    <p:animScale>
                                      <p:cBhvr>
                                        <p:cTn id="95" dur="26">
                                          <p:stCondLst>
                                            <p:cond delay="1312"/>
                                          </p:stCondLst>
                                        </p:cTn>
                                        <p:tgtEl>
                                          <p:spTgt spid="8"/>
                                        </p:tgtEl>
                                      </p:cBhvr>
                                      <p:to x="100000" y="80000"/>
                                    </p:animScale>
                                    <p:animScale>
                                      <p:cBhvr>
                                        <p:cTn id="96" dur="166" decel="50000">
                                          <p:stCondLst>
                                            <p:cond delay="1338"/>
                                          </p:stCondLst>
                                        </p:cTn>
                                        <p:tgtEl>
                                          <p:spTgt spid="8"/>
                                        </p:tgtEl>
                                      </p:cBhvr>
                                      <p:to x="100000" y="100000"/>
                                    </p:animScale>
                                    <p:animScale>
                                      <p:cBhvr>
                                        <p:cTn id="97" dur="26">
                                          <p:stCondLst>
                                            <p:cond delay="1642"/>
                                          </p:stCondLst>
                                        </p:cTn>
                                        <p:tgtEl>
                                          <p:spTgt spid="8"/>
                                        </p:tgtEl>
                                      </p:cBhvr>
                                      <p:to x="100000" y="90000"/>
                                    </p:animScale>
                                    <p:animScale>
                                      <p:cBhvr>
                                        <p:cTn id="98" dur="166" decel="50000">
                                          <p:stCondLst>
                                            <p:cond delay="1668"/>
                                          </p:stCondLst>
                                        </p:cTn>
                                        <p:tgtEl>
                                          <p:spTgt spid="8"/>
                                        </p:tgtEl>
                                      </p:cBhvr>
                                      <p:to x="100000" y="100000"/>
                                    </p:animScale>
                                    <p:animScale>
                                      <p:cBhvr>
                                        <p:cTn id="99" dur="26">
                                          <p:stCondLst>
                                            <p:cond delay="1808"/>
                                          </p:stCondLst>
                                        </p:cTn>
                                        <p:tgtEl>
                                          <p:spTgt spid="8"/>
                                        </p:tgtEl>
                                      </p:cBhvr>
                                      <p:to x="100000" y="95000"/>
                                    </p:animScale>
                                    <p:animScale>
                                      <p:cBhvr>
                                        <p:cTn id="100" dur="166" decel="50000">
                                          <p:stCondLst>
                                            <p:cond delay="1834"/>
                                          </p:stCondLst>
                                        </p:cTn>
                                        <p:tgtEl>
                                          <p:spTgt spid="8"/>
                                        </p:tgtEl>
                                      </p:cBhvr>
                                      <p:to x="100000" y="100000"/>
                                    </p:animScale>
                                  </p:childTnLst>
                                </p:cTn>
                              </p:par>
                            </p:childTnLst>
                          </p:cTn>
                        </p:par>
                      </p:childTnLst>
                    </p:cTn>
                  </p:par>
                  <p:par>
                    <p:cTn id="101" fill="hold">
                      <p:stCondLst>
                        <p:cond delay="indefinite"/>
                      </p:stCondLst>
                      <p:childTnLst>
                        <p:par>
                          <p:cTn id="102" fill="hold">
                            <p:stCondLst>
                              <p:cond delay="0"/>
                            </p:stCondLst>
                            <p:childTnLst>
                              <p:par>
                                <p:cTn id="103" presetID="1" presetClass="entr" presetSubtype="0" fill="hold" nodeType="clickEffect">
                                  <p:stCondLst>
                                    <p:cond delay="0"/>
                                  </p:stCondLst>
                                  <p:childTnLst>
                                    <p:set>
                                      <p:cBhvr>
                                        <p:cTn id="10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1" grpId="0"/>
      <p:bldP spid="83972" grpId="0" animBg="1"/>
      <p:bldP spid="83973" grpId="0"/>
      <p:bldP spid="6" grpId="0"/>
      <p:bldP spid="7" grpId="0"/>
      <p:bldP spid="8" grpId="0"/>
      <p:bldP spid="9" grpId="0"/>
      <p:bldP spid="11" grpId="0"/>
    </p:bld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6018" name="Slide Number Placeholder 1">
            <a:extLst>
              <a:ext uri="{FF2B5EF4-FFF2-40B4-BE49-F238E27FC236}">
                <a16:creationId xmlns:a16="http://schemas.microsoft.com/office/drawing/2014/main" id="{580B6893-918B-8DB9-AC8F-F7BF42D5CDA2}"/>
              </a:ext>
            </a:extLst>
          </p:cNvPr>
          <p:cNvSpPr>
            <a:spLocks noGrp="1"/>
          </p:cNvSpPr>
          <p:nvPr>
            <p:ph type="sldNum" sz="quarter" idx="10"/>
          </p:nvPr>
        </p:nvSpPr>
        <p:spPr>
          <a:noFill/>
        </p:spPr>
        <p:txBody>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r>
              <a:rPr lang="en-US" altLang="en-US" sz="1200" i="0">
                <a:solidFill>
                  <a:schemeClr val="bg2"/>
                </a:solidFill>
              </a:rPr>
              <a:t>7.</a:t>
            </a:r>
            <a:fld id="{44077F5C-ECE8-4AF8-9A35-94ABD291850E}" type="slidenum">
              <a:rPr lang="en-US" altLang="en-US" sz="1200" i="0">
                <a:solidFill>
                  <a:schemeClr val="bg2"/>
                </a:solidFill>
              </a:rPr>
              <a:pPr/>
              <a:t>36</a:t>
            </a:fld>
            <a:endParaRPr lang="en-US" altLang="en-US" sz="1200" i="0">
              <a:solidFill>
                <a:schemeClr val="bg2"/>
              </a:solidFill>
            </a:endParaRPr>
          </a:p>
        </p:txBody>
      </p:sp>
      <p:sp>
        <p:nvSpPr>
          <p:cNvPr id="86020" name="Text Box 4">
            <a:extLst>
              <a:ext uri="{FF2B5EF4-FFF2-40B4-BE49-F238E27FC236}">
                <a16:creationId xmlns:a16="http://schemas.microsoft.com/office/drawing/2014/main" id="{36DA2B40-3C0B-2502-C3D3-B561BE64447E}"/>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200" i="1">
                <a:solidFill>
                  <a:schemeClr val="tx1"/>
                </a:solidFill>
                <a:latin typeface="Arial" panose="020B0604020202020204" pitchFamily="34" charset="0"/>
              </a:defRPr>
            </a:lvl1pPr>
            <a:lvl2pPr marL="742950" indent="-285750">
              <a:defRPr sz="3200" i="1">
                <a:solidFill>
                  <a:schemeClr val="tx1"/>
                </a:solidFill>
                <a:latin typeface="Arial" panose="020B0604020202020204" pitchFamily="34" charset="0"/>
              </a:defRPr>
            </a:lvl2pPr>
            <a:lvl3pPr marL="1143000" indent="-228600">
              <a:defRPr sz="3200" i="1">
                <a:solidFill>
                  <a:schemeClr val="tx1"/>
                </a:solidFill>
                <a:latin typeface="Arial" panose="020B0604020202020204" pitchFamily="34" charset="0"/>
              </a:defRPr>
            </a:lvl3pPr>
            <a:lvl4pPr marL="1600200" indent="-228600">
              <a:defRPr sz="3200" i="1">
                <a:solidFill>
                  <a:schemeClr val="tx1"/>
                </a:solidFill>
                <a:latin typeface="Arial" panose="020B0604020202020204" pitchFamily="34" charset="0"/>
              </a:defRPr>
            </a:lvl4pPr>
            <a:lvl5pPr marL="2057400" indent="-228600">
              <a:defRPr sz="3200" i="1">
                <a:solidFill>
                  <a:schemeClr val="tx1"/>
                </a:solidFill>
                <a:latin typeface="Arial" panose="020B0604020202020204" pitchFamily="34" charset="0"/>
              </a:defRPr>
            </a:lvl5pPr>
            <a:lvl6pPr marL="2514600" indent="-228600" eaLnBrk="0" fontAlgn="base" hangingPunct="0">
              <a:spcBef>
                <a:spcPct val="0"/>
              </a:spcBef>
              <a:spcAft>
                <a:spcPct val="0"/>
              </a:spcAft>
              <a:defRPr sz="3200" i="1">
                <a:solidFill>
                  <a:schemeClr val="tx1"/>
                </a:solidFill>
                <a:latin typeface="Arial" panose="020B0604020202020204" pitchFamily="34" charset="0"/>
              </a:defRPr>
            </a:lvl6pPr>
            <a:lvl7pPr marL="2971800" indent="-228600" eaLnBrk="0" fontAlgn="base" hangingPunct="0">
              <a:spcBef>
                <a:spcPct val="0"/>
              </a:spcBef>
              <a:spcAft>
                <a:spcPct val="0"/>
              </a:spcAft>
              <a:defRPr sz="3200" i="1">
                <a:solidFill>
                  <a:schemeClr val="tx1"/>
                </a:solidFill>
                <a:latin typeface="Arial" panose="020B0604020202020204" pitchFamily="34" charset="0"/>
              </a:defRPr>
            </a:lvl7pPr>
            <a:lvl8pPr marL="3429000" indent="-228600" eaLnBrk="0" fontAlgn="base" hangingPunct="0">
              <a:spcBef>
                <a:spcPct val="0"/>
              </a:spcBef>
              <a:spcAft>
                <a:spcPct val="0"/>
              </a:spcAft>
              <a:defRPr sz="3200" i="1">
                <a:solidFill>
                  <a:schemeClr val="tx1"/>
                </a:solidFill>
                <a:latin typeface="Arial" panose="020B0604020202020204" pitchFamily="34" charset="0"/>
              </a:defRPr>
            </a:lvl8pPr>
            <a:lvl9pPr marL="3886200" indent="-228600" eaLnBrk="0" fontAlgn="base" hangingPunct="0">
              <a:spcBef>
                <a:spcPct val="0"/>
              </a:spcBef>
              <a:spcAft>
                <a:spcPct val="0"/>
              </a:spcAft>
              <a:defRPr sz="3200" i="1">
                <a:solidFill>
                  <a:schemeClr val="tx1"/>
                </a:solidFill>
                <a:latin typeface="Arial" panose="020B0604020202020204" pitchFamily="34" charset="0"/>
              </a:defRPr>
            </a:lvl9pPr>
          </a:lstStyle>
          <a:p>
            <a:endParaRPr lang="en-US" altLang="en-US" sz="1800" b="1" i="0">
              <a:latin typeface="Times New Roman" panose="02020603050405020304" pitchFamily="18" charset="0"/>
            </a:endParaRPr>
          </a:p>
        </p:txBody>
      </p:sp>
      <p:sp>
        <p:nvSpPr>
          <p:cNvPr id="1245189" name="Rectangle 5">
            <a:extLst>
              <a:ext uri="{FF2B5EF4-FFF2-40B4-BE49-F238E27FC236}">
                <a16:creationId xmlns:a16="http://schemas.microsoft.com/office/drawing/2014/main" id="{BC840CD3-73BA-7E94-FECA-3FC1FA9B4E4D}"/>
              </a:ext>
            </a:extLst>
          </p:cNvPr>
          <p:cNvSpPr>
            <a:spLocks noChangeArrowheads="1"/>
          </p:cNvSpPr>
          <p:nvPr/>
        </p:nvSpPr>
        <p:spPr bwMode="auto">
          <a:xfrm>
            <a:off x="738326" y="2374034"/>
            <a:ext cx="10715348"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just" eaLnBrk="1" hangingPunct="1">
              <a:defRPr/>
            </a:pPr>
            <a:r>
              <a:rPr lang="en-US" altLang="en-US" sz="2800" dirty="0">
                <a:latin typeface="Times New Roman" panose="02020603050405020304" pitchFamily="18" charset="0"/>
              </a:rPr>
              <a:t>In this section we introduce some popular operating systems and encourage you to study them further. We have chosen three operating systems that are familiar to most computer users: UNIX, Linux, and Windows.</a:t>
            </a:r>
          </a:p>
        </p:txBody>
      </p:sp>
      <p:pic>
        <p:nvPicPr>
          <p:cNvPr id="2" name="Picture 1">
            <a:extLst>
              <a:ext uri="{FF2B5EF4-FFF2-40B4-BE49-F238E27FC236}">
                <a16:creationId xmlns:a16="http://schemas.microsoft.com/office/drawing/2014/main" id="{A470A92B-6D16-D604-FD3E-4D80029A62A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F35E9BD3-D5AE-7F0F-FF75-930DF4A93097}"/>
              </a:ext>
            </a:extLst>
          </p:cNvPr>
          <p:cNvPicPr>
            <a:picLocks noChangeAspect="1"/>
          </p:cNvPicPr>
          <p:nvPr/>
        </p:nvPicPr>
        <p:blipFill>
          <a:blip r:embed="rId5"/>
          <a:stretch>
            <a:fillRect/>
          </a:stretch>
        </p:blipFill>
        <p:spPr>
          <a:xfrm>
            <a:off x="2440788" y="5949244"/>
            <a:ext cx="9902229" cy="204838"/>
          </a:xfrm>
          <a:prstGeom prst="rect">
            <a:avLst/>
          </a:prstGeom>
        </p:spPr>
      </p:pic>
      <p:pic>
        <p:nvPicPr>
          <p:cNvPr id="4" name="Picture 3">
            <a:extLst>
              <a:ext uri="{FF2B5EF4-FFF2-40B4-BE49-F238E27FC236}">
                <a16:creationId xmlns:a16="http://schemas.microsoft.com/office/drawing/2014/main" id="{E64207B2-4096-6827-D4D8-99F2F350827A}"/>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67D124AB-B479-1E17-50F0-0A67528F2FBF}"/>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B698AAFD-E279-BD58-BA85-670F68B90C4E}"/>
              </a:ext>
            </a:extLst>
          </p:cNvPr>
          <p:cNvPicPr>
            <a:picLocks noChangeAspect="1"/>
          </p:cNvPicPr>
          <p:nvPr/>
        </p:nvPicPr>
        <p:blipFill>
          <a:blip r:embed="rId7"/>
          <a:stretch>
            <a:fillRect/>
          </a:stretch>
        </p:blipFill>
        <p:spPr>
          <a:xfrm>
            <a:off x="0" y="-83537"/>
            <a:ext cx="11339032" cy="1610200"/>
          </a:xfrm>
          <a:prstGeom prst="rect">
            <a:avLst/>
          </a:prstGeom>
        </p:spPr>
      </p:pic>
      <p:sp>
        <p:nvSpPr>
          <p:cNvPr id="8" name="TextBox 7">
            <a:extLst>
              <a:ext uri="{FF2B5EF4-FFF2-40B4-BE49-F238E27FC236}">
                <a16:creationId xmlns:a16="http://schemas.microsoft.com/office/drawing/2014/main" id="{8993E6E9-5E83-B9D7-EDAB-2841AC444AA3}"/>
              </a:ext>
            </a:extLst>
          </p:cNvPr>
          <p:cNvSpPr txBox="1"/>
          <p:nvPr/>
        </p:nvSpPr>
        <p:spPr>
          <a:xfrm>
            <a:off x="3262542" y="395617"/>
            <a:ext cx="7443927" cy="584775"/>
          </a:xfrm>
          <a:prstGeom prst="rect">
            <a:avLst/>
          </a:prstGeom>
          <a:noFill/>
        </p:spPr>
        <p:txBody>
          <a:bodyPr wrap="square">
            <a:spAutoFit/>
          </a:bodyPr>
          <a:lstStyle/>
          <a:p>
            <a:pPr>
              <a:defRPr/>
            </a:pPr>
            <a:r>
              <a:rPr lang="en-US" altLang="en-US" sz="3200" b="1" dirty="0">
                <a:solidFill>
                  <a:schemeClr val="bg1"/>
                </a:solidFill>
                <a:latin typeface="Calibri" panose="020F0502020204030204" pitchFamily="34" charset="0"/>
              </a:rPr>
              <a:t>7-4   A SURVEY OF OPERATING SYSTEMS</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24518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518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Rectangle 6">
            <a:extLst>
              <a:ext uri="{FF2B5EF4-FFF2-40B4-BE49-F238E27FC236}">
                <a16:creationId xmlns:a16="http://schemas.microsoft.com/office/drawing/2014/main" id="{E813A3B4-3CB6-3973-223A-AEBF28CACB19}"/>
              </a:ext>
            </a:extLst>
          </p:cNvPr>
          <p:cNvSpPr/>
          <p:nvPr/>
        </p:nvSpPr>
        <p:spPr>
          <a:xfrm>
            <a:off x="1874165" y="2204822"/>
            <a:ext cx="9006840" cy="1631216"/>
          </a:xfrm>
          <a:prstGeom prst="rect">
            <a:avLst/>
          </a:prstGeom>
          <a:noFill/>
        </p:spPr>
        <p:txBody>
          <a:bodyPr wrap="square" lIns="91440" tIns="45720" rIns="91440" bIns="45720">
            <a:spAutoFit/>
          </a:bodyPr>
          <a:lstStyle/>
          <a:p>
            <a:pPr algn="ctr"/>
            <a:r>
              <a:rPr lang="en-US" sz="10000" b="1" cap="none" spc="0" dirty="0">
                <a:ln w="6600">
                  <a:solidFill>
                    <a:schemeClr val="accent2"/>
                  </a:solidFill>
                  <a:prstDash val="solid"/>
                </a:ln>
                <a:solidFill>
                  <a:srgbClr val="FFFFFF"/>
                </a:solidFill>
                <a:effectLst>
                  <a:outerShdw dist="38100" dir="2700000" algn="tl" rotWithShape="0">
                    <a:schemeClr val="accent2"/>
                  </a:outerShdw>
                </a:effectLst>
              </a:rPr>
              <a:t>Thank You</a:t>
            </a:r>
            <a:r>
              <a:rPr lang="ar-EG" sz="10000" b="1" cap="none" spc="0" dirty="0">
                <a:ln w="6600">
                  <a:solidFill>
                    <a:schemeClr val="accent2"/>
                  </a:solidFill>
                  <a:prstDash val="solid"/>
                </a:ln>
                <a:solidFill>
                  <a:srgbClr val="FFFFFF"/>
                </a:solidFill>
                <a:effectLst>
                  <a:outerShdw dist="38100" dir="2700000" algn="tl" rotWithShape="0">
                    <a:schemeClr val="accent2"/>
                  </a:outerShdw>
                </a:effectLst>
                <a:sym typeface="Wingdings" panose="05000000000000000000" pitchFamily="2" charset="2"/>
              </a:rPr>
              <a:t> </a:t>
            </a:r>
            <a:endParaRPr lang="en-US" sz="100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Tree>
    <p:extLst>
      <p:ext uri="{BB962C8B-B14F-4D97-AF65-F5344CB8AC3E}">
        <p14:creationId xmlns:p14="http://schemas.microsoft.com/office/powerpoint/2010/main" val="12200896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0.8|3.8"/>
</p:tagLst>
</file>

<file path=ppt/tags/tag2.xml><?xml version="1.0" encoding="utf-8"?>
<p:tagLst xmlns:a="http://schemas.openxmlformats.org/drawingml/2006/main" xmlns:r="http://schemas.openxmlformats.org/officeDocument/2006/relationships" xmlns:p="http://schemas.openxmlformats.org/presentationml/2006/main">
  <p:tag name="TIMING" val="|1.3"/>
</p:tagLst>
</file>

<file path=ppt/tags/tag3.xml><?xml version="1.0" encoding="utf-8"?>
<p:tagLst xmlns:a="http://schemas.openxmlformats.org/drawingml/2006/main" xmlns:r="http://schemas.openxmlformats.org/officeDocument/2006/relationships" xmlns:p="http://schemas.openxmlformats.org/presentationml/2006/main">
  <p:tag name="TIMING" val="|1.1|0.8|30.3|55.7|94.2"/>
</p:tagLst>
</file>

<file path=ppt/tags/tag4.xml><?xml version="1.0" encoding="utf-8"?>
<p:tagLst xmlns:a="http://schemas.openxmlformats.org/drawingml/2006/main" xmlns:r="http://schemas.openxmlformats.org/officeDocument/2006/relationships" xmlns:p="http://schemas.openxmlformats.org/presentationml/2006/main">
  <p:tag name="TIMING" val="|1.3|97.2|11.1|31.1"/>
</p:tagLst>
</file>

<file path=ppt/tags/tag5.xml><?xml version="1.0" encoding="utf-8"?>
<p:tagLst xmlns:a="http://schemas.openxmlformats.org/drawingml/2006/main" xmlns:r="http://schemas.openxmlformats.org/officeDocument/2006/relationships" xmlns:p="http://schemas.openxmlformats.org/presentationml/2006/main">
  <p:tag name="TIMING" val="|1.4|13"/>
</p:tagLst>
</file>

<file path=ppt/tags/tag6.xml><?xml version="1.0" encoding="utf-8"?>
<p:tagLst xmlns:a="http://schemas.openxmlformats.org/drawingml/2006/main" xmlns:r="http://schemas.openxmlformats.org/officeDocument/2006/relationships" xmlns:p="http://schemas.openxmlformats.org/presentationml/2006/main">
  <p:tag name="TIMING" val="|1.5|222.3"/>
</p:tagLst>
</file>

<file path=ppt/tags/tag7.xml><?xml version="1.0" encoding="utf-8"?>
<p:tagLst xmlns:a="http://schemas.openxmlformats.org/drawingml/2006/main" xmlns:r="http://schemas.openxmlformats.org/officeDocument/2006/relationships" xmlns:p="http://schemas.openxmlformats.org/presentationml/2006/main">
  <p:tag name="TIMING" val="|6.2"/>
</p:tagLst>
</file>

<file path=ppt/tags/tag8.xml><?xml version="1.0" encoding="utf-8"?>
<p:tagLst xmlns:a="http://schemas.openxmlformats.org/drawingml/2006/main" xmlns:r="http://schemas.openxmlformats.org/officeDocument/2006/relationships" xmlns:p="http://schemas.openxmlformats.org/presentationml/2006/main">
  <p:tag name="TIMING" val="|42.3|2.2"/>
</p:tagLst>
</file>

<file path=ppt/tags/tag9.xml><?xml version="1.0" encoding="utf-8"?>
<p:tagLst xmlns:a="http://schemas.openxmlformats.org/drawingml/2006/main" xmlns:r="http://schemas.openxmlformats.org/officeDocument/2006/relationships" xmlns:p="http://schemas.openxmlformats.org/presentationml/2006/main">
  <p:tag name="TIMING" val="|1.1|9.3|17.4|52.1"/>
</p:tagLst>
</file>

<file path=ppt/tags/tag10.xml><?xml version="1.0" encoding="utf-8"?>
<p:tagLst xmlns:a="http://schemas.openxmlformats.org/drawingml/2006/main" xmlns:r="http://schemas.openxmlformats.org/officeDocument/2006/relationships" xmlns:p="http://schemas.openxmlformats.org/presentationml/2006/main">
  <p:tag name="TIMING" val="|1.3|8|123.2|108.9"/>
</p:tagLst>
</file>

<file path=ppt/tags/tag11.xml><?xml version="1.0" encoding="utf-8"?>
<p:tagLst xmlns:a="http://schemas.openxmlformats.org/drawingml/2006/main" xmlns:r="http://schemas.openxmlformats.org/officeDocument/2006/relationships" xmlns:p="http://schemas.openxmlformats.org/presentationml/2006/main">
  <p:tag name="TIMING" val="|3.1|21|81.7|22.7"/>
</p:tagLst>
</file>

<file path=ppt/tags/tag12.xml><?xml version="1.0" encoding="utf-8"?>
<p:tagLst xmlns:a="http://schemas.openxmlformats.org/drawingml/2006/main" xmlns:r="http://schemas.openxmlformats.org/officeDocument/2006/relationships" xmlns:p="http://schemas.openxmlformats.org/presentationml/2006/main">
  <p:tag name="TIMING" val="|3.3|2|87.4|5.6"/>
</p:tagLst>
</file>

<file path=ppt/tags/tag13.xml><?xml version="1.0" encoding="utf-8"?>
<p:tagLst xmlns:a="http://schemas.openxmlformats.org/drawingml/2006/main" xmlns:r="http://schemas.openxmlformats.org/officeDocument/2006/relationships" xmlns:p="http://schemas.openxmlformats.org/presentationml/2006/main">
  <p:tag name="TIMING" val="|2.4|3.7"/>
</p:tagLst>
</file>

<file path=ppt/tags/tag14.xml><?xml version="1.0" encoding="utf-8"?>
<p:tagLst xmlns:a="http://schemas.openxmlformats.org/drawingml/2006/main" xmlns:r="http://schemas.openxmlformats.org/officeDocument/2006/relationships" xmlns:p="http://schemas.openxmlformats.org/presentationml/2006/main">
  <p:tag name="TIMING" val="|3.9"/>
</p:tagLst>
</file>

<file path=ppt/tags/tag15.xml><?xml version="1.0" encoding="utf-8"?>
<p:tagLst xmlns:a="http://schemas.openxmlformats.org/drawingml/2006/main" xmlns:r="http://schemas.openxmlformats.org/officeDocument/2006/relationships" xmlns:p="http://schemas.openxmlformats.org/presentationml/2006/main">
  <p:tag name="TIMING" val="|2.2|1.7"/>
</p:tagLst>
</file>

<file path=ppt/tags/tag16.xml><?xml version="1.0" encoding="utf-8"?>
<p:tagLst xmlns:a="http://schemas.openxmlformats.org/drawingml/2006/main" xmlns:r="http://schemas.openxmlformats.org/officeDocument/2006/relationships" xmlns:p="http://schemas.openxmlformats.org/presentationml/2006/main">
  <p:tag name="TIMING" val="|3|5.8"/>
</p:tagLst>
</file>

<file path=ppt/tags/tag17.xml><?xml version="1.0" encoding="utf-8"?>
<p:tagLst xmlns:a="http://schemas.openxmlformats.org/drawingml/2006/main" xmlns:r="http://schemas.openxmlformats.org/officeDocument/2006/relationships" xmlns:p="http://schemas.openxmlformats.org/presentationml/2006/main">
  <p:tag name="TIMING" val="|1.9|1.6|65.9"/>
</p:tagLst>
</file>

<file path=ppt/tags/tag18.xml><?xml version="1.0" encoding="utf-8"?>
<p:tagLst xmlns:a="http://schemas.openxmlformats.org/drawingml/2006/main" xmlns:r="http://schemas.openxmlformats.org/officeDocument/2006/relationships" xmlns:p="http://schemas.openxmlformats.org/presentationml/2006/main">
  <p:tag name="TIMING" val="|3.1|3.6|109.2"/>
</p:tagLst>
</file>

<file path=ppt/tags/tag19.xml><?xml version="1.0" encoding="utf-8"?>
<p:tagLst xmlns:a="http://schemas.openxmlformats.org/drawingml/2006/main" xmlns:r="http://schemas.openxmlformats.org/officeDocument/2006/relationships" xmlns:p="http://schemas.openxmlformats.org/presentationml/2006/main">
  <p:tag name="TIMING" val="|1.6"/>
</p:tagLst>
</file>

<file path=ppt/tags/tag20.xml><?xml version="1.0" encoding="utf-8"?>
<p:tagLst xmlns:a="http://schemas.openxmlformats.org/drawingml/2006/main" xmlns:r="http://schemas.openxmlformats.org/officeDocument/2006/relationships" xmlns:p="http://schemas.openxmlformats.org/presentationml/2006/main">
  <p:tag name="TIMING" val="|1.5"/>
</p:tagLst>
</file>

<file path=ppt/tags/tag21.xml><?xml version="1.0" encoding="utf-8"?>
<p:tagLst xmlns:a="http://schemas.openxmlformats.org/drawingml/2006/main" xmlns:r="http://schemas.openxmlformats.org/officeDocument/2006/relationships" xmlns:p="http://schemas.openxmlformats.org/presentationml/2006/main">
  <p:tag name="TIMING" val="|1.8"/>
</p:tagLst>
</file>

<file path=ppt/tags/tag22.xml><?xml version="1.0" encoding="utf-8"?>
<p:tagLst xmlns:a="http://schemas.openxmlformats.org/drawingml/2006/main" xmlns:r="http://schemas.openxmlformats.org/officeDocument/2006/relationships" xmlns:p="http://schemas.openxmlformats.org/presentationml/2006/main">
  <p:tag name="TIMING" val="|1.3"/>
</p:tagLst>
</file>

<file path=ppt/tags/tag23.xml><?xml version="1.0" encoding="utf-8"?>
<p:tagLst xmlns:a="http://schemas.openxmlformats.org/drawingml/2006/main" xmlns:r="http://schemas.openxmlformats.org/officeDocument/2006/relationships" xmlns:p="http://schemas.openxmlformats.org/presentationml/2006/main">
  <p:tag name="TIMING" val="|1.5"/>
</p:tagLst>
</file>

<file path=ppt/tags/tag24.xml><?xml version="1.0" encoding="utf-8"?>
<p:tagLst xmlns:a="http://schemas.openxmlformats.org/drawingml/2006/main" xmlns:r="http://schemas.openxmlformats.org/officeDocument/2006/relationships" xmlns:p="http://schemas.openxmlformats.org/presentationml/2006/main">
  <p:tag name="TIMING" val="|2.3"/>
</p:tagLst>
</file>

<file path=ppt/tags/tag25.xml><?xml version="1.0" encoding="utf-8"?>
<p:tagLst xmlns:a="http://schemas.openxmlformats.org/drawingml/2006/main" xmlns:r="http://schemas.openxmlformats.org/officeDocument/2006/relationships" xmlns:p="http://schemas.openxmlformats.org/presentationml/2006/main">
  <p:tag name="TIMING" val="|3.4|3.3"/>
</p:tagLst>
</file>

<file path=ppt/tags/tag26.xml><?xml version="1.0" encoding="utf-8"?>
<p:tagLst xmlns:a="http://schemas.openxmlformats.org/drawingml/2006/main" xmlns:r="http://schemas.openxmlformats.org/officeDocument/2006/relationships" xmlns:p="http://schemas.openxmlformats.org/presentationml/2006/main">
  <p:tag name="TIMING" val="|2.8"/>
</p:tagLst>
</file>

<file path=ppt/tags/tag27.xml><?xml version="1.0" encoding="utf-8"?>
<p:tagLst xmlns:a="http://schemas.openxmlformats.org/drawingml/2006/main" xmlns:r="http://schemas.openxmlformats.org/officeDocument/2006/relationships" xmlns:p="http://schemas.openxmlformats.org/presentationml/2006/main">
  <p:tag name="TIMING" val="|1|9.7|34.8|6.8"/>
</p:tagLst>
</file>

<file path=ppt/tags/tag28.xml><?xml version="1.0" encoding="utf-8"?>
<p:tagLst xmlns:a="http://schemas.openxmlformats.org/drawingml/2006/main" xmlns:r="http://schemas.openxmlformats.org/officeDocument/2006/relationships" xmlns:p="http://schemas.openxmlformats.org/presentationml/2006/main">
  <p:tag name="TIMING" val="|2.4"/>
</p:tagLst>
</file>

<file path=ppt/tags/tag29.xml><?xml version="1.0" encoding="utf-8"?>
<p:tagLst xmlns:a="http://schemas.openxmlformats.org/drawingml/2006/main" xmlns:r="http://schemas.openxmlformats.org/officeDocument/2006/relationships" xmlns:p="http://schemas.openxmlformats.org/presentationml/2006/main">
  <p:tag name="TIMING" val="|1.1|2.5"/>
</p:tagLst>
</file>

<file path=ppt/tags/tag30.xml><?xml version="1.0" encoding="utf-8"?>
<p:tagLst xmlns:a="http://schemas.openxmlformats.org/drawingml/2006/main" xmlns:r="http://schemas.openxmlformats.org/officeDocument/2006/relationships" xmlns:p="http://schemas.openxmlformats.org/presentationml/2006/main">
  <p:tag name="TIMING" val="|2.9"/>
</p:tagLst>
</file>

<file path=ppt/tags/tag31.xml><?xml version="1.0" encoding="utf-8"?>
<p:tagLst xmlns:a="http://schemas.openxmlformats.org/drawingml/2006/main" xmlns:r="http://schemas.openxmlformats.org/officeDocument/2006/relationships" xmlns:p="http://schemas.openxmlformats.org/presentationml/2006/main">
  <p:tag name="TIMING" val="|2.5|4.6|43.5|19.6|28.8"/>
</p:tagLst>
</file>

<file path=ppt/tags/tag32.xml><?xml version="1.0" encoding="utf-8"?>
<p:tagLst xmlns:a="http://schemas.openxmlformats.org/drawingml/2006/main" xmlns:r="http://schemas.openxmlformats.org/officeDocument/2006/relationships" xmlns:p="http://schemas.openxmlformats.org/presentationml/2006/main">
  <p:tag name="TIMING" val="|1.5|4.9|11.2|40.5|11.2|16.4|13.8"/>
</p:tagLst>
</file>

<file path=ppt/tags/tag33.xml><?xml version="1.0" encoding="utf-8"?>
<p:tagLst xmlns:a="http://schemas.openxmlformats.org/drawingml/2006/main" xmlns:r="http://schemas.openxmlformats.org/officeDocument/2006/relationships" xmlns:p="http://schemas.openxmlformats.org/presentationml/2006/main">
  <p:tag name="TIMING" val="|3.5|4.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4532</TotalTime>
  <Words>2086</Words>
  <Application>Microsoft Office PowerPoint</Application>
  <PresentationFormat>Widescreen</PresentationFormat>
  <Paragraphs>151</Paragraphs>
  <Slides>37</Slides>
  <Notes>32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37</vt:i4>
      </vt:variant>
    </vt:vector>
  </HeadingPairs>
  <TitlesOfParts>
    <vt:vector size="45" baseType="lpstr">
      <vt:lpstr>Arial</vt:lpstr>
      <vt:lpstr>Calibri</vt:lpstr>
      <vt:lpstr>Calibri Light</vt:lpstr>
      <vt:lpstr>Tajawal Medium</vt:lpstr>
      <vt:lpstr>Times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Eman Hamdy</cp:lastModifiedBy>
  <cp:revision>38</cp:revision>
  <dcterms:created xsi:type="dcterms:W3CDTF">2021-08-03T13:03:26Z</dcterms:created>
  <dcterms:modified xsi:type="dcterms:W3CDTF">2023-06-29T16:47:10Z</dcterms:modified>
</cp:coreProperties>
</file>