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9AF818-CAC1-3EC1-BF58-BECC048DE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F78C1F-0E3F-083E-C772-B03275C33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4195F-C569-4184-B17E-190E84F1A2B1}" type="datetimeFigureOut">
              <a:rPr lang="en-US" smtClean="0"/>
              <a:t>2/12/2026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BD2BB5-724F-ADED-E4CB-CDC172865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77B937-85C3-36A4-F4C3-A382393C1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4EA6F-0C08-4846-8900-579EDC13D9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541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A8005C-1C0D-5EDF-C5CC-A280E9597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71F0AE-10CD-5B5F-EE6E-768CF0E481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DAA035-8FD7-1DA0-9717-96CEF0EAFB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1C4195F-C569-4184-B17E-190E84F1A2B1}" type="datetimeFigureOut">
              <a:rPr lang="en-US" smtClean="0"/>
              <a:t>2/12/2026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FD4E2F-F1C7-78E4-22B8-AAFDD50600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A7E198-D7B1-64D6-D7E1-A20BDB7874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E24EA6F-0C08-4846-8900-579EDC13D9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376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C23FC3-231A-5DDA-E1B6-FDCA638C2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135497-675F-64A7-B73C-A98002A5FE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377082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230804-8EC5-B957-A574-5255A58C3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C65B90-4390-4F13-E387-CE7D1E526D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616773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9D9C4E-CED0-A733-6DA3-5A8EF13B7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EEB165-DEF1-EFFC-0F68-53AFA0D23E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280620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9D3CAB-42BB-429A-02F6-7F0C95C04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719D87-95F0-FD07-3ADA-ACB681A27E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589312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B615B5-976F-E023-FB60-67ECCDC63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Basics of Counting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26B6E6-4DD9-6A61-2745-5506C3CE0A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071252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5FFB99-94FC-0CB0-28A0-A94ACE225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Motivation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677826-B8C9-C33E-DB94-C96CCBCFDF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040215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2F74A3-2FE2-66F0-ECF0-07EFBD08B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Basic Counting Principles: The Product Rule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8D799E-9D74-2A19-1712-E2AE206A25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017016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8F4474-2C0B-8FC0-4DF6-002421AC4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Basic Counting Principles: The Product Rule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76AF22-0A56-0542-4DDC-EB226D2050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07152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EE63DC-3FD0-6590-7B30-068E94719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Basic Counting Principles: The Product Rule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6D0997-9046-1B1F-0F37-2862252502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579714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81D5E4-52CA-0E34-84C4-661977628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Product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E00750-5BA9-42F0-C9A0-255AA4DA8E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389726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C47BC1-E702-0CB8-DC4F-7483AD436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Telephone Numbering Plan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AFBF8A-0C0C-C763-80B5-86CC76F770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717339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C64B38-B33A-EBDF-7A0C-AA945457C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Telephone Numbering Plan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391E3E-8F03-7965-2AC5-5111683E69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127617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F8EF28-0623-2961-C3F2-F58A72142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Telephone Numbering Plan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1C3748-1309-AB66-3052-435E989884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808564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49B33C-5E00-ED4B-01BB-5DB727012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Basic Counting Principles:  The Sum Rule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6DF978-C123-E0DF-BE0F-319EBE32F4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897569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82A411-9E48-D61D-9D14-4EE9F3008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Combining the Sum and Product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6981BF-0374-67DF-E114-6F84B102E7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147948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5161A4-9175-DFD7-5117-77F17A363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The Sum Rule</a:t>
            </a:r>
            <a:r>
              <a:rPr lang="ar-EG" sz="4000"/>
              <a:t> </a:t>
            </a:r>
            <a:r>
              <a:rPr lang="en-US" sz="4000"/>
              <a:t> vs The Product Rule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2AC635-FCF5-7497-1B1E-AB93D6A066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783771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04D5C9-63D4-EE81-2B3B-8FF2F3759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Combining the Sum and Product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9BF6C4-93D9-964B-018B-D2DFA33018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722395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119489-A20F-2B4C-5144-627D825AE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Internet Addresses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65F6C0-04E2-3FC3-9FB8-05DB6CA94B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672804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DCDF1B-45DE-81B3-93CB-E0B980152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Internet Addresses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A564F4-1336-9C9D-E944-A2BDCBE069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959789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FCE1CB-D6EF-B382-65B7-8D1573E1C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Internet Addresses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AFD2DA-FF5B-5905-F6C0-5EA0D357DC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621751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2BD757-56F3-92FE-E47E-942E9F89D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Internet Addresses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6ED294-765C-D892-0851-EAD44484D3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635596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76D925-094C-5578-E5CF-8891D6DE2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Internet Addresses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AD734F-C97E-FF8D-4E85-3E558831BC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140705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F3945B-3AAF-B439-7B54-E91861B415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4A4DD2-4A5F-2130-A68F-8F0F10AD20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182747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F90C3A-C240-C2F2-C2E0-2CC4C893F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602B2A-C86E-8277-3872-02E32A1A69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964748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EA2E12-60FE-AC3B-5C6C-02341ED65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Basic Counting Principles: Subtraction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ADE94D-387F-270C-4093-45538AA56D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998198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DA6171-5BF9-626D-EB82-E068809FB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E30780-AE94-0099-47B4-EEBE1552A7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308337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09DD17-2705-B68D-A898-1D8B94152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3BAB13-5A09-5913-445B-9D6CECFAB5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505865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FD2F9A-B361-9DEF-2F05-ED91DD0E3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Basic Counting Principles: Division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F7517D-1C92-B24E-0564-EB98553250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392186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C467D9-9571-22F2-1760-7DD676246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Basic Counting Principles: Division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5185D5-1F82-F8D2-04F9-6378B462CA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224154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9E4ED0-5DA3-2DE4-6D06-A6C67784D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Tree Diagrams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BCF40A-D3A5-2ABA-EBA8-E37AA65672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535593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EADE04-C0DA-D24F-D7D2-0137588BD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Pigeonhole Principle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38DEBD-BC9E-0137-648C-70251916E4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837306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CEC0D2-91F6-C35F-6DE9-DFFCA3C38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Pigeonhole Principle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F5CAEC-70A0-8507-3DCF-050708DCB2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763160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EDE795-1508-09C1-288E-E0AEA8BC5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Pigeonhole Principle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DDF70A-4874-1C69-239B-FBBB2D5D6F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97834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1D8822-BC87-1E7F-C07A-38527750C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472BD1-1239-89D7-661D-20C058E0FC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636228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332D7D-25D6-9B27-F26E-1289DEF6E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The Generalized Pigeonhole Principle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C1259E-BCE8-8D56-70B1-3D1310D7F8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556336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D317B1-E242-F6D3-1A51-168851D83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Permutations and Combinations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76BE2E-D9AB-BCDE-81E2-07A304888A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69633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FA63E0-8216-6520-CEA9-1057C3B763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Permutations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41A685-8954-17FC-2F24-DDC369CCBC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361116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1656F9-26A0-83B0-4947-0BCBAA52F2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Permutations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BCD47A-1F25-A40C-71B6-0ECAFB5093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116178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43FB86-88F1-67A3-3A70-7C38B835D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Permutations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9889A7-334E-48AF-67D3-F61CBF3303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005015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F98090-59D2-EA84-79AC-F8DDA15867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Solving Counting Problems by Counting Permutations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710F10-6F0B-97DD-C072-33D1E29BDA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519975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00D205-BBB5-B5DF-E06F-60F4704BB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Solving Counting Problems by Counting Permutations (</a:t>
            </a:r>
            <a:r>
              <a:rPr lang="en-US" i="1"/>
              <a:t>continued</a:t>
            </a:r>
            <a:r>
              <a:rPr lang="en-US"/>
              <a:t>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C65A27-0555-3592-FCBC-E7FA9EFBA5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91084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FD2D6F-67F8-307D-9D88-8B889C40BB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Solving Counting Problems by Counting Permutations (</a:t>
            </a:r>
            <a:r>
              <a:rPr lang="en-US" i="1"/>
              <a:t>continued</a:t>
            </a:r>
            <a:r>
              <a:rPr lang="en-US"/>
              <a:t>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38ABF4-D32B-B354-BE78-F66321DF7D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546548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7EDFCC-4A25-8AE0-5B1B-30614C07B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B5E0F7-9D46-8C35-1125-6C57ACA138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039922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20DA07-79A2-50DA-A94C-D1CFC0C22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CED0AE-3A5A-5951-582E-C6496C5390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998279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9C48EA-B524-7CC8-FF5E-2B0AA0323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7C785F-9155-526E-730E-3638BB2CE4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712202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8158F9-AD52-2576-543D-9755B9222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Combinations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E9F3B5-9D66-D081-8364-B77E952CF6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856308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C4E9B1-E06A-EE8E-A7CC-A0CCDFD3E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AFE006-60A9-CE3A-254A-7079DF57A5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035263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E7BF84-661F-935D-20C8-AEC68D8FC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Permutations with Repetition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1B7E0F-984E-1A1E-54FD-66ABEC96A9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609963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3722AD-4D24-6891-8484-D51CF91B2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Combinations with Repetition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1454B6-0B47-BB06-EFF3-709F167389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064482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46A7B1-12A3-F360-F936-5519A3E0E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Combinations with Repetition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0534CB-4361-0906-0875-61B471DDFF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39278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E42399-ACA3-1509-9EDE-3FA04C494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/>
              <a:t>Summarizing the Formulas for Counting Permutations and Combinations with and without Repetition</a:t>
            </a:r>
            <a:endParaRPr 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3D3950-9C8D-4D8C-681A-0CC3515783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327988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EC8D97-4400-C7B9-CA97-51B20D489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AA3934-23C1-C288-C834-5FE186B902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538729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91A851-CF9A-F1BB-B2AC-4FFDCB78ED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1D8447-B624-E690-34B5-7F0756539A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118301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914E1B-1F45-2447-D6E0-27734D3EF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66F808-88F7-5E8D-4189-6F0E8C4FC6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140967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DCDEE3-D6B8-1696-D91E-018C3F486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5E9E52-DDBC-E51D-FB96-A93FF618A1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330146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D3B63A-8AB9-DA12-67E6-0F951186A8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7FD84F-2E9A-8486-87E7-44F16F1223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687362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B4A37D-3651-8854-30FA-81BF3A7C6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9F7F63-4B0C-0804-095E-01FE46AFD3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505270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73C9BD-A07F-E812-85C5-501994640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40BF75-EB01-D6F4-35CE-70193F052A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515292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8B6EF7-BC83-391C-A8B1-CE5F3DF2B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184AD2-00AE-0F50-8355-6D992B81FB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628777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6CA986-EED3-1C6A-7DD3-6DB835814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059EE0-AB2D-8A02-3388-9A19528E88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658683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2D24BD-DF79-347B-F391-7D843704D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71FBF3-6319-1E03-7958-72CECACF36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349982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519D84-F8A0-ED8F-1BCD-810A8215B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427411-B638-B46D-24F7-F174E2DAE4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884079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8FCE31-A971-F4B8-5DE7-04CDF9F5C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861244-FA01-8246-8286-4AEBC33666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796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179</Words>
  <Application>Microsoft Office PowerPoint</Application>
  <PresentationFormat>Widescreen</PresentationFormat>
  <Paragraphs>58</Paragraphs>
  <Slides>63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6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The Basics of Counting</vt:lpstr>
      <vt:lpstr>Motivation</vt:lpstr>
      <vt:lpstr>Basic Counting Principles: The Product Rule</vt:lpstr>
      <vt:lpstr>Basic Counting Principles: The Product Rule</vt:lpstr>
      <vt:lpstr>Basic Counting Principles: The Product Rule</vt:lpstr>
      <vt:lpstr>The Product Rule</vt:lpstr>
      <vt:lpstr>Telephone Numbering Plan</vt:lpstr>
      <vt:lpstr>Telephone Numbering Plan</vt:lpstr>
      <vt:lpstr>Telephone Numbering Plan</vt:lpstr>
      <vt:lpstr>Basic Counting Principles:  The Sum Rule</vt:lpstr>
      <vt:lpstr>Combining the Sum and Product Rule</vt:lpstr>
      <vt:lpstr>The Sum Rule  vs The Product Rule</vt:lpstr>
      <vt:lpstr>Combining the Sum and Product Rule</vt:lpstr>
      <vt:lpstr>Internet Addresses</vt:lpstr>
      <vt:lpstr>Internet Addresses</vt:lpstr>
      <vt:lpstr>Internet Addresses</vt:lpstr>
      <vt:lpstr>Internet Addresses</vt:lpstr>
      <vt:lpstr>Internet Addresses</vt:lpstr>
      <vt:lpstr>Quiz</vt:lpstr>
      <vt:lpstr>Quiz</vt:lpstr>
      <vt:lpstr>Basic Counting Principles: Subtraction Rule</vt:lpstr>
      <vt:lpstr>Quiz</vt:lpstr>
      <vt:lpstr>Quiz</vt:lpstr>
      <vt:lpstr>Basic Counting Principles: Division Rule</vt:lpstr>
      <vt:lpstr>Basic Counting Principles: Division Rule</vt:lpstr>
      <vt:lpstr>Tree Diagrams</vt:lpstr>
      <vt:lpstr>The Pigeonhole Principle</vt:lpstr>
      <vt:lpstr>The Pigeonhole Principle</vt:lpstr>
      <vt:lpstr>Pigeonhole Principle</vt:lpstr>
      <vt:lpstr>Quiz</vt:lpstr>
      <vt:lpstr>The Generalized Pigeonhole Principle</vt:lpstr>
      <vt:lpstr>Permutations and Combinations</vt:lpstr>
      <vt:lpstr>Permutations</vt:lpstr>
      <vt:lpstr>Permutations</vt:lpstr>
      <vt:lpstr>Permutations</vt:lpstr>
      <vt:lpstr>Solving Counting Problems by Counting Permutations</vt:lpstr>
      <vt:lpstr>Solving Counting Problems by Counting Permutations (continued)</vt:lpstr>
      <vt:lpstr>Solving Counting Problems by Counting Permutations (continued)</vt:lpstr>
      <vt:lpstr>Combinations</vt:lpstr>
      <vt:lpstr>Combinations</vt:lpstr>
      <vt:lpstr>Combinations</vt:lpstr>
      <vt:lpstr>Combinations</vt:lpstr>
      <vt:lpstr>Quiz</vt:lpstr>
      <vt:lpstr>Permutations with Repetition</vt:lpstr>
      <vt:lpstr>Combinations with Repetition</vt:lpstr>
      <vt:lpstr>Combinations with Repetition</vt:lpstr>
      <vt:lpstr>Summarizing the Formulas for Counting Permutations and Combinations with and without Repetition</vt:lpstr>
      <vt:lpstr>Recap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Lecture 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2026-02-12T05:54:29Z</dcterms:created>
  <dcterms:modified xsi:type="dcterms:W3CDTF">2026-02-12T05:54:29Z</dcterms:modified>
</cp:coreProperties>
</file>