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271" r:id="rId6"/>
    <p:sldId id="501" r:id="rId7"/>
    <p:sldId id="555" r:id="rId8"/>
    <p:sldId id="567" r:id="rId9"/>
    <p:sldId id="568" r:id="rId10"/>
    <p:sldId id="569" r:id="rId11"/>
    <p:sldId id="570" r:id="rId12"/>
    <p:sldId id="526" r:id="rId13"/>
    <p:sldId id="539" r:id="rId14"/>
    <p:sldId id="560" r:id="rId15"/>
    <p:sldId id="523" r:id="rId16"/>
    <p:sldId id="561" r:id="rId17"/>
    <p:sldId id="513" r:id="rId18"/>
    <p:sldId id="525" r:id="rId19"/>
    <p:sldId id="541" r:id="rId20"/>
    <p:sldId id="519" r:id="rId21"/>
    <p:sldId id="529" r:id="rId22"/>
    <p:sldId id="530" r:id="rId23"/>
    <p:sldId id="562" r:id="rId24"/>
    <p:sldId id="531" r:id="rId25"/>
    <p:sldId id="544" r:id="rId26"/>
    <p:sldId id="548" r:id="rId27"/>
    <p:sldId id="566" r:id="rId28"/>
    <p:sldId id="549" r:id="rId29"/>
    <p:sldId id="556" r:id="rId30"/>
    <p:sldId id="550" r:id="rId31"/>
    <p:sldId id="545" r:id="rId32"/>
    <p:sldId id="564" r:id="rId33"/>
    <p:sldId id="546" r:id="rId34"/>
    <p:sldId id="551" r:id="rId35"/>
    <p:sldId id="553" r:id="rId36"/>
    <p:sldId id="563" r:id="rId37"/>
    <p:sldId id="532" r:id="rId38"/>
    <p:sldId id="534" r:id="rId39"/>
    <p:sldId id="565" r:id="rId40"/>
    <p:sldId id="535" r:id="rId41"/>
    <p:sldId id="536" r:id="rId42"/>
    <p:sldId id="538" r:id="rId43"/>
    <p:sldId id="542" r:id="rId44"/>
    <p:sldId id="57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1"/>
            <p14:sldId id="555"/>
            <p14:sldId id="567"/>
            <p14:sldId id="568"/>
            <p14:sldId id="569"/>
            <p14:sldId id="570"/>
            <p14:sldId id="526"/>
            <p14:sldId id="539"/>
            <p14:sldId id="560"/>
            <p14:sldId id="523"/>
            <p14:sldId id="561"/>
            <p14:sldId id="513"/>
            <p14:sldId id="525"/>
            <p14:sldId id="541"/>
            <p14:sldId id="519"/>
            <p14:sldId id="529"/>
            <p14:sldId id="530"/>
            <p14:sldId id="562"/>
            <p14:sldId id="531"/>
            <p14:sldId id="544"/>
            <p14:sldId id="548"/>
            <p14:sldId id="566"/>
            <p14:sldId id="549"/>
            <p14:sldId id="556"/>
            <p14:sldId id="550"/>
            <p14:sldId id="545"/>
            <p14:sldId id="564"/>
            <p14:sldId id="546"/>
            <p14:sldId id="551"/>
            <p14:sldId id="553"/>
            <p14:sldId id="563"/>
            <p14:sldId id="532"/>
            <p14:sldId id="534"/>
            <p14:sldId id="565"/>
            <p14:sldId id="535"/>
            <p14:sldId id="536"/>
            <p14:sldId id="538"/>
            <p14:sldId id="542"/>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181628-5D6C-4004-8E47-3FCFA70625DF}" type="doc">
      <dgm:prSet loTypeId="urn:microsoft.com/office/officeart/2005/8/layout/radial5" loCatId="cycle" qsTypeId="urn:microsoft.com/office/officeart/2005/8/quickstyle/simple1" qsCatId="simple" csTypeId="urn:microsoft.com/office/officeart/2005/8/colors/accent1_2" csCatId="accent1" phldr="1"/>
      <dgm:spPr/>
      <dgm:t>
        <a:bodyPr/>
        <a:lstStyle/>
        <a:p>
          <a:pPr rtl="1"/>
          <a:endParaRPr lang="ar-EG"/>
        </a:p>
      </dgm:t>
    </dgm:pt>
    <dgm:pt modelId="{6D5B1A9D-832F-4D75-A307-7933A3D6D0BB}">
      <dgm:prSet phldrT="[نص]" custT="1"/>
      <dgm:spPr/>
      <dgm:t>
        <a:bodyPr/>
        <a:lstStyle/>
        <a:p>
          <a:pPr rtl="1"/>
          <a:r>
            <a:rPr lang="ar-EG" sz="1800" b="1" dirty="0">
              <a:latin typeface="Alexandria"/>
            </a:rPr>
            <a:t>لماذا نستخدم العينة </a:t>
          </a:r>
        </a:p>
      </dgm:t>
    </dgm:pt>
    <dgm:pt modelId="{03E35DF5-51EE-4537-9372-CECEF4B95159}" type="parTrans" cxnId="{F4B37F2A-7FE1-44D5-BDE9-99336570D2F7}">
      <dgm:prSet/>
      <dgm:spPr/>
      <dgm:t>
        <a:bodyPr/>
        <a:lstStyle/>
        <a:p>
          <a:pPr rtl="1"/>
          <a:endParaRPr lang="ar-EG"/>
        </a:p>
      </dgm:t>
    </dgm:pt>
    <dgm:pt modelId="{6E684E76-ECE2-4853-A628-327D1E3E3B1C}" type="sibTrans" cxnId="{F4B37F2A-7FE1-44D5-BDE9-99336570D2F7}">
      <dgm:prSet/>
      <dgm:spPr/>
      <dgm:t>
        <a:bodyPr/>
        <a:lstStyle/>
        <a:p>
          <a:pPr rtl="1"/>
          <a:endParaRPr lang="ar-EG"/>
        </a:p>
      </dgm:t>
    </dgm:pt>
    <dgm:pt modelId="{C7C55D0E-7480-4AFF-A82E-9C86CCA09E73}">
      <dgm:prSet phldrT="[نص]" custT="1"/>
      <dgm:spPr/>
      <dgm:t>
        <a:bodyPr/>
        <a:lstStyle/>
        <a:p>
          <a:pPr rtl="1"/>
          <a:r>
            <a:rPr lang="ar-EG" sz="1800" dirty="0">
              <a:latin typeface="Alexandria"/>
            </a:rPr>
            <a:t>عامل الوقت يمنع مسح كامل المجتمع </a:t>
          </a:r>
        </a:p>
      </dgm:t>
    </dgm:pt>
    <dgm:pt modelId="{402D1ED0-691E-4D57-B55B-F3DD42A5E01D}" type="parTrans" cxnId="{4E952CC7-4361-4308-9E11-FBBD8AB38AA2}">
      <dgm:prSet/>
      <dgm:spPr/>
      <dgm:t>
        <a:bodyPr/>
        <a:lstStyle/>
        <a:p>
          <a:pPr rtl="1"/>
          <a:endParaRPr lang="ar-EG"/>
        </a:p>
      </dgm:t>
    </dgm:pt>
    <dgm:pt modelId="{A21B6A7D-2329-4B64-A00D-472A0E0CC903}" type="sibTrans" cxnId="{4E952CC7-4361-4308-9E11-FBBD8AB38AA2}">
      <dgm:prSet/>
      <dgm:spPr/>
      <dgm:t>
        <a:bodyPr/>
        <a:lstStyle/>
        <a:p>
          <a:pPr rtl="1"/>
          <a:endParaRPr lang="ar-EG"/>
        </a:p>
      </dgm:t>
    </dgm:pt>
    <dgm:pt modelId="{5B621859-BD53-4FFA-A70A-6A50291B8740}">
      <dgm:prSet phldrT="[نص]" custT="1"/>
      <dgm:spPr/>
      <dgm:t>
        <a:bodyPr/>
        <a:lstStyle/>
        <a:p>
          <a:pPr rtl="1"/>
          <a:r>
            <a:rPr lang="ar-EG" sz="1800" dirty="0">
              <a:latin typeface="Alexandria"/>
            </a:rPr>
            <a:t>عامل التكلفة المخصصة لميزانية البحث يمنع مسح المجتمع كاملا </a:t>
          </a:r>
        </a:p>
      </dgm:t>
    </dgm:pt>
    <dgm:pt modelId="{57E17ADD-9A49-42D1-B386-ED46347B32C9}" type="parTrans" cxnId="{D518B1DA-FF9E-488A-8399-712B03BE740E}">
      <dgm:prSet/>
      <dgm:spPr/>
      <dgm:t>
        <a:bodyPr/>
        <a:lstStyle/>
        <a:p>
          <a:pPr rtl="1"/>
          <a:endParaRPr lang="ar-EG"/>
        </a:p>
      </dgm:t>
    </dgm:pt>
    <dgm:pt modelId="{27F0F854-8149-4D75-B8A0-91831A271D7D}" type="sibTrans" cxnId="{D518B1DA-FF9E-488A-8399-712B03BE740E}">
      <dgm:prSet/>
      <dgm:spPr/>
      <dgm:t>
        <a:bodyPr/>
        <a:lstStyle/>
        <a:p>
          <a:pPr rtl="1"/>
          <a:endParaRPr lang="ar-EG"/>
        </a:p>
      </dgm:t>
    </dgm:pt>
    <dgm:pt modelId="{BC70AF1D-AC92-4238-8050-5B8A9ADC7E37}">
      <dgm:prSet phldrT="[نص]" custT="1"/>
      <dgm:spPr/>
      <dgm:t>
        <a:bodyPr/>
        <a:lstStyle/>
        <a:p>
          <a:pPr rtl="1"/>
          <a:r>
            <a:rPr lang="ar-EG" sz="1800" dirty="0">
              <a:latin typeface="Alexandria"/>
            </a:rPr>
            <a:t>الحاجة إلى الوصول إلى نتائج سريعة لاتخاذ قرار</a:t>
          </a:r>
        </a:p>
      </dgm:t>
    </dgm:pt>
    <dgm:pt modelId="{B5B62F0C-D16A-491B-AF63-DAE7018A8915}" type="parTrans" cxnId="{2D199836-B1BB-4512-B43A-51A24F9D4DDF}">
      <dgm:prSet/>
      <dgm:spPr/>
      <dgm:t>
        <a:bodyPr/>
        <a:lstStyle/>
        <a:p>
          <a:pPr rtl="1"/>
          <a:endParaRPr lang="ar-EG"/>
        </a:p>
      </dgm:t>
    </dgm:pt>
    <dgm:pt modelId="{9C4E7F1F-3A8D-4EB9-B363-D479CB2FC101}" type="sibTrans" cxnId="{2D199836-B1BB-4512-B43A-51A24F9D4DDF}">
      <dgm:prSet/>
      <dgm:spPr/>
      <dgm:t>
        <a:bodyPr/>
        <a:lstStyle/>
        <a:p>
          <a:pPr rtl="1"/>
          <a:endParaRPr lang="ar-EG"/>
        </a:p>
      </dgm:t>
    </dgm:pt>
    <dgm:pt modelId="{D30F38E3-4559-4721-BBE6-5F9844E0EC2A}">
      <dgm:prSet phldrT="[نص]" custT="1"/>
      <dgm:spPr/>
      <dgm:t>
        <a:bodyPr/>
        <a:lstStyle/>
        <a:p>
          <a:pPr rtl="1"/>
          <a:r>
            <a:rPr lang="ar-EG" sz="1800" dirty="0">
              <a:latin typeface="Alexandria"/>
            </a:rPr>
            <a:t>المجتمع غير قابل للعد </a:t>
          </a:r>
        </a:p>
      </dgm:t>
    </dgm:pt>
    <dgm:pt modelId="{E7419C48-89B0-4FE9-BF80-644934645966}" type="parTrans" cxnId="{C7A64D73-15D8-4FD8-90B6-564229BF1943}">
      <dgm:prSet/>
      <dgm:spPr/>
      <dgm:t>
        <a:bodyPr/>
        <a:lstStyle/>
        <a:p>
          <a:pPr rtl="1"/>
          <a:endParaRPr lang="ar-EG"/>
        </a:p>
      </dgm:t>
    </dgm:pt>
    <dgm:pt modelId="{DA2FB7F6-58B1-446F-B5DF-47F341DD69E0}" type="sibTrans" cxnId="{C7A64D73-15D8-4FD8-90B6-564229BF1943}">
      <dgm:prSet/>
      <dgm:spPr/>
      <dgm:t>
        <a:bodyPr/>
        <a:lstStyle/>
        <a:p>
          <a:pPr rtl="1"/>
          <a:endParaRPr lang="ar-EG"/>
        </a:p>
      </dgm:t>
    </dgm:pt>
    <dgm:pt modelId="{9614BD6A-1FCB-424D-9CD4-2414E492789C}">
      <dgm:prSet phldrT="[نص]" custT="1"/>
      <dgm:spPr/>
      <dgm:t>
        <a:bodyPr/>
        <a:lstStyle/>
        <a:p>
          <a:pPr rtl="1"/>
          <a:r>
            <a:rPr lang="ar-EG" sz="1800" dirty="0">
              <a:latin typeface="Alexandria"/>
            </a:rPr>
            <a:t>عملية المسح تتسبب في إتلاف وحدات المجتمع</a:t>
          </a:r>
        </a:p>
      </dgm:t>
    </dgm:pt>
    <dgm:pt modelId="{0A5BA5B9-26A0-4F7C-88A2-B4ABA56986E0}" type="parTrans" cxnId="{38EA7D03-E91E-40E6-B72E-5E31C8A1972F}">
      <dgm:prSet/>
      <dgm:spPr/>
      <dgm:t>
        <a:bodyPr/>
        <a:lstStyle/>
        <a:p>
          <a:pPr rtl="1"/>
          <a:endParaRPr lang="ar-EG"/>
        </a:p>
      </dgm:t>
    </dgm:pt>
    <dgm:pt modelId="{0DC62687-BAA6-4988-B5C7-0EDC65703949}" type="sibTrans" cxnId="{38EA7D03-E91E-40E6-B72E-5E31C8A1972F}">
      <dgm:prSet/>
      <dgm:spPr/>
      <dgm:t>
        <a:bodyPr/>
        <a:lstStyle/>
        <a:p>
          <a:pPr rtl="1"/>
          <a:endParaRPr lang="ar-EG"/>
        </a:p>
      </dgm:t>
    </dgm:pt>
    <dgm:pt modelId="{5E98E914-5C4A-4BAA-A302-449548F45E2B}" type="pres">
      <dgm:prSet presAssocID="{C8181628-5D6C-4004-8E47-3FCFA70625DF}" presName="Name0" presStyleCnt="0">
        <dgm:presLayoutVars>
          <dgm:chMax val="1"/>
          <dgm:dir/>
          <dgm:animLvl val="ctr"/>
          <dgm:resizeHandles val="exact"/>
        </dgm:presLayoutVars>
      </dgm:prSet>
      <dgm:spPr/>
    </dgm:pt>
    <dgm:pt modelId="{896572E2-32BD-4D41-9F41-A0B6D69EE422}" type="pres">
      <dgm:prSet presAssocID="{6D5B1A9D-832F-4D75-A307-7933A3D6D0BB}" presName="centerShape" presStyleLbl="node0" presStyleIdx="0" presStyleCnt="1" custScaleX="131184" custLinFactNeighborX="1428" custLinFactNeighborY="8878"/>
      <dgm:spPr/>
    </dgm:pt>
    <dgm:pt modelId="{DA7F5DB5-0F2B-434C-A26A-926F774AC430}" type="pres">
      <dgm:prSet presAssocID="{402D1ED0-691E-4D57-B55B-F3DD42A5E01D}" presName="parTrans" presStyleLbl="sibTrans2D1" presStyleIdx="0" presStyleCnt="5"/>
      <dgm:spPr/>
    </dgm:pt>
    <dgm:pt modelId="{7C9A264A-1C2A-4C23-9B2C-DC9EBE69D884}" type="pres">
      <dgm:prSet presAssocID="{402D1ED0-691E-4D57-B55B-F3DD42A5E01D}" presName="connectorText" presStyleLbl="sibTrans2D1" presStyleIdx="0" presStyleCnt="5"/>
      <dgm:spPr/>
    </dgm:pt>
    <dgm:pt modelId="{2303A932-A3C1-44BF-88C4-80C93C9FAA8C}" type="pres">
      <dgm:prSet presAssocID="{C7C55D0E-7480-4AFF-A82E-9C86CCA09E73}" presName="node" presStyleLbl="node1" presStyleIdx="0" presStyleCnt="5" custScaleX="184867" custRadScaleRad="90792" custRadScaleInc="-3735">
        <dgm:presLayoutVars>
          <dgm:bulletEnabled val="1"/>
        </dgm:presLayoutVars>
      </dgm:prSet>
      <dgm:spPr/>
    </dgm:pt>
    <dgm:pt modelId="{41FB8D14-9DB2-4A77-ADE6-4F052FE73DB7}" type="pres">
      <dgm:prSet presAssocID="{57E17ADD-9A49-42D1-B386-ED46347B32C9}" presName="parTrans" presStyleLbl="sibTrans2D1" presStyleIdx="1" presStyleCnt="5"/>
      <dgm:spPr/>
    </dgm:pt>
    <dgm:pt modelId="{E94A7A1B-B887-4806-BFE7-CF6BC333B829}" type="pres">
      <dgm:prSet presAssocID="{57E17ADD-9A49-42D1-B386-ED46347B32C9}" presName="connectorText" presStyleLbl="sibTrans2D1" presStyleIdx="1" presStyleCnt="5"/>
      <dgm:spPr/>
    </dgm:pt>
    <dgm:pt modelId="{713E35B2-DEA4-4F62-A5F6-6A4BE4EACEA7}" type="pres">
      <dgm:prSet presAssocID="{5B621859-BD53-4FFA-A70A-6A50291B8740}" presName="node" presStyleLbl="node1" presStyleIdx="1" presStyleCnt="5" custScaleX="193271" custRadScaleRad="147894" custRadScaleInc="4912">
        <dgm:presLayoutVars>
          <dgm:bulletEnabled val="1"/>
        </dgm:presLayoutVars>
      </dgm:prSet>
      <dgm:spPr/>
    </dgm:pt>
    <dgm:pt modelId="{C3039F5F-7ACE-46D0-8EB0-A1044D397E9D}" type="pres">
      <dgm:prSet presAssocID="{B5B62F0C-D16A-491B-AF63-DAE7018A8915}" presName="parTrans" presStyleLbl="sibTrans2D1" presStyleIdx="2" presStyleCnt="5"/>
      <dgm:spPr/>
    </dgm:pt>
    <dgm:pt modelId="{E978EC82-12F6-419C-A1FA-3B9261B867FE}" type="pres">
      <dgm:prSet presAssocID="{B5B62F0C-D16A-491B-AF63-DAE7018A8915}" presName="connectorText" presStyleLbl="sibTrans2D1" presStyleIdx="2" presStyleCnt="5"/>
      <dgm:spPr/>
    </dgm:pt>
    <dgm:pt modelId="{DA478FA2-9D22-41C5-8747-CB2BE9CA0D14}" type="pres">
      <dgm:prSet presAssocID="{BC70AF1D-AC92-4238-8050-5B8A9ADC7E37}" presName="node" presStyleLbl="node1" presStyleIdx="2" presStyleCnt="5" custScaleX="185041" custRadScaleRad="149287" custRadScaleInc="-67708">
        <dgm:presLayoutVars>
          <dgm:bulletEnabled val="1"/>
        </dgm:presLayoutVars>
      </dgm:prSet>
      <dgm:spPr/>
    </dgm:pt>
    <dgm:pt modelId="{ABA99DCB-9EEF-450F-A68E-C9930653C2D7}" type="pres">
      <dgm:prSet presAssocID="{E7419C48-89B0-4FE9-BF80-644934645966}" presName="parTrans" presStyleLbl="sibTrans2D1" presStyleIdx="3" presStyleCnt="5"/>
      <dgm:spPr/>
    </dgm:pt>
    <dgm:pt modelId="{14DFE482-04A9-4F00-9C32-5D2D519DBEB6}" type="pres">
      <dgm:prSet presAssocID="{E7419C48-89B0-4FE9-BF80-644934645966}" presName="connectorText" presStyleLbl="sibTrans2D1" presStyleIdx="3" presStyleCnt="5"/>
      <dgm:spPr/>
    </dgm:pt>
    <dgm:pt modelId="{D29F18C1-608D-4026-887F-4C886B49A097}" type="pres">
      <dgm:prSet presAssocID="{D30F38E3-4559-4721-BBE6-5F9844E0EC2A}" presName="node" presStyleLbl="node1" presStyleIdx="3" presStyleCnt="5" custScaleX="164376" custScaleY="91824" custRadScaleRad="150735" custRadScaleInc="79554">
        <dgm:presLayoutVars>
          <dgm:bulletEnabled val="1"/>
        </dgm:presLayoutVars>
      </dgm:prSet>
      <dgm:spPr/>
    </dgm:pt>
    <dgm:pt modelId="{263CC6C0-D8E3-4E40-B7A3-1413C39D5195}" type="pres">
      <dgm:prSet presAssocID="{0A5BA5B9-26A0-4F7C-88A2-B4ABA56986E0}" presName="parTrans" presStyleLbl="sibTrans2D1" presStyleIdx="4" presStyleCnt="5"/>
      <dgm:spPr/>
    </dgm:pt>
    <dgm:pt modelId="{284D0251-4EBD-499A-82A0-9883B2D18F50}" type="pres">
      <dgm:prSet presAssocID="{0A5BA5B9-26A0-4F7C-88A2-B4ABA56986E0}" presName="connectorText" presStyleLbl="sibTrans2D1" presStyleIdx="4" presStyleCnt="5"/>
      <dgm:spPr/>
    </dgm:pt>
    <dgm:pt modelId="{6AA4EE76-B710-41AB-8BF3-057B2CD9D129}" type="pres">
      <dgm:prSet presAssocID="{9614BD6A-1FCB-424D-9CD4-2414E492789C}" presName="node" presStyleLbl="node1" presStyleIdx="4" presStyleCnt="5" custScaleX="188967" custRadScaleRad="142284" custRadScaleInc="-12958">
        <dgm:presLayoutVars>
          <dgm:bulletEnabled val="1"/>
        </dgm:presLayoutVars>
      </dgm:prSet>
      <dgm:spPr/>
    </dgm:pt>
  </dgm:ptLst>
  <dgm:cxnLst>
    <dgm:cxn modelId="{80012100-6044-482A-B5D5-3B75E099FF3F}" type="presOf" srcId="{D30F38E3-4559-4721-BBE6-5F9844E0EC2A}" destId="{D29F18C1-608D-4026-887F-4C886B49A097}" srcOrd="0" destOrd="0" presId="urn:microsoft.com/office/officeart/2005/8/layout/radial5"/>
    <dgm:cxn modelId="{38EA7D03-E91E-40E6-B72E-5E31C8A1972F}" srcId="{6D5B1A9D-832F-4D75-A307-7933A3D6D0BB}" destId="{9614BD6A-1FCB-424D-9CD4-2414E492789C}" srcOrd="4" destOrd="0" parTransId="{0A5BA5B9-26A0-4F7C-88A2-B4ABA56986E0}" sibTransId="{0DC62687-BAA6-4988-B5C7-0EDC65703949}"/>
    <dgm:cxn modelId="{2CAB4710-B96F-41C6-9CA9-AF8977019C32}" type="presOf" srcId="{9614BD6A-1FCB-424D-9CD4-2414E492789C}" destId="{6AA4EE76-B710-41AB-8BF3-057B2CD9D129}" srcOrd="0" destOrd="0" presId="urn:microsoft.com/office/officeart/2005/8/layout/radial5"/>
    <dgm:cxn modelId="{EA351715-C2C4-4A61-AF3A-D987BAD80789}" type="presOf" srcId="{B5B62F0C-D16A-491B-AF63-DAE7018A8915}" destId="{E978EC82-12F6-419C-A1FA-3B9261B867FE}" srcOrd="1" destOrd="0" presId="urn:microsoft.com/office/officeart/2005/8/layout/radial5"/>
    <dgm:cxn modelId="{F4B37F2A-7FE1-44D5-BDE9-99336570D2F7}" srcId="{C8181628-5D6C-4004-8E47-3FCFA70625DF}" destId="{6D5B1A9D-832F-4D75-A307-7933A3D6D0BB}" srcOrd="0" destOrd="0" parTransId="{03E35DF5-51EE-4537-9372-CECEF4B95159}" sibTransId="{6E684E76-ECE2-4853-A628-327D1E3E3B1C}"/>
    <dgm:cxn modelId="{2D199836-B1BB-4512-B43A-51A24F9D4DDF}" srcId="{6D5B1A9D-832F-4D75-A307-7933A3D6D0BB}" destId="{BC70AF1D-AC92-4238-8050-5B8A9ADC7E37}" srcOrd="2" destOrd="0" parTransId="{B5B62F0C-D16A-491B-AF63-DAE7018A8915}" sibTransId="{9C4E7F1F-3A8D-4EB9-B363-D479CB2FC101}"/>
    <dgm:cxn modelId="{A3E2FF36-BD82-40BC-96C6-97EC60BBEBA9}" type="presOf" srcId="{C7C55D0E-7480-4AFF-A82E-9C86CCA09E73}" destId="{2303A932-A3C1-44BF-88C4-80C93C9FAA8C}" srcOrd="0" destOrd="0" presId="urn:microsoft.com/office/officeart/2005/8/layout/radial5"/>
    <dgm:cxn modelId="{4A5CE55B-6A7B-4BDC-BF6B-507853A6DAB7}" type="presOf" srcId="{C8181628-5D6C-4004-8E47-3FCFA70625DF}" destId="{5E98E914-5C4A-4BAA-A302-449548F45E2B}" srcOrd="0" destOrd="0" presId="urn:microsoft.com/office/officeart/2005/8/layout/radial5"/>
    <dgm:cxn modelId="{7110CB6D-FEC7-406E-B691-4D1EA76122C9}" type="presOf" srcId="{E7419C48-89B0-4FE9-BF80-644934645966}" destId="{ABA99DCB-9EEF-450F-A68E-C9930653C2D7}" srcOrd="0" destOrd="0" presId="urn:microsoft.com/office/officeart/2005/8/layout/radial5"/>
    <dgm:cxn modelId="{13A5A24E-3603-49FA-BA4D-B3777DBF069D}" type="presOf" srcId="{5B621859-BD53-4FFA-A70A-6A50291B8740}" destId="{713E35B2-DEA4-4F62-A5F6-6A4BE4EACEA7}" srcOrd="0" destOrd="0" presId="urn:microsoft.com/office/officeart/2005/8/layout/radial5"/>
    <dgm:cxn modelId="{C7A64D73-15D8-4FD8-90B6-564229BF1943}" srcId="{6D5B1A9D-832F-4D75-A307-7933A3D6D0BB}" destId="{D30F38E3-4559-4721-BBE6-5F9844E0EC2A}" srcOrd="3" destOrd="0" parTransId="{E7419C48-89B0-4FE9-BF80-644934645966}" sibTransId="{DA2FB7F6-58B1-446F-B5DF-47F341DD69E0}"/>
    <dgm:cxn modelId="{0C728F75-7973-4BB2-BDA2-2797D39A90FD}" type="presOf" srcId="{57E17ADD-9A49-42D1-B386-ED46347B32C9}" destId="{41FB8D14-9DB2-4A77-ADE6-4F052FE73DB7}" srcOrd="0" destOrd="0" presId="urn:microsoft.com/office/officeart/2005/8/layout/radial5"/>
    <dgm:cxn modelId="{5C0C2959-1A81-42E9-AA24-37A59DE64D3E}" type="presOf" srcId="{402D1ED0-691E-4D57-B55B-F3DD42A5E01D}" destId="{7C9A264A-1C2A-4C23-9B2C-DC9EBE69D884}" srcOrd="1" destOrd="0" presId="urn:microsoft.com/office/officeart/2005/8/layout/radial5"/>
    <dgm:cxn modelId="{7DDA1B81-82C0-4160-836B-EC0B5EE713AC}" type="presOf" srcId="{6D5B1A9D-832F-4D75-A307-7933A3D6D0BB}" destId="{896572E2-32BD-4D41-9F41-A0B6D69EE422}" srcOrd="0" destOrd="0" presId="urn:microsoft.com/office/officeart/2005/8/layout/radial5"/>
    <dgm:cxn modelId="{9F554E93-4026-4631-9160-A0D05CB61FDA}" type="presOf" srcId="{BC70AF1D-AC92-4238-8050-5B8A9ADC7E37}" destId="{DA478FA2-9D22-41C5-8747-CB2BE9CA0D14}" srcOrd="0" destOrd="0" presId="urn:microsoft.com/office/officeart/2005/8/layout/radial5"/>
    <dgm:cxn modelId="{E4AA70AF-B0A4-4AC4-AFB7-F633255AC2B0}" type="presOf" srcId="{0A5BA5B9-26A0-4F7C-88A2-B4ABA56986E0}" destId="{263CC6C0-D8E3-4E40-B7A3-1413C39D5195}" srcOrd="0" destOrd="0" presId="urn:microsoft.com/office/officeart/2005/8/layout/radial5"/>
    <dgm:cxn modelId="{2C3E6EBE-66F3-4163-B797-27CEDB82F3A2}" type="presOf" srcId="{402D1ED0-691E-4D57-B55B-F3DD42A5E01D}" destId="{DA7F5DB5-0F2B-434C-A26A-926F774AC430}" srcOrd="0" destOrd="0" presId="urn:microsoft.com/office/officeart/2005/8/layout/radial5"/>
    <dgm:cxn modelId="{95873DC4-9F37-4457-87E6-5D92289403A4}" type="presOf" srcId="{0A5BA5B9-26A0-4F7C-88A2-B4ABA56986E0}" destId="{284D0251-4EBD-499A-82A0-9883B2D18F50}" srcOrd="1" destOrd="0" presId="urn:microsoft.com/office/officeart/2005/8/layout/radial5"/>
    <dgm:cxn modelId="{4E952CC7-4361-4308-9E11-FBBD8AB38AA2}" srcId="{6D5B1A9D-832F-4D75-A307-7933A3D6D0BB}" destId="{C7C55D0E-7480-4AFF-A82E-9C86CCA09E73}" srcOrd="0" destOrd="0" parTransId="{402D1ED0-691E-4D57-B55B-F3DD42A5E01D}" sibTransId="{A21B6A7D-2329-4B64-A00D-472A0E0CC903}"/>
    <dgm:cxn modelId="{6F9E19D6-A787-4D47-92F2-ABEE6CCC5A08}" type="presOf" srcId="{57E17ADD-9A49-42D1-B386-ED46347B32C9}" destId="{E94A7A1B-B887-4806-BFE7-CF6BC333B829}" srcOrd="1" destOrd="0" presId="urn:microsoft.com/office/officeart/2005/8/layout/radial5"/>
    <dgm:cxn modelId="{D518B1DA-FF9E-488A-8399-712B03BE740E}" srcId="{6D5B1A9D-832F-4D75-A307-7933A3D6D0BB}" destId="{5B621859-BD53-4FFA-A70A-6A50291B8740}" srcOrd="1" destOrd="0" parTransId="{57E17ADD-9A49-42D1-B386-ED46347B32C9}" sibTransId="{27F0F854-8149-4D75-B8A0-91831A271D7D}"/>
    <dgm:cxn modelId="{92F2A0DC-FD7D-41E1-9FCC-748EFD095187}" type="presOf" srcId="{B5B62F0C-D16A-491B-AF63-DAE7018A8915}" destId="{C3039F5F-7ACE-46D0-8EB0-A1044D397E9D}" srcOrd="0" destOrd="0" presId="urn:microsoft.com/office/officeart/2005/8/layout/radial5"/>
    <dgm:cxn modelId="{F0A0B6F5-1318-4ADA-B532-44A67B8D4723}" type="presOf" srcId="{E7419C48-89B0-4FE9-BF80-644934645966}" destId="{14DFE482-04A9-4F00-9C32-5D2D519DBEB6}" srcOrd="1" destOrd="0" presId="urn:microsoft.com/office/officeart/2005/8/layout/radial5"/>
    <dgm:cxn modelId="{4A708070-1B2C-4F39-A715-491D5C13951A}" type="presParOf" srcId="{5E98E914-5C4A-4BAA-A302-449548F45E2B}" destId="{896572E2-32BD-4D41-9F41-A0B6D69EE422}" srcOrd="0" destOrd="0" presId="urn:microsoft.com/office/officeart/2005/8/layout/radial5"/>
    <dgm:cxn modelId="{FBCFDC97-3BCB-46B9-90D5-41F647C2DED9}" type="presParOf" srcId="{5E98E914-5C4A-4BAA-A302-449548F45E2B}" destId="{DA7F5DB5-0F2B-434C-A26A-926F774AC430}" srcOrd="1" destOrd="0" presId="urn:microsoft.com/office/officeart/2005/8/layout/radial5"/>
    <dgm:cxn modelId="{DED677DA-ECFD-4558-BCDB-9DB11722AFE1}" type="presParOf" srcId="{DA7F5DB5-0F2B-434C-A26A-926F774AC430}" destId="{7C9A264A-1C2A-4C23-9B2C-DC9EBE69D884}" srcOrd="0" destOrd="0" presId="urn:microsoft.com/office/officeart/2005/8/layout/radial5"/>
    <dgm:cxn modelId="{1154D378-26D8-418F-888A-91B9E21EB88F}" type="presParOf" srcId="{5E98E914-5C4A-4BAA-A302-449548F45E2B}" destId="{2303A932-A3C1-44BF-88C4-80C93C9FAA8C}" srcOrd="2" destOrd="0" presId="urn:microsoft.com/office/officeart/2005/8/layout/radial5"/>
    <dgm:cxn modelId="{B94A4FD2-8B8F-4EEC-ADA0-0684D8CEA468}" type="presParOf" srcId="{5E98E914-5C4A-4BAA-A302-449548F45E2B}" destId="{41FB8D14-9DB2-4A77-ADE6-4F052FE73DB7}" srcOrd="3" destOrd="0" presId="urn:microsoft.com/office/officeart/2005/8/layout/radial5"/>
    <dgm:cxn modelId="{86A7A8B4-C2A3-4679-A7ED-BC514E1235CC}" type="presParOf" srcId="{41FB8D14-9DB2-4A77-ADE6-4F052FE73DB7}" destId="{E94A7A1B-B887-4806-BFE7-CF6BC333B829}" srcOrd="0" destOrd="0" presId="urn:microsoft.com/office/officeart/2005/8/layout/radial5"/>
    <dgm:cxn modelId="{3F7E37C5-EAA5-4D56-AE54-9476844B959B}" type="presParOf" srcId="{5E98E914-5C4A-4BAA-A302-449548F45E2B}" destId="{713E35B2-DEA4-4F62-A5F6-6A4BE4EACEA7}" srcOrd="4" destOrd="0" presId="urn:microsoft.com/office/officeart/2005/8/layout/radial5"/>
    <dgm:cxn modelId="{8AEF59D9-4A01-4DA4-8D04-FF0536C3121E}" type="presParOf" srcId="{5E98E914-5C4A-4BAA-A302-449548F45E2B}" destId="{C3039F5F-7ACE-46D0-8EB0-A1044D397E9D}" srcOrd="5" destOrd="0" presId="urn:microsoft.com/office/officeart/2005/8/layout/radial5"/>
    <dgm:cxn modelId="{048D17E7-9251-48E8-846F-AEEBC9B0C001}" type="presParOf" srcId="{C3039F5F-7ACE-46D0-8EB0-A1044D397E9D}" destId="{E978EC82-12F6-419C-A1FA-3B9261B867FE}" srcOrd="0" destOrd="0" presId="urn:microsoft.com/office/officeart/2005/8/layout/radial5"/>
    <dgm:cxn modelId="{5DAA4801-911B-4227-BC6A-0F5A459698D7}" type="presParOf" srcId="{5E98E914-5C4A-4BAA-A302-449548F45E2B}" destId="{DA478FA2-9D22-41C5-8747-CB2BE9CA0D14}" srcOrd="6" destOrd="0" presId="urn:microsoft.com/office/officeart/2005/8/layout/radial5"/>
    <dgm:cxn modelId="{BABD23AB-6973-4591-9354-1A1688721952}" type="presParOf" srcId="{5E98E914-5C4A-4BAA-A302-449548F45E2B}" destId="{ABA99DCB-9EEF-450F-A68E-C9930653C2D7}" srcOrd="7" destOrd="0" presId="urn:microsoft.com/office/officeart/2005/8/layout/radial5"/>
    <dgm:cxn modelId="{92F66F57-1123-4781-B421-94730A98242A}" type="presParOf" srcId="{ABA99DCB-9EEF-450F-A68E-C9930653C2D7}" destId="{14DFE482-04A9-4F00-9C32-5D2D519DBEB6}" srcOrd="0" destOrd="0" presId="urn:microsoft.com/office/officeart/2005/8/layout/radial5"/>
    <dgm:cxn modelId="{A458B27B-7A61-4A2B-A63D-37B55DBEBA1B}" type="presParOf" srcId="{5E98E914-5C4A-4BAA-A302-449548F45E2B}" destId="{D29F18C1-608D-4026-887F-4C886B49A097}" srcOrd="8" destOrd="0" presId="urn:microsoft.com/office/officeart/2005/8/layout/radial5"/>
    <dgm:cxn modelId="{8847FABD-6D06-42C7-A892-4E5C40F0ACAA}" type="presParOf" srcId="{5E98E914-5C4A-4BAA-A302-449548F45E2B}" destId="{263CC6C0-D8E3-4E40-B7A3-1413C39D5195}" srcOrd="9" destOrd="0" presId="urn:microsoft.com/office/officeart/2005/8/layout/radial5"/>
    <dgm:cxn modelId="{46BE03A4-FFB2-457C-9FA1-D0979C7A4420}" type="presParOf" srcId="{263CC6C0-D8E3-4E40-B7A3-1413C39D5195}" destId="{284D0251-4EBD-499A-82A0-9883B2D18F50}" srcOrd="0" destOrd="0" presId="urn:microsoft.com/office/officeart/2005/8/layout/radial5"/>
    <dgm:cxn modelId="{997F2A85-354A-4EF4-8753-36E51ADE0228}" type="presParOf" srcId="{5E98E914-5C4A-4BAA-A302-449548F45E2B}" destId="{6AA4EE76-B710-41AB-8BF3-057B2CD9D129}"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BDBCBC-C52E-46A7-B9EC-EE02A961F603}" type="doc">
      <dgm:prSet loTypeId="urn:microsoft.com/office/officeart/2008/layout/HalfCircleOrganizationChart" loCatId="hierarchy" qsTypeId="urn:microsoft.com/office/officeart/2005/8/quickstyle/simple1" qsCatId="simple" csTypeId="urn:microsoft.com/office/officeart/2005/8/colors/accent3_1" csCatId="accent3" phldr="1"/>
      <dgm:spPr/>
      <dgm:t>
        <a:bodyPr/>
        <a:lstStyle/>
        <a:p>
          <a:pPr rtl="1"/>
          <a:endParaRPr lang="ar-EG"/>
        </a:p>
      </dgm:t>
    </dgm:pt>
    <dgm:pt modelId="{243ED6B9-72E8-4054-BF4A-E3B78554871B}">
      <dgm:prSet phldrT="[نص]" custT="1"/>
      <dgm:spPr>
        <a:xfrm>
          <a:off x="3250909" y="133885"/>
          <a:ext cx="3579816" cy="425503"/>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أنواع المعاينة</a:t>
          </a:r>
        </a:p>
      </dgm:t>
    </dgm:pt>
    <dgm:pt modelId="{1CB3767E-140A-4A55-80C8-E5066446725E}" type="parTrans" cxnId="{BA5CBDB0-8E39-4068-9DB6-AAC301A4238C}">
      <dgm:prSet/>
      <dgm:spPr/>
      <dgm:t>
        <a:bodyPr/>
        <a:lstStyle/>
        <a:p>
          <a:pPr rtl="1"/>
          <a:endParaRPr lang="ar-EG"/>
        </a:p>
      </dgm:t>
    </dgm:pt>
    <dgm:pt modelId="{3F21A4E8-314E-414E-8A0E-EAFE8C4CBF8A}" type="sibTrans" cxnId="{BA5CBDB0-8E39-4068-9DB6-AAC301A4238C}">
      <dgm:prSet/>
      <dgm:spPr/>
      <dgm:t>
        <a:bodyPr/>
        <a:lstStyle/>
        <a:p>
          <a:pPr rtl="1"/>
          <a:endParaRPr lang="ar-EG"/>
        </a:p>
      </dgm:t>
    </dgm:pt>
    <dgm:pt modelId="{EDD6B526-E927-4C1A-91BF-B475D4CE361E}">
      <dgm:prSet phldrT="[نص]" custT="1"/>
      <dgm:spPr>
        <a:xfrm>
          <a:off x="0" y="979719"/>
          <a:ext cx="2169834" cy="371826"/>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غير احتمالية </a:t>
          </a:r>
        </a:p>
      </dgm:t>
    </dgm:pt>
    <dgm:pt modelId="{72517E49-1512-41D9-AB3B-86FBCAA39800}" type="parTrans" cxnId="{A7321FE2-2CB6-4473-ACB1-0B09984409A4}">
      <dgm:prSet>
        <dgm:style>
          <a:lnRef idx="1">
            <a:schemeClr val="accent2"/>
          </a:lnRef>
          <a:fillRef idx="0">
            <a:schemeClr val="accent2"/>
          </a:fillRef>
          <a:effectRef idx="0">
            <a:schemeClr val="accent2"/>
          </a:effectRef>
          <a:fontRef idx="minor">
            <a:schemeClr val="tx1"/>
          </a:fontRef>
        </dgm:style>
      </dgm:prSet>
      <dgm:spPr>
        <a:xfrm>
          <a:off x="1084917" y="679062"/>
          <a:ext cx="3955900" cy="196081"/>
        </a:xfrm>
        <a:custGeom>
          <a:avLst/>
          <a:gdLst/>
          <a:ahLst/>
          <a:cxnLst/>
          <a:rect l="0" t="0" r="0" b="0"/>
          <a:pathLst>
            <a:path>
              <a:moveTo>
                <a:pt x="3955900" y="0"/>
              </a:moveTo>
              <a:lnTo>
                <a:pt x="3955900" y="98140"/>
              </a:lnTo>
              <a:lnTo>
                <a:pt x="0" y="98140"/>
              </a:lnTo>
              <a:lnTo>
                <a:pt x="0" y="196081"/>
              </a:lnTo>
            </a:path>
          </a:pathLst>
        </a:custGeom>
        <a:noFill/>
        <a:ln w="6350" cap="flat" cmpd="sng" algn="ctr">
          <a:solidFill>
            <a:srgbClr val="ED7D31"/>
          </a:solidFill>
          <a:prstDash val="solid"/>
          <a:miter lim="800000"/>
        </a:ln>
        <a:effectLst/>
      </dgm:spPr>
      <dgm:t>
        <a:bodyPr/>
        <a:lstStyle/>
        <a:p>
          <a:pPr rtl="1"/>
          <a:endParaRPr lang="ar-EG"/>
        </a:p>
      </dgm:t>
    </dgm:pt>
    <dgm:pt modelId="{4AA791F6-587C-4C2E-83EB-B98C55B0C2C8}" type="sibTrans" cxnId="{A7321FE2-2CB6-4473-ACB1-0B09984409A4}">
      <dgm:prSet/>
      <dgm:spPr/>
      <dgm:t>
        <a:bodyPr/>
        <a:lstStyle/>
        <a:p>
          <a:pPr rtl="1"/>
          <a:endParaRPr lang="ar-EG"/>
        </a:p>
      </dgm:t>
    </dgm:pt>
    <dgm:pt modelId="{C5C810DF-12E0-47F3-9BD3-6F9C1B8C60F7}">
      <dgm:prSet phldrT="[نص]" custT="1"/>
      <dgm:spPr>
        <a:xfrm>
          <a:off x="2100138" y="1731835"/>
          <a:ext cx="1498772" cy="374605"/>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العينة الهادفة </a:t>
          </a:r>
        </a:p>
      </dgm:t>
    </dgm:pt>
    <dgm:pt modelId="{E1DFAED4-A3A6-4C69-851D-6DCAC234B014}" type="parTrans" cxnId="{61340016-3E4C-4B45-AD13-D9F85CE04BC7}">
      <dgm:prSet>
        <dgm:style>
          <a:lnRef idx="1">
            <a:schemeClr val="accent2"/>
          </a:lnRef>
          <a:fillRef idx="0">
            <a:schemeClr val="accent2"/>
          </a:fillRef>
          <a:effectRef idx="0">
            <a:schemeClr val="accent2"/>
          </a:effectRef>
          <a:fontRef idx="minor">
            <a:schemeClr val="tx1"/>
          </a:fontRef>
        </dgm:style>
      </dgm:prSet>
      <dgm:spPr>
        <a:xfrm>
          <a:off x="1084917" y="1456123"/>
          <a:ext cx="1479840" cy="324477"/>
        </a:xfrm>
        <a:custGeom>
          <a:avLst/>
          <a:gdLst/>
          <a:ahLst/>
          <a:cxnLst/>
          <a:rect l="0" t="0" r="0" b="0"/>
          <a:pathLst>
            <a:path>
              <a:moveTo>
                <a:pt x="0" y="0"/>
              </a:moveTo>
              <a:lnTo>
                <a:pt x="0" y="324477"/>
              </a:lnTo>
              <a:lnTo>
                <a:pt x="1479840" y="324477"/>
              </a:lnTo>
            </a:path>
          </a:pathLst>
        </a:custGeom>
        <a:noFill/>
        <a:ln w="6350" cap="flat" cmpd="sng" algn="ctr">
          <a:solidFill>
            <a:srgbClr val="ED7D31"/>
          </a:solidFill>
          <a:prstDash val="solid"/>
          <a:miter lim="800000"/>
        </a:ln>
        <a:effectLst/>
      </dgm:spPr>
      <dgm:t>
        <a:bodyPr/>
        <a:lstStyle/>
        <a:p>
          <a:pPr rtl="1"/>
          <a:endParaRPr lang="ar-EG"/>
        </a:p>
      </dgm:t>
    </dgm:pt>
    <dgm:pt modelId="{0DC8C605-FBCE-4CA8-A711-A0F7E72ABECA}" type="sibTrans" cxnId="{61340016-3E4C-4B45-AD13-D9F85CE04BC7}">
      <dgm:prSet/>
      <dgm:spPr/>
      <dgm:t>
        <a:bodyPr/>
        <a:lstStyle/>
        <a:p>
          <a:pPr rtl="1"/>
          <a:endParaRPr lang="ar-EG"/>
        </a:p>
      </dgm:t>
    </dgm:pt>
    <dgm:pt modelId="{C9D199E3-9A9E-4BCE-BAF9-11FE97BCFC79}">
      <dgm:prSet phldrT="[نص]" custT="1"/>
      <dgm:spPr>
        <a:xfrm>
          <a:off x="2240520" y="2509127"/>
          <a:ext cx="1452190" cy="438544"/>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العينة </a:t>
          </a:r>
          <a:r>
            <a:rPr lang="ar-EG" sz="1800" dirty="0" err="1">
              <a:solidFill>
                <a:schemeClr val="tx1"/>
              </a:solidFill>
              <a:latin typeface="Calibri" panose="020F0502020204030204"/>
              <a:ea typeface="+mn-ea"/>
              <a:cs typeface="Arial" panose="020B0604020202020204" pitchFamily="34" charset="0"/>
            </a:rPr>
            <a:t>الحصصية</a:t>
          </a:r>
          <a:endParaRPr lang="ar-EG" sz="1800" dirty="0">
            <a:solidFill>
              <a:schemeClr val="tx1"/>
            </a:solidFill>
            <a:latin typeface="Calibri" panose="020F0502020204030204"/>
            <a:ea typeface="+mn-ea"/>
            <a:cs typeface="Arial" panose="020B0604020202020204" pitchFamily="34" charset="0"/>
          </a:endParaRPr>
        </a:p>
      </dgm:t>
    </dgm:pt>
    <dgm:pt modelId="{F9870D40-DD8A-411B-AFA3-326EB2629F7B}" type="parTrans" cxnId="{0FB54575-DF7C-4011-8148-F2ECA5424B6F}">
      <dgm:prSet>
        <dgm:style>
          <a:lnRef idx="1">
            <a:schemeClr val="accent2"/>
          </a:lnRef>
          <a:fillRef idx="0">
            <a:schemeClr val="accent2"/>
          </a:fillRef>
          <a:effectRef idx="0">
            <a:schemeClr val="accent2"/>
          </a:effectRef>
          <a:fontRef idx="minor">
            <a:schemeClr val="tx1"/>
          </a:fontRef>
        </dgm:style>
      </dgm:prSet>
      <dgm:spPr>
        <a:xfrm>
          <a:off x="1084917" y="1456123"/>
          <a:ext cx="1605782" cy="1142729"/>
        </a:xfrm>
        <a:custGeom>
          <a:avLst/>
          <a:gdLst/>
          <a:ahLst/>
          <a:cxnLst/>
          <a:rect l="0" t="0" r="0" b="0"/>
          <a:pathLst>
            <a:path>
              <a:moveTo>
                <a:pt x="0" y="0"/>
              </a:moveTo>
              <a:lnTo>
                <a:pt x="0" y="1142729"/>
              </a:lnTo>
              <a:lnTo>
                <a:pt x="1605782" y="1142729"/>
              </a:lnTo>
            </a:path>
          </a:pathLst>
        </a:custGeom>
        <a:noFill/>
        <a:ln w="6350" cap="flat" cmpd="sng" algn="ctr">
          <a:solidFill>
            <a:srgbClr val="ED7D31"/>
          </a:solidFill>
          <a:prstDash val="solid"/>
          <a:miter lim="800000"/>
        </a:ln>
        <a:effectLst/>
      </dgm:spPr>
      <dgm:t>
        <a:bodyPr/>
        <a:lstStyle/>
        <a:p>
          <a:pPr rtl="1"/>
          <a:endParaRPr lang="ar-EG"/>
        </a:p>
      </dgm:t>
    </dgm:pt>
    <dgm:pt modelId="{CED3ABAA-C15C-4416-B731-B80AC6E42C8D}" type="sibTrans" cxnId="{0FB54575-DF7C-4011-8148-F2ECA5424B6F}">
      <dgm:prSet/>
      <dgm:spPr/>
      <dgm:t>
        <a:bodyPr/>
        <a:lstStyle/>
        <a:p>
          <a:pPr rtl="1"/>
          <a:endParaRPr lang="ar-EG"/>
        </a:p>
      </dgm:t>
    </dgm:pt>
    <dgm:pt modelId="{4F55BC67-7FED-4B8C-8F7E-8E4D16B630AE}">
      <dgm:prSet phldrT="[نص]" custT="1"/>
      <dgm:spPr>
        <a:xfrm>
          <a:off x="7556629" y="1005286"/>
          <a:ext cx="1871562" cy="552781"/>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احتمالية </a:t>
          </a:r>
        </a:p>
      </dgm:t>
    </dgm:pt>
    <dgm:pt modelId="{B7CED62C-8F95-4100-B36F-33F632EC5A4F}" type="parTrans" cxnId="{D12A103C-2152-483E-8736-9CC8906A75C0}">
      <dgm:prSet>
        <dgm:style>
          <a:lnRef idx="1">
            <a:schemeClr val="accent2"/>
          </a:lnRef>
          <a:fillRef idx="0">
            <a:schemeClr val="accent2"/>
          </a:fillRef>
          <a:effectRef idx="0">
            <a:schemeClr val="accent2"/>
          </a:effectRef>
          <a:fontRef idx="minor">
            <a:schemeClr val="tx1"/>
          </a:fontRef>
        </dgm:style>
      </dgm:prSet>
      <dgm:spPr>
        <a:xfrm>
          <a:off x="5040817" y="679062"/>
          <a:ext cx="3451593" cy="170754"/>
        </a:xfrm>
        <a:custGeom>
          <a:avLst/>
          <a:gdLst/>
          <a:ahLst/>
          <a:cxnLst/>
          <a:rect l="0" t="0" r="0" b="0"/>
          <a:pathLst>
            <a:path>
              <a:moveTo>
                <a:pt x="0" y="0"/>
              </a:moveTo>
              <a:lnTo>
                <a:pt x="0" y="72814"/>
              </a:lnTo>
              <a:lnTo>
                <a:pt x="3451593" y="72814"/>
              </a:lnTo>
              <a:lnTo>
                <a:pt x="3451593" y="170754"/>
              </a:lnTo>
            </a:path>
          </a:pathLst>
        </a:custGeom>
        <a:noFill/>
        <a:ln w="6350" cap="flat" cmpd="sng" algn="ctr">
          <a:solidFill>
            <a:srgbClr val="ED7D31"/>
          </a:solidFill>
          <a:prstDash val="solid"/>
          <a:miter lim="800000"/>
        </a:ln>
        <a:effectLst/>
      </dgm:spPr>
      <dgm:t>
        <a:bodyPr/>
        <a:lstStyle/>
        <a:p>
          <a:pPr rtl="1"/>
          <a:endParaRPr lang="ar-EG"/>
        </a:p>
      </dgm:t>
    </dgm:pt>
    <dgm:pt modelId="{750B769B-6B5F-48CD-A93E-BC8A2D8E6414}" type="sibTrans" cxnId="{D12A103C-2152-483E-8736-9CC8906A75C0}">
      <dgm:prSet/>
      <dgm:spPr/>
      <dgm:t>
        <a:bodyPr/>
        <a:lstStyle/>
        <a:p>
          <a:pPr rtl="1"/>
          <a:endParaRPr lang="ar-EG"/>
        </a:p>
      </dgm:t>
    </dgm:pt>
    <dgm:pt modelId="{4C918E38-C035-4D22-BDA5-30FC1E966EED}">
      <dgm:prSet phldrT="[نص]" custT="1"/>
      <dgm:spPr>
        <a:xfrm>
          <a:off x="4688170" y="2045308"/>
          <a:ext cx="1660188" cy="438493"/>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غير مقيدة </a:t>
          </a:r>
        </a:p>
      </dgm:t>
    </dgm:pt>
    <dgm:pt modelId="{3F71C266-7100-4195-B3E8-0149E7EFD2CB}" type="parTrans" cxnId="{5C0CE413-AAA9-4C89-91D3-A766495365F9}">
      <dgm:prSet>
        <dgm:style>
          <a:lnRef idx="1">
            <a:schemeClr val="accent2"/>
          </a:lnRef>
          <a:fillRef idx="0">
            <a:schemeClr val="accent2"/>
          </a:fillRef>
          <a:effectRef idx="0">
            <a:schemeClr val="accent2"/>
          </a:effectRef>
          <a:fontRef idx="minor">
            <a:schemeClr val="tx1"/>
          </a:fontRef>
        </dgm:style>
      </dgm:prSet>
      <dgm:spPr>
        <a:xfrm>
          <a:off x="5518264" y="1713537"/>
          <a:ext cx="2974146" cy="208444"/>
        </a:xfrm>
        <a:custGeom>
          <a:avLst/>
          <a:gdLst/>
          <a:ahLst/>
          <a:cxnLst/>
          <a:rect l="0" t="0" r="0" b="0"/>
          <a:pathLst>
            <a:path>
              <a:moveTo>
                <a:pt x="2974146" y="0"/>
              </a:moveTo>
              <a:lnTo>
                <a:pt x="2974146" y="110503"/>
              </a:lnTo>
              <a:lnTo>
                <a:pt x="0" y="110503"/>
              </a:lnTo>
              <a:lnTo>
                <a:pt x="0" y="208444"/>
              </a:lnTo>
            </a:path>
          </a:pathLst>
        </a:custGeom>
        <a:noFill/>
        <a:ln w="6350" cap="flat" cmpd="sng" algn="ctr">
          <a:solidFill>
            <a:srgbClr val="ED7D31"/>
          </a:solidFill>
          <a:prstDash val="solid"/>
          <a:miter lim="800000"/>
        </a:ln>
        <a:effectLst/>
      </dgm:spPr>
      <dgm:t>
        <a:bodyPr/>
        <a:lstStyle/>
        <a:p>
          <a:pPr rtl="1"/>
          <a:endParaRPr lang="ar-EG"/>
        </a:p>
      </dgm:t>
    </dgm:pt>
    <dgm:pt modelId="{83432A7D-C856-40D8-9CE7-F6A6E4B37A26}" type="sibTrans" cxnId="{5C0CE413-AAA9-4C89-91D3-A766495365F9}">
      <dgm:prSet/>
      <dgm:spPr/>
      <dgm:t>
        <a:bodyPr/>
        <a:lstStyle/>
        <a:p>
          <a:pPr rtl="1"/>
          <a:endParaRPr lang="ar-EG"/>
        </a:p>
      </dgm:t>
    </dgm:pt>
    <dgm:pt modelId="{D812F24C-F7E2-4AB1-9936-AE22AE1B3F2C}">
      <dgm:prSet custT="1"/>
      <dgm:spPr>
        <a:xfrm>
          <a:off x="8850277" y="1984830"/>
          <a:ext cx="1782455" cy="398595"/>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مقيدة</a:t>
          </a:r>
        </a:p>
      </dgm:t>
    </dgm:pt>
    <dgm:pt modelId="{8BF90FDC-92F2-42F4-BECB-009E9FE28E1C}" type="parTrans" cxnId="{4C42F16D-BE30-4715-A8A2-9641133587F0}">
      <dgm:prSet>
        <dgm:style>
          <a:lnRef idx="1">
            <a:schemeClr val="accent2"/>
          </a:lnRef>
          <a:fillRef idx="0">
            <a:schemeClr val="accent2"/>
          </a:fillRef>
          <a:effectRef idx="0">
            <a:schemeClr val="accent2"/>
          </a:effectRef>
          <a:fontRef idx="minor">
            <a:schemeClr val="tx1"/>
          </a:fontRef>
        </dgm:style>
      </dgm:prSet>
      <dgm:spPr>
        <a:xfrm>
          <a:off x="8492411" y="1713537"/>
          <a:ext cx="1249093" cy="159188"/>
        </a:xfrm>
        <a:custGeom>
          <a:avLst/>
          <a:gdLst/>
          <a:ahLst/>
          <a:cxnLst/>
          <a:rect l="0" t="0" r="0" b="0"/>
          <a:pathLst>
            <a:path>
              <a:moveTo>
                <a:pt x="0" y="0"/>
              </a:moveTo>
              <a:lnTo>
                <a:pt x="0" y="61247"/>
              </a:lnTo>
              <a:lnTo>
                <a:pt x="1249093" y="61247"/>
              </a:lnTo>
              <a:lnTo>
                <a:pt x="1249093" y="159188"/>
              </a:lnTo>
            </a:path>
          </a:pathLst>
        </a:custGeom>
        <a:noFill/>
        <a:ln w="6350" cap="flat" cmpd="sng" algn="ctr">
          <a:solidFill>
            <a:srgbClr val="ED7D31"/>
          </a:solidFill>
          <a:prstDash val="solid"/>
          <a:miter lim="800000"/>
        </a:ln>
        <a:effectLst/>
      </dgm:spPr>
      <dgm:t>
        <a:bodyPr/>
        <a:lstStyle/>
        <a:p>
          <a:pPr rtl="1"/>
          <a:endParaRPr lang="ar-EG"/>
        </a:p>
      </dgm:t>
    </dgm:pt>
    <dgm:pt modelId="{7F29D47B-5D4D-4342-B91A-F5E8CFC936F4}" type="sibTrans" cxnId="{4C42F16D-BE30-4715-A8A2-9641133587F0}">
      <dgm:prSet/>
      <dgm:spPr/>
      <dgm:t>
        <a:bodyPr/>
        <a:lstStyle/>
        <a:p>
          <a:pPr rtl="1"/>
          <a:endParaRPr lang="ar-EG"/>
        </a:p>
      </dgm:t>
    </dgm:pt>
    <dgm:pt modelId="{2E4E4698-4725-424C-BE92-36D4BC4C7766}">
      <dgm:prSet phldrT="[نص]" custT="1"/>
      <dgm:spPr>
        <a:xfrm>
          <a:off x="2317100" y="3644398"/>
          <a:ext cx="1426660" cy="538337"/>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كرة الثلج</a:t>
          </a:r>
        </a:p>
      </dgm:t>
    </dgm:pt>
    <dgm:pt modelId="{B5582567-0F43-4B65-AA9E-8D1380433456}" type="parTrans" cxnId="{C6D88A90-772A-4130-8874-C7B79D214DA6}">
      <dgm:prSet>
        <dgm:style>
          <a:lnRef idx="1">
            <a:schemeClr val="accent2"/>
          </a:lnRef>
          <a:fillRef idx="0">
            <a:schemeClr val="accent2"/>
          </a:fillRef>
          <a:effectRef idx="0">
            <a:schemeClr val="accent2"/>
          </a:effectRef>
          <a:fontRef idx="minor">
            <a:schemeClr val="tx1"/>
          </a:fontRef>
        </dgm:style>
      </dgm:prSet>
      <dgm:spPr>
        <a:xfrm>
          <a:off x="1084917" y="1456123"/>
          <a:ext cx="1674448" cy="2341930"/>
        </a:xfrm>
        <a:custGeom>
          <a:avLst/>
          <a:gdLst/>
          <a:ahLst/>
          <a:cxnLst/>
          <a:rect l="0" t="0" r="0" b="0"/>
          <a:pathLst>
            <a:path>
              <a:moveTo>
                <a:pt x="0" y="0"/>
              </a:moveTo>
              <a:lnTo>
                <a:pt x="0" y="2341930"/>
              </a:lnTo>
              <a:lnTo>
                <a:pt x="1674448" y="2341930"/>
              </a:lnTo>
            </a:path>
          </a:pathLst>
        </a:custGeom>
        <a:noFill/>
        <a:ln w="6350" cap="flat" cmpd="sng" algn="ctr">
          <a:solidFill>
            <a:srgbClr val="ED7D31"/>
          </a:solidFill>
          <a:prstDash val="solid"/>
          <a:miter lim="800000"/>
        </a:ln>
        <a:effectLst/>
      </dgm:spPr>
      <dgm:t>
        <a:bodyPr/>
        <a:lstStyle/>
        <a:p>
          <a:pPr rtl="1"/>
          <a:endParaRPr lang="ar-EG"/>
        </a:p>
      </dgm:t>
    </dgm:pt>
    <dgm:pt modelId="{F45AB971-7AA9-4F86-B5E2-6BC2D3DA9320}" type="sibTrans" cxnId="{C6D88A90-772A-4130-8874-C7B79D214DA6}">
      <dgm:prSet/>
      <dgm:spPr/>
      <dgm:t>
        <a:bodyPr/>
        <a:lstStyle/>
        <a:p>
          <a:pPr rtl="1"/>
          <a:endParaRPr lang="ar-EG"/>
        </a:p>
      </dgm:t>
    </dgm:pt>
    <dgm:pt modelId="{7D428BDC-C132-47A6-A22A-FB8D6124C5A9}">
      <dgm:prSet phldrT="[نص]" custT="1"/>
      <dgm:spPr>
        <a:xfrm>
          <a:off x="2309125" y="4684646"/>
          <a:ext cx="1579811" cy="481705"/>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العينة الميسرة  </a:t>
          </a:r>
        </a:p>
      </dgm:t>
    </dgm:pt>
    <dgm:pt modelId="{0318A192-42F7-408C-9219-6F304AA47B04}" type="parTrans" cxnId="{7A7271A2-6D63-471A-9AA5-0A5E6CF1B8C5}">
      <dgm:prSet>
        <dgm:style>
          <a:lnRef idx="1">
            <a:schemeClr val="accent2"/>
          </a:lnRef>
          <a:fillRef idx="0">
            <a:schemeClr val="accent2"/>
          </a:fillRef>
          <a:effectRef idx="0">
            <a:schemeClr val="accent2"/>
          </a:effectRef>
          <a:fontRef idx="minor">
            <a:schemeClr val="tx1"/>
          </a:fontRef>
        </dgm:style>
      </dgm:prSet>
      <dgm:spPr>
        <a:xfrm>
          <a:off x="1084917" y="1456123"/>
          <a:ext cx="1713949" cy="3345898"/>
        </a:xfrm>
        <a:custGeom>
          <a:avLst/>
          <a:gdLst/>
          <a:ahLst/>
          <a:cxnLst/>
          <a:rect l="0" t="0" r="0" b="0"/>
          <a:pathLst>
            <a:path>
              <a:moveTo>
                <a:pt x="0" y="0"/>
              </a:moveTo>
              <a:lnTo>
                <a:pt x="0" y="3345898"/>
              </a:lnTo>
              <a:lnTo>
                <a:pt x="1713949" y="3345898"/>
              </a:lnTo>
            </a:path>
          </a:pathLst>
        </a:custGeom>
        <a:noFill/>
        <a:ln w="6350" cap="flat" cmpd="sng" algn="ctr">
          <a:solidFill>
            <a:srgbClr val="ED7D31"/>
          </a:solidFill>
          <a:prstDash val="solid"/>
          <a:miter lim="800000"/>
        </a:ln>
        <a:effectLst/>
      </dgm:spPr>
      <dgm:t>
        <a:bodyPr/>
        <a:lstStyle/>
        <a:p>
          <a:pPr rtl="1"/>
          <a:endParaRPr lang="ar-EG"/>
        </a:p>
      </dgm:t>
    </dgm:pt>
    <dgm:pt modelId="{22C6C3CF-6446-4AFC-827A-41A908218BCF}" type="sibTrans" cxnId="{7A7271A2-6D63-471A-9AA5-0A5E6CF1B8C5}">
      <dgm:prSet/>
      <dgm:spPr/>
      <dgm:t>
        <a:bodyPr/>
        <a:lstStyle/>
        <a:p>
          <a:pPr rtl="1"/>
          <a:endParaRPr lang="ar-EG"/>
        </a:p>
      </dgm:t>
    </dgm:pt>
    <dgm:pt modelId="{36FB71F6-ADBE-484A-A912-5A9888A5C708}">
      <dgm:prSet custT="1"/>
      <dgm:spPr>
        <a:xfrm>
          <a:off x="7702836" y="2828214"/>
          <a:ext cx="1596993" cy="288477"/>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عنقودية </a:t>
          </a:r>
        </a:p>
      </dgm:t>
    </dgm:pt>
    <dgm:pt modelId="{011F093E-FFA0-4E71-BAAB-4E7CEB7DEEF9}" type="parTrans" cxnId="{199DF468-C5C5-486C-92D6-886A66F7B7B5}">
      <dgm:prSet>
        <dgm:style>
          <a:lnRef idx="1">
            <a:schemeClr val="accent2"/>
          </a:lnRef>
          <a:fillRef idx="0">
            <a:schemeClr val="accent2"/>
          </a:fillRef>
          <a:effectRef idx="0">
            <a:schemeClr val="accent2"/>
          </a:effectRef>
          <a:fontRef idx="minor">
            <a:schemeClr val="tx1"/>
          </a:fontRef>
        </dgm:style>
      </dgm:prSet>
      <dgm:spPr>
        <a:xfrm>
          <a:off x="8804761" y="2495530"/>
          <a:ext cx="936743" cy="326271"/>
        </a:xfrm>
        <a:custGeom>
          <a:avLst/>
          <a:gdLst/>
          <a:ahLst/>
          <a:cxnLst/>
          <a:rect l="0" t="0" r="0" b="0"/>
          <a:pathLst>
            <a:path>
              <a:moveTo>
                <a:pt x="936743" y="0"/>
              </a:moveTo>
              <a:lnTo>
                <a:pt x="936743" y="326271"/>
              </a:lnTo>
              <a:lnTo>
                <a:pt x="0" y="326271"/>
              </a:lnTo>
            </a:path>
          </a:pathLst>
        </a:custGeom>
        <a:noFill/>
        <a:ln w="6350" cap="flat" cmpd="sng" algn="ctr">
          <a:solidFill>
            <a:srgbClr val="ED7D31"/>
          </a:solidFill>
          <a:prstDash val="solid"/>
          <a:miter lim="800000"/>
        </a:ln>
        <a:effectLst/>
      </dgm:spPr>
      <dgm:t>
        <a:bodyPr/>
        <a:lstStyle/>
        <a:p>
          <a:pPr rtl="1"/>
          <a:endParaRPr lang="ar-EG"/>
        </a:p>
      </dgm:t>
    </dgm:pt>
    <dgm:pt modelId="{ECD30216-087E-4162-BDEA-172D270E9ECB}" type="sibTrans" cxnId="{199DF468-C5C5-486C-92D6-886A66F7B7B5}">
      <dgm:prSet/>
      <dgm:spPr/>
      <dgm:t>
        <a:bodyPr/>
        <a:lstStyle/>
        <a:p>
          <a:pPr rtl="1"/>
          <a:endParaRPr lang="ar-EG"/>
        </a:p>
      </dgm:t>
    </dgm:pt>
    <dgm:pt modelId="{F3062602-3ADB-4B2B-8105-2C7CB4FA8888}">
      <dgm:prSet custT="1"/>
      <dgm:spPr>
        <a:xfrm>
          <a:off x="7702836" y="3499998"/>
          <a:ext cx="1496478" cy="377922"/>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طبقية </a:t>
          </a:r>
        </a:p>
      </dgm:t>
    </dgm:pt>
    <dgm:pt modelId="{D1D7BFE8-ADD1-476A-8DA0-C358EFC91BCC}" type="parTrans" cxnId="{611D6B44-FC4B-4B0F-BBE1-DF37142DD89A}">
      <dgm:prSet>
        <dgm:style>
          <a:lnRef idx="1">
            <a:schemeClr val="accent2"/>
          </a:lnRef>
          <a:fillRef idx="0">
            <a:schemeClr val="accent2"/>
          </a:fillRef>
          <a:effectRef idx="0">
            <a:schemeClr val="accent2"/>
          </a:effectRef>
          <a:fontRef idx="minor">
            <a:schemeClr val="tx1"/>
          </a:fontRef>
        </dgm:style>
      </dgm:prSet>
      <dgm:spPr>
        <a:xfrm>
          <a:off x="8735406" y="2495530"/>
          <a:ext cx="1006099" cy="1055356"/>
        </a:xfrm>
        <a:custGeom>
          <a:avLst/>
          <a:gdLst/>
          <a:ahLst/>
          <a:cxnLst/>
          <a:rect l="0" t="0" r="0" b="0"/>
          <a:pathLst>
            <a:path>
              <a:moveTo>
                <a:pt x="1006099" y="0"/>
              </a:moveTo>
              <a:lnTo>
                <a:pt x="1006099" y="1055356"/>
              </a:lnTo>
              <a:lnTo>
                <a:pt x="0" y="1055356"/>
              </a:lnTo>
            </a:path>
          </a:pathLst>
        </a:custGeom>
        <a:noFill/>
        <a:ln w="6350" cap="flat" cmpd="sng" algn="ctr">
          <a:solidFill>
            <a:srgbClr val="ED7D31"/>
          </a:solidFill>
          <a:prstDash val="solid"/>
          <a:miter lim="800000"/>
        </a:ln>
        <a:effectLst/>
      </dgm:spPr>
      <dgm:t>
        <a:bodyPr/>
        <a:lstStyle/>
        <a:p>
          <a:pPr rtl="1"/>
          <a:endParaRPr lang="ar-EG"/>
        </a:p>
      </dgm:t>
    </dgm:pt>
    <dgm:pt modelId="{2C1FF0A0-2F07-4ACD-82E9-CAA781E0ED40}" type="sibTrans" cxnId="{611D6B44-FC4B-4B0F-BBE1-DF37142DD89A}">
      <dgm:prSet/>
      <dgm:spPr/>
      <dgm:t>
        <a:bodyPr/>
        <a:lstStyle/>
        <a:p>
          <a:pPr rtl="1"/>
          <a:endParaRPr lang="ar-EG"/>
        </a:p>
      </dgm:t>
    </dgm:pt>
    <dgm:pt modelId="{6D7B618D-20C3-4720-A62A-0A1534E20879}">
      <dgm:prSet custT="1"/>
      <dgm:spPr>
        <a:xfrm>
          <a:off x="7702836" y="4283634"/>
          <a:ext cx="1610639" cy="368149"/>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منتظمة</a:t>
          </a:r>
        </a:p>
      </dgm:t>
    </dgm:pt>
    <dgm:pt modelId="{D06EF191-C955-4200-92AE-A356F38E1FF7}" type="parTrans" cxnId="{9F32F91C-2AA5-4DDA-B7DA-BA58539F59D1}">
      <dgm:prSet>
        <dgm:style>
          <a:lnRef idx="1">
            <a:schemeClr val="accent2"/>
          </a:lnRef>
          <a:fillRef idx="0">
            <a:schemeClr val="accent2"/>
          </a:fillRef>
          <a:effectRef idx="0">
            <a:schemeClr val="accent2"/>
          </a:effectRef>
          <a:fontRef idx="minor">
            <a:schemeClr val="tx1"/>
          </a:fontRef>
        </dgm:style>
      </dgm:prSet>
      <dgm:spPr>
        <a:xfrm>
          <a:off x="8814177" y="2495530"/>
          <a:ext cx="927327" cy="1832731"/>
        </a:xfrm>
        <a:custGeom>
          <a:avLst/>
          <a:gdLst/>
          <a:ahLst/>
          <a:cxnLst/>
          <a:rect l="0" t="0" r="0" b="0"/>
          <a:pathLst>
            <a:path>
              <a:moveTo>
                <a:pt x="927327" y="0"/>
              </a:moveTo>
              <a:lnTo>
                <a:pt x="927327" y="1832731"/>
              </a:lnTo>
              <a:lnTo>
                <a:pt x="0" y="1832731"/>
              </a:lnTo>
            </a:path>
          </a:pathLst>
        </a:custGeom>
        <a:noFill/>
        <a:ln w="6350" cap="flat" cmpd="sng" algn="ctr">
          <a:solidFill>
            <a:srgbClr val="ED7D31"/>
          </a:solidFill>
          <a:prstDash val="solid"/>
          <a:miter lim="800000"/>
        </a:ln>
        <a:effectLst/>
      </dgm:spPr>
      <dgm:t>
        <a:bodyPr/>
        <a:lstStyle/>
        <a:p>
          <a:pPr rtl="1"/>
          <a:endParaRPr lang="ar-EG"/>
        </a:p>
      </dgm:t>
    </dgm:pt>
    <dgm:pt modelId="{938F1944-5A9C-4307-B8EA-C135F3528FF4}" type="sibTrans" cxnId="{9F32F91C-2AA5-4DDA-B7DA-BA58539F59D1}">
      <dgm:prSet/>
      <dgm:spPr/>
      <dgm:t>
        <a:bodyPr/>
        <a:lstStyle/>
        <a:p>
          <a:pPr rtl="1"/>
          <a:endParaRPr lang="ar-EG"/>
        </a:p>
      </dgm:t>
    </dgm:pt>
    <dgm:pt modelId="{DDB48C78-BDA2-4398-B465-3E72357B2581}">
      <dgm:prSet custT="1"/>
      <dgm:spPr>
        <a:xfrm>
          <a:off x="7702836" y="5063704"/>
          <a:ext cx="1373296" cy="399989"/>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مضاعفة </a:t>
          </a:r>
        </a:p>
      </dgm:t>
    </dgm:pt>
    <dgm:pt modelId="{6B821C71-54C2-4575-8583-F8FEC4F3FDB5}" type="parTrans" cxnId="{AC086B77-7D6C-46C9-9ED2-28D193ECD21F}">
      <dgm:prSet>
        <dgm:style>
          <a:lnRef idx="1">
            <a:schemeClr val="accent2"/>
          </a:lnRef>
          <a:fillRef idx="0">
            <a:schemeClr val="accent2"/>
          </a:fillRef>
          <a:effectRef idx="0">
            <a:schemeClr val="accent2"/>
          </a:effectRef>
          <a:fontRef idx="minor">
            <a:schemeClr val="tx1"/>
          </a:fontRef>
        </dgm:style>
      </dgm:prSet>
      <dgm:spPr>
        <a:xfrm>
          <a:off x="8650410" y="2495530"/>
          <a:ext cx="1091094" cy="2633199"/>
        </a:xfrm>
        <a:custGeom>
          <a:avLst/>
          <a:gdLst/>
          <a:ahLst/>
          <a:cxnLst/>
          <a:rect l="0" t="0" r="0" b="0"/>
          <a:pathLst>
            <a:path>
              <a:moveTo>
                <a:pt x="1091094" y="0"/>
              </a:moveTo>
              <a:lnTo>
                <a:pt x="1091094" y="2633199"/>
              </a:lnTo>
              <a:lnTo>
                <a:pt x="0" y="2633199"/>
              </a:lnTo>
            </a:path>
          </a:pathLst>
        </a:custGeom>
        <a:noFill/>
        <a:ln w="6350" cap="flat" cmpd="sng" algn="ctr">
          <a:solidFill>
            <a:srgbClr val="ED7D31"/>
          </a:solidFill>
          <a:prstDash val="solid"/>
          <a:miter lim="800000"/>
        </a:ln>
        <a:effectLst/>
      </dgm:spPr>
      <dgm:t>
        <a:bodyPr/>
        <a:lstStyle/>
        <a:p>
          <a:pPr rtl="1"/>
          <a:endParaRPr lang="ar-EG"/>
        </a:p>
      </dgm:t>
    </dgm:pt>
    <dgm:pt modelId="{D5363DB0-F309-4962-BFBE-3DCF6CBABFD2}" type="sibTrans" cxnId="{AC086B77-7D6C-46C9-9ED2-28D193ECD21F}">
      <dgm:prSet/>
      <dgm:spPr/>
      <dgm:t>
        <a:bodyPr/>
        <a:lstStyle/>
        <a:p>
          <a:pPr rtl="1"/>
          <a:endParaRPr lang="ar-EG"/>
        </a:p>
      </dgm:t>
    </dgm:pt>
    <dgm:pt modelId="{749CC95D-991D-47E1-AE42-580AD8106816}">
      <dgm:prSet custT="1"/>
      <dgm:spPr>
        <a:xfrm>
          <a:off x="5346129" y="3124163"/>
          <a:ext cx="1553050" cy="734463"/>
        </a:xfrm>
        <a:prstGeom prst="rect">
          <a:avLst/>
        </a:prstGeo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عشوائية بسيطة </a:t>
          </a:r>
        </a:p>
      </dgm:t>
    </dgm:pt>
    <dgm:pt modelId="{FB22CC17-8E77-485C-8E1C-41B3FEF4CC8F}" type="parTrans" cxnId="{C093A12F-0141-4493-A631-949F0F92A495}">
      <dgm:prSet>
        <dgm:style>
          <a:lnRef idx="1">
            <a:schemeClr val="accent2"/>
          </a:lnRef>
          <a:fillRef idx="0">
            <a:schemeClr val="accent2"/>
          </a:fillRef>
          <a:effectRef idx="0">
            <a:schemeClr val="accent2"/>
          </a:effectRef>
          <a:fontRef idx="minor">
            <a:schemeClr val="tx1"/>
          </a:fontRef>
        </dgm:style>
      </dgm:prSet>
      <dgm:spPr>
        <a:xfrm>
          <a:off x="5518264" y="2607128"/>
          <a:ext cx="309310" cy="796333"/>
        </a:xfrm>
        <a:custGeom>
          <a:avLst/>
          <a:gdLst/>
          <a:ahLst/>
          <a:cxnLst/>
          <a:rect l="0" t="0" r="0" b="0"/>
          <a:pathLst>
            <a:path>
              <a:moveTo>
                <a:pt x="0" y="0"/>
              </a:moveTo>
              <a:lnTo>
                <a:pt x="0" y="796333"/>
              </a:lnTo>
              <a:lnTo>
                <a:pt x="309310" y="796333"/>
              </a:lnTo>
            </a:path>
          </a:pathLst>
        </a:custGeom>
        <a:noFill/>
        <a:ln w="6350" cap="flat" cmpd="sng" algn="ctr">
          <a:solidFill>
            <a:srgbClr val="ED7D31"/>
          </a:solidFill>
          <a:prstDash val="solid"/>
          <a:miter lim="800000"/>
        </a:ln>
        <a:effectLst/>
      </dgm:spPr>
      <dgm:t>
        <a:bodyPr/>
        <a:lstStyle/>
        <a:p>
          <a:pPr rtl="1"/>
          <a:endParaRPr lang="ar-EG"/>
        </a:p>
      </dgm:t>
    </dgm:pt>
    <dgm:pt modelId="{AB9EBD96-D1F1-4DF8-A730-7173B8D766BD}" type="sibTrans" cxnId="{C093A12F-0141-4493-A631-949F0F92A495}">
      <dgm:prSet/>
      <dgm:spPr/>
      <dgm:t>
        <a:bodyPr/>
        <a:lstStyle/>
        <a:p>
          <a:pPr rtl="1"/>
          <a:endParaRPr lang="ar-EG"/>
        </a:p>
      </dgm:t>
    </dgm:pt>
    <dgm:pt modelId="{3E6313CA-B150-40ED-89B0-DCC4D088A228}" type="pres">
      <dgm:prSet presAssocID="{D8BDBCBC-C52E-46A7-B9EC-EE02A961F603}" presName="Name0" presStyleCnt="0">
        <dgm:presLayoutVars>
          <dgm:orgChart val="1"/>
          <dgm:chPref val="1"/>
          <dgm:dir/>
          <dgm:animOne val="branch"/>
          <dgm:animLvl val="lvl"/>
          <dgm:resizeHandles/>
        </dgm:presLayoutVars>
      </dgm:prSet>
      <dgm:spPr/>
    </dgm:pt>
    <dgm:pt modelId="{8D43D7BE-7D6A-4D07-BA52-51055B2FA3F4}" type="pres">
      <dgm:prSet presAssocID="{243ED6B9-72E8-4054-BF4A-E3B78554871B}" presName="hierRoot1" presStyleCnt="0">
        <dgm:presLayoutVars>
          <dgm:hierBranch val="init"/>
        </dgm:presLayoutVars>
      </dgm:prSet>
      <dgm:spPr/>
    </dgm:pt>
    <dgm:pt modelId="{66EDC1D1-C298-470F-9894-00D0BA6ED500}" type="pres">
      <dgm:prSet presAssocID="{243ED6B9-72E8-4054-BF4A-E3B78554871B}" presName="rootComposite1" presStyleCnt="0"/>
      <dgm:spPr/>
    </dgm:pt>
    <dgm:pt modelId="{D756F37F-35D9-496F-A2BE-F38852BBE18B}" type="pres">
      <dgm:prSet presAssocID="{243ED6B9-72E8-4054-BF4A-E3B78554871B}" presName="rootText1" presStyleLbl="alignAcc1" presStyleIdx="0" presStyleCnt="0" custScaleX="383784" custScaleY="142554" custLinFactNeighborX="56568" custLinFactNeighborY="4209">
        <dgm:presLayoutVars>
          <dgm:chPref val="3"/>
        </dgm:presLayoutVars>
      </dgm:prSet>
      <dgm:spPr/>
    </dgm:pt>
    <dgm:pt modelId="{E1672656-4306-4073-BFA0-206F0900F2FD}" type="pres">
      <dgm:prSet presAssocID="{243ED6B9-72E8-4054-BF4A-E3B78554871B}" presName="topArc1" presStyleLbl="parChTrans1D1" presStyleIdx="0" presStyleCnt="28"/>
      <dgm:spPr>
        <a:xfrm>
          <a:off x="4145863" y="14212"/>
          <a:ext cx="1789908" cy="664849"/>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EC462095-6BF4-4000-8CF8-B5A90194967A}" type="pres">
      <dgm:prSet presAssocID="{243ED6B9-72E8-4054-BF4A-E3B78554871B}" presName="bottomArc1" presStyleLbl="parChTrans1D1" presStyleIdx="1" presStyleCnt="28"/>
      <dgm:spPr>
        <a:xfrm>
          <a:off x="4145863" y="14212"/>
          <a:ext cx="1789908" cy="664849"/>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AE77E47F-8C4D-4EE1-8E0E-A2801C4C3996}" type="pres">
      <dgm:prSet presAssocID="{243ED6B9-72E8-4054-BF4A-E3B78554871B}" presName="topConnNode1" presStyleLbl="node1" presStyleIdx="0" presStyleCnt="0"/>
      <dgm:spPr/>
    </dgm:pt>
    <dgm:pt modelId="{E9917B5B-2860-403E-9B45-903DDFC5A60E}" type="pres">
      <dgm:prSet presAssocID="{243ED6B9-72E8-4054-BF4A-E3B78554871B}" presName="hierChild2" presStyleCnt="0"/>
      <dgm:spPr/>
    </dgm:pt>
    <dgm:pt modelId="{AAB49B92-D456-4C22-9402-E3E4BE801C6B}" type="pres">
      <dgm:prSet presAssocID="{72517E49-1512-41D9-AB3B-86FBCAA39800}" presName="Name28" presStyleLbl="parChTrans1D2" presStyleIdx="0" presStyleCnt="2"/>
      <dgm:spPr/>
    </dgm:pt>
    <dgm:pt modelId="{2DC5315D-6639-40A0-9C4D-8C0307B5AF7F}" type="pres">
      <dgm:prSet presAssocID="{EDD6B526-E927-4C1A-91BF-B475D4CE361E}" presName="hierRoot2" presStyleCnt="0">
        <dgm:presLayoutVars>
          <dgm:hierBranch val="init"/>
        </dgm:presLayoutVars>
      </dgm:prSet>
      <dgm:spPr/>
    </dgm:pt>
    <dgm:pt modelId="{9BFE31AB-75B0-4B83-BD44-5A90E260F897}" type="pres">
      <dgm:prSet presAssocID="{EDD6B526-E927-4C1A-91BF-B475D4CE361E}" presName="rootComposite2" presStyleCnt="0"/>
      <dgm:spPr/>
    </dgm:pt>
    <dgm:pt modelId="{F6A2E07C-22B6-4462-9731-D5E183FA1352}" type="pres">
      <dgm:prSet presAssocID="{EDD6B526-E927-4C1A-91BF-B475D4CE361E}" presName="rootText2" presStyleLbl="alignAcc1" presStyleIdx="0" presStyleCnt="0" custScaleX="232623" custScaleY="124571" custLinFactX="-92388" custLinFactNeighborX="-100000" custLinFactNeighborY="4276">
        <dgm:presLayoutVars>
          <dgm:chPref val="3"/>
        </dgm:presLayoutVars>
      </dgm:prSet>
      <dgm:spPr/>
    </dgm:pt>
    <dgm:pt modelId="{98C62ECE-70B5-48FA-9448-7A248D979677}" type="pres">
      <dgm:prSet presAssocID="{EDD6B526-E927-4C1A-91BF-B475D4CE361E}" presName="topArc2" presStyleLbl="parChTrans1D1" presStyleIdx="2" presStyleCnt="28"/>
      <dgm:spPr>
        <a:xfrm>
          <a:off x="542458" y="875143"/>
          <a:ext cx="1084917" cy="580979"/>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82C86B78-EFBF-445C-AEEE-03A6B8FFF24C}" type="pres">
      <dgm:prSet presAssocID="{EDD6B526-E927-4C1A-91BF-B475D4CE361E}" presName="bottomArc2" presStyleLbl="parChTrans1D1" presStyleIdx="3" presStyleCnt="28"/>
      <dgm:spPr>
        <a:xfrm>
          <a:off x="542458" y="875143"/>
          <a:ext cx="1084917" cy="580979"/>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889C4428-A0B0-49DD-B3A2-F64025221258}" type="pres">
      <dgm:prSet presAssocID="{EDD6B526-E927-4C1A-91BF-B475D4CE361E}" presName="topConnNode2" presStyleLbl="node2" presStyleIdx="0" presStyleCnt="0"/>
      <dgm:spPr/>
    </dgm:pt>
    <dgm:pt modelId="{0EAF41B0-3E5A-47E2-94C8-96B16C2B1172}" type="pres">
      <dgm:prSet presAssocID="{EDD6B526-E927-4C1A-91BF-B475D4CE361E}" presName="hierChild4" presStyleCnt="0"/>
      <dgm:spPr/>
    </dgm:pt>
    <dgm:pt modelId="{955761DF-C4AE-4120-AB13-A6863B3B3435}" type="pres">
      <dgm:prSet presAssocID="{E1DFAED4-A3A6-4C69-851D-6DCAC234B014}" presName="Name28" presStyleLbl="parChTrans1D3" presStyleIdx="0" presStyleCnt="6"/>
      <dgm:spPr/>
    </dgm:pt>
    <dgm:pt modelId="{E18F7187-9201-4C55-BEEA-844C2E056F85}" type="pres">
      <dgm:prSet presAssocID="{C5C810DF-12E0-47F3-9BD3-6F9C1B8C60F7}" presName="hierRoot2" presStyleCnt="0">
        <dgm:presLayoutVars>
          <dgm:hierBranch val="init"/>
        </dgm:presLayoutVars>
      </dgm:prSet>
      <dgm:spPr/>
    </dgm:pt>
    <dgm:pt modelId="{9F2E19C3-834B-40F2-BC0A-3D4169598251}" type="pres">
      <dgm:prSet presAssocID="{C5C810DF-12E0-47F3-9BD3-6F9C1B8C60F7}" presName="rootComposite2" presStyleCnt="0"/>
      <dgm:spPr/>
    </dgm:pt>
    <dgm:pt modelId="{8B9FE8C8-45F9-4CC7-9AF7-BF68765E0544}" type="pres">
      <dgm:prSet presAssocID="{C5C810DF-12E0-47F3-9BD3-6F9C1B8C60F7}" presName="rootText2" presStyleLbl="alignAcc1" presStyleIdx="0" presStyleCnt="0" custScaleX="160680" custScaleY="125502" custLinFactNeighborX="-95777" custLinFactNeighborY="-4276">
        <dgm:presLayoutVars>
          <dgm:chPref val="3"/>
        </dgm:presLayoutVars>
      </dgm:prSet>
      <dgm:spPr/>
    </dgm:pt>
    <dgm:pt modelId="{5A532A4E-E9FE-4227-AAEB-9928AAD2D4F2}" type="pres">
      <dgm:prSet presAssocID="{C5C810DF-12E0-47F3-9BD3-6F9C1B8C60F7}" presName="topArc2" presStyleLbl="parChTrans1D1" presStyleIdx="4" presStyleCnt="28"/>
      <dgm:spPr>
        <a:xfrm>
          <a:off x="2474831" y="1626478"/>
          <a:ext cx="749386" cy="585321"/>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DD90FD1C-AC88-481B-B92F-3006318CEB5E}" type="pres">
      <dgm:prSet presAssocID="{C5C810DF-12E0-47F3-9BD3-6F9C1B8C60F7}" presName="bottomArc2" presStyleLbl="parChTrans1D1" presStyleIdx="5" presStyleCnt="28"/>
      <dgm:spPr>
        <a:xfrm>
          <a:off x="2474831" y="1626478"/>
          <a:ext cx="749386" cy="585321"/>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705CA661-D647-4D5A-AF54-4659D13E9778}" type="pres">
      <dgm:prSet presAssocID="{C5C810DF-12E0-47F3-9BD3-6F9C1B8C60F7}" presName="topConnNode2" presStyleLbl="node3" presStyleIdx="0" presStyleCnt="0"/>
      <dgm:spPr/>
    </dgm:pt>
    <dgm:pt modelId="{66A865A9-99E5-488A-966A-BA27EA474D6F}" type="pres">
      <dgm:prSet presAssocID="{C5C810DF-12E0-47F3-9BD3-6F9C1B8C60F7}" presName="hierChild4" presStyleCnt="0"/>
      <dgm:spPr/>
    </dgm:pt>
    <dgm:pt modelId="{6681DCA3-76BD-4D17-A46F-57FDDF58F19D}" type="pres">
      <dgm:prSet presAssocID="{C5C810DF-12E0-47F3-9BD3-6F9C1B8C60F7}" presName="hierChild5" presStyleCnt="0"/>
      <dgm:spPr/>
    </dgm:pt>
    <dgm:pt modelId="{9D466D25-F1D7-4D44-A4E2-BB9326E6A3D8}" type="pres">
      <dgm:prSet presAssocID="{F9870D40-DD8A-411B-AFA3-326EB2629F7B}" presName="Name28" presStyleLbl="parChTrans1D3" presStyleIdx="1" presStyleCnt="6"/>
      <dgm:spPr/>
    </dgm:pt>
    <dgm:pt modelId="{0B438C5E-A29A-4624-943D-7BEF9A68E238}" type="pres">
      <dgm:prSet presAssocID="{C9D199E3-9A9E-4BCE-BAF9-11FE97BCFC79}" presName="hierRoot2" presStyleCnt="0">
        <dgm:presLayoutVars>
          <dgm:hierBranch val="init"/>
        </dgm:presLayoutVars>
      </dgm:prSet>
      <dgm:spPr/>
    </dgm:pt>
    <dgm:pt modelId="{D2C8F9FB-A19A-439D-891E-53422C6C993D}" type="pres">
      <dgm:prSet presAssocID="{C9D199E3-9A9E-4BCE-BAF9-11FE97BCFC79}" presName="rootComposite2" presStyleCnt="0"/>
      <dgm:spPr/>
    </dgm:pt>
    <dgm:pt modelId="{F662D932-F8A1-46CF-8F07-F6C2CE983D6C}" type="pres">
      <dgm:prSet presAssocID="{C9D199E3-9A9E-4BCE-BAF9-11FE97BCFC79}" presName="rootText2" presStyleLbl="alignAcc1" presStyleIdx="0" presStyleCnt="0" custScaleX="155686" custScaleY="146923" custLinFactNeighborX="-80727" custLinFactNeighborY="-11611">
        <dgm:presLayoutVars>
          <dgm:chPref val="3"/>
        </dgm:presLayoutVars>
      </dgm:prSet>
      <dgm:spPr/>
    </dgm:pt>
    <dgm:pt modelId="{8FE43333-2324-4781-987D-AA16F34B6BB7}" type="pres">
      <dgm:prSet presAssocID="{C9D199E3-9A9E-4BCE-BAF9-11FE97BCFC79}" presName="topArc2" presStyleLbl="parChTrans1D1" presStyleIdx="6" presStyleCnt="28"/>
      <dgm:spPr>
        <a:xfrm>
          <a:off x="2603567" y="2385787"/>
          <a:ext cx="726095" cy="685225"/>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47E556A6-EC1C-4EB9-9C54-2023C32A701E}" type="pres">
      <dgm:prSet presAssocID="{C9D199E3-9A9E-4BCE-BAF9-11FE97BCFC79}" presName="bottomArc2" presStyleLbl="parChTrans1D1" presStyleIdx="7" presStyleCnt="28"/>
      <dgm:spPr>
        <a:xfrm>
          <a:off x="2603567" y="2385787"/>
          <a:ext cx="726095" cy="685225"/>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D01FA8A7-B52E-460A-A08C-5876B2914F2E}" type="pres">
      <dgm:prSet presAssocID="{C9D199E3-9A9E-4BCE-BAF9-11FE97BCFC79}" presName="topConnNode2" presStyleLbl="node3" presStyleIdx="0" presStyleCnt="0"/>
      <dgm:spPr/>
    </dgm:pt>
    <dgm:pt modelId="{CD7B15D6-A771-4BAB-8874-865748474ED4}" type="pres">
      <dgm:prSet presAssocID="{C9D199E3-9A9E-4BCE-BAF9-11FE97BCFC79}" presName="hierChild4" presStyleCnt="0"/>
      <dgm:spPr/>
    </dgm:pt>
    <dgm:pt modelId="{2EE3CBAB-E99F-4BC6-A6A3-578C805DEC1E}" type="pres">
      <dgm:prSet presAssocID="{C9D199E3-9A9E-4BCE-BAF9-11FE97BCFC79}" presName="hierChild5" presStyleCnt="0"/>
      <dgm:spPr/>
    </dgm:pt>
    <dgm:pt modelId="{AF7994C1-D92E-4641-9D42-FD0F3EA04EA2}" type="pres">
      <dgm:prSet presAssocID="{B5582567-0F43-4B65-AA9E-8D1380433456}" presName="Name28" presStyleLbl="parChTrans1D3" presStyleIdx="2" presStyleCnt="6"/>
      <dgm:spPr/>
    </dgm:pt>
    <dgm:pt modelId="{167E5205-5FD0-4063-9F38-B426B217C7EC}" type="pres">
      <dgm:prSet presAssocID="{2E4E4698-4725-424C-BE92-36D4BC4C7766}" presName="hierRoot2" presStyleCnt="0">
        <dgm:presLayoutVars>
          <dgm:hierBranch val="init"/>
        </dgm:presLayoutVars>
      </dgm:prSet>
      <dgm:spPr/>
    </dgm:pt>
    <dgm:pt modelId="{3E1B5949-5980-4C84-941C-57BF43A01338}" type="pres">
      <dgm:prSet presAssocID="{2E4E4698-4725-424C-BE92-36D4BC4C7766}" presName="rootComposite2" presStyleCnt="0"/>
      <dgm:spPr/>
    </dgm:pt>
    <dgm:pt modelId="{2E18CBC2-3940-4300-BF10-66B65CCEAE73}" type="pres">
      <dgm:prSet presAssocID="{2E4E4698-4725-424C-BE92-36D4BC4C7766}" presName="rootText2" presStyleLbl="alignAcc1" presStyleIdx="0" presStyleCnt="0" custScaleX="152949" custScaleY="180356" custLinFactNeighborX="-72517" custLinFactNeighborY="64137">
        <dgm:presLayoutVars>
          <dgm:chPref val="3"/>
        </dgm:presLayoutVars>
      </dgm:prSet>
      <dgm:spPr/>
    </dgm:pt>
    <dgm:pt modelId="{710925F1-BE15-4808-8CF5-7ECE2F31E027}" type="pres">
      <dgm:prSet presAssocID="{2E4E4698-4725-424C-BE92-36D4BC4C7766}" presName="topArc2" presStyleLbl="parChTrans1D1" presStyleIdx="8" presStyleCnt="28"/>
      <dgm:spPr>
        <a:xfrm>
          <a:off x="2673765" y="3492991"/>
          <a:ext cx="713330" cy="84115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EADA5977-2DF2-4027-A9D2-A7BB38C7E679}" type="pres">
      <dgm:prSet presAssocID="{2E4E4698-4725-424C-BE92-36D4BC4C7766}" presName="bottomArc2" presStyleLbl="parChTrans1D1" presStyleIdx="9" presStyleCnt="28"/>
      <dgm:spPr>
        <a:xfrm>
          <a:off x="2673765" y="3492991"/>
          <a:ext cx="713330" cy="84115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9816B501-410E-4639-8BBF-F1F23673A7FE}" type="pres">
      <dgm:prSet presAssocID="{2E4E4698-4725-424C-BE92-36D4BC4C7766}" presName="topConnNode2" presStyleLbl="node3" presStyleIdx="0" presStyleCnt="0"/>
      <dgm:spPr/>
    </dgm:pt>
    <dgm:pt modelId="{E6DECE03-9400-4368-ACD9-AE72C9C7C16F}" type="pres">
      <dgm:prSet presAssocID="{2E4E4698-4725-424C-BE92-36D4BC4C7766}" presName="hierChild4" presStyleCnt="0"/>
      <dgm:spPr/>
    </dgm:pt>
    <dgm:pt modelId="{873A6846-39EA-490D-9BDD-3784F421F367}" type="pres">
      <dgm:prSet presAssocID="{2E4E4698-4725-424C-BE92-36D4BC4C7766}" presName="hierChild5" presStyleCnt="0"/>
      <dgm:spPr/>
    </dgm:pt>
    <dgm:pt modelId="{4D86CBBD-BF32-49E5-97D0-2D8CE4BF4B08}" type="pres">
      <dgm:prSet presAssocID="{0318A192-42F7-408C-9219-6F304AA47B04}" presName="Name28" presStyleLbl="parChTrans1D3" presStyleIdx="3" presStyleCnt="6"/>
      <dgm:spPr/>
    </dgm:pt>
    <dgm:pt modelId="{11F0E0C8-0BE7-4981-9763-E89C2CE1FDF7}" type="pres">
      <dgm:prSet presAssocID="{7D428BDC-C132-47A6-A22A-FB8D6124C5A9}" presName="hierRoot2" presStyleCnt="0">
        <dgm:presLayoutVars>
          <dgm:hierBranch val="init"/>
        </dgm:presLayoutVars>
      </dgm:prSet>
      <dgm:spPr/>
    </dgm:pt>
    <dgm:pt modelId="{1790A5EB-84AE-4220-8BA2-891F5C94A13C}" type="pres">
      <dgm:prSet presAssocID="{7D428BDC-C132-47A6-A22A-FB8D6124C5A9}" presName="rootComposite2" presStyleCnt="0"/>
      <dgm:spPr/>
    </dgm:pt>
    <dgm:pt modelId="{7B18380A-A7E7-446B-9BE3-658ACEC4750C}" type="pres">
      <dgm:prSet presAssocID="{7D428BDC-C132-47A6-A22A-FB8D6124C5A9}" presName="rootText2" presStyleLbl="alignAcc1" presStyleIdx="0" presStyleCnt="0" custScaleX="169368" custScaleY="161383" custLinFactY="330172" custLinFactNeighborX="53603" custLinFactNeighborY="400000">
        <dgm:presLayoutVars>
          <dgm:chPref val="3"/>
        </dgm:presLayoutVars>
      </dgm:prSet>
      <dgm:spPr/>
    </dgm:pt>
    <dgm:pt modelId="{A069453E-2F96-4EB7-B04C-1D8384A009BB}" type="pres">
      <dgm:prSet presAssocID="{7D428BDC-C132-47A6-A22A-FB8D6124C5A9}" presName="topArc2" presStyleLbl="parChTrans1D1" presStyleIdx="10" presStyleCnt="28"/>
      <dgm:spPr>
        <a:xfrm>
          <a:off x="2704078" y="4549166"/>
          <a:ext cx="789905" cy="752665"/>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16287D08-19DE-4AC5-90C2-DFDE100B5EB7}" type="pres">
      <dgm:prSet presAssocID="{7D428BDC-C132-47A6-A22A-FB8D6124C5A9}" presName="bottomArc2" presStyleLbl="parChTrans1D1" presStyleIdx="11" presStyleCnt="28"/>
      <dgm:spPr>
        <a:xfrm>
          <a:off x="2704078" y="4549166"/>
          <a:ext cx="789905" cy="752665"/>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7AA784AC-E528-4E54-BB4A-27D0E6F187DA}" type="pres">
      <dgm:prSet presAssocID="{7D428BDC-C132-47A6-A22A-FB8D6124C5A9}" presName="topConnNode2" presStyleLbl="node3" presStyleIdx="0" presStyleCnt="0"/>
      <dgm:spPr/>
    </dgm:pt>
    <dgm:pt modelId="{CDDE1817-1751-4374-9263-5405BC7B099C}" type="pres">
      <dgm:prSet presAssocID="{7D428BDC-C132-47A6-A22A-FB8D6124C5A9}" presName="hierChild4" presStyleCnt="0"/>
      <dgm:spPr/>
    </dgm:pt>
    <dgm:pt modelId="{9AC9DF36-E148-44D2-B55D-A5B4EA4298A8}" type="pres">
      <dgm:prSet presAssocID="{7D428BDC-C132-47A6-A22A-FB8D6124C5A9}" presName="hierChild5" presStyleCnt="0"/>
      <dgm:spPr/>
    </dgm:pt>
    <dgm:pt modelId="{9040F35B-3B58-431A-88D7-2EBB61E3385C}" type="pres">
      <dgm:prSet presAssocID="{EDD6B526-E927-4C1A-91BF-B475D4CE361E}" presName="hierChild5" presStyleCnt="0"/>
      <dgm:spPr/>
    </dgm:pt>
    <dgm:pt modelId="{12887DE9-D9D6-4044-8F4B-583CFDCB58AC}" type="pres">
      <dgm:prSet presAssocID="{B7CED62C-8F95-4100-B36F-33F632EC5A4F}" presName="Name28" presStyleLbl="parChTrans1D2" presStyleIdx="1" presStyleCnt="2"/>
      <dgm:spPr/>
    </dgm:pt>
    <dgm:pt modelId="{C19D51F3-95F5-4884-8D9E-B3386DA039B2}" type="pres">
      <dgm:prSet presAssocID="{4F55BC67-7FED-4B8C-8F7E-8E4D16B630AE}" presName="hierRoot2" presStyleCnt="0">
        <dgm:presLayoutVars>
          <dgm:hierBranch val="init"/>
        </dgm:presLayoutVars>
      </dgm:prSet>
      <dgm:spPr/>
    </dgm:pt>
    <dgm:pt modelId="{0822D4A9-F8B4-4883-BEF5-BAE799D3B813}" type="pres">
      <dgm:prSet presAssocID="{4F55BC67-7FED-4B8C-8F7E-8E4D16B630AE}" presName="rootComposite2" presStyleCnt="0"/>
      <dgm:spPr/>
    </dgm:pt>
    <dgm:pt modelId="{35A437EE-66B3-4DE6-9308-6796D534C92C}" type="pres">
      <dgm:prSet presAssocID="{4F55BC67-7FED-4B8C-8F7E-8E4D16B630AE}" presName="rootText2" presStyleLbl="alignAcc1" presStyleIdx="0" presStyleCnt="0" custScaleX="200646" custScaleY="185195" custLinFactX="100000" custLinFactNeighborX="112805" custLinFactNeighborY="-4209">
        <dgm:presLayoutVars>
          <dgm:chPref val="3"/>
        </dgm:presLayoutVars>
      </dgm:prSet>
      <dgm:spPr/>
    </dgm:pt>
    <dgm:pt modelId="{1B5664B1-FB95-46B9-AE89-3BAFB28C50C2}" type="pres">
      <dgm:prSet presAssocID="{4F55BC67-7FED-4B8C-8F7E-8E4D16B630AE}" presName="topArc2" presStyleLbl="parChTrans1D1" presStyleIdx="12" presStyleCnt="28"/>
      <dgm:spPr>
        <a:xfrm>
          <a:off x="8024520" y="849816"/>
          <a:ext cx="935781" cy="863720"/>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9B67134F-E814-4305-8C9A-E388EA20DC27}" type="pres">
      <dgm:prSet presAssocID="{4F55BC67-7FED-4B8C-8F7E-8E4D16B630AE}" presName="bottomArc2" presStyleLbl="parChTrans1D1" presStyleIdx="13" presStyleCnt="28"/>
      <dgm:spPr>
        <a:xfrm>
          <a:off x="8024520" y="849816"/>
          <a:ext cx="935781" cy="863720"/>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F1183A86-A26E-400B-916E-0EBC79C4D287}" type="pres">
      <dgm:prSet presAssocID="{4F55BC67-7FED-4B8C-8F7E-8E4D16B630AE}" presName="topConnNode2" presStyleLbl="node2" presStyleIdx="0" presStyleCnt="0"/>
      <dgm:spPr/>
    </dgm:pt>
    <dgm:pt modelId="{BB9939E7-0AC8-4C08-86DC-4C19BB7A3526}" type="pres">
      <dgm:prSet presAssocID="{4F55BC67-7FED-4B8C-8F7E-8E4D16B630AE}" presName="hierChild4" presStyleCnt="0"/>
      <dgm:spPr/>
    </dgm:pt>
    <dgm:pt modelId="{BA027E95-8099-4DBE-B2A2-3E570553A3F1}" type="pres">
      <dgm:prSet presAssocID="{3F71C266-7100-4195-B3E8-0149E7EFD2CB}" presName="Name28" presStyleLbl="parChTrans1D3" presStyleIdx="4" presStyleCnt="6"/>
      <dgm:spPr/>
    </dgm:pt>
    <dgm:pt modelId="{BDDC4149-95C8-47C7-8666-4C015B0B5B29}" type="pres">
      <dgm:prSet presAssocID="{4C918E38-C035-4D22-BDA5-30FC1E966EED}" presName="hierRoot2" presStyleCnt="0">
        <dgm:presLayoutVars>
          <dgm:hierBranch val="init"/>
        </dgm:presLayoutVars>
      </dgm:prSet>
      <dgm:spPr/>
    </dgm:pt>
    <dgm:pt modelId="{B5AC138A-D5ED-4E08-A93A-2633248A1F58}" type="pres">
      <dgm:prSet presAssocID="{4C918E38-C035-4D22-BDA5-30FC1E966EED}" presName="rootComposite2" presStyleCnt="0"/>
      <dgm:spPr/>
    </dgm:pt>
    <dgm:pt modelId="{A46A88E2-2FBD-4B69-8F6C-795D65B9F8D8}" type="pres">
      <dgm:prSet presAssocID="{4C918E38-C035-4D22-BDA5-30FC1E966EED}" presName="rootText2" presStyleLbl="alignAcc1" presStyleIdx="0" presStyleCnt="0" custScaleX="177985" custScaleY="146906">
        <dgm:presLayoutVars>
          <dgm:chPref val="3"/>
        </dgm:presLayoutVars>
      </dgm:prSet>
      <dgm:spPr/>
    </dgm:pt>
    <dgm:pt modelId="{45831B9D-AC37-4DEB-B382-3EE9D38D8BAB}" type="pres">
      <dgm:prSet presAssocID="{4C918E38-C035-4D22-BDA5-30FC1E966EED}" presName="topArc2" presStyleLbl="parChTrans1D1" presStyleIdx="14" presStyleCnt="28"/>
      <dgm:spPr>
        <a:xfrm>
          <a:off x="5103217" y="1921982"/>
          <a:ext cx="830094" cy="68514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E587C40A-AF07-4E81-B1B0-643A4A38896F}" type="pres">
      <dgm:prSet presAssocID="{4C918E38-C035-4D22-BDA5-30FC1E966EED}" presName="bottomArc2" presStyleLbl="parChTrans1D1" presStyleIdx="15" presStyleCnt="28"/>
      <dgm:spPr>
        <a:xfrm>
          <a:off x="5103217" y="1921982"/>
          <a:ext cx="830094" cy="68514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81B30B6-A7ED-47B8-AF49-C1DBEBBDF269}" type="pres">
      <dgm:prSet presAssocID="{4C918E38-C035-4D22-BDA5-30FC1E966EED}" presName="topConnNode2" presStyleLbl="node3" presStyleIdx="0" presStyleCnt="0"/>
      <dgm:spPr/>
    </dgm:pt>
    <dgm:pt modelId="{25FD4635-0F33-4F98-B13C-37F873885D5D}" type="pres">
      <dgm:prSet presAssocID="{4C918E38-C035-4D22-BDA5-30FC1E966EED}" presName="hierChild4" presStyleCnt="0"/>
      <dgm:spPr/>
    </dgm:pt>
    <dgm:pt modelId="{9775D25C-39C8-4093-B47E-9980B066257A}" type="pres">
      <dgm:prSet presAssocID="{FB22CC17-8E77-485C-8E1C-41B3FEF4CC8F}" presName="Name28" presStyleLbl="parChTrans1D4" presStyleIdx="0" presStyleCnt="5"/>
      <dgm:spPr/>
    </dgm:pt>
    <dgm:pt modelId="{B418FCD0-4560-4936-B018-FC7B5F3B2589}" type="pres">
      <dgm:prSet presAssocID="{749CC95D-991D-47E1-AE42-580AD8106816}" presName="hierRoot2" presStyleCnt="0">
        <dgm:presLayoutVars>
          <dgm:hierBranch val="init"/>
        </dgm:presLayoutVars>
      </dgm:prSet>
      <dgm:spPr/>
    </dgm:pt>
    <dgm:pt modelId="{BB31A3F7-194A-4ADF-B0F5-0137ABA25210}" type="pres">
      <dgm:prSet presAssocID="{749CC95D-991D-47E1-AE42-580AD8106816}" presName="rootComposite2" presStyleCnt="0"/>
      <dgm:spPr/>
    </dgm:pt>
    <dgm:pt modelId="{9DED4BEC-02E1-49C8-9B8A-6C58BCE3F5FA}" type="pres">
      <dgm:prSet presAssocID="{749CC95D-991D-47E1-AE42-580AD8106816}" presName="rootText2" presStyleLbl="alignAcc1" presStyleIdx="0" presStyleCnt="0" custScaleX="166499" custScaleY="246063" custLinFactNeighborX="-45152" custLinFactNeighborY="38389">
        <dgm:presLayoutVars>
          <dgm:chPref val="3"/>
        </dgm:presLayoutVars>
      </dgm:prSet>
      <dgm:spPr/>
    </dgm:pt>
    <dgm:pt modelId="{4409D209-D7F9-4A55-AA13-3A2D16248FF9}" type="pres">
      <dgm:prSet presAssocID="{749CC95D-991D-47E1-AE42-580AD8106816}" presName="topArc2" presStyleLbl="parChTrans1D1" presStyleIdx="16" presStyleCnt="28"/>
      <dgm:spPr>
        <a:xfrm>
          <a:off x="5734391" y="2917595"/>
          <a:ext cx="776525" cy="1147599"/>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9D57305C-3E72-4388-A0FF-9B70CD595599}" type="pres">
      <dgm:prSet presAssocID="{749CC95D-991D-47E1-AE42-580AD8106816}" presName="bottomArc2" presStyleLbl="parChTrans1D1" presStyleIdx="17" presStyleCnt="28"/>
      <dgm:spPr>
        <a:xfrm>
          <a:off x="5734391" y="2917595"/>
          <a:ext cx="776525" cy="1147599"/>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35DFAD4-FB4F-45C4-9ABA-BB1F87DB7E22}" type="pres">
      <dgm:prSet presAssocID="{749CC95D-991D-47E1-AE42-580AD8106816}" presName="topConnNode2" presStyleLbl="node4" presStyleIdx="0" presStyleCnt="0"/>
      <dgm:spPr/>
    </dgm:pt>
    <dgm:pt modelId="{46724311-3349-44BE-BC5C-9D598B75C354}" type="pres">
      <dgm:prSet presAssocID="{749CC95D-991D-47E1-AE42-580AD8106816}" presName="hierChild4" presStyleCnt="0"/>
      <dgm:spPr/>
    </dgm:pt>
    <dgm:pt modelId="{8A69219B-D56E-43DA-AD31-1AC06F248C44}" type="pres">
      <dgm:prSet presAssocID="{749CC95D-991D-47E1-AE42-580AD8106816}" presName="hierChild5" presStyleCnt="0"/>
      <dgm:spPr/>
    </dgm:pt>
    <dgm:pt modelId="{96A47457-EFDE-48C3-98D9-A474E0359C3B}" type="pres">
      <dgm:prSet presAssocID="{4C918E38-C035-4D22-BDA5-30FC1E966EED}" presName="hierChild5" presStyleCnt="0"/>
      <dgm:spPr/>
    </dgm:pt>
    <dgm:pt modelId="{F6454902-37C5-4977-A12F-81DB7191C6FD}" type="pres">
      <dgm:prSet presAssocID="{8BF90FDC-92F2-42F4-BECB-009E9FE28E1C}" presName="Name28" presStyleLbl="parChTrans1D3" presStyleIdx="5" presStyleCnt="6"/>
      <dgm:spPr/>
    </dgm:pt>
    <dgm:pt modelId="{454F2313-1366-46EC-BCF5-BD4E1EB52E36}" type="pres">
      <dgm:prSet presAssocID="{D812F24C-F7E2-4AB1-9936-AE22AE1B3F2C}" presName="hierRoot2" presStyleCnt="0">
        <dgm:presLayoutVars>
          <dgm:hierBranch val="init"/>
        </dgm:presLayoutVars>
      </dgm:prSet>
      <dgm:spPr/>
    </dgm:pt>
    <dgm:pt modelId="{1292245B-4C63-4CD5-9560-96ADC7BF0DF6}" type="pres">
      <dgm:prSet presAssocID="{D812F24C-F7E2-4AB1-9936-AE22AE1B3F2C}" presName="rootComposite2" presStyleCnt="0"/>
      <dgm:spPr/>
    </dgm:pt>
    <dgm:pt modelId="{B791375B-FEE2-437A-A45D-FA1A069B9335}" type="pres">
      <dgm:prSet presAssocID="{D812F24C-F7E2-4AB1-9936-AE22AE1B3F2C}" presName="rootText2" presStyleLbl="alignAcc1" presStyleIdx="0" presStyleCnt="0" custScaleX="191093" custScaleY="133539" custLinFactX="100000" custLinFactNeighborX="147225" custLinFactNeighborY="-16502">
        <dgm:presLayoutVars>
          <dgm:chPref val="3"/>
        </dgm:presLayoutVars>
      </dgm:prSet>
      <dgm:spPr/>
    </dgm:pt>
    <dgm:pt modelId="{9F333A23-3FAF-4A13-94BA-45540CD837CA}" type="pres">
      <dgm:prSet presAssocID="{D812F24C-F7E2-4AB1-9936-AE22AE1B3F2C}" presName="topArc2" presStyleLbl="parChTrans1D1" presStyleIdx="18" presStyleCnt="28"/>
      <dgm:spPr>
        <a:xfrm>
          <a:off x="9295891" y="1872725"/>
          <a:ext cx="891227" cy="622804"/>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5E1BCC11-5C10-4B8A-BC27-D5E60901A36B}" type="pres">
      <dgm:prSet presAssocID="{D812F24C-F7E2-4AB1-9936-AE22AE1B3F2C}" presName="bottomArc2" presStyleLbl="parChTrans1D1" presStyleIdx="19" presStyleCnt="28"/>
      <dgm:spPr>
        <a:xfrm>
          <a:off x="9295891" y="1872725"/>
          <a:ext cx="891227" cy="622804"/>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4AE7C54-B98E-4567-9A72-9DADC69BF75B}" type="pres">
      <dgm:prSet presAssocID="{D812F24C-F7E2-4AB1-9936-AE22AE1B3F2C}" presName="topConnNode2" presStyleLbl="node3" presStyleIdx="0" presStyleCnt="0"/>
      <dgm:spPr/>
    </dgm:pt>
    <dgm:pt modelId="{A60E1303-68B2-4FCE-AF8B-7EE57CA13DA9}" type="pres">
      <dgm:prSet presAssocID="{D812F24C-F7E2-4AB1-9936-AE22AE1B3F2C}" presName="hierChild4" presStyleCnt="0"/>
      <dgm:spPr/>
    </dgm:pt>
    <dgm:pt modelId="{589DFA4F-2C09-4644-92DE-A924EAB227F8}" type="pres">
      <dgm:prSet presAssocID="{011F093E-FFA0-4E71-BAAB-4E7CEB7DEEF9}" presName="Name28" presStyleLbl="parChTrans1D4" presStyleIdx="1" presStyleCnt="5"/>
      <dgm:spPr/>
    </dgm:pt>
    <dgm:pt modelId="{7D81F743-9002-4B6B-9F19-6100D83F695F}" type="pres">
      <dgm:prSet presAssocID="{36FB71F6-ADBE-484A-A912-5A9888A5C708}" presName="hierRoot2" presStyleCnt="0">
        <dgm:presLayoutVars>
          <dgm:hierBranch val="init"/>
        </dgm:presLayoutVars>
      </dgm:prSet>
      <dgm:spPr/>
    </dgm:pt>
    <dgm:pt modelId="{001AF019-FD69-4A36-8FB4-126777706C04}" type="pres">
      <dgm:prSet presAssocID="{36FB71F6-ADBE-484A-A912-5A9888A5C708}" presName="rootComposite2" presStyleCnt="0"/>
      <dgm:spPr/>
    </dgm:pt>
    <dgm:pt modelId="{6B1DAAE5-372F-4F2E-A3AF-DA81DE2B7C6A}" type="pres">
      <dgm:prSet presAssocID="{36FB71F6-ADBE-484A-A912-5A9888A5C708}" presName="rootText2" presStyleLbl="alignAcc1" presStyleIdx="0" presStyleCnt="0" custScaleX="171210" custScaleY="96647">
        <dgm:presLayoutVars>
          <dgm:chPref val="3"/>
        </dgm:presLayoutVars>
      </dgm:prSet>
      <dgm:spPr/>
    </dgm:pt>
    <dgm:pt modelId="{F1D13619-CC74-45A4-B176-5BFCECDD87FA}" type="pres">
      <dgm:prSet presAssocID="{36FB71F6-ADBE-484A-A912-5A9888A5C708}" presName="topArc2" presStyleLbl="parChTrans1D1" presStyleIdx="20" presStyleCnt="28"/>
      <dgm:spPr>
        <a:xfrm>
          <a:off x="8102084" y="2747080"/>
          <a:ext cx="798496" cy="45074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CD8CCC17-9650-4209-B74D-5623CBF7C4F2}" type="pres">
      <dgm:prSet presAssocID="{36FB71F6-ADBE-484A-A912-5A9888A5C708}" presName="bottomArc2" presStyleLbl="parChTrans1D1" presStyleIdx="21" presStyleCnt="28"/>
      <dgm:spPr>
        <a:xfrm>
          <a:off x="8102084" y="2747080"/>
          <a:ext cx="798496" cy="45074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3511060-9E1B-49DF-A35B-BB43C751E83F}" type="pres">
      <dgm:prSet presAssocID="{36FB71F6-ADBE-484A-A912-5A9888A5C708}" presName="topConnNode2" presStyleLbl="node4" presStyleIdx="0" presStyleCnt="0"/>
      <dgm:spPr/>
    </dgm:pt>
    <dgm:pt modelId="{BC5F1E37-04D6-4553-9B91-42140A9A888E}" type="pres">
      <dgm:prSet presAssocID="{36FB71F6-ADBE-484A-A912-5A9888A5C708}" presName="hierChild4" presStyleCnt="0"/>
      <dgm:spPr/>
    </dgm:pt>
    <dgm:pt modelId="{7D58DB14-CFCD-476D-9E6D-9CB5976A46F5}" type="pres">
      <dgm:prSet presAssocID="{36FB71F6-ADBE-484A-A912-5A9888A5C708}" presName="hierChild5" presStyleCnt="0"/>
      <dgm:spPr/>
    </dgm:pt>
    <dgm:pt modelId="{8E55DB31-B5AE-4A51-B432-169085C71CF7}" type="pres">
      <dgm:prSet presAssocID="{D1D7BFE8-ADD1-476A-8DA0-C358EFC91BCC}" presName="Name28" presStyleLbl="parChTrans1D4" presStyleIdx="2" presStyleCnt="5"/>
      <dgm:spPr/>
    </dgm:pt>
    <dgm:pt modelId="{19836CBB-1442-46CE-8D0F-00A7E987B367}" type="pres">
      <dgm:prSet presAssocID="{F3062602-3ADB-4B2B-8105-2C7CB4FA8888}" presName="hierRoot2" presStyleCnt="0">
        <dgm:presLayoutVars>
          <dgm:hierBranch val="init"/>
        </dgm:presLayoutVars>
      </dgm:prSet>
      <dgm:spPr/>
    </dgm:pt>
    <dgm:pt modelId="{BD1D08B0-CD62-42FA-A954-A162B621EE0B}" type="pres">
      <dgm:prSet presAssocID="{F3062602-3ADB-4B2B-8105-2C7CB4FA8888}" presName="rootComposite2" presStyleCnt="0"/>
      <dgm:spPr/>
    </dgm:pt>
    <dgm:pt modelId="{EA648374-39CF-424F-B10A-0F78A206BD94}" type="pres">
      <dgm:prSet presAssocID="{F3062602-3ADB-4B2B-8105-2C7CB4FA8888}" presName="rootText2" presStyleLbl="alignAcc1" presStyleIdx="0" presStyleCnt="0" custScaleX="160434" custScaleY="126613">
        <dgm:presLayoutVars>
          <dgm:chPref val="3"/>
        </dgm:presLayoutVars>
      </dgm:prSet>
      <dgm:spPr/>
    </dgm:pt>
    <dgm:pt modelId="{4ADA45E6-4470-45D0-941E-8060299E1C55}" type="pres">
      <dgm:prSet presAssocID="{F3062602-3ADB-4B2B-8105-2C7CB4FA8888}" presName="topArc2" presStyleLbl="parChTrans1D1" presStyleIdx="22" presStyleCnt="28"/>
      <dgm:spPr>
        <a:xfrm>
          <a:off x="8076955" y="3393707"/>
          <a:ext cx="748239" cy="590503"/>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BA295988-C734-4A7D-B1D8-0ED65AEAED12}" type="pres">
      <dgm:prSet presAssocID="{F3062602-3ADB-4B2B-8105-2C7CB4FA8888}" presName="bottomArc2" presStyleLbl="parChTrans1D1" presStyleIdx="23" presStyleCnt="28"/>
      <dgm:spPr>
        <a:xfrm>
          <a:off x="8076955" y="3393707"/>
          <a:ext cx="748239" cy="590503"/>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07A34333-A317-4A72-8259-2F0E51483336}" type="pres">
      <dgm:prSet presAssocID="{F3062602-3ADB-4B2B-8105-2C7CB4FA8888}" presName="topConnNode2" presStyleLbl="node4" presStyleIdx="0" presStyleCnt="0"/>
      <dgm:spPr/>
    </dgm:pt>
    <dgm:pt modelId="{AD59C5C1-AEDB-45B9-88A4-0722A93B25BD}" type="pres">
      <dgm:prSet presAssocID="{F3062602-3ADB-4B2B-8105-2C7CB4FA8888}" presName="hierChild4" presStyleCnt="0"/>
      <dgm:spPr/>
    </dgm:pt>
    <dgm:pt modelId="{570DB574-4E4F-47BD-A656-F472701BDCC8}" type="pres">
      <dgm:prSet presAssocID="{F3062602-3ADB-4B2B-8105-2C7CB4FA8888}" presName="hierChild5" presStyleCnt="0"/>
      <dgm:spPr/>
    </dgm:pt>
    <dgm:pt modelId="{A225D87E-F9CE-4A2B-824C-C720C07B5B10}" type="pres">
      <dgm:prSet presAssocID="{D06EF191-C955-4200-92AE-A356F38E1FF7}" presName="Name28" presStyleLbl="parChTrans1D4" presStyleIdx="3" presStyleCnt="5"/>
      <dgm:spPr/>
    </dgm:pt>
    <dgm:pt modelId="{896E7C6F-22C9-4E14-BD68-1EF2290AC2ED}" type="pres">
      <dgm:prSet presAssocID="{6D7B618D-20C3-4720-A62A-0A1534E20879}" presName="hierRoot2" presStyleCnt="0">
        <dgm:presLayoutVars>
          <dgm:hierBranch val="init"/>
        </dgm:presLayoutVars>
      </dgm:prSet>
      <dgm:spPr/>
    </dgm:pt>
    <dgm:pt modelId="{FF98F8CF-5A2C-48DB-9BEF-5A184FF6EE2F}" type="pres">
      <dgm:prSet presAssocID="{6D7B618D-20C3-4720-A62A-0A1534E20879}" presName="rootComposite2" presStyleCnt="0"/>
      <dgm:spPr/>
    </dgm:pt>
    <dgm:pt modelId="{57419611-961B-4B9B-B649-DA839A44E51C}" type="pres">
      <dgm:prSet presAssocID="{6D7B618D-20C3-4720-A62A-0A1534E20879}" presName="rootText2" presStyleLbl="alignAcc1" presStyleIdx="0" presStyleCnt="0" custScaleX="172673" custScaleY="123339">
        <dgm:presLayoutVars>
          <dgm:chPref val="3"/>
        </dgm:presLayoutVars>
      </dgm:prSet>
      <dgm:spPr/>
    </dgm:pt>
    <dgm:pt modelId="{966E7A87-DDA7-4AB3-82F7-16BC07DEC460}" type="pres">
      <dgm:prSet presAssocID="{6D7B618D-20C3-4720-A62A-0A1534E20879}" presName="topArc2" presStyleLbl="parChTrans1D1" presStyleIdx="24" presStyleCnt="28"/>
      <dgm:spPr>
        <a:xfrm>
          <a:off x="8105496" y="4180092"/>
          <a:ext cx="805319" cy="575233"/>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9187EC64-4115-4B15-96D0-2594A1D082A0}" type="pres">
      <dgm:prSet presAssocID="{6D7B618D-20C3-4720-A62A-0A1534E20879}" presName="bottomArc2" presStyleLbl="parChTrans1D1" presStyleIdx="25" presStyleCnt="28"/>
      <dgm:spPr>
        <a:xfrm>
          <a:off x="8105496" y="4180092"/>
          <a:ext cx="805319" cy="575233"/>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7A042778-249C-4F89-B100-54C6D21F77DC}" type="pres">
      <dgm:prSet presAssocID="{6D7B618D-20C3-4720-A62A-0A1534E20879}" presName="topConnNode2" presStyleLbl="node4" presStyleIdx="0" presStyleCnt="0"/>
      <dgm:spPr/>
    </dgm:pt>
    <dgm:pt modelId="{F8B36F05-8F45-4635-8ED1-F6E15D191C2D}" type="pres">
      <dgm:prSet presAssocID="{6D7B618D-20C3-4720-A62A-0A1534E20879}" presName="hierChild4" presStyleCnt="0"/>
      <dgm:spPr/>
    </dgm:pt>
    <dgm:pt modelId="{34843E87-D2D4-4970-A70A-70D720A47373}" type="pres">
      <dgm:prSet presAssocID="{6D7B618D-20C3-4720-A62A-0A1534E20879}" presName="hierChild5" presStyleCnt="0"/>
      <dgm:spPr/>
    </dgm:pt>
    <dgm:pt modelId="{A3F4063E-0C1B-4E0E-9ED5-F8C975A27231}" type="pres">
      <dgm:prSet presAssocID="{6B821C71-54C2-4575-8583-F8FEC4F3FDB5}" presName="Name28" presStyleLbl="parChTrans1D4" presStyleIdx="4" presStyleCnt="5"/>
      <dgm:spPr/>
    </dgm:pt>
    <dgm:pt modelId="{BF9A768A-C11A-496C-90A7-E55D650BC61C}" type="pres">
      <dgm:prSet presAssocID="{DDB48C78-BDA2-4398-B465-3E72357B2581}" presName="hierRoot2" presStyleCnt="0">
        <dgm:presLayoutVars>
          <dgm:hierBranch val="init"/>
        </dgm:presLayoutVars>
      </dgm:prSet>
      <dgm:spPr/>
    </dgm:pt>
    <dgm:pt modelId="{760FA0A3-CF1E-4CAB-BDD7-B59E2F19F87B}" type="pres">
      <dgm:prSet presAssocID="{DDB48C78-BDA2-4398-B465-3E72357B2581}" presName="rootComposite2" presStyleCnt="0"/>
      <dgm:spPr/>
    </dgm:pt>
    <dgm:pt modelId="{64A99844-FAF0-4526-8C0D-1276BC687659}" type="pres">
      <dgm:prSet presAssocID="{DDB48C78-BDA2-4398-B465-3E72357B2581}" presName="rootText2" presStyleLbl="alignAcc1" presStyleIdx="0" presStyleCnt="0" custScaleX="147228" custScaleY="134006">
        <dgm:presLayoutVars>
          <dgm:chPref val="3"/>
        </dgm:presLayoutVars>
      </dgm:prSet>
      <dgm:spPr/>
    </dgm:pt>
    <dgm:pt modelId="{6E7962F4-50DD-40AF-94B7-C2EE78F0BBFF}" type="pres">
      <dgm:prSet presAssocID="{DDB48C78-BDA2-4398-B465-3E72357B2581}" presName="topArc2" presStyleLbl="parChTrans1D1" presStyleIdx="26" presStyleCnt="28"/>
      <dgm:spPr>
        <a:xfrm>
          <a:off x="8046160" y="4951207"/>
          <a:ext cx="686648" cy="62498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667E9049-D734-49C3-96EB-D871C37A1BEC}" type="pres">
      <dgm:prSet presAssocID="{DDB48C78-BDA2-4398-B465-3E72357B2581}" presName="bottomArc2" presStyleLbl="parChTrans1D1" presStyleIdx="27" presStyleCnt="28"/>
      <dgm:spPr>
        <a:xfrm>
          <a:off x="8046160" y="4951207"/>
          <a:ext cx="686648" cy="62498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BC1EDE51-CDB6-41B3-BF47-C0BF567C4406}" type="pres">
      <dgm:prSet presAssocID="{DDB48C78-BDA2-4398-B465-3E72357B2581}" presName="topConnNode2" presStyleLbl="node4" presStyleIdx="0" presStyleCnt="0"/>
      <dgm:spPr/>
    </dgm:pt>
    <dgm:pt modelId="{C6823C92-5C97-4F9D-AE09-3490C9911D31}" type="pres">
      <dgm:prSet presAssocID="{DDB48C78-BDA2-4398-B465-3E72357B2581}" presName="hierChild4" presStyleCnt="0"/>
      <dgm:spPr/>
    </dgm:pt>
    <dgm:pt modelId="{3BCEF844-08F1-4056-917D-278585000F50}" type="pres">
      <dgm:prSet presAssocID="{DDB48C78-BDA2-4398-B465-3E72357B2581}" presName="hierChild5" presStyleCnt="0"/>
      <dgm:spPr/>
    </dgm:pt>
    <dgm:pt modelId="{7B966487-E24A-4650-8692-41F44081D2C3}" type="pres">
      <dgm:prSet presAssocID="{D812F24C-F7E2-4AB1-9936-AE22AE1B3F2C}" presName="hierChild5" presStyleCnt="0"/>
      <dgm:spPr/>
    </dgm:pt>
    <dgm:pt modelId="{D4D07E1E-D84E-4237-96D1-BCE011454D4C}" type="pres">
      <dgm:prSet presAssocID="{4F55BC67-7FED-4B8C-8F7E-8E4D16B630AE}" presName="hierChild5" presStyleCnt="0"/>
      <dgm:spPr/>
    </dgm:pt>
    <dgm:pt modelId="{8003EDFA-28B1-4A94-8AB7-E64E9CC7E2B2}" type="pres">
      <dgm:prSet presAssocID="{243ED6B9-72E8-4054-BF4A-E3B78554871B}" presName="hierChild3" presStyleCnt="0"/>
      <dgm:spPr/>
    </dgm:pt>
  </dgm:ptLst>
  <dgm:cxnLst>
    <dgm:cxn modelId="{6683680F-A65C-4C92-B1AB-45004D7461D9}" type="presOf" srcId="{243ED6B9-72E8-4054-BF4A-E3B78554871B}" destId="{AE77E47F-8C4D-4EE1-8E0E-A2801C4C3996}" srcOrd="1" destOrd="0" presId="urn:microsoft.com/office/officeart/2008/layout/HalfCircleOrganizationChart"/>
    <dgm:cxn modelId="{917BCD11-F426-493F-BE7D-84F6D4F20AF3}" type="presOf" srcId="{D812F24C-F7E2-4AB1-9936-AE22AE1B3F2C}" destId="{B791375B-FEE2-437A-A45D-FA1A069B9335}" srcOrd="0" destOrd="0" presId="urn:microsoft.com/office/officeart/2008/layout/HalfCircleOrganizationChart"/>
    <dgm:cxn modelId="{5C0CE413-AAA9-4C89-91D3-A766495365F9}" srcId="{4F55BC67-7FED-4B8C-8F7E-8E4D16B630AE}" destId="{4C918E38-C035-4D22-BDA5-30FC1E966EED}" srcOrd="0" destOrd="0" parTransId="{3F71C266-7100-4195-B3E8-0149E7EFD2CB}" sibTransId="{83432A7D-C856-40D8-9CE7-F6A6E4B37A26}"/>
    <dgm:cxn modelId="{61340016-3E4C-4B45-AD13-D9F85CE04BC7}" srcId="{EDD6B526-E927-4C1A-91BF-B475D4CE361E}" destId="{C5C810DF-12E0-47F3-9BD3-6F9C1B8C60F7}" srcOrd="0" destOrd="0" parTransId="{E1DFAED4-A3A6-4C69-851D-6DCAC234B014}" sibTransId="{0DC8C605-FBCE-4CA8-A711-A0F7E72ABECA}"/>
    <dgm:cxn modelId="{9F32F91C-2AA5-4DDA-B7DA-BA58539F59D1}" srcId="{D812F24C-F7E2-4AB1-9936-AE22AE1B3F2C}" destId="{6D7B618D-20C3-4720-A62A-0A1534E20879}" srcOrd="2" destOrd="0" parTransId="{D06EF191-C955-4200-92AE-A356F38E1FF7}" sibTransId="{938F1944-5A9C-4307-B8EA-C135F3528FF4}"/>
    <dgm:cxn modelId="{CBB91A1F-3BEA-4838-8C81-5FE8AC7DB2AA}" type="presOf" srcId="{C9D199E3-9A9E-4BCE-BAF9-11FE97BCFC79}" destId="{F662D932-F8A1-46CF-8F07-F6C2CE983D6C}" srcOrd="0" destOrd="0" presId="urn:microsoft.com/office/officeart/2008/layout/HalfCircleOrganizationChart"/>
    <dgm:cxn modelId="{0FE91E1F-DDF1-425C-B88D-87D4D943AE31}" type="presOf" srcId="{F9870D40-DD8A-411B-AFA3-326EB2629F7B}" destId="{9D466D25-F1D7-4D44-A4E2-BB9326E6A3D8}" srcOrd="0" destOrd="0" presId="urn:microsoft.com/office/officeart/2008/layout/HalfCircleOrganizationChart"/>
    <dgm:cxn modelId="{C093A12F-0141-4493-A631-949F0F92A495}" srcId="{4C918E38-C035-4D22-BDA5-30FC1E966EED}" destId="{749CC95D-991D-47E1-AE42-580AD8106816}" srcOrd="0" destOrd="0" parTransId="{FB22CC17-8E77-485C-8E1C-41B3FEF4CC8F}" sibTransId="{AB9EBD96-D1F1-4DF8-A730-7173B8D766BD}"/>
    <dgm:cxn modelId="{F45ECC30-D1C1-4299-9A50-675EA312D1C9}" type="presOf" srcId="{3F71C266-7100-4195-B3E8-0149E7EFD2CB}" destId="{BA027E95-8099-4DBE-B2A2-3E570553A3F1}" srcOrd="0" destOrd="0" presId="urn:microsoft.com/office/officeart/2008/layout/HalfCircleOrganizationChart"/>
    <dgm:cxn modelId="{D12A103C-2152-483E-8736-9CC8906A75C0}" srcId="{243ED6B9-72E8-4054-BF4A-E3B78554871B}" destId="{4F55BC67-7FED-4B8C-8F7E-8E4D16B630AE}" srcOrd="1" destOrd="0" parTransId="{B7CED62C-8F95-4100-B36F-33F632EC5A4F}" sibTransId="{750B769B-6B5F-48CD-A93E-BC8A2D8E6414}"/>
    <dgm:cxn modelId="{8EED3D3D-9CBE-4F63-B97B-02BA204C1408}" type="presOf" srcId="{D1D7BFE8-ADD1-476A-8DA0-C358EFC91BCC}" destId="{8E55DB31-B5AE-4A51-B432-169085C71CF7}" srcOrd="0" destOrd="0" presId="urn:microsoft.com/office/officeart/2008/layout/HalfCircleOrganizationChart"/>
    <dgm:cxn modelId="{7EEEF641-016A-4FCA-89F3-762FBF498B4A}" type="presOf" srcId="{2E4E4698-4725-424C-BE92-36D4BC4C7766}" destId="{2E18CBC2-3940-4300-BF10-66B65CCEAE73}" srcOrd="0" destOrd="0" presId="urn:microsoft.com/office/officeart/2008/layout/HalfCircleOrganizationChart"/>
    <dgm:cxn modelId="{4B2F6043-85E8-4E64-8B0E-91C3C7CC3298}" type="presOf" srcId="{F3062602-3ADB-4B2B-8105-2C7CB4FA8888}" destId="{07A34333-A317-4A72-8259-2F0E51483336}" srcOrd="1" destOrd="0" presId="urn:microsoft.com/office/officeart/2008/layout/HalfCircleOrganizationChart"/>
    <dgm:cxn modelId="{611D6B44-FC4B-4B0F-BBE1-DF37142DD89A}" srcId="{D812F24C-F7E2-4AB1-9936-AE22AE1B3F2C}" destId="{F3062602-3ADB-4B2B-8105-2C7CB4FA8888}" srcOrd="1" destOrd="0" parTransId="{D1D7BFE8-ADD1-476A-8DA0-C358EFC91BCC}" sibTransId="{2C1FF0A0-2F07-4ACD-82E9-CAA781E0ED40}"/>
    <dgm:cxn modelId="{1B9B5D45-EBBF-4C6A-8C9E-989C527B8403}" type="presOf" srcId="{8BF90FDC-92F2-42F4-BECB-009E9FE28E1C}" destId="{F6454902-37C5-4977-A12F-81DB7191C6FD}" srcOrd="0" destOrd="0" presId="urn:microsoft.com/office/officeart/2008/layout/HalfCircleOrganizationChart"/>
    <dgm:cxn modelId="{199DF468-C5C5-486C-92D6-886A66F7B7B5}" srcId="{D812F24C-F7E2-4AB1-9936-AE22AE1B3F2C}" destId="{36FB71F6-ADBE-484A-A912-5A9888A5C708}" srcOrd="0" destOrd="0" parTransId="{011F093E-FFA0-4E71-BAAB-4E7CEB7DEEF9}" sibTransId="{ECD30216-087E-4162-BDEA-172D270E9ECB}"/>
    <dgm:cxn modelId="{4C42F16D-BE30-4715-A8A2-9641133587F0}" srcId="{4F55BC67-7FED-4B8C-8F7E-8E4D16B630AE}" destId="{D812F24C-F7E2-4AB1-9936-AE22AE1B3F2C}" srcOrd="1" destOrd="0" parTransId="{8BF90FDC-92F2-42F4-BECB-009E9FE28E1C}" sibTransId="{7F29D47B-5D4D-4342-B91A-F5E8CFC936F4}"/>
    <dgm:cxn modelId="{0AC10F6F-DCB6-48DF-84AD-C1EF018F9735}" type="presOf" srcId="{749CC95D-991D-47E1-AE42-580AD8106816}" destId="{9DED4BEC-02E1-49C8-9B8A-6C58BCE3F5FA}" srcOrd="0" destOrd="0" presId="urn:microsoft.com/office/officeart/2008/layout/HalfCircleOrganizationChart"/>
    <dgm:cxn modelId="{9910734F-8F09-4463-AA0B-111C5EAD9CB5}" type="presOf" srcId="{36FB71F6-ADBE-484A-A912-5A9888A5C708}" destId="{33511060-9E1B-49DF-A35B-BB43C751E83F}" srcOrd="1" destOrd="0" presId="urn:microsoft.com/office/officeart/2008/layout/HalfCircleOrganizationChart"/>
    <dgm:cxn modelId="{F40FAF4F-7646-455D-A48C-CA42410B084F}" type="presOf" srcId="{4C918E38-C035-4D22-BDA5-30FC1E966EED}" destId="{381B30B6-A7ED-47B8-AF49-C1DBEBBDF269}" srcOrd="1" destOrd="0" presId="urn:microsoft.com/office/officeart/2008/layout/HalfCircleOrganizationChart"/>
    <dgm:cxn modelId="{3D4C4570-FCAE-402D-AC7C-9DB4AE8005DA}" type="presOf" srcId="{F3062602-3ADB-4B2B-8105-2C7CB4FA8888}" destId="{EA648374-39CF-424F-B10A-0F78A206BD94}" srcOrd="0" destOrd="0" presId="urn:microsoft.com/office/officeart/2008/layout/HalfCircleOrganizationChart"/>
    <dgm:cxn modelId="{F13A1D71-67E3-465E-8BC9-B08780EC74B6}" type="presOf" srcId="{C9D199E3-9A9E-4BCE-BAF9-11FE97BCFC79}" destId="{D01FA8A7-B52E-460A-A08C-5876B2914F2E}" srcOrd="1" destOrd="0" presId="urn:microsoft.com/office/officeart/2008/layout/HalfCircleOrganizationChart"/>
    <dgm:cxn modelId="{8A2D8352-0CDC-478B-8BE3-B0CABF723147}" type="presOf" srcId="{4F55BC67-7FED-4B8C-8F7E-8E4D16B630AE}" destId="{F1183A86-A26E-400B-916E-0EBC79C4D287}" srcOrd="1" destOrd="0" presId="urn:microsoft.com/office/officeart/2008/layout/HalfCircleOrganizationChart"/>
    <dgm:cxn modelId="{0FB54575-DF7C-4011-8148-F2ECA5424B6F}" srcId="{EDD6B526-E927-4C1A-91BF-B475D4CE361E}" destId="{C9D199E3-9A9E-4BCE-BAF9-11FE97BCFC79}" srcOrd="1" destOrd="0" parTransId="{F9870D40-DD8A-411B-AFA3-326EB2629F7B}" sibTransId="{CED3ABAA-C15C-4416-B731-B80AC6E42C8D}"/>
    <dgm:cxn modelId="{FBA8BF55-DBA3-45F5-9A06-D5310CD7B4F1}" type="presOf" srcId="{011F093E-FFA0-4E71-BAAB-4E7CEB7DEEF9}" destId="{589DFA4F-2C09-4644-92DE-A924EAB227F8}" srcOrd="0" destOrd="0" presId="urn:microsoft.com/office/officeart/2008/layout/HalfCircleOrganizationChart"/>
    <dgm:cxn modelId="{C8D4BB56-3247-4BE2-8D0D-44A4AF7F0ECD}" type="presOf" srcId="{4F55BC67-7FED-4B8C-8F7E-8E4D16B630AE}" destId="{35A437EE-66B3-4DE6-9308-6796D534C92C}" srcOrd="0" destOrd="0" presId="urn:microsoft.com/office/officeart/2008/layout/HalfCircleOrganizationChart"/>
    <dgm:cxn modelId="{AC086B77-7D6C-46C9-9ED2-28D193ECD21F}" srcId="{D812F24C-F7E2-4AB1-9936-AE22AE1B3F2C}" destId="{DDB48C78-BDA2-4398-B465-3E72357B2581}" srcOrd="3" destOrd="0" parTransId="{6B821C71-54C2-4575-8583-F8FEC4F3FDB5}" sibTransId="{D5363DB0-F309-4962-BFBE-3DCF6CBABFD2}"/>
    <dgm:cxn modelId="{EDC1517B-29D6-42DF-BD7B-B86DF5EE9621}" type="presOf" srcId="{7D428BDC-C132-47A6-A22A-FB8D6124C5A9}" destId="{7AA784AC-E528-4E54-BB4A-27D0E6F187DA}" srcOrd="1" destOrd="0" presId="urn:microsoft.com/office/officeart/2008/layout/HalfCircleOrganizationChart"/>
    <dgm:cxn modelId="{E17ED07B-A4EE-49E5-9867-D454DEAE6100}" type="presOf" srcId="{7D428BDC-C132-47A6-A22A-FB8D6124C5A9}" destId="{7B18380A-A7E7-446B-9BE3-658ACEC4750C}" srcOrd="0" destOrd="0" presId="urn:microsoft.com/office/officeart/2008/layout/HalfCircleOrganizationChart"/>
    <dgm:cxn modelId="{6F7BFE7B-555A-4903-A813-1BF73C1E0AC0}" type="presOf" srcId="{D06EF191-C955-4200-92AE-A356F38E1FF7}" destId="{A225D87E-F9CE-4A2B-824C-C720C07B5B10}" srcOrd="0" destOrd="0" presId="urn:microsoft.com/office/officeart/2008/layout/HalfCircleOrganizationChart"/>
    <dgm:cxn modelId="{2875DC81-2FCE-4605-B26E-1E160D7E2C22}" type="presOf" srcId="{EDD6B526-E927-4C1A-91BF-B475D4CE361E}" destId="{889C4428-A0B0-49DD-B3A2-F64025221258}" srcOrd="1" destOrd="0" presId="urn:microsoft.com/office/officeart/2008/layout/HalfCircleOrganizationChart"/>
    <dgm:cxn modelId="{03E36486-7E81-44BC-B38C-EFDE0E27C0FE}" type="presOf" srcId="{B7CED62C-8F95-4100-B36F-33F632EC5A4F}" destId="{12887DE9-D9D6-4044-8F4B-583CFDCB58AC}" srcOrd="0" destOrd="0" presId="urn:microsoft.com/office/officeart/2008/layout/HalfCircleOrganizationChart"/>
    <dgm:cxn modelId="{B3E72C89-68B8-4E00-9C8F-DFA5A0508081}" type="presOf" srcId="{36FB71F6-ADBE-484A-A912-5A9888A5C708}" destId="{6B1DAAE5-372F-4F2E-A3AF-DA81DE2B7C6A}" srcOrd="0" destOrd="0" presId="urn:microsoft.com/office/officeart/2008/layout/HalfCircleOrganizationChart"/>
    <dgm:cxn modelId="{E5EA7490-960F-4754-9F3E-A4F512ECA15D}" type="presOf" srcId="{C5C810DF-12E0-47F3-9BD3-6F9C1B8C60F7}" destId="{705CA661-D647-4D5A-AF54-4659D13E9778}" srcOrd="1" destOrd="0" presId="urn:microsoft.com/office/officeart/2008/layout/HalfCircleOrganizationChart"/>
    <dgm:cxn modelId="{AF5E8390-12DC-49C4-94E6-F98E9FDD866D}" type="presOf" srcId="{E1DFAED4-A3A6-4C69-851D-6DCAC234B014}" destId="{955761DF-C4AE-4120-AB13-A6863B3B3435}" srcOrd="0" destOrd="0" presId="urn:microsoft.com/office/officeart/2008/layout/HalfCircleOrganizationChart"/>
    <dgm:cxn modelId="{C6D88A90-772A-4130-8874-C7B79D214DA6}" srcId="{EDD6B526-E927-4C1A-91BF-B475D4CE361E}" destId="{2E4E4698-4725-424C-BE92-36D4BC4C7766}" srcOrd="2" destOrd="0" parTransId="{B5582567-0F43-4B65-AA9E-8D1380433456}" sibTransId="{F45AB971-7AA9-4F86-B5E2-6BC2D3DA9320}"/>
    <dgm:cxn modelId="{8B0BAC90-852A-443A-BBC5-723E45C45C2F}" type="presOf" srcId="{243ED6B9-72E8-4054-BF4A-E3B78554871B}" destId="{D756F37F-35D9-496F-A2BE-F38852BBE18B}" srcOrd="0" destOrd="0" presId="urn:microsoft.com/office/officeart/2008/layout/HalfCircleOrganizationChart"/>
    <dgm:cxn modelId="{7009F692-3803-4CF5-963C-DC70BA6624B2}" type="presOf" srcId="{72517E49-1512-41D9-AB3B-86FBCAA39800}" destId="{AAB49B92-D456-4C22-9402-E3E4BE801C6B}" srcOrd="0" destOrd="0" presId="urn:microsoft.com/office/officeart/2008/layout/HalfCircleOrganizationChart"/>
    <dgm:cxn modelId="{3864BA96-C20A-4973-AB85-B36E86D5A7D5}" type="presOf" srcId="{DDB48C78-BDA2-4398-B465-3E72357B2581}" destId="{64A99844-FAF0-4526-8C0D-1276BC687659}" srcOrd="0" destOrd="0" presId="urn:microsoft.com/office/officeart/2008/layout/HalfCircleOrganizationChart"/>
    <dgm:cxn modelId="{E1F1179A-D173-490D-A255-06745E8A40BC}" type="presOf" srcId="{DDB48C78-BDA2-4398-B465-3E72357B2581}" destId="{BC1EDE51-CDB6-41B3-BF47-C0BF567C4406}" srcOrd="1" destOrd="0" presId="urn:microsoft.com/office/officeart/2008/layout/HalfCircleOrganizationChart"/>
    <dgm:cxn modelId="{E1E5439F-0BEE-4516-9293-61B88F05B512}" type="presOf" srcId="{B5582567-0F43-4B65-AA9E-8D1380433456}" destId="{AF7994C1-D92E-4641-9D42-FD0F3EA04EA2}" srcOrd="0" destOrd="0" presId="urn:microsoft.com/office/officeart/2008/layout/HalfCircleOrganizationChart"/>
    <dgm:cxn modelId="{9FD0739F-F9E9-4C9A-9C60-2304D70E4860}" type="presOf" srcId="{6B821C71-54C2-4575-8583-F8FEC4F3FDB5}" destId="{A3F4063E-0C1B-4E0E-9ED5-F8C975A27231}" srcOrd="0" destOrd="0" presId="urn:microsoft.com/office/officeart/2008/layout/HalfCircleOrganizationChart"/>
    <dgm:cxn modelId="{7A7271A2-6D63-471A-9AA5-0A5E6CF1B8C5}" srcId="{EDD6B526-E927-4C1A-91BF-B475D4CE361E}" destId="{7D428BDC-C132-47A6-A22A-FB8D6124C5A9}" srcOrd="3" destOrd="0" parTransId="{0318A192-42F7-408C-9219-6F304AA47B04}" sibTransId="{22C6C3CF-6446-4AFC-827A-41A908218BCF}"/>
    <dgm:cxn modelId="{7C0077A5-7CE7-4966-BE8D-400142B9B08B}" type="presOf" srcId="{6D7B618D-20C3-4720-A62A-0A1534E20879}" destId="{57419611-961B-4B9B-B649-DA839A44E51C}" srcOrd="0" destOrd="0" presId="urn:microsoft.com/office/officeart/2008/layout/HalfCircleOrganizationChart"/>
    <dgm:cxn modelId="{BA5CBDB0-8E39-4068-9DB6-AAC301A4238C}" srcId="{D8BDBCBC-C52E-46A7-B9EC-EE02A961F603}" destId="{243ED6B9-72E8-4054-BF4A-E3B78554871B}" srcOrd="0" destOrd="0" parTransId="{1CB3767E-140A-4A55-80C8-E5066446725E}" sibTransId="{3F21A4E8-314E-414E-8A0E-EAFE8C4CBF8A}"/>
    <dgm:cxn modelId="{E6D5D8B3-5218-43AF-AF35-E9F83CFB3870}" type="presOf" srcId="{2E4E4698-4725-424C-BE92-36D4BC4C7766}" destId="{9816B501-410E-4639-8BBF-F1F23673A7FE}" srcOrd="1" destOrd="0" presId="urn:microsoft.com/office/officeart/2008/layout/HalfCircleOrganizationChart"/>
    <dgm:cxn modelId="{8C51A3B4-7EA2-441F-82CC-4BAD720D75C4}" type="presOf" srcId="{FB22CC17-8E77-485C-8E1C-41B3FEF4CC8F}" destId="{9775D25C-39C8-4093-B47E-9980B066257A}" srcOrd="0" destOrd="0" presId="urn:microsoft.com/office/officeart/2008/layout/HalfCircleOrganizationChart"/>
    <dgm:cxn modelId="{52922FB5-7F9B-4243-9F8A-16CCEFFE1CFE}" type="presOf" srcId="{C5C810DF-12E0-47F3-9BD3-6F9C1B8C60F7}" destId="{8B9FE8C8-45F9-4CC7-9AF7-BF68765E0544}" srcOrd="0" destOrd="0" presId="urn:microsoft.com/office/officeart/2008/layout/HalfCircleOrganizationChart"/>
    <dgm:cxn modelId="{FCBD3CCE-C96E-4A00-BB25-46915D385530}" type="presOf" srcId="{D812F24C-F7E2-4AB1-9936-AE22AE1B3F2C}" destId="{34AE7C54-B98E-4567-9A72-9DADC69BF75B}" srcOrd="1" destOrd="0" presId="urn:microsoft.com/office/officeart/2008/layout/HalfCircleOrganizationChart"/>
    <dgm:cxn modelId="{0F513FD7-A5B6-4970-8431-08A84CC86ABB}" type="presOf" srcId="{6D7B618D-20C3-4720-A62A-0A1534E20879}" destId="{7A042778-249C-4F89-B100-54C6D21F77DC}" srcOrd="1" destOrd="0" presId="urn:microsoft.com/office/officeart/2008/layout/HalfCircleOrganizationChart"/>
    <dgm:cxn modelId="{A7321FE2-2CB6-4473-ACB1-0B09984409A4}" srcId="{243ED6B9-72E8-4054-BF4A-E3B78554871B}" destId="{EDD6B526-E927-4C1A-91BF-B475D4CE361E}" srcOrd="0" destOrd="0" parTransId="{72517E49-1512-41D9-AB3B-86FBCAA39800}" sibTransId="{4AA791F6-587C-4C2E-83EB-B98C55B0C2C8}"/>
    <dgm:cxn modelId="{975254E3-15BD-410F-AED8-6746B50B780C}" type="presOf" srcId="{749CC95D-991D-47E1-AE42-580AD8106816}" destId="{335DFAD4-FB4F-45C4-9ABA-BB1F87DB7E22}" srcOrd="1" destOrd="0" presId="urn:microsoft.com/office/officeart/2008/layout/HalfCircleOrganizationChart"/>
    <dgm:cxn modelId="{880A29E9-3BC6-47DD-858A-0251F2D08E23}" type="presOf" srcId="{0318A192-42F7-408C-9219-6F304AA47B04}" destId="{4D86CBBD-BF32-49E5-97D0-2D8CE4BF4B08}" srcOrd="0" destOrd="0" presId="urn:microsoft.com/office/officeart/2008/layout/HalfCircleOrganizationChart"/>
    <dgm:cxn modelId="{FAC4E7EB-5ECC-40B3-B932-0D46D13FD411}" type="presOf" srcId="{4C918E38-C035-4D22-BDA5-30FC1E966EED}" destId="{A46A88E2-2FBD-4B69-8F6C-795D65B9F8D8}" srcOrd="0" destOrd="0" presId="urn:microsoft.com/office/officeart/2008/layout/HalfCircleOrganizationChart"/>
    <dgm:cxn modelId="{ABEDA3F1-DF73-47F8-A51B-2EE63403A7A1}" type="presOf" srcId="{EDD6B526-E927-4C1A-91BF-B475D4CE361E}" destId="{F6A2E07C-22B6-4462-9731-D5E183FA1352}" srcOrd="0" destOrd="0" presId="urn:microsoft.com/office/officeart/2008/layout/HalfCircleOrganizationChart"/>
    <dgm:cxn modelId="{ED0A81F5-E375-45D9-96ED-9F4BD88D2DF8}" type="presOf" srcId="{D8BDBCBC-C52E-46A7-B9EC-EE02A961F603}" destId="{3E6313CA-B150-40ED-89B0-DCC4D088A228}" srcOrd="0" destOrd="0" presId="urn:microsoft.com/office/officeart/2008/layout/HalfCircleOrganizationChart"/>
    <dgm:cxn modelId="{23200CEE-8BA2-46D0-B183-24ED818CD390}" type="presParOf" srcId="{3E6313CA-B150-40ED-89B0-DCC4D088A228}" destId="{8D43D7BE-7D6A-4D07-BA52-51055B2FA3F4}" srcOrd="0" destOrd="0" presId="urn:microsoft.com/office/officeart/2008/layout/HalfCircleOrganizationChart"/>
    <dgm:cxn modelId="{5E66C858-1675-4BE0-B68D-180ED3C3B7A8}" type="presParOf" srcId="{8D43D7BE-7D6A-4D07-BA52-51055B2FA3F4}" destId="{66EDC1D1-C298-470F-9894-00D0BA6ED500}" srcOrd="0" destOrd="0" presId="urn:microsoft.com/office/officeart/2008/layout/HalfCircleOrganizationChart"/>
    <dgm:cxn modelId="{F9D390DB-2790-45F6-8475-C04B019003ED}" type="presParOf" srcId="{66EDC1D1-C298-470F-9894-00D0BA6ED500}" destId="{D756F37F-35D9-496F-A2BE-F38852BBE18B}" srcOrd="0" destOrd="0" presId="urn:microsoft.com/office/officeart/2008/layout/HalfCircleOrganizationChart"/>
    <dgm:cxn modelId="{A73C562E-1126-43FF-9C0A-61931D223A58}" type="presParOf" srcId="{66EDC1D1-C298-470F-9894-00D0BA6ED500}" destId="{E1672656-4306-4073-BFA0-206F0900F2FD}" srcOrd="1" destOrd="0" presId="urn:microsoft.com/office/officeart/2008/layout/HalfCircleOrganizationChart"/>
    <dgm:cxn modelId="{E761E8A4-A3BA-41F6-A9EE-2A17DE37842D}" type="presParOf" srcId="{66EDC1D1-C298-470F-9894-00D0BA6ED500}" destId="{EC462095-6BF4-4000-8CF8-B5A90194967A}" srcOrd="2" destOrd="0" presId="urn:microsoft.com/office/officeart/2008/layout/HalfCircleOrganizationChart"/>
    <dgm:cxn modelId="{A836937B-C15B-47E0-8317-76768EEB1182}" type="presParOf" srcId="{66EDC1D1-C298-470F-9894-00D0BA6ED500}" destId="{AE77E47F-8C4D-4EE1-8E0E-A2801C4C3996}" srcOrd="3" destOrd="0" presId="urn:microsoft.com/office/officeart/2008/layout/HalfCircleOrganizationChart"/>
    <dgm:cxn modelId="{3A7F8407-F767-4B54-827A-D7CE15EAA20E}" type="presParOf" srcId="{8D43D7BE-7D6A-4D07-BA52-51055B2FA3F4}" destId="{E9917B5B-2860-403E-9B45-903DDFC5A60E}" srcOrd="1" destOrd="0" presId="urn:microsoft.com/office/officeart/2008/layout/HalfCircleOrganizationChart"/>
    <dgm:cxn modelId="{C2537801-7E02-45C1-AB1C-B77610D4AD2D}" type="presParOf" srcId="{E9917B5B-2860-403E-9B45-903DDFC5A60E}" destId="{AAB49B92-D456-4C22-9402-E3E4BE801C6B}" srcOrd="0" destOrd="0" presId="urn:microsoft.com/office/officeart/2008/layout/HalfCircleOrganizationChart"/>
    <dgm:cxn modelId="{B866C8CA-87AF-478F-B102-6F92F51C24B5}" type="presParOf" srcId="{E9917B5B-2860-403E-9B45-903DDFC5A60E}" destId="{2DC5315D-6639-40A0-9C4D-8C0307B5AF7F}" srcOrd="1" destOrd="0" presId="urn:microsoft.com/office/officeart/2008/layout/HalfCircleOrganizationChart"/>
    <dgm:cxn modelId="{D8F9EC14-473E-4450-AE82-7537D0409DCA}" type="presParOf" srcId="{2DC5315D-6639-40A0-9C4D-8C0307B5AF7F}" destId="{9BFE31AB-75B0-4B83-BD44-5A90E260F897}" srcOrd="0" destOrd="0" presId="urn:microsoft.com/office/officeart/2008/layout/HalfCircleOrganizationChart"/>
    <dgm:cxn modelId="{322462B0-6163-41A2-B6F2-0AF6D1491895}" type="presParOf" srcId="{9BFE31AB-75B0-4B83-BD44-5A90E260F897}" destId="{F6A2E07C-22B6-4462-9731-D5E183FA1352}" srcOrd="0" destOrd="0" presId="urn:microsoft.com/office/officeart/2008/layout/HalfCircleOrganizationChart"/>
    <dgm:cxn modelId="{7A492A75-B7AC-4F71-A409-C15E85C7A29B}" type="presParOf" srcId="{9BFE31AB-75B0-4B83-BD44-5A90E260F897}" destId="{98C62ECE-70B5-48FA-9448-7A248D979677}" srcOrd="1" destOrd="0" presId="urn:microsoft.com/office/officeart/2008/layout/HalfCircleOrganizationChart"/>
    <dgm:cxn modelId="{F2AA154C-1420-4C29-B9AB-8E110FC35900}" type="presParOf" srcId="{9BFE31AB-75B0-4B83-BD44-5A90E260F897}" destId="{82C86B78-EFBF-445C-AEEE-03A6B8FFF24C}" srcOrd="2" destOrd="0" presId="urn:microsoft.com/office/officeart/2008/layout/HalfCircleOrganizationChart"/>
    <dgm:cxn modelId="{A8FD401B-CD70-4D58-A254-A87424F703C5}" type="presParOf" srcId="{9BFE31AB-75B0-4B83-BD44-5A90E260F897}" destId="{889C4428-A0B0-49DD-B3A2-F64025221258}" srcOrd="3" destOrd="0" presId="urn:microsoft.com/office/officeart/2008/layout/HalfCircleOrganizationChart"/>
    <dgm:cxn modelId="{336CFD27-7C5B-425C-B5F7-D32B74A90819}" type="presParOf" srcId="{2DC5315D-6639-40A0-9C4D-8C0307B5AF7F}" destId="{0EAF41B0-3E5A-47E2-94C8-96B16C2B1172}" srcOrd="1" destOrd="0" presId="urn:microsoft.com/office/officeart/2008/layout/HalfCircleOrganizationChart"/>
    <dgm:cxn modelId="{9B920D6B-E8E1-4FB6-96BF-C6EBAC7C0BF7}" type="presParOf" srcId="{0EAF41B0-3E5A-47E2-94C8-96B16C2B1172}" destId="{955761DF-C4AE-4120-AB13-A6863B3B3435}" srcOrd="0" destOrd="0" presId="urn:microsoft.com/office/officeart/2008/layout/HalfCircleOrganizationChart"/>
    <dgm:cxn modelId="{1C2149F0-1A17-43B4-8EE5-01E260C462F8}" type="presParOf" srcId="{0EAF41B0-3E5A-47E2-94C8-96B16C2B1172}" destId="{E18F7187-9201-4C55-BEEA-844C2E056F85}" srcOrd="1" destOrd="0" presId="urn:microsoft.com/office/officeart/2008/layout/HalfCircleOrganizationChart"/>
    <dgm:cxn modelId="{DDD711E3-F7EA-45D7-BFEF-31BD78D5D1CB}" type="presParOf" srcId="{E18F7187-9201-4C55-BEEA-844C2E056F85}" destId="{9F2E19C3-834B-40F2-BC0A-3D4169598251}" srcOrd="0" destOrd="0" presId="urn:microsoft.com/office/officeart/2008/layout/HalfCircleOrganizationChart"/>
    <dgm:cxn modelId="{52B0CD35-2B8D-49DC-849B-AD044DF30FAA}" type="presParOf" srcId="{9F2E19C3-834B-40F2-BC0A-3D4169598251}" destId="{8B9FE8C8-45F9-4CC7-9AF7-BF68765E0544}" srcOrd="0" destOrd="0" presId="urn:microsoft.com/office/officeart/2008/layout/HalfCircleOrganizationChart"/>
    <dgm:cxn modelId="{C4805B3E-9736-49B6-8FF6-B7D6476BC4A2}" type="presParOf" srcId="{9F2E19C3-834B-40F2-BC0A-3D4169598251}" destId="{5A532A4E-E9FE-4227-AAEB-9928AAD2D4F2}" srcOrd="1" destOrd="0" presId="urn:microsoft.com/office/officeart/2008/layout/HalfCircleOrganizationChart"/>
    <dgm:cxn modelId="{C6796BFC-424D-4E54-8A60-922602608F55}" type="presParOf" srcId="{9F2E19C3-834B-40F2-BC0A-3D4169598251}" destId="{DD90FD1C-AC88-481B-B92F-3006318CEB5E}" srcOrd="2" destOrd="0" presId="urn:microsoft.com/office/officeart/2008/layout/HalfCircleOrganizationChart"/>
    <dgm:cxn modelId="{0CE06866-ED2F-4EFE-8FC6-E2F75400D94E}" type="presParOf" srcId="{9F2E19C3-834B-40F2-BC0A-3D4169598251}" destId="{705CA661-D647-4D5A-AF54-4659D13E9778}" srcOrd="3" destOrd="0" presId="urn:microsoft.com/office/officeart/2008/layout/HalfCircleOrganizationChart"/>
    <dgm:cxn modelId="{1B0FF7D4-2C88-4053-B20A-B5770A5B538F}" type="presParOf" srcId="{E18F7187-9201-4C55-BEEA-844C2E056F85}" destId="{66A865A9-99E5-488A-966A-BA27EA474D6F}" srcOrd="1" destOrd="0" presId="urn:microsoft.com/office/officeart/2008/layout/HalfCircleOrganizationChart"/>
    <dgm:cxn modelId="{099F9669-5F02-4DD0-86E9-9C03E060114E}" type="presParOf" srcId="{E18F7187-9201-4C55-BEEA-844C2E056F85}" destId="{6681DCA3-76BD-4D17-A46F-57FDDF58F19D}" srcOrd="2" destOrd="0" presId="urn:microsoft.com/office/officeart/2008/layout/HalfCircleOrganizationChart"/>
    <dgm:cxn modelId="{379CCC12-628F-4B13-B442-0391F84EC34D}" type="presParOf" srcId="{0EAF41B0-3E5A-47E2-94C8-96B16C2B1172}" destId="{9D466D25-F1D7-4D44-A4E2-BB9326E6A3D8}" srcOrd="2" destOrd="0" presId="urn:microsoft.com/office/officeart/2008/layout/HalfCircleOrganizationChart"/>
    <dgm:cxn modelId="{5CDFBC41-2C2C-4AE5-9AFA-43EEEE3C64FD}" type="presParOf" srcId="{0EAF41B0-3E5A-47E2-94C8-96B16C2B1172}" destId="{0B438C5E-A29A-4624-943D-7BEF9A68E238}" srcOrd="3" destOrd="0" presId="urn:microsoft.com/office/officeart/2008/layout/HalfCircleOrganizationChart"/>
    <dgm:cxn modelId="{691646DA-5053-4FD7-B743-6B0AA196870E}" type="presParOf" srcId="{0B438C5E-A29A-4624-943D-7BEF9A68E238}" destId="{D2C8F9FB-A19A-439D-891E-53422C6C993D}" srcOrd="0" destOrd="0" presId="urn:microsoft.com/office/officeart/2008/layout/HalfCircleOrganizationChart"/>
    <dgm:cxn modelId="{1516D23B-AA93-472D-9E81-032E6C0716A3}" type="presParOf" srcId="{D2C8F9FB-A19A-439D-891E-53422C6C993D}" destId="{F662D932-F8A1-46CF-8F07-F6C2CE983D6C}" srcOrd="0" destOrd="0" presId="urn:microsoft.com/office/officeart/2008/layout/HalfCircleOrganizationChart"/>
    <dgm:cxn modelId="{0890302D-550F-4492-AD48-08D8AB20DF00}" type="presParOf" srcId="{D2C8F9FB-A19A-439D-891E-53422C6C993D}" destId="{8FE43333-2324-4781-987D-AA16F34B6BB7}" srcOrd="1" destOrd="0" presId="urn:microsoft.com/office/officeart/2008/layout/HalfCircleOrganizationChart"/>
    <dgm:cxn modelId="{219EC32C-0431-4B01-B273-36E519BEC437}" type="presParOf" srcId="{D2C8F9FB-A19A-439D-891E-53422C6C993D}" destId="{47E556A6-EC1C-4EB9-9C54-2023C32A701E}" srcOrd="2" destOrd="0" presId="urn:microsoft.com/office/officeart/2008/layout/HalfCircleOrganizationChart"/>
    <dgm:cxn modelId="{4B056B31-E8A3-4DCB-841C-1A2B1D2E9073}" type="presParOf" srcId="{D2C8F9FB-A19A-439D-891E-53422C6C993D}" destId="{D01FA8A7-B52E-460A-A08C-5876B2914F2E}" srcOrd="3" destOrd="0" presId="urn:microsoft.com/office/officeart/2008/layout/HalfCircleOrganizationChart"/>
    <dgm:cxn modelId="{33A240DC-638E-4772-A1DE-50E0471A8606}" type="presParOf" srcId="{0B438C5E-A29A-4624-943D-7BEF9A68E238}" destId="{CD7B15D6-A771-4BAB-8874-865748474ED4}" srcOrd="1" destOrd="0" presId="urn:microsoft.com/office/officeart/2008/layout/HalfCircleOrganizationChart"/>
    <dgm:cxn modelId="{CD2EF6DE-60B2-4B21-96CF-BBC63107682E}" type="presParOf" srcId="{0B438C5E-A29A-4624-943D-7BEF9A68E238}" destId="{2EE3CBAB-E99F-4BC6-A6A3-578C805DEC1E}" srcOrd="2" destOrd="0" presId="urn:microsoft.com/office/officeart/2008/layout/HalfCircleOrganizationChart"/>
    <dgm:cxn modelId="{0EA5CAB3-81EA-44DC-A198-5A40154FD37F}" type="presParOf" srcId="{0EAF41B0-3E5A-47E2-94C8-96B16C2B1172}" destId="{AF7994C1-D92E-4641-9D42-FD0F3EA04EA2}" srcOrd="4" destOrd="0" presId="urn:microsoft.com/office/officeart/2008/layout/HalfCircleOrganizationChart"/>
    <dgm:cxn modelId="{A65D7476-A67E-4638-BDC7-F169C376EBA1}" type="presParOf" srcId="{0EAF41B0-3E5A-47E2-94C8-96B16C2B1172}" destId="{167E5205-5FD0-4063-9F38-B426B217C7EC}" srcOrd="5" destOrd="0" presId="urn:microsoft.com/office/officeart/2008/layout/HalfCircleOrganizationChart"/>
    <dgm:cxn modelId="{4BC6B333-F680-4156-AB5C-F8F9D8C66AA8}" type="presParOf" srcId="{167E5205-5FD0-4063-9F38-B426B217C7EC}" destId="{3E1B5949-5980-4C84-941C-57BF43A01338}" srcOrd="0" destOrd="0" presId="urn:microsoft.com/office/officeart/2008/layout/HalfCircleOrganizationChart"/>
    <dgm:cxn modelId="{0C3E5407-7DBC-4EF2-8E3C-DBD0A0AC558F}" type="presParOf" srcId="{3E1B5949-5980-4C84-941C-57BF43A01338}" destId="{2E18CBC2-3940-4300-BF10-66B65CCEAE73}" srcOrd="0" destOrd="0" presId="urn:microsoft.com/office/officeart/2008/layout/HalfCircleOrganizationChart"/>
    <dgm:cxn modelId="{9A6ED88A-7DAF-49A5-90FB-932256DD0333}" type="presParOf" srcId="{3E1B5949-5980-4C84-941C-57BF43A01338}" destId="{710925F1-BE15-4808-8CF5-7ECE2F31E027}" srcOrd="1" destOrd="0" presId="urn:microsoft.com/office/officeart/2008/layout/HalfCircleOrganizationChart"/>
    <dgm:cxn modelId="{68565069-7031-4C48-BB6F-31ED9377757D}" type="presParOf" srcId="{3E1B5949-5980-4C84-941C-57BF43A01338}" destId="{EADA5977-2DF2-4027-A9D2-A7BB38C7E679}" srcOrd="2" destOrd="0" presId="urn:microsoft.com/office/officeart/2008/layout/HalfCircleOrganizationChart"/>
    <dgm:cxn modelId="{191890FA-5601-4B29-AE7E-0D389EFD44A9}" type="presParOf" srcId="{3E1B5949-5980-4C84-941C-57BF43A01338}" destId="{9816B501-410E-4639-8BBF-F1F23673A7FE}" srcOrd="3" destOrd="0" presId="urn:microsoft.com/office/officeart/2008/layout/HalfCircleOrganizationChart"/>
    <dgm:cxn modelId="{CF2228D4-BEA7-4ACA-96AE-ADB86D680886}" type="presParOf" srcId="{167E5205-5FD0-4063-9F38-B426B217C7EC}" destId="{E6DECE03-9400-4368-ACD9-AE72C9C7C16F}" srcOrd="1" destOrd="0" presId="urn:microsoft.com/office/officeart/2008/layout/HalfCircleOrganizationChart"/>
    <dgm:cxn modelId="{9DD5CDA6-C8AA-4803-8698-338F7492434A}" type="presParOf" srcId="{167E5205-5FD0-4063-9F38-B426B217C7EC}" destId="{873A6846-39EA-490D-9BDD-3784F421F367}" srcOrd="2" destOrd="0" presId="urn:microsoft.com/office/officeart/2008/layout/HalfCircleOrganizationChart"/>
    <dgm:cxn modelId="{FE83560D-D067-43FD-90BB-3CF524E6A0FE}" type="presParOf" srcId="{0EAF41B0-3E5A-47E2-94C8-96B16C2B1172}" destId="{4D86CBBD-BF32-49E5-97D0-2D8CE4BF4B08}" srcOrd="6" destOrd="0" presId="urn:microsoft.com/office/officeart/2008/layout/HalfCircleOrganizationChart"/>
    <dgm:cxn modelId="{19C8EDFD-F187-4395-86FB-713534F3EB0A}" type="presParOf" srcId="{0EAF41B0-3E5A-47E2-94C8-96B16C2B1172}" destId="{11F0E0C8-0BE7-4981-9763-E89C2CE1FDF7}" srcOrd="7" destOrd="0" presId="urn:microsoft.com/office/officeart/2008/layout/HalfCircleOrganizationChart"/>
    <dgm:cxn modelId="{A9DB9884-9096-4F39-850F-0CDF8712C3F1}" type="presParOf" srcId="{11F0E0C8-0BE7-4981-9763-E89C2CE1FDF7}" destId="{1790A5EB-84AE-4220-8BA2-891F5C94A13C}" srcOrd="0" destOrd="0" presId="urn:microsoft.com/office/officeart/2008/layout/HalfCircleOrganizationChart"/>
    <dgm:cxn modelId="{682C0174-419B-47F2-8542-F5DD3A4594D4}" type="presParOf" srcId="{1790A5EB-84AE-4220-8BA2-891F5C94A13C}" destId="{7B18380A-A7E7-446B-9BE3-658ACEC4750C}" srcOrd="0" destOrd="0" presId="urn:microsoft.com/office/officeart/2008/layout/HalfCircleOrganizationChart"/>
    <dgm:cxn modelId="{B455D580-8608-470E-8D4D-CEEEE5D901CD}" type="presParOf" srcId="{1790A5EB-84AE-4220-8BA2-891F5C94A13C}" destId="{A069453E-2F96-4EB7-B04C-1D8384A009BB}" srcOrd="1" destOrd="0" presId="urn:microsoft.com/office/officeart/2008/layout/HalfCircleOrganizationChart"/>
    <dgm:cxn modelId="{C79044D3-6061-4B7B-9AB8-63EDB355222A}" type="presParOf" srcId="{1790A5EB-84AE-4220-8BA2-891F5C94A13C}" destId="{16287D08-19DE-4AC5-90C2-DFDE100B5EB7}" srcOrd="2" destOrd="0" presId="urn:microsoft.com/office/officeart/2008/layout/HalfCircleOrganizationChart"/>
    <dgm:cxn modelId="{6BB24FDD-DA53-4971-AEF1-801D556EF901}" type="presParOf" srcId="{1790A5EB-84AE-4220-8BA2-891F5C94A13C}" destId="{7AA784AC-E528-4E54-BB4A-27D0E6F187DA}" srcOrd="3" destOrd="0" presId="urn:microsoft.com/office/officeart/2008/layout/HalfCircleOrganizationChart"/>
    <dgm:cxn modelId="{5B1AE5B7-CD24-4BAE-9377-A487593D7A0E}" type="presParOf" srcId="{11F0E0C8-0BE7-4981-9763-E89C2CE1FDF7}" destId="{CDDE1817-1751-4374-9263-5405BC7B099C}" srcOrd="1" destOrd="0" presId="urn:microsoft.com/office/officeart/2008/layout/HalfCircleOrganizationChart"/>
    <dgm:cxn modelId="{888598D1-074C-473A-BEC4-FBA55FA879BC}" type="presParOf" srcId="{11F0E0C8-0BE7-4981-9763-E89C2CE1FDF7}" destId="{9AC9DF36-E148-44D2-B55D-A5B4EA4298A8}" srcOrd="2" destOrd="0" presId="urn:microsoft.com/office/officeart/2008/layout/HalfCircleOrganizationChart"/>
    <dgm:cxn modelId="{4597752E-1636-4BCF-875F-371D3DB1E4F3}" type="presParOf" srcId="{2DC5315D-6639-40A0-9C4D-8C0307B5AF7F}" destId="{9040F35B-3B58-431A-88D7-2EBB61E3385C}" srcOrd="2" destOrd="0" presId="urn:microsoft.com/office/officeart/2008/layout/HalfCircleOrganizationChart"/>
    <dgm:cxn modelId="{1E438D39-16E1-448D-BDF6-CA1F5CA8343B}" type="presParOf" srcId="{E9917B5B-2860-403E-9B45-903DDFC5A60E}" destId="{12887DE9-D9D6-4044-8F4B-583CFDCB58AC}" srcOrd="2" destOrd="0" presId="urn:microsoft.com/office/officeart/2008/layout/HalfCircleOrganizationChart"/>
    <dgm:cxn modelId="{A7863D21-2891-490D-A846-47FFA638E4C7}" type="presParOf" srcId="{E9917B5B-2860-403E-9B45-903DDFC5A60E}" destId="{C19D51F3-95F5-4884-8D9E-B3386DA039B2}" srcOrd="3" destOrd="0" presId="urn:microsoft.com/office/officeart/2008/layout/HalfCircleOrganizationChart"/>
    <dgm:cxn modelId="{04FD5510-EE46-414F-8ACB-6D53234EF4E8}" type="presParOf" srcId="{C19D51F3-95F5-4884-8D9E-B3386DA039B2}" destId="{0822D4A9-F8B4-4883-BEF5-BAE799D3B813}" srcOrd="0" destOrd="0" presId="urn:microsoft.com/office/officeart/2008/layout/HalfCircleOrganizationChart"/>
    <dgm:cxn modelId="{9C806029-5894-4E41-85BB-62EA007AAB5A}" type="presParOf" srcId="{0822D4A9-F8B4-4883-BEF5-BAE799D3B813}" destId="{35A437EE-66B3-4DE6-9308-6796D534C92C}" srcOrd="0" destOrd="0" presId="urn:microsoft.com/office/officeart/2008/layout/HalfCircleOrganizationChart"/>
    <dgm:cxn modelId="{4FF71702-CD36-43E4-9AC1-287AE01EB6FF}" type="presParOf" srcId="{0822D4A9-F8B4-4883-BEF5-BAE799D3B813}" destId="{1B5664B1-FB95-46B9-AE89-3BAFB28C50C2}" srcOrd="1" destOrd="0" presId="urn:microsoft.com/office/officeart/2008/layout/HalfCircleOrganizationChart"/>
    <dgm:cxn modelId="{473E6A33-E90A-4D01-9225-E73A21AD775B}" type="presParOf" srcId="{0822D4A9-F8B4-4883-BEF5-BAE799D3B813}" destId="{9B67134F-E814-4305-8C9A-E388EA20DC27}" srcOrd="2" destOrd="0" presId="urn:microsoft.com/office/officeart/2008/layout/HalfCircleOrganizationChart"/>
    <dgm:cxn modelId="{81A2873F-AE13-4D35-A0DF-CD09570338B0}" type="presParOf" srcId="{0822D4A9-F8B4-4883-BEF5-BAE799D3B813}" destId="{F1183A86-A26E-400B-916E-0EBC79C4D287}" srcOrd="3" destOrd="0" presId="urn:microsoft.com/office/officeart/2008/layout/HalfCircleOrganizationChart"/>
    <dgm:cxn modelId="{C83962E4-C720-441C-9A82-B9E79E90033F}" type="presParOf" srcId="{C19D51F3-95F5-4884-8D9E-B3386DA039B2}" destId="{BB9939E7-0AC8-4C08-86DC-4C19BB7A3526}" srcOrd="1" destOrd="0" presId="urn:microsoft.com/office/officeart/2008/layout/HalfCircleOrganizationChart"/>
    <dgm:cxn modelId="{9BE56088-F2D3-4EB3-9BC0-6F114C200A15}" type="presParOf" srcId="{BB9939E7-0AC8-4C08-86DC-4C19BB7A3526}" destId="{BA027E95-8099-4DBE-B2A2-3E570553A3F1}" srcOrd="0" destOrd="0" presId="urn:microsoft.com/office/officeart/2008/layout/HalfCircleOrganizationChart"/>
    <dgm:cxn modelId="{8254A18E-8798-4E15-966D-8FF059080B0F}" type="presParOf" srcId="{BB9939E7-0AC8-4C08-86DC-4C19BB7A3526}" destId="{BDDC4149-95C8-47C7-8666-4C015B0B5B29}" srcOrd="1" destOrd="0" presId="urn:microsoft.com/office/officeart/2008/layout/HalfCircleOrganizationChart"/>
    <dgm:cxn modelId="{DC6ABD96-0516-4F23-A58A-3F5534ECE686}" type="presParOf" srcId="{BDDC4149-95C8-47C7-8666-4C015B0B5B29}" destId="{B5AC138A-D5ED-4E08-A93A-2633248A1F58}" srcOrd="0" destOrd="0" presId="urn:microsoft.com/office/officeart/2008/layout/HalfCircleOrganizationChart"/>
    <dgm:cxn modelId="{515CC162-C7B8-4A5F-B3EA-810AB7900F71}" type="presParOf" srcId="{B5AC138A-D5ED-4E08-A93A-2633248A1F58}" destId="{A46A88E2-2FBD-4B69-8F6C-795D65B9F8D8}" srcOrd="0" destOrd="0" presId="urn:microsoft.com/office/officeart/2008/layout/HalfCircleOrganizationChart"/>
    <dgm:cxn modelId="{790B3D8B-7880-4B97-8369-213063A16446}" type="presParOf" srcId="{B5AC138A-D5ED-4E08-A93A-2633248A1F58}" destId="{45831B9D-AC37-4DEB-B382-3EE9D38D8BAB}" srcOrd="1" destOrd="0" presId="urn:microsoft.com/office/officeart/2008/layout/HalfCircleOrganizationChart"/>
    <dgm:cxn modelId="{1ADA1200-F71B-432E-B995-CAC765F2DD0D}" type="presParOf" srcId="{B5AC138A-D5ED-4E08-A93A-2633248A1F58}" destId="{E587C40A-AF07-4E81-B1B0-643A4A38896F}" srcOrd="2" destOrd="0" presId="urn:microsoft.com/office/officeart/2008/layout/HalfCircleOrganizationChart"/>
    <dgm:cxn modelId="{88826847-A738-495B-ACED-31B383B60104}" type="presParOf" srcId="{B5AC138A-D5ED-4E08-A93A-2633248A1F58}" destId="{381B30B6-A7ED-47B8-AF49-C1DBEBBDF269}" srcOrd="3" destOrd="0" presId="urn:microsoft.com/office/officeart/2008/layout/HalfCircleOrganizationChart"/>
    <dgm:cxn modelId="{682D018D-2242-47C6-B5D7-46711B320E6B}" type="presParOf" srcId="{BDDC4149-95C8-47C7-8666-4C015B0B5B29}" destId="{25FD4635-0F33-4F98-B13C-37F873885D5D}" srcOrd="1" destOrd="0" presId="urn:microsoft.com/office/officeart/2008/layout/HalfCircleOrganizationChart"/>
    <dgm:cxn modelId="{C14AAE0B-4DF3-444A-BECA-7B12D1324F68}" type="presParOf" srcId="{25FD4635-0F33-4F98-B13C-37F873885D5D}" destId="{9775D25C-39C8-4093-B47E-9980B066257A}" srcOrd="0" destOrd="0" presId="urn:microsoft.com/office/officeart/2008/layout/HalfCircleOrganizationChart"/>
    <dgm:cxn modelId="{12918741-E777-4A03-A6BA-E0D0EBE38904}" type="presParOf" srcId="{25FD4635-0F33-4F98-B13C-37F873885D5D}" destId="{B418FCD0-4560-4936-B018-FC7B5F3B2589}" srcOrd="1" destOrd="0" presId="urn:microsoft.com/office/officeart/2008/layout/HalfCircleOrganizationChart"/>
    <dgm:cxn modelId="{E99BA07E-3183-416A-8923-8E2E941AFAFB}" type="presParOf" srcId="{B418FCD0-4560-4936-B018-FC7B5F3B2589}" destId="{BB31A3F7-194A-4ADF-B0F5-0137ABA25210}" srcOrd="0" destOrd="0" presId="urn:microsoft.com/office/officeart/2008/layout/HalfCircleOrganizationChart"/>
    <dgm:cxn modelId="{03C2F4B3-B5FD-4C33-B1F5-40D04EFF741F}" type="presParOf" srcId="{BB31A3F7-194A-4ADF-B0F5-0137ABA25210}" destId="{9DED4BEC-02E1-49C8-9B8A-6C58BCE3F5FA}" srcOrd="0" destOrd="0" presId="urn:microsoft.com/office/officeart/2008/layout/HalfCircleOrganizationChart"/>
    <dgm:cxn modelId="{9E737CCB-224E-46FF-83AD-21B3985ED0E4}" type="presParOf" srcId="{BB31A3F7-194A-4ADF-B0F5-0137ABA25210}" destId="{4409D209-D7F9-4A55-AA13-3A2D16248FF9}" srcOrd="1" destOrd="0" presId="urn:microsoft.com/office/officeart/2008/layout/HalfCircleOrganizationChart"/>
    <dgm:cxn modelId="{245B5409-81C4-4415-94F8-50E163785496}" type="presParOf" srcId="{BB31A3F7-194A-4ADF-B0F5-0137ABA25210}" destId="{9D57305C-3E72-4388-A0FF-9B70CD595599}" srcOrd="2" destOrd="0" presId="urn:microsoft.com/office/officeart/2008/layout/HalfCircleOrganizationChart"/>
    <dgm:cxn modelId="{74391F80-F63D-4862-8E21-4DE089695675}" type="presParOf" srcId="{BB31A3F7-194A-4ADF-B0F5-0137ABA25210}" destId="{335DFAD4-FB4F-45C4-9ABA-BB1F87DB7E22}" srcOrd="3" destOrd="0" presId="urn:microsoft.com/office/officeart/2008/layout/HalfCircleOrganizationChart"/>
    <dgm:cxn modelId="{05D5E162-255C-4D13-A914-265C960CEEBB}" type="presParOf" srcId="{B418FCD0-4560-4936-B018-FC7B5F3B2589}" destId="{46724311-3349-44BE-BC5C-9D598B75C354}" srcOrd="1" destOrd="0" presId="urn:microsoft.com/office/officeart/2008/layout/HalfCircleOrganizationChart"/>
    <dgm:cxn modelId="{64DB0651-45E4-41CB-9E7A-4246B8E661E6}" type="presParOf" srcId="{B418FCD0-4560-4936-B018-FC7B5F3B2589}" destId="{8A69219B-D56E-43DA-AD31-1AC06F248C44}" srcOrd="2" destOrd="0" presId="urn:microsoft.com/office/officeart/2008/layout/HalfCircleOrganizationChart"/>
    <dgm:cxn modelId="{DD5EBD15-0D56-458A-8A22-60C329198908}" type="presParOf" srcId="{BDDC4149-95C8-47C7-8666-4C015B0B5B29}" destId="{96A47457-EFDE-48C3-98D9-A474E0359C3B}" srcOrd="2" destOrd="0" presId="urn:microsoft.com/office/officeart/2008/layout/HalfCircleOrganizationChart"/>
    <dgm:cxn modelId="{02E32691-9DCE-4EAA-A14E-6361AF224062}" type="presParOf" srcId="{BB9939E7-0AC8-4C08-86DC-4C19BB7A3526}" destId="{F6454902-37C5-4977-A12F-81DB7191C6FD}" srcOrd="2" destOrd="0" presId="urn:microsoft.com/office/officeart/2008/layout/HalfCircleOrganizationChart"/>
    <dgm:cxn modelId="{CB3B1F62-2E7A-4F53-9CD3-C544778039E9}" type="presParOf" srcId="{BB9939E7-0AC8-4C08-86DC-4C19BB7A3526}" destId="{454F2313-1366-46EC-BCF5-BD4E1EB52E36}" srcOrd="3" destOrd="0" presId="urn:microsoft.com/office/officeart/2008/layout/HalfCircleOrganizationChart"/>
    <dgm:cxn modelId="{AEB28EEF-75AF-4E06-B06C-3431DFFA3842}" type="presParOf" srcId="{454F2313-1366-46EC-BCF5-BD4E1EB52E36}" destId="{1292245B-4C63-4CD5-9560-96ADC7BF0DF6}" srcOrd="0" destOrd="0" presId="urn:microsoft.com/office/officeart/2008/layout/HalfCircleOrganizationChart"/>
    <dgm:cxn modelId="{0EDC4D08-A9F3-4EBD-A4E9-044F4B26A1CC}" type="presParOf" srcId="{1292245B-4C63-4CD5-9560-96ADC7BF0DF6}" destId="{B791375B-FEE2-437A-A45D-FA1A069B9335}" srcOrd="0" destOrd="0" presId="urn:microsoft.com/office/officeart/2008/layout/HalfCircleOrganizationChart"/>
    <dgm:cxn modelId="{79DC1E70-CC30-4E4C-A992-EEB49E2A9AC3}" type="presParOf" srcId="{1292245B-4C63-4CD5-9560-96ADC7BF0DF6}" destId="{9F333A23-3FAF-4A13-94BA-45540CD837CA}" srcOrd="1" destOrd="0" presId="urn:microsoft.com/office/officeart/2008/layout/HalfCircleOrganizationChart"/>
    <dgm:cxn modelId="{E4A8BF50-FACC-4D62-88D5-21C8E0EB3DE0}" type="presParOf" srcId="{1292245B-4C63-4CD5-9560-96ADC7BF0DF6}" destId="{5E1BCC11-5C10-4B8A-BC27-D5E60901A36B}" srcOrd="2" destOrd="0" presId="urn:microsoft.com/office/officeart/2008/layout/HalfCircleOrganizationChart"/>
    <dgm:cxn modelId="{7C8724EF-FA0F-43A4-A420-002DA574E35C}" type="presParOf" srcId="{1292245B-4C63-4CD5-9560-96ADC7BF0DF6}" destId="{34AE7C54-B98E-4567-9A72-9DADC69BF75B}" srcOrd="3" destOrd="0" presId="urn:microsoft.com/office/officeart/2008/layout/HalfCircleOrganizationChart"/>
    <dgm:cxn modelId="{EBE621D3-1171-4787-A6D8-94E85A746027}" type="presParOf" srcId="{454F2313-1366-46EC-BCF5-BD4E1EB52E36}" destId="{A60E1303-68B2-4FCE-AF8B-7EE57CA13DA9}" srcOrd="1" destOrd="0" presId="urn:microsoft.com/office/officeart/2008/layout/HalfCircleOrganizationChart"/>
    <dgm:cxn modelId="{5CB7CDAD-6352-41CA-BEEB-87B7491E27BC}" type="presParOf" srcId="{A60E1303-68B2-4FCE-AF8B-7EE57CA13DA9}" destId="{589DFA4F-2C09-4644-92DE-A924EAB227F8}" srcOrd="0" destOrd="0" presId="urn:microsoft.com/office/officeart/2008/layout/HalfCircleOrganizationChart"/>
    <dgm:cxn modelId="{A01D9D68-83D6-43FB-BDF4-E1BE8209022F}" type="presParOf" srcId="{A60E1303-68B2-4FCE-AF8B-7EE57CA13DA9}" destId="{7D81F743-9002-4B6B-9F19-6100D83F695F}" srcOrd="1" destOrd="0" presId="urn:microsoft.com/office/officeart/2008/layout/HalfCircleOrganizationChart"/>
    <dgm:cxn modelId="{9C922480-E109-4D18-96D3-3F0847322B3D}" type="presParOf" srcId="{7D81F743-9002-4B6B-9F19-6100D83F695F}" destId="{001AF019-FD69-4A36-8FB4-126777706C04}" srcOrd="0" destOrd="0" presId="urn:microsoft.com/office/officeart/2008/layout/HalfCircleOrganizationChart"/>
    <dgm:cxn modelId="{494F0C5C-3094-4EE9-920D-41D6A160BFA1}" type="presParOf" srcId="{001AF019-FD69-4A36-8FB4-126777706C04}" destId="{6B1DAAE5-372F-4F2E-A3AF-DA81DE2B7C6A}" srcOrd="0" destOrd="0" presId="urn:microsoft.com/office/officeart/2008/layout/HalfCircleOrganizationChart"/>
    <dgm:cxn modelId="{D437AFA8-11A5-48A1-BEC2-8AE83BE0FB19}" type="presParOf" srcId="{001AF019-FD69-4A36-8FB4-126777706C04}" destId="{F1D13619-CC74-45A4-B176-5BFCECDD87FA}" srcOrd="1" destOrd="0" presId="urn:microsoft.com/office/officeart/2008/layout/HalfCircleOrganizationChart"/>
    <dgm:cxn modelId="{D71B24B4-C4DA-49AF-9324-C0233BDC606E}" type="presParOf" srcId="{001AF019-FD69-4A36-8FB4-126777706C04}" destId="{CD8CCC17-9650-4209-B74D-5623CBF7C4F2}" srcOrd="2" destOrd="0" presId="urn:microsoft.com/office/officeart/2008/layout/HalfCircleOrganizationChart"/>
    <dgm:cxn modelId="{E01A8022-0F81-4FD8-9C92-9235CBB5D566}" type="presParOf" srcId="{001AF019-FD69-4A36-8FB4-126777706C04}" destId="{33511060-9E1B-49DF-A35B-BB43C751E83F}" srcOrd="3" destOrd="0" presId="urn:microsoft.com/office/officeart/2008/layout/HalfCircleOrganizationChart"/>
    <dgm:cxn modelId="{3489C501-9EF8-46EB-BC1D-04F571F71D88}" type="presParOf" srcId="{7D81F743-9002-4B6B-9F19-6100D83F695F}" destId="{BC5F1E37-04D6-4553-9B91-42140A9A888E}" srcOrd="1" destOrd="0" presId="urn:microsoft.com/office/officeart/2008/layout/HalfCircleOrganizationChart"/>
    <dgm:cxn modelId="{ECDB10C6-EA3C-4984-BA2C-0EC19C63181F}" type="presParOf" srcId="{7D81F743-9002-4B6B-9F19-6100D83F695F}" destId="{7D58DB14-CFCD-476D-9E6D-9CB5976A46F5}" srcOrd="2" destOrd="0" presId="urn:microsoft.com/office/officeart/2008/layout/HalfCircleOrganizationChart"/>
    <dgm:cxn modelId="{D8FD59A5-7F0A-44C8-AD86-B65964EE6CB2}" type="presParOf" srcId="{A60E1303-68B2-4FCE-AF8B-7EE57CA13DA9}" destId="{8E55DB31-B5AE-4A51-B432-169085C71CF7}" srcOrd="2" destOrd="0" presId="urn:microsoft.com/office/officeart/2008/layout/HalfCircleOrganizationChart"/>
    <dgm:cxn modelId="{40A591B5-CECE-4443-8A72-059667089FD4}" type="presParOf" srcId="{A60E1303-68B2-4FCE-AF8B-7EE57CA13DA9}" destId="{19836CBB-1442-46CE-8D0F-00A7E987B367}" srcOrd="3" destOrd="0" presId="urn:microsoft.com/office/officeart/2008/layout/HalfCircleOrganizationChart"/>
    <dgm:cxn modelId="{1F8DD267-33B1-46A4-8FBC-E047954623EF}" type="presParOf" srcId="{19836CBB-1442-46CE-8D0F-00A7E987B367}" destId="{BD1D08B0-CD62-42FA-A954-A162B621EE0B}" srcOrd="0" destOrd="0" presId="urn:microsoft.com/office/officeart/2008/layout/HalfCircleOrganizationChart"/>
    <dgm:cxn modelId="{C67198CF-C2D0-445A-A759-0DDD1480CE7D}" type="presParOf" srcId="{BD1D08B0-CD62-42FA-A954-A162B621EE0B}" destId="{EA648374-39CF-424F-B10A-0F78A206BD94}" srcOrd="0" destOrd="0" presId="urn:microsoft.com/office/officeart/2008/layout/HalfCircleOrganizationChart"/>
    <dgm:cxn modelId="{46F7800A-CDB8-4326-8470-84F0206B2575}" type="presParOf" srcId="{BD1D08B0-CD62-42FA-A954-A162B621EE0B}" destId="{4ADA45E6-4470-45D0-941E-8060299E1C55}" srcOrd="1" destOrd="0" presId="urn:microsoft.com/office/officeart/2008/layout/HalfCircleOrganizationChart"/>
    <dgm:cxn modelId="{9D8EE514-8210-44C3-9E15-AAA701AF137A}" type="presParOf" srcId="{BD1D08B0-CD62-42FA-A954-A162B621EE0B}" destId="{BA295988-C734-4A7D-B1D8-0ED65AEAED12}" srcOrd="2" destOrd="0" presId="urn:microsoft.com/office/officeart/2008/layout/HalfCircleOrganizationChart"/>
    <dgm:cxn modelId="{E047A48C-521C-4F18-A3DA-033BC542D78D}" type="presParOf" srcId="{BD1D08B0-CD62-42FA-A954-A162B621EE0B}" destId="{07A34333-A317-4A72-8259-2F0E51483336}" srcOrd="3" destOrd="0" presId="urn:microsoft.com/office/officeart/2008/layout/HalfCircleOrganizationChart"/>
    <dgm:cxn modelId="{F7C94815-46BC-4987-B7C0-0663A3284D7E}" type="presParOf" srcId="{19836CBB-1442-46CE-8D0F-00A7E987B367}" destId="{AD59C5C1-AEDB-45B9-88A4-0722A93B25BD}" srcOrd="1" destOrd="0" presId="urn:microsoft.com/office/officeart/2008/layout/HalfCircleOrganizationChart"/>
    <dgm:cxn modelId="{5060683D-B71B-4897-91CE-AEDE74193287}" type="presParOf" srcId="{19836CBB-1442-46CE-8D0F-00A7E987B367}" destId="{570DB574-4E4F-47BD-A656-F472701BDCC8}" srcOrd="2" destOrd="0" presId="urn:microsoft.com/office/officeart/2008/layout/HalfCircleOrganizationChart"/>
    <dgm:cxn modelId="{AF720313-7EC4-47A5-9707-70965969EF6E}" type="presParOf" srcId="{A60E1303-68B2-4FCE-AF8B-7EE57CA13DA9}" destId="{A225D87E-F9CE-4A2B-824C-C720C07B5B10}" srcOrd="4" destOrd="0" presId="urn:microsoft.com/office/officeart/2008/layout/HalfCircleOrganizationChart"/>
    <dgm:cxn modelId="{19592226-2941-4D0A-9B33-163AF638D090}" type="presParOf" srcId="{A60E1303-68B2-4FCE-AF8B-7EE57CA13DA9}" destId="{896E7C6F-22C9-4E14-BD68-1EF2290AC2ED}" srcOrd="5" destOrd="0" presId="urn:microsoft.com/office/officeart/2008/layout/HalfCircleOrganizationChart"/>
    <dgm:cxn modelId="{55FFF51D-BD26-436A-A20C-40EE1AD4F039}" type="presParOf" srcId="{896E7C6F-22C9-4E14-BD68-1EF2290AC2ED}" destId="{FF98F8CF-5A2C-48DB-9BEF-5A184FF6EE2F}" srcOrd="0" destOrd="0" presId="urn:microsoft.com/office/officeart/2008/layout/HalfCircleOrganizationChart"/>
    <dgm:cxn modelId="{01D0FD2D-73CA-4539-9EA1-707C45A8B7F4}" type="presParOf" srcId="{FF98F8CF-5A2C-48DB-9BEF-5A184FF6EE2F}" destId="{57419611-961B-4B9B-B649-DA839A44E51C}" srcOrd="0" destOrd="0" presId="urn:microsoft.com/office/officeart/2008/layout/HalfCircleOrganizationChart"/>
    <dgm:cxn modelId="{F3C64CBA-3ED7-45AA-AA63-E7EB751D9F34}" type="presParOf" srcId="{FF98F8CF-5A2C-48DB-9BEF-5A184FF6EE2F}" destId="{966E7A87-DDA7-4AB3-82F7-16BC07DEC460}" srcOrd="1" destOrd="0" presId="urn:microsoft.com/office/officeart/2008/layout/HalfCircleOrganizationChart"/>
    <dgm:cxn modelId="{51D06214-B88D-46E8-9164-5D66974D045C}" type="presParOf" srcId="{FF98F8CF-5A2C-48DB-9BEF-5A184FF6EE2F}" destId="{9187EC64-4115-4B15-96D0-2594A1D082A0}" srcOrd="2" destOrd="0" presId="urn:microsoft.com/office/officeart/2008/layout/HalfCircleOrganizationChart"/>
    <dgm:cxn modelId="{2451A9EB-6F9C-4148-B659-9E67F36BE80F}" type="presParOf" srcId="{FF98F8CF-5A2C-48DB-9BEF-5A184FF6EE2F}" destId="{7A042778-249C-4F89-B100-54C6D21F77DC}" srcOrd="3" destOrd="0" presId="urn:microsoft.com/office/officeart/2008/layout/HalfCircleOrganizationChart"/>
    <dgm:cxn modelId="{A234D787-4B32-4889-8D5B-476CE4631EAA}" type="presParOf" srcId="{896E7C6F-22C9-4E14-BD68-1EF2290AC2ED}" destId="{F8B36F05-8F45-4635-8ED1-F6E15D191C2D}" srcOrd="1" destOrd="0" presId="urn:microsoft.com/office/officeart/2008/layout/HalfCircleOrganizationChart"/>
    <dgm:cxn modelId="{E413D58E-D32A-4174-9E1D-232A852A096F}" type="presParOf" srcId="{896E7C6F-22C9-4E14-BD68-1EF2290AC2ED}" destId="{34843E87-D2D4-4970-A70A-70D720A47373}" srcOrd="2" destOrd="0" presId="urn:microsoft.com/office/officeart/2008/layout/HalfCircleOrganizationChart"/>
    <dgm:cxn modelId="{4462AD99-0F93-43DA-BE51-7B1762239C68}" type="presParOf" srcId="{A60E1303-68B2-4FCE-AF8B-7EE57CA13DA9}" destId="{A3F4063E-0C1B-4E0E-9ED5-F8C975A27231}" srcOrd="6" destOrd="0" presId="urn:microsoft.com/office/officeart/2008/layout/HalfCircleOrganizationChart"/>
    <dgm:cxn modelId="{93DC3B59-8A6A-47B1-89D2-57A5F15009E6}" type="presParOf" srcId="{A60E1303-68B2-4FCE-AF8B-7EE57CA13DA9}" destId="{BF9A768A-C11A-496C-90A7-E55D650BC61C}" srcOrd="7" destOrd="0" presId="urn:microsoft.com/office/officeart/2008/layout/HalfCircleOrganizationChart"/>
    <dgm:cxn modelId="{6ADC8117-5059-4072-BF99-1496C033CF6F}" type="presParOf" srcId="{BF9A768A-C11A-496C-90A7-E55D650BC61C}" destId="{760FA0A3-CF1E-4CAB-BDD7-B59E2F19F87B}" srcOrd="0" destOrd="0" presId="urn:microsoft.com/office/officeart/2008/layout/HalfCircleOrganizationChart"/>
    <dgm:cxn modelId="{C72A8B9E-9596-4CEF-A80D-E1C4CEB3EC8B}" type="presParOf" srcId="{760FA0A3-CF1E-4CAB-BDD7-B59E2F19F87B}" destId="{64A99844-FAF0-4526-8C0D-1276BC687659}" srcOrd="0" destOrd="0" presId="urn:microsoft.com/office/officeart/2008/layout/HalfCircleOrganizationChart"/>
    <dgm:cxn modelId="{6454B7D7-FA4A-4646-BC26-91638669E1DF}" type="presParOf" srcId="{760FA0A3-CF1E-4CAB-BDD7-B59E2F19F87B}" destId="{6E7962F4-50DD-40AF-94B7-C2EE78F0BBFF}" srcOrd="1" destOrd="0" presId="urn:microsoft.com/office/officeart/2008/layout/HalfCircleOrganizationChart"/>
    <dgm:cxn modelId="{0A306B3B-11C7-4BD6-A0B8-03FCD679FA83}" type="presParOf" srcId="{760FA0A3-CF1E-4CAB-BDD7-B59E2F19F87B}" destId="{667E9049-D734-49C3-96EB-D871C37A1BEC}" srcOrd="2" destOrd="0" presId="urn:microsoft.com/office/officeart/2008/layout/HalfCircleOrganizationChart"/>
    <dgm:cxn modelId="{68D9A9D1-7788-4EF8-B381-52D9B5405220}" type="presParOf" srcId="{760FA0A3-CF1E-4CAB-BDD7-B59E2F19F87B}" destId="{BC1EDE51-CDB6-41B3-BF47-C0BF567C4406}" srcOrd="3" destOrd="0" presId="urn:microsoft.com/office/officeart/2008/layout/HalfCircleOrganizationChart"/>
    <dgm:cxn modelId="{95EDF86B-11B8-45A0-A67A-EF822C8EA495}" type="presParOf" srcId="{BF9A768A-C11A-496C-90A7-E55D650BC61C}" destId="{C6823C92-5C97-4F9D-AE09-3490C9911D31}" srcOrd="1" destOrd="0" presId="urn:microsoft.com/office/officeart/2008/layout/HalfCircleOrganizationChart"/>
    <dgm:cxn modelId="{30511943-3526-4454-946F-8D2DF9265562}" type="presParOf" srcId="{BF9A768A-C11A-496C-90A7-E55D650BC61C}" destId="{3BCEF844-08F1-4056-917D-278585000F50}" srcOrd="2" destOrd="0" presId="urn:microsoft.com/office/officeart/2008/layout/HalfCircleOrganizationChart"/>
    <dgm:cxn modelId="{F3EC1B08-89EA-40F8-94E3-EAB05A43B5CA}" type="presParOf" srcId="{454F2313-1366-46EC-BCF5-BD4E1EB52E36}" destId="{7B966487-E24A-4650-8692-41F44081D2C3}" srcOrd="2" destOrd="0" presId="urn:microsoft.com/office/officeart/2008/layout/HalfCircleOrganizationChart"/>
    <dgm:cxn modelId="{BB0DA795-BD09-43D9-B240-E224147E49D2}" type="presParOf" srcId="{C19D51F3-95F5-4884-8D9E-B3386DA039B2}" destId="{D4D07E1E-D84E-4237-96D1-BCE011454D4C}" srcOrd="2" destOrd="0" presId="urn:microsoft.com/office/officeart/2008/layout/HalfCircleOrganizationChart"/>
    <dgm:cxn modelId="{4B4A617F-FCAF-4627-BFB9-EA23232264BB}" type="presParOf" srcId="{8D43D7BE-7D6A-4D07-BA52-51055B2FA3F4}" destId="{8003EDFA-28B1-4A94-8AB7-E64E9CC7E2B2}"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986D50-7337-4C79-9C3D-A00C9A5861F1}" type="doc">
      <dgm:prSet loTypeId="urn:microsoft.com/office/officeart/2009/3/layout/HorizontalOrganizationChart" loCatId="hierarchy" qsTypeId="urn:microsoft.com/office/officeart/2005/8/quickstyle/simple3" qsCatId="simple" csTypeId="urn:microsoft.com/office/officeart/2005/8/colors/accent3_1" csCatId="accent3" phldr="1"/>
      <dgm:spPr/>
      <dgm:t>
        <a:bodyPr/>
        <a:lstStyle/>
        <a:p>
          <a:pPr rtl="1"/>
          <a:endParaRPr lang="ar-EG"/>
        </a:p>
      </dgm:t>
    </dgm:pt>
    <dgm:pt modelId="{972972FD-E0D6-45C2-9B12-1C4C823B28F6}">
      <dgm:prSet phldrT="[نص]" custT="1"/>
      <dgm:spPr/>
      <dgm:t>
        <a:bodyPr/>
        <a:lstStyle/>
        <a:p>
          <a:pPr rtl="1"/>
          <a:r>
            <a:rPr lang="ar-EG" sz="1800" dirty="0"/>
            <a:t>الأخطاء التي تصاحب العينات </a:t>
          </a:r>
        </a:p>
      </dgm:t>
    </dgm:pt>
    <dgm:pt modelId="{695263CD-B42A-4EAB-B5D3-BAD0F8F8F59C}" type="parTrans" cxnId="{FC7C0F77-71C3-4A5B-96B2-F378D35E4FCA}">
      <dgm:prSet/>
      <dgm:spPr/>
      <dgm:t>
        <a:bodyPr/>
        <a:lstStyle/>
        <a:p>
          <a:pPr rtl="1"/>
          <a:endParaRPr lang="ar-EG"/>
        </a:p>
      </dgm:t>
    </dgm:pt>
    <dgm:pt modelId="{81776FD1-DEB2-4712-A661-C39F51417356}" type="sibTrans" cxnId="{FC7C0F77-71C3-4A5B-96B2-F378D35E4FCA}">
      <dgm:prSet/>
      <dgm:spPr/>
      <dgm:t>
        <a:bodyPr/>
        <a:lstStyle/>
        <a:p>
          <a:pPr rtl="1"/>
          <a:endParaRPr lang="ar-EG"/>
        </a:p>
      </dgm:t>
    </dgm:pt>
    <dgm:pt modelId="{3FA52097-8871-441D-A4FC-9BA4EA8DEF26}" type="asst">
      <dgm:prSet phldrT="[نص]" custT="1"/>
      <dgm:spPr/>
      <dgm:t>
        <a:bodyPr/>
        <a:lstStyle/>
        <a:p>
          <a:pPr rtl="1"/>
          <a:r>
            <a:rPr lang="ar-EG" sz="1800" dirty="0"/>
            <a:t>أخطاء المعاينة </a:t>
          </a:r>
        </a:p>
      </dgm:t>
    </dgm:pt>
    <dgm:pt modelId="{DD09CE22-3BC0-4109-9294-86DED2115C23}" type="parTrans" cxnId="{34CD82E3-E930-4945-8E91-0AB862145182}">
      <dgm:prSet/>
      <dgm:spPr/>
      <dgm:t>
        <a:bodyPr/>
        <a:lstStyle/>
        <a:p>
          <a:pPr rtl="1"/>
          <a:endParaRPr lang="ar-EG"/>
        </a:p>
      </dgm:t>
    </dgm:pt>
    <dgm:pt modelId="{73512141-67E5-4DC7-B0F1-88216F82DF7C}" type="sibTrans" cxnId="{34CD82E3-E930-4945-8E91-0AB862145182}">
      <dgm:prSet/>
      <dgm:spPr/>
      <dgm:t>
        <a:bodyPr/>
        <a:lstStyle/>
        <a:p>
          <a:pPr rtl="1"/>
          <a:endParaRPr lang="ar-EG"/>
        </a:p>
      </dgm:t>
    </dgm:pt>
    <dgm:pt modelId="{08EEA181-3AE4-4485-92BA-A9B269D3EBF0}">
      <dgm:prSet phldrT="[نص]" custT="1"/>
      <dgm:spPr/>
      <dgm:t>
        <a:bodyPr/>
        <a:lstStyle/>
        <a:p>
          <a:pPr rtl="1"/>
          <a:r>
            <a:rPr lang="ar-EG" sz="1800" dirty="0"/>
            <a:t>أخطاء التغطية </a:t>
          </a:r>
        </a:p>
      </dgm:t>
    </dgm:pt>
    <dgm:pt modelId="{C38CB475-DD63-4F89-82FC-7AEB894E4C0F}" type="parTrans" cxnId="{BCA9300B-0982-410F-9A43-47325C238AA5}">
      <dgm:prSet/>
      <dgm:spPr/>
      <dgm:t>
        <a:bodyPr/>
        <a:lstStyle/>
        <a:p>
          <a:pPr rtl="1"/>
          <a:endParaRPr lang="ar-EG"/>
        </a:p>
      </dgm:t>
    </dgm:pt>
    <dgm:pt modelId="{69EABCAA-AA06-45B7-896E-0EAC25F33973}" type="sibTrans" cxnId="{BCA9300B-0982-410F-9A43-47325C238AA5}">
      <dgm:prSet/>
      <dgm:spPr/>
      <dgm:t>
        <a:bodyPr/>
        <a:lstStyle/>
        <a:p>
          <a:pPr rtl="1"/>
          <a:endParaRPr lang="ar-EG"/>
        </a:p>
      </dgm:t>
    </dgm:pt>
    <dgm:pt modelId="{34EEDFC5-52E9-46E8-8677-8B26D550E733}">
      <dgm:prSet phldrT="[نص]" custT="1"/>
      <dgm:spPr/>
      <dgm:t>
        <a:bodyPr/>
        <a:lstStyle/>
        <a:p>
          <a:pPr rtl="1"/>
          <a:r>
            <a:rPr lang="ar-EG" sz="1800" dirty="0"/>
            <a:t>أخطاء الاستجابة </a:t>
          </a:r>
        </a:p>
      </dgm:t>
    </dgm:pt>
    <dgm:pt modelId="{1876B946-D5B9-49A5-9683-EBC92E21593E}" type="parTrans" cxnId="{D2C82CFE-D875-4C0E-A1A0-8A4F57A53090}">
      <dgm:prSet/>
      <dgm:spPr/>
      <dgm:t>
        <a:bodyPr/>
        <a:lstStyle/>
        <a:p>
          <a:pPr rtl="1"/>
          <a:endParaRPr lang="ar-EG"/>
        </a:p>
      </dgm:t>
    </dgm:pt>
    <dgm:pt modelId="{F52779F8-827E-4691-812A-DA53BEA40194}" type="sibTrans" cxnId="{D2C82CFE-D875-4C0E-A1A0-8A4F57A53090}">
      <dgm:prSet/>
      <dgm:spPr/>
      <dgm:t>
        <a:bodyPr/>
        <a:lstStyle/>
        <a:p>
          <a:pPr rtl="1"/>
          <a:endParaRPr lang="ar-EG"/>
        </a:p>
      </dgm:t>
    </dgm:pt>
    <dgm:pt modelId="{4C043D49-256F-4F10-B1EF-4B1CABD85662}">
      <dgm:prSet phldrT="[نص]" custT="1"/>
      <dgm:spPr/>
      <dgm:t>
        <a:bodyPr/>
        <a:lstStyle/>
        <a:p>
          <a:pPr rtl="1"/>
          <a:r>
            <a:rPr lang="ar-EG" sz="1800" dirty="0"/>
            <a:t>أخطاء عدم الاستجابة </a:t>
          </a:r>
        </a:p>
      </dgm:t>
    </dgm:pt>
    <dgm:pt modelId="{7766B74C-D76C-4216-BAEA-FFD134A3DCF4}" type="parTrans" cxnId="{1542994B-70AE-4B90-BAA2-59F0F2F92DC2}">
      <dgm:prSet/>
      <dgm:spPr/>
      <dgm:t>
        <a:bodyPr/>
        <a:lstStyle/>
        <a:p>
          <a:pPr rtl="1"/>
          <a:endParaRPr lang="ar-EG"/>
        </a:p>
      </dgm:t>
    </dgm:pt>
    <dgm:pt modelId="{E8FEA843-11B8-49B6-8EB5-AE481D9A0E03}" type="sibTrans" cxnId="{1542994B-70AE-4B90-BAA2-59F0F2F92DC2}">
      <dgm:prSet/>
      <dgm:spPr/>
      <dgm:t>
        <a:bodyPr/>
        <a:lstStyle/>
        <a:p>
          <a:pPr rtl="1"/>
          <a:endParaRPr lang="ar-EG"/>
        </a:p>
      </dgm:t>
    </dgm:pt>
    <dgm:pt modelId="{3A73CA88-E7E5-41D7-B191-CEEAD19A607C}" type="asst">
      <dgm:prSet custT="1"/>
      <dgm:spPr/>
      <dgm:t>
        <a:bodyPr/>
        <a:lstStyle/>
        <a:p>
          <a:pPr rtl="1"/>
          <a:r>
            <a:rPr lang="ar-EG" sz="1800" dirty="0"/>
            <a:t>أخطاء غير المعاينة</a:t>
          </a:r>
        </a:p>
      </dgm:t>
    </dgm:pt>
    <dgm:pt modelId="{6C89EA05-3A02-40B0-A2FC-B1C400C065F7}" type="parTrans" cxnId="{0BC19197-B158-4B57-B317-34FC07FC4DC4}">
      <dgm:prSet/>
      <dgm:spPr/>
      <dgm:t>
        <a:bodyPr/>
        <a:lstStyle/>
        <a:p>
          <a:pPr rtl="1"/>
          <a:endParaRPr lang="ar-EG"/>
        </a:p>
      </dgm:t>
    </dgm:pt>
    <dgm:pt modelId="{4C5EAD97-8148-4E9D-BACF-906F283572D3}" type="sibTrans" cxnId="{0BC19197-B158-4B57-B317-34FC07FC4DC4}">
      <dgm:prSet/>
      <dgm:spPr/>
      <dgm:t>
        <a:bodyPr/>
        <a:lstStyle/>
        <a:p>
          <a:pPr rtl="1"/>
          <a:endParaRPr lang="ar-EG"/>
        </a:p>
      </dgm:t>
    </dgm:pt>
    <dgm:pt modelId="{EA9063BF-C385-4FCC-AA60-97DE9A6695B9}">
      <dgm:prSet custT="1"/>
      <dgm:spPr/>
      <dgm:t>
        <a:bodyPr/>
        <a:lstStyle/>
        <a:p>
          <a:pPr rtl="1"/>
          <a:r>
            <a:rPr lang="ar-EG" sz="1800" dirty="0"/>
            <a:t>أخطاء القياس </a:t>
          </a:r>
        </a:p>
      </dgm:t>
    </dgm:pt>
    <dgm:pt modelId="{1918D30F-1CBD-4398-A61B-39ED5FE41384}" type="parTrans" cxnId="{D5888670-277B-424C-9F1A-8ADD2EA12B69}">
      <dgm:prSet/>
      <dgm:spPr/>
      <dgm:t>
        <a:bodyPr/>
        <a:lstStyle/>
        <a:p>
          <a:pPr rtl="1"/>
          <a:endParaRPr lang="ar-EG"/>
        </a:p>
      </dgm:t>
    </dgm:pt>
    <dgm:pt modelId="{A6720681-30BC-415B-A391-439D873483EB}" type="sibTrans" cxnId="{D5888670-277B-424C-9F1A-8ADD2EA12B69}">
      <dgm:prSet/>
      <dgm:spPr/>
      <dgm:t>
        <a:bodyPr/>
        <a:lstStyle/>
        <a:p>
          <a:pPr rtl="1"/>
          <a:endParaRPr lang="ar-EG"/>
        </a:p>
      </dgm:t>
    </dgm:pt>
    <dgm:pt modelId="{74033BDD-6B81-44CF-9F00-1DE0691567E6}">
      <dgm:prSet custT="1"/>
      <dgm:spPr/>
      <dgm:t>
        <a:bodyPr/>
        <a:lstStyle/>
        <a:p>
          <a:pPr rtl="1"/>
          <a:r>
            <a:rPr lang="ar-EG" sz="1800" dirty="0"/>
            <a:t>أخطاء العمليات </a:t>
          </a:r>
        </a:p>
      </dgm:t>
    </dgm:pt>
    <dgm:pt modelId="{3DC8A990-2100-4984-917C-5DA254B0EBC1}" type="parTrans" cxnId="{1A485961-D9E0-4498-B579-0CCA0E9B3A1F}">
      <dgm:prSet/>
      <dgm:spPr/>
      <dgm:t>
        <a:bodyPr/>
        <a:lstStyle/>
        <a:p>
          <a:pPr rtl="1"/>
          <a:endParaRPr lang="ar-EG"/>
        </a:p>
      </dgm:t>
    </dgm:pt>
    <dgm:pt modelId="{AD03D433-4811-456C-8B2E-5272DE41B032}" type="sibTrans" cxnId="{1A485961-D9E0-4498-B579-0CCA0E9B3A1F}">
      <dgm:prSet/>
      <dgm:spPr/>
      <dgm:t>
        <a:bodyPr/>
        <a:lstStyle/>
        <a:p>
          <a:pPr rtl="1"/>
          <a:endParaRPr lang="ar-EG"/>
        </a:p>
      </dgm:t>
    </dgm:pt>
    <dgm:pt modelId="{318EA8E5-7C52-402F-A872-516F34387AC3}">
      <dgm:prSet custT="1"/>
      <dgm:spPr/>
      <dgm:t>
        <a:bodyPr/>
        <a:lstStyle/>
        <a:p>
          <a:pPr rtl="1"/>
          <a:r>
            <a:rPr lang="ar-EG" sz="1800" dirty="0"/>
            <a:t>أخطاء التحيز </a:t>
          </a:r>
        </a:p>
      </dgm:t>
    </dgm:pt>
    <dgm:pt modelId="{7878C27C-D4F2-4F36-B460-980A11B58CD3}" type="parTrans" cxnId="{4ADC433B-D4F5-432F-900C-036D125F3B20}">
      <dgm:prSet/>
      <dgm:spPr/>
      <dgm:t>
        <a:bodyPr/>
        <a:lstStyle/>
        <a:p>
          <a:pPr rtl="1"/>
          <a:endParaRPr lang="ar-EG"/>
        </a:p>
      </dgm:t>
    </dgm:pt>
    <dgm:pt modelId="{05A04821-BF87-4E46-8045-DBC82150A33D}" type="sibTrans" cxnId="{4ADC433B-D4F5-432F-900C-036D125F3B20}">
      <dgm:prSet/>
      <dgm:spPr/>
      <dgm:t>
        <a:bodyPr/>
        <a:lstStyle/>
        <a:p>
          <a:pPr rtl="1"/>
          <a:endParaRPr lang="ar-EG"/>
        </a:p>
      </dgm:t>
    </dgm:pt>
    <dgm:pt modelId="{6266DF53-2EB6-4848-A236-F62C23B8C986}">
      <dgm:prSet custT="1"/>
      <dgm:spPr/>
      <dgm:t>
        <a:bodyPr/>
        <a:lstStyle/>
        <a:p>
          <a:pPr rtl="1"/>
          <a:r>
            <a:rPr lang="ar-EG" sz="1800" dirty="0"/>
            <a:t>الأخطاء العشوائية</a:t>
          </a:r>
        </a:p>
      </dgm:t>
    </dgm:pt>
    <dgm:pt modelId="{FB98121A-AC47-4B84-BC4E-356C06A91A32}" type="parTrans" cxnId="{C05AA960-9278-4FEE-8298-C4C304072A61}">
      <dgm:prSet/>
      <dgm:spPr/>
      <dgm:t>
        <a:bodyPr/>
        <a:lstStyle/>
        <a:p>
          <a:pPr rtl="1"/>
          <a:endParaRPr lang="ar-EG"/>
        </a:p>
      </dgm:t>
    </dgm:pt>
    <dgm:pt modelId="{2013A66C-0166-4D41-B79E-8DAD0307E7FA}" type="sibTrans" cxnId="{C05AA960-9278-4FEE-8298-C4C304072A61}">
      <dgm:prSet/>
      <dgm:spPr/>
      <dgm:t>
        <a:bodyPr/>
        <a:lstStyle/>
        <a:p>
          <a:pPr rtl="1"/>
          <a:endParaRPr lang="ar-EG"/>
        </a:p>
      </dgm:t>
    </dgm:pt>
    <dgm:pt modelId="{88353401-40A8-4A34-8ABA-AEE573730DC2}" type="pres">
      <dgm:prSet presAssocID="{FF986D50-7337-4C79-9C3D-A00C9A5861F1}" presName="hierChild1" presStyleCnt="0">
        <dgm:presLayoutVars>
          <dgm:orgChart val="1"/>
          <dgm:chPref val="1"/>
          <dgm:dir val="rev"/>
          <dgm:animOne val="branch"/>
          <dgm:animLvl val="lvl"/>
          <dgm:resizeHandles/>
        </dgm:presLayoutVars>
      </dgm:prSet>
      <dgm:spPr/>
    </dgm:pt>
    <dgm:pt modelId="{06F4D726-A7D8-4913-AFAE-E2585C8F9FC1}" type="pres">
      <dgm:prSet presAssocID="{972972FD-E0D6-45C2-9B12-1C4C823B28F6}" presName="hierRoot1" presStyleCnt="0">
        <dgm:presLayoutVars>
          <dgm:hierBranch val="init"/>
        </dgm:presLayoutVars>
      </dgm:prSet>
      <dgm:spPr/>
    </dgm:pt>
    <dgm:pt modelId="{CE99FE7D-3462-4EF9-A368-8BFFDCD32753}" type="pres">
      <dgm:prSet presAssocID="{972972FD-E0D6-45C2-9B12-1C4C823B28F6}" presName="rootComposite1" presStyleCnt="0"/>
      <dgm:spPr/>
    </dgm:pt>
    <dgm:pt modelId="{984295DE-02AB-4CFD-B2D2-7390DB32B389}" type="pres">
      <dgm:prSet presAssocID="{972972FD-E0D6-45C2-9B12-1C4C823B28F6}" presName="rootText1" presStyleLbl="node0" presStyleIdx="0" presStyleCnt="1">
        <dgm:presLayoutVars>
          <dgm:chPref val="3"/>
        </dgm:presLayoutVars>
      </dgm:prSet>
      <dgm:spPr/>
    </dgm:pt>
    <dgm:pt modelId="{30F39803-98A6-4682-8D7B-F38FF0A41C35}" type="pres">
      <dgm:prSet presAssocID="{972972FD-E0D6-45C2-9B12-1C4C823B28F6}" presName="rootConnector1" presStyleLbl="node1" presStyleIdx="0" presStyleCnt="0"/>
      <dgm:spPr/>
    </dgm:pt>
    <dgm:pt modelId="{4E568CCE-B8A9-4BBE-AE85-3682FC4D3FE7}" type="pres">
      <dgm:prSet presAssocID="{972972FD-E0D6-45C2-9B12-1C4C823B28F6}" presName="hierChild2" presStyleCnt="0"/>
      <dgm:spPr/>
    </dgm:pt>
    <dgm:pt modelId="{95271BDB-B1D4-4B17-96C7-20B9D5CA12CB}" type="pres">
      <dgm:prSet presAssocID="{C38CB475-DD63-4F89-82FC-7AEB894E4C0F}" presName="Name66" presStyleLbl="parChTrans1D2" presStyleIdx="0" presStyleCnt="7"/>
      <dgm:spPr/>
    </dgm:pt>
    <dgm:pt modelId="{FCA597B3-894D-4919-8A57-7F855E0FD396}" type="pres">
      <dgm:prSet presAssocID="{08EEA181-3AE4-4485-92BA-A9B269D3EBF0}" presName="hierRoot2" presStyleCnt="0">
        <dgm:presLayoutVars>
          <dgm:hierBranch val="init"/>
        </dgm:presLayoutVars>
      </dgm:prSet>
      <dgm:spPr/>
    </dgm:pt>
    <dgm:pt modelId="{9CDD8223-85A5-4476-8227-EDD2049DA561}" type="pres">
      <dgm:prSet presAssocID="{08EEA181-3AE4-4485-92BA-A9B269D3EBF0}" presName="rootComposite" presStyleCnt="0"/>
      <dgm:spPr/>
    </dgm:pt>
    <dgm:pt modelId="{A031B182-AF1A-48AE-9ED8-FD8A97CA35D7}" type="pres">
      <dgm:prSet presAssocID="{08EEA181-3AE4-4485-92BA-A9B269D3EBF0}" presName="rootText" presStyleLbl="node2" presStyleIdx="0" presStyleCnt="5">
        <dgm:presLayoutVars>
          <dgm:chPref val="3"/>
        </dgm:presLayoutVars>
      </dgm:prSet>
      <dgm:spPr/>
    </dgm:pt>
    <dgm:pt modelId="{7B2D266C-049D-4E29-B612-DFAFBFD092A8}" type="pres">
      <dgm:prSet presAssocID="{08EEA181-3AE4-4485-92BA-A9B269D3EBF0}" presName="rootConnector" presStyleLbl="node2" presStyleIdx="0" presStyleCnt="5"/>
      <dgm:spPr/>
    </dgm:pt>
    <dgm:pt modelId="{8D1ACE4F-F746-4483-8B72-CA87519A8126}" type="pres">
      <dgm:prSet presAssocID="{08EEA181-3AE4-4485-92BA-A9B269D3EBF0}" presName="hierChild4" presStyleCnt="0"/>
      <dgm:spPr/>
    </dgm:pt>
    <dgm:pt modelId="{F1CA29A3-C4A2-4809-B2B8-A7BFAD51E094}" type="pres">
      <dgm:prSet presAssocID="{08EEA181-3AE4-4485-92BA-A9B269D3EBF0}" presName="hierChild5" presStyleCnt="0"/>
      <dgm:spPr/>
    </dgm:pt>
    <dgm:pt modelId="{860C2E13-3908-4BF2-A06B-19CD0C136061}" type="pres">
      <dgm:prSet presAssocID="{3DC8A990-2100-4984-917C-5DA254B0EBC1}" presName="Name66" presStyleLbl="parChTrans1D2" presStyleIdx="1" presStyleCnt="7"/>
      <dgm:spPr/>
    </dgm:pt>
    <dgm:pt modelId="{7B422670-22D1-40AF-8935-5BCE0D006101}" type="pres">
      <dgm:prSet presAssocID="{74033BDD-6B81-44CF-9F00-1DE0691567E6}" presName="hierRoot2" presStyleCnt="0">
        <dgm:presLayoutVars>
          <dgm:hierBranch val="init"/>
        </dgm:presLayoutVars>
      </dgm:prSet>
      <dgm:spPr/>
    </dgm:pt>
    <dgm:pt modelId="{43C9C2F0-55EF-483A-A616-C996636CAE58}" type="pres">
      <dgm:prSet presAssocID="{74033BDD-6B81-44CF-9F00-1DE0691567E6}" presName="rootComposite" presStyleCnt="0"/>
      <dgm:spPr/>
    </dgm:pt>
    <dgm:pt modelId="{38D29624-B17E-4B1C-9B58-67E106A8212D}" type="pres">
      <dgm:prSet presAssocID="{74033BDD-6B81-44CF-9F00-1DE0691567E6}" presName="rootText" presStyleLbl="node2" presStyleIdx="1" presStyleCnt="5">
        <dgm:presLayoutVars>
          <dgm:chPref val="3"/>
        </dgm:presLayoutVars>
      </dgm:prSet>
      <dgm:spPr/>
    </dgm:pt>
    <dgm:pt modelId="{D1E5A54A-2844-4A0D-B117-3D57164D0D8D}" type="pres">
      <dgm:prSet presAssocID="{74033BDD-6B81-44CF-9F00-1DE0691567E6}" presName="rootConnector" presStyleLbl="node2" presStyleIdx="1" presStyleCnt="5"/>
      <dgm:spPr/>
    </dgm:pt>
    <dgm:pt modelId="{6AB8704F-4D4C-4855-9D82-EEFF24B863E8}" type="pres">
      <dgm:prSet presAssocID="{74033BDD-6B81-44CF-9F00-1DE0691567E6}" presName="hierChild4" presStyleCnt="0"/>
      <dgm:spPr/>
    </dgm:pt>
    <dgm:pt modelId="{8A4AB253-3B57-42E8-899D-A216A686E669}" type="pres">
      <dgm:prSet presAssocID="{74033BDD-6B81-44CF-9F00-1DE0691567E6}" presName="hierChild5" presStyleCnt="0"/>
      <dgm:spPr/>
    </dgm:pt>
    <dgm:pt modelId="{07FDB34E-3BE7-4A7B-A6B5-5D69B8084FC1}" type="pres">
      <dgm:prSet presAssocID="{1918D30F-1CBD-4398-A61B-39ED5FE41384}" presName="Name66" presStyleLbl="parChTrans1D2" presStyleIdx="2" presStyleCnt="7"/>
      <dgm:spPr/>
    </dgm:pt>
    <dgm:pt modelId="{3985C0E4-7E0E-4A65-B2AD-B770A0EDFF8F}" type="pres">
      <dgm:prSet presAssocID="{EA9063BF-C385-4FCC-AA60-97DE9A6695B9}" presName="hierRoot2" presStyleCnt="0">
        <dgm:presLayoutVars>
          <dgm:hierBranch val="init"/>
        </dgm:presLayoutVars>
      </dgm:prSet>
      <dgm:spPr/>
    </dgm:pt>
    <dgm:pt modelId="{055C75BD-53C7-4FA3-A58B-C5D7E382478E}" type="pres">
      <dgm:prSet presAssocID="{EA9063BF-C385-4FCC-AA60-97DE9A6695B9}" presName="rootComposite" presStyleCnt="0"/>
      <dgm:spPr/>
    </dgm:pt>
    <dgm:pt modelId="{7B256EF4-D9A9-4071-9E74-18D972E56040}" type="pres">
      <dgm:prSet presAssocID="{EA9063BF-C385-4FCC-AA60-97DE9A6695B9}" presName="rootText" presStyleLbl="node2" presStyleIdx="2" presStyleCnt="5">
        <dgm:presLayoutVars>
          <dgm:chPref val="3"/>
        </dgm:presLayoutVars>
      </dgm:prSet>
      <dgm:spPr/>
    </dgm:pt>
    <dgm:pt modelId="{14FFCE5C-0C8F-4B69-9DBA-C63E995BB00C}" type="pres">
      <dgm:prSet presAssocID="{EA9063BF-C385-4FCC-AA60-97DE9A6695B9}" presName="rootConnector" presStyleLbl="node2" presStyleIdx="2" presStyleCnt="5"/>
      <dgm:spPr/>
    </dgm:pt>
    <dgm:pt modelId="{A83F24C4-2F25-462E-8DD8-E30C34EDB8D1}" type="pres">
      <dgm:prSet presAssocID="{EA9063BF-C385-4FCC-AA60-97DE9A6695B9}" presName="hierChild4" presStyleCnt="0"/>
      <dgm:spPr/>
    </dgm:pt>
    <dgm:pt modelId="{E0B5FA9D-763E-4846-B38A-8194E1A524CC}" type="pres">
      <dgm:prSet presAssocID="{EA9063BF-C385-4FCC-AA60-97DE9A6695B9}" presName="hierChild5" presStyleCnt="0"/>
      <dgm:spPr/>
    </dgm:pt>
    <dgm:pt modelId="{FE9C81A3-FBD3-477B-BF00-2485CE5FCA11}" type="pres">
      <dgm:prSet presAssocID="{1876B946-D5B9-49A5-9683-EBC92E21593E}" presName="Name66" presStyleLbl="parChTrans1D2" presStyleIdx="3" presStyleCnt="7"/>
      <dgm:spPr/>
    </dgm:pt>
    <dgm:pt modelId="{DAE98369-1703-4702-B04C-65E11D3B7ED3}" type="pres">
      <dgm:prSet presAssocID="{34EEDFC5-52E9-46E8-8677-8B26D550E733}" presName="hierRoot2" presStyleCnt="0">
        <dgm:presLayoutVars>
          <dgm:hierBranch val="init"/>
        </dgm:presLayoutVars>
      </dgm:prSet>
      <dgm:spPr/>
    </dgm:pt>
    <dgm:pt modelId="{7CF7D6D8-8B33-4145-B674-FE572F9D4DD4}" type="pres">
      <dgm:prSet presAssocID="{34EEDFC5-52E9-46E8-8677-8B26D550E733}" presName="rootComposite" presStyleCnt="0"/>
      <dgm:spPr/>
    </dgm:pt>
    <dgm:pt modelId="{EA36DE3E-9972-4B52-A127-D517A1C5D3E7}" type="pres">
      <dgm:prSet presAssocID="{34EEDFC5-52E9-46E8-8677-8B26D550E733}" presName="rootText" presStyleLbl="node2" presStyleIdx="3" presStyleCnt="5">
        <dgm:presLayoutVars>
          <dgm:chPref val="3"/>
        </dgm:presLayoutVars>
      </dgm:prSet>
      <dgm:spPr/>
    </dgm:pt>
    <dgm:pt modelId="{C1B2E858-9BAB-4669-A1B7-BEFE410186BE}" type="pres">
      <dgm:prSet presAssocID="{34EEDFC5-52E9-46E8-8677-8B26D550E733}" presName="rootConnector" presStyleLbl="node2" presStyleIdx="3" presStyleCnt="5"/>
      <dgm:spPr/>
    </dgm:pt>
    <dgm:pt modelId="{8E437889-C689-46AD-BE98-815CAF80F67F}" type="pres">
      <dgm:prSet presAssocID="{34EEDFC5-52E9-46E8-8677-8B26D550E733}" presName="hierChild4" presStyleCnt="0"/>
      <dgm:spPr/>
    </dgm:pt>
    <dgm:pt modelId="{3646F203-221D-4DB1-BB61-26FB6A41D6BB}" type="pres">
      <dgm:prSet presAssocID="{34EEDFC5-52E9-46E8-8677-8B26D550E733}" presName="hierChild5" presStyleCnt="0"/>
      <dgm:spPr/>
    </dgm:pt>
    <dgm:pt modelId="{4D725B4A-F653-44C3-A636-72F2E9D0983C}" type="pres">
      <dgm:prSet presAssocID="{7766B74C-D76C-4216-BAEA-FFD134A3DCF4}" presName="Name66" presStyleLbl="parChTrans1D2" presStyleIdx="4" presStyleCnt="7"/>
      <dgm:spPr/>
    </dgm:pt>
    <dgm:pt modelId="{92565895-F516-4086-ADA3-5F81D3789687}" type="pres">
      <dgm:prSet presAssocID="{4C043D49-256F-4F10-B1EF-4B1CABD85662}" presName="hierRoot2" presStyleCnt="0">
        <dgm:presLayoutVars>
          <dgm:hierBranch val="init"/>
        </dgm:presLayoutVars>
      </dgm:prSet>
      <dgm:spPr/>
    </dgm:pt>
    <dgm:pt modelId="{3B33F504-8808-4E94-9814-C0A60232F154}" type="pres">
      <dgm:prSet presAssocID="{4C043D49-256F-4F10-B1EF-4B1CABD85662}" presName="rootComposite" presStyleCnt="0"/>
      <dgm:spPr/>
    </dgm:pt>
    <dgm:pt modelId="{1909AA8D-816D-4EF0-9C74-762E41C47109}" type="pres">
      <dgm:prSet presAssocID="{4C043D49-256F-4F10-B1EF-4B1CABD85662}" presName="rootText" presStyleLbl="node2" presStyleIdx="4" presStyleCnt="5">
        <dgm:presLayoutVars>
          <dgm:chPref val="3"/>
        </dgm:presLayoutVars>
      </dgm:prSet>
      <dgm:spPr/>
    </dgm:pt>
    <dgm:pt modelId="{9F5D0C8A-A6AF-4144-9580-E3C84E0F185D}" type="pres">
      <dgm:prSet presAssocID="{4C043D49-256F-4F10-B1EF-4B1CABD85662}" presName="rootConnector" presStyleLbl="node2" presStyleIdx="4" presStyleCnt="5"/>
      <dgm:spPr/>
    </dgm:pt>
    <dgm:pt modelId="{AFF48B0D-4713-46E5-A00E-F6ED1E114C7A}" type="pres">
      <dgm:prSet presAssocID="{4C043D49-256F-4F10-B1EF-4B1CABD85662}" presName="hierChild4" presStyleCnt="0"/>
      <dgm:spPr/>
    </dgm:pt>
    <dgm:pt modelId="{E9E35DD5-F6B6-4DAA-838E-92342EEC795C}" type="pres">
      <dgm:prSet presAssocID="{4C043D49-256F-4F10-B1EF-4B1CABD85662}" presName="hierChild5" presStyleCnt="0"/>
      <dgm:spPr/>
    </dgm:pt>
    <dgm:pt modelId="{DAC898D8-9140-4033-A192-214A06D20C75}" type="pres">
      <dgm:prSet presAssocID="{972972FD-E0D6-45C2-9B12-1C4C823B28F6}" presName="hierChild3" presStyleCnt="0"/>
      <dgm:spPr/>
    </dgm:pt>
    <dgm:pt modelId="{97468C52-B191-41A3-881E-4EEBCD218633}" type="pres">
      <dgm:prSet presAssocID="{DD09CE22-3BC0-4109-9294-86DED2115C23}" presName="Name115" presStyleLbl="parChTrans1D2" presStyleIdx="5" presStyleCnt="7"/>
      <dgm:spPr/>
    </dgm:pt>
    <dgm:pt modelId="{0415906F-C357-45D5-9F4C-3409595E0F0E}" type="pres">
      <dgm:prSet presAssocID="{3FA52097-8871-441D-A4FC-9BA4EA8DEF26}" presName="hierRoot3" presStyleCnt="0">
        <dgm:presLayoutVars>
          <dgm:hierBranch val="init"/>
        </dgm:presLayoutVars>
      </dgm:prSet>
      <dgm:spPr/>
    </dgm:pt>
    <dgm:pt modelId="{B968503E-E1CF-4424-91CC-0BB264268D94}" type="pres">
      <dgm:prSet presAssocID="{3FA52097-8871-441D-A4FC-9BA4EA8DEF26}" presName="rootComposite3" presStyleCnt="0"/>
      <dgm:spPr/>
    </dgm:pt>
    <dgm:pt modelId="{076D88FB-0D6B-463D-A6B8-3FAA115C2843}" type="pres">
      <dgm:prSet presAssocID="{3FA52097-8871-441D-A4FC-9BA4EA8DEF26}" presName="rootText3" presStyleLbl="asst1" presStyleIdx="0" presStyleCnt="2" custLinFactY="-1040" custLinFactNeighborX="15728" custLinFactNeighborY="-100000">
        <dgm:presLayoutVars>
          <dgm:chPref val="3"/>
        </dgm:presLayoutVars>
      </dgm:prSet>
      <dgm:spPr/>
    </dgm:pt>
    <dgm:pt modelId="{1E9B443B-9135-4C00-A34F-3C029585942B}" type="pres">
      <dgm:prSet presAssocID="{3FA52097-8871-441D-A4FC-9BA4EA8DEF26}" presName="rootConnector3" presStyleLbl="asst1" presStyleIdx="0" presStyleCnt="2"/>
      <dgm:spPr/>
    </dgm:pt>
    <dgm:pt modelId="{72AE0D99-0B73-4B97-B3BA-A0AED8022145}" type="pres">
      <dgm:prSet presAssocID="{3FA52097-8871-441D-A4FC-9BA4EA8DEF26}" presName="hierChild6" presStyleCnt="0"/>
      <dgm:spPr/>
    </dgm:pt>
    <dgm:pt modelId="{D029C4A4-8FD6-46A3-ABA4-6A27849F2D89}" type="pres">
      <dgm:prSet presAssocID="{7878C27C-D4F2-4F36-B460-980A11B58CD3}" presName="Name66" presStyleLbl="parChTrans1D3" presStyleIdx="0" presStyleCnt="2"/>
      <dgm:spPr/>
    </dgm:pt>
    <dgm:pt modelId="{B19AED51-5107-4794-815B-3F796932C723}" type="pres">
      <dgm:prSet presAssocID="{318EA8E5-7C52-402F-A872-516F34387AC3}" presName="hierRoot2" presStyleCnt="0">
        <dgm:presLayoutVars>
          <dgm:hierBranch val="init"/>
        </dgm:presLayoutVars>
      </dgm:prSet>
      <dgm:spPr/>
    </dgm:pt>
    <dgm:pt modelId="{AADC9A8D-C7C3-439D-BCDB-23913AE26FDB}" type="pres">
      <dgm:prSet presAssocID="{318EA8E5-7C52-402F-A872-516F34387AC3}" presName="rootComposite" presStyleCnt="0"/>
      <dgm:spPr/>
    </dgm:pt>
    <dgm:pt modelId="{337F1642-6EFE-4BB0-88B5-7318AF0456BC}" type="pres">
      <dgm:prSet presAssocID="{318EA8E5-7C52-402F-A872-516F34387AC3}" presName="rootText" presStyleLbl="node3" presStyleIdx="0" presStyleCnt="2" custLinFactY="-24648" custLinFactNeighborX="10121" custLinFactNeighborY="-100000">
        <dgm:presLayoutVars>
          <dgm:chPref val="3"/>
        </dgm:presLayoutVars>
      </dgm:prSet>
      <dgm:spPr/>
    </dgm:pt>
    <dgm:pt modelId="{75373183-B734-49A9-979B-2FDC38151226}" type="pres">
      <dgm:prSet presAssocID="{318EA8E5-7C52-402F-A872-516F34387AC3}" presName="rootConnector" presStyleLbl="node3" presStyleIdx="0" presStyleCnt="2"/>
      <dgm:spPr/>
    </dgm:pt>
    <dgm:pt modelId="{02DC2DDA-7B98-429B-81A1-F097214A528E}" type="pres">
      <dgm:prSet presAssocID="{318EA8E5-7C52-402F-A872-516F34387AC3}" presName="hierChild4" presStyleCnt="0"/>
      <dgm:spPr/>
    </dgm:pt>
    <dgm:pt modelId="{334779C8-D86B-4A21-A45F-6EA9AC65FCC6}" type="pres">
      <dgm:prSet presAssocID="{318EA8E5-7C52-402F-A872-516F34387AC3}" presName="hierChild5" presStyleCnt="0"/>
      <dgm:spPr/>
    </dgm:pt>
    <dgm:pt modelId="{3FCE982C-938B-4D2D-AE2B-F2F6B81CBCDF}" type="pres">
      <dgm:prSet presAssocID="{FB98121A-AC47-4B84-BC4E-356C06A91A32}" presName="Name66" presStyleLbl="parChTrans1D3" presStyleIdx="1" presStyleCnt="2"/>
      <dgm:spPr/>
    </dgm:pt>
    <dgm:pt modelId="{46A22C9E-AFC1-414D-BA6F-8839BA06A787}" type="pres">
      <dgm:prSet presAssocID="{6266DF53-2EB6-4848-A236-F62C23B8C986}" presName="hierRoot2" presStyleCnt="0">
        <dgm:presLayoutVars>
          <dgm:hierBranch val="init"/>
        </dgm:presLayoutVars>
      </dgm:prSet>
      <dgm:spPr/>
    </dgm:pt>
    <dgm:pt modelId="{1627EDC6-81D7-49BC-86B3-334C0F2ABB04}" type="pres">
      <dgm:prSet presAssocID="{6266DF53-2EB6-4848-A236-F62C23B8C986}" presName="rootComposite" presStyleCnt="0"/>
      <dgm:spPr/>
    </dgm:pt>
    <dgm:pt modelId="{D8A2A64B-67E0-405F-B4A7-71125DFBE520}" type="pres">
      <dgm:prSet presAssocID="{6266DF53-2EB6-4848-A236-F62C23B8C986}" presName="rootText" presStyleLbl="node3" presStyleIdx="1" presStyleCnt="2" custLinFactNeighborX="10121" custLinFactNeighborY="-73664">
        <dgm:presLayoutVars>
          <dgm:chPref val="3"/>
        </dgm:presLayoutVars>
      </dgm:prSet>
      <dgm:spPr/>
    </dgm:pt>
    <dgm:pt modelId="{271BE92D-1863-4B22-A8AB-C5863DF126AC}" type="pres">
      <dgm:prSet presAssocID="{6266DF53-2EB6-4848-A236-F62C23B8C986}" presName="rootConnector" presStyleLbl="node3" presStyleIdx="1" presStyleCnt="2"/>
      <dgm:spPr/>
    </dgm:pt>
    <dgm:pt modelId="{569183E2-C56A-4953-8C09-429C8112898C}" type="pres">
      <dgm:prSet presAssocID="{6266DF53-2EB6-4848-A236-F62C23B8C986}" presName="hierChild4" presStyleCnt="0"/>
      <dgm:spPr/>
    </dgm:pt>
    <dgm:pt modelId="{D81E7EA2-ABF7-446D-9480-336AD948ED3F}" type="pres">
      <dgm:prSet presAssocID="{6266DF53-2EB6-4848-A236-F62C23B8C986}" presName="hierChild5" presStyleCnt="0"/>
      <dgm:spPr/>
    </dgm:pt>
    <dgm:pt modelId="{65A0FDAF-F671-41EE-A5EF-4EF49A34EA79}" type="pres">
      <dgm:prSet presAssocID="{3FA52097-8871-441D-A4FC-9BA4EA8DEF26}" presName="hierChild7" presStyleCnt="0"/>
      <dgm:spPr/>
    </dgm:pt>
    <dgm:pt modelId="{6151501A-BDCC-44E6-8BA1-87484ECFD1BE}" type="pres">
      <dgm:prSet presAssocID="{6C89EA05-3A02-40B0-A2FC-B1C400C065F7}" presName="Name115" presStyleLbl="parChTrans1D2" presStyleIdx="6" presStyleCnt="7"/>
      <dgm:spPr/>
    </dgm:pt>
    <dgm:pt modelId="{5D8D1075-78CB-4D51-839B-246DBA55FEF8}" type="pres">
      <dgm:prSet presAssocID="{3A73CA88-E7E5-41D7-B191-CEEAD19A607C}" presName="hierRoot3" presStyleCnt="0">
        <dgm:presLayoutVars>
          <dgm:hierBranch val="init"/>
        </dgm:presLayoutVars>
      </dgm:prSet>
      <dgm:spPr/>
    </dgm:pt>
    <dgm:pt modelId="{2BA07CEB-6502-444E-8C4C-B44AEA45AB8D}" type="pres">
      <dgm:prSet presAssocID="{3A73CA88-E7E5-41D7-B191-CEEAD19A607C}" presName="rootComposite3" presStyleCnt="0"/>
      <dgm:spPr/>
    </dgm:pt>
    <dgm:pt modelId="{AA28CB2E-FB3B-495E-88F2-83DD0D84C286}" type="pres">
      <dgm:prSet presAssocID="{3A73CA88-E7E5-41D7-B191-CEEAD19A607C}" presName="rootText3" presStyleLbl="asst1" presStyleIdx="1" presStyleCnt="2" custLinFactNeighborX="14278" custLinFactNeighborY="96751">
        <dgm:presLayoutVars>
          <dgm:chPref val="3"/>
        </dgm:presLayoutVars>
      </dgm:prSet>
      <dgm:spPr/>
    </dgm:pt>
    <dgm:pt modelId="{8BFD980D-BACA-4C82-BC95-9102C88ED185}" type="pres">
      <dgm:prSet presAssocID="{3A73CA88-E7E5-41D7-B191-CEEAD19A607C}" presName="rootConnector3" presStyleLbl="asst1" presStyleIdx="1" presStyleCnt="2"/>
      <dgm:spPr/>
    </dgm:pt>
    <dgm:pt modelId="{09AC2A2F-EFB5-4D6D-B782-39A409D7A77B}" type="pres">
      <dgm:prSet presAssocID="{3A73CA88-E7E5-41D7-B191-CEEAD19A607C}" presName="hierChild6" presStyleCnt="0"/>
      <dgm:spPr/>
    </dgm:pt>
    <dgm:pt modelId="{F109BBBF-5DB7-46FA-BFB9-7FB6426C8352}" type="pres">
      <dgm:prSet presAssocID="{3A73CA88-E7E5-41D7-B191-CEEAD19A607C}" presName="hierChild7" presStyleCnt="0"/>
      <dgm:spPr/>
    </dgm:pt>
  </dgm:ptLst>
  <dgm:cxnLst>
    <dgm:cxn modelId="{4AE70301-32BA-4B2C-BCD8-1AC0AF710643}" type="presOf" srcId="{DD09CE22-3BC0-4109-9294-86DED2115C23}" destId="{97468C52-B191-41A3-881E-4EEBCD218633}" srcOrd="0" destOrd="0" presId="urn:microsoft.com/office/officeart/2009/3/layout/HorizontalOrganizationChart"/>
    <dgm:cxn modelId="{BCA9300B-0982-410F-9A43-47325C238AA5}" srcId="{972972FD-E0D6-45C2-9B12-1C4C823B28F6}" destId="{08EEA181-3AE4-4485-92BA-A9B269D3EBF0}" srcOrd="2" destOrd="0" parTransId="{C38CB475-DD63-4F89-82FC-7AEB894E4C0F}" sibTransId="{69EABCAA-AA06-45B7-896E-0EAC25F33973}"/>
    <dgm:cxn modelId="{31C1F917-E115-4FAC-9DF1-C790AE1800E5}" type="presOf" srcId="{7766B74C-D76C-4216-BAEA-FFD134A3DCF4}" destId="{4D725B4A-F653-44C3-A636-72F2E9D0983C}" srcOrd="0" destOrd="0" presId="urn:microsoft.com/office/officeart/2009/3/layout/HorizontalOrganizationChart"/>
    <dgm:cxn modelId="{62FAE22C-4077-423A-8945-822E09EBB034}" type="presOf" srcId="{3FA52097-8871-441D-A4FC-9BA4EA8DEF26}" destId="{076D88FB-0D6B-463D-A6B8-3FAA115C2843}" srcOrd="0" destOrd="0" presId="urn:microsoft.com/office/officeart/2009/3/layout/HorizontalOrganizationChart"/>
    <dgm:cxn modelId="{4CC2A038-26AC-4EB2-A888-2DD64F100763}" type="presOf" srcId="{C38CB475-DD63-4F89-82FC-7AEB894E4C0F}" destId="{95271BDB-B1D4-4B17-96C7-20B9D5CA12CB}" srcOrd="0" destOrd="0" presId="urn:microsoft.com/office/officeart/2009/3/layout/HorizontalOrganizationChart"/>
    <dgm:cxn modelId="{78FDCC3A-AA5F-4A24-BF42-A2FC3885DC29}" type="presOf" srcId="{7878C27C-D4F2-4F36-B460-980A11B58CD3}" destId="{D029C4A4-8FD6-46A3-ABA4-6A27849F2D89}" srcOrd="0" destOrd="0" presId="urn:microsoft.com/office/officeart/2009/3/layout/HorizontalOrganizationChart"/>
    <dgm:cxn modelId="{4ADC433B-D4F5-432F-900C-036D125F3B20}" srcId="{3FA52097-8871-441D-A4FC-9BA4EA8DEF26}" destId="{318EA8E5-7C52-402F-A872-516F34387AC3}" srcOrd="0" destOrd="0" parTransId="{7878C27C-D4F2-4F36-B460-980A11B58CD3}" sibTransId="{05A04821-BF87-4E46-8045-DBC82150A33D}"/>
    <dgm:cxn modelId="{0A4D743B-126D-4066-B348-E2CBCCA97BF8}" type="presOf" srcId="{3FA52097-8871-441D-A4FC-9BA4EA8DEF26}" destId="{1E9B443B-9135-4C00-A34F-3C029585942B}" srcOrd="1" destOrd="0" presId="urn:microsoft.com/office/officeart/2009/3/layout/HorizontalOrganizationChart"/>
    <dgm:cxn modelId="{C05AA960-9278-4FEE-8298-C4C304072A61}" srcId="{3FA52097-8871-441D-A4FC-9BA4EA8DEF26}" destId="{6266DF53-2EB6-4848-A236-F62C23B8C986}" srcOrd="1" destOrd="0" parTransId="{FB98121A-AC47-4B84-BC4E-356C06A91A32}" sibTransId="{2013A66C-0166-4D41-B79E-8DAD0307E7FA}"/>
    <dgm:cxn modelId="{1A485961-D9E0-4498-B579-0CCA0E9B3A1F}" srcId="{972972FD-E0D6-45C2-9B12-1C4C823B28F6}" destId="{74033BDD-6B81-44CF-9F00-1DE0691567E6}" srcOrd="3" destOrd="0" parTransId="{3DC8A990-2100-4984-917C-5DA254B0EBC1}" sibTransId="{AD03D433-4811-456C-8B2E-5272DE41B032}"/>
    <dgm:cxn modelId="{C5B2B344-123F-4F63-B40E-C7449B93840C}" type="presOf" srcId="{1918D30F-1CBD-4398-A61B-39ED5FE41384}" destId="{07FDB34E-3BE7-4A7B-A6B5-5D69B8084FC1}" srcOrd="0" destOrd="0" presId="urn:microsoft.com/office/officeart/2009/3/layout/HorizontalOrganizationChart"/>
    <dgm:cxn modelId="{DF3F9866-DE2E-4282-954E-059D70BDEA56}" type="presOf" srcId="{972972FD-E0D6-45C2-9B12-1C4C823B28F6}" destId="{984295DE-02AB-4CFD-B2D2-7390DB32B389}" srcOrd="0" destOrd="0" presId="urn:microsoft.com/office/officeart/2009/3/layout/HorizontalOrganizationChart"/>
    <dgm:cxn modelId="{0E433848-60B3-4968-8842-34902B2B3FC3}" type="presOf" srcId="{972972FD-E0D6-45C2-9B12-1C4C823B28F6}" destId="{30F39803-98A6-4682-8D7B-F38FF0A41C35}" srcOrd="1" destOrd="0" presId="urn:microsoft.com/office/officeart/2009/3/layout/HorizontalOrganizationChart"/>
    <dgm:cxn modelId="{1542994B-70AE-4B90-BAA2-59F0F2F92DC2}" srcId="{972972FD-E0D6-45C2-9B12-1C4C823B28F6}" destId="{4C043D49-256F-4F10-B1EF-4B1CABD85662}" srcOrd="6" destOrd="0" parTransId="{7766B74C-D76C-4216-BAEA-FFD134A3DCF4}" sibTransId="{E8FEA843-11B8-49B6-8EB5-AE481D9A0E03}"/>
    <dgm:cxn modelId="{07A2DF4F-2073-4F5A-BC78-9B454B447DC1}" type="presOf" srcId="{74033BDD-6B81-44CF-9F00-1DE0691567E6}" destId="{38D29624-B17E-4B1C-9B58-67E106A8212D}" srcOrd="0" destOrd="0" presId="urn:microsoft.com/office/officeart/2009/3/layout/HorizontalOrganizationChart"/>
    <dgm:cxn modelId="{D5888670-277B-424C-9F1A-8ADD2EA12B69}" srcId="{972972FD-E0D6-45C2-9B12-1C4C823B28F6}" destId="{EA9063BF-C385-4FCC-AA60-97DE9A6695B9}" srcOrd="4" destOrd="0" parTransId="{1918D30F-1CBD-4398-A61B-39ED5FE41384}" sibTransId="{A6720681-30BC-415B-A391-439D873483EB}"/>
    <dgm:cxn modelId="{8AC61852-8BB0-4F26-9059-DA0F40F55C6B}" type="presOf" srcId="{EA9063BF-C385-4FCC-AA60-97DE9A6695B9}" destId="{7B256EF4-D9A9-4071-9E74-18D972E56040}" srcOrd="0" destOrd="0" presId="urn:microsoft.com/office/officeart/2009/3/layout/HorizontalOrganizationChart"/>
    <dgm:cxn modelId="{FC7C0F77-71C3-4A5B-96B2-F378D35E4FCA}" srcId="{FF986D50-7337-4C79-9C3D-A00C9A5861F1}" destId="{972972FD-E0D6-45C2-9B12-1C4C823B28F6}" srcOrd="0" destOrd="0" parTransId="{695263CD-B42A-4EAB-B5D3-BAD0F8F8F59C}" sibTransId="{81776FD1-DEB2-4712-A661-C39F51417356}"/>
    <dgm:cxn modelId="{DD1A937A-E315-4DF5-9DBA-1283BF55C5BC}" type="presOf" srcId="{6266DF53-2EB6-4848-A236-F62C23B8C986}" destId="{271BE92D-1863-4B22-A8AB-C5863DF126AC}" srcOrd="1" destOrd="0" presId="urn:microsoft.com/office/officeart/2009/3/layout/HorizontalOrganizationChart"/>
    <dgm:cxn modelId="{1BC9955A-D5BC-4E75-963B-B1EF9CC195C3}" type="presOf" srcId="{4C043D49-256F-4F10-B1EF-4B1CABD85662}" destId="{1909AA8D-816D-4EF0-9C74-762E41C47109}" srcOrd="0" destOrd="0" presId="urn:microsoft.com/office/officeart/2009/3/layout/HorizontalOrganizationChart"/>
    <dgm:cxn modelId="{F9AD427F-1F81-45D6-8F6A-3E45AF4FF857}" type="presOf" srcId="{EA9063BF-C385-4FCC-AA60-97DE9A6695B9}" destId="{14FFCE5C-0C8F-4B69-9DBA-C63E995BB00C}" srcOrd="1" destOrd="0" presId="urn:microsoft.com/office/officeart/2009/3/layout/HorizontalOrganizationChart"/>
    <dgm:cxn modelId="{B430DB82-87FC-455C-BC7F-6C9A2105F83D}" type="presOf" srcId="{74033BDD-6B81-44CF-9F00-1DE0691567E6}" destId="{D1E5A54A-2844-4A0D-B117-3D57164D0D8D}" srcOrd="1" destOrd="0" presId="urn:microsoft.com/office/officeart/2009/3/layout/HorizontalOrganizationChart"/>
    <dgm:cxn modelId="{C4049291-588B-4016-BD24-08BE9A06302B}" type="presOf" srcId="{08EEA181-3AE4-4485-92BA-A9B269D3EBF0}" destId="{A031B182-AF1A-48AE-9ED8-FD8A97CA35D7}" srcOrd="0" destOrd="0" presId="urn:microsoft.com/office/officeart/2009/3/layout/HorizontalOrganizationChart"/>
    <dgm:cxn modelId="{0BC19197-B158-4B57-B317-34FC07FC4DC4}" srcId="{972972FD-E0D6-45C2-9B12-1C4C823B28F6}" destId="{3A73CA88-E7E5-41D7-B191-CEEAD19A607C}" srcOrd="1" destOrd="0" parTransId="{6C89EA05-3A02-40B0-A2FC-B1C400C065F7}" sibTransId="{4C5EAD97-8148-4E9D-BACF-906F283572D3}"/>
    <dgm:cxn modelId="{1DF7329E-0650-403A-B4F0-86254E92D9E4}" type="presOf" srcId="{1876B946-D5B9-49A5-9683-EBC92E21593E}" destId="{FE9C81A3-FBD3-477B-BF00-2485CE5FCA11}" srcOrd="0" destOrd="0" presId="urn:microsoft.com/office/officeart/2009/3/layout/HorizontalOrganizationChart"/>
    <dgm:cxn modelId="{F414A0AC-E17D-494C-B66B-C2FA4F5514C0}" type="presOf" srcId="{318EA8E5-7C52-402F-A872-516F34387AC3}" destId="{75373183-B734-49A9-979B-2FDC38151226}" srcOrd="1" destOrd="0" presId="urn:microsoft.com/office/officeart/2009/3/layout/HorizontalOrganizationChart"/>
    <dgm:cxn modelId="{7F1FC5B0-6213-4823-87E5-FBCC7FE85647}" type="presOf" srcId="{34EEDFC5-52E9-46E8-8677-8B26D550E733}" destId="{EA36DE3E-9972-4B52-A127-D517A1C5D3E7}" srcOrd="0" destOrd="0" presId="urn:microsoft.com/office/officeart/2009/3/layout/HorizontalOrganizationChart"/>
    <dgm:cxn modelId="{BEB7D5B1-EC43-425A-95F4-29481DEB6773}" type="presOf" srcId="{3DC8A990-2100-4984-917C-5DA254B0EBC1}" destId="{860C2E13-3908-4BF2-A06B-19CD0C136061}" srcOrd="0" destOrd="0" presId="urn:microsoft.com/office/officeart/2009/3/layout/HorizontalOrganizationChart"/>
    <dgm:cxn modelId="{0E116CB6-7A74-44AF-8AD1-7AA5D0A2EFDC}" type="presOf" srcId="{FF986D50-7337-4C79-9C3D-A00C9A5861F1}" destId="{88353401-40A8-4A34-8ABA-AEE573730DC2}" srcOrd="0" destOrd="0" presId="urn:microsoft.com/office/officeart/2009/3/layout/HorizontalOrganizationChart"/>
    <dgm:cxn modelId="{2A2553BE-ABA0-43F1-867A-907A621B1916}" type="presOf" srcId="{FB98121A-AC47-4B84-BC4E-356C06A91A32}" destId="{3FCE982C-938B-4D2D-AE2B-F2F6B81CBCDF}" srcOrd="0" destOrd="0" presId="urn:microsoft.com/office/officeart/2009/3/layout/HorizontalOrganizationChart"/>
    <dgm:cxn modelId="{8004B5C5-EE61-4765-B102-6D7C1AA2259B}" type="presOf" srcId="{6C89EA05-3A02-40B0-A2FC-B1C400C065F7}" destId="{6151501A-BDCC-44E6-8BA1-87484ECFD1BE}" srcOrd="0" destOrd="0" presId="urn:microsoft.com/office/officeart/2009/3/layout/HorizontalOrganizationChart"/>
    <dgm:cxn modelId="{CF6FD5CE-ECF8-4A86-9A79-E45096CBA88F}" type="presOf" srcId="{318EA8E5-7C52-402F-A872-516F34387AC3}" destId="{337F1642-6EFE-4BB0-88B5-7318AF0456BC}" srcOrd="0" destOrd="0" presId="urn:microsoft.com/office/officeart/2009/3/layout/HorizontalOrganizationChart"/>
    <dgm:cxn modelId="{037BD0D2-552D-488F-977E-F7944794906A}" type="presOf" srcId="{6266DF53-2EB6-4848-A236-F62C23B8C986}" destId="{D8A2A64B-67E0-405F-B4A7-71125DFBE520}" srcOrd="0" destOrd="0" presId="urn:microsoft.com/office/officeart/2009/3/layout/HorizontalOrganizationChart"/>
    <dgm:cxn modelId="{42764AD4-0B89-46A2-B48A-2CA74EB92CAE}" type="presOf" srcId="{08EEA181-3AE4-4485-92BA-A9B269D3EBF0}" destId="{7B2D266C-049D-4E29-B612-DFAFBFD092A8}" srcOrd="1" destOrd="0" presId="urn:microsoft.com/office/officeart/2009/3/layout/HorizontalOrganizationChart"/>
    <dgm:cxn modelId="{C1A321DE-901A-4D12-AA88-D4672FA899CA}" type="presOf" srcId="{4C043D49-256F-4F10-B1EF-4B1CABD85662}" destId="{9F5D0C8A-A6AF-4144-9580-E3C84E0F185D}" srcOrd="1" destOrd="0" presId="urn:microsoft.com/office/officeart/2009/3/layout/HorizontalOrganizationChart"/>
    <dgm:cxn modelId="{34CD82E3-E930-4945-8E91-0AB862145182}" srcId="{972972FD-E0D6-45C2-9B12-1C4C823B28F6}" destId="{3FA52097-8871-441D-A4FC-9BA4EA8DEF26}" srcOrd="0" destOrd="0" parTransId="{DD09CE22-3BC0-4109-9294-86DED2115C23}" sibTransId="{73512141-67E5-4DC7-B0F1-88216F82DF7C}"/>
    <dgm:cxn modelId="{D403F4E6-D3E7-46B5-8142-4B1BE1946D63}" type="presOf" srcId="{34EEDFC5-52E9-46E8-8677-8B26D550E733}" destId="{C1B2E858-9BAB-4669-A1B7-BEFE410186BE}" srcOrd="1" destOrd="0" presId="urn:microsoft.com/office/officeart/2009/3/layout/HorizontalOrganizationChart"/>
    <dgm:cxn modelId="{066A86F2-F77F-4F67-8F92-C37EB8EA7BC2}" type="presOf" srcId="{3A73CA88-E7E5-41D7-B191-CEEAD19A607C}" destId="{AA28CB2E-FB3B-495E-88F2-83DD0D84C286}" srcOrd="0" destOrd="0" presId="urn:microsoft.com/office/officeart/2009/3/layout/HorizontalOrganizationChart"/>
    <dgm:cxn modelId="{A7197EFD-0833-4AB0-88B2-9FEACA407324}" type="presOf" srcId="{3A73CA88-E7E5-41D7-B191-CEEAD19A607C}" destId="{8BFD980D-BACA-4C82-BC95-9102C88ED185}" srcOrd="1" destOrd="0" presId="urn:microsoft.com/office/officeart/2009/3/layout/HorizontalOrganizationChart"/>
    <dgm:cxn modelId="{D2C82CFE-D875-4C0E-A1A0-8A4F57A53090}" srcId="{972972FD-E0D6-45C2-9B12-1C4C823B28F6}" destId="{34EEDFC5-52E9-46E8-8677-8B26D550E733}" srcOrd="5" destOrd="0" parTransId="{1876B946-D5B9-49A5-9683-EBC92E21593E}" sibTransId="{F52779F8-827E-4691-812A-DA53BEA40194}"/>
    <dgm:cxn modelId="{6D7DB9E8-18AC-466E-B574-80EC1503C063}" type="presParOf" srcId="{88353401-40A8-4A34-8ABA-AEE573730DC2}" destId="{06F4D726-A7D8-4913-AFAE-E2585C8F9FC1}" srcOrd="0" destOrd="0" presId="urn:microsoft.com/office/officeart/2009/3/layout/HorizontalOrganizationChart"/>
    <dgm:cxn modelId="{6E9B75AA-3AF7-4D63-B495-8CD1FBE9285A}" type="presParOf" srcId="{06F4D726-A7D8-4913-AFAE-E2585C8F9FC1}" destId="{CE99FE7D-3462-4EF9-A368-8BFFDCD32753}" srcOrd="0" destOrd="0" presId="urn:microsoft.com/office/officeart/2009/3/layout/HorizontalOrganizationChart"/>
    <dgm:cxn modelId="{AFD76ED6-9EC1-40A3-91DB-8C0B26FBBB42}" type="presParOf" srcId="{CE99FE7D-3462-4EF9-A368-8BFFDCD32753}" destId="{984295DE-02AB-4CFD-B2D2-7390DB32B389}" srcOrd="0" destOrd="0" presId="urn:microsoft.com/office/officeart/2009/3/layout/HorizontalOrganizationChart"/>
    <dgm:cxn modelId="{3649D2DC-AB3E-421F-94EB-7D005E518516}" type="presParOf" srcId="{CE99FE7D-3462-4EF9-A368-8BFFDCD32753}" destId="{30F39803-98A6-4682-8D7B-F38FF0A41C35}" srcOrd="1" destOrd="0" presId="urn:microsoft.com/office/officeart/2009/3/layout/HorizontalOrganizationChart"/>
    <dgm:cxn modelId="{81D3FA48-8946-4360-A025-3602D75E08EC}" type="presParOf" srcId="{06F4D726-A7D8-4913-AFAE-E2585C8F9FC1}" destId="{4E568CCE-B8A9-4BBE-AE85-3682FC4D3FE7}" srcOrd="1" destOrd="0" presId="urn:microsoft.com/office/officeart/2009/3/layout/HorizontalOrganizationChart"/>
    <dgm:cxn modelId="{8F1DA08A-A7A1-4173-92F8-7A2F2A4502D1}" type="presParOf" srcId="{4E568CCE-B8A9-4BBE-AE85-3682FC4D3FE7}" destId="{95271BDB-B1D4-4B17-96C7-20B9D5CA12CB}" srcOrd="0" destOrd="0" presId="urn:microsoft.com/office/officeart/2009/3/layout/HorizontalOrganizationChart"/>
    <dgm:cxn modelId="{061FAC2D-749B-4D60-8C7D-FF4CE4C4A731}" type="presParOf" srcId="{4E568CCE-B8A9-4BBE-AE85-3682FC4D3FE7}" destId="{FCA597B3-894D-4919-8A57-7F855E0FD396}" srcOrd="1" destOrd="0" presId="urn:microsoft.com/office/officeart/2009/3/layout/HorizontalOrganizationChart"/>
    <dgm:cxn modelId="{A65D99EA-A894-4526-BF1E-5DB5DA2E16B2}" type="presParOf" srcId="{FCA597B3-894D-4919-8A57-7F855E0FD396}" destId="{9CDD8223-85A5-4476-8227-EDD2049DA561}" srcOrd="0" destOrd="0" presId="urn:microsoft.com/office/officeart/2009/3/layout/HorizontalOrganizationChart"/>
    <dgm:cxn modelId="{DB41D6B9-C3A2-4A91-A714-9E51748B0CE8}" type="presParOf" srcId="{9CDD8223-85A5-4476-8227-EDD2049DA561}" destId="{A031B182-AF1A-48AE-9ED8-FD8A97CA35D7}" srcOrd="0" destOrd="0" presId="urn:microsoft.com/office/officeart/2009/3/layout/HorizontalOrganizationChart"/>
    <dgm:cxn modelId="{ACC69537-E2C5-4D10-A8F3-033AD1468BF7}" type="presParOf" srcId="{9CDD8223-85A5-4476-8227-EDD2049DA561}" destId="{7B2D266C-049D-4E29-B612-DFAFBFD092A8}" srcOrd="1" destOrd="0" presId="urn:microsoft.com/office/officeart/2009/3/layout/HorizontalOrganizationChart"/>
    <dgm:cxn modelId="{B9688B08-DC58-4444-87C5-D15D90CF09F6}" type="presParOf" srcId="{FCA597B3-894D-4919-8A57-7F855E0FD396}" destId="{8D1ACE4F-F746-4483-8B72-CA87519A8126}" srcOrd="1" destOrd="0" presId="urn:microsoft.com/office/officeart/2009/3/layout/HorizontalOrganizationChart"/>
    <dgm:cxn modelId="{367670D4-2B2A-4560-94EF-4BFCF73EE686}" type="presParOf" srcId="{FCA597B3-894D-4919-8A57-7F855E0FD396}" destId="{F1CA29A3-C4A2-4809-B2B8-A7BFAD51E094}" srcOrd="2" destOrd="0" presId="urn:microsoft.com/office/officeart/2009/3/layout/HorizontalOrganizationChart"/>
    <dgm:cxn modelId="{BA8F218D-8403-4595-9151-754666EA60F6}" type="presParOf" srcId="{4E568CCE-B8A9-4BBE-AE85-3682FC4D3FE7}" destId="{860C2E13-3908-4BF2-A06B-19CD0C136061}" srcOrd="2" destOrd="0" presId="urn:microsoft.com/office/officeart/2009/3/layout/HorizontalOrganizationChart"/>
    <dgm:cxn modelId="{EC1B7CB6-2217-4B6A-AAC0-7C41C6370BAE}" type="presParOf" srcId="{4E568CCE-B8A9-4BBE-AE85-3682FC4D3FE7}" destId="{7B422670-22D1-40AF-8935-5BCE0D006101}" srcOrd="3" destOrd="0" presId="urn:microsoft.com/office/officeart/2009/3/layout/HorizontalOrganizationChart"/>
    <dgm:cxn modelId="{6D47592E-57C1-43E1-A64D-DC279AC4498B}" type="presParOf" srcId="{7B422670-22D1-40AF-8935-5BCE0D006101}" destId="{43C9C2F0-55EF-483A-A616-C996636CAE58}" srcOrd="0" destOrd="0" presId="urn:microsoft.com/office/officeart/2009/3/layout/HorizontalOrganizationChart"/>
    <dgm:cxn modelId="{EA0EE17D-49E8-4AAD-96AE-DB025320DDE3}" type="presParOf" srcId="{43C9C2F0-55EF-483A-A616-C996636CAE58}" destId="{38D29624-B17E-4B1C-9B58-67E106A8212D}" srcOrd="0" destOrd="0" presId="urn:microsoft.com/office/officeart/2009/3/layout/HorizontalOrganizationChart"/>
    <dgm:cxn modelId="{9AE913EB-83C7-4976-B27A-E4A03A37B661}" type="presParOf" srcId="{43C9C2F0-55EF-483A-A616-C996636CAE58}" destId="{D1E5A54A-2844-4A0D-B117-3D57164D0D8D}" srcOrd="1" destOrd="0" presId="urn:microsoft.com/office/officeart/2009/3/layout/HorizontalOrganizationChart"/>
    <dgm:cxn modelId="{FF6D3821-26F9-4332-AD1F-5DDB3E87F14D}" type="presParOf" srcId="{7B422670-22D1-40AF-8935-5BCE0D006101}" destId="{6AB8704F-4D4C-4855-9D82-EEFF24B863E8}" srcOrd="1" destOrd="0" presId="urn:microsoft.com/office/officeart/2009/3/layout/HorizontalOrganizationChart"/>
    <dgm:cxn modelId="{9203B833-16F0-4D1E-8845-9820DE5304E8}" type="presParOf" srcId="{7B422670-22D1-40AF-8935-5BCE0D006101}" destId="{8A4AB253-3B57-42E8-899D-A216A686E669}" srcOrd="2" destOrd="0" presId="urn:microsoft.com/office/officeart/2009/3/layout/HorizontalOrganizationChart"/>
    <dgm:cxn modelId="{14690588-CB67-4AB4-9179-0A267A854B9A}" type="presParOf" srcId="{4E568CCE-B8A9-4BBE-AE85-3682FC4D3FE7}" destId="{07FDB34E-3BE7-4A7B-A6B5-5D69B8084FC1}" srcOrd="4" destOrd="0" presId="urn:microsoft.com/office/officeart/2009/3/layout/HorizontalOrganizationChart"/>
    <dgm:cxn modelId="{BE48B1DF-C910-41C8-8114-9565382A5F8D}" type="presParOf" srcId="{4E568CCE-B8A9-4BBE-AE85-3682FC4D3FE7}" destId="{3985C0E4-7E0E-4A65-B2AD-B770A0EDFF8F}" srcOrd="5" destOrd="0" presId="urn:microsoft.com/office/officeart/2009/3/layout/HorizontalOrganizationChart"/>
    <dgm:cxn modelId="{35C5F150-50F5-45B8-B032-2B2201AD7386}" type="presParOf" srcId="{3985C0E4-7E0E-4A65-B2AD-B770A0EDFF8F}" destId="{055C75BD-53C7-4FA3-A58B-C5D7E382478E}" srcOrd="0" destOrd="0" presId="urn:microsoft.com/office/officeart/2009/3/layout/HorizontalOrganizationChart"/>
    <dgm:cxn modelId="{80010D01-2B7D-4E9A-87E0-1C9723F1F9EC}" type="presParOf" srcId="{055C75BD-53C7-4FA3-A58B-C5D7E382478E}" destId="{7B256EF4-D9A9-4071-9E74-18D972E56040}" srcOrd="0" destOrd="0" presId="urn:microsoft.com/office/officeart/2009/3/layout/HorizontalOrganizationChart"/>
    <dgm:cxn modelId="{35666AFF-96CC-4DC5-AC3E-F44F2B4A2CF5}" type="presParOf" srcId="{055C75BD-53C7-4FA3-A58B-C5D7E382478E}" destId="{14FFCE5C-0C8F-4B69-9DBA-C63E995BB00C}" srcOrd="1" destOrd="0" presId="urn:microsoft.com/office/officeart/2009/3/layout/HorizontalOrganizationChart"/>
    <dgm:cxn modelId="{05AAB581-381F-42E4-BC5A-4D07949367E1}" type="presParOf" srcId="{3985C0E4-7E0E-4A65-B2AD-B770A0EDFF8F}" destId="{A83F24C4-2F25-462E-8DD8-E30C34EDB8D1}" srcOrd="1" destOrd="0" presId="urn:microsoft.com/office/officeart/2009/3/layout/HorizontalOrganizationChart"/>
    <dgm:cxn modelId="{0C7C1ECA-8806-426C-AB02-F702F7E5048D}" type="presParOf" srcId="{3985C0E4-7E0E-4A65-B2AD-B770A0EDFF8F}" destId="{E0B5FA9D-763E-4846-B38A-8194E1A524CC}" srcOrd="2" destOrd="0" presId="urn:microsoft.com/office/officeart/2009/3/layout/HorizontalOrganizationChart"/>
    <dgm:cxn modelId="{A7036ADD-B6D1-47AA-AE14-D9AAF58B5EE7}" type="presParOf" srcId="{4E568CCE-B8A9-4BBE-AE85-3682FC4D3FE7}" destId="{FE9C81A3-FBD3-477B-BF00-2485CE5FCA11}" srcOrd="6" destOrd="0" presId="urn:microsoft.com/office/officeart/2009/3/layout/HorizontalOrganizationChart"/>
    <dgm:cxn modelId="{699C051B-E4C9-40D2-AEA1-E4138782406C}" type="presParOf" srcId="{4E568CCE-B8A9-4BBE-AE85-3682FC4D3FE7}" destId="{DAE98369-1703-4702-B04C-65E11D3B7ED3}" srcOrd="7" destOrd="0" presId="urn:microsoft.com/office/officeart/2009/3/layout/HorizontalOrganizationChart"/>
    <dgm:cxn modelId="{2C180732-24A3-4DFE-B989-F2E6D8919216}" type="presParOf" srcId="{DAE98369-1703-4702-B04C-65E11D3B7ED3}" destId="{7CF7D6D8-8B33-4145-B674-FE572F9D4DD4}" srcOrd="0" destOrd="0" presId="urn:microsoft.com/office/officeart/2009/3/layout/HorizontalOrganizationChart"/>
    <dgm:cxn modelId="{EBB9A935-3D8B-44ED-802C-6A89669B29EF}" type="presParOf" srcId="{7CF7D6D8-8B33-4145-B674-FE572F9D4DD4}" destId="{EA36DE3E-9972-4B52-A127-D517A1C5D3E7}" srcOrd="0" destOrd="0" presId="urn:microsoft.com/office/officeart/2009/3/layout/HorizontalOrganizationChart"/>
    <dgm:cxn modelId="{B8443822-CEBB-4334-9F70-FDACD99C29A1}" type="presParOf" srcId="{7CF7D6D8-8B33-4145-B674-FE572F9D4DD4}" destId="{C1B2E858-9BAB-4669-A1B7-BEFE410186BE}" srcOrd="1" destOrd="0" presId="urn:microsoft.com/office/officeart/2009/3/layout/HorizontalOrganizationChart"/>
    <dgm:cxn modelId="{23B840FA-DCA5-4F75-A2E1-CA2B83A1C161}" type="presParOf" srcId="{DAE98369-1703-4702-B04C-65E11D3B7ED3}" destId="{8E437889-C689-46AD-BE98-815CAF80F67F}" srcOrd="1" destOrd="0" presId="urn:microsoft.com/office/officeart/2009/3/layout/HorizontalOrganizationChart"/>
    <dgm:cxn modelId="{6A81A747-057A-4EA7-9FDC-34749247ECFC}" type="presParOf" srcId="{DAE98369-1703-4702-B04C-65E11D3B7ED3}" destId="{3646F203-221D-4DB1-BB61-26FB6A41D6BB}" srcOrd="2" destOrd="0" presId="urn:microsoft.com/office/officeart/2009/3/layout/HorizontalOrganizationChart"/>
    <dgm:cxn modelId="{26628C68-9A34-4AC6-8317-4AE3D8C3DC62}" type="presParOf" srcId="{4E568CCE-B8A9-4BBE-AE85-3682FC4D3FE7}" destId="{4D725B4A-F653-44C3-A636-72F2E9D0983C}" srcOrd="8" destOrd="0" presId="urn:microsoft.com/office/officeart/2009/3/layout/HorizontalOrganizationChart"/>
    <dgm:cxn modelId="{4077DA99-612D-4699-8AAC-8A1DCCAEE7C7}" type="presParOf" srcId="{4E568CCE-B8A9-4BBE-AE85-3682FC4D3FE7}" destId="{92565895-F516-4086-ADA3-5F81D3789687}" srcOrd="9" destOrd="0" presId="urn:microsoft.com/office/officeart/2009/3/layout/HorizontalOrganizationChart"/>
    <dgm:cxn modelId="{17D67586-36CE-495F-9BC6-39EFF8FB003E}" type="presParOf" srcId="{92565895-F516-4086-ADA3-5F81D3789687}" destId="{3B33F504-8808-4E94-9814-C0A60232F154}" srcOrd="0" destOrd="0" presId="urn:microsoft.com/office/officeart/2009/3/layout/HorizontalOrganizationChart"/>
    <dgm:cxn modelId="{0B247E07-D46F-4A41-BD44-E54573A17B38}" type="presParOf" srcId="{3B33F504-8808-4E94-9814-C0A60232F154}" destId="{1909AA8D-816D-4EF0-9C74-762E41C47109}" srcOrd="0" destOrd="0" presId="urn:microsoft.com/office/officeart/2009/3/layout/HorizontalOrganizationChart"/>
    <dgm:cxn modelId="{F6AFFAC1-16AA-4534-B12B-721ED1BE1208}" type="presParOf" srcId="{3B33F504-8808-4E94-9814-C0A60232F154}" destId="{9F5D0C8A-A6AF-4144-9580-E3C84E0F185D}" srcOrd="1" destOrd="0" presId="urn:microsoft.com/office/officeart/2009/3/layout/HorizontalOrganizationChart"/>
    <dgm:cxn modelId="{878DDE4D-C2AA-4610-85C8-3B2813A2DBC5}" type="presParOf" srcId="{92565895-F516-4086-ADA3-5F81D3789687}" destId="{AFF48B0D-4713-46E5-A00E-F6ED1E114C7A}" srcOrd="1" destOrd="0" presId="urn:microsoft.com/office/officeart/2009/3/layout/HorizontalOrganizationChart"/>
    <dgm:cxn modelId="{43AFE186-C711-49EE-BED0-07E3A8DAE250}" type="presParOf" srcId="{92565895-F516-4086-ADA3-5F81D3789687}" destId="{E9E35DD5-F6B6-4DAA-838E-92342EEC795C}" srcOrd="2" destOrd="0" presId="urn:microsoft.com/office/officeart/2009/3/layout/HorizontalOrganizationChart"/>
    <dgm:cxn modelId="{7E03075C-A224-4073-AB86-39169F123B68}" type="presParOf" srcId="{06F4D726-A7D8-4913-AFAE-E2585C8F9FC1}" destId="{DAC898D8-9140-4033-A192-214A06D20C75}" srcOrd="2" destOrd="0" presId="urn:microsoft.com/office/officeart/2009/3/layout/HorizontalOrganizationChart"/>
    <dgm:cxn modelId="{2A366F51-60F3-40EF-BBA4-6412A3EFA9EF}" type="presParOf" srcId="{DAC898D8-9140-4033-A192-214A06D20C75}" destId="{97468C52-B191-41A3-881E-4EEBCD218633}" srcOrd="0" destOrd="0" presId="urn:microsoft.com/office/officeart/2009/3/layout/HorizontalOrganizationChart"/>
    <dgm:cxn modelId="{2DBB9C24-E1C4-4697-AB6D-3B48E3769D5F}" type="presParOf" srcId="{DAC898D8-9140-4033-A192-214A06D20C75}" destId="{0415906F-C357-45D5-9F4C-3409595E0F0E}" srcOrd="1" destOrd="0" presId="urn:microsoft.com/office/officeart/2009/3/layout/HorizontalOrganizationChart"/>
    <dgm:cxn modelId="{D9B17101-C3A2-499D-A398-67DFEE18D938}" type="presParOf" srcId="{0415906F-C357-45D5-9F4C-3409595E0F0E}" destId="{B968503E-E1CF-4424-91CC-0BB264268D94}" srcOrd="0" destOrd="0" presId="urn:microsoft.com/office/officeart/2009/3/layout/HorizontalOrganizationChart"/>
    <dgm:cxn modelId="{859FCB93-48E9-4C7C-8F18-0761CE1011D9}" type="presParOf" srcId="{B968503E-E1CF-4424-91CC-0BB264268D94}" destId="{076D88FB-0D6B-463D-A6B8-3FAA115C2843}" srcOrd="0" destOrd="0" presId="urn:microsoft.com/office/officeart/2009/3/layout/HorizontalOrganizationChart"/>
    <dgm:cxn modelId="{23C6E5F3-B3C1-4BDE-B4E8-4F30FB30811B}" type="presParOf" srcId="{B968503E-E1CF-4424-91CC-0BB264268D94}" destId="{1E9B443B-9135-4C00-A34F-3C029585942B}" srcOrd="1" destOrd="0" presId="urn:microsoft.com/office/officeart/2009/3/layout/HorizontalOrganizationChart"/>
    <dgm:cxn modelId="{CCA4D3DC-BFCF-4BBF-825F-46ECA5DA2A92}" type="presParOf" srcId="{0415906F-C357-45D5-9F4C-3409595E0F0E}" destId="{72AE0D99-0B73-4B97-B3BA-A0AED8022145}" srcOrd="1" destOrd="0" presId="urn:microsoft.com/office/officeart/2009/3/layout/HorizontalOrganizationChart"/>
    <dgm:cxn modelId="{7ADFBD86-E84E-41B2-ABE3-B35D3897923C}" type="presParOf" srcId="{72AE0D99-0B73-4B97-B3BA-A0AED8022145}" destId="{D029C4A4-8FD6-46A3-ABA4-6A27849F2D89}" srcOrd="0" destOrd="0" presId="urn:microsoft.com/office/officeart/2009/3/layout/HorizontalOrganizationChart"/>
    <dgm:cxn modelId="{8F779B6E-DD33-4923-A490-FC3300A590B5}" type="presParOf" srcId="{72AE0D99-0B73-4B97-B3BA-A0AED8022145}" destId="{B19AED51-5107-4794-815B-3F796932C723}" srcOrd="1" destOrd="0" presId="urn:microsoft.com/office/officeart/2009/3/layout/HorizontalOrganizationChart"/>
    <dgm:cxn modelId="{216420F2-5A72-4124-BCB9-3117ADF01BF3}" type="presParOf" srcId="{B19AED51-5107-4794-815B-3F796932C723}" destId="{AADC9A8D-C7C3-439D-BCDB-23913AE26FDB}" srcOrd="0" destOrd="0" presId="urn:microsoft.com/office/officeart/2009/3/layout/HorizontalOrganizationChart"/>
    <dgm:cxn modelId="{0DF9D6AB-5F36-40D7-8F1A-3985A8A93CFE}" type="presParOf" srcId="{AADC9A8D-C7C3-439D-BCDB-23913AE26FDB}" destId="{337F1642-6EFE-4BB0-88B5-7318AF0456BC}" srcOrd="0" destOrd="0" presId="urn:microsoft.com/office/officeart/2009/3/layout/HorizontalOrganizationChart"/>
    <dgm:cxn modelId="{22AC670D-EBFA-41E6-A455-4708438AA869}" type="presParOf" srcId="{AADC9A8D-C7C3-439D-BCDB-23913AE26FDB}" destId="{75373183-B734-49A9-979B-2FDC38151226}" srcOrd="1" destOrd="0" presId="urn:microsoft.com/office/officeart/2009/3/layout/HorizontalOrganizationChart"/>
    <dgm:cxn modelId="{A5DAE11C-6B91-4F86-95ED-1EB91CD8AB37}" type="presParOf" srcId="{B19AED51-5107-4794-815B-3F796932C723}" destId="{02DC2DDA-7B98-429B-81A1-F097214A528E}" srcOrd="1" destOrd="0" presId="urn:microsoft.com/office/officeart/2009/3/layout/HorizontalOrganizationChart"/>
    <dgm:cxn modelId="{051CC7F3-52BF-467B-BAD1-53E8F0AC6806}" type="presParOf" srcId="{B19AED51-5107-4794-815B-3F796932C723}" destId="{334779C8-D86B-4A21-A45F-6EA9AC65FCC6}" srcOrd="2" destOrd="0" presId="urn:microsoft.com/office/officeart/2009/3/layout/HorizontalOrganizationChart"/>
    <dgm:cxn modelId="{083851E3-AECB-46E6-9BDF-E09572DAC11F}" type="presParOf" srcId="{72AE0D99-0B73-4B97-B3BA-A0AED8022145}" destId="{3FCE982C-938B-4D2D-AE2B-F2F6B81CBCDF}" srcOrd="2" destOrd="0" presId="urn:microsoft.com/office/officeart/2009/3/layout/HorizontalOrganizationChart"/>
    <dgm:cxn modelId="{231E5368-47A3-418F-8B8B-E483D5E56F53}" type="presParOf" srcId="{72AE0D99-0B73-4B97-B3BA-A0AED8022145}" destId="{46A22C9E-AFC1-414D-BA6F-8839BA06A787}" srcOrd="3" destOrd="0" presId="urn:microsoft.com/office/officeart/2009/3/layout/HorizontalOrganizationChart"/>
    <dgm:cxn modelId="{E0BF9BAF-2E4F-41BC-9731-CC6992CB081D}" type="presParOf" srcId="{46A22C9E-AFC1-414D-BA6F-8839BA06A787}" destId="{1627EDC6-81D7-49BC-86B3-334C0F2ABB04}" srcOrd="0" destOrd="0" presId="urn:microsoft.com/office/officeart/2009/3/layout/HorizontalOrganizationChart"/>
    <dgm:cxn modelId="{E41B4B49-BC3D-4047-BF95-2AF1806C81C5}" type="presParOf" srcId="{1627EDC6-81D7-49BC-86B3-334C0F2ABB04}" destId="{D8A2A64B-67E0-405F-B4A7-71125DFBE520}" srcOrd="0" destOrd="0" presId="urn:microsoft.com/office/officeart/2009/3/layout/HorizontalOrganizationChart"/>
    <dgm:cxn modelId="{EAB06FF6-B0E5-445D-AD32-062BD4A92EFF}" type="presParOf" srcId="{1627EDC6-81D7-49BC-86B3-334C0F2ABB04}" destId="{271BE92D-1863-4B22-A8AB-C5863DF126AC}" srcOrd="1" destOrd="0" presId="urn:microsoft.com/office/officeart/2009/3/layout/HorizontalOrganizationChart"/>
    <dgm:cxn modelId="{4BD96DD2-1556-4D81-9FC7-DB675ED09035}" type="presParOf" srcId="{46A22C9E-AFC1-414D-BA6F-8839BA06A787}" destId="{569183E2-C56A-4953-8C09-429C8112898C}" srcOrd="1" destOrd="0" presId="urn:microsoft.com/office/officeart/2009/3/layout/HorizontalOrganizationChart"/>
    <dgm:cxn modelId="{C5384F3C-02E9-46DA-832B-3B9305D98110}" type="presParOf" srcId="{46A22C9E-AFC1-414D-BA6F-8839BA06A787}" destId="{D81E7EA2-ABF7-446D-9480-336AD948ED3F}" srcOrd="2" destOrd="0" presId="urn:microsoft.com/office/officeart/2009/3/layout/HorizontalOrganizationChart"/>
    <dgm:cxn modelId="{10A2E19F-0B32-4BC3-8B03-C48BD916C18B}" type="presParOf" srcId="{0415906F-C357-45D5-9F4C-3409595E0F0E}" destId="{65A0FDAF-F671-41EE-A5EF-4EF49A34EA79}" srcOrd="2" destOrd="0" presId="urn:microsoft.com/office/officeart/2009/3/layout/HorizontalOrganizationChart"/>
    <dgm:cxn modelId="{A8CCA369-7BBC-4B3B-B7A4-1B1257AA6792}" type="presParOf" srcId="{DAC898D8-9140-4033-A192-214A06D20C75}" destId="{6151501A-BDCC-44E6-8BA1-87484ECFD1BE}" srcOrd="2" destOrd="0" presId="urn:microsoft.com/office/officeart/2009/3/layout/HorizontalOrganizationChart"/>
    <dgm:cxn modelId="{1A1A7AFB-2206-48B5-A78E-5594353A6332}" type="presParOf" srcId="{DAC898D8-9140-4033-A192-214A06D20C75}" destId="{5D8D1075-78CB-4D51-839B-246DBA55FEF8}" srcOrd="3" destOrd="0" presId="urn:microsoft.com/office/officeart/2009/3/layout/HorizontalOrganizationChart"/>
    <dgm:cxn modelId="{55547157-460D-423D-8002-BDBEF3993E6C}" type="presParOf" srcId="{5D8D1075-78CB-4D51-839B-246DBA55FEF8}" destId="{2BA07CEB-6502-444E-8C4C-B44AEA45AB8D}" srcOrd="0" destOrd="0" presId="urn:microsoft.com/office/officeart/2009/3/layout/HorizontalOrganizationChart"/>
    <dgm:cxn modelId="{E8D14642-3FB0-4B5E-A465-686B5189CE3E}" type="presParOf" srcId="{2BA07CEB-6502-444E-8C4C-B44AEA45AB8D}" destId="{AA28CB2E-FB3B-495E-88F2-83DD0D84C286}" srcOrd="0" destOrd="0" presId="urn:microsoft.com/office/officeart/2009/3/layout/HorizontalOrganizationChart"/>
    <dgm:cxn modelId="{29FD569F-324A-4E81-BF0D-D4624B45F921}" type="presParOf" srcId="{2BA07CEB-6502-444E-8C4C-B44AEA45AB8D}" destId="{8BFD980D-BACA-4C82-BC95-9102C88ED185}" srcOrd="1" destOrd="0" presId="urn:microsoft.com/office/officeart/2009/3/layout/HorizontalOrganizationChart"/>
    <dgm:cxn modelId="{AB6D7A01-64ED-4787-A253-74E92917941B}" type="presParOf" srcId="{5D8D1075-78CB-4D51-839B-246DBA55FEF8}" destId="{09AC2A2F-EFB5-4D6D-B782-39A409D7A77B}" srcOrd="1" destOrd="0" presId="urn:microsoft.com/office/officeart/2009/3/layout/HorizontalOrganizationChart"/>
    <dgm:cxn modelId="{91BE1442-34CC-4C4F-805C-5B13ADF3C386}" type="presParOf" srcId="{5D8D1075-78CB-4D51-839B-246DBA55FEF8}" destId="{F109BBBF-5DB7-46FA-BFB9-7FB6426C8352}"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572E2-32BD-4D41-9F41-A0B6D69EE422}">
      <dsp:nvSpPr>
        <dsp:cNvPr id="0" name=""/>
        <dsp:cNvSpPr/>
      </dsp:nvSpPr>
      <dsp:spPr>
        <a:xfrm>
          <a:off x="3839861" y="2528753"/>
          <a:ext cx="2011056" cy="15330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a:rPr>
            <a:t>لماذا نستخدم العينة </a:t>
          </a:r>
        </a:p>
      </dsp:txBody>
      <dsp:txXfrm>
        <a:off x="4134373" y="2753256"/>
        <a:ext cx="1422032" cy="1083998"/>
      </dsp:txXfrm>
    </dsp:sp>
    <dsp:sp modelId="{DA7F5DB5-0F2B-434C-A26A-926F774AC430}">
      <dsp:nvSpPr>
        <dsp:cNvPr id="0" name=""/>
        <dsp:cNvSpPr/>
      </dsp:nvSpPr>
      <dsp:spPr>
        <a:xfrm rot="16042151">
          <a:off x="4581168" y="1882347"/>
          <a:ext cx="422549" cy="5212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rtl="1">
            <a:lnSpc>
              <a:spcPct val="90000"/>
            </a:lnSpc>
            <a:spcBef>
              <a:spcPct val="0"/>
            </a:spcBef>
            <a:spcAft>
              <a:spcPct val="35000"/>
            </a:spcAft>
            <a:buNone/>
          </a:pPr>
          <a:endParaRPr lang="ar-EG" sz="2300" kern="1200"/>
        </a:p>
      </dsp:txBody>
      <dsp:txXfrm rot="10800000">
        <a:off x="4647460" y="2049907"/>
        <a:ext cx="295784" cy="312733"/>
      </dsp:txXfrm>
    </dsp:sp>
    <dsp:sp modelId="{2303A932-A3C1-44BF-88C4-80C93C9FAA8C}">
      <dsp:nvSpPr>
        <dsp:cNvPr id="0" name=""/>
        <dsp:cNvSpPr/>
      </dsp:nvSpPr>
      <dsp:spPr>
        <a:xfrm>
          <a:off x="3321378" y="200033"/>
          <a:ext cx="2834018" cy="15330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عامل الوقت يمنع مسح كامل المجتمع </a:t>
          </a:r>
        </a:p>
      </dsp:txBody>
      <dsp:txXfrm>
        <a:off x="3736410" y="424536"/>
        <a:ext cx="2003954" cy="1083998"/>
      </dsp:txXfrm>
    </dsp:sp>
    <dsp:sp modelId="{41FB8D14-9DB2-4A77-ADE6-4F052FE73DB7}">
      <dsp:nvSpPr>
        <dsp:cNvPr id="0" name=""/>
        <dsp:cNvSpPr/>
      </dsp:nvSpPr>
      <dsp:spPr>
        <a:xfrm rot="20219309">
          <a:off x="5913444" y="2463358"/>
          <a:ext cx="554118" cy="5212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rtl="1">
            <a:lnSpc>
              <a:spcPct val="90000"/>
            </a:lnSpc>
            <a:spcBef>
              <a:spcPct val="0"/>
            </a:spcBef>
            <a:spcAft>
              <a:spcPct val="35000"/>
            </a:spcAft>
            <a:buNone/>
          </a:pPr>
          <a:endParaRPr lang="ar-EG" sz="2300" kern="1200"/>
        </a:p>
      </dsp:txBody>
      <dsp:txXfrm>
        <a:off x="5919665" y="2598165"/>
        <a:ext cx="397752" cy="312733"/>
      </dsp:txXfrm>
    </dsp:sp>
    <dsp:sp modelId="{713E35B2-DEA4-4F62-A5F6-6A4BE4EACEA7}">
      <dsp:nvSpPr>
        <dsp:cNvPr id="0" name=""/>
        <dsp:cNvSpPr/>
      </dsp:nvSpPr>
      <dsp:spPr>
        <a:xfrm>
          <a:off x="6349733" y="1260661"/>
          <a:ext cx="2962852" cy="15330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عامل التكلفة المخصصة لميزانية البحث يمنع مسح المجتمع كاملا </a:t>
          </a:r>
        </a:p>
      </dsp:txBody>
      <dsp:txXfrm>
        <a:off x="6783633" y="1485164"/>
        <a:ext cx="2095052" cy="1083998"/>
      </dsp:txXfrm>
    </dsp:sp>
    <dsp:sp modelId="{C3039F5F-7ACE-46D0-8EB0-A1044D397E9D}">
      <dsp:nvSpPr>
        <dsp:cNvPr id="0" name=""/>
        <dsp:cNvSpPr/>
      </dsp:nvSpPr>
      <dsp:spPr>
        <a:xfrm rot="1429437">
          <a:off x="5862943" y="3580515"/>
          <a:ext cx="437398" cy="5212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rtl="1">
            <a:lnSpc>
              <a:spcPct val="90000"/>
            </a:lnSpc>
            <a:spcBef>
              <a:spcPct val="0"/>
            </a:spcBef>
            <a:spcAft>
              <a:spcPct val="35000"/>
            </a:spcAft>
            <a:buNone/>
          </a:pPr>
          <a:endParaRPr lang="ar-EG" sz="2300" kern="1200"/>
        </a:p>
      </dsp:txBody>
      <dsp:txXfrm>
        <a:off x="5868534" y="3658258"/>
        <a:ext cx="306179" cy="312733"/>
      </dsp:txXfrm>
    </dsp:sp>
    <dsp:sp modelId="{DA478FA2-9D22-41C5-8747-CB2BE9CA0D14}">
      <dsp:nvSpPr>
        <dsp:cNvPr id="0" name=""/>
        <dsp:cNvSpPr/>
      </dsp:nvSpPr>
      <dsp:spPr>
        <a:xfrm>
          <a:off x="6150448" y="3731277"/>
          <a:ext cx="2836686" cy="15330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الحاجة إلى الوصول إلى نتائج سريعة لاتخاذ قرار</a:t>
          </a:r>
        </a:p>
      </dsp:txBody>
      <dsp:txXfrm>
        <a:off x="6565871" y="3955780"/>
        <a:ext cx="2005840" cy="1083998"/>
      </dsp:txXfrm>
    </dsp:sp>
    <dsp:sp modelId="{ABA99DCB-9EEF-450F-A68E-C9930653C2D7}">
      <dsp:nvSpPr>
        <dsp:cNvPr id="0" name=""/>
        <dsp:cNvSpPr/>
      </dsp:nvSpPr>
      <dsp:spPr>
        <a:xfrm rot="9683881">
          <a:off x="3172364" y="3505043"/>
          <a:ext cx="550850" cy="5212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rtl="1">
            <a:lnSpc>
              <a:spcPct val="90000"/>
            </a:lnSpc>
            <a:spcBef>
              <a:spcPct val="0"/>
            </a:spcBef>
            <a:spcAft>
              <a:spcPct val="35000"/>
            </a:spcAft>
            <a:buNone/>
          </a:pPr>
          <a:endParaRPr lang="ar-EG" sz="2300" kern="1200"/>
        </a:p>
      </dsp:txBody>
      <dsp:txXfrm rot="10800000">
        <a:off x="3324646" y="3584347"/>
        <a:ext cx="394484" cy="312733"/>
      </dsp:txXfrm>
    </dsp:sp>
    <dsp:sp modelId="{D29F18C1-608D-4026-887F-4C886B49A097}">
      <dsp:nvSpPr>
        <dsp:cNvPr id="0" name=""/>
        <dsp:cNvSpPr/>
      </dsp:nvSpPr>
      <dsp:spPr>
        <a:xfrm>
          <a:off x="601350" y="3595796"/>
          <a:ext cx="2519890" cy="14076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المجتمع غير قابل للعد </a:t>
          </a:r>
        </a:p>
      </dsp:txBody>
      <dsp:txXfrm>
        <a:off x="970379" y="3801944"/>
        <a:ext cx="1781832" cy="995369"/>
      </dsp:txXfrm>
    </dsp:sp>
    <dsp:sp modelId="{263CC6C0-D8E3-4E40-B7A3-1413C39D5195}">
      <dsp:nvSpPr>
        <dsp:cNvPr id="0" name=""/>
        <dsp:cNvSpPr/>
      </dsp:nvSpPr>
      <dsp:spPr>
        <a:xfrm rot="11981552">
          <a:off x="3228405" y="2548812"/>
          <a:ext cx="519095" cy="5212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rtl="1">
            <a:lnSpc>
              <a:spcPct val="90000"/>
            </a:lnSpc>
            <a:spcBef>
              <a:spcPct val="0"/>
            </a:spcBef>
            <a:spcAft>
              <a:spcPct val="35000"/>
            </a:spcAft>
            <a:buNone/>
          </a:pPr>
          <a:endParaRPr lang="ar-EG" sz="2300" kern="1200"/>
        </a:p>
      </dsp:txBody>
      <dsp:txXfrm rot="10800000">
        <a:off x="3379579" y="2679294"/>
        <a:ext cx="363367" cy="312733"/>
      </dsp:txXfrm>
    </dsp:sp>
    <dsp:sp modelId="{6AA4EE76-B710-41AB-8BF3-057B2CD9D129}">
      <dsp:nvSpPr>
        <dsp:cNvPr id="0" name=""/>
        <dsp:cNvSpPr/>
      </dsp:nvSpPr>
      <dsp:spPr>
        <a:xfrm>
          <a:off x="364815" y="1443537"/>
          <a:ext cx="2896871" cy="15330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عملية المسح تتسبب في إتلاف وحدات المجتمع</a:t>
          </a:r>
        </a:p>
      </dsp:txBody>
      <dsp:txXfrm>
        <a:off x="789052" y="1668040"/>
        <a:ext cx="2048397" cy="10839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4063E-0C1B-4E0E-9ED5-F8C975A27231}">
      <dsp:nvSpPr>
        <dsp:cNvPr id="0" name=""/>
        <dsp:cNvSpPr/>
      </dsp:nvSpPr>
      <dsp:spPr>
        <a:xfrm>
          <a:off x="6930222" y="1994499"/>
          <a:ext cx="872157" cy="2104827"/>
        </a:xfrm>
        <a:custGeom>
          <a:avLst/>
          <a:gdLst/>
          <a:ahLst/>
          <a:cxnLst/>
          <a:rect l="0" t="0" r="0" b="0"/>
          <a:pathLst>
            <a:path>
              <a:moveTo>
                <a:pt x="1091094" y="0"/>
              </a:moveTo>
              <a:lnTo>
                <a:pt x="1091094" y="2633199"/>
              </a:lnTo>
              <a:lnTo>
                <a:pt x="0" y="2633199"/>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225D87E-F9CE-4A2B-824C-C720C07B5B10}">
      <dsp:nvSpPr>
        <dsp:cNvPr id="0" name=""/>
        <dsp:cNvSpPr/>
      </dsp:nvSpPr>
      <dsp:spPr>
        <a:xfrm>
          <a:off x="7061127" y="1994499"/>
          <a:ext cx="741252" cy="1464980"/>
        </a:xfrm>
        <a:custGeom>
          <a:avLst/>
          <a:gdLst/>
          <a:ahLst/>
          <a:cxnLst/>
          <a:rect l="0" t="0" r="0" b="0"/>
          <a:pathLst>
            <a:path>
              <a:moveTo>
                <a:pt x="927327" y="0"/>
              </a:moveTo>
              <a:lnTo>
                <a:pt x="927327" y="1832731"/>
              </a:lnTo>
              <a:lnTo>
                <a:pt x="0" y="1832731"/>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8E55DB31-B5AE-4A51-B432-169085C71CF7}">
      <dsp:nvSpPr>
        <dsp:cNvPr id="0" name=""/>
        <dsp:cNvSpPr/>
      </dsp:nvSpPr>
      <dsp:spPr>
        <a:xfrm>
          <a:off x="6998162" y="1994499"/>
          <a:ext cx="804217" cy="843591"/>
        </a:xfrm>
        <a:custGeom>
          <a:avLst/>
          <a:gdLst/>
          <a:ahLst/>
          <a:cxnLst/>
          <a:rect l="0" t="0" r="0" b="0"/>
          <a:pathLst>
            <a:path>
              <a:moveTo>
                <a:pt x="1006099" y="0"/>
              </a:moveTo>
              <a:lnTo>
                <a:pt x="1006099" y="1055356"/>
              </a:lnTo>
              <a:lnTo>
                <a:pt x="0" y="1055356"/>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589DFA4F-2C09-4644-92DE-A924EAB227F8}">
      <dsp:nvSpPr>
        <dsp:cNvPr id="0" name=""/>
        <dsp:cNvSpPr/>
      </dsp:nvSpPr>
      <dsp:spPr>
        <a:xfrm>
          <a:off x="7053601" y="1994499"/>
          <a:ext cx="748778" cy="260803"/>
        </a:xfrm>
        <a:custGeom>
          <a:avLst/>
          <a:gdLst/>
          <a:ahLst/>
          <a:cxnLst/>
          <a:rect l="0" t="0" r="0" b="0"/>
          <a:pathLst>
            <a:path>
              <a:moveTo>
                <a:pt x="936743" y="0"/>
              </a:moveTo>
              <a:lnTo>
                <a:pt x="936743" y="326271"/>
              </a:lnTo>
              <a:lnTo>
                <a:pt x="0" y="326271"/>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F6454902-37C5-4977-A12F-81DB7191C6FD}">
      <dsp:nvSpPr>
        <dsp:cNvPr id="0" name=""/>
        <dsp:cNvSpPr/>
      </dsp:nvSpPr>
      <dsp:spPr>
        <a:xfrm>
          <a:off x="6803926" y="1369418"/>
          <a:ext cx="998453" cy="127246"/>
        </a:xfrm>
        <a:custGeom>
          <a:avLst/>
          <a:gdLst/>
          <a:ahLst/>
          <a:cxnLst/>
          <a:rect l="0" t="0" r="0" b="0"/>
          <a:pathLst>
            <a:path>
              <a:moveTo>
                <a:pt x="0" y="0"/>
              </a:moveTo>
              <a:lnTo>
                <a:pt x="0" y="61247"/>
              </a:lnTo>
              <a:lnTo>
                <a:pt x="1249093" y="61247"/>
              </a:lnTo>
              <a:lnTo>
                <a:pt x="1249093" y="159188"/>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775D25C-39C8-4093-B47E-9980B066257A}">
      <dsp:nvSpPr>
        <dsp:cNvPr id="0" name=""/>
        <dsp:cNvSpPr/>
      </dsp:nvSpPr>
      <dsp:spPr>
        <a:xfrm>
          <a:off x="4426564" y="2083703"/>
          <a:ext cx="247244" cy="636542"/>
        </a:xfrm>
        <a:custGeom>
          <a:avLst/>
          <a:gdLst/>
          <a:ahLst/>
          <a:cxnLst/>
          <a:rect l="0" t="0" r="0" b="0"/>
          <a:pathLst>
            <a:path>
              <a:moveTo>
                <a:pt x="0" y="0"/>
              </a:moveTo>
              <a:lnTo>
                <a:pt x="0" y="796333"/>
              </a:lnTo>
              <a:lnTo>
                <a:pt x="309310" y="796333"/>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BA027E95-8099-4DBE-B2A2-3E570553A3F1}">
      <dsp:nvSpPr>
        <dsp:cNvPr id="0" name=""/>
        <dsp:cNvSpPr/>
      </dsp:nvSpPr>
      <dsp:spPr>
        <a:xfrm>
          <a:off x="4426564" y="1369418"/>
          <a:ext cx="2377361" cy="166618"/>
        </a:xfrm>
        <a:custGeom>
          <a:avLst/>
          <a:gdLst/>
          <a:ahLst/>
          <a:cxnLst/>
          <a:rect l="0" t="0" r="0" b="0"/>
          <a:pathLst>
            <a:path>
              <a:moveTo>
                <a:pt x="2974146" y="0"/>
              </a:moveTo>
              <a:lnTo>
                <a:pt x="2974146" y="110503"/>
              </a:lnTo>
              <a:lnTo>
                <a:pt x="0" y="110503"/>
              </a:lnTo>
              <a:lnTo>
                <a:pt x="0" y="208444"/>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12887DE9-D9D6-4044-8F4B-583CFDCB58AC}">
      <dsp:nvSpPr>
        <dsp:cNvPr id="0" name=""/>
        <dsp:cNvSpPr/>
      </dsp:nvSpPr>
      <dsp:spPr>
        <a:xfrm>
          <a:off x="4044921" y="542518"/>
          <a:ext cx="2759005" cy="136491"/>
        </a:xfrm>
        <a:custGeom>
          <a:avLst/>
          <a:gdLst/>
          <a:ahLst/>
          <a:cxnLst/>
          <a:rect l="0" t="0" r="0" b="0"/>
          <a:pathLst>
            <a:path>
              <a:moveTo>
                <a:pt x="0" y="0"/>
              </a:moveTo>
              <a:lnTo>
                <a:pt x="0" y="72814"/>
              </a:lnTo>
              <a:lnTo>
                <a:pt x="3451593" y="72814"/>
              </a:lnTo>
              <a:lnTo>
                <a:pt x="3451593" y="170754"/>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4D86CBBD-BF32-49E5-97D0-2D8CE4BF4B08}">
      <dsp:nvSpPr>
        <dsp:cNvPr id="0" name=""/>
        <dsp:cNvSpPr/>
      </dsp:nvSpPr>
      <dsp:spPr>
        <a:xfrm>
          <a:off x="867220" y="1163656"/>
          <a:ext cx="2332342" cy="3003153"/>
        </a:xfrm>
        <a:custGeom>
          <a:avLst/>
          <a:gdLst/>
          <a:ahLst/>
          <a:cxnLst/>
          <a:rect l="0" t="0" r="0" b="0"/>
          <a:pathLst>
            <a:path>
              <a:moveTo>
                <a:pt x="0" y="0"/>
              </a:moveTo>
              <a:lnTo>
                <a:pt x="0" y="3345898"/>
              </a:lnTo>
              <a:lnTo>
                <a:pt x="1713949" y="3345898"/>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F7994C1-D92E-4641-9D42-FD0F3EA04EA2}">
      <dsp:nvSpPr>
        <dsp:cNvPr id="0" name=""/>
        <dsp:cNvSpPr/>
      </dsp:nvSpPr>
      <dsp:spPr>
        <a:xfrm>
          <a:off x="867220" y="1163656"/>
          <a:ext cx="1354039" cy="1872004"/>
        </a:xfrm>
        <a:custGeom>
          <a:avLst/>
          <a:gdLst/>
          <a:ahLst/>
          <a:cxnLst/>
          <a:rect l="0" t="0" r="0" b="0"/>
          <a:pathLst>
            <a:path>
              <a:moveTo>
                <a:pt x="0" y="0"/>
              </a:moveTo>
              <a:lnTo>
                <a:pt x="0" y="2341930"/>
              </a:lnTo>
              <a:lnTo>
                <a:pt x="1674448" y="2341930"/>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D466D25-F1D7-4D44-A4E2-BB9326E6A3D8}">
      <dsp:nvSpPr>
        <dsp:cNvPr id="0" name=""/>
        <dsp:cNvSpPr/>
      </dsp:nvSpPr>
      <dsp:spPr>
        <a:xfrm>
          <a:off x="867220" y="1163656"/>
          <a:ext cx="1299151" cy="913432"/>
        </a:xfrm>
        <a:custGeom>
          <a:avLst/>
          <a:gdLst/>
          <a:ahLst/>
          <a:cxnLst/>
          <a:rect l="0" t="0" r="0" b="0"/>
          <a:pathLst>
            <a:path>
              <a:moveTo>
                <a:pt x="0" y="0"/>
              </a:moveTo>
              <a:lnTo>
                <a:pt x="0" y="1142729"/>
              </a:lnTo>
              <a:lnTo>
                <a:pt x="1605782" y="1142729"/>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55761DF-C4AE-4120-AB13-A6863B3B3435}">
      <dsp:nvSpPr>
        <dsp:cNvPr id="0" name=""/>
        <dsp:cNvSpPr/>
      </dsp:nvSpPr>
      <dsp:spPr>
        <a:xfrm>
          <a:off x="867220" y="1163656"/>
          <a:ext cx="1198481" cy="259368"/>
        </a:xfrm>
        <a:custGeom>
          <a:avLst/>
          <a:gdLst/>
          <a:ahLst/>
          <a:cxnLst/>
          <a:rect l="0" t="0" r="0" b="0"/>
          <a:pathLst>
            <a:path>
              <a:moveTo>
                <a:pt x="0" y="0"/>
              </a:moveTo>
              <a:lnTo>
                <a:pt x="0" y="324477"/>
              </a:lnTo>
              <a:lnTo>
                <a:pt x="1479840" y="324477"/>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AB49B92-D456-4C22-9402-E3E4BE801C6B}">
      <dsp:nvSpPr>
        <dsp:cNvPr id="0" name=""/>
        <dsp:cNvSpPr/>
      </dsp:nvSpPr>
      <dsp:spPr>
        <a:xfrm>
          <a:off x="867220" y="542518"/>
          <a:ext cx="3177700" cy="156736"/>
        </a:xfrm>
        <a:custGeom>
          <a:avLst/>
          <a:gdLst/>
          <a:ahLst/>
          <a:cxnLst/>
          <a:rect l="0" t="0" r="0" b="0"/>
          <a:pathLst>
            <a:path>
              <a:moveTo>
                <a:pt x="3955900" y="0"/>
              </a:moveTo>
              <a:lnTo>
                <a:pt x="3955900" y="98140"/>
              </a:lnTo>
              <a:lnTo>
                <a:pt x="0" y="98140"/>
              </a:lnTo>
              <a:lnTo>
                <a:pt x="0" y="196081"/>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E1672656-4306-4073-BFA0-206F0900F2FD}">
      <dsp:nvSpPr>
        <dsp:cNvPr id="0" name=""/>
        <dsp:cNvSpPr/>
      </dsp:nvSpPr>
      <dsp:spPr>
        <a:xfrm>
          <a:off x="3329546" y="11076"/>
          <a:ext cx="1430749" cy="53144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C462095-6BF4-4000-8CF8-B5A90194967A}">
      <dsp:nvSpPr>
        <dsp:cNvPr id="0" name=""/>
        <dsp:cNvSpPr/>
      </dsp:nvSpPr>
      <dsp:spPr>
        <a:xfrm>
          <a:off x="3329546" y="11076"/>
          <a:ext cx="1430749" cy="53144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756F37F-35D9-496F-A2BE-F38852BBE18B}">
      <dsp:nvSpPr>
        <dsp:cNvPr id="0" name=""/>
        <dsp:cNvSpPr/>
      </dsp:nvSpPr>
      <dsp:spPr>
        <a:xfrm>
          <a:off x="2614171" y="106735"/>
          <a:ext cx="2861499" cy="34012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أنواع المعاينة</a:t>
          </a:r>
        </a:p>
      </dsp:txBody>
      <dsp:txXfrm>
        <a:off x="2614171" y="106735"/>
        <a:ext cx="2861499" cy="340123"/>
      </dsp:txXfrm>
    </dsp:sp>
    <dsp:sp modelId="{98C62ECE-70B5-48FA-9448-7A248D979677}">
      <dsp:nvSpPr>
        <dsp:cNvPr id="0" name=""/>
        <dsp:cNvSpPr/>
      </dsp:nvSpPr>
      <dsp:spPr>
        <a:xfrm>
          <a:off x="433610" y="699254"/>
          <a:ext cx="867220" cy="464401"/>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2C86B78-EFBF-445C-AEEE-03A6B8FFF24C}">
      <dsp:nvSpPr>
        <dsp:cNvPr id="0" name=""/>
        <dsp:cNvSpPr/>
      </dsp:nvSpPr>
      <dsp:spPr>
        <a:xfrm>
          <a:off x="433610" y="699254"/>
          <a:ext cx="867220" cy="464401"/>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6A2E07C-22B6-4462-9731-D5E183FA1352}">
      <dsp:nvSpPr>
        <dsp:cNvPr id="0" name=""/>
        <dsp:cNvSpPr/>
      </dsp:nvSpPr>
      <dsp:spPr>
        <a:xfrm>
          <a:off x="0" y="782847"/>
          <a:ext cx="1734440" cy="29721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غير احتمالية </a:t>
          </a:r>
        </a:p>
      </dsp:txBody>
      <dsp:txXfrm>
        <a:off x="0" y="782847"/>
        <a:ext cx="1734440" cy="297217"/>
      </dsp:txXfrm>
    </dsp:sp>
    <dsp:sp modelId="{5A532A4E-E9FE-4227-AAEB-9928AAD2D4F2}">
      <dsp:nvSpPr>
        <dsp:cNvPr id="0" name=""/>
        <dsp:cNvSpPr/>
      </dsp:nvSpPr>
      <dsp:spPr>
        <a:xfrm>
          <a:off x="1993819" y="1299828"/>
          <a:ext cx="599016" cy="46787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D90FD1C-AC88-481B-B92F-3006318CEB5E}">
      <dsp:nvSpPr>
        <dsp:cNvPr id="0" name=""/>
        <dsp:cNvSpPr/>
      </dsp:nvSpPr>
      <dsp:spPr>
        <a:xfrm>
          <a:off x="1993819" y="1299828"/>
          <a:ext cx="599016" cy="46787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B9FE8C8-45F9-4CC7-9AF7-BF68765E0544}">
      <dsp:nvSpPr>
        <dsp:cNvPr id="0" name=""/>
        <dsp:cNvSpPr/>
      </dsp:nvSpPr>
      <dsp:spPr>
        <a:xfrm>
          <a:off x="1694311" y="1384045"/>
          <a:ext cx="1198032" cy="2994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العينة الهادفة </a:t>
          </a:r>
        </a:p>
      </dsp:txBody>
      <dsp:txXfrm>
        <a:off x="1694311" y="1384045"/>
        <a:ext cx="1198032" cy="299438"/>
      </dsp:txXfrm>
    </dsp:sp>
    <dsp:sp modelId="{8FE43333-2324-4781-987D-AA16F34B6BB7}">
      <dsp:nvSpPr>
        <dsp:cNvPr id="0" name=""/>
        <dsp:cNvSpPr/>
      </dsp:nvSpPr>
      <dsp:spPr>
        <a:xfrm>
          <a:off x="2096723" y="1906776"/>
          <a:ext cx="580398" cy="547730"/>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7E556A6-EC1C-4EB9-9C54-2023C32A701E}">
      <dsp:nvSpPr>
        <dsp:cNvPr id="0" name=""/>
        <dsp:cNvSpPr/>
      </dsp:nvSpPr>
      <dsp:spPr>
        <a:xfrm>
          <a:off x="2096723" y="1906776"/>
          <a:ext cx="580398" cy="547730"/>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662D932-F8A1-46CF-8F07-F6C2CE983D6C}">
      <dsp:nvSpPr>
        <dsp:cNvPr id="0" name=""/>
        <dsp:cNvSpPr/>
      </dsp:nvSpPr>
      <dsp:spPr>
        <a:xfrm>
          <a:off x="1806524" y="2005367"/>
          <a:ext cx="1160797" cy="35054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العينة </a:t>
          </a:r>
          <a:r>
            <a:rPr lang="ar-EG" sz="1800" kern="1200" dirty="0" err="1">
              <a:solidFill>
                <a:schemeClr val="tx1"/>
              </a:solidFill>
              <a:latin typeface="Calibri" panose="020F0502020204030204"/>
              <a:ea typeface="+mn-ea"/>
              <a:cs typeface="Arial" panose="020B0604020202020204" pitchFamily="34" charset="0"/>
            </a:rPr>
            <a:t>الحصصية</a:t>
          </a:r>
          <a:endParaRPr lang="ar-EG" sz="1800" kern="1200" dirty="0">
            <a:solidFill>
              <a:schemeClr val="tx1"/>
            </a:solidFill>
            <a:latin typeface="Calibri" panose="020F0502020204030204"/>
            <a:ea typeface="+mn-ea"/>
            <a:cs typeface="Arial" panose="020B0604020202020204" pitchFamily="34" charset="0"/>
          </a:endParaRPr>
        </a:p>
      </dsp:txBody>
      <dsp:txXfrm>
        <a:off x="1806524" y="2005367"/>
        <a:ext cx="1160797" cy="350547"/>
      </dsp:txXfrm>
    </dsp:sp>
    <dsp:sp modelId="{710925F1-BE15-4808-8CF5-7ECE2F31E027}">
      <dsp:nvSpPr>
        <dsp:cNvPr id="0" name=""/>
        <dsp:cNvSpPr/>
      </dsp:nvSpPr>
      <dsp:spPr>
        <a:xfrm>
          <a:off x="2152835" y="2791811"/>
          <a:ext cx="570195" cy="672368"/>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ADA5977-2DF2-4027-A9D2-A7BB38C7E679}">
      <dsp:nvSpPr>
        <dsp:cNvPr id="0" name=""/>
        <dsp:cNvSpPr/>
      </dsp:nvSpPr>
      <dsp:spPr>
        <a:xfrm>
          <a:off x="2152835" y="2791811"/>
          <a:ext cx="570195" cy="672368"/>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E18CBC2-3940-4300-BF10-66B65CCEAE73}">
      <dsp:nvSpPr>
        <dsp:cNvPr id="0" name=""/>
        <dsp:cNvSpPr/>
      </dsp:nvSpPr>
      <dsp:spPr>
        <a:xfrm>
          <a:off x="1867738" y="2912838"/>
          <a:ext cx="1140390" cy="43031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كرة الثلج</a:t>
          </a:r>
        </a:p>
      </dsp:txBody>
      <dsp:txXfrm>
        <a:off x="1867738" y="2912838"/>
        <a:ext cx="1140390" cy="430315"/>
      </dsp:txXfrm>
    </dsp:sp>
    <dsp:sp modelId="{A069453E-2F96-4EB7-B04C-1D8384A009BB}">
      <dsp:nvSpPr>
        <dsp:cNvPr id="0" name=""/>
        <dsp:cNvSpPr/>
      </dsp:nvSpPr>
      <dsp:spPr>
        <a:xfrm>
          <a:off x="3123793" y="3964692"/>
          <a:ext cx="631405" cy="601637"/>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6287D08-19DE-4AC5-90C2-DFDE100B5EB7}">
      <dsp:nvSpPr>
        <dsp:cNvPr id="0" name=""/>
        <dsp:cNvSpPr/>
      </dsp:nvSpPr>
      <dsp:spPr>
        <a:xfrm>
          <a:off x="3123793" y="3964692"/>
          <a:ext cx="631405" cy="601637"/>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B18380A-A7E7-446B-9BE3-658ACEC4750C}">
      <dsp:nvSpPr>
        <dsp:cNvPr id="0" name=""/>
        <dsp:cNvSpPr/>
      </dsp:nvSpPr>
      <dsp:spPr>
        <a:xfrm>
          <a:off x="2808091" y="4072987"/>
          <a:ext cx="1262810" cy="38504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العينة الميسرة  </a:t>
          </a:r>
        </a:p>
      </dsp:txBody>
      <dsp:txXfrm>
        <a:off x="2808091" y="4072987"/>
        <a:ext cx="1262810" cy="385047"/>
      </dsp:txXfrm>
    </dsp:sp>
    <dsp:sp modelId="{1B5664B1-FB95-46B9-AE89-3BAFB28C50C2}">
      <dsp:nvSpPr>
        <dsp:cNvPr id="0" name=""/>
        <dsp:cNvSpPr/>
      </dsp:nvSpPr>
      <dsp:spPr>
        <a:xfrm>
          <a:off x="6429921" y="679010"/>
          <a:ext cx="748009" cy="690408"/>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B67134F-E814-4305-8C9A-E388EA20DC27}">
      <dsp:nvSpPr>
        <dsp:cNvPr id="0" name=""/>
        <dsp:cNvSpPr/>
      </dsp:nvSpPr>
      <dsp:spPr>
        <a:xfrm>
          <a:off x="6429921" y="679010"/>
          <a:ext cx="748009" cy="690408"/>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5A437EE-66B3-4DE6-9308-6796D534C92C}">
      <dsp:nvSpPr>
        <dsp:cNvPr id="0" name=""/>
        <dsp:cNvSpPr/>
      </dsp:nvSpPr>
      <dsp:spPr>
        <a:xfrm>
          <a:off x="6055916" y="803283"/>
          <a:ext cx="1496019" cy="44186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احتمالية </a:t>
          </a:r>
        </a:p>
      </dsp:txBody>
      <dsp:txXfrm>
        <a:off x="6055916" y="803283"/>
        <a:ext cx="1496019" cy="441861"/>
      </dsp:txXfrm>
    </dsp:sp>
    <dsp:sp modelId="{45831B9D-AC37-4DEB-B382-3EE9D38D8BAB}">
      <dsp:nvSpPr>
        <dsp:cNvPr id="0" name=""/>
        <dsp:cNvSpPr/>
      </dsp:nvSpPr>
      <dsp:spPr>
        <a:xfrm>
          <a:off x="4094799" y="1536037"/>
          <a:ext cx="663529" cy="54766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587C40A-AF07-4E81-B1B0-643A4A38896F}">
      <dsp:nvSpPr>
        <dsp:cNvPr id="0" name=""/>
        <dsp:cNvSpPr/>
      </dsp:nvSpPr>
      <dsp:spPr>
        <a:xfrm>
          <a:off x="4094799" y="1536037"/>
          <a:ext cx="663529" cy="54766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46A88E2-2FBD-4B69-8F6C-795D65B9F8D8}">
      <dsp:nvSpPr>
        <dsp:cNvPr id="0" name=""/>
        <dsp:cNvSpPr/>
      </dsp:nvSpPr>
      <dsp:spPr>
        <a:xfrm>
          <a:off x="3763035" y="1634617"/>
          <a:ext cx="1327058" cy="35050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غير مقيدة </a:t>
          </a:r>
        </a:p>
      </dsp:txBody>
      <dsp:txXfrm>
        <a:off x="3763035" y="1634617"/>
        <a:ext cx="1327058" cy="350506"/>
      </dsp:txXfrm>
    </dsp:sp>
    <dsp:sp modelId="{4409D209-D7F9-4A55-AA13-3A2D16248FF9}">
      <dsp:nvSpPr>
        <dsp:cNvPr id="0" name=""/>
        <dsp:cNvSpPr/>
      </dsp:nvSpPr>
      <dsp:spPr>
        <a:xfrm>
          <a:off x="4599324" y="2331873"/>
          <a:ext cx="620709" cy="917324"/>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D57305C-3E72-4388-A0FF-9B70CD595599}">
      <dsp:nvSpPr>
        <dsp:cNvPr id="0" name=""/>
        <dsp:cNvSpPr/>
      </dsp:nvSpPr>
      <dsp:spPr>
        <a:xfrm>
          <a:off x="4599324" y="2331873"/>
          <a:ext cx="620709" cy="917324"/>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DED4BEC-02E1-49C8-9B8A-6C58BCE3F5FA}">
      <dsp:nvSpPr>
        <dsp:cNvPr id="0" name=""/>
        <dsp:cNvSpPr/>
      </dsp:nvSpPr>
      <dsp:spPr>
        <a:xfrm>
          <a:off x="4288969" y="2496992"/>
          <a:ext cx="1241419" cy="58708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عشوائية بسيطة </a:t>
          </a:r>
        </a:p>
      </dsp:txBody>
      <dsp:txXfrm>
        <a:off x="4288969" y="2496992"/>
        <a:ext cx="1241419" cy="587087"/>
      </dsp:txXfrm>
    </dsp:sp>
    <dsp:sp modelId="{9F333A23-3FAF-4A13-94BA-45540CD837CA}">
      <dsp:nvSpPr>
        <dsp:cNvPr id="0" name=""/>
        <dsp:cNvSpPr/>
      </dsp:nvSpPr>
      <dsp:spPr>
        <a:xfrm>
          <a:off x="7446182" y="1496664"/>
          <a:ext cx="712396" cy="497834"/>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E1BCC11-5C10-4B8A-BC27-D5E60901A36B}">
      <dsp:nvSpPr>
        <dsp:cNvPr id="0" name=""/>
        <dsp:cNvSpPr/>
      </dsp:nvSpPr>
      <dsp:spPr>
        <a:xfrm>
          <a:off x="7446182" y="1496664"/>
          <a:ext cx="712396" cy="497834"/>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91375B-FEE2-437A-A45D-FA1A069B9335}">
      <dsp:nvSpPr>
        <dsp:cNvPr id="0" name=""/>
        <dsp:cNvSpPr/>
      </dsp:nvSpPr>
      <dsp:spPr>
        <a:xfrm>
          <a:off x="7089983" y="1586274"/>
          <a:ext cx="1424792" cy="31861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مقيدة</a:t>
          </a:r>
        </a:p>
      </dsp:txBody>
      <dsp:txXfrm>
        <a:off x="7089983" y="1586274"/>
        <a:ext cx="1424792" cy="318614"/>
      </dsp:txXfrm>
    </dsp:sp>
    <dsp:sp modelId="{F1D13619-CC74-45A4-B176-5BFCECDD87FA}">
      <dsp:nvSpPr>
        <dsp:cNvPr id="0" name=""/>
        <dsp:cNvSpPr/>
      </dsp:nvSpPr>
      <dsp:spPr>
        <a:xfrm>
          <a:off x="6491921" y="2195573"/>
          <a:ext cx="638272" cy="360300"/>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D8CCC17-9650-4209-B74D-5623CBF7C4F2}">
      <dsp:nvSpPr>
        <dsp:cNvPr id="0" name=""/>
        <dsp:cNvSpPr/>
      </dsp:nvSpPr>
      <dsp:spPr>
        <a:xfrm>
          <a:off x="6491921" y="2195573"/>
          <a:ext cx="638272" cy="360300"/>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B1DAAE5-372F-4F2E-A3AF-DA81DE2B7C6A}">
      <dsp:nvSpPr>
        <dsp:cNvPr id="0" name=""/>
        <dsp:cNvSpPr/>
      </dsp:nvSpPr>
      <dsp:spPr>
        <a:xfrm>
          <a:off x="6172785" y="2260427"/>
          <a:ext cx="1276544" cy="23059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عنقودية </a:t>
          </a:r>
        </a:p>
      </dsp:txBody>
      <dsp:txXfrm>
        <a:off x="6172785" y="2260427"/>
        <a:ext cx="1276544" cy="230592"/>
      </dsp:txXfrm>
    </dsp:sp>
    <dsp:sp modelId="{4ADA45E6-4470-45D0-941E-8060299E1C55}">
      <dsp:nvSpPr>
        <dsp:cNvPr id="0" name=""/>
        <dsp:cNvSpPr/>
      </dsp:nvSpPr>
      <dsp:spPr>
        <a:xfrm>
          <a:off x="6471835" y="2712450"/>
          <a:ext cx="598099" cy="472014"/>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A295988-C734-4A7D-B1D8-0ED65AEAED12}">
      <dsp:nvSpPr>
        <dsp:cNvPr id="0" name=""/>
        <dsp:cNvSpPr/>
      </dsp:nvSpPr>
      <dsp:spPr>
        <a:xfrm>
          <a:off x="6471835" y="2712450"/>
          <a:ext cx="598099" cy="472014"/>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A648374-39CF-424F-B10A-0F78A206BD94}">
      <dsp:nvSpPr>
        <dsp:cNvPr id="0" name=""/>
        <dsp:cNvSpPr/>
      </dsp:nvSpPr>
      <dsp:spPr>
        <a:xfrm>
          <a:off x="6172785" y="2797412"/>
          <a:ext cx="1196198" cy="3020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طبقية </a:t>
          </a:r>
        </a:p>
      </dsp:txBody>
      <dsp:txXfrm>
        <a:off x="6172785" y="2797412"/>
        <a:ext cx="1196198" cy="302089"/>
      </dsp:txXfrm>
    </dsp:sp>
    <dsp:sp modelId="{966E7A87-DDA7-4AB3-82F7-16BC07DEC460}">
      <dsp:nvSpPr>
        <dsp:cNvPr id="0" name=""/>
        <dsp:cNvSpPr/>
      </dsp:nvSpPr>
      <dsp:spPr>
        <a:xfrm>
          <a:off x="6494648" y="3341040"/>
          <a:ext cx="643726" cy="459808"/>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187EC64-4115-4B15-96D0-2594A1D082A0}">
      <dsp:nvSpPr>
        <dsp:cNvPr id="0" name=""/>
        <dsp:cNvSpPr/>
      </dsp:nvSpPr>
      <dsp:spPr>
        <a:xfrm>
          <a:off x="6494648" y="3341040"/>
          <a:ext cx="643726" cy="459808"/>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7419611-961B-4B9B-B649-DA839A44E51C}">
      <dsp:nvSpPr>
        <dsp:cNvPr id="0" name=""/>
        <dsp:cNvSpPr/>
      </dsp:nvSpPr>
      <dsp:spPr>
        <a:xfrm>
          <a:off x="6172785" y="3423806"/>
          <a:ext cx="1287452" cy="2942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منتظمة</a:t>
          </a:r>
        </a:p>
      </dsp:txBody>
      <dsp:txXfrm>
        <a:off x="6172785" y="3423806"/>
        <a:ext cx="1287452" cy="294277"/>
      </dsp:txXfrm>
    </dsp:sp>
    <dsp:sp modelId="{6E7962F4-50DD-40AF-94B7-C2EE78F0BBFF}">
      <dsp:nvSpPr>
        <dsp:cNvPr id="0" name=""/>
        <dsp:cNvSpPr/>
      </dsp:nvSpPr>
      <dsp:spPr>
        <a:xfrm>
          <a:off x="6447219" y="3957425"/>
          <a:ext cx="548867" cy="499575"/>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67E9049-D734-49C3-96EB-D871C37A1BEC}">
      <dsp:nvSpPr>
        <dsp:cNvPr id="0" name=""/>
        <dsp:cNvSpPr/>
      </dsp:nvSpPr>
      <dsp:spPr>
        <a:xfrm>
          <a:off x="6447219" y="3957425"/>
          <a:ext cx="548867" cy="499575"/>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4A99844-FAF0-4526-8C0D-1276BC687659}">
      <dsp:nvSpPr>
        <dsp:cNvPr id="0" name=""/>
        <dsp:cNvSpPr/>
      </dsp:nvSpPr>
      <dsp:spPr>
        <a:xfrm>
          <a:off x="6172785" y="4047349"/>
          <a:ext cx="1097734" cy="31972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مضاعفة </a:t>
          </a:r>
        </a:p>
      </dsp:txBody>
      <dsp:txXfrm>
        <a:off x="6172785" y="4047349"/>
        <a:ext cx="1097734" cy="3197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1501A-BDCC-44E6-8BA1-87484ECFD1BE}">
      <dsp:nvSpPr>
        <dsp:cNvPr id="0" name=""/>
        <dsp:cNvSpPr/>
      </dsp:nvSpPr>
      <dsp:spPr>
        <a:xfrm>
          <a:off x="6621294" y="2709333"/>
          <a:ext cx="1212100" cy="777853"/>
        </a:xfrm>
        <a:custGeom>
          <a:avLst/>
          <a:gdLst/>
          <a:ahLst/>
          <a:cxnLst/>
          <a:rect l="0" t="0" r="0" b="0"/>
          <a:pathLst>
            <a:path>
              <a:moveTo>
                <a:pt x="1212100" y="0"/>
              </a:moveTo>
              <a:lnTo>
                <a:pt x="0" y="0"/>
              </a:lnTo>
              <a:lnTo>
                <a:pt x="0" y="777853"/>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CE982C-938B-4D2D-AE2B-F2F6B81CBCDF}">
      <dsp:nvSpPr>
        <dsp:cNvPr id="0" name=""/>
        <dsp:cNvSpPr/>
      </dsp:nvSpPr>
      <dsp:spPr>
        <a:xfrm>
          <a:off x="5008183" y="1103614"/>
          <a:ext cx="557019" cy="649309"/>
        </a:xfrm>
        <a:custGeom>
          <a:avLst/>
          <a:gdLst/>
          <a:ahLst/>
          <a:cxnLst/>
          <a:rect l="0" t="0" r="0" b="0"/>
          <a:pathLst>
            <a:path>
              <a:moveTo>
                <a:pt x="557019" y="0"/>
              </a:moveTo>
              <a:lnTo>
                <a:pt x="217526" y="0"/>
              </a:lnTo>
              <a:lnTo>
                <a:pt x="217526" y="649309"/>
              </a:lnTo>
              <a:lnTo>
                <a:pt x="0" y="649309"/>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29C4A4-8FD6-46A3-ABA4-6A27849F2D89}">
      <dsp:nvSpPr>
        <dsp:cNvPr id="0" name=""/>
        <dsp:cNvSpPr/>
      </dsp:nvSpPr>
      <dsp:spPr>
        <a:xfrm>
          <a:off x="5008183" y="479304"/>
          <a:ext cx="557019" cy="624310"/>
        </a:xfrm>
        <a:custGeom>
          <a:avLst/>
          <a:gdLst/>
          <a:ahLst/>
          <a:cxnLst/>
          <a:rect l="0" t="0" r="0" b="0"/>
          <a:pathLst>
            <a:path>
              <a:moveTo>
                <a:pt x="557019" y="624310"/>
              </a:moveTo>
              <a:lnTo>
                <a:pt x="217526" y="624310"/>
              </a:lnTo>
              <a:lnTo>
                <a:pt x="217526" y="0"/>
              </a:lnTo>
              <a:lnTo>
                <a:pt x="0" y="0"/>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468C52-B191-41A3-881E-4EEBCD218633}">
      <dsp:nvSpPr>
        <dsp:cNvPr id="0" name=""/>
        <dsp:cNvSpPr/>
      </dsp:nvSpPr>
      <dsp:spPr>
        <a:xfrm>
          <a:off x="6652835" y="1435342"/>
          <a:ext cx="1180559" cy="1273991"/>
        </a:xfrm>
        <a:custGeom>
          <a:avLst/>
          <a:gdLst/>
          <a:ahLst/>
          <a:cxnLst/>
          <a:rect l="0" t="0" r="0" b="0"/>
          <a:pathLst>
            <a:path>
              <a:moveTo>
                <a:pt x="1180559" y="1273991"/>
              </a:moveTo>
              <a:lnTo>
                <a:pt x="0" y="1273991"/>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725B4A-F653-44C3-A636-72F2E9D0983C}">
      <dsp:nvSpPr>
        <dsp:cNvPr id="0" name=""/>
        <dsp:cNvSpPr/>
      </dsp:nvSpPr>
      <dsp:spPr>
        <a:xfrm>
          <a:off x="2177708" y="2709333"/>
          <a:ext cx="5655686" cy="1870727"/>
        </a:xfrm>
        <a:custGeom>
          <a:avLst/>
          <a:gdLst/>
          <a:ahLst/>
          <a:cxnLst/>
          <a:rect l="0" t="0" r="0" b="0"/>
          <a:pathLst>
            <a:path>
              <a:moveTo>
                <a:pt x="5655686" y="0"/>
              </a:moveTo>
              <a:lnTo>
                <a:pt x="217526" y="0"/>
              </a:lnTo>
              <a:lnTo>
                <a:pt x="217526" y="1870727"/>
              </a:lnTo>
              <a:lnTo>
                <a:pt x="0" y="1870727"/>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81A3-FBD3-477B-BF00-2485CE5FCA11}">
      <dsp:nvSpPr>
        <dsp:cNvPr id="0" name=""/>
        <dsp:cNvSpPr/>
      </dsp:nvSpPr>
      <dsp:spPr>
        <a:xfrm>
          <a:off x="2177708" y="2709333"/>
          <a:ext cx="5655686" cy="935363"/>
        </a:xfrm>
        <a:custGeom>
          <a:avLst/>
          <a:gdLst/>
          <a:ahLst/>
          <a:cxnLst/>
          <a:rect l="0" t="0" r="0" b="0"/>
          <a:pathLst>
            <a:path>
              <a:moveTo>
                <a:pt x="5655686" y="0"/>
              </a:moveTo>
              <a:lnTo>
                <a:pt x="217526" y="0"/>
              </a:lnTo>
              <a:lnTo>
                <a:pt x="217526" y="935363"/>
              </a:lnTo>
              <a:lnTo>
                <a:pt x="0" y="935363"/>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FDB34E-3BE7-4A7B-A6B5-5D69B8084FC1}">
      <dsp:nvSpPr>
        <dsp:cNvPr id="0" name=""/>
        <dsp:cNvSpPr/>
      </dsp:nvSpPr>
      <dsp:spPr>
        <a:xfrm>
          <a:off x="2177708" y="2663613"/>
          <a:ext cx="5655686" cy="91440"/>
        </a:xfrm>
        <a:custGeom>
          <a:avLst/>
          <a:gdLst/>
          <a:ahLst/>
          <a:cxnLst/>
          <a:rect l="0" t="0" r="0" b="0"/>
          <a:pathLst>
            <a:path>
              <a:moveTo>
                <a:pt x="5655686" y="45720"/>
              </a:moveTo>
              <a:lnTo>
                <a:pt x="0" y="4572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0C2E13-3908-4BF2-A06B-19CD0C136061}">
      <dsp:nvSpPr>
        <dsp:cNvPr id="0" name=""/>
        <dsp:cNvSpPr/>
      </dsp:nvSpPr>
      <dsp:spPr>
        <a:xfrm>
          <a:off x="2177708" y="1773969"/>
          <a:ext cx="5655686" cy="935363"/>
        </a:xfrm>
        <a:custGeom>
          <a:avLst/>
          <a:gdLst/>
          <a:ahLst/>
          <a:cxnLst/>
          <a:rect l="0" t="0" r="0" b="0"/>
          <a:pathLst>
            <a:path>
              <a:moveTo>
                <a:pt x="5655686" y="935363"/>
              </a:moveTo>
              <a:lnTo>
                <a:pt x="217526" y="935363"/>
              </a:lnTo>
              <a:lnTo>
                <a:pt x="2175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271BDB-B1D4-4B17-96C7-20B9D5CA12CB}">
      <dsp:nvSpPr>
        <dsp:cNvPr id="0" name=""/>
        <dsp:cNvSpPr/>
      </dsp:nvSpPr>
      <dsp:spPr>
        <a:xfrm>
          <a:off x="2177708" y="838606"/>
          <a:ext cx="5655686" cy="1870727"/>
        </a:xfrm>
        <a:custGeom>
          <a:avLst/>
          <a:gdLst/>
          <a:ahLst/>
          <a:cxnLst/>
          <a:rect l="0" t="0" r="0" b="0"/>
          <a:pathLst>
            <a:path>
              <a:moveTo>
                <a:pt x="5655686" y="1870727"/>
              </a:moveTo>
              <a:lnTo>
                <a:pt x="217526" y="1870727"/>
              </a:lnTo>
              <a:lnTo>
                <a:pt x="2175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4295DE-02AB-4CFD-B2D2-7390DB32B389}">
      <dsp:nvSpPr>
        <dsp:cNvPr id="0" name=""/>
        <dsp:cNvSpPr/>
      </dsp:nvSpPr>
      <dsp:spPr>
        <a:xfrm>
          <a:off x="7833394" y="2377605"/>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الأخطاء التي تصاحب العينات </a:t>
          </a:r>
        </a:p>
      </dsp:txBody>
      <dsp:txXfrm>
        <a:off x="7833394" y="2377605"/>
        <a:ext cx="2175264" cy="663455"/>
      </dsp:txXfrm>
    </dsp:sp>
    <dsp:sp modelId="{A031B182-AF1A-48AE-9ED8-FD8A97CA35D7}">
      <dsp:nvSpPr>
        <dsp:cNvPr id="0" name=""/>
        <dsp:cNvSpPr/>
      </dsp:nvSpPr>
      <dsp:spPr>
        <a:xfrm>
          <a:off x="2444" y="506878"/>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التغطية </a:t>
          </a:r>
        </a:p>
      </dsp:txBody>
      <dsp:txXfrm>
        <a:off x="2444" y="506878"/>
        <a:ext cx="2175264" cy="663455"/>
      </dsp:txXfrm>
    </dsp:sp>
    <dsp:sp modelId="{38D29624-B17E-4B1C-9B58-67E106A8212D}">
      <dsp:nvSpPr>
        <dsp:cNvPr id="0" name=""/>
        <dsp:cNvSpPr/>
      </dsp:nvSpPr>
      <dsp:spPr>
        <a:xfrm>
          <a:off x="2444" y="1442242"/>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العمليات </a:t>
          </a:r>
        </a:p>
      </dsp:txBody>
      <dsp:txXfrm>
        <a:off x="2444" y="1442242"/>
        <a:ext cx="2175264" cy="663455"/>
      </dsp:txXfrm>
    </dsp:sp>
    <dsp:sp modelId="{7B256EF4-D9A9-4071-9E74-18D972E56040}">
      <dsp:nvSpPr>
        <dsp:cNvPr id="0" name=""/>
        <dsp:cNvSpPr/>
      </dsp:nvSpPr>
      <dsp:spPr>
        <a:xfrm>
          <a:off x="2444" y="2377605"/>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القياس </a:t>
          </a:r>
        </a:p>
      </dsp:txBody>
      <dsp:txXfrm>
        <a:off x="2444" y="2377605"/>
        <a:ext cx="2175264" cy="663455"/>
      </dsp:txXfrm>
    </dsp:sp>
    <dsp:sp modelId="{EA36DE3E-9972-4B52-A127-D517A1C5D3E7}">
      <dsp:nvSpPr>
        <dsp:cNvPr id="0" name=""/>
        <dsp:cNvSpPr/>
      </dsp:nvSpPr>
      <dsp:spPr>
        <a:xfrm>
          <a:off x="2444" y="3312969"/>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الاستجابة </a:t>
          </a:r>
        </a:p>
      </dsp:txBody>
      <dsp:txXfrm>
        <a:off x="2444" y="3312969"/>
        <a:ext cx="2175264" cy="663455"/>
      </dsp:txXfrm>
    </dsp:sp>
    <dsp:sp modelId="{1909AA8D-816D-4EF0-9C74-762E41C47109}">
      <dsp:nvSpPr>
        <dsp:cNvPr id="0" name=""/>
        <dsp:cNvSpPr/>
      </dsp:nvSpPr>
      <dsp:spPr>
        <a:xfrm>
          <a:off x="2444" y="4248332"/>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عدم الاستجابة </a:t>
          </a:r>
        </a:p>
      </dsp:txBody>
      <dsp:txXfrm>
        <a:off x="2444" y="4248332"/>
        <a:ext cx="2175264" cy="663455"/>
      </dsp:txXfrm>
    </dsp:sp>
    <dsp:sp modelId="{076D88FB-0D6B-463D-A6B8-3FAA115C2843}">
      <dsp:nvSpPr>
        <dsp:cNvPr id="0" name=""/>
        <dsp:cNvSpPr/>
      </dsp:nvSpPr>
      <dsp:spPr>
        <a:xfrm>
          <a:off x="5565203" y="77188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المعاينة </a:t>
          </a:r>
        </a:p>
      </dsp:txBody>
      <dsp:txXfrm>
        <a:off x="5565203" y="771886"/>
        <a:ext cx="2175264" cy="663455"/>
      </dsp:txXfrm>
    </dsp:sp>
    <dsp:sp modelId="{337F1642-6EFE-4BB0-88B5-7318AF0456BC}">
      <dsp:nvSpPr>
        <dsp:cNvPr id="0" name=""/>
        <dsp:cNvSpPr/>
      </dsp:nvSpPr>
      <dsp:spPr>
        <a:xfrm>
          <a:off x="2832919" y="14757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التحيز </a:t>
          </a:r>
        </a:p>
      </dsp:txBody>
      <dsp:txXfrm>
        <a:off x="2832919" y="147576"/>
        <a:ext cx="2175264" cy="663455"/>
      </dsp:txXfrm>
    </dsp:sp>
    <dsp:sp modelId="{D8A2A64B-67E0-405F-B4A7-71125DFBE520}">
      <dsp:nvSpPr>
        <dsp:cNvPr id="0" name=""/>
        <dsp:cNvSpPr/>
      </dsp:nvSpPr>
      <dsp:spPr>
        <a:xfrm>
          <a:off x="2832919" y="142119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الأخطاء العشوائية</a:t>
          </a:r>
        </a:p>
      </dsp:txBody>
      <dsp:txXfrm>
        <a:off x="2832919" y="1421196"/>
        <a:ext cx="2175264" cy="663455"/>
      </dsp:txXfrm>
    </dsp:sp>
    <dsp:sp modelId="{AA28CB2E-FB3B-495E-88F2-83DD0D84C286}">
      <dsp:nvSpPr>
        <dsp:cNvPr id="0" name=""/>
        <dsp:cNvSpPr/>
      </dsp:nvSpPr>
      <dsp:spPr>
        <a:xfrm>
          <a:off x="5533662" y="3487187"/>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t>أخطاء غير المعاينة</a:t>
          </a:r>
        </a:p>
      </dsp:txBody>
      <dsp:txXfrm>
        <a:off x="5533662" y="3487187"/>
        <a:ext cx="2175264" cy="663455"/>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78576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المحاضرة الخامسة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a:t>
            </a:r>
            <a:r>
              <a:rPr lang="en-US" sz="2800" b="1" dirty="0" err="1">
                <a:solidFill>
                  <a:srgbClr val="00B0F0"/>
                </a:solidFill>
                <a:latin typeface="Alexandria" charset="0"/>
                <a:cs typeface="Alexandria" charset="0"/>
              </a:rPr>
              <a:t>Gado</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5354351"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تابع جمع البيانات: الأدوات والاستراتيجيات</a:t>
            </a:r>
          </a:p>
          <a:p>
            <a:pPr algn="r" rtl="1"/>
            <a:r>
              <a:rPr lang="ar-EG" sz="2800" b="1">
                <a:solidFill>
                  <a:srgbClr val="00B0F0"/>
                </a:solidFill>
                <a:latin typeface="Alexandria" charset="0"/>
                <a:cs typeface="Alexandria" charset="0"/>
              </a:rPr>
              <a: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198598" cy="4011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3170099"/>
          </a:xfrm>
          <a:prstGeom prst="rect">
            <a:avLst/>
          </a:prstGeom>
          <a:noFill/>
        </p:spPr>
        <p:txBody>
          <a:bodyPr wrap="square" rtlCol="0">
            <a:spAutoFit/>
          </a:bodyPr>
          <a:lstStyle/>
          <a:p>
            <a:pPr algn="r" rtl="1"/>
            <a:r>
              <a:rPr lang="ar-EG" sz="2000" b="1" dirty="0">
                <a:solidFill>
                  <a:srgbClr val="2D3956"/>
                </a:solidFill>
                <a:latin typeface="Alexandria" charset="0"/>
                <a:cs typeface="Alexandria" charset="0"/>
              </a:rPr>
              <a:t>محاور المحاضرة الثالثة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معامل التقسيم النصفي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اختبار الصدق البنائي للاستبيان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اختيار العينة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العوامل التي تؤثر في تحديد حجم العينة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أساليب تحديد حجم العينة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المعاينة الاحتمالية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المعاينة غير الاحتمالية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الأخطاء التي تصاحب العينات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4425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021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8779" y="1293028"/>
            <a:ext cx="9320881" cy="4612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ل</a:t>
            </a:r>
            <a:endParaRPr lang="en-US"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BA29677F-1563-9B5F-ECCD-A852AE06105B}"/>
              </a:ext>
            </a:extLst>
          </p:cNvPr>
          <p:cNvSpPr txBox="1"/>
          <p:nvPr/>
        </p:nvSpPr>
        <p:spPr>
          <a:xfrm>
            <a:off x="1219201" y="1674673"/>
            <a:ext cx="8779160" cy="954107"/>
          </a:xfrm>
          <a:prstGeom prst="rect">
            <a:avLst/>
          </a:prstGeom>
          <a:noFill/>
        </p:spPr>
        <p:txBody>
          <a:bodyPr wrap="square">
            <a:spAutoFit/>
          </a:bodyPr>
          <a:lstStyle/>
          <a:p>
            <a:pPr algn="ctr" rtl="1"/>
            <a:r>
              <a:rPr lang="ar-EG" sz="2000" b="1" dirty="0">
                <a:latin typeface="Sakkal Majalla" panose="02000000000000000000" pitchFamily="2" charset="-78"/>
                <a:cs typeface="Sakkal Majalla" panose="02000000000000000000" pitchFamily="2" charset="-78"/>
              </a:rPr>
              <a:t>ثانيا: معامل التقسيم  النصفي </a:t>
            </a:r>
            <a:r>
              <a:rPr lang="en-US" sz="2000" b="1" dirty="0">
                <a:latin typeface="Sakkal Majalla" panose="02000000000000000000" pitchFamily="2" charset="-78"/>
                <a:cs typeface="Sakkal Majalla" panose="02000000000000000000" pitchFamily="2" charset="-78"/>
              </a:rPr>
              <a:t>Split - Half</a:t>
            </a:r>
            <a:endParaRPr lang="ar-EG" sz="2000" b="1" dirty="0">
              <a:latin typeface="Sakkal Majalla" panose="02000000000000000000" pitchFamily="2" charset="-78"/>
              <a:cs typeface="Sakkal Majalla" panose="02000000000000000000" pitchFamily="2" charset="-78"/>
            </a:endParaRPr>
          </a:p>
          <a:p>
            <a:pPr algn="just" rtl="1"/>
            <a:r>
              <a:rPr lang="ar-EG" dirty="0">
                <a:latin typeface="Sakkal Majalla" panose="02000000000000000000" pitchFamily="2" charset="-78"/>
                <a:cs typeface="Sakkal Majalla" panose="02000000000000000000" pitchFamily="2" charset="-78"/>
              </a:rPr>
              <a:t>إجراء هذا الاختبار ، نأخذ نفس المسار الخاص باختبار ألفا – </a:t>
            </a:r>
            <a:r>
              <a:rPr lang="ar-EG" dirty="0" err="1">
                <a:latin typeface="Sakkal Majalla" panose="02000000000000000000" pitchFamily="2" charset="-78"/>
                <a:cs typeface="Sakkal Majalla" panose="02000000000000000000" pitchFamily="2" charset="-78"/>
              </a:rPr>
              <a:t>كرونباخ</a:t>
            </a:r>
            <a:r>
              <a:rPr lang="ar-EG" dirty="0">
                <a:latin typeface="Sakkal Majalla" panose="02000000000000000000" pitchFamily="2" charset="-78"/>
                <a:cs typeface="Sakkal Majalla" panose="02000000000000000000" pitchFamily="2" charset="-78"/>
              </a:rPr>
              <a:t> ، وعند ظهور النافذة الخاصة باختبار الثبات نختار من القائمة </a:t>
            </a:r>
            <a:r>
              <a:rPr lang="en-US" dirty="0">
                <a:latin typeface="Sakkal Majalla" panose="02000000000000000000" pitchFamily="2" charset="-78"/>
                <a:cs typeface="Sakkal Majalla" panose="02000000000000000000" pitchFamily="2" charset="-78"/>
              </a:rPr>
              <a:t> Model </a:t>
            </a:r>
            <a:r>
              <a:rPr lang="ar-EG" dirty="0">
                <a:latin typeface="Sakkal Majalla" panose="02000000000000000000" pitchFamily="2" charset="-78"/>
                <a:cs typeface="Sakkal Majalla" panose="02000000000000000000" pitchFamily="2" charset="-78"/>
              </a:rPr>
              <a:t> الخيار </a:t>
            </a:r>
            <a:r>
              <a:rPr lang="en-US" dirty="0">
                <a:latin typeface="Sakkal Majalla" panose="02000000000000000000" pitchFamily="2" charset="-78"/>
                <a:cs typeface="Sakkal Majalla" panose="02000000000000000000" pitchFamily="2" charset="-78"/>
              </a:rPr>
              <a:t> Split- half</a:t>
            </a:r>
            <a:r>
              <a:rPr lang="ar-EG" dirty="0">
                <a:latin typeface="Sakkal Majalla" panose="02000000000000000000" pitchFamily="2" charset="-78"/>
                <a:cs typeface="Sakkal Majalla" panose="02000000000000000000" pitchFamily="2" charset="-78"/>
              </a:rPr>
              <a:t> وندخل المتغيرات  ، ثم نضغط  زر </a:t>
            </a:r>
            <a:r>
              <a:rPr lang="en-US" dirty="0">
                <a:latin typeface="Sakkal Majalla" panose="02000000000000000000" pitchFamily="2" charset="-78"/>
                <a:cs typeface="Sakkal Majalla" panose="02000000000000000000" pitchFamily="2" charset="-78"/>
              </a:rPr>
              <a:t> OK</a:t>
            </a:r>
            <a:endParaRPr lang="ar-EG" dirty="0">
              <a:latin typeface="Sakkal Majalla" panose="02000000000000000000" pitchFamily="2" charset="-78"/>
              <a:cs typeface="Sakkal Majalla" panose="02000000000000000000" pitchFamily="2" charset="-78"/>
            </a:endParaRPr>
          </a:p>
        </p:txBody>
      </p:sp>
      <p:pic>
        <p:nvPicPr>
          <p:cNvPr id="4" name="عنصر نائب للمحتوى 3">
            <a:extLst>
              <a:ext uri="{FF2B5EF4-FFF2-40B4-BE49-F238E27FC236}">
                <a16:creationId xmlns:a16="http://schemas.microsoft.com/office/drawing/2014/main" id="{DF27995C-4EA0-1D35-C521-53BF55B7F0B5}"/>
              </a:ext>
            </a:extLst>
          </p:cNvPr>
          <p:cNvPicPr>
            <a:picLocks noChangeAspect="1"/>
          </p:cNvPicPr>
          <p:nvPr/>
        </p:nvPicPr>
        <p:blipFill>
          <a:blip r:embed="rId3"/>
          <a:stretch>
            <a:fillRect/>
          </a:stretch>
        </p:blipFill>
        <p:spPr>
          <a:xfrm>
            <a:off x="2193639" y="2765939"/>
            <a:ext cx="7123386" cy="2961353"/>
          </a:xfrm>
          <a:prstGeom prst="rect">
            <a:avLst/>
          </a:prstGeom>
        </p:spPr>
      </p:pic>
    </p:spTree>
    <p:extLst>
      <p:ext uri="{BB962C8B-B14F-4D97-AF65-F5344CB8AC3E}">
        <p14:creationId xmlns:p14="http://schemas.microsoft.com/office/powerpoint/2010/main" val="1156575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021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19201" y="1293029"/>
            <a:ext cx="9320881" cy="4612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ل</a:t>
            </a:r>
            <a:endParaRPr lang="en-US"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BA29677F-1563-9B5F-ECCD-A852AE06105B}"/>
              </a:ext>
            </a:extLst>
          </p:cNvPr>
          <p:cNvSpPr txBox="1"/>
          <p:nvPr/>
        </p:nvSpPr>
        <p:spPr>
          <a:xfrm>
            <a:off x="1219201" y="1496053"/>
            <a:ext cx="8779160" cy="707886"/>
          </a:xfrm>
          <a:prstGeom prst="rect">
            <a:avLst/>
          </a:prstGeom>
          <a:noFill/>
        </p:spPr>
        <p:txBody>
          <a:bodyPr wrap="square">
            <a:spAutoFit/>
          </a:bodyPr>
          <a:lstStyle/>
          <a:p>
            <a:pPr algn="ctr" rtl="1"/>
            <a:r>
              <a:rPr lang="ar-EG" sz="2000" b="1" dirty="0">
                <a:latin typeface="Sakkal Majalla" panose="02000000000000000000" pitchFamily="2" charset="-78"/>
                <a:cs typeface="Sakkal Majalla" panose="02000000000000000000" pitchFamily="2" charset="-78"/>
              </a:rPr>
              <a:t>ملحوظة هامة : </a:t>
            </a:r>
          </a:p>
          <a:p>
            <a:pPr algn="ctr" rtl="1"/>
            <a:r>
              <a:rPr lang="ar-EG" sz="2000" b="1" dirty="0">
                <a:latin typeface="Sakkal Majalla" panose="02000000000000000000" pitchFamily="2" charset="-78"/>
                <a:cs typeface="Sakkal Majalla" panose="02000000000000000000" pitchFamily="2" charset="-78"/>
              </a:rPr>
              <a:t>أي القيمتين اعتمد عليها في الحكم على ثبات الاستبيان؟ </a:t>
            </a:r>
            <a:endParaRPr lang="ar-EG" dirty="0">
              <a:latin typeface="Sakkal Majalla" panose="02000000000000000000" pitchFamily="2" charset="-78"/>
              <a:cs typeface="Sakkal Majalla" panose="02000000000000000000" pitchFamily="2" charset="-78"/>
            </a:endParaRPr>
          </a:p>
        </p:txBody>
      </p:sp>
      <p:pic>
        <p:nvPicPr>
          <p:cNvPr id="4" name="عنصر نائب للمحتوى 3">
            <a:extLst>
              <a:ext uri="{FF2B5EF4-FFF2-40B4-BE49-F238E27FC236}">
                <a16:creationId xmlns:a16="http://schemas.microsoft.com/office/drawing/2014/main" id="{DF27995C-4EA0-1D35-C521-53BF55B7F0B5}"/>
              </a:ext>
            </a:extLst>
          </p:cNvPr>
          <p:cNvPicPr>
            <a:picLocks noChangeAspect="1"/>
          </p:cNvPicPr>
          <p:nvPr/>
        </p:nvPicPr>
        <p:blipFill>
          <a:blip r:embed="rId3"/>
          <a:stretch>
            <a:fillRect/>
          </a:stretch>
        </p:blipFill>
        <p:spPr>
          <a:xfrm>
            <a:off x="2047088" y="2221974"/>
            <a:ext cx="7123386" cy="2961353"/>
          </a:xfrm>
          <a:prstGeom prst="rect">
            <a:avLst/>
          </a:prstGeom>
        </p:spPr>
      </p:pic>
      <p:sp>
        <p:nvSpPr>
          <p:cNvPr id="2" name="سهم: لليمين 1">
            <a:extLst>
              <a:ext uri="{FF2B5EF4-FFF2-40B4-BE49-F238E27FC236}">
                <a16:creationId xmlns:a16="http://schemas.microsoft.com/office/drawing/2014/main" id="{3D748EFF-6CAC-133C-48DF-171758A48CC7}"/>
              </a:ext>
            </a:extLst>
          </p:cNvPr>
          <p:cNvSpPr/>
          <p:nvPr/>
        </p:nvSpPr>
        <p:spPr>
          <a:xfrm>
            <a:off x="1358784" y="4026567"/>
            <a:ext cx="864767" cy="160421"/>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b="1">
              <a:ln w="22225">
                <a:solidFill>
                  <a:schemeClr val="accent2"/>
                </a:solidFill>
                <a:prstDash val="solid"/>
              </a:ln>
              <a:solidFill>
                <a:schemeClr val="accent2">
                  <a:lumMod val="40000"/>
                  <a:lumOff val="60000"/>
                </a:schemeClr>
              </a:solidFill>
            </a:endParaRPr>
          </a:p>
        </p:txBody>
      </p:sp>
      <p:sp>
        <p:nvSpPr>
          <p:cNvPr id="6" name="سهم: لليمين 5">
            <a:extLst>
              <a:ext uri="{FF2B5EF4-FFF2-40B4-BE49-F238E27FC236}">
                <a16:creationId xmlns:a16="http://schemas.microsoft.com/office/drawing/2014/main" id="{15D3F918-5AD9-74F4-4AA1-0386B7D9D919}"/>
              </a:ext>
            </a:extLst>
          </p:cNvPr>
          <p:cNvSpPr/>
          <p:nvPr/>
        </p:nvSpPr>
        <p:spPr>
          <a:xfrm>
            <a:off x="1358784" y="4407657"/>
            <a:ext cx="864767" cy="160421"/>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773008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021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19201" y="1293029"/>
            <a:ext cx="9320881" cy="4612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ل</a:t>
            </a:r>
            <a:endParaRPr lang="en-US"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BA29677F-1563-9B5F-ECCD-A852AE06105B}"/>
              </a:ext>
            </a:extLst>
          </p:cNvPr>
          <p:cNvSpPr txBox="1"/>
          <p:nvPr/>
        </p:nvSpPr>
        <p:spPr>
          <a:xfrm>
            <a:off x="1219201" y="1496053"/>
            <a:ext cx="8779160" cy="707886"/>
          </a:xfrm>
          <a:prstGeom prst="rect">
            <a:avLst/>
          </a:prstGeom>
          <a:noFill/>
        </p:spPr>
        <p:txBody>
          <a:bodyPr wrap="square">
            <a:spAutoFit/>
          </a:bodyPr>
          <a:lstStyle/>
          <a:p>
            <a:pPr algn="ctr" rtl="1"/>
            <a:r>
              <a:rPr lang="ar-EG" sz="2000" b="1" dirty="0">
                <a:latin typeface="Sakkal Majalla" panose="02000000000000000000" pitchFamily="2" charset="-78"/>
                <a:cs typeface="Sakkal Majalla" panose="02000000000000000000" pitchFamily="2" charset="-78"/>
              </a:rPr>
              <a:t>ملحوظة هامة : </a:t>
            </a:r>
          </a:p>
          <a:p>
            <a:pPr algn="ctr" rtl="1"/>
            <a:r>
              <a:rPr lang="ar-EG" sz="2000" b="1" dirty="0">
                <a:latin typeface="Sakkal Majalla" panose="02000000000000000000" pitchFamily="2" charset="-78"/>
                <a:cs typeface="Sakkal Majalla" panose="02000000000000000000" pitchFamily="2" charset="-78"/>
              </a:rPr>
              <a:t>أي القيمتين اعتمد عليها في الحكم على ثبات الاستبيان؟ </a:t>
            </a:r>
            <a:endParaRPr lang="ar-EG" dirty="0">
              <a:latin typeface="Sakkal Majalla" panose="02000000000000000000" pitchFamily="2" charset="-78"/>
              <a:cs typeface="Sakkal Majalla" panose="02000000000000000000" pitchFamily="2" charset="-78"/>
            </a:endParaRPr>
          </a:p>
        </p:txBody>
      </p:sp>
      <p:pic>
        <p:nvPicPr>
          <p:cNvPr id="4" name="عنصر نائب للمحتوى 3">
            <a:extLst>
              <a:ext uri="{FF2B5EF4-FFF2-40B4-BE49-F238E27FC236}">
                <a16:creationId xmlns:a16="http://schemas.microsoft.com/office/drawing/2014/main" id="{DF27995C-4EA0-1D35-C521-53BF55B7F0B5}"/>
              </a:ext>
            </a:extLst>
          </p:cNvPr>
          <p:cNvPicPr>
            <a:picLocks noChangeAspect="1"/>
          </p:cNvPicPr>
          <p:nvPr/>
        </p:nvPicPr>
        <p:blipFill>
          <a:blip r:embed="rId3"/>
          <a:stretch>
            <a:fillRect/>
          </a:stretch>
        </p:blipFill>
        <p:spPr>
          <a:xfrm>
            <a:off x="2047088" y="2221974"/>
            <a:ext cx="7123386" cy="2961353"/>
          </a:xfrm>
          <a:prstGeom prst="rect">
            <a:avLst/>
          </a:prstGeom>
        </p:spPr>
      </p:pic>
      <p:sp>
        <p:nvSpPr>
          <p:cNvPr id="2" name="سهم: لليمين 1">
            <a:extLst>
              <a:ext uri="{FF2B5EF4-FFF2-40B4-BE49-F238E27FC236}">
                <a16:creationId xmlns:a16="http://schemas.microsoft.com/office/drawing/2014/main" id="{3D748EFF-6CAC-133C-48DF-171758A48CC7}"/>
              </a:ext>
            </a:extLst>
          </p:cNvPr>
          <p:cNvSpPr/>
          <p:nvPr/>
        </p:nvSpPr>
        <p:spPr>
          <a:xfrm>
            <a:off x="1358784" y="4026567"/>
            <a:ext cx="864767" cy="160421"/>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b="1">
              <a:ln w="22225">
                <a:solidFill>
                  <a:schemeClr val="accent2"/>
                </a:solidFill>
                <a:prstDash val="solid"/>
              </a:ln>
              <a:solidFill>
                <a:schemeClr val="accent2">
                  <a:lumMod val="40000"/>
                  <a:lumOff val="60000"/>
                </a:schemeClr>
              </a:solidFill>
            </a:endParaRPr>
          </a:p>
        </p:txBody>
      </p:sp>
      <p:sp>
        <p:nvSpPr>
          <p:cNvPr id="6" name="سهم: لليمين 5">
            <a:extLst>
              <a:ext uri="{FF2B5EF4-FFF2-40B4-BE49-F238E27FC236}">
                <a16:creationId xmlns:a16="http://schemas.microsoft.com/office/drawing/2014/main" id="{15D3F918-5AD9-74F4-4AA1-0386B7D9D919}"/>
              </a:ext>
            </a:extLst>
          </p:cNvPr>
          <p:cNvSpPr/>
          <p:nvPr/>
        </p:nvSpPr>
        <p:spPr>
          <a:xfrm>
            <a:off x="1358784" y="4407657"/>
            <a:ext cx="864767" cy="160421"/>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292506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021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19201" y="1293029"/>
            <a:ext cx="9320881" cy="4612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Summary Item Statistics								</a:t>
            </a:r>
          </a:p>
          <a:p>
            <a:pPr algn="ctr"/>
            <a:r>
              <a:rPr lang="en-US" dirty="0"/>
              <a:t>		Mean	Minimum	Maximum	Range	Maximum / Minimum	Variance	N of Items</a:t>
            </a:r>
          </a:p>
          <a:p>
            <a:pPr algn="ctr"/>
            <a:r>
              <a:rPr lang="en-US" dirty="0"/>
              <a:t>Item Variances	Part 1	.807	.544	1.111	.567	2.041	.082	3a</a:t>
            </a:r>
          </a:p>
          <a:p>
            <a:pPr algn="ctr"/>
            <a:r>
              <a:rPr lang="en-US" dirty="0"/>
              <a:t>	Part 2	.526	.267	.767	.500	2.875	.063	3b</a:t>
            </a:r>
          </a:p>
          <a:p>
            <a:pPr algn="ctr"/>
            <a:r>
              <a:rPr lang="en-US" dirty="0"/>
              <a:t>	Both Parts	.667	.267	1.111	.844	4.167	.081	6</a:t>
            </a:r>
          </a:p>
          <a:p>
            <a:pPr algn="ctr"/>
            <a:r>
              <a:rPr lang="en-US" dirty="0"/>
              <a:t>a The items are: </a:t>
            </a:r>
            <a:r>
              <a:rPr lang="ar-EG" dirty="0"/>
              <a:t>الصفوف, المقاعد, لوحات_ الصف.								</a:t>
            </a:r>
          </a:p>
          <a:p>
            <a:pPr algn="ctr"/>
            <a:r>
              <a:rPr lang="en-US" dirty="0"/>
              <a:t>b The items are: </a:t>
            </a:r>
            <a:r>
              <a:rPr lang="ar-EG" dirty="0"/>
              <a:t>السبورة, التدفئة _والتبريد, تجهيزات_ الصف.								</a:t>
            </a:r>
          </a:p>
          <a:p>
            <a:pPr algn="ctr"/>
            <a:endParaRPr lang="ar-EG" dirty="0"/>
          </a:p>
          <a:p>
            <a:pPr algn="ctr"/>
            <a:endParaRPr lang="ar-EG" dirty="0"/>
          </a:p>
          <a:p>
            <a:pPr algn="ctr"/>
            <a:endParaRPr lang="ar-EG"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BA29677F-1563-9B5F-ECCD-A852AE06105B}"/>
              </a:ext>
            </a:extLst>
          </p:cNvPr>
          <p:cNvSpPr txBox="1"/>
          <p:nvPr/>
        </p:nvSpPr>
        <p:spPr>
          <a:xfrm>
            <a:off x="1219201" y="1496053"/>
            <a:ext cx="8779160" cy="1631216"/>
          </a:xfrm>
          <a:prstGeom prst="rect">
            <a:avLst/>
          </a:prstGeom>
          <a:noFill/>
        </p:spPr>
        <p:txBody>
          <a:bodyPr wrap="square">
            <a:spAutoFit/>
          </a:bodyPr>
          <a:lstStyle/>
          <a:p>
            <a:pPr algn="ctr" rtl="1"/>
            <a:r>
              <a:rPr lang="ar-EG" sz="2000" b="1" dirty="0">
                <a:latin typeface="Sakkal Majalla" panose="02000000000000000000" pitchFamily="2" charset="-78"/>
                <a:cs typeface="Sakkal Majalla" panose="02000000000000000000" pitchFamily="2" charset="-78"/>
              </a:rPr>
              <a:t>ملحوظة هامة : </a:t>
            </a:r>
          </a:p>
          <a:p>
            <a:pPr algn="ctr" rtl="1"/>
            <a:r>
              <a:rPr lang="ar-EG" sz="2000" b="1" dirty="0">
                <a:latin typeface="Sakkal Majalla" panose="02000000000000000000" pitchFamily="2" charset="-78"/>
                <a:cs typeface="Sakkal Majalla" panose="02000000000000000000" pitchFamily="2" charset="-78"/>
              </a:rPr>
              <a:t>أي القيمتين اعتمد عليها في الحكم على ثبات الاستبيان؟</a:t>
            </a:r>
          </a:p>
          <a:p>
            <a:pPr algn="ctr" rtl="1"/>
            <a:endParaRPr lang="ar-EG" sz="2000" b="1" dirty="0">
              <a:latin typeface="Sakkal Majalla" panose="02000000000000000000" pitchFamily="2" charset="-78"/>
              <a:cs typeface="Sakkal Majalla" panose="02000000000000000000" pitchFamily="2" charset="-78"/>
            </a:endParaRPr>
          </a:p>
          <a:p>
            <a:pPr algn="ctr" rtl="1"/>
            <a:endParaRPr lang="ar-EG" sz="2000" b="1" dirty="0">
              <a:latin typeface="Sakkal Majalla" panose="02000000000000000000" pitchFamily="2" charset="-78"/>
              <a:cs typeface="Sakkal Majalla" panose="02000000000000000000" pitchFamily="2" charset="-78"/>
            </a:endParaRPr>
          </a:p>
          <a:p>
            <a:pPr algn="ctr" rtl="1"/>
            <a:r>
              <a:rPr lang="ar-EG" sz="2000" b="1" dirty="0">
                <a:latin typeface="Sakkal Majalla" panose="02000000000000000000" pitchFamily="2" charset="-78"/>
                <a:cs typeface="Sakkal Majalla" panose="02000000000000000000" pitchFamily="2" charset="-78"/>
              </a:rPr>
              <a:t> </a:t>
            </a:r>
            <a:endParaRPr lang="ar-EG" dirty="0">
              <a:latin typeface="Sakkal Majalla" panose="02000000000000000000" pitchFamily="2" charset="-78"/>
              <a:cs typeface="Sakkal Majalla" panose="02000000000000000000" pitchFamily="2" charset="-78"/>
            </a:endParaRPr>
          </a:p>
        </p:txBody>
      </p:sp>
      <p:pic>
        <p:nvPicPr>
          <p:cNvPr id="8" name="صورة 7">
            <a:extLst>
              <a:ext uri="{FF2B5EF4-FFF2-40B4-BE49-F238E27FC236}">
                <a16:creationId xmlns:a16="http://schemas.microsoft.com/office/drawing/2014/main" id="{83A0B6F2-85B3-718F-AEE2-20FF5CFA7905}"/>
              </a:ext>
            </a:extLst>
          </p:cNvPr>
          <p:cNvPicPr>
            <a:picLocks noChangeAspect="1"/>
          </p:cNvPicPr>
          <p:nvPr/>
        </p:nvPicPr>
        <p:blipFill>
          <a:blip r:embed="rId3"/>
          <a:stretch>
            <a:fillRect/>
          </a:stretch>
        </p:blipFill>
        <p:spPr>
          <a:xfrm>
            <a:off x="1493027" y="2459530"/>
            <a:ext cx="7801644" cy="3105441"/>
          </a:xfrm>
          <a:prstGeom prst="rect">
            <a:avLst/>
          </a:prstGeom>
        </p:spPr>
      </p:pic>
      <p:sp>
        <p:nvSpPr>
          <p:cNvPr id="9" name="نجمة: 5 نقاط 8">
            <a:extLst>
              <a:ext uri="{FF2B5EF4-FFF2-40B4-BE49-F238E27FC236}">
                <a16:creationId xmlns:a16="http://schemas.microsoft.com/office/drawing/2014/main" id="{8F4C94D3-04ED-3556-ACB8-9A2130DDDD48}"/>
              </a:ext>
            </a:extLst>
          </p:cNvPr>
          <p:cNvSpPr/>
          <p:nvPr/>
        </p:nvSpPr>
        <p:spPr>
          <a:xfrm>
            <a:off x="8273883" y="3577843"/>
            <a:ext cx="360612" cy="295836"/>
          </a:xfrm>
          <a:prstGeom prst="star5">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
        <p:nvSpPr>
          <p:cNvPr id="10" name="نجمة: 5 نقاط 9">
            <a:extLst>
              <a:ext uri="{FF2B5EF4-FFF2-40B4-BE49-F238E27FC236}">
                <a16:creationId xmlns:a16="http://schemas.microsoft.com/office/drawing/2014/main" id="{08954A73-1842-0215-AEE7-F518E537CD86}"/>
              </a:ext>
            </a:extLst>
          </p:cNvPr>
          <p:cNvSpPr/>
          <p:nvPr/>
        </p:nvSpPr>
        <p:spPr>
          <a:xfrm>
            <a:off x="8241799" y="3991728"/>
            <a:ext cx="360612" cy="378873"/>
          </a:xfrm>
          <a:prstGeom prst="star5">
            <a:avLst/>
          </a:prstGeom>
        </p:spPr>
        <p:style>
          <a:lnRef idx="3">
            <a:schemeClr val="lt1"/>
          </a:lnRef>
          <a:fillRef idx="1">
            <a:schemeClr val="accent6"/>
          </a:fillRef>
          <a:effectRef idx="1">
            <a:schemeClr val="accent6"/>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797661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021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19201" y="1293029"/>
            <a:ext cx="9320881" cy="4612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Summary Item Statistics								</a:t>
            </a:r>
          </a:p>
          <a:p>
            <a:pPr algn="ctr"/>
            <a:r>
              <a:rPr lang="en-US" dirty="0"/>
              <a:t>		Mean	Minimum	Maximum	Range	Maximum / Minimum	Variance	N of Items</a:t>
            </a:r>
          </a:p>
          <a:p>
            <a:pPr algn="ctr"/>
            <a:r>
              <a:rPr lang="en-US" dirty="0"/>
              <a:t>Item Variances	Part 1	.807	.544	1.111	.567	2.041	.082	3a</a:t>
            </a:r>
          </a:p>
          <a:p>
            <a:pPr algn="ctr"/>
            <a:r>
              <a:rPr lang="en-US" dirty="0"/>
              <a:t>	Part 2	.526	.267	.767	.500	2.875	.063	3b</a:t>
            </a:r>
          </a:p>
          <a:p>
            <a:pPr algn="ctr"/>
            <a:r>
              <a:rPr lang="en-US" dirty="0"/>
              <a:t>	Both Parts	.667	.267	1.111	.844	4.167	.081	6</a:t>
            </a:r>
          </a:p>
          <a:p>
            <a:pPr algn="ctr"/>
            <a:r>
              <a:rPr lang="en-US" dirty="0"/>
              <a:t>a The items are: </a:t>
            </a:r>
            <a:r>
              <a:rPr lang="ar-EG" dirty="0"/>
              <a:t>الصفوف, المقاعد, لوحات_ الصف.								</a:t>
            </a:r>
          </a:p>
          <a:p>
            <a:pPr algn="ctr"/>
            <a:r>
              <a:rPr lang="en-US" dirty="0"/>
              <a:t>b The items are: </a:t>
            </a:r>
            <a:r>
              <a:rPr lang="ar-EG" dirty="0"/>
              <a:t>السبورة, التدفئة _والتبريد, تجهيزات_ الصف.								</a:t>
            </a:r>
          </a:p>
          <a:p>
            <a:pPr algn="ctr"/>
            <a:endParaRPr lang="ar-EG" dirty="0"/>
          </a:p>
          <a:p>
            <a:pPr algn="ctr"/>
            <a:endParaRPr lang="ar-EG" dirty="0"/>
          </a:p>
          <a:p>
            <a:pPr algn="ctr"/>
            <a:endParaRPr lang="ar-EG"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BA29677F-1563-9B5F-ECCD-A852AE06105B}"/>
              </a:ext>
            </a:extLst>
          </p:cNvPr>
          <p:cNvSpPr txBox="1"/>
          <p:nvPr/>
        </p:nvSpPr>
        <p:spPr>
          <a:xfrm>
            <a:off x="1219202" y="1496053"/>
            <a:ext cx="8779160" cy="6370975"/>
          </a:xfrm>
          <a:prstGeom prst="rect">
            <a:avLst/>
          </a:prstGeom>
          <a:noFill/>
        </p:spPr>
        <p:txBody>
          <a:bodyPr wrap="square">
            <a:spAutoFit/>
          </a:bodyPr>
          <a:lstStyle/>
          <a:p>
            <a:pPr marL="285750" indent="-285750" algn="r" rtl="1">
              <a:buFont typeface="Wingdings" panose="05000000000000000000" pitchFamily="2" charset="2"/>
              <a:buChar char="q"/>
            </a:pPr>
            <a:r>
              <a:rPr lang="ar-EG" dirty="0">
                <a:latin typeface="Alexandria"/>
              </a:rPr>
              <a:t>معامل </a:t>
            </a:r>
            <a:r>
              <a:rPr lang="ar-EG" dirty="0" err="1">
                <a:latin typeface="Alexandria"/>
              </a:rPr>
              <a:t>جيثمان</a:t>
            </a:r>
            <a:r>
              <a:rPr lang="ar-EG" dirty="0">
                <a:latin typeface="Alexandria"/>
              </a:rPr>
              <a:t> لا يتطلب ان يكون التباين للقسمين فيها متساوي ، كما لا يتطلب ان يكون معامل الفا </a:t>
            </a:r>
            <a:r>
              <a:rPr lang="ar-EG" dirty="0" err="1">
                <a:latin typeface="Alexandria"/>
              </a:rPr>
              <a:t>كرونباخ</a:t>
            </a:r>
            <a:r>
              <a:rPr lang="ar-EG" dirty="0">
                <a:latin typeface="Alexandria"/>
              </a:rPr>
              <a:t> متساوي للنصفين، ولذلك سوف نعتمد هنا  </a:t>
            </a:r>
            <a:r>
              <a:rPr lang="en-US" dirty="0">
                <a:latin typeface="Alexandria"/>
              </a:rPr>
              <a:t>Guttman Split –Half Coefficient   </a:t>
            </a:r>
            <a:r>
              <a:rPr lang="ar-EG" dirty="0">
                <a:latin typeface="Alexandria"/>
              </a:rPr>
              <a:t>والذي يساوي 0.710 ،  مما يدل على ثبات الاستبيان .</a:t>
            </a:r>
          </a:p>
          <a:p>
            <a:pPr marL="285750" indent="-285750" algn="r" rtl="1">
              <a:buFont typeface="Wingdings" panose="05000000000000000000" pitchFamily="2" charset="2"/>
              <a:buChar char="q"/>
            </a:pPr>
            <a:r>
              <a:rPr lang="ar-EG" dirty="0">
                <a:latin typeface="Alexandria"/>
              </a:rPr>
              <a:t>أما إذا كان التباين متساوي بين القسمين ( ليس تطابق، ولكن الأرقام قريبة جدا) ، وكذلك تساوي معامل ألفا للقسمين، لذلك سيتم الاعتماد على معامل </a:t>
            </a:r>
            <a:r>
              <a:rPr lang="ar-EG" dirty="0" err="1">
                <a:latin typeface="Alexandria"/>
              </a:rPr>
              <a:t>سبيرمان</a:t>
            </a:r>
            <a:r>
              <a:rPr lang="ar-EG" dirty="0">
                <a:latin typeface="Alexandria"/>
              </a:rPr>
              <a:t> هنا في الحكم على ثبات الاستبانة. </a:t>
            </a:r>
          </a:p>
          <a:p>
            <a:pPr marL="285750" indent="-285750" algn="r" rtl="1">
              <a:buFont typeface="Wingdings" panose="05000000000000000000" pitchFamily="2" charset="2"/>
              <a:buChar char="q"/>
            </a:pPr>
            <a:endParaRPr lang="ar-EG" dirty="0">
              <a:latin typeface="Alexandria"/>
            </a:endParaRPr>
          </a:p>
          <a:p>
            <a:pPr algn="r" rtl="1"/>
            <a:r>
              <a:rPr lang="ar-EG" b="1" dirty="0">
                <a:latin typeface="Alexandria"/>
              </a:rPr>
              <a:t>ملحوظة هامة : في حال الاعتماد على قيمة معامل </a:t>
            </a:r>
            <a:r>
              <a:rPr lang="ar-EG" b="1" dirty="0" err="1">
                <a:latin typeface="Alexandria"/>
              </a:rPr>
              <a:t>سبيرمان</a:t>
            </a:r>
            <a:r>
              <a:rPr lang="ar-EG" b="1" dirty="0">
                <a:latin typeface="Alexandria"/>
              </a:rPr>
              <a:t> ، أي من قيمتي معامل </a:t>
            </a:r>
            <a:r>
              <a:rPr lang="ar-EG" b="1" dirty="0" err="1">
                <a:latin typeface="Alexandria"/>
              </a:rPr>
              <a:t>سبيرمان</a:t>
            </a:r>
            <a:r>
              <a:rPr lang="ar-EG" b="1" dirty="0">
                <a:latin typeface="Alexandria"/>
              </a:rPr>
              <a:t>  سنختارها، حيث نجد أن هناك قيمتين لهذا المعامل الأولى  </a:t>
            </a:r>
            <a:r>
              <a:rPr lang="en-US" b="1" dirty="0">
                <a:latin typeface="Alexandria"/>
              </a:rPr>
              <a:t>Equal Length </a:t>
            </a:r>
            <a:r>
              <a:rPr lang="ar-EG" b="1" dirty="0">
                <a:latin typeface="Alexandria"/>
              </a:rPr>
              <a:t> ، والثانية </a:t>
            </a:r>
            <a:r>
              <a:rPr lang="en-US" b="1" dirty="0">
                <a:latin typeface="Alexandria"/>
              </a:rPr>
              <a:t>Unequal Length</a:t>
            </a:r>
            <a:r>
              <a:rPr lang="ar-EG" b="1" dirty="0">
                <a:latin typeface="Alexandria"/>
              </a:rPr>
              <a:t>؟ </a:t>
            </a:r>
          </a:p>
          <a:p>
            <a:pPr marL="285750" indent="-285750" algn="r" rtl="1">
              <a:buFont typeface="Wingdings" panose="05000000000000000000" pitchFamily="2" charset="2"/>
              <a:buChar char="q"/>
            </a:pPr>
            <a:endParaRPr lang="ar-EG" dirty="0">
              <a:latin typeface="Alexandria"/>
            </a:endParaRPr>
          </a:p>
          <a:p>
            <a:pPr marL="285750" indent="-285750" algn="r" rtl="1">
              <a:buFont typeface="Wingdings" panose="05000000000000000000" pitchFamily="2" charset="2"/>
              <a:buChar char="q"/>
            </a:pPr>
            <a:r>
              <a:rPr lang="ar-EG" dirty="0">
                <a:latin typeface="Alexandria"/>
              </a:rPr>
              <a:t>إذا تم تجزئة الاستبيان إلى قسمين متساويين في عدد العبارات  والتي تظهر في خلية </a:t>
            </a:r>
            <a:r>
              <a:rPr lang="en-US" dirty="0">
                <a:latin typeface="Alexandria"/>
              </a:rPr>
              <a:t>N of Items</a:t>
            </a:r>
            <a:r>
              <a:rPr lang="ar-EG" dirty="0">
                <a:latin typeface="Alexandria"/>
              </a:rPr>
              <a:t> فسوف نعتمد قيمة </a:t>
            </a:r>
            <a:r>
              <a:rPr lang="en-US" dirty="0">
                <a:latin typeface="Alexandria"/>
              </a:rPr>
              <a:t>Equal Length</a:t>
            </a:r>
            <a:endParaRPr lang="ar-EG" dirty="0">
              <a:latin typeface="Alexandria"/>
            </a:endParaRPr>
          </a:p>
          <a:p>
            <a:pPr marL="285750" indent="-285750" algn="r" rtl="1">
              <a:buFont typeface="Wingdings" panose="05000000000000000000" pitchFamily="2" charset="2"/>
              <a:buChar char="q"/>
            </a:pPr>
            <a:r>
              <a:rPr lang="ar-EG" dirty="0">
                <a:latin typeface="Alexandria"/>
              </a:rPr>
              <a:t>إذا تم تجزئة الاستبيان إلى قسمين  غير متساويين في عدد العبارات  والتي تظهر في خلية </a:t>
            </a:r>
            <a:r>
              <a:rPr lang="en-US" dirty="0">
                <a:latin typeface="Alexandria"/>
              </a:rPr>
              <a:t>N of Items </a:t>
            </a:r>
            <a:r>
              <a:rPr lang="ar-EG" dirty="0">
                <a:latin typeface="Alexandria"/>
              </a:rPr>
              <a:t> فسوف نعتمد قيمة </a:t>
            </a:r>
            <a:r>
              <a:rPr lang="en-US" dirty="0">
                <a:latin typeface="Alexandria"/>
              </a:rPr>
              <a:t>Unequal Length</a:t>
            </a:r>
            <a:endParaRPr lang="ar-EG" dirty="0">
              <a:latin typeface="Alexandria"/>
            </a:endParaRPr>
          </a:p>
          <a:p>
            <a:pPr marL="285750" indent="-285750" algn="r" rtl="1">
              <a:buFont typeface="Wingdings" panose="05000000000000000000" pitchFamily="2" charset="2"/>
              <a:buChar char="q"/>
            </a:pPr>
            <a:r>
              <a:rPr lang="ar-EG" dirty="0">
                <a:latin typeface="Alexandria"/>
              </a:rPr>
              <a:t>بأخذ الجذر التربيعي لمعامل الثبات نحصل على معامل الصدق والذي يساوي 0.843 أي أنه يمثل المجتمع المدروس تمثيلا دقيقا. </a:t>
            </a:r>
          </a:p>
          <a:p>
            <a:pPr algn="r" rtl="1"/>
            <a:endParaRPr lang="en-US" dirty="0">
              <a:latin typeface="Alexandria"/>
            </a:endParaRPr>
          </a:p>
          <a:p>
            <a:pPr algn="r" rtl="1"/>
            <a:endParaRPr lang="ar-EG" sz="2000" b="1" dirty="0">
              <a:latin typeface="Sakkal Majalla" panose="02000000000000000000" pitchFamily="2" charset="-78"/>
              <a:cs typeface="Sakkal Majalla" panose="02000000000000000000" pitchFamily="2" charset="-78"/>
            </a:endParaRPr>
          </a:p>
          <a:p>
            <a:pPr algn="ctr" rtl="1"/>
            <a:endParaRPr lang="ar-EG" sz="2000" b="1" dirty="0">
              <a:latin typeface="Sakkal Majalla" panose="02000000000000000000" pitchFamily="2" charset="-78"/>
              <a:cs typeface="Sakkal Majalla" panose="02000000000000000000" pitchFamily="2" charset="-78"/>
            </a:endParaRPr>
          </a:p>
          <a:p>
            <a:pPr algn="ctr" rtl="1"/>
            <a:endParaRPr lang="ar-EG" sz="2000" b="1" dirty="0">
              <a:latin typeface="Sakkal Majalla" panose="02000000000000000000" pitchFamily="2" charset="-78"/>
              <a:cs typeface="Sakkal Majalla" panose="02000000000000000000" pitchFamily="2" charset="-78"/>
            </a:endParaRPr>
          </a:p>
          <a:p>
            <a:pPr algn="ctr" rtl="1"/>
            <a:endParaRPr lang="ar-EG" sz="2000" b="1" dirty="0">
              <a:latin typeface="Sakkal Majalla" panose="02000000000000000000" pitchFamily="2" charset="-78"/>
              <a:cs typeface="Sakkal Majalla" panose="02000000000000000000" pitchFamily="2" charset="-78"/>
            </a:endParaRPr>
          </a:p>
          <a:p>
            <a:pPr algn="ctr" rtl="1"/>
            <a:endParaRPr lang="ar-EG" sz="2000" b="1" dirty="0">
              <a:latin typeface="Sakkal Majalla" panose="02000000000000000000" pitchFamily="2" charset="-78"/>
              <a:cs typeface="Sakkal Majalla" panose="02000000000000000000" pitchFamily="2" charset="-78"/>
            </a:endParaRPr>
          </a:p>
          <a:p>
            <a:pPr algn="ctr" rtl="1"/>
            <a:r>
              <a:rPr lang="ar-EG" sz="2000" b="1" dirty="0">
                <a:latin typeface="Sakkal Majalla" panose="02000000000000000000" pitchFamily="2" charset="-78"/>
                <a:cs typeface="Sakkal Majalla" panose="02000000000000000000" pitchFamily="2" charset="-78"/>
              </a:rPr>
              <a:t> </a:t>
            </a:r>
            <a:endParaRPr lang="ar-EG"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06102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rtl="1"/>
            <a:r>
              <a:rPr lang="ar-EG" dirty="0"/>
              <a:t>2- سوف تظهر نافذة جديدة ثم نكتب في خانة </a:t>
            </a:r>
            <a:r>
              <a:rPr lang="en-US" dirty="0"/>
              <a:t>Target Variable  </a:t>
            </a:r>
          </a:p>
          <a:p>
            <a:pPr algn="just" rtl="1"/>
            <a:r>
              <a:rPr lang="ar-EG" dirty="0">
                <a:solidFill>
                  <a:schemeClr val="tx1"/>
                </a:solidFill>
                <a:latin typeface="Alexandria"/>
                <a:cs typeface="Sakkal Majalla" panose="02000000000000000000" pitchFamily="2" charset="-78"/>
              </a:rPr>
              <a:t>2</a:t>
            </a:r>
            <a:endParaRPr lang="ar-EG" dirty="0">
              <a:solidFill>
                <a:schemeClr val="tx1"/>
              </a:solidFill>
            </a:endParaRPr>
          </a:p>
          <a:p>
            <a:pPr algn="r"/>
            <a:endParaRPr lang="ar-EG" dirty="0"/>
          </a:p>
        </p:txBody>
      </p:sp>
      <p:sp>
        <p:nvSpPr>
          <p:cNvPr id="24" name="TextBox 23"/>
          <p:cNvSpPr txBox="1"/>
          <p:nvPr/>
        </p:nvSpPr>
        <p:spPr>
          <a:xfrm>
            <a:off x="786064" y="1126143"/>
            <a:ext cx="10443410" cy="4832092"/>
          </a:xfrm>
          <a:prstGeom prst="rect">
            <a:avLst/>
          </a:prstGeom>
          <a:noFill/>
        </p:spPr>
        <p:txBody>
          <a:bodyPr wrap="square" rtlCol="0">
            <a:spAutoFit/>
          </a:bodyPr>
          <a:lstStyle/>
          <a:p>
            <a:pPr algn="ctr" rtl="1"/>
            <a:r>
              <a:rPr lang="ar-EG" b="1" dirty="0">
                <a:solidFill>
                  <a:schemeClr val="accent1"/>
                </a:solidFill>
                <a:latin typeface="Alexandria" charset="0"/>
                <a:cs typeface="Alexandria" charset="0"/>
              </a:rPr>
              <a:t>طريقة اختبار الصدق البنائي للاستبيان في البرنامج الإحصائي </a:t>
            </a:r>
            <a:r>
              <a:rPr lang="en-US" b="1" dirty="0">
                <a:solidFill>
                  <a:schemeClr val="accent1"/>
                </a:solidFill>
                <a:latin typeface="Alexandria" charset="0"/>
                <a:cs typeface="Alexandria" charset="0"/>
              </a:rPr>
              <a:t>SPSS</a:t>
            </a:r>
            <a:endParaRPr lang="ar-EG" b="1" dirty="0">
              <a:solidFill>
                <a:schemeClr val="accent1"/>
              </a:solidFill>
              <a:latin typeface="Alexandria" charset="0"/>
              <a:cs typeface="Alexandria" charset="0"/>
            </a:endParaRPr>
          </a:p>
          <a:p>
            <a:pPr algn="ctr" rtl="1"/>
            <a:endParaRPr lang="ar-EG" dirty="0">
              <a:solidFill>
                <a:schemeClr val="accent1"/>
              </a:solidFill>
              <a:latin typeface="Alexandria" charset="0"/>
              <a:cs typeface="Alexandria" charset="0"/>
            </a:endParaRPr>
          </a:p>
          <a:p>
            <a:pPr algn="r" rtl="1"/>
            <a:r>
              <a:rPr lang="ar-EG" dirty="0">
                <a:latin typeface="Alexandria" charset="0"/>
                <a:cs typeface="Alexandria" charset="0"/>
              </a:rPr>
              <a:t>يستهدف الصدق البنائي ،التعرف على صدق الاتساق الداخلي ومدى ارتباط العناصر بالمجموع الكلي للمحور أو مدى ارتباط كل مجال من مجالات الدراسة بالدرجة الكلية لفقرات الاستبانة </a:t>
            </a:r>
          </a:p>
          <a:p>
            <a:pPr algn="r" rtl="1"/>
            <a:r>
              <a:rPr lang="ar-EG" dirty="0">
                <a:latin typeface="Alexandria" charset="0"/>
                <a:cs typeface="Alexandria" charset="0"/>
              </a:rPr>
              <a:t>من أكثر الأساليب شيوعا لقياس الصدق البنائي استخدام معامل بيرسون بين درجة العنصر والمجموع الكلي للمحور. </a:t>
            </a:r>
          </a:p>
          <a:p>
            <a:pPr algn="r" rtl="1"/>
            <a:r>
              <a:rPr lang="ar-EG" b="1" u="sng" dirty="0">
                <a:latin typeface="Alexandria" charset="0"/>
                <a:cs typeface="Alexandria" charset="0"/>
              </a:rPr>
              <a:t>الخطوات على برنامج </a:t>
            </a:r>
            <a:r>
              <a:rPr lang="en-US" b="1" u="sng" dirty="0">
                <a:latin typeface="Alexandria" charset="0"/>
                <a:cs typeface="Alexandria" charset="0"/>
              </a:rPr>
              <a:t>SPSS </a:t>
            </a:r>
          </a:p>
          <a:p>
            <a:pPr algn="r" rtl="1"/>
            <a:r>
              <a:rPr lang="ar-EG" dirty="0">
                <a:latin typeface="Alexandria" charset="0"/>
                <a:cs typeface="Alexandria" charset="0"/>
              </a:rPr>
              <a:t> 1 - انشاء الدرجة الكلية للمحور في حال إذا كان مقسم الاستبيان لمجموعة من المحاور أو حساب الدرجة الكلية للاستبيان ككل في حال إذا لم يكن مقسم لمحاور وذلك كما يلي: </a:t>
            </a:r>
          </a:p>
          <a:p>
            <a:pPr algn="ctr" rtl="1"/>
            <a:r>
              <a:rPr lang="en-US" dirty="0">
                <a:latin typeface="Alexandria" charset="0"/>
                <a:cs typeface="Alexandria" charset="0"/>
              </a:rPr>
              <a:t>Transform                                 Compute variable </a:t>
            </a:r>
            <a:endParaRPr lang="ar-EG" dirty="0">
              <a:latin typeface="Alexandria" charset="0"/>
              <a:cs typeface="Alexandria" charset="0"/>
            </a:endParaRPr>
          </a:p>
          <a:p>
            <a:pPr algn="ctr" rtl="1"/>
            <a:endParaRPr lang="ar-EG" dirty="0">
              <a:latin typeface="Alexandria" charset="0"/>
              <a:cs typeface="Alexandria" charset="0"/>
            </a:endParaRPr>
          </a:p>
          <a:p>
            <a:pPr algn="r" rtl="1"/>
            <a:r>
              <a:rPr lang="ar-EG" dirty="0">
                <a:latin typeface="Alexandria" charset="0"/>
                <a:cs typeface="Alexandria" charset="0"/>
              </a:rPr>
              <a:t>2-سوف تظهر نافذة جديدة ثم نكتب في خانة </a:t>
            </a:r>
            <a:r>
              <a:rPr lang="en-US" dirty="0">
                <a:latin typeface="Alexandria" charset="0"/>
                <a:cs typeface="Alexandria" charset="0"/>
              </a:rPr>
              <a:t>Target Variable  </a:t>
            </a:r>
            <a:r>
              <a:rPr lang="ar-EG" dirty="0">
                <a:latin typeface="Alexandria" charset="0"/>
                <a:cs typeface="Alexandria" charset="0"/>
              </a:rPr>
              <a:t>اسم الدرجة الكلية أو الدرجة الكلية للمحور الأول أو أي رمز مختصر يشير إلى ذلك.</a:t>
            </a:r>
          </a:p>
          <a:p>
            <a:pPr algn="r" rtl="1"/>
            <a:endParaRPr lang="ar-EG" dirty="0">
              <a:latin typeface="Alexandria" charset="0"/>
              <a:cs typeface="Alexandria" charset="0"/>
            </a:endParaRPr>
          </a:p>
          <a:p>
            <a:pPr algn="r" rtl="1"/>
            <a:r>
              <a:rPr lang="ar-EG" dirty="0">
                <a:latin typeface="Alexandria" charset="0"/>
                <a:cs typeface="Alexandria" charset="0"/>
              </a:rPr>
              <a:t>3- ثم نضغط على كلمة </a:t>
            </a:r>
            <a:r>
              <a:rPr lang="en-US" dirty="0">
                <a:latin typeface="Alexandria" charset="0"/>
                <a:cs typeface="Alexandria" charset="0"/>
              </a:rPr>
              <a:t>statistics   </a:t>
            </a:r>
            <a:r>
              <a:rPr lang="ar-EG" dirty="0">
                <a:latin typeface="Alexandria" charset="0"/>
                <a:cs typeface="Alexandria" charset="0"/>
              </a:rPr>
              <a:t>في مربع على الجانب اليمن ثم نختار كلمة </a:t>
            </a:r>
            <a:r>
              <a:rPr lang="en-US" dirty="0">
                <a:latin typeface="Alexandria" charset="0"/>
                <a:cs typeface="Alexandria" charset="0"/>
              </a:rPr>
              <a:t>Sum)</a:t>
            </a:r>
            <a:r>
              <a:rPr lang="ar-EG" dirty="0">
                <a:latin typeface="Alexandria" charset="0"/>
                <a:cs typeface="Alexandria" charset="0"/>
              </a:rPr>
              <a:t>المجموع)، أو استخدام علامة (+) ثم نختار جميع العبارات التي يحتوي عليها الاستبيان إذا كان غير مقسم لمحاور ، أو نحسب المجموع الكلي لكل محور من خلال إدخال عبارته فقط ، وسوف يظهر المجموع كمتغير جديد في </a:t>
            </a:r>
            <a:r>
              <a:rPr lang="en-US" dirty="0">
                <a:latin typeface="Alexandria" charset="0"/>
                <a:cs typeface="Alexandria" charset="0"/>
              </a:rPr>
              <a:t>Data Variable</a:t>
            </a:r>
          </a:p>
          <a:p>
            <a:pPr algn="r" rtl="1"/>
            <a:endParaRPr lang="ar-EG" sz="2000" b="1"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هم: لليمين 1">
            <a:extLst>
              <a:ext uri="{FF2B5EF4-FFF2-40B4-BE49-F238E27FC236}">
                <a16:creationId xmlns:a16="http://schemas.microsoft.com/office/drawing/2014/main" id="{83074103-4C25-6AA0-12CB-572FB76B3261}"/>
              </a:ext>
            </a:extLst>
          </p:cNvPr>
          <p:cNvSpPr/>
          <p:nvPr/>
        </p:nvSpPr>
        <p:spPr>
          <a:xfrm>
            <a:off x="4960515" y="3325858"/>
            <a:ext cx="1424243" cy="26931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4120086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p:cNvSpPr txBox="1"/>
          <p:nvPr/>
        </p:nvSpPr>
        <p:spPr>
          <a:xfrm>
            <a:off x="786064" y="1126143"/>
            <a:ext cx="10154653" cy="2585323"/>
          </a:xfrm>
          <a:prstGeom prst="rect">
            <a:avLst/>
          </a:prstGeom>
          <a:noFill/>
        </p:spPr>
        <p:txBody>
          <a:bodyPr wrap="square" rtlCol="0">
            <a:spAutoFit/>
          </a:bodyPr>
          <a:lstStyle/>
          <a:p>
            <a:pPr algn="r" rtl="1"/>
            <a:r>
              <a:rPr lang="ar-EG" dirty="0">
                <a:solidFill>
                  <a:srgbClr val="2D3956"/>
                </a:solidFill>
                <a:latin typeface="Alexandria" charset="0"/>
                <a:cs typeface="Alexandria" charset="0"/>
              </a:rPr>
              <a:t>4- ولإيجاد معامل الارتباط نتبع المسار التالي  </a:t>
            </a:r>
            <a:r>
              <a:rPr lang="en-US" dirty="0">
                <a:solidFill>
                  <a:srgbClr val="2D3956"/>
                </a:solidFill>
                <a:latin typeface="Alexandria" charset="0"/>
                <a:cs typeface="Alexandria" charset="0"/>
              </a:rPr>
              <a:t>Analyze                     correlate                    Bivariate</a:t>
            </a:r>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a:p>
            <a:pPr algn="r" rtl="1"/>
            <a:r>
              <a:rPr lang="en-US" dirty="0">
                <a:solidFill>
                  <a:srgbClr val="2D3956"/>
                </a:solidFill>
                <a:latin typeface="Alexandria" charset="0"/>
                <a:cs typeface="Alexandria" charset="0"/>
              </a:rPr>
              <a:t> -5 </a:t>
            </a:r>
            <a:r>
              <a:rPr lang="ar-EG" dirty="0">
                <a:solidFill>
                  <a:srgbClr val="2D3956"/>
                </a:solidFill>
                <a:latin typeface="Alexandria" charset="0"/>
                <a:cs typeface="Alexandria" charset="0"/>
              </a:rPr>
              <a:t>في هذه الحالة ستظهر نافذة جديدة نقوم باختيار المتغير الجديد والمسمى بالمجموع الكلي ( سواء للاستبيان ككل في حالة عدم وجود محاور أو سواء لكل محور)  وإدخال العبارات التابعة لكل محور فقط ، ثم التأشير على </a:t>
            </a:r>
            <a:r>
              <a:rPr lang="en-US" dirty="0">
                <a:solidFill>
                  <a:srgbClr val="2D3956"/>
                </a:solidFill>
                <a:latin typeface="Alexandria" charset="0"/>
                <a:cs typeface="Alexandria" charset="0"/>
              </a:rPr>
              <a:t>Pearson </a:t>
            </a:r>
            <a:r>
              <a:rPr lang="ar-EG" dirty="0">
                <a:solidFill>
                  <a:srgbClr val="2D3956"/>
                </a:solidFill>
                <a:latin typeface="Alexandria" charset="0"/>
                <a:cs typeface="Alexandria" charset="0"/>
              </a:rPr>
              <a:t>ثم الضغط على زر </a:t>
            </a:r>
            <a:r>
              <a:rPr lang="en-US" dirty="0">
                <a:solidFill>
                  <a:srgbClr val="2D3956"/>
                </a:solidFill>
                <a:latin typeface="Alexandria" charset="0"/>
                <a:cs typeface="Alexandria" charset="0"/>
              </a:rPr>
              <a:t>Ok . </a:t>
            </a:r>
            <a:r>
              <a:rPr lang="ar-EG" dirty="0">
                <a:solidFill>
                  <a:srgbClr val="2D3956"/>
                </a:solidFill>
                <a:latin typeface="Alexandria" charset="0"/>
                <a:cs typeface="Alexandria" charset="0"/>
              </a:rPr>
              <a:t>سوف تظهر مصفوفة الارتباط والتي توضح ارتباط العبارة بالمجموع الكلي للمحور او المجموع الكلي للاستبيان. </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إذا كان البحث مكون من أكثر من محور ، فإنه يتم  اختبار صدق الاتساق الداخلي لعبارات كل محور على حدة  ويتم عمل جدول  في متن البحث على النحو التالي. </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هم: لليمين 1">
            <a:extLst>
              <a:ext uri="{FF2B5EF4-FFF2-40B4-BE49-F238E27FC236}">
                <a16:creationId xmlns:a16="http://schemas.microsoft.com/office/drawing/2014/main" id="{D689A8C3-F42A-CF87-0378-DCD02C32E7B9}"/>
              </a:ext>
            </a:extLst>
          </p:cNvPr>
          <p:cNvSpPr/>
          <p:nvPr/>
        </p:nvSpPr>
        <p:spPr>
          <a:xfrm flipV="1">
            <a:off x="5764079" y="1161354"/>
            <a:ext cx="788276" cy="3043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سهم: لليمين 2">
            <a:extLst>
              <a:ext uri="{FF2B5EF4-FFF2-40B4-BE49-F238E27FC236}">
                <a16:creationId xmlns:a16="http://schemas.microsoft.com/office/drawing/2014/main" id="{9C710436-E3BE-F71A-CBBC-7DCBA31E4DEF}"/>
              </a:ext>
            </a:extLst>
          </p:cNvPr>
          <p:cNvSpPr/>
          <p:nvPr/>
        </p:nvSpPr>
        <p:spPr>
          <a:xfrm flipV="1">
            <a:off x="3847448" y="1145838"/>
            <a:ext cx="788276" cy="3043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aphicFrame>
        <p:nvGraphicFramePr>
          <p:cNvPr id="4" name="جدول 4">
            <a:extLst>
              <a:ext uri="{FF2B5EF4-FFF2-40B4-BE49-F238E27FC236}">
                <a16:creationId xmlns:a16="http://schemas.microsoft.com/office/drawing/2014/main" id="{FF65B3C8-9F09-000E-C934-181F83C93973}"/>
              </a:ext>
            </a:extLst>
          </p:cNvPr>
          <p:cNvGraphicFramePr>
            <a:graphicFrameLocks/>
          </p:cNvGraphicFramePr>
          <p:nvPr>
            <p:extLst>
              <p:ext uri="{D42A27DB-BD31-4B8C-83A1-F6EECF244321}">
                <p14:modId xmlns:p14="http://schemas.microsoft.com/office/powerpoint/2010/main" val="844642349"/>
              </p:ext>
            </p:extLst>
          </p:nvPr>
        </p:nvGraphicFramePr>
        <p:xfrm>
          <a:off x="1333001" y="3174171"/>
          <a:ext cx="9288379" cy="2730983"/>
        </p:xfrm>
        <a:graphic>
          <a:graphicData uri="http://schemas.openxmlformats.org/drawingml/2006/table">
            <a:tbl>
              <a:tblPr rtl="1" firstRow="1" bandRow="1">
                <a:tableStyleId>{69012ECD-51FC-41F1-AA8D-1B2483CD663E}</a:tableStyleId>
              </a:tblPr>
              <a:tblGrid>
                <a:gridCol w="754304">
                  <a:extLst>
                    <a:ext uri="{9D8B030D-6E8A-4147-A177-3AD203B41FA5}">
                      <a16:colId xmlns:a16="http://schemas.microsoft.com/office/drawing/2014/main" val="2524630210"/>
                    </a:ext>
                  </a:extLst>
                </a:gridCol>
                <a:gridCol w="3063632">
                  <a:extLst>
                    <a:ext uri="{9D8B030D-6E8A-4147-A177-3AD203B41FA5}">
                      <a16:colId xmlns:a16="http://schemas.microsoft.com/office/drawing/2014/main" val="1013130786"/>
                    </a:ext>
                  </a:extLst>
                </a:gridCol>
                <a:gridCol w="3119336">
                  <a:extLst>
                    <a:ext uri="{9D8B030D-6E8A-4147-A177-3AD203B41FA5}">
                      <a16:colId xmlns:a16="http://schemas.microsoft.com/office/drawing/2014/main" val="2303931530"/>
                    </a:ext>
                  </a:extLst>
                </a:gridCol>
                <a:gridCol w="2351107">
                  <a:extLst>
                    <a:ext uri="{9D8B030D-6E8A-4147-A177-3AD203B41FA5}">
                      <a16:colId xmlns:a16="http://schemas.microsoft.com/office/drawing/2014/main" val="2269154777"/>
                    </a:ext>
                  </a:extLst>
                </a:gridCol>
              </a:tblGrid>
              <a:tr h="623052">
                <a:tc>
                  <a:txBody>
                    <a:bodyPr/>
                    <a:lstStyle/>
                    <a:p>
                      <a:pPr algn="ctr" rtl="1"/>
                      <a:r>
                        <a:rPr lang="ar-EG" sz="1800" dirty="0">
                          <a:solidFill>
                            <a:schemeClr val="bg1"/>
                          </a:solidFill>
                          <a:latin typeface="Alexandria"/>
                        </a:rPr>
                        <a:t>الرقم</a:t>
                      </a:r>
                    </a:p>
                  </a:txBody>
                  <a:tcPr/>
                </a:tc>
                <a:tc>
                  <a:txBody>
                    <a:bodyPr/>
                    <a:lstStyle/>
                    <a:p>
                      <a:pPr algn="ctr" rtl="1"/>
                      <a:r>
                        <a:rPr lang="ar-EG" sz="1800" dirty="0">
                          <a:solidFill>
                            <a:schemeClr val="bg1"/>
                          </a:solidFill>
                          <a:latin typeface="Alexandria"/>
                        </a:rPr>
                        <a:t>السؤال (العبارة)</a:t>
                      </a:r>
                    </a:p>
                  </a:txBody>
                  <a:tcPr/>
                </a:tc>
                <a:tc>
                  <a:txBody>
                    <a:bodyPr/>
                    <a:lstStyle/>
                    <a:p>
                      <a:pPr algn="ctr" rtl="1"/>
                      <a:r>
                        <a:rPr lang="ar-EG" sz="1800" dirty="0">
                          <a:solidFill>
                            <a:schemeClr val="bg1"/>
                          </a:solidFill>
                          <a:latin typeface="Alexandria"/>
                        </a:rPr>
                        <a:t>قيمة معامل الارتباط بيرسون ( </a:t>
                      </a:r>
                      <a:r>
                        <a:rPr lang="en-US" sz="1800" dirty="0">
                          <a:solidFill>
                            <a:schemeClr val="bg1"/>
                          </a:solidFill>
                          <a:latin typeface="Alexandria"/>
                        </a:rPr>
                        <a:t>r</a:t>
                      </a:r>
                      <a:r>
                        <a:rPr lang="ar-EG" sz="1800" dirty="0">
                          <a:solidFill>
                            <a:schemeClr val="bg1"/>
                          </a:solidFill>
                          <a:latin typeface="Alexandria"/>
                        </a:rPr>
                        <a:t> ) </a:t>
                      </a:r>
                    </a:p>
                  </a:txBody>
                  <a:tcPr/>
                </a:tc>
                <a:tc>
                  <a:txBody>
                    <a:bodyPr/>
                    <a:lstStyle/>
                    <a:p>
                      <a:pPr algn="ctr" rtl="1"/>
                      <a:r>
                        <a:rPr lang="ar-EG" sz="1800" dirty="0">
                          <a:solidFill>
                            <a:schemeClr val="bg1"/>
                          </a:solidFill>
                          <a:latin typeface="Alexandria"/>
                        </a:rPr>
                        <a:t>النتيجة </a:t>
                      </a:r>
                    </a:p>
                  </a:txBody>
                  <a:tcPr/>
                </a:tc>
                <a:extLst>
                  <a:ext uri="{0D108BD9-81ED-4DB2-BD59-A6C34878D82A}">
                    <a16:rowId xmlns:a16="http://schemas.microsoft.com/office/drawing/2014/main" val="169563517"/>
                  </a:ext>
                </a:extLst>
              </a:tr>
              <a:tr h="1697188">
                <a:tc>
                  <a:txBody>
                    <a:bodyPr/>
                    <a:lstStyle/>
                    <a:p>
                      <a:pPr algn="ctr" rtl="1"/>
                      <a:r>
                        <a:rPr lang="ar-EG" sz="1800" dirty="0">
                          <a:solidFill>
                            <a:schemeClr val="tx1"/>
                          </a:solidFill>
                          <a:latin typeface="Alexandria"/>
                        </a:rPr>
                        <a:t>1</a:t>
                      </a:r>
                    </a:p>
                  </a:txBody>
                  <a:tcPr/>
                </a:tc>
                <a:tc>
                  <a:txBody>
                    <a:bodyPr/>
                    <a:lstStyle/>
                    <a:p>
                      <a:pPr algn="ctr" rtl="1"/>
                      <a:r>
                        <a:rPr lang="ar-EG" sz="1800" dirty="0">
                          <a:solidFill>
                            <a:schemeClr val="tx1"/>
                          </a:solidFill>
                          <a:latin typeface="Alexandria"/>
                        </a:rPr>
                        <a:t>يكتب السؤال أو العبارة الأولى</a:t>
                      </a:r>
                    </a:p>
                  </a:txBody>
                  <a:tcPr/>
                </a:tc>
                <a:tc>
                  <a:txBody>
                    <a:bodyPr/>
                    <a:lstStyle/>
                    <a:p>
                      <a:pPr algn="ctr" rtl="1"/>
                      <a:r>
                        <a:rPr lang="ar-EG" sz="1800" dirty="0">
                          <a:solidFill>
                            <a:schemeClr val="tx1"/>
                          </a:solidFill>
                          <a:latin typeface="Alexandria"/>
                        </a:rPr>
                        <a:t>تكتب قيمة معامل الارتباط </a:t>
                      </a:r>
                    </a:p>
                  </a:txBody>
                  <a:tcPr/>
                </a:tc>
                <a:tc>
                  <a:txBody>
                    <a:bodyPr/>
                    <a:lstStyle/>
                    <a:p>
                      <a:pPr algn="ctr" rtl="1"/>
                      <a:r>
                        <a:rPr lang="ar-EG" sz="1800" dirty="0">
                          <a:solidFill>
                            <a:schemeClr val="tx1"/>
                          </a:solidFill>
                          <a:latin typeface="Alexandria"/>
                        </a:rPr>
                        <a:t>تحديد ما إذا كان هناك ارتباط معنوي  أو لا يوجد ارتباط معنوي بناء على الدلالة الإحصائية ومقارنة القيمة المحسوبة بالقيمة الجدولية</a:t>
                      </a:r>
                    </a:p>
                  </a:txBody>
                  <a:tcPr/>
                </a:tc>
                <a:extLst>
                  <a:ext uri="{0D108BD9-81ED-4DB2-BD59-A6C34878D82A}">
                    <a16:rowId xmlns:a16="http://schemas.microsoft.com/office/drawing/2014/main" val="3704738460"/>
                  </a:ext>
                </a:extLst>
              </a:tr>
              <a:tr h="410743">
                <a:tc>
                  <a:txBody>
                    <a:bodyPr/>
                    <a:lstStyle/>
                    <a:p>
                      <a:pPr algn="ctr" rtl="1"/>
                      <a:r>
                        <a:rPr lang="ar-EG" sz="1800" dirty="0">
                          <a:solidFill>
                            <a:schemeClr val="tx1"/>
                          </a:solidFill>
                          <a:latin typeface="Alexandria"/>
                        </a:rPr>
                        <a:t>2</a:t>
                      </a:r>
                    </a:p>
                  </a:txBody>
                  <a:tcPr/>
                </a:tc>
                <a:tc>
                  <a:txBody>
                    <a:bodyPr/>
                    <a:lstStyle/>
                    <a:p>
                      <a:pPr algn="ctr" rtl="1"/>
                      <a:r>
                        <a:rPr lang="ar-EG" sz="1800" dirty="0">
                          <a:solidFill>
                            <a:schemeClr val="tx1"/>
                          </a:solidFill>
                          <a:latin typeface="Alexandria"/>
                        </a:rPr>
                        <a:t>يكتب السؤال أو العبارة الثانية </a:t>
                      </a:r>
                    </a:p>
                  </a:txBody>
                  <a:tcPr/>
                </a:tc>
                <a:tc>
                  <a:txBody>
                    <a:bodyPr/>
                    <a:lstStyle/>
                    <a:p>
                      <a:pPr algn="ctr" rtl="1"/>
                      <a:r>
                        <a:rPr lang="ar-EG" sz="1800" dirty="0">
                          <a:solidFill>
                            <a:schemeClr val="tx1"/>
                          </a:solidFill>
                          <a:latin typeface="Alexandria"/>
                        </a:rPr>
                        <a:t>تكتب قيمة معامل الارتباط </a:t>
                      </a:r>
                    </a:p>
                  </a:txBody>
                  <a:tcPr/>
                </a:tc>
                <a:tc>
                  <a:txBody>
                    <a:bodyPr/>
                    <a:lstStyle/>
                    <a:p>
                      <a:pPr algn="ctr" rtl="1"/>
                      <a:r>
                        <a:rPr lang="ar-EG" sz="1800" dirty="0">
                          <a:solidFill>
                            <a:schemeClr val="tx1"/>
                          </a:solidFill>
                          <a:latin typeface="Alexandria"/>
                        </a:rPr>
                        <a:t>- </a:t>
                      </a:r>
                    </a:p>
                  </a:txBody>
                  <a:tcPr/>
                </a:tc>
                <a:extLst>
                  <a:ext uri="{0D108BD9-81ED-4DB2-BD59-A6C34878D82A}">
                    <a16:rowId xmlns:a16="http://schemas.microsoft.com/office/drawing/2014/main" val="2534481615"/>
                  </a:ext>
                </a:extLst>
              </a:tr>
            </a:tbl>
          </a:graphicData>
        </a:graphic>
      </p:graphicFrame>
    </p:spTree>
    <p:extLst>
      <p:ext uri="{BB962C8B-B14F-4D97-AF65-F5344CB8AC3E}">
        <p14:creationId xmlns:p14="http://schemas.microsoft.com/office/powerpoint/2010/main" val="1430192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167613" y="1230716"/>
            <a:ext cx="1792478"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اختيار العينة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4918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buFont typeface="Wingdings" panose="05000000000000000000" pitchFamily="2" charset="2"/>
              <a:buChar char="q"/>
            </a:pPr>
            <a:r>
              <a:rPr lang="ar-EG" dirty="0">
                <a:solidFill>
                  <a:schemeClr val="tx1"/>
                </a:solidFill>
                <a:latin typeface="Alexandria"/>
              </a:rPr>
              <a:t>نجاح الباحث في اختيار العينة الصحيحة من حيث النوع والحجم  وطريقة السحب يعد المفتاح السليم للوصول إلى النتائج وإمكانية تعميمها على المجتمع المبحوث</a:t>
            </a:r>
            <a:r>
              <a:rPr lang="ar-EG" dirty="0">
                <a:latin typeface="Alexandria"/>
              </a:rPr>
              <a:t>. \</a:t>
            </a:r>
          </a:p>
          <a:p>
            <a:pPr algn="ctr"/>
            <a:endParaRPr lang="ar-EG" dirty="0">
              <a:latin typeface="Alexandria"/>
            </a:endParaRPr>
          </a:p>
          <a:p>
            <a:pPr algn="ctr"/>
            <a:r>
              <a:rPr lang="ar-EG" sz="2000" b="1" dirty="0">
                <a:solidFill>
                  <a:schemeClr val="tx1"/>
                </a:solidFill>
                <a:latin typeface="Alexandria"/>
              </a:rPr>
              <a:t>المجتمع والعينة والعناصر ووحدة المعاينة</a:t>
            </a: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عنصر نائب للمحتوى 4">
            <a:extLst>
              <a:ext uri="{FF2B5EF4-FFF2-40B4-BE49-F238E27FC236}">
                <a16:creationId xmlns:a16="http://schemas.microsoft.com/office/drawing/2014/main" id="{E48FECEA-C53C-ADB4-1D82-87E1A5DD16C6}"/>
              </a:ext>
            </a:extLst>
          </p:cNvPr>
          <p:cNvPicPr>
            <a:picLocks noChangeAspect="1"/>
          </p:cNvPicPr>
          <p:nvPr/>
        </p:nvPicPr>
        <p:blipFill>
          <a:blip r:embed="rId3"/>
          <a:stretch>
            <a:fillRect/>
          </a:stretch>
        </p:blipFill>
        <p:spPr>
          <a:xfrm>
            <a:off x="1403131" y="2454442"/>
            <a:ext cx="9506607" cy="3552220"/>
          </a:xfrm>
          <a:prstGeom prst="rect">
            <a:avLst/>
          </a:prstGeom>
        </p:spPr>
      </p:pic>
    </p:spTree>
    <p:extLst>
      <p:ext uri="{BB962C8B-B14F-4D97-AF65-F5344CB8AC3E}">
        <p14:creationId xmlns:p14="http://schemas.microsoft.com/office/powerpoint/2010/main" val="322225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a:p>
            <a:pPr algn="ctr"/>
            <a:endParaRPr lang="ar-EG"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رسم تخطيطي 2">
            <a:extLst>
              <a:ext uri="{FF2B5EF4-FFF2-40B4-BE49-F238E27FC236}">
                <a16:creationId xmlns:a16="http://schemas.microsoft.com/office/drawing/2014/main" id="{A0631DA0-A0D0-AF53-F886-16C70DD5351C}"/>
              </a:ext>
            </a:extLst>
          </p:cNvPr>
          <p:cNvGraphicFramePr/>
          <p:nvPr>
            <p:extLst>
              <p:ext uri="{D42A27DB-BD31-4B8C-83A1-F6EECF244321}">
                <p14:modId xmlns:p14="http://schemas.microsoft.com/office/powerpoint/2010/main" val="3386106555"/>
              </p:ext>
            </p:extLst>
          </p:nvPr>
        </p:nvGraphicFramePr>
        <p:xfrm>
          <a:off x="1173480" y="719666"/>
          <a:ext cx="96012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72811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031873"/>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العوامل التي تؤثر في تحديد حجم العينة </a:t>
            </a:r>
          </a:p>
          <a:p>
            <a:pPr algn="r" rtl="1"/>
            <a:endParaRPr lang="ar-EG" sz="2000" b="1"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b="1" dirty="0">
                <a:solidFill>
                  <a:srgbClr val="2D3956"/>
                </a:solidFill>
                <a:latin typeface="Alexandria" charset="0"/>
                <a:cs typeface="Alexandria" charset="0"/>
              </a:rPr>
              <a:t>مستوى الثقة :</a:t>
            </a:r>
            <a:r>
              <a:rPr lang="ar-EG" dirty="0">
                <a:solidFill>
                  <a:srgbClr val="2D3956"/>
                </a:solidFill>
                <a:latin typeface="Alexandria" charset="0"/>
                <a:cs typeface="Alexandria" charset="0"/>
              </a:rPr>
              <a:t>تمثل مستوى التأكيد بأن خصائص البيانات التي جمعت سوف تمثل المجتمع. </a:t>
            </a:r>
          </a:p>
          <a:p>
            <a:pPr marL="285750" indent="-285750" algn="r" rtl="1">
              <a:buFont typeface="Wingdings" panose="05000000000000000000" pitchFamily="2" charset="2"/>
              <a:buChar char="Ø"/>
            </a:pPr>
            <a:r>
              <a:rPr lang="ar-EG" b="1" dirty="0">
                <a:solidFill>
                  <a:srgbClr val="2D3956"/>
                </a:solidFill>
                <a:latin typeface="Alexandria" charset="0"/>
                <a:cs typeface="Alexandria" charset="0"/>
              </a:rPr>
              <a:t>مستوى الدقة :</a:t>
            </a:r>
            <a:r>
              <a:rPr lang="ar-EG" dirty="0">
                <a:solidFill>
                  <a:srgbClr val="2D3956"/>
                </a:solidFill>
                <a:latin typeface="Alexandria" charset="0"/>
                <a:cs typeface="Alexandria" charset="0"/>
              </a:rPr>
              <a:t>تمثل هامش الخطأ المسموح به ، ويعني ذلك الدقة التي يطلبها الباحث في أي حساب من العينة. </a:t>
            </a:r>
          </a:p>
          <a:p>
            <a:pPr marL="285750" indent="-285750" algn="r" rtl="1">
              <a:buFont typeface="Wingdings" panose="05000000000000000000" pitchFamily="2" charset="2"/>
              <a:buChar char="Ø"/>
            </a:pPr>
            <a:r>
              <a:rPr lang="ar-EG" b="1" dirty="0">
                <a:solidFill>
                  <a:srgbClr val="2D3956"/>
                </a:solidFill>
                <a:latin typeface="Alexandria" charset="0"/>
                <a:cs typeface="Alexandria" charset="0"/>
              </a:rPr>
              <a:t>التباين </a:t>
            </a:r>
            <a:r>
              <a:rPr lang="en-US" dirty="0">
                <a:solidFill>
                  <a:srgbClr val="2D3956"/>
                </a:solidFill>
                <a:latin typeface="Alexandria" charset="0"/>
                <a:cs typeface="Alexandria" charset="0"/>
              </a:rPr>
              <a:t>: </a:t>
            </a:r>
            <a:r>
              <a:rPr lang="ar-EG" dirty="0">
                <a:solidFill>
                  <a:srgbClr val="2D3956"/>
                </a:solidFill>
                <a:latin typeface="Alexandria" charset="0"/>
                <a:cs typeface="Alexandria" charset="0"/>
              </a:rPr>
              <a:t>فكلما كبر حجم التباين بين أفراد المجتمع استوجب ان يكون حجم العينة أكبر بغض النظر عن حجم ذلك المجتمع. </a:t>
            </a:r>
          </a:p>
          <a:p>
            <a:pPr marL="285750" indent="-285750" algn="r" rtl="1">
              <a:buFont typeface="Wingdings" panose="05000000000000000000" pitchFamily="2" charset="2"/>
              <a:buChar char="Ø"/>
            </a:pPr>
            <a:r>
              <a:rPr lang="ar-EG" b="1" dirty="0">
                <a:solidFill>
                  <a:srgbClr val="2D3956"/>
                </a:solidFill>
                <a:latin typeface="Alexandria" charset="0"/>
                <a:cs typeface="Alexandria" charset="0"/>
              </a:rPr>
              <a:t>حجم المجتمع الكلي: </a:t>
            </a:r>
            <a:r>
              <a:rPr lang="ar-EG" dirty="0">
                <a:solidFill>
                  <a:srgbClr val="2D3956"/>
                </a:solidFill>
                <a:latin typeface="Alexandria" charset="0"/>
                <a:cs typeface="Alexandria" charset="0"/>
              </a:rPr>
              <a:t>إذا كان المجتمع كبيرا مالت العينة إلى الكبر.</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ctr" rtl="1"/>
            <a:r>
              <a:rPr lang="ar-EG" b="1" dirty="0">
                <a:solidFill>
                  <a:srgbClr val="2D3956"/>
                </a:solidFill>
                <a:latin typeface="Alexandria" charset="0"/>
                <a:cs typeface="Alexandria" charset="0"/>
              </a:rPr>
              <a:t>أساليب تحديد حجم العينة  ( أسلوبين)</a:t>
            </a:r>
          </a:p>
          <a:p>
            <a:pPr algn="ctr" rtl="1"/>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الاعتماد على رأي الخبراء والاحصائيين وتجاربهم السابقة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تحديد حجم العينة باتباع بعض القواعد الاحتمالية </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2110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1600438"/>
          </a:xfrm>
          <a:prstGeom prst="rect">
            <a:avLst/>
          </a:prstGeom>
          <a:noFill/>
        </p:spPr>
        <p:txBody>
          <a:bodyPr wrap="square" rtlCol="0">
            <a:spAutoFit/>
          </a:bodyPr>
          <a:lstStyle/>
          <a:p>
            <a:pPr marL="342900" indent="-342900" algn="r" rtl="1">
              <a:buFont typeface="Wingdings" panose="05000000000000000000" pitchFamily="2" charset="2"/>
              <a:buChar char="ü"/>
            </a:pPr>
            <a:r>
              <a:rPr lang="ar-EG" sz="2000" dirty="0">
                <a:solidFill>
                  <a:srgbClr val="2D3956"/>
                </a:solidFill>
                <a:latin typeface="Alexandria" charset="0"/>
                <a:cs typeface="Alexandria" charset="0"/>
              </a:rPr>
              <a:t>قدم كل من </a:t>
            </a:r>
            <a:r>
              <a:rPr lang="ar-EG" sz="2000" dirty="0" err="1">
                <a:solidFill>
                  <a:srgbClr val="2D3956"/>
                </a:solidFill>
                <a:latin typeface="Alexandria" charset="0"/>
                <a:cs typeface="Alexandria" charset="0"/>
              </a:rPr>
              <a:t>كريجيسي</a:t>
            </a:r>
            <a:r>
              <a:rPr lang="ar-EG" sz="2000" dirty="0">
                <a:solidFill>
                  <a:srgbClr val="2D3956"/>
                </a:solidFill>
                <a:latin typeface="Alexandria" charset="0"/>
                <a:cs typeface="Alexandria" charset="0"/>
              </a:rPr>
              <a:t> ومورجان عام 1970 جدول يسهل اتخاذ قرار جيد لتحديد حجم العينة المطلوبة اعتمادا على حجم المجتمع الكلي وهامش خطأ 5 %. </a:t>
            </a:r>
          </a:p>
          <a:p>
            <a:pPr algn="r" rtl="1"/>
            <a:endParaRPr lang="ar-EG" sz="2000" dirty="0">
              <a:solidFill>
                <a:srgbClr val="2D3956"/>
              </a:solidFill>
              <a:latin typeface="Alexandria" charset="0"/>
              <a:cs typeface="Alexandria" charset="0"/>
            </a:endParaRPr>
          </a:p>
          <a:p>
            <a:pPr algn="r" rtl="1"/>
            <a:endParaRPr lang="ar-EG" sz="2000"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عنصر نائب للمحتوى 4">
            <a:extLst>
              <a:ext uri="{FF2B5EF4-FFF2-40B4-BE49-F238E27FC236}">
                <a16:creationId xmlns:a16="http://schemas.microsoft.com/office/drawing/2014/main" id="{BD0C4C35-DD49-9984-7D0D-0D8E6C05FBE4}"/>
              </a:ext>
            </a:extLst>
          </p:cNvPr>
          <p:cNvPicPr>
            <a:picLocks noChangeAspect="1"/>
          </p:cNvPicPr>
          <p:nvPr/>
        </p:nvPicPr>
        <p:blipFill>
          <a:blip r:embed="rId3"/>
          <a:stretch>
            <a:fillRect/>
          </a:stretch>
        </p:blipFill>
        <p:spPr>
          <a:xfrm>
            <a:off x="1546334" y="1926362"/>
            <a:ext cx="9099331" cy="3630613"/>
          </a:xfrm>
          <a:prstGeom prst="rect">
            <a:avLst/>
          </a:prstGeom>
        </p:spPr>
      </p:pic>
    </p:spTree>
    <p:extLst>
      <p:ext uri="{BB962C8B-B14F-4D97-AF65-F5344CB8AC3E}">
        <p14:creationId xmlns:p14="http://schemas.microsoft.com/office/powerpoint/2010/main" val="4025204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24" name="TextBox 23"/>
              <p:cNvSpPr txBox="1"/>
              <p:nvPr/>
            </p:nvSpPr>
            <p:spPr>
              <a:xfrm>
                <a:off x="786064" y="1126143"/>
                <a:ext cx="10154653" cy="5252272"/>
              </a:xfrm>
              <a:prstGeom prst="rect">
                <a:avLst/>
              </a:prstGeom>
              <a:noFill/>
            </p:spPr>
            <p:txBody>
              <a:bodyPr wrap="square" rtlCol="0">
                <a:spAutoFit/>
              </a:bodyPr>
              <a:lstStyle/>
              <a:p>
                <a:pPr algn="ctr" rtl="1"/>
                <a:r>
                  <a:rPr lang="ar-EG" b="1" dirty="0">
                    <a:solidFill>
                      <a:srgbClr val="2D3956"/>
                    </a:solidFill>
                    <a:latin typeface="Alexandria" charset="0"/>
                    <a:cs typeface="Alexandria" charset="0"/>
                  </a:rPr>
                  <a:t>تحديد حجم العينة  العشوائية البسيطة على أسس إحصائية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تلعب خبرة الباحث دورا في تحديد حجم العينة إلا أنه يمكن تحديدها على أسس إحصائية </a:t>
                </a:r>
              </a:p>
              <a:p>
                <a:pPr marL="285750" indent="-285750" algn="r" rtl="1">
                  <a:buFont typeface="Wingdings" panose="05000000000000000000" pitchFamily="2" charset="2"/>
                  <a:buChar char="ü"/>
                </a:pPr>
                <a:r>
                  <a:rPr lang="ar-EG" b="1" dirty="0">
                    <a:solidFill>
                      <a:srgbClr val="2D3956"/>
                    </a:solidFill>
                    <a:latin typeface="Alexandria" charset="0"/>
                    <a:cs typeface="Alexandria" charset="0"/>
                  </a:rPr>
                  <a:t>الطريقة الأولى : </a:t>
                </a:r>
                <a:r>
                  <a:rPr lang="ar-EG" dirty="0">
                    <a:solidFill>
                      <a:srgbClr val="2D3956"/>
                    </a:solidFill>
                    <a:latin typeface="Alexandria" charset="0"/>
                    <a:cs typeface="Alexandria" charset="0"/>
                  </a:rPr>
                  <a:t>تحديد حجم العينة على أساس المتوسط </a:t>
                </a:r>
              </a:p>
              <a:p>
                <a:pPr algn="r" rtl="1"/>
                <a:r>
                  <a:rPr lang="ar-EG" dirty="0">
                    <a:solidFill>
                      <a:srgbClr val="2D3956"/>
                    </a:solidFill>
                    <a:latin typeface="Alexandria" charset="0"/>
                    <a:cs typeface="Alexandria" charset="0"/>
                  </a:rPr>
                  <a:t>يتم تحديد حجم العينة على أساس المتوسط بتطبيق المعادلة التالية: </a:t>
                </a:r>
              </a:p>
              <a:p>
                <a:pPr algn="ctr" rtl="1"/>
                <a:r>
                  <a:rPr lang="en-US" sz="1800" dirty="0">
                    <a:solidFill>
                      <a:schemeClr val="tx1"/>
                    </a:solidFill>
                    <a:latin typeface="Sakkal Majalla" panose="02000000000000000000" pitchFamily="2" charset="-78"/>
                    <a:cs typeface="Sakkal Majalla" panose="02000000000000000000" pitchFamily="2" charset="-78"/>
                  </a:rPr>
                  <a:t>N = </a:t>
                </a:r>
                <a14:m>
                  <m:oMath xmlns:m="http://schemas.openxmlformats.org/officeDocument/2006/math">
                    <m:f>
                      <m:fPr>
                        <m:ctrlPr>
                          <a:rPr lang="en-US" sz="1800" i="1" smtClean="0">
                            <a:solidFill>
                              <a:schemeClr val="tx1"/>
                            </a:solidFill>
                            <a:latin typeface="Cambria Math" panose="02040503050406030204" pitchFamily="18" charset="0"/>
                          </a:rPr>
                        </m:ctrlPr>
                      </m:fPr>
                      <m:num>
                        <m:sSubSup>
                          <m:sSubSupPr>
                            <m:ctrlPr>
                              <a:rPr lang="en-US" sz="1800" i="1" smtClean="0">
                                <a:solidFill>
                                  <a:schemeClr val="tx1"/>
                                </a:solidFill>
                                <a:latin typeface="Cambria Math" panose="02040503050406030204" pitchFamily="18" charset="0"/>
                              </a:rPr>
                            </m:ctrlPr>
                          </m:sSubSupPr>
                          <m:e>
                            <m:r>
                              <a:rPr lang="en-US" sz="1800" b="0" i="1" smtClean="0">
                                <a:solidFill>
                                  <a:schemeClr val="tx1"/>
                                </a:solidFill>
                                <a:latin typeface="Cambria Math" panose="02040503050406030204" pitchFamily="18" charset="0"/>
                              </a:rPr>
                              <m:t>𝑍</m:t>
                            </m:r>
                          </m:e>
                          <m:sub/>
                          <m:sup>
                            <m:r>
                              <a:rPr lang="en-US" sz="1800" b="0" i="1" smtClean="0">
                                <a:solidFill>
                                  <a:schemeClr val="tx1"/>
                                </a:solidFill>
                                <a:latin typeface="Cambria Math" panose="02040503050406030204" pitchFamily="18" charset="0"/>
                              </a:rPr>
                              <m:t>2</m:t>
                            </m:r>
                          </m:sup>
                        </m:sSubSup>
                        <m:r>
                          <a:rPr lang="en-US" sz="1800" b="0" i="1" smtClean="0">
                            <a:solidFill>
                              <a:schemeClr val="tx1"/>
                            </a:solidFill>
                            <a:latin typeface="Cambria Math" panose="02040503050406030204" pitchFamily="18" charset="0"/>
                          </a:rPr>
                          <m:t>  </m:t>
                        </m:r>
                        <m:sSup>
                          <m:sSupPr>
                            <m:ctrlPr>
                              <a:rPr lang="en-US" sz="1800" b="0" i="1" smtClean="0">
                                <a:solidFill>
                                  <a:schemeClr val="tx1"/>
                                </a:solidFill>
                                <a:latin typeface="Cambria Math" panose="02040503050406030204" pitchFamily="18" charset="0"/>
                              </a:rPr>
                            </m:ctrlPr>
                          </m:sSupPr>
                          <m:e>
                            <m:r>
                              <a:rPr lang="en-US" sz="1800" b="0" i="1" smtClean="0">
                                <a:solidFill>
                                  <a:schemeClr val="tx1"/>
                                </a:solidFill>
                                <a:latin typeface="Cambria Math" panose="02040503050406030204" pitchFamily="18" charset="0"/>
                                <a:ea typeface="Cambria Math" panose="02040503050406030204" pitchFamily="18" charset="0"/>
                              </a:rPr>
                              <m:t>𝜎</m:t>
                            </m:r>
                          </m:e>
                          <m:sup>
                            <m:r>
                              <a:rPr lang="en-US" sz="1800" b="0" i="1" smtClean="0">
                                <a:solidFill>
                                  <a:schemeClr val="tx1"/>
                                </a:solidFill>
                                <a:latin typeface="Cambria Math" panose="02040503050406030204" pitchFamily="18" charset="0"/>
                              </a:rPr>
                              <m:t>2</m:t>
                            </m:r>
                          </m:sup>
                        </m:sSup>
                      </m:num>
                      <m:den>
                        <m:sSup>
                          <m:sSupPr>
                            <m:ctrlPr>
                              <a:rPr lang="en-US" sz="1800" i="1" smtClean="0">
                                <a:solidFill>
                                  <a:schemeClr val="tx1"/>
                                </a:solidFill>
                                <a:latin typeface="Cambria Math" panose="02040503050406030204" pitchFamily="18" charset="0"/>
                              </a:rPr>
                            </m:ctrlPr>
                          </m:sSupPr>
                          <m:e>
                            <m:r>
                              <a:rPr lang="en-US" sz="1800" b="0" i="1" smtClean="0">
                                <a:solidFill>
                                  <a:schemeClr val="tx1"/>
                                </a:solidFill>
                                <a:latin typeface="Cambria Math" panose="02040503050406030204" pitchFamily="18" charset="0"/>
                              </a:rPr>
                              <m:t>𝑒</m:t>
                            </m:r>
                          </m:e>
                          <m:sup>
                            <m:r>
                              <a:rPr lang="en-US" sz="1800" b="0" i="1" smtClean="0">
                                <a:solidFill>
                                  <a:schemeClr val="tx1"/>
                                </a:solidFill>
                                <a:latin typeface="Cambria Math" panose="02040503050406030204" pitchFamily="18" charset="0"/>
                              </a:rPr>
                              <m:t>2</m:t>
                            </m:r>
                          </m:sup>
                        </m:sSup>
                      </m:den>
                    </m:f>
                  </m:oMath>
                </a14:m>
                <a:endParaRPr lang="ar-EG" dirty="0">
                  <a:solidFill>
                    <a:srgbClr val="2D3956"/>
                  </a:solidFill>
                  <a:latin typeface="Alexandria" charset="0"/>
                  <a:cs typeface="Alexandria" charset="0"/>
                </a:endParaRPr>
              </a:p>
              <a:p>
                <a:pPr algn="r" rtl="1"/>
                <a:r>
                  <a:rPr lang="en-US" dirty="0">
                    <a:solidFill>
                      <a:srgbClr val="2D3956"/>
                    </a:solidFill>
                    <a:latin typeface="Alexandria" charset="0"/>
                    <a:cs typeface="Alexandria" charset="0"/>
                  </a:rPr>
                  <a:t>N</a:t>
                </a:r>
                <a:r>
                  <a:rPr lang="ar-EG" dirty="0">
                    <a:solidFill>
                      <a:srgbClr val="2D3956"/>
                    </a:solidFill>
                    <a:latin typeface="Alexandria" charset="0"/>
                    <a:cs typeface="Alexandria" charset="0"/>
                  </a:rPr>
                  <a:t>: حجم العينة المطلوب </a:t>
                </a:r>
              </a:p>
              <a:p>
                <a:pPr algn="r" rtl="1"/>
                <a:r>
                  <a:rPr lang="en-US" dirty="0">
                    <a:solidFill>
                      <a:srgbClr val="2D3956"/>
                    </a:solidFill>
                    <a:latin typeface="Alexandria" charset="0"/>
                    <a:cs typeface="Alexandria" charset="0"/>
                  </a:rPr>
                  <a:t>: Z </a:t>
                </a:r>
                <a:r>
                  <a:rPr lang="ar-EG" dirty="0">
                    <a:solidFill>
                      <a:srgbClr val="2D3956"/>
                    </a:solidFill>
                    <a:latin typeface="Alexandria" charset="0"/>
                    <a:cs typeface="Alexandria" charset="0"/>
                  </a:rPr>
                  <a:t>القيمة المعيارية لمتغير معين </a:t>
                </a:r>
              </a:p>
              <a:p>
                <a:pPr algn="r" rtl="1"/>
                <a:r>
                  <a:rPr lang="ar-EG" dirty="0">
                    <a:solidFill>
                      <a:srgbClr val="2D3956"/>
                    </a:solidFill>
                    <a:latin typeface="Alexandria" charset="0"/>
                    <a:cs typeface="Alexandria" charset="0"/>
                  </a:rPr>
                  <a:t>𝜎 : الانحراف المعياري للمجتمع</a:t>
                </a:r>
              </a:p>
              <a:p>
                <a:pPr algn="r" rtl="1"/>
                <a:r>
                  <a:rPr lang="en-US" dirty="0">
                    <a:solidFill>
                      <a:srgbClr val="2D3956"/>
                    </a:solidFill>
                    <a:latin typeface="Alexandria" charset="0"/>
                    <a:cs typeface="Alexandria" charset="0"/>
                  </a:rPr>
                  <a:t>: e </a:t>
                </a:r>
                <a:r>
                  <a:rPr lang="ar-EG" dirty="0">
                    <a:solidFill>
                      <a:srgbClr val="2D3956"/>
                    </a:solidFill>
                    <a:latin typeface="Alexandria" charset="0"/>
                    <a:cs typeface="Alexandria" charset="0"/>
                  </a:rPr>
                  <a:t>الخطأ المسموح به أي أقصى انحراف مسموح به للمتوسط الحسابي للعينة عن المتوسط الحسابي للمجتمع. </a:t>
                </a:r>
              </a:p>
              <a:p>
                <a:pPr algn="r" rtl="1"/>
                <a:r>
                  <a:rPr lang="ar-EG" dirty="0">
                    <a:solidFill>
                      <a:srgbClr val="2D3956"/>
                    </a:solidFill>
                    <a:latin typeface="Alexandria" charset="0"/>
                    <a:cs typeface="Alexandria" charset="0"/>
                  </a:rPr>
                  <a:t>مثال: </a:t>
                </a:r>
              </a:p>
              <a:p>
                <a:pPr algn="r" rtl="1"/>
                <a:r>
                  <a:rPr lang="ar-EG" dirty="0">
                    <a:solidFill>
                      <a:srgbClr val="2D3956"/>
                    </a:solidFill>
                    <a:latin typeface="Alexandria" charset="0"/>
                    <a:cs typeface="Alexandria" charset="0"/>
                  </a:rPr>
                  <a:t>إذا كان الانحراف المعياري لمجتمع البحث (1)  ومستوى الثقة المطلوب ( 95 %)  أي (</a:t>
                </a:r>
                <a:r>
                  <a:rPr lang="en-US" dirty="0">
                    <a:solidFill>
                      <a:srgbClr val="2D3956"/>
                    </a:solidFill>
                    <a:latin typeface="Alexandria" charset="0"/>
                    <a:cs typeface="Alexandria" charset="0"/>
                  </a:rPr>
                  <a:t>(z= 1.96،</a:t>
                </a:r>
                <a:r>
                  <a:rPr lang="ar-EG" dirty="0">
                    <a:solidFill>
                      <a:srgbClr val="2D3956"/>
                    </a:solidFill>
                    <a:latin typeface="Alexandria" charset="0"/>
                    <a:cs typeface="Alexandria" charset="0"/>
                  </a:rPr>
                  <a:t> وفي نفس الوقت فإن الخطأ المسموح به هو( 0.05) . كم يقدر حجم العينة المطلوب. </a:t>
                </a:r>
              </a:p>
              <a:p>
                <a:pPr algn="ctr" rtl="1"/>
                <a:r>
                  <a:rPr lang="ar-EG" dirty="0">
                    <a:solidFill>
                      <a:srgbClr val="2D3956"/>
                    </a:solidFill>
                    <a:latin typeface="Alexandria" charset="0"/>
                    <a:cs typeface="Alexandria" charset="0"/>
                  </a:rPr>
                  <a:t>الحل </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schemeClr val="tx1"/>
                    </a:solidFill>
                    <a:effectLst/>
                    <a:uLnTx/>
                    <a:uFillTx/>
                    <a:latin typeface="Calibri" panose="020F0502020204030204"/>
                    <a:ea typeface="+mn-ea"/>
                  </a:rPr>
                  <a:t>N= </a:t>
                </a:r>
                <a14:m>
                  <m:oMath xmlns:m="http://schemas.openxmlformats.org/officeDocument/2006/math">
                    <m:f>
                      <m:fPr>
                        <m:ctrlP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ctrlPr>
                      </m:fPr>
                      <m:num>
                        <m:sSup>
                          <m:sSupPr>
                            <m:ctrlP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ctrlPr>
                          </m:sSupPr>
                          <m:e>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1</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 </m:t>
                            </m:r>
                          </m:e>
                          <m:sup>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2</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  </m:t>
                            </m:r>
                          </m:sup>
                        </m:sSup>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 </m:t>
                        </m:r>
                        <m:sSup>
                          <m:sSupPr>
                            <m:ctrlP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ctrlPr>
                          </m:sSupPr>
                          <m:e>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1</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96</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m:t>
                            </m:r>
                          </m:e>
                          <m:sup>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2</m:t>
                            </m:r>
                          </m:sup>
                        </m:sSup>
                      </m:num>
                      <m:den>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m:t>
                        </m:r>
                        <m:sSup>
                          <m:sSupPr>
                            <m:ctrlP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ctrlPr>
                          </m:sSupPr>
                          <m:e>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0</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05</m:t>
                            </m:r>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m:t>
                            </m:r>
                          </m:e>
                          <m:sup>
                            <m:r>
                              <a:rPr kumimoji="0" lang="en-US" b="0" i="1" u="none" strike="noStrike" kern="1200" cap="none" spc="0" normalizeH="0" baseline="0" noProof="0" dirty="0" smtClean="0">
                                <a:ln>
                                  <a:noFill/>
                                </a:ln>
                                <a:solidFill>
                                  <a:schemeClr val="tx1"/>
                                </a:solidFill>
                                <a:effectLst/>
                                <a:uLnTx/>
                                <a:uFillTx/>
                                <a:latin typeface="Cambria Math" panose="02040503050406030204" pitchFamily="18" charset="0"/>
                                <a:ea typeface="+mn-ea"/>
                              </a:rPr>
                              <m:t>2</m:t>
                            </m:r>
                          </m:sup>
                        </m:sSup>
                      </m:den>
                    </m:f>
                  </m:oMath>
                </a14:m>
                <a:r>
                  <a:rPr kumimoji="0" lang="en-US" b="0" i="0" u="none" strike="noStrike" kern="1200" cap="none" spc="0" normalizeH="0" baseline="0" noProof="0" dirty="0">
                    <a:ln>
                      <a:noFill/>
                    </a:ln>
                    <a:solidFill>
                      <a:schemeClr val="tx1"/>
                    </a:solidFill>
                    <a:effectLst/>
                    <a:uLnTx/>
                    <a:uFillTx/>
                    <a:latin typeface="Sakkal Majalla" panose="02000000000000000000" pitchFamily="2" charset="-78"/>
                    <a:ea typeface="+mn-ea"/>
                  </a:rPr>
                  <a:t>= 1.537</a:t>
                </a:r>
                <a:endParaRPr kumimoji="0" lang="ar-EG" b="0" i="0" u="none" strike="noStrike" kern="1200" cap="none" spc="0" normalizeH="0" baseline="0" noProof="0" dirty="0">
                  <a:ln>
                    <a:noFill/>
                  </a:ln>
                  <a:solidFill>
                    <a:schemeClr val="tx1"/>
                  </a:solidFill>
                  <a:effectLst/>
                  <a:uLnTx/>
                  <a:uFillTx/>
                  <a:latin typeface="Sakkal Majalla" panose="02000000000000000000" pitchFamily="2" charset="-78"/>
                  <a:ea typeface="+mn-ea"/>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786064" y="1126143"/>
                <a:ext cx="10154653" cy="5252272"/>
              </a:xfrm>
              <a:prstGeom prst="rect">
                <a:avLst/>
              </a:prstGeom>
              <a:blipFill>
                <a:blip r:embed="rId2"/>
                <a:stretch>
                  <a:fillRect l="-480" t="-697" r="-540" b="-929"/>
                </a:stretch>
              </a:blipFill>
            </p:spPr>
            <p:txBody>
              <a:bodyPr/>
              <a:lstStyle/>
              <a:p>
                <a:r>
                  <a:rPr lang="ar-EG">
                    <a:noFill/>
                  </a:rPr>
                  <a:t> </a:t>
                </a:r>
              </a:p>
            </p:txBody>
          </p:sp>
        </mc:Fallback>
      </mc:AlternateContent>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8980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1015663"/>
          </a:xfrm>
          <a:prstGeom prst="rect">
            <a:avLst/>
          </a:prstGeom>
          <a:noFill/>
        </p:spPr>
        <p:txBody>
          <a:bodyPr wrap="square" rtlCol="0">
            <a:spAutoFit/>
          </a:bodyPr>
          <a:lstStyle/>
          <a:p>
            <a:pPr marL="342900" indent="-342900" algn="r" rtl="1">
              <a:buFont typeface="Wingdings" panose="05000000000000000000" pitchFamily="2" charset="2"/>
              <a:buChar char="ü"/>
            </a:pPr>
            <a:r>
              <a:rPr lang="ar-EG" sz="2000" b="1" dirty="0">
                <a:latin typeface="Alexandria" charset="0"/>
                <a:cs typeface="Alexandria" charset="0"/>
              </a:rPr>
              <a:t>الطريقة الثانية: تحديد حجم العينة على أساس النسب</a:t>
            </a:r>
          </a:p>
          <a:p>
            <a:pPr algn="ctr" rtl="1"/>
            <a:endParaRPr lang="ar-EG" sz="2000" b="1" dirty="0">
              <a:solidFill>
                <a:schemeClr val="accent1"/>
              </a:solidFill>
              <a:latin typeface="Alexandria" charset="0"/>
              <a:cs typeface="Alexandria" charset="0"/>
            </a:endParaRPr>
          </a:p>
          <a:p>
            <a:pPr algn="ctr" rtl="1"/>
            <a:endParaRPr lang="ar-EG" sz="2000" b="1"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عنصر نائب للمحتوى 4">
            <a:extLst>
              <a:ext uri="{FF2B5EF4-FFF2-40B4-BE49-F238E27FC236}">
                <a16:creationId xmlns:a16="http://schemas.microsoft.com/office/drawing/2014/main" id="{27E4DC1E-F5FE-AB0D-1388-1C4ABB1D7F0F}"/>
              </a:ext>
            </a:extLst>
          </p:cNvPr>
          <p:cNvPicPr>
            <a:picLocks noChangeAspect="1"/>
          </p:cNvPicPr>
          <p:nvPr/>
        </p:nvPicPr>
        <p:blipFill>
          <a:blip r:embed="rId3"/>
          <a:stretch>
            <a:fillRect/>
          </a:stretch>
        </p:blipFill>
        <p:spPr>
          <a:xfrm>
            <a:off x="1039973" y="1911590"/>
            <a:ext cx="9900744" cy="3034817"/>
          </a:xfrm>
          <a:prstGeom prst="rect">
            <a:avLst/>
          </a:prstGeom>
        </p:spPr>
      </p:pic>
    </p:spTree>
    <p:extLst>
      <p:ext uri="{BB962C8B-B14F-4D97-AF65-F5344CB8AC3E}">
        <p14:creationId xmlns:p14="http://schemas.microsoft.com/office/powerpoint/2010/main" val="16034779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646331"/>
          </a:xfrm>
          <a:prstGeom prst="rect">
            <a:avLst/>
          </a:prstGeom>
          <a:noFill/>
        </p:spPr>
        <p:txBody>
          <a:bodyPr wrap="square" rtlCol="0">
            <a:spAutoFit/>
          </a:bodyPr>
          <a:lstStyle/>
          <a:p>
            <a:pPr algn="r" rtl="1"/>
            <a:endParaRPr lang="ar-EG"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9726CEFA-9B25-E983-3332-410A8EA6E6DB}"/>
              </a:ext>
            </a:extLst>
          </p:cNvPr>
          <p:cNvPicPr>
            <a:picLocks noChangeAspect="1"/>
          </p:cNvPicPr>
          <p:nvPr/>
        </p:nvPicPr>
        <p:blipFill>
          <a:blip r:embed="rId3"/>
          <a:stretch>
            <a:fillRect/>
          </a:stretch>
        </p:blipFill>
        <p:spPr>
          <a:xfrm>
            <a:off x="1150884" y="1059738"/>
            <a:ext cx="9837682" cy="1921915"/>
          </a:xfrm>
          <a:prstGeom prst="rect">
            <a:avLst/>
          </a:prstGeom>
        </p:spPr>
      </p:pic>
      <p:pic>
        <p:nvPicPr>
          <p:cNvPr id="4" name="صورة 3">
            <a:extLst>
              <a:ext uri="{FF2B5EF4-FFF2-40B4-BE49-F238E27FC236}">
                <a16:creationId xmlns:a16="http://schemas.microsoft.com/office/drawing/2014/main" id="{7C6DBA41-6CF4-6A4F-80D7-95C0DCDCACD4}"/>
              </a:ext>
            </a:extLst>
          </p:cNvPr>
          <p:cNvPicPr>
            <a:picLocks noChangeAspect="1"/>
          </p:cNvPicPr>
          <p:nvPr/>
        </p:nvPicPr>
        <p:blipFill>
          <a:blip r:embed="rId4"/>
          <a:stretch>
            <a:fillRect/>
          </a:stretch>
        </p:blipFill>
        <p:spPr>
          <a:xfrm>
            <a:off x="1203434" y="2981652"/>
            <a:ext cx="9785132" cy="2630871"/>
          </a:xfrm>
          <a:prstGeom prst="rect">
            <a:avLst/>
          </a:prstGeom>
        </p:spPr>
      </p:pic>
    </p:spTree>
    <p:extLst>
      <p:ext uri="{BB962C8B-B14F-4D97-AF65-F5344CB8AC3E}">
        <p14:creationId xmlns:p14="http://schemas.microsoft.com/office/powerpoint/2010/main" val="7454561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6247864"/>
          </a:xfrm>
          <a:prstGeom prst="rect">
            <a:avLst/>
          </a:prstGeom>
          <a:noFill/>
        </p:spPr>
        <p:txBody>
          <a:bodyPr wrap="square" rtlCol="0">
            <a:spAutoFit/>
          </a:bodyPr>
          <a:lstStyle/>
          <a:p>
            <a:pPr algn="ctr" rtl="1"/>
            <a:r>
              <a:rPr lang="ar-EG" sz="2000" b="1" dirty="0">
                <a:latin typeface="Alexandria"/>
              </a:rPr>
              <a:t>ملاحظات عند اختيار العينة</a:t>
            </a:r>
          </a:p>
          <a:p>
            <a:pPr algn="ctr" rtl="1"/>
            <a:endParaRPr lang="ar-EG" dirty="0">
              <a:latin typeface="Alexandria"/>
            </a:endParaRPr>
          </a:p>
          <a:p>
            <a:pPr marL="342900" indent="-342900" algn="r" rtl="1">
              <a:buFont typeface="Wingdings" panose="05000000000000000000" pitchFamily="2" charset="2"/>
              <a:buChar char="q"/>
            </a:pPr>
            <a:r>
              <a:rPr lang="ar-EG" dirty="0">
                <a:latin typeface="Alexandria"/>
              </a:rPr>
              <a:t>العينة الأكبر تكون ذات خطأ معاينة أقل وتعطي نتائج أفضل</a:t>
            </a:r>
          </a:p>
          <a:p>
            <a:pPr algn="r" rtl="1"/>
            <a:r>
              <a:rPr lang="ar-EG" dirty="0">
                <a:latin typeface="Alexandria"/>
              </a:rPr>
              <a:t> </a:t>
            </a:r>
          </a:p>
          <a:p>
            <a:pPr marL="342900" indent="-342900" algn="r" rtl="1">
              <a:buFont typeface="Wingdings" panose="05000000000000000000" pitchFamily="2" charset="2"/>
              <a:buChar char="q"/>
            </a:pPr>
            <a:r>
              <a:rPr lang="ar-EG" dirty="0">
                <a:latin typeface="Alexandria"/>
              </a:rPr>
              <a:t>إذا تم استخدام عدة  مجموعات جزئية في العينة، لا بد ان يتم التأكد ان العدد الجزئي المأخوذ من كل جزء كاف بقدر الإمكان لتمثيل ذلك الجزء في العينة ، خاصة في العينة الطبقية . </a:t>
            </a:r>
          </a:p>
          <a:p>
            <a:pPr algn="r" rtl="1"/>
            <a:endParaRPr lang="ar-EG" dirty="0">
              <a:latin typeface="Alexandria"/>
            </a:endParaRPr>
          </a:p>
          <a:p>
            <a:pPr marL="342900" indent="-342900" algn="r" rtl="1">
              <a:buFont typeface="Wingdings" panose="05000000000000000000" pitchFamily="2" charset="2"/>
              <a:buChar char="q"/>
            </a:pPr>
            <a:r>
              <a:rPr lang="ar-EG" dirty="0">
                <a:latin typeface="Alexandria"/>
              </a:rPr>
              <a:t>إذا أرسل بالبريد عدد من الاستبيانات ، وكنت تعلم أن عددا منها يمكن ألا يعود ، فلا بد من زيادة حجم العينة بنسبة 40-50 % لتفادي احتمالات نقص الاستبيانات المسترجعة الصالحة للتحليل. </a:t>
            </a:r>
          </a:p>
          <a:p>
            <a:pPr algn="r" rtl="1"/>
            <a:endParaRPr lang="ar-EG" dirty="0">
              <a:latin typeface="Alexandria"/>
            </a:endParaRPr>
          </a:p>
          <a:p>
            <a:pPr marL="342900" indent="-342900" algn="r" rtl="1">
              <a:buFont typeface="Wingdings" panose="05000000000000000000" pitchFamily="2" charset="2"/>
              <a:buChar char="q"/>
            </a:pPr>
            <a:r>
              <a:rPr lang="ar-EG" dirty="0">
                <a:latin typeface="Alexandria"/>
              </a:rPr>
              <a:t>كبر حجم العينة جيد، ولكن الدقة هي الأفضل ، فلا تضع نقودك ووقتك في جمع عينات أكبر مما تحتاج. </a:t>
            </a:r>
          </a:p>
          <a:p>
            <a:pPr algn="r" rtl="1"/>
            <a:endParaRPr lang="ar-EG" dirty="0">
              <a:latin typeface="Alexandria"/>
            </a:endParaRPr>
          </a:p>
          <a:p>
            <a:pPr marL="342900" indent="-342900" algn="r" rtl="1">
              <a:buFont typeface="Wingdings" panose="05000000000000000000" pitchFamily="2" charset="2"/>
              <a:buChar char="q"/>
            </a:pPr>
            <a:r>
              <a:rPr lang="ar-EG" dirty="0">
                <a:latin typeface="Alexandria"/>
              </a:rPr>
              <a:t>هناك اعتبارات فنية يجب أن تؤخذ في الاعتبار عند تحديد حجم العينة  كدرجة التجانس بين وحدات المجتمع ومدى الثقة التي يود الباحث الالتزام بها في بحثه ، فإذا كانت درجة التجانس كبيرة بين وحدات المجتمع أمكن الاكتفاء بعينة صغيرة ، أما إذا كان التباين كبيرا فمن الضروري أن يكون حجم العينة كبيرا. </a:t>
            </a:r>
          </a:p>
          <a:p>
            <a:pPr algn="r" rtl="1"/>
            <a:endParaRPr lang="ar-EG" dirty="0">
              <a:latin typeface="Alexandria"/>
            </a:endParaRPr>
          </a:p>
          <a:p>
            <a:pPr marL="342900" indent="-342900" algn="r" rtl="1">
              <a:buFont typeface="Wingdings" panose="05000000000000000000" pitchFamily="2" charset="2"/>
              <a:buChar char="q"/>
            </a:pPr>
            <a:r>
              <a:rPr lang="ar-EG" dirty="0">
                <a:latin typeface="Alexandria"/>
              </a:rPr>
              <a:t>الاعتبارات غير الفنية فتشمل الإمكانات المادية والوقت المحدد لجمع البيانات </a:t>
            </a:r>
          </a:p>
          <a:p>
            <a:pPr algn="r" rtl="1"/>
            <a:endParaRPr lang="ar-EG" dirty="0">
              <a:latin typeface="Alexandria"/>
            </a:endParaRPr>
          </a:p>
          <a:p>
            <a:pPr algn="ctr" rtl="1"/>
            <a:endParaRPr lang="ar-EG" sz="2000" b="1" dirty="0">
              <a:latin typeface="Alexandria"/>
              <a:cs typeface="Alexandria" charset="0"/>
            </a:endParaRPr>
          </a:p>
          <a:p>
            <a:pPr algn="r" rtl="1"/>
            <a:endParaRPr lang="ar-EG" dirty="0">
              <a:latin typeface="Alexandria" charset="0"/>
              <a:cs typeface="Alexandria" charset="0"/>
            </a:endParaRPr>
          </a:p>
          <a:p>
            <a:pPr algn="r" rtl="1"/>
            <a:endParaRPr lang="ar-EG"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15428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1155869"/>
            <a:ext cx="5522697"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تحديد حجم العينة باتباع بعض القواعد الاحتمالية </a:t>
            </a:r>
          </a:p>
          <a:p>
            <a:pPr algn="ctr"/>
            <a:r>
              <a:rPr lang="ar-EG" sz="2400" b="1" dirty="0">
                <a:solidFill>
                  <a:srgbClr val="00B0F0"/>
                </a:solidFill>
                <a:latin typeface="Alexandria" charset="0"/>
                <a:cs typeface="Alexandria" charset="0"/>
              </a:rPr>
              <a:t>ما هي هذه القواعد؟ </a:t>
            </a:r>
            <a:endParaRPr lang="en-US" sz="24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27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386090"/>
          </a:xfrm>
          <a:prstGeom prst="rect">
            <a:avLst/>
          </a:prstGeom>
          <a:noFill/>
        </p:spPr>
        <p:txBody>
          <a:bodyPr wrap="square" rtlCol="0">
            <a:spAutoFit/>
          </a:bodyPr>
          <a:lstStyle/>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يعتبر حجم العينة من ( 30 إلى أقل من 500) مقبولا لكثير من البحوث </a:t>
            </a:r>
          </a:p>
          <a:p>
            <a:pPr algn="r" rtl="1" eaLnBrk="1" fontAlgn="t" latinLnBrk="0" hangingPunct="1">
              <a:spcBef>
                <a:spcPts val="0"/>
              </a:spcBef>
              <a:spcAft>
                <a:spcPts val="0"/>
              </a:spcAft>
            </a:pPr>
            <a:endParaRPr lang="ar-EG" i="0" u="none" strike="noStrike" kern="1200"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عند تقسيم العينة إلى أجزاء ( ذكور، وإناث، السنة الأولى ، الثانية، الثالثة ، ....) فيكون الحد الأدنى لحجم العينة (30) وحدة لكل فئة من الفئات. </a:t>
            </a:r>
          </a:p>
          <a:p>
            <a:pPr algn="r" rtl="1" eaLnBrk="1" fontAlgn="t" latinLnBrk="0" hangingPunct="1">
              <a:spcBef>
                <a:spcPts val="0"/>
              </a:spcBef>
              <a:spcAft>
                <a:spcPts val="0"/>
              </a:spcAft>
            </a:pPr>
            <a:endParaRPr lang="ar-EG" i="0" u="none" strike="noStrike" kern="1200"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في بحوث المتغيرات المتعددة ( أكثر من متغير ) ، فإن حجم العينة المطلوب يجب ألا يقل عن ( 10 أضعاف) عدد متغيرات الدراسة. </a:t>
            </a:r>
          </a:p>
          <a:p>
            <a:pPr algn="r" rtl="1" eaLnBrk="1" fontAlgn="t" latinLnBrk="0" hangingPunct="1">
              <a:spcBef>
                <a:spcPts val="0"/>
              </a:spcBef>
              <a:spcAft>
                <a:spcPts val="0"/>
              </a:spcAft>
            </a:pPr>
            <a:endParaRPr lang="ar-EG" i="0" u="none" strike="noStrike" kern="1200"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في بحوث التجارب البسيطة التي تتمتع بتحكم كبير ، يمكن أخذ عينة صغيرة يتراوح حجمها بين ( 10 – 20) مفردة. </a:t>
            </a:r>
          </a:p>
          <a:p>
            <a:pPr algn="r" rtl="1" eaLnBrk="1" fontAlgn="t" latinLnBrk="0" hangingPunct="1">
              <a:spcBef>
                <a:spcPts val="0"/>
              </a:spcBef>
              <a:spcAft>
                <a:spcPts val="0"/>
              </a:spcAft>
            </a:pPr>
            <a:endParaRPr lang="ar-EG" i="0" u="none" strike="noStrike" kern="1200"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في البحوث الارتباطية </a:t>
            </a:r>
            <a:r>
              <a:rPr lang="en-US" i="0" u="none" strike="noStrike" kern="1200" dirty="0">
                <a:effectLst/>
                <a:latin typeface="Alexandria"/>
              </a:rPr>
              <a:t>Correlation Research  </a:t>
            </a:r>
            <a:r>
              <a:rPr lang="ar-EG" i="0" u="none" strike="noStrike" kern="1200" dirty="0">
                <a:effectLst/>
                <a:latin typeface="Alexandria"/>
              </a:rPr>
              <a:t>يكون 30 مشاهدة لكل متغير في البحث .</a:t>
            </a:r>
          </a:p>
          <a:p>
            <a:pPr algn="r" rtl="1" eaLnBrk="1" fontAlgn="t" latinLnBrk="0" hangingPunct="1">
              <a:spcBef>
                <a:spcPts val="0"/>
              </a:spcBef>
              <a:spcAft>
                <a:spcPts val="0"/>
              </a:spcAft>
            </a:pPr>
            <a:endParaRPr lang="ar-EG" i="0" u="none" strike="noStrike" kern="1200"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البحوث التجريبية   </a:t>
            </a:r>
            <a:r>
              <a:rPr lang="en-US" i="0" u="none" strike="noStrike" kern="1200" dirty="0">
                <a:effectLst/>
                <a:latin typeface="Alexandria"/>
              </a:rPr>
              <a:t>Experimental Research</a:t>
            </a:r>
            <a:r>
              <a:rPr lang="ar-EG" i="0" u="none" strike="noStrike" kern="1200" dirty="0">
                <a:effectLst/>
                <a:latin typeface="Alexandria"/>
              </a:rPr>
              <a:t>يكون 15 فردا من كل مجموعة تدخل البحث. </a:t>
            </a:r>
          </a:p>
          <a:p>
            <a:pPr algn="r" rtl="1" eaLnBrk="1" fontAlgn="t" latinLnBrk="0" hangingPunct="1">
              <a:spcBef>
                <a:spcPts val="0"/>
              </a:spcBef>
              <a:spcAft>
                <a:spcPts val="0"/>
              </a:spcAft>
            </a:pPr>
            <a:endParaRPr lang="ar-EG" i="0" u="none" strike="noStrike" kern="1200"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في البحوث المسحية ( </a:t>
            </a:r>
            <a:r>
              <a:rPr lang="en-US" i="0" u="none" strike="noStrike" kern="1200" dirty="0">
                <a:effectLst/>
                <a:latin typeface="Alexandria"/>
              </a:rPr>
              <a:t>Survey Research ) </a:t>
            </a:r>
            <a:r>
              <a:rPr lang="ar-EG" i="0" u="none" strike="noStrike" kern="1200" dirty="0">
                <a:effectLst/>
                <a:latin typeface="Alexandria"/>
              </a:rPr>
              <a:t>فإن حجم العينة المطلوب لا يقل عن ( 5- 20 % ) من أفراد المجتمع الكلي .</a:t>
            </a:r>
          </a:p>
          <a:p>
            <a:pPr algn="r" rtl="1" eaLnBrk="1" fontAlgn="t" latinLnBrk="0" hangingPunct="1">
              <a:spcBef>
                <a:spcPts val="0"/>
              </a:spcBef>
              <a:spcAft>
                <a:spcPts val="0"/>
              </a:spcAft>
            </a:pPr>
            <a:r>
              <a:rPr lang="ar-EG" i="0" u="none" strike="noStrike" kern="1200" dirty="0">
                <a:effectLst/>
                <a:latin typeface="Alexandria"/>
              </a:rPr>
              <a:t> </a:t>
            </a: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يعتبر حجم العينة ( 5 %) أو أكثر من المجتمع مناسبة في العينات الاحتمالية. </a:t>
            </a:r>
          </a:p>
          <a:p>
            <a:pPr algn="r" rtl="1" eaLnBrk="1" fontAlgn="t" latinLnBrk="0" hangingPunct="1">
              <a:spcBef>
                <a:spcPts val="0"/>
              </a:spcBef>
              <a:spcAft>
                <a:spcPts val="0"/>
              </a:spcAft>
            </a:pPr>
            <a:endParaRPr lang="ar-EG" i="0" u="none" strike="noStrike" kern="1200"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i="0" u="none" strike="noStrike" kern="1200" dirty="0">
                <a:effectLst/>
                <a:latin typeface="Alexandria"/>
              </a:rPr>
              <a:t>يعتبر المجتمع من ( 500 – 1000) فرد مجتمع صغير نسبيا. </a:t>
            </a:r>
          </a:p>
          <a:p>
            <a:pPr marL="0" algn="r" rtl="1" eaLnBrk="1" fontAlgn="t" latinLnBrk="0" hangingPunct="1">
              <a:spcBef>
                <a:spcPts val="0"/>
              </a:spcBef>
              <a:spcAft>
                <a:spcPts val="0"/>
              </a:spcAft>
            </a:pPr>
            <a:endParaRPr lang="ar-EG" sz="2000" b="1" i="0" u="none" strike="noStrike" kern="1200" dirty="0">
              <a:effectLst/>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98590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8921709" y="1422426"/>
            <a:ext cx="2213812" cy="3416320"/>
          </a:xfrm>
          <a:prstGeom prst="rect">
            <a:avLst/>
          </a:prstGeom>
          <a:noFill/>
        </p:spPr>
        <p:txBody>
          <a:bodyPr wrap="square" rtlCol="0">
            <a:spAutoFit/>
          </a:bodyPr>
          <a:lstStyle/>
          <a:p>
            <a:pPr marL="0" algn="ctr" rtl="1" eaLnBrk="1" fontAlgn="t" latinLnBrk="0" hangingPunct="1">
              <a:spcBef>
                <a:spcPts val="0"/>
              </a:spcBef>
              <a:spcAft>
                <a:spcPts val="0"/>
              </a:spcAft>
            </a:pPr>
            <a:r>
              <a:rPr lang="ar-EG" sz="1800" b="1" i="0" u="none" strike="noStrike" dirty="0">
                <a:effectLst/>
                <a:latin typeface="Alexandria"/>
              </a:rPr>
              <a:t>مفهوم المعاينة </a:t>
            </a:r>
          </a:p>
          <a:p>
            <a:pPr marL="285750" indent="-285750" algn="r" rtl="1" eaLnBrk="1" fontAlgn="t" latinLnBrk="0" hangingPunct="1">
              <a:spcBef>
                <a:spcPts val="0"/>
              </a:spcBef>
              <a:spcAft>
                <a:spcPts val="0"/>
              </a:spcAft>
              <a:buFont typeface="Wingdings" panose="05000000000000000000" pitchFamily="2" charset="2"/>
              <a:buChar char="ü"/>
            </a:pPr>
            <a:r>
              <a:rPr lang="ar-EG" sz="1800" b="0" i="0" u="none" strike="noStrike" dirty="0">
                <a:effectLst/>
                <a:latin typeface="Alexandria"/>
              </a:rPr>
              <a:t>عملية اختيار عدد كاف من عناصر المجتمع بحيث يتمكن الباحث من خلال دراسته للعينة  المختارة وفهم خصائصها من تعميم هذه الخصائص على عناصر المجتمع الأصلي. </a:t>
            </a:r>
          </a:p>
          <a:p>
            <a:pPr marL="285750" indent="-285750" algn="r" rtl="1" eaLnBrk="1" fontAlgn="t" latinLnBrk="0" hangingPunct="1">
              <a:spcBef>
                <a:spcPts val="0"/>
              </a:spcBef>
              <a:spcAft>
                <a:spcPts val="0"/>
              </a:spcAft>
              <a:buFont typeface="Wingdings" panose="05000000000000000000" pitchFamily="2" charset="2"/>
              <a:buChar char="ü"/>
            </a:pPr>
            <a:r>
              <a:rPr lang="ar-EG" sz="1800" b="0" i="0" u="none" strike="noStrike" dirty="0">
                <a:effectLst/>
                <a:latin typeface="Alexandria"/>
              </a:rPr>
              <a:t>ناتج عملية المعاينة هو العينة  المرغوب بها.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رسم تخطيطي 1">
            <a:extLst>
              <a:ext uri="{FF2B5EF4-FFF2-40B4-BE49-F238E27FC236}">
                <a16:creationId xmlns:a16="http://schemas.microsoft.com/office/drawing/2014/main" id="{54C81A47-D61A-8765-18FF-228D8E10761F}"/>
              </a:ext>
            </a:extLst>
          </p:cNvPr>
          <p:cNvGraphicFramePr/>
          <p:nvPr>
            <p:extLst>
              <p:ext uri="{D42A27DB-BD31-4B8C-83A1-F6EECF244321}">
                <p14:modId xmlns:p14="http://schemas.microsoft.com/office/powerpoint/2010/main" val="96060140"/>
              </p:ext>
            </p:extLst>
          </p:nvPr>
        </p:nvGraphicFramePr>
        <p:xfrm>
          <a:off x="557638" y="1155869"/>
          <a:ext cx="8741278" cy="44580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7341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30443" y="963683"/>
            <a:ext cx="10154653" cy="3785652"/>
          </a:xfrm>
          <a:prstGeom prst="rect">
            <a:avLst/>
          </a:prstGeom>
          <a:noFill/>
        </p:spPr>
        <p:txBody>
          <a:bodyPr wrap="square" rtlCol="0">
            <a:spAutoFit/>
          </a:bodyPr>
          <a:lstStyle/>
          <a:p>
            <a:pPr algn="ctr" rtl="1"/>
            <a:endParaRPr lang="ar-EG" sz="2000" b="1" dirty="0">
              <a:latin typeface="Alexandria"/>
              <a:cs typeface="Alexandria" charset="0"/>
            </a:endParaRPr>
          </a:p>
          <a:p>
            <a:pPr algn="ctr" rtl="1"/>
            <a:r>
              <a:rPr lang="ar-EG" sz="2000" b="1" dirty="0">
                <a:latin typeface="Alexandria"/>
                <a:cs typeface="Alexandria" charset="0"/>
              </a:rPr>
              <a:t>أولا : المعاينة الاحتمالية </a:t>
            </a:r>
          </a:p>
          <a:p>
            <a:pPr algn="ctr" rtl="1"/>
            <a:endParaRPr lang="ar-EG" sz="2000" b="1" dirty="0">
              <a:latin typeface="Alexandria"/>
              <a:cs typeface="Alexandria" charset="0"/>
            </a:endParaRPr>
          </a:p>
          <a:p>
            <a:pPr marL="285750" indent="-285750" algn="r" rtl="1">
              <a:buFont typeface="Wingdings" panose="05000000000000000000" pitchFamily="2" charset="2"/>
              <a:buChar char="q"/>
            </a:pPr>
            <a:r>
              <a:rPr lang="ar-EG" dirty="0">
                <a:latin typeface="Alexandria"/>
                <a:cs typeface="Alexandria" charset="0"/>
              </a:rPr>
              <a:t>يكون كل عنصر من عناصر المجتمع له فرصة معلومة لأن يكون أحد أعضاء العينة، فتتم المعاينة الاحتمالية بالقوانين الرياضية التي لا تدرك مجال لتدخل الشخص الباحث. </a:t>
            </a:r>
          </a:p>
          <a:p>
            <a:pPr algn="r" rtl="1"/>
            <a:endParaRPr lang="ar-EG" dirty="0">
              <a:latin typeface="Alexandria"/>
              <a:cs typeface="Alexandria" charset="0"/>
            </a:endParaRPr>
          </a:p>
          <a:p>
            <a:pPr marL="285750" indent="-285750" algn="r" rtl="1">
              <a:buFont typeface="Wingdings" panose="05000000000000000000" pitchFamily="2" charset="2"/>
              <a:buChar char="q"/>
            </a:pPr>
            <a:r>
              <a:rPr lang="ar-EG" dirty="0">
                <a:latin typeface="Alexandria"/>
                <a:cs typeface="Alexandria" charset="0"/>
              </a:rPr>
              <a:t>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الدراسة الأصلي.</a:t>
            </a:r>
          </a:p>
          <a:p>
            <a:pPr algn="r" rtl="1"/>
            <a:endParaRPr lang="ar-EG" dirty="0">
              <a:latin typeface="Alexandria"/>
              <a:cs typeface="Alexandria" charset="0"/>
            </a:endParaRPr>
          </a:p>
          <a:p>
            <a:pPr marL="285750" indent="-285750" algn="r" rtl="1">
              <a:buFont typeface="Wingdings" panose="05000000000000000000" pitchFamily="2" charset="2"/>
              <a:buChar char="q"/>
            </a:pPr>
            <a:r>
              <a:rPr lang="ar-EG" dirty="0">
                <a:latin typeface="Alexandria"/>
                <a:cs typeface="Alexandria" charset="0"/>
              </a:rPr>
              <a:t>تنقسم المعاينة الاحتمالية إلى : معاينة غير مقيدة ومعاينة مقيدة. </a:t>
            </a:r>
          </a:p>
          <a:p>
            <a:pPr marL="285750" indent="-285750" algn="r" rtl="1">
              <a:buFont typeface="Wingdings" panose="05000000000000000000" pitchFamily="2" charset="2"/>
              <a:buChar char="q"/>
            </a:pPr>
            <a:endParaRPr lang="ar-EG" dirty="0">
              <a:latin typeface="Alexandria"/>
              <a:cs typeface="Alexandria" charset="0"/>
            </a:endParaRPr>
          </a:p>
          <a:p>
            <a:pPr algn="r" rtl="1"/>
            <a:endParaRPr lang="ar-EG" dirty="0">
              <a:latin typeface="Alexandri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02006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30443" y="963683"/>
            <a:ext cx="10154653" cy="3139321"/>
          </a:xfrm>
          <a:prstGeom prst="rect">
            <a:avLst/>
          </a:prstGeom>
          <a:noFill/>
        </p:spPr>
        <p:txBody>
          <a:bodyPr wrap="square" rtlCol="0">
            <a:spAutoFit/>
          </a:bodyPr>
          <a:lstStyle/>
          <a:p>
            <a:pPr marL="285750" indent="-285750" algn="r" rtl="1">
              <a:buFont typeface="Wingdings" panose="05000000000000000000" pitchFamily="2" charset="2"/>
              <a:buChar char="q"/>
            </a:pPr>
            <a:endParaRPr lang="ar-EG" dirty="0">
              <a:latin typeface="Alexandria"/>
              <a:cs typeface="Alexandria" charset="0"/>
            </a:endParaRPr>
          </a:p>
          <a:p>
            <a:pPr algn="ctr" rtl="1"/>
            <a:r>
              <a:rPr lang="ar-EG" b="1" dirty="0">
                <a:latin typeface="Alexandria"/>
                <a:cs typeface="Alexandria" charset="0"/>
              </a:rPr>
              <a:t>المعاينة غير المقيدة ( العينة العشوائية البسيطة)</a:t>
            </a:r>
          </a:p>
          <a:p>
            <a:pPr algn="ctr" rtl="1"/>
            <a:endParaRPr lang="ar-EG" b="1" dirty="0">
              <a:latin typeface="Alexandria"/>
              <a:cs typeface="Alexandria" charset="0"/>
            </a:endParaRPr>
          </a:p>
          <a:p>
            <a:pPr algn="r" rtl="1"/>
            <a:r>
              <a:rPr lang="ar-EG" dirty="0">
                <a:latin typeface="Alexandria"/>
                <a:cs typeface="Alexandria" charset="0"/>
              </a:rPr>
              <a:t>حيث 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a:p>
            <a:pPr algn="r" rtl="1"/>
            <a:endParaRPr lang="ar-EG" dirty="0">
              <a:latin typeface="Alexandria"/>
              <a:cs typeface="Alexandria" charset="0"/>
            </a:endParaRPr>
          </a:p>
          <a:p>
            <a:pPr algn="r" rtl="1"/>
            <a:r>
              <a:rPr lang="ar-EG" dirty="0">
                <a:latin typeface="Alexandria"/>
                <a:cs typeface="Alexandria" charset="0"/>
              </a:rPr>
              <a:t>مثال: </a:t>
            </a:r>
          </a:p>
          <a:p>
            <a:pPr algn="r" rtl="1"/>
            <a:r>
              <a:rPr lang="ar-EG" dirty="0">
                <a:latin typeface="Alexandria"/>
                <a:cs typeface="Alexandria" charset="0"/>
              </a:rPr>
              <a:t>إذا كان لدينا مجتمع مكون من </a:t>
            </a:r>
            <a:r>
              <a:rPr lang="en-US" dirty="0">
                <a:latin typeface="Alexandria"/>
                <a:cs typeface="Alexandria" charset="0"/>
              </a:rPr>
              <a:t>N= 50 </a:t>
            </a:r>
            <a:r>
              <a:rPr lang="ar-EG" dirty="0">
                <a:latin typeface="Alexandria"/>
                <a:cs typeface="Alexandria" charset="0"/>
              </a:rPr>
              <a:t> مفردة ، وأردنا سحب عينة عشوائية بسيطة قدرها</a:t>
            </a:r>
            <a:r>
              <a:rPr lang="en-US" dirty="0">
                <a:latin typeface="Alexandria"/>
                <a:cs typeface="Alexandria" charset="0"/>
              </a:rPr>
              <a:t>(n=10) ، </a:t>
            </a:r>
            <a:r>
              <a:rPr lang="ar-EG" dirty="0">
                <a:latin typeface="Alexandria"/>
                <a:cs typeface="Alexandria" charset="0"/>
              </a:rPr>
              <a:t>فإن فرصة ظهور كل مفردة من المجتمع ( </a:t>
            </a:r>
            <a:r>
              <a:rPr lang="en-US" dirty="0">
                <a:latin typeface="Alexandria"/>
                <a:cs typeface="Alexandria" charset="0"/>
              </a:rPr>
              <a:t>(N</a:t>
            </a:r>
            <a:r>
              <a:rPr lang="ar-EG" dirty="0">
                <a:latin typeface="Alexandria"/>
                <a:cs typeface="Alexandria" charset="0"/>
              </a:rPr>
              <a:t>في العينة </a:t>
            </a:r>
            <a:r>
              <a:rPr lang="en-US" dirty="0">
                <a:latin typeface="Alexandria"/>
                <a:cs typeface="Alexandria" charset="0"/>
              </a:rPr>
              <a:t>( n=10) </a:t>
            </a:r>
            <a:r>
              <a:rPr lang="ar-EG" dirty="0">
                <a:latin typeface="Alexandria"/>
                <a:cs typeface="Alexandria" charset="0"/>
              </a:rPr>
              <a:t>ستكون متساوية وتعادل ( 1/50 ). </a:t>
            </a:r>
          </a:p>
          <a:p>
            <a:pPr algn="r" rtl="1"/>
            <a:endParaRPr lang="ar-EG" dirty="0">
              <a:latin typeface="Alexandri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8444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677108"/>
          </a:xfrm>
          <a:prstGeom prst="rect">
            <a:avLst/>
          </a:prstGeom>
          <a:noFill/>
        </p:spPr>
        <p:txBody>
          <a:bodyPr wrap="square" rtlCol="0">
            <a:spAutoFit/>
          </a:bodyPr>
          <a:lstStyle/>
          <a:p>
            <a:pPr algn="ctr" rtl="1"/>
            <a:r>
              <a:rPr lang="ar-EG" sz="2000" b="1" dirty="0">
                <a:latin typeface="Alexandria" charset="0"/>
                <a:cs typeface="Alexandria" charset="0"/>
              </a:rPr>
              <a:t>عدد الطرق التي يمكن سحب العينة العشوائية بها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عنصر نائب للمحتوى 4">
            <a:extLst>
              <a:ext uri="{FF2B5EF4-FFF2-40B4-BE49-F238E27FC236}">
                <a16:creationId xmlns:a16="http://schemas.microsoft.com/office/drawing/2014/main" id="{58E2137B-E404-569F-F8CC-43083D9D4EA2}"/>
              </a:ext>
            </a:extLst>
          </p:cNvPr>
          <p:cNvPicPr>
            <a:picLocks noChangeAspect="1"/>
          </p:cNvPicPr>
          <p:nvPr/>
        </p:nvPicPr>
        <p:blipFill>
          <a:blip r:embed="rId3"/>
          <a:stretch>
            <a:fillRect/>
          </a:stretch>
        </p:blipFill>
        <p:spPr>
          <a:xfrm>
            <a:off x="1188720" y="1690688"/>
            <a:ext cx="9845040" cy="4420551"/>
          </a:xfrm>
          <a:prstGeom prst="rect">
            <a:avLst/>
          </a:prstGeom>
        </p:spPr>
      </p:pic>
    </p:spTree>
    <p:extLst>
      <p:ext uri="{BB962C8B-B14F-4D97-AF65-F5344CB8AC3E}">
        <p14:creationId xmlns:p14="http://schemas.microsoft.com/office/powerpoint/2010/main" val="1378182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8907" y="1092191"/>
            <a:ext cx="4500011" cy="523220"/>
          </a:xfrm>
          <a:prstGeom prst="rect">
            <a:avLst/>
          </a:prstGeom>
          <a:noFill/>
        </p:spPr>
        <p:txBody>
          <a:bodyPr wrap="square" rtlCol="0">
            <a:spAutoFit/>
          </a:bodyPr>
          <a:lstStyle/>
          <a:p>
            <a:r>
              <a:rPr lang="ar-EG" sz="2800" b="1" dirty="0">
                <a:solidFill>
                  <a:srgbClr val="00B0F0"/>
                </a:solidFill>
                <a:latin typeface="Alexandria" charset="0"/>
                <a:cs typeface="Alexandria" charset="0"/>
              </a:rPr>
              <a:t>المعاينة الاحتمالية المقيدة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78A3D691-D12B-CE9B-67FB-0F25D504D1CE}"/>
              </a:ext>
            </a:extLst>
          </p:cNvPr>
          <p:cNvSpPr txBox="1"/>
          <p:nvPr/>
        </p:nvSpPr>
        <p:spPr>
          <a:xfrm>
            <a:off x="1748589" y="5133474"/>
            <a:ext cx="3609474" cy="523220"/>
          </a:xfrm>
          <a:prstGeom prst="rect">
            <a:avLst/>
          </a:prstGeom>
          <a:noFill/>
        </p:spPr>
        <p:txBody>
          <a:bodyPr wrap="square" rtlCol="1">
            <a:spAutoFit/>
          </a:bodyPr>
          <a:lstStyle/>
          <a:p>
            <a:pPr algn="ctr"/>
            <a:r>
              <a:rPr lang="ar-EG" sz="2800" b="1" dirty="0">
                <a:solidFill>
                  <a:schemeClr val="accent5"/>
                </a:solidFill>
              </a:rPr>
              <a:t>تنقسم  إلى الأنواع التالية</a:t>
            </a:r>
          </a:p>
        </p:txBody>
      </p:sp>
    </p:spTree>
    <p:extLst>
      <p:ext uri="{BB962C8B-B14F-4D97-AF65-F5344CB8AC3E}">
        <p14:creationId xmlns:p14="http://schemas.microsoft.com/office/powerpoint/2010/main" val="279848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4822" y="1155869"/>
            <a:ext cx="10154653" cy="4585871"/>
          </a:xfrm>
          <a:prstGeom prst="rect">
            <a:avLst/>
          </a:prstGeom>
          <a:noFill/>
        </p:spPr>
        <p:txBody>
          <a:bodyPr wrap="square" rtlCol="0">
            <a:spAutoFit/>
          </a:bodyPr>
          <a:lstStyle/>
          <a:p>
            <a:pPr algn="ctr" rtl="1"/>
            <a:r>
              <a:rPr lang="ar-EG" sz="2000" b="1" dirty="0">
                <a:latin typeface="Alexandria" charset="0"/>
                <a:cs typeface="Alexandria" charset="0"/>
              </a:rPr>
              <a:t>أولا: العينة الطبقية</a:t>
            </a:r>
          </a:p>
          <a:p>
            <a:pPr algn="ctr" rtl="1"/>
            <a:r>
              <a:rPr lang="en-US" sz="2000" b="1" dirty="0">
                <a:latin typeface="Alexandria" charset="0"/>
                <a:cs typeface="Alexandria" charset="0"/>
              </a:rPr>
              <a:t>Stratified Sample </a:t>
            </a:r>
          </a:p>
          <a:p>
            <a:pPr marL="285750" indent="-285750" algn="r" rtl="1">
              <a:buFont typeface="Wingdings" panose="05000000000000000000" pitchFamily="2" charset="2"/>
              <a:buChar char="ü"/>
            </a:pPr>
            <a:r>
              <a:rPr lang="ar-EG" dirty="0">
                <a:latin typeface="Alexandria" charset="0"/>
                <a:cs typeface="Alexandria" charset="0"/>
              </a:rPr>
              <a:t>إن 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تتطلب العينة العشوائية الطبقية توفر التجانس لظاهرة معينة (يوجد تجانس داخل كل طبقة مع عدم وجود شرط التجانس بين الطبقات الكلية).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تقسيم المجتمع إلى مجموعات جزئية من الطبقات ذات الصلة يعني بأن العينة ستكون أكثر تمثيلا للمجتمع</a:t>
            </a:r>
            <a:r>
              <a:rPr lang="ar-EG" b="1" dirty="0">
                <a:latin typeface="Alexandria" charset="0"/>
                <a:cs typeface="Alexandria" charset="0"/>
              </a:rPr>
              <a:t>. </a:t>
            </a:r>
          </a:p>
          <a:p>
            <a:pPr algn="r" rtl="1"/>
            <a:endParaRPr lang="ar-EG" b="1" dirty="0">
              <a:latin typeface="Alexandria" charset="0"/>
              <a:cs typeface="Alexandria" charset="0"/>
            </a:endParaRPr>
          </a:p>
          <a:p>
            <a:pPr algn="r" rtl="1"/>
            <a:r>
              <a:rPr lang="ar-EG" b="1" dirty="0">
                <a:latin typeface="Alexandria" charset="0"/>
                <a:cs typeface="Alexandria" charset="0"/>
              </a:rPr>
              <a:t>تنقسم العينة العشوائية الطبقية إلى: </a:t>
            </a:r>
          </a:p>
          <a:p>
            <a:pPr marL="285750" indent="-285750" algn="r" rtl="1">
              <a:buFont typeface="Wingdings" panose="05000000000000000000" pitchFamily="2" charset="2"/>
              <a:buChar char="Ø"/>
            </a:pPr>
            <a:r>
              <a:rPr lang="ar-EG" dirty="0">
                <a:latin typeface="Alexandria" charset="0"/>
                <a:cs typeface="Alexandria" charset="0"/>
              </a:rPr>
              <a:t>عينة عشوائية طبقية متساوية : تقسم العينة الكلية على الطبقات بالتساوي</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عينة عشوائية طبقية متناسبة : يؤخذ عدد من كل طبقة يتناسب مع حجم الطبقة في المجتمع الكلي</a:t>
            </a:r>
          </a:p>
          <a:p>
            <a:pPr algn="r" rtl="1"/>
            <a:endParaRPr lang="ar-EG"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57042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4861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447098"/>
          </a:xfrm>
          <a:prstGeom prst="rect">
            <a:avLst/>
          </a:prstGeom>
          <a:noFill/>
        </p:spPr>
        <p:txBody>
          <a:bodyPr wrap="square" rtlCol="0">
            <a:spAutoFit/>
          </a:bodyPr>
          <a:lstStyle/>
          <a:p>
            <a:pPr algn="ctr" rtl="1"/>
            <a:r>
              <a:rPr lang="ar-EG" sz="2000" b="1" u="sng" dirty="0">
                <a:latin typeface="Alexandria" charset="0"/>
                <a:cs typeface="Alexandria" charset="0"/>
              </a:rPr>
              <a:t>مثال: </a:t>
            </a:r>
          </a:p>
          <a:p>
            <a:pPr algn="r" rtl="1"/>
            <a:r>
              <a:rPr lang="ar-EG" b="1" u="sng" dirty="0">
                <a:latin typeface="Alexandria" charset="0"/>
                <a:cs typeface="Alexandria" charset="0"/>
              </a:rPr>
              <a:t> </a:t>
            </a:r>
            <a:r>
              <a:rPr lang="ar-EG" dirty="0">
                <a:latin typeface="Alexandria" charset="0"/>
                <a:cs typeface="Alexandria" charset="0"/>
              </a:rPr>
              <a:t>إذا كان لدينا مجتمع </a:t>
            </a:r>
            <a:r>
              <a:rPr lang="en-US" dirty="0">
                <a:latin typeface="Alexandria" charset="0"/>
                <a:cs typeface="Alexandria" charset="0"/>
              </a:rPr>
              <a:t>N= 10000  </a:t>
            </a:r>
            <a:r>
              <a:rPr lang="ar-EG" dirty="0">
                <a:latin typeface="Alexandria" charset="0"/>
                <a:cs typeface="Alexandria" charset="0"/>
              </a:rPr>
              <a:t> ويتكون من أربع طبقات ، فإذا كانت: </a:t>
            </a:r>
          </a:p>
          <a:p>
            <a:pPr algn="r" rtl="1"/>
            <a:r>
              <a:rPr lang="ar-EG" dirty="0">
                <a:latin typeface="Alexandria" charset="0"/>
                <a:cs typeface="Alexandria" charset="0"/>
              </a:rPr>
              <a:t>الطبقة الأولى = 4000   ، الطبقة الثانية = 3000  ، الطبقة الثالثة = 2000  ، الطبقة الرابعة = 1000 </a:t>
            </a:r>
          </a:p>
          <a:p>
            <a:pPr algn="r" rtl="1"/>
            <a:r>
              <a:rPr lang="ar-EG" dirty="0">
                <a:latin typeface="Alexandria" charset="0"/>
                <a:cs typeface="Alexandria" charset="0"/>
              </a:rPr>
              <a:t>وأردنا سحب عينة طبقية عشوائية </a:t>
            </a:r>
            <a:r>
              <a:rPr lang="en-US" dirty="0">
                <a:latin typeface="Alexandria" charset="0"/>
                <a:cs typeface="Alexandria" charset="0"/>
              </a:rPr>
              <a:t>n= 100 </a:t>
            </a:r>
            <a:r>
              <a:rPr lang="ar-EG" dirty="0">
                <a:latin typeface="Alexandria" charset="0"/>
                <a:cs typeface="Alexandria" charset="0"/>
              </a:rPr>
              <a:t> من ذلك المجتمع تمثل عينة عشوائية طبقية متساوية، وعينة عشوائية طبقية متناسبة ، فما هو العدد الذي يجب سحبه من كل طبقة لتشكيل العينة الإجمالية المطلوبة؟ </a:t>
            </a:r>
          </a:p>
          <a:p>
            <a:pPr algn="r" rtl="1"/>
            <a:endParaRPr lang="ar-EG" dirty="0">
              <a:latin typeface="Alexandria" charset="0"/>
              <a:cs typeface="Alexandria" charset="0"/>
            </a:endParaRPr>
          </a:p>
          <a:p>
            <a:pPr algn="ctr" rtl="1"/>
            <a:r>
              <a:rPr lang="ar-EG" b="1" dirty="0">
                <a:latin typeface="Alexandria" charset="0"/>
                <a:cs typeface="Alexandria" charset="0"/>
              </a:rPr>
              <a:t>أولا : العينة العشوائية الطبقية المتساوية</a:t>
            </a:r>
          </a:p>
          <a:p>
            <a:pPr algn="r" rtl="1"/>
            <a:endParaRPr lang="ar-EG" dirty="0">
              <a:latin typeface="Alexandria" charset="0"/>
              <a:cs typeface="Alexandria" charset="0"/>
            </a:endParaRPr>
          </a:p>
          <a:p>
            <a:pPr algn="r" rtl="1"/>
            <a:r>
              <a:rPr lang="ar-EG" dirty="0">
                <a:latin typeface="Alexandria" charset="0"/>
                <a:cs typeface="Alexandria" charset="0"/>
              </a:rPr>
              <a:t>يمكن الوصول إلى العدد المطلوب من كل طبقة حسب القانون التالي: </a:t>
            </a:r>
          </a:p>
          <a:p>
            <a:pPr algn="r" rtl="1"/>
            <a:endParaRPr lang="ar-EG" dirty="0">
              <a:latin typeface="Alexandria" charset="0"/>
              <a:cs typeface="Alexandria" charset="0"/>
            </a:endParaRPr>
          </a:p>
          <a:p>
            <a:pPr algn="r" rtl="1"/>
            <a:r>
              <a:rPr lang="ar-EG" dirty="0">
                <a:latin typeface="Alexandria" charset="0"/>
                <a:cs typeface="Alexandria" charset="0"/>
              </a:rPr>
              <a:t>عدد العناصر من كل طبقة = حجم العينة الكلية / عدد الطبقات   = 100/ 4 = 25 عنصر من كل طبقة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865937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4861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078313"/>
          </a:xfrm>
          <a:prstGeom prst="rect">
            <a:avLst/>
          </a:prstGeom>
          <a:noFill/>
        </p:spPr>
        <p:txBody>
          <a:bodyPr wrap="square" rtlCol="0">
            <a:spAutoFit/>
          </a:bodyPr>
          <a:lstStyle/>
          <a:p>
            <a:pPr algn="ctr" rtl="1"/>
            <a:r>
              <a:rPr lang="ar-EG" b="1" dirty="0">
                <a:latin typeface="Alexandria" charset="0"/>
                <a:cs typeface="Alexandria" charset="0"/>
              </a:rPr>
              <a:t>ثانيا: العينة العشوائية الطبقية المتناسبة </a:t>
            </a:r>
          </a:p>
          <a:p>
            <a:pPr algn="ctr" rtl="1"/>
            <a:endParaRPr lang="ar-EG" b="1" dirty="0">
              <a:latin typeface="Alexandria" charset="0"/>
              <a:cs typeface="Alexandria" charset="0"/>
            </a:endParaRPr>
          </a:p>
          <a:p>
            <a:pPr algn="r" rtl="1"/>
            <a:r>
              <a:rPr lang="ar-EG" dirty="0">
                <a:latin typeface="Alexandria" charset="0"/>
                <a:cs typeface="Alexandria" charset="0"/>
              </a:rPr>
              <a:t>يمكن الوصول إلى العدد المطلوب من كل طبقة حسب القانون التالي: </a:t>
            </a:r>
          </a:p>
          <a:p>
            <a:pPr algn="r" rtl="1"/>
            <a:endParaRPr lang="ar-EG" dirty="0">
              <a:latin typeface="Alexandria" charset="0"/>
              <a:cs typeface="Alexandria" charset="0"/>
            </a:endParaRPr>
          </a:p>
          <a:p>
            <a:pPr algn="r" rtl="1"/>
            <a:r>
              <a:rPr lang="ar-EG" dirty="0">
                <a:latin typeface="Alexandria" charset="0"/>
                <a:cs typeface="Alexandria" charset="0"/>
              </a:rPr>
              <a:t>عدد العناصر من الطبقة الأولى = ( حجم الطبقة الأولى / حجم المجتمع) * حجم العينة المطلوب</a:t>
            </a:r>
          </a:p>
          <a:p>
            <a:pPr algn="r" rtl="1"/>
            <a:r>
              <a:rPr lang="ar-EG" dirty="0">
                <a:latin typeface="Alexandria" charset="0"/>
                <a:cs typeface="Alexandria" charset="0"/>
              </a:rPr>
              <a:t>                                                         = (4000 / 10000) * 100 = 40 عنصر</a:t>
            </a:r>
          </a:p>
          <a:p>
            <a:pPr algn="r" rtl="1"/>
            <a:endParaRPr lang="ar-EG" dirty="0">
              <a:latin typeface="Alexandria" charset="0"/>
              <a:cs typeface="Alexandria" charset="0"/>
            </a:endParaRPr>
          </a:p>
          <a:p>
            <a:pPr algn="r" rtl="1"/>
            <a:r>
              <a:rPr lang="ar-EG" dirty="0">
                <a:latin typeface="Alexandria" charset="0"/>
                <a:cs typeface="Alexandria" charset="0"/>
              </a:rPr>
              <a:t> عدد العناصر من الطبقة الثانية = ( حجم الطبقة الثانية / حجم المجتمع) * حجم العينة المطلوب</a:t>
            </a:r>
          </a:p>
          <a:p>
            <a:pPr algn="r" rtl="1"/>
            <a:r>
              <a:rPr lang="ar-EG" dirty="0">
                <a:latin typeface="Alexandria" charset="0"/>
                <a:cs typeface="Alexandria" charset="0"/>
              </a:rPr>
              <a:t>                                                           = (3000 / 10000) * 100 = 30 عنصر </a:t>
            </a:r>
          </a:p>
          <a:p>
            <a:pPr algn="r" rtl="1"/>
            <a:endParaRPr lang="ar-EG" dirty="0">
              <a:latin typeface="Alexandria" charset="0"/>
              <a:cs typeface="Alexandria" charset="0"/>
            </a:endParaRPr>
          </a:p>
          <a:p>
            <a:pPr algn="r" rtl="1"/>
            <a:r>
              <a:rPr lang="ar-EG" dirty="0">
                <a:latin typeface="Alexandria" charset="0"/>
                <a:cs typeface="Alexandria" charset="0"/>
              </a:rPr>
              <a:t>عدد العناصر من الطبقة الثالثة = ( حجم الطبقة الثالثة / حجم المجتمع) * حجم العينة المطلوب</a:t>
            </a:r>
          </a:p>
          <a:p>
            <a:pPr algn="r" rtl="1"/>
            <a:r>
              <a:rPr lang="ar-EG" dirty="0">
                <a:latin typeface="Alexandria" charset="0"/>
                <a:cs typeface="Alexandria" charset="0"/>
              </a:rPr>
              <a:t>                                                          = (2000 / 10000) * 100 = 20 عنصر</a:t>
            </a:r>
          </a:p>
          <a:p>
            <a:pPr algn="r" rtl="1"/>
            <a:endParaRPr lang="ar-EG" dirty="0">
              <a:latin typeface="Alexandria" charset="0"/>
              <a:cs typeface="Alexandria" charset="0"/>
            </a:endParaRPr>
          </a:p>
          <a:p>
            <a:pPr algn="r" rtl="1"/>
            <a:r>
              <a:rPr lang="ar-EG" dirty="0">
                <a:latin typeface="Alexandria" charset="0"/>
                <a:cs typeface="Alexandria" charset="0"/>
              </a:rPr>
              <a:t>عدد العناصر من الطبقة الرابعة = ( حجم الطبقة الرابعة/ حجم المجتمع) * حجم العينة المطلوب</a:t>
            </a:r>
          </a:p>
          <a:p>
            <a:pPr algn="r" rtl="1"/>
            <a:r>
              <a:rPr lang="ar-EG" dirty="0">
                <a:latin typeface="Alexandria" charset="0"/>
                <a:cs typeface="Alexandria" charset="0"/>
              </a:rPr>
              <a:t>                                                          = (1000 / 10000) * 100 = 10 عنصر</a:t>
            </a:r>
          </a:p>
          <a:p>
            <a:pPr algn="ctr" rtl="1"/>
            <a:r>
              <a:rPr lang="ar-EG" dirty="0">
                <a:solidFill>
                  <a:schemeClr val="accent1"/>
                </a:solidFill>
                <a:latin typeface="Alexandria" charset="0"/>
                <a:cs typeface="Alexandria" charset="0"/>
              </a:rPr>
              <a:t>إجمالي عدد العينة = ( عينة الطبقة الأولى + عينة الطبقة الثانية + عينة الطبقة الثالثة + عينة الطبقة الرابعة)</a:t>
            </a:r>
          </a:p>
          <a:p>
            <a:pPr algn="ctr" rtl="1"/>
            <a:r>
              <a:rPr lang="ar-EG" dirty="0">
                <a:solidFill>
                  <a:schemeClr val="accent1"/>
                </a:solidFill>
                <a:latin typeface="Alexandria" charset="0"/>
                <a:cs typeface="Alexandria" charset="0"/>
              </a:rPr>
              <a:t>                                  = ( 40 + 30 + 20 + 10)= 100 عنصر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88082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585871"/>
          </a:xfrm>
          <a:prstGeom prst="rect">
            <a:avLst/>
          </a:prstGeom>
          <a:noFill/>
        </p:spPr>
        <p:txBody>
          <a:bodyPr wrap="square" rtlCol="0">
            <a:spAutoFit/>
          </a:bodyPr>
          <a:lstStyle/>
          <a:p>
            <a:pPr algn="ctr" rtl="1"/>
            <a:r>
              <a:rPr lang="ar-EG" sz="2000" b="1" dirty="0">
                <a:latin typeface="Alexandria" charset="0"/>
                <a:cs typeface="Alexandria" charset="0"/>
              </a:rPr>
              <a:t>ثانيا: العينة العنقودية</a:t>
            </a:r>
          </a:p>
          <a:p>
            <a:pPr algn="ctr" rtl="1"/>
            <a:r>
              <a:rPr lang="en-US" sz="2000" b="1" dirty="0">
                <a:latin typeface="Alexandria" charset="0"/>
                <a:cs typeface="Alexandria" charset="0"/>
              </a:rPr>
              <a:t>Cluster Sample </a:t>
            </a:r>
          </a:p>
          <a:p>
            <a:pPr marL="285750" indent="-285750" algn="r" rtl="1">
              <a:buFont typeface="Wingdings" panose="05000000000000000000" pitchFamily="2" charset="2"/>
              <a:buChar char="ü"/>
            </a:pPr>
            <a:r>
              <a:rPr lang="ar-EG" dirty="0">
                <a:latin typeface="Alexandria" charset="0"/>
                <a:cs typeface="Alexandria" charset="0"/>
              </a:rPr>
              <a:t>وحدات 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يحوي كل عنقود على عدد من عناصر المجتمع الاصلية والتي غالبا ما تكون متجانسة.</a:t>
            </a:r>
          </a:p>
          <a:p>
            <a:pPr algn="r" rtl="1"/>
            <a:r>
              <a:rPr lang="ar-EG" dirty="0">
                <a:latin typeface="Alexandria" charset="0"/>
                <a:cs typeface="Alexandria" charset="0"/>
              </a:rPr>
              <a:t> </a:t>
            </a:r>
          </a:p>
          <a:p>
            <a:pPr marL="285750" indent="-285750" algn="r" rtl="1">
              <a:buFont typeface="Wingdings" panose="05000000000000000000" pitchFamily="2" charset="2"/>
              <a:buChar char="ü"/>
            </a:pPr>
            <a:r>
              <a:rPr lang="ar-EG" dirty="0">
                <a:latin typeface="Alexandria" charset="0"/>
                <a:cs typeface="Alexandria" charset="0"/>
              </a:rPr>
              <a:t>تتميز 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a:p>
            <a:pPr algn="r" rtl="1"/>
            <a:endParaRPr lang="ar-EG" dirty="0">
              <a:latin typeface="Alexandria" charset="0"/>
              <a:cs typeface="Alexandria" charset="0"/>
            </a:endParaRPr>
          </a:p>
          <a:p>
            <a:pPr algn="r" rtl="1"/>
            <a:r>
              <a:rPr lang="ar-EG" b="1" u="sng" dirty="0">
                <a:latin typeface="Alexandria" charset="0"/>
                <a:cs typeface="Alexandria" charset="0"/>
              </a:rPr>
              <a:t>مثال: </a:t>
            </a:r>
            <a:r>
              <a:rPr lang="ar-EG" dirty="0">
                <a:latin typeface="Alexandria" charset="0"/>
                <a:cs typeface="Alexandria" charset="0"/>
              </a:rPr>
              <a:t>دراسة مديريات التربية في دولة ما  وكانت تتكون من عدد معين من المديريات ، فإن هذه المديريات تشكل عناقيد  وكل مديرية فيها تمثل عنقود.  </a:t>
            </a:r>
          </a:p>
          <a:p>
            <a:pPr algn="r" rtl="1"/>
            <a:r>
              <a:rPr lang="ar-EG" dirty="0">
                <a:latin typeface="Alexandria" charset="0"/>
                <a:cs typeface="Alexandria" charset="0"/>
              </a:rPr>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p>
          <a:p>
            <a:pPr algn="r" rtl="1"/>
            <a:endParaRPr lang="ar-EG" dirty="0">
              <a:latin typeface="Alexandria" charset="0"/>
              <a:cs typeface="Alexandria" charset="0"/>
            </a:endParaRP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6692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BB9618B0-FA65-48F0-BA68-63BA4527DA32}"/>
              </a:ext>
            </a:extLst>
          </p:cNvPr>
          <p:cNvSpPr txBox="1"/>
          <p:nvPr/>
        </p:nvSpPr>
        <p:spPr>
          <a:xfrm>
            <a:off x="1556085" y="1550006"/>
            <a:ext cx="8646694" cy="3693319"/>
          </a:xfrm>
          <a:prstGeom prst="rect">
            <a:avLst/>
          </a:prstGeom>
          <a:noFill/>
        </p:spPr>
        <p:txBody>
          <a:bodyPr wrap="square" rtlCol="1">
            <a:spAutoFit/>
          </a:bodyPr>
          <a:lstStyle/>
          <a:p>
            <a:pPr algn="ctr"/>
            <a:r>
              <a:rPr lang="ar-EG" sz="2000" b="1" dirty="0">
                <a:latin typeface="Alexandria"/>
              </a:rPr>
              <a:t>تنقسم العينة العنقودية </a:t>
            </a:r>
          </a:p>
          <a:p>
            <a:pPr marL="285750" indent="-285750" algn="r" rtl="1">
              <a:buFont typeface="Wingdings" panose="05000000000000000000" pitchFamily="2" charset="2"/>
              <a:buChar char="q"/>
            </a:pPr>
            <a:r>
              <a:rPr lang="ar-EG" b="1" dirty="0">
                <a:latin typeface="Alexandria"/>
              </a:rPr>
              <a:t>مرحلة واحدة : </a:t>
            </a:r>
            <a:r>
              <a:rPr lang="ar-EG" dirty="0">
                <a:latin typeface="Alexandria"/>
              </a:rPr>
              <a:t>على سبيل المثال إذا أردنا دراسة الدخول السنوية في مدينة عمان ، فإنه يتم تقسيمها إلى أحياء وليكن ( 500حي) ، ويتم بعد ذلك سحب  50 حي عشوائيا منها كعناقيد يتم دراستها وهنا تكون عينة عنقودية بمرحلة واحدة .</a:t>
            </a:r>
          </a:p>
          <a:p>
            <a:pPr algn="r" rtl="1"/>
            <a:endParaRPr lang="ar-EG" dirty="0">
              <a:latin typeface="Alexandria"/>
            </a:endParaRPr>
          </a:p>
          <a:p>
            <a:pPr marL="285750" indent="-285750" algn="r" rtl="1">
              <a:buFont typeface="Wingdings" panose="05000000000000000000" pitchFamily="2" charset="2"/>
              <a:buChar char="q"/>
            </a:pPr>
            <a:r>
              <a:rPr lang="ar-EG" b="1" dirty="0">
                <a:latin typeface="Alexandria"/>
              </a:rPr>
              <a:t>مرحلتين : </a:t>
            </a:r>
            <a:r>
              <a:rPr lang="ar-EG" dirty="0">
                <a:latin typeface="Alexandria"/>
              </a:rPr>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p>
          <a:p>
            <a:pPr algn="r" rtl="1"/>
            <a:endParaRPr lang="ar-EG" dirty="0">
              <a:latin typeface="Alexandria"/>
            </a:endParaRPr>
          </a:p>
          <a:p>
            <a:pPr marL="285750" indent="-285750" algn="r" rtl="1">
              <a:buFont typeface="Wingdings" panose="05000000000000000000" pitchFamily="2" charset="2"/>
              <a:buChar char="q"/>
            </a:pPr>
            <a:r>
              <a:rPr lang="ar-EG" b="1" dirty="0">
                <a:latin typeface="Alexandria"/>
              </a:rPr>
              <a:t>متعددة المراحل : </a:t>
            </a:r>
            <a:r>
              <a:rPr lang="ar-EG" dirty="0">
                <a:latin typeface="Alexandria"/>
              </a:rPr>
              <a:t>في المثال السابق إذا تابعنا السحب وأخذنا عشوائيا من الشوارع من تلك الحارات فهنا يكون لدينا عينة عنقودية متعددة المراحل. </a:t>
            </a:r>
          </a:p>
          <a:p>
            <a:pPr algn="r" rtl="1"/>
            <a:endParaRPr lang="ar-EG" dirty="0">
              <a:latin typeface="Alexandria"/>
            </a:endParaRPr>
          </a:p>
          <a:p>
            <a:pPr marL="285750" indent="-285750" algn="r" rtl="1">
              <a:buFont typeface="Wingdings" panose="05000000000000000000" pitchFamily="2" charset="2"/>
              <a:buChar char="q"/>
            </a:pPr>
            <a:r>
              <a:rPr lang="ar-EG" b="1" dirty="0">
                <a:latin typeface="Alexandria"/>
              </a:rPr>
              <a:t>مساحية: </a:t>
            </a:r>
            <a:r>
              <a:rPr lang="ar-EG" dirty="0">
                <a:latin typeface="Alexandria"/>
              </a:rPr>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p:txBody>
      </p:sp>
    </p:spTree>
    <p:extLst>
      <p:ext uri="{BB962C8B-B14F-4D97-AF65-F5344CB8AC3E}">
        <p14:creationId xmlns:p14="http://schemas.microsoft.com/office/powerpoint/2010/main" val="15549113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601533"/>
          </a:xfrm>
          <a:prstGeom prst="rect">
            <a:avLst/>
          </a:prstGeom>
          <a:noFill/>
        </p:spPr>
        <p:txBody>
          <a:bodyPr wrap="square" rtlCol="0">
            <a:spAutoFit/>
          </a:bodyPr>
          <a:lstStyle/>
          <a:p>
            <a:pPr algn="ctr" rtl="1"/>
            <a:r>
              <a:rPr lang="ar-EG" sz="2000" b="1" dirty="0">
                <a:latin typeface="Alexandria" charset="0"/>
                <a:cs typeface="Alexandria" charset="0"/>
              </a:rPr>
              <a:t>ثالثا: العينة المنتظمة</a:t>
            </a:r>
          </a:p>
          <a:p>
            <a:pPr algn="ctr" rtl="1"/>
            <a:r>
              <a:rPr lang="en-US" sz="2000" b="1" dirty="0">
                <a:latin typeface="Alexandria" charset="0"/>
                <a:cs typeface="Alexandria" charset="0"/>
              </a:rPr>
              <a:t>Systematic Sample </a:t>
            </a:r>
          </a:p>
          <a:p>
            <a:pPr marL="285750" indent="-285750" algn="r" rtl="1">
              <a:buFont typeface="Wingdings" panose="05000000000000000000" pitchFamily="2" charset="2"/>
              <a:buChar char="ü"/>
            </a:pPr>
            <a:r>
              <a:rPr lang="ar-EG" dirty="0">
                <a:latin typeface="Alexandria" charset="0"/>
                <a:cs typeface="Alexandria" charset="0"/>
              </a:rPr>
              <a:t>تقوم على أساس تحديد فرق بين مفردات المجتمع ( مسافة الانتظام) عن طريق قسمة عدد أفراد المجتمع على عدد أفراد العينة المطلوبة.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إذا افترض انه تم سحب المفردة رقم 7 ، فتكون أرقام العينة المختارة هي 7 ، 17 ، 37 ، 47 ، ..........وحتى رقم 397</a:t>
            </a:r>
          </a:p>
          <a:p>
            <a:pPr algn="ctr" rtl="1"/>
            <a:endParaRPr lang="ar-EG" sz="2000" b="1" dirty="0">
              <a:latin typeface="Alexandria" charset="0"/>
              <a:cs typeface="Alexandria" charset="0"/>
            </a:endParaRPr>
          </a:p>
          <a:p>
            <a:pPr algn="ctr" rtl="1"/>
            <a:r>
              <a:rPr lang="ar-EG" sz="2000" b="1" dirty="0">
                <a:latin typeface="Alexandria" charset="0"/>
                <a:cs typeface="Alexandria" charset="0"/>
              </a:rPr>
              <a:t>رابعا: العينة المضاعفة</a:t>
            </a:r>
          </a:p>
          <a:p>
            <a:pPr algn="ctr" rtl="1"/>
            <a:r>
              <a:rPr lang="en-US" sz="2000" b="1" dirty="0">
                <a:latin typeface="Alexandria" charset="0"/>
                <a:cs typeface="Alexandria" charset="0"/>
              </a:rPr>
              <a:t>Double Sample </a:t>
            </a:r>
          </a:p>
          <a:p>
            <a:pPr marL="285750" indent="-285750" algn="r" rtl="1">
              <a:buFont typeface="Wingdings" panose="05000000000000000000" pitchFamily="2" charset="2"/>
              <a:buChar char="ü"/>
            </a:pPr>
            <a:r>
              <a:rPr lang="ar-EG" dirty="0">
                <a:latin typeface="Alexandria" charset="0"/>
                <a:cs typeface="Alexandria" charset="0"/>
              </a:rPr>
              <a:t>يلجأ 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يمكن العودة إلى المستجوبين مرة أخرى  وطرح بعض الأسئلة عليهم للوصول إلى معلومات أكثر فائدة. </a:t>
            </a:r>
          </a:p>
          <a:p>
            <a:pPr algn="r" rtl="1"/>
            <a:endParaRPr lang="ar-EG" sz="2000" b="1" dirty="0">
              <a:latin typeface="Alexandria" charset="0"/>
              <a:cs typeface="Alexandria" charset="0"/>
            </a:endParaRPr>
          </a:p>
          <a:p>
            <a:pPr algn="r" rtl="1"/>
            <a:endParaRPr lang="ar-EG" sz="2000" b="1" dirty="0">
              <a:latin typeface="Alexandria" charset="0"/>
              <a:cs typeface="Alexandria" charset="0"/>
            </a:endParaRPr>
          </a:p>
          <a:p>
            <a:pPr algn="r" rtl="1"/>
            <a:endParaRPr lang="ar-EG" sz="20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1281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8907" y="1092191"/>
            <a:ext cx="4500011" cy="954107"/>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المعاينة غير الاحتمالية</a:t>
            </a:r>
            <a:endParaRPr lang="en-US" sz="2800" b="1" dirty="0">
              <a:solidFill>
                <a:srgbClr val="00B0F0"/>
              </a:solidFill>
              <a:latin typeface="Alexandria" charset="0"/>
              <a:cs typeface="Alexandria" charset="0"/>
            </a:endParaRPr>
          </a:p>
          <a:p>
            <a:pPr algn="r"/>
            <a:r>
              <a:rPr lang="en-US" sz="2800" b="1" dirty="0">
                <a:solidFill>
                  <a:srgbClr val="00B0F0"/>
                </a:solidFill>
                <a:latin typeface="Alexandria" charset="0"/>
                <a:cs typeface="Alexandria" charset="0"/>
              </a:rPr>
              <a:t>Non-Probability Sampling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2448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355312"/>
          </a:xfrm>
          <a:prstGeom prst="rect">
            <a:avLst/>
          </a:prstGeom>
          <a:noFill/>
        </p:spPr>
        <p:txBody>
          <a:bodyPr wrap="square" rtlCol="0">
            <a:spAutoFit/>
          </a:bodyPr>
          <a:lstStyle/>
          <a:p>
            <a:pPr marL="285750" indent="-285750" algn="r" rtl="1">
              <a:buFont typeface="Wingdings" panose="05000000000000000000" pitchFamily="2" charset="2"/>
              <a:buChar char="ü"/>
            </a:pPr>
            <a:r>
              <a:rPr lang="ar-EG" dirty="0">
                <a:latin typeface="Alexandria" charset="0"/>
                <a:cs typeface="Alexandria" charset="0"/>
              </a:rPr>
              <a:t>وهي 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a:t>
            </a:r>
          </a:p>
          <a:p>
            <a:pPr algn="ctr" rtl="1"/>
            <a:endParaRPr lang="ar-EG" b="1" dirty="0">
              <a:latin typeface="Alexandria" charset="0"/>
              <a:cs typeface="Alexandria" charset="0"/>
            </a:endParaRPr>
          </a:p>
          <a:p>
            <a:pPr algn="ctr" rtl="1"/>
            <a:r>
              <a:rPr lang="ar-EG" b="1" dirty="0">
                <a:latin typeface="Alexandria" charset="0"/>
                <a:cs typeface="Alexandria" charset="0"/>
              </a:rPr>
              <a:t>المعاينة غير الاحتمالية </a:t>
            </a:r>
          </a:p>
          <a:p>
            <a:pPr algn="r" rtl="1"/>
            <a:r>
              <a:rPr lang="ar-EG" b="1" dirty="0">
                <a:latin typeface="Alexandria" charset="0"/>
                <a:cs typeface="Alexandria" charset="0"/>
              </a:rPr>
              <a:t>تنقسم إلى الأنواع التالية من العينات</a:t>
            </a:r>
            <a:endParaRPr lang="ar-EG" dirty="0">
              <a:latin typeface="Alexandria" charset="0"/>
              <a:cs typeface="Alexandria" charset="0"/>
            </a:endParaRPr>
          </a:p>
          <a:p>
            <a:pPr algn="r" rtl="1"/>
            <a:r>
              <a:rPr lang="ar-EG" b="1" u="sng" dirty="0">
                <a:latin typeface="Alexandria" charset="0"/>
                <a:cs typeface="Alexandria" charset="0"/>
              </a:rPr>
              <a:t>1-العينة الميسرة</a:t>
            </a:r>
          </a:p>
          <a:p>
            <a:pPr marL="285750" indent="-285750" algn="r" rtl="1">
              <a:buFont typeface="Wingdings" panose="05000000000000000000" pitchFamily="2" charset="2"/>
              <a:buChar char="ü"/>
            </a:pPr>
            <a:r>
              <a:rPr lang="ar-EG" dirty="0">
                <a:latin typeface="Alexandria" charset="0"/>
                <a:cs typeface="Alexandria" charset="0"/>
              </a:rPr>
              <a:t>اختيار جزافي  أو مصادفة الحالات المدروسة  والتي يكون سهل الحصول عليها في العينة ، إذ يتم اختيار وحدات العينة بناء على سرعة الوصول والاتصال بالأعضاء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سريعة التنفيذ وقليلة التكلفة ولا يمكن تعميم نتائجها ، فغالبا هذه العينة تستخدم كدراسة قبلية أكثر من كونها عينة مهيكلة متكاملة .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a:p>
            <a:pPr algn="r" rtl="1"/>
            <a:r>
              <a:rPr lang="ar-EG" dirty="0">
                <a:latin typeface="Alexandria" charset="0"/>
                <a:cs typeface="Alexandria" charset="0"/>
              </a:rPr>
              <a:t>	</a:t>
            </a:r>
          </a:p>
          <a:p>
            <a:pPr algn="ct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299454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170099"/>
          </a:xfrm>
          <a:prstGeom prst="rect">
            <a:avLst/>
          </a:prstGeom>
          <a:noFill/>
        </p:spPr>
        <p:txBody>
          <a:bodyPr wrap="square" rtlCol="0">
            <a:spAutoFit/>
          </a:bodyPr>
          <a:lstStyle/>
          <a:p>
            <a:pPr algn="r" rtl="1"/>
            <a:r>
              <a:rPr lang="ar-EG" b="1" u="sng" dirty="0">
                <a:latin typeface="Alexandria" charset="0"/>
                <a:cs typeface="Alexandria" charset="0"/>
              </a:rPr>
              <a:t>2-العينة الهادفة </a:t>
            </a:r>
          </a:p>
          <a:p>
            <a:pPr algn="r" rtl="1"/>
            <a:endParaRPr lang="ar-EG" b="1" u="sn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تستخدم العينة الهادفة للحصول على معلومات من شريحة محددة قادرة على توفير المعلومات لأنهم أفضل الأشخاص القادرين على توفير المعلومات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تستخدم العينة الهادفة  في الغالب عندما نتعامل مع عينات صغيرة أو عندما نتعامل مع حالات نريد منها معلومات خاصة.</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p>
          <a:p>
            <a:pPr algn="r" rtl="1"/>
            <a:endParaRPr lang="ar-EG" dirty="0">
              <a:latin typeface="Alexandria" charset="0"/>
              <a:cs typeface="Alexandria" charset="0"/>
            </a:endParaRPr>
          </a:p>
          <a:p>
            <a:pPr algn="ctr" rtl="1"/>
            <a:endParaRPr lang="ar-EG" sz="20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9580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555093"/>
          </a:xfrm>
          <a:prstGeom prst="rect">
            <a:avLst/>
          </a:prstGeom>
          <a:noFill/>
        </p:spPr>
        <p:txBody>
          <a:bodyPr wrap="square" rtlCol="0">
            <a:spAutoFit/>
          </a:bodyPr>
          <a:lstStyle/>
          <a:p>
            <a:pPr algn="r" rtl="1"/>
            <a:endParaRPr lang="ar-EG" dirty="0">
              <a:latin typeface="Alexandria" charset="0"/>
              <a:cs typeface="Alexandria" charset="0"/>
            </a:endParaRPr>
          </a:p>
          <a:p>
            <a:pPr algn="r" rtl="1"/>
            <a:r>
              <a:rPr lang="ar-EG" b="1" u="sng" dirty="0">
                <a:latin typeface="Alexandria" charset="0"/>
                <a:cs typeface="Alexandria" charset="0"/>
              </a:rPr>
              <a:t>3- العينة </a:t>
            </a:r>
            <a:r>
              <a:rPr lang="ar-EG" b="1" u="sng" dirty="0" err="1">
                <a:latin typeface="Alexandria" charset="0"/>
                <a:cs typeface="Alexandria" charset="0"/>
              </a:rPr>
              <a:t>الحصصية</a:t>
            </a:r>
            <a:r>
              <a:rPr lang="ar-EG" b="1" u="sng" dirty="0">
                <a:latin typeface="Alexandria" charset="0"/>
                <a:cs typeface="Alexandria" charset="0"/>
              </a:rPr>
              <a:t> </a:t>
            </a:r>
          </a:p>
          <a:p>
            <a:pPr algn="r" rtl="1"/>
            <a:endParaRPr lang="ar-EG" b="1" u="sn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تعتمد على تقسيم المجتمع الى مجموعات خاصة لها خصائص معينة تجمعها ( خصائص اجتماعية واقتصادية وتعليمية متجانسة) ، ثم حساب حصة كل مجموعة، ثم الحصول على تلك الحصة بأيسر الطرق.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تستخدم العينة </a:t>
            </a:r>
            <a:r>
              <a:rPr lang="ar-EG" dirty="0" err="1">
                <a:latin typeface="Alexandria" charset="0"/>
                <a:cs typeface="Alexandria" charset="0"/>
              </a:rPr>
              <a:t>الحصصية</a:t>
            </a:r>
            <a:r>
              <a:rPr lang="ar-EG" dirty="0">
                <a:latin typeface="Alexandria" charset="0"/>
                <a:cs typeface="Alexandria" charset="0"/>
              </a:rPr>
              <a:t> عندما يكون هناك صفات محددة يجب أن تؤخذ مسبقا بالاعتبار في العينة مثل ( الجنس ، الوظيفة، التوزيع الجغرافي)</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مثال :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تتشابه العينة </a:t>
            </a:r>
            <a:r>
              <a:rPr lang="ar-EG" dirty="0" err="1">
                <a:latin typeface="Alexandria" charset="0"/>
                <a:cs typeface="Alexandria" charset="0"/>
              </a:rPr>
              <a:t>الحصصية</a:t>
            </a:r>
            <a:r>
              <a:rPr lang="ar-EG" dirty="0">
                <a:latin typeface="Alexandria" charset="0"/>
                <a:cs typeface="Alexandria" charset="0"/>
              </a:rPr>
              <a:t> مع العينة الطبقية التناسبية إلا أن العينة </a:t>
            </a:r>
            <a:r>
              <a:rPr lang="ar-EG" dirty="0" err="1">
                <a:latin typeface="Alexandria" charset="0"/>
                <a:cs typeface="Alexandria" charset="0"/>
              </a:rPr>
              <a:t>الحصصية</a:t>
            </a:r>
            <a:r>
              <a:rPr lang="ar-EG" dirty="0">
                <a:latin typeface="Alexandria" charset="0"/>
                <a:cs typeface="Alexandria" charset="0"/>
              </a:rPr>
              <a:t> تختلف في أن عملية الاختيار  فيها داخل المجموعات المتجانسة نفسها تتم بطريقة انتقائية. </a:t>
            </a:r>
          </a:p>
          <a:p>
            <a:pPr algn="ctr" rtl="1"/>
            <a:endParaRPr lang="ar-EG" sz="20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8735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339102"/>
          </a:xfrm>
          <a:prstGeom prst="rect">
            <a:avLst/>
          </a:prstGeom>
          <a:noFill/>
        </p:spPr>
        <p:txBody>
          <a:bodyPr wrap="square" rtlCol="0">
            <a:spAutoFit/>
          </a:bodyPr>
          <a:lstStyle/>
          <a:p>
            <a:pPr algn="r" rtl="1"/>
            <a:r>
              <a:rPr lang="ar-EG" sz="2000" b="1" u="sng" dirty="0">
                <a:latin typeface="Alexandria" charset="0"/>
                <a:cs typeface="Alexandria" charset="0"/>
              </a:rPr>
              <a:t>4- عينة كرة الثلج</a:t>
            </a:r>
          </a:p>
          <a:p>
            <a:pPr marL="342900" indent="-342900" algn="r" rtl="1">
              <a:buFont typeface="Wingdings" panose="05000000000000000000" pitchFamily="2" charset="2"/>
              <a:buChar char="ü"/>
            </a:pPr>
            <a:r>
              <a:rPr lang="ar-EG" dirty="0">
                <a:latin typeface="Alexandria" charset="0"/>
                <a:cs typeface="Alexandria" charset="0"/>
              </a:rPr>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a:p>
            <a:pPr algn="r" rtl="1"/>
            <a:endParaRPr lang="ar-EG" dirty="0">
              <a:latin typeface="Alexandria" charset="0"/>
              <a:cs typeface="Alexandria" charset="0"/>
            </a:endParaRPr>
          </a:p>
          <a:p>
            <a:pPr marL="342900" indent="-342900" algn="r" rtl="1">
              <a:buFont typeface="Wingdings" panose="05000000000000000000" pitchFamily="2" charset="2"/>
              <a:buChar char="ü"/>
            </a:pPr>
            <a:r>
              <a:rPr lang="ar-EG" dirty="0">
                <a:latin typeface="Alexandria" charset="0"/>
                <a:cs typeface="Alexandria" charset="0"/>
              </a:rPr>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94006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رسم تخطيطي 1">
            <a:extLst>
              <a:ext uri="{FF2B5EF4-FFF2-40B4-BE49-F238E27FC236}">
                <a16:creationId xmlns:a16="http://schemas.microsoft.com/office/drawing/2014/main" id="{46CBB4DE-D6E2-9E99-364D-1FC60D2E9001}"/>
              </a:ext>
            </a:extLst>
          </p:cNvPr>
          <p:cNvGraphicFramePr/>
          <p:nvPr>
            <p:extLst>
              <p:ext uri="{D42A27DB-BD31-4B8C-83A1-F6EECF244321}">
                <p14:modId xmlns:p14="http://schemas.microsoft.com/office/powerpoint/2010/main" val="1548120119"/>
              </p:ext>
            </p:extLst>
          </p:nvPr>
        </p:nvGraphicFramePr>
        <p:xfrm>
          <a:off x="1087821" y="719666"/>
          <a:ext cx="1001110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35641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247317"/>
          </a:xfrm>
          <a:prstGeom prst="rect">
            <a:avLst/>
          </a:prstGeom>
          <a:noFill/>
        </p:spPr>
        <p:txBody>
          <a:bodyPr wrap="square" rtlCol="0">
            <a:spAutoFit/>
          </a:bodyPr>
          <a:lstStyle/>
          <a:p>
            <a:pPr algn="r" rtl="1"/>
            <a:r>
              <a:rPr lang="ar-EG" b="1" dirty="0">
                <a:latin typeface="Alexandria" charset="0"/>
                <a:cs typeface="Alexandria" charset="0"/>
              </a:rPr>
              <a:t>أخطاء المعاينة</a:t>
            </a:r>
          </a:p>
          <a:p>
            <a:pPr algn="r" rtl="1"/>
            <a:r>
              <a:rPr lang="ar-EG" dirty="0">
                <a:latin typeface="Alexandria" charset="0"/>
                <a:cs typeface="Alexandria" charset="0"/>
              </a:rPr>
              <a:t> هي الفرق بين التقدير الذي يتم الحصول عليه من العينة والقيمة الحقيقية ( معلمة المجتمع) ، والتي يتم الحصول عليها بالحصر الشامل . </a:t>
            </a:r>
          </a:p>
          <a:p>
            <a:pPr algn="r" rtl="1"/>
            <a:r>
              <a:rPr lang="ar-EG" b="1" dirty="0">
                <a:latin typeface="Alexandria" charset="0"/>
                <a:cs typeface="Alexandria" charset="0"/>
              </a:rPr>
              <a:t>أخطاء التحيز :</a:t>
            </a:r>
          </a:p>
          <a:p>
            <a:pPr algn="r" rtl="1"/>
            <a:r>
              <a:rPr lang="ar-EG" dirty="0">
                <a:latin typeface="Alexandria" charset="0"/>
                <a:cs typeface="Alexandria" charset="0"/>
              </a:rPr>
              <a:t> ترجع إلى زيادة أو نقص البيانات التي يتم جمعها </a:t>
            </a:r>
          </a:p>
          <a:p>
            <a:pPr algn="r" rtl="1"/>
            <a:endParaRPr lang="ar-EG" dirty="0">
              <a:latin typeface="Alexandria" charset="0"/>
              <a:cs typeface="Alexandria" charset="0"/>
            </a:endParaRPr>
          </a:p>
          <a:p>
            <a:pPr algn="r" rtl="1"/>
            <a:r>
              <a:rPr lang="ar-EG" b="1" dirty="0">
                <a:latin typeface="Alexandria" charset="0"/>
                <a:cs typeface="Alexandria" charset="0"/>
              </a:rPr>
              <a:t>الأخطاء العشوائية:  </a:t>
            </a:r>
          </a:p>
          <a:p>
            <a:pPr algn="r" rtl="1"/>
            <a:r>
              <a:rPr lang="ar-EG" dirty="0">
                <a:latin typeface="Alexandria" charset="0"/>
                <a:cs typeface="Alexandria" charset="0"/>
              </a:rPr>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p>
          <a:p>
            <a:pPr algn="r" rtl="1"/>
            <a:endParaRPr lang="ar-EG" dirty="0">
              <a:latin typeface="Alexandria" charset="0"/>
              <a:cs typeface="Alexandria" charset="0"/>
            </a:endParaRPr>
          </a:p>
          <a:p>
            <a:pPr algn="r" rtl="1"/>
            <a:r>
              <a:rPr lang="ar-EG" b="1" dirty="0">
                <a:latin typeface="Alexandria" charset="0"/>
                <a:cs typeface="Alexandria" charset="0"/>
              </a:rPr>
              <a:t>أخطاء عدم الاستجابة: </a:t>
            </a:r>
          </a:p>
          <a:p>
            <a:pPr algn="r" rtl="1"/>
            <a:r>
              <a:rPr lang="ar-EG" dirty="0">
                <a:latin typeface="Alexandria" charset="0"/>
                <a:cs typeface="Alexandria" charset="0"/>
              </a:rPr>
              <a:t>تتمثل في أن عدد من الاستبيانات التي وزعت لم نتمكن من إرجاعها أو استرجعت ولم يتم الإجابة عليها ووجدت فارغة  عند مراجعة الاستبيانات. </a:t>
            </a:r>
          </a:p>
          <a:p>
            <a:pPr algn="r" rtl="1"/>
            <a:endParaRPr lang="ar-EG" dirty="0">
              <a:latin typeface="Alexandria" charset="0"/>
              <a:cs typeface="Alexandria" charset="0"/>
            </a:endParaRP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74060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693319"/>
          </a:xfrm>
          <a:prstGeom prst="rect">
            <a:avLst/>
          </a:prstGeom>
          <a:noFill/>
        </p:spPr>
        <p:txBody>
          <a:bodyPr wrap="square" rtlCol="0">
            <a:spAutoFit/>
          </a:bodyPr>
          <a:lstStyle/>
          <a:p>
            <a:pPr algn="r" rtl="1"/>
            <a:r>
              <a:rPr lang="ar-EG" b="1" dirty="0">
                <a:latin typeface="Alexandria" charset="0"/>
                <a:cs typeface="Alexandria" charset="0"/>
              </a:rPr>
              <a:t>أخطاء الاستجابة: </a:t>
            </a:r>
          </a:p>
          <a:p>
            <a:pPr algn="r" rtl="1"/>
            <a:r>
              <a:rPr lang="ar-EG" dirty="0">
                <a:latin typeface="Alexandria" charset="0"/>
                <a:cs typeface="Alexandria" charset="0"/>
              </a:rPr>
              <a:t>وتتمثل في أن المستجوب ملأ الاستبيان وأعاده للباحث، ولكن هناك بعض الأسئلة رفض المستجوب الإجابة عليها من باب الإحراج أو عدم التعاون. </a:t>
            </a:r>
          </a:p>
          <a:p>
            <a:pPr algn="r" rtl="1"/>
            <a:endParaRPr lang="ar-EG" dirty="0">
              <a:latin typeface="Alexandria" charset="0"/>
              <a:cs typeface="Alexandria" charset="0"/>
            </a:endParaRPr>
          </a:p>
          <a:p>
            <a:pPr algn="r" rtl="1"/>
            <a:r>
              <a:rPr lang="ar-EG" b="1" dirty="0">
                <a:latin typeface="Alexandria" charset="0"/>
                <a:cs typeface="Alexandria" charset="0"/>
              </a:rPr>
              <a:t>أخطاء التغطية: </a:t>
            </a:r>
          </a:p>
          <a:p>
            <a:pPr algn="r" rtl="1"/>
            <a:r>
              <a:rPr lang="ar-EG" dirty="0">
                <a:latin typeface="Alexandria" charset="0"/>
                <a:cs typeface="Alexandria" charset="0"/>
              </a:rPr>
              <a:t>ترجع إلى اهمال الباحث ولأسباب مختلفة الوصول إلى بعض الشركات التي حددت في العينة. </a:t>
            </a:r>
          </a:p>
          <a:p>
            <a:pPr algn="r" rtl="1"/>
            <a:endParaRPr lang="ar-EG" dirty="0">
              <a:latin typeface="Alexandria" charset="0"/>
              <a:cs typeface="Alexandria" charset="0"/>
            </a:endParaRPr>
          </a:p>
          <a:p>
            <a:pPr algn="r" rtl="1"/>
            <a:r>
              <a:rPr lang="ar-EG" b="1" dirty="0">
                <a:latin typeface="Alexandria" charset="0"/>
                <a:cs typeface="Alexandria" charset="0"/>
              </a:rPr>
              <a:t>أخطاء القياس: </a:t>
            </a:r>
          </a:p>
          <a:p>
            <a:pPr algn="r" rtl="1"/>
            <a:r>
              <a:rPr lang="ar-EG" dirty="0">
                <a:latin typeface="Alexandria" charset="0"/>
                <a:cs typeface="Alexandria" charset="0"/>
              </a:rPr>
              <a:t>تتمثل في عدم إعطاء معلومة حقيقية من قبل المستجوب عند تعبئة الاستبيان ، أو عند إجابة السؤال المباشر الموجه إليه. </a:t>
            </a:r>
          </a:p>
          <a:p>
            <a:pPr algn="r" rtl="1"/>
            <a:endParaRPr lang="ar-EG" dirty="0">
              <a:latin typeface="Alexandria" charset="0"/>
              <a:cs typeface="Alexandria" charset="0"/>
            </a:endParaRPr>
          </a:p>
          <a:p>
            <a:pPr algn="r" rtl="1"/>
            <a:r>
              <a:rPr lang="ar-EG" b="1" dirty="0">
                <a:latin typeface="Alexandria" charset="0"/>
                <a:cs typeface="Alexandria" charset="0"/>
              </a:rPr>
              <a:t>أخطاء العمليات : </a:t>
            </a:r>
          </a:p>
          <a:p>
            <a:pPr algn="r" rtl="1"/>
            <a:r>
              <a:rPr lang="ar-EG" dirty="0">
                <a:latin typeface="Alexandria" charset="0"/>
                <a:cs typeface="Alexandria" charset="0"/>
              </a:rPr>
              <a:t>تحدث خلال الترميز ، الادخال ، التبويب ، والجدولة  عند تفريغ الاستبيانات على الحاسب الآلي. </a:t>
            </a:r>
          </a:p>
          <a:p>
            <a:pPr algn="r" rtl="1"/>
            <a:endParaRPr lang="ar-EG"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47801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1754326"/>
          </a:xfrm>
          <a:prstGeom prst="rect">
            <a:avLst/>
          </a:prstGeom>
          <a:noFill/>
        </p:spPr>
        <p:txBody>
          <a:bodyPr wrap="square" rtlCol="0">
            <a:spAutoFit/>
          </a:bodyPr>
          <a:lstStyle/>
          <a:p>
            <a:pPr algn="ctr" rtl="1"/>
            <a:r>
              <a:rPr lang="ar-EG" b="1" dirty="0">
                <a:latin typeface="Alexandria" charset="0"/>
                <a:cs typeface="Alexandria" charset="0"/>
              </a:rPr>
              <a:t>التكليف الخامس </a:t>
            </a:r>
          </a:p>
          <a:p>
            <a:pPr algn="ctr" rtl="1"/>
            <a:endParaRPr lang="ar-EG" b="1" dirty="0">
              <a:latin typeface="Alexandria" charset="0"/>
              <a:cs typeface="Alexandria" charset="0"/>
            </a:endParaRPr>
          </a:p>
          <a:p>
            <a:pPr algn="r" rtl="1"/>
            <a:r>
              <a:rPr lang="ar-EG" b="1" dirty="0">
                <a:latin typeface="Alexandria" charset="0"/>
                <a:cs typeface="Alexandria" charset="0"/>
              </a:rPr>
              <a:t>تقديم عرض ( فيديو حوالي خمس دقائق ) + الملف  لبحثين في مجال تخصصك مستعرضا فيه الجزء الخاص فقط  بمجتمع الدراسة ونوع العينة المسحوبة والأسلوب الاحصائي الذي اعتمده الباحث في حساب حجم العينة.  </a:t>
            </a:r>
          </a:p>
          <a:p>
            <a:pPr algn="ctr" rtl="1"/>
            <a:endParaRPr lang="ar-EG" dirty="0">
              <a:latin typeface="Alexandria" charset="0"/>
              <a:cs typeface="Alexandria" charset="0"/>
            </a:endParaRPr>
          </a:p>
          <a:p>
            <a:pPr algn="r" rtl="1"/>
            <a:endParaRPr lang="ar-EG"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875731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1AA6E0D6-D90D-46A8-95D7-703422CA9A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8306</TotalTime>
  <Words>3572</Words>
  <Application>Microsoft Office PowerPoint</Application>
  <PresentationFormat>Widescreen</PresentationFormat>
  <Paragraphs>400</Paragraphs>
  <Slides>42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Cambria Math</vt:lpstr>
      <vt:lpstr>Roboto Light</vt:lpstr>
      <vt:lpstr>Sakkal Majalla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296</cp:revision>
  <dcterms:created xsi:type="dcterms:W3CDTF">2023-04-29T09:08:00Z</dcterms:created>
  <dcterms:modified xsi:type="dcterms:W3CDTF">2024-10-23T06:01:00Z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