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5.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6.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7.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8.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9.xml" ContentType="application/vnd.openxmlformats-officedocument.theme+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theme/theme10.xml" ContentType="application/vnd.openxmlformats-officedocument.theme+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theme/theme11.xml" ContentType="application/vnd.openxmlformats-officedocument.theme+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 id="2147483687" r:id="rId5"/>
    <p:sldMasterId id="2147483706" r:id="rId6"/>
    <p:sldMasterId id="2147483723" r:id="rId7"/>
    <p:sldMasterId id="2147483740" r:id="rId8"/>
    <p:sldMasterId id="2147483760" r:id="rId9"/>
    <p:sldMasterId id="2147483784" r:id="rId10"/>
    <p:sldMasterId id="2147483800" r:id="rId11"/>
    <p:sldMasterId id="2147483819" r:id="rId12"/>
    <p:sldMasterId id="2147483838" r:id="rId13"/>
    <p:sldMasterId id="2147483854" r:id="rId14"/>
    <p:sldMasterId id="2147483871" r:id="rId15"/>
  </p:sldMasterIdLst>
  <p:notesMasterIdLst>
    <p:notesMasterId r:id="rId113"/>
  </p:notesMasterIdLst>
  <p:sldIdLst>
    <p:sldId id="494" r:id="rId16"/>
    <p:sldId id="683" r:id="rId17"/>
    <p:sldId id="1040" r:id="rId18"/>
    <p:sldId id="1048" r:id="rId19"/>
    <p:sldId id="1049" r:id="rId20"/>
    <p:sldId id="576" r:id="rId21"/>
    <p:sldId id="1038" r:id="rId22"/>
    <p:sldId id="540" r:id="rId23"/>
    <p:sldId id="574" r:id="rId24"/>
    <p:sldId id="1034" r:id="rId25"/>
    <p:sldId id="623" r:id="rId26"/>
    <p:sldId id="617" r:id="rId27"/>
    <p:sldId id="1036" r:id="rId28"/>
    <p:sldId id="584" r:id="rId29"/>
    <p:sldId id="1044" r:id="rId30"/>
    <p:sldId id="1045" r:id="rId31"/>
    <p:sldId id="1035" r:id="rId32"/>
    <p:sldId id="592" r:id="rId33"/>
    <p:sldId id="1032" r:id="rId34"/>
    <p:sldId id="1022" r:id="rId35"/>
    <p:sldId id="1033" r:id="rId36"/>
    <p:sldId id="1024" r:id="rId37"/>
    <p:sldId id="1031" r:id="rId38"/>
    <p:sldId id="522" r:id="rId39"/>
    <p:sldId id="561" r:id="rId40"/>
    <p:sldId id="1030" r:id="rId41"/>
    <p:sldId id="523" r:id="rId42"/>
    <p:sldId id="572" r:id="rId43"/>
    <p:sldId id="588" r:id="rId44"/>
    <p:sldId id="1027" r:id="rId45"/>
    <p:sldId id="542" r:id="rId46"/>
    <p:sldId id="1025" r:id="rId47"/>
    <p:sldId id="656" r:id="rId48"/>
    <p:sldId id="682" r:id="rId49"/>
    <p:sldId id="541" r:id="rId50"/>
    <p:sldId id="580" r:id="rId51"/>
    <p:sldId id="692" r:id="rId52"/>
    <p:sldId id="702" r:id="rId53"/>
    <p:sldId id="1029" r:id="rId54"/>
    <p:sldId id="967" r:id="rId55"/>
    <p:sldId id="968" r:id="rId56"/>
    <p:sldId id="966" r:id="rId57"/>
    <p:sldId id="646" r:id="rId58"/>
    <p:sldId id="645" r:id="rId59"/>
    <p:sldId id="581" r:id="rId60"/>
    <p:sldId id="659" r:id="rId61"/>
    <p:sldId id="583" r:id="rId62"/>
    <p:sldId id="665" r:id="rId63"/>
    <p:sldId id="655" r:id="rId64"/>
    <p:sldId id="669" r:id="rId65"/>
    <p:sldId id="673" r:id="rId66"/>
    <p:sldId id="582" r:id="rId67"/>
    <p:sldId id="674" r:id="rId68"/>
    <p:sldId id="675" r:id="rId69"/>
    <p:sldId id="585" r:id="rId70"/>
    <p:sldId id="971" r:id="rId71"/>
    <p:sldId id="972" r:id="rId72"/>
    <p:sldId id="978" r:id="rId73"/>
    <p:sldId id="976" r:id="rId74"/>
    <p:sldId id="973" r:id="rId75"/>
    <p:sldId id="1051" r:id="rId76"/>
    <p:sldId id="753" r:id="rId77"/>
    <p:sldId id="620" r:id="rId78"/>
    <p:sldId id="774" r:id="rId79"/>
    <p:sldId id="991" r:id="rId80"/>
    <p:sldId id="663" r:id="rId81"/>
    <p:sldId id="666" r:id="rId82"/>
    <p:sldId id="667" r:id="rId83"/>
    <p:sldId id="1052" r:id="rId84"/>
    <p:sldId id="789" r:id="rId85"/>
    <p:sldId id="1000" r:id="rId86"/>
    <p:sldId id="1001" r:id="rId87"/>
    <p:sldId id="1053" r:id="rId88"/>
    <p:sldId id="1054" r:id="rId89"/>
    <p:sldId id="1055" r:id="rId90"/>
    <p:sldId id="1056" r:id="rId91"/>
    <p:sldId id="1060" r:id="rId92"/>
    <p:sldId id="1005" r:id="rId93"/>
    <p:sldId id="1061" r:id="rId94"/>
    <p:sldId id="1058" r:id="rId95"/>
    <p:sldId id="1062" r:id="rId96"/>
    <p:sldId id="1006" r:id="rId97"/>
    <p:sldId id="1063" r:id="rId98"/>
    <p:sldId id="1016" r:id="rId99"/>
    <p:sldId id="495" r:id="rId100"/>
    <p:sldId id="1050" r:id="rId101"/>
    <p:sldId id="1021" r:id="rId102"/>
    <p:sldId id="788" r:id="rId103"/>
    <p:sldId id="792" r:id="rId104"/>
    <p:sldId id="961" r:id="rId105"/>
    <p:sldId id="962" r:id="rId106"/>
    <p:sldId id="963" r:id="rId107"/>
    <p:sldId id="964" r:id="rId108"/>
    <p:sldId id="965" r:id="rId109"/>
    <p:sldId id="1065" r:id="rId110"/>
    <p:sldId id="1064" r:id="rId111"/>
    <p:sldId id="680" r:id="rId1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1040"/>
            <p14:sldId id="1048"/>
            <p14:sldId id="1049"/>
            <p14:sldId id="576"/>
            <p14:sldId id="1038"/>
            <p14:sldId id="540"/>
            <p14:sldId id="574"/>
            <p14:sldId id="1034"/>
            <p14:sldId id="623"/>
            <p14:sldId id="617"/>
            <p14:sldId id="1036"/>
            <p14:sldId id="584"/>
            <p14:sldId id="1044"/>
            <p14:sldId id="1045"/>
            <p14:sldId id="1035"/>
            <p14:sldId id="592"/>
            <p14:sldId id="1032"/>
            <p14:sldId id="1022"/>
            <p14:sldId id="1033"/>
            <p14:sldId id="1024"/>
            <p14:sldId id="1031"/>
            <p14:sldId id="522"/>
            <p14:sldId id="561"/>
            <p14:sldId id="1030"/>
            <p14:sldId id="523"/>
            <p14:sldId id="572"/>
            <p14:sldId id="588"/>
            <p14:sldId id="1027"/>
            <p14:sldId id="542"/>
            <p14:sldId id="1025"/>
            <p14:sldId id="656"/>
            <p14:sldId id="682"/>
            <p14:sldId id="541"/>
            <p14:sldId id="580"/>
            <p14:sldId id="692"/>
            <p14:sldId id="702"/>
            <p14:sldId id="1029"/>
            <p14:sldId id="967"/>
            <p14:sldId id="968"/>
            <p14:sldId id="966"/>
            <p14:sldId id="646"/>
            <p14:sldId id="645"/>
            <p14:sldId id="581"/>
            <p14:sldId id="659"/>
            <p14:sldId id="583"/>
            <p14:sldId id="665"/>
            <p14:sldId id="655"/>
            <p14:sldId id="669"/>
            <p14:sldId id="673"/>
            <p14:sldId id="582"/>
            <p14:sldId id="674"/>
            <p14:sldId id="675"/>
            <p14:sldId id="585"/>
            <p14:sldId id="971"/>
            <p14:sldId id="972"/>
            <p14:sldId id="978"/>
            <p14:sldId id="976"/>
            <p14:sldId id="973"/>
            <p14:sldId id="1051"/>
            <p14:sldId id="753"/>
            <p14:sldId id="620"/>
            <p14:sldId id="774"/>
            <p14:sldId id="991"/>
            <p14:sldId id="663"/>
            <p14:sldId id="666"/>
            <p14:sldId id="667"/>
            <p14:sldId id="1052"/>
            <p14:sldId id="789"/>
            <p14:sldId id="1000"/>
            <p14:sldId id="1001"/>
            <p14:sldId id="1053"/>
            <p14:sldId id="1054"/>
            <p14:sldId id="1055"/>
            <p14:sldId id="1056"/>
            <p14:sldId id="1060"/>
            <p14:sldId id="1005"/>
            <p14:sldId id="1061"/>
            <p14:sldId id="1058"/>
            <p14:sldId id="1062"/>
            <p14:sldId id="1006"/>
            <p14:sldId id="1063"/>
            <p14:sldId id="1016"/>
            <p14:sldId id="495"/>
            <p14:sldId id="1050"/>
            <p14:sldId id="1021"/>
            <p14:sldId id="788"/>
            <p14:sldId id="792"/>
            <p14:sldId id="961"/>
            <p14:sldId id="962"/>
            <p14:sldId id="963"/>
            <p14:sldId id="964"/>
            <p14:sldId id="965"/>
            <p14:sldId id="1065"/>
            <p14:sldId id="1064"/>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2D3956"/>
    <a:srgbClr val="669BBC"/>
    <a:srgbClr val="8E5A6D"/>
    <a:srgbClr val="000000"/>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MasterView">
  <p:normalViewPr horzBarState="maximized">
    <p:restoredLeft sz="16985" autoAdjust="0"/>
    <p:restoredTop sz="94737" autoAdjust="0"/>
  </p:normalViewPr>
  <p:slideViewPr>
    <p:cSldViewPr snapToGrid="0">
      <p:cViewPr varScale="1">
        <p:scale>
          <a:sx n="67" d="100"/>
          <a:sy n="67" d="100"/>
        </p:scale>
        <p:origin x="5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1.xml"/><Relationship Id="rId117" Type="http://schemas.openxmlformats.org/officeDocument/2006/relationships/tableStyles" Target="tableStyles.xml"/><Relationship Id="rId21" Type="http://schemas.openxmlformats.org/officeDocument/2006/relationships/slide" Target="slides/slide6.xml"/><Relationship Id="rId42" Type="http://schemas.openxmlformats.org/officeDocument/2006/relationships/slide" Target="slides/slide27.xml"/><Relationship Id="rId47" Type="http://schemas.openxmlformats.org/officeDocument/2006/relationships/slide" Target="slides/slide32.xml"/><Relationship Id="rId63" Type="http://schemas.openxmlformats.org/officeDocument/2006/relationships/slide" Target="slides/slide48.xml"/><Relationship Id="rId68" Type="http://schemas.openxmlformats.org/officeDocument/2006/relationships/slide" Target="slides/slide53.xml"/><Relationship Id="rId84" Type="http://schemas.openxmlformats.org/officeDocument/2006/relationships/slide" Target="slides/slide69.xml"/><Relationship Id="rId89" Type="http://schemas.openxmlformats.org/officeDocument/2006/relationships/slide" Target="slides/slide74.xml"/><Relationship Id="rId112" Type="http://schemas.openxmlformats.org/officeDocument/2006/relationships/slide" Target="slides/slide97.xml"/><Relationship Id="rId16" Type="http://schemas.openxmlformats.org/officeDocument/2006/relationships/slide" Target="slides/slide1.xml"/><Relationship Id="rId107" Type="http://schemas.openxmlformats.org/officeDocument/2006/relationships/slide" Target="slides/slide92.xml"/><Relationship Id="rId11" Type="http://schemas.openxmlformats.org/officeDocument/2006/relationships/slideMaster" Target="slideMasters/slideMaster8.xml"/><Relationship Id="rId32" Type="http://schemas.openxmlformats.org/officeDocument/2006/relationships/slide" Target="slides/slide17.xml"/><Relationship Id="rId37" Type="http://schemas.openxmlformats.org/officeDocument/2006/relationships/slide" Target="slides/slide22.xml"/><Relationship Id="rId53" Type="http://schemas.openxmlformats.org/officeDocument/2006/relationships/slide" Target="slides/slide38.xml"/><Relationship Id="rId58" Type="http://schemas.openxmlformats.org/officeDocument/2006/relationships/slide" Target="slides/slide43.xml"/><Relationship Id="rId74" Type="http://schemas.openxmlformats.org/officeDocument/2006/relationships/slide" Target="slides/slide59.xml"/><Relationship Id="rId79" Type="http://schemas.openxmlformats.org/officeDocument/2006/relationships/slide" Target="slides/slide64.xml"/><Relationship Id="rId102" Type="http://schemas.openxmlformats.org/officeDocument/2006/relationships/slide" Target="slides/slide87.xml"/><Relationship Id="rId5" Type="http://schemas.openxmlformats.org/officeDocument/2006/relationships/slideMaster" Target="slideMasters/slideMaster2.xml"/><Relationship Id="rId90" Type="http://schemas.openxmlformats.org/officeDocument/2006/relationships/slide" Target="slides/slide75.xml"/><Relationship Id="rId95" Type="http://schemas.openxmlformats.org/officeDocument/2006/relationships/slide" Target="slides/slide80.xml"/><Relationship Id="rId22" Type="http://schemas.openxmlformats.org/officeDocument/2006/relationships/slide" Target="slides/slide7.xml"/><Relationship Id="rId27" Type="http://schemas.openxmlformats.org/officeDocument/2006/relationships/slide" Target="slides/slide12.xml"/><Relationship Id="rId43" Type="http://schemas.openxmlformats.org/officeDocument/2006/relationships/slide" Target="slides/slide28.xml"/><Relationship Id="rId48" Type="http://schemas.openxmlformats.org/officeDocument/2006/relationships/slide" Target="slides/slide33.xml"/><Relationship Id="rId64" Type="http://schemas.openxmlformats.org/officeDocument/2006/relationships/slide" Target="slides/slide49.xml"/><Relationship Id="rId69" Type="http://schemas.openxmlformats.org/officeDocument/2006/relationships/slide" Target="slides/slide54.xml"/><Relationship Id="rId113" Type="http://schemas.openxmlformats.org/officeDocument/2006/relationships/notesMaster" Target="notesMasters/notesMaster1.xml"/><Relationship Id="rId80" Type="http://schemas.openxmlformats.org/officeDocument/2006/relationships/slide" Target="slides/slide65.xml"/><Relationship Id="rId85" Type="http://schemas.openxmlformats.org/officeDocument/2006/relationships/slide" Target="slides/slide70.xml"/><Relationship Id="rId12" Type="http://schemas.openxmlformats.org/officeDocument/2006/relationships/slideMaster" Target="slideMasters/slideMaster9.xml"/><Relationship Id="rId17" Type="http://schemas.openxmlformats.org/officeDocument/2006/relationships/slide" Target="slides/slide2.xml"/><Relationship Id="rId33" Type="http://schemas.openxmlformats.org/officeDocument/2006/relationships/slide" Target="slides/slide18.xml"/><Relationship Id="rId38" Type="http://schemas.openxmlformats.org/officeDocument/2006/relationships/slide" Target="slides/slide23.xml"/><Relationship Id="rId59" Type="http://schemas.openxmlformats.org/officeDocument/2006/relationships/slide" Target="slides/slide44.xml"/><Relationship Id="rId103" Type="http://schemas.openxmlformats.org/officeDocument/2006/relationships/slide" Target="slides/slide88.xml"/><Relationship Id="rId108" Type="http://schemas.openxmlformats.org/officeDocument/2006/relationships/slide" Target="slides/slide93.xml"/><Relationship Id="rId54" Type="http://schemas.openxmlformats.org/officeDocument/2006/relationships/slide" Target="slides/slide39.xml"/><Relationship Id="rId70" Type="http://schemas.openxmlformats.org/officeDocument/2006/relationships/slide" Target="slides/slide55.xml"/><Relationship Id="rId75" Type="http://schemas.openxmlformats.org/officeDocument/2006/relationships/slide" Target="slides/slide60.xml"/><Relationship Id="rId91" Type="http://schemas.openxmlformats.org/officeDocument/2006/relationships/slide" Target="slides/slide76.xml"/><Relationship Id="rId96" Type="http://schemas.openxmlformats.org/officeDocument/2006/relationships/slide" Target="slides/slide81.xml"/><Relationship Id="rId1" Type="http://schemas.openxmlformats.org/officeDocument/2006/relationships/customXml" Target="../customXml/item1.xml"/><Relationship Id="rId6" Type="http://schemas.openxmlformats.org/officeDocument/2006/relationships/slideMaster" Target="slideMasters/slideMaster3.xml"/><Relationship Id="rId23" Type="http://schemas.openxmlformats.org/officeDocument/2006/relationships/slide" Target="slides/slide8.xml"/><Relationship Id="rId28" Type="http://schemas.openxmlformats.org/officeDocument/2006/relationships/slide" Target="slides/slide13.xml"/><Relationship Id="rId49" Type="http://schemas.openxmlformats.org/officeDocument/2006/relationships/slide" Target="slides/slide34.xml"/><Relationship Id="rId114" Type="http://schemas.openxmlformats.org/officeDocument/2006/relationships/presProps" Target="presProps.xml"/><Relationship Id="rId10" Type="http://schemas.openxmlformats.org/officeDocument/2006/relationships/slideMaster" Target="slideMasters/slideMaster7.xml"/><Relationship Id="rId31" Type="http://schemas.openxmlformats.org/officeDocument/2006/relationships/slide" Target="slides/slide16.xml"/><Relationship Id="rId44" Type="http://schemas.openxmlformats.org/officeDocument/2006/relationships/slide" Target="slides/slide29.xml"/><Relationship Id="rId52" Type="http://schemas.openxmlformats.org/officeDocument/2006/relationships/slide" Target="slides/slide37.xml"/><Relationship Id="rId60" Type="http://schemas.openxmlformats.org/officeDocument/2006/relationships/slide" Target="slides/slide45.xml"/><Relationship Id="rId65" Type="http://schemas.openxmlformats.org/officeDocument/2006/relationships/slide" Target="slides/slide50.xml"/><Relationship Id="rId73" Type="http://schemas.openxmlformats.org/officeDocument/2006/relationships/slide" Target="slides/slide58.xml"/><Relationship Id="rId78" Type="http://schemas.openxmlformats.org/officeDocument/2006/relationships/slide" Target="slides/slide63.xml"/><Relationship Id="rId81" Type="http://schemas.openxmlformats.org/officeDocument/2006/relationships/slide" Target="slides/slide66.xml"/><Relationship Id="rId86" Type="http://schemas.openxmlformats.org/officeDocument/2006/relationships/slide" Target="slides/slide71.xml"/><Relationship Id="rId94" Type="http://schemas.openxmlformats.org/officeDocument/2006/relationships/slide" Target="slides/slide79.xml"/><Relationship Id="rId99" Type="http://schemas.openxmlformats.org/officeDocument/2006/relationships/slide" Target="slides/slide84.xml"/><Relationship Id="rId101" Type="http://schemas.openxmlformats.org/officeDocument/2006/relationships/slide" Target="slides/slide86.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 Target="slides/slide3.xml"/><Relationship Id="rId39" Type="http://schemas.openxmlformats.org/officeDocument/2006/relationships/slide" Target="slides/slide24.xml"/><Relationship Id="rId109" Type="http://schemas.openxmlformats.org/officeDocument/2006/relationships/slide" Target="slides/slide94.xml"/><Relationship Id="rId34" Type="http://schemas.openxmlformats.org/officeDocument/2006/relationships/slide" Target="slides/slide19.xml"/><Relationship Id="rId50" Type="http://schemas.openxmlformats.org/officeDocument/2006/relationships/slide" Target="slides/slide35.xml"/><Relationship Id="rId55" Type="http://schemas.openxmlformats.org/officeDocument/2006/relationships/slide" Target="slides/slide40.xml"/><Relationship Id="rId76" Type="http://schemas.openxmlformats.org/officeDocument/2006/relationships/slide" Target="slides/slide61.xml"/><Relationship Id="rId97" Type="http://schemas.openxmlformats.org/officeDocument/2006/relationships/slide" Target="slides/slide82.xml"/><Relationship Id="rId104" Type="http://schemas.openxmlformats.org/officeDocument/2006/relationships/slide" Target="slides/slide89.xml"/><Relationship Id="rId7" Type="http://schemas.openxmlformats.org/officeDocument/2006/relationships/slideMaster" Target="slideMasters/slideMaster4.xml"/><Relationship Id="rId71" Type="http://schemas.openxmlformats.org/officeDocument/2006/relationships/slide" Target="slides/slide56.xml"/><Relationship Id="rId92" Type="http://schemas.openxmlformats.org/officeDocument/2006/relationships/slide" Target="slides/slide77.xml"/><Relationship Id="rId2" Type="http://schemas.openxmlformats.org/officeDocument/2006/relationships/customXml" Target="../customXml/item2.xml"/><Relationship Id="rId29" Type="http://schemas.openxmlformats.org/officeDocument/2006/relationships/slide" Target="slides/slide14.xml"/><Relationship Id="rId24" Type="http://schemas.openxmlformats.org/officeDocument/2006/relationships/slide" Target="slides/slide9.xml"/><Relationship Id="rId40" Type="http://schemas.openxmlformats.org/officeDocument/2006/relationships/slide" Target="slides/slide25.xml"/><Relationship Id="rId45" Type="http://schemas.openxmlformats.org/officeDocument/2006/relationships/slide" Target="slides/slide30.xml"/><Relationship Id="rId66" Type="http://schemas.openxmlformats.org/officeDocument/2006/relationships/slide" Target="slides/slide51.xml"/><Relationship Id="rId87" Type="http://schemas.openxmlformats.org/officeDocument/2006/relationships/slide" Target="slides/slide72.xml"/><Relationship Id="rId110" Type="http://schemas.openxmlformats.org/officeDocument/2006/relationships/slide" Target="slides/slide95.xml"/><Relationship Id="rId115" Type="http://schemas.openxmlformats.org/officeDocument/2006/relationships/viewProps" Target="viewProps.xml"/><Relationship Id="rId61" Type="http://schemas.openxmlformats.org/officeDocument/2006/relationships/slide" Target="slides/slide46.xml"/><Relationship Id="rId82" Type="http://schemas.openxmlformats.org/officeDocument/2006/relationships/slide" Target="slides/slide67.xml"/><Relationship Id="rId19" Type="http://schemas.openxmlformats.org/officeDocument/2006/relationships/slide" Target="slides/slide4.xml"/><Relationship Id="rId14" Type="http://schemas.openxmlformats.org/officeDocument/2006/relationships/slideMaster" Target="slideMasters/slideMaster11.xml"/><Relationship Id="rId30" Type="http://schemas.openxmlformats.org/officeDocument/2006/relationships/slide" Target="slides/slide15.xml"/><Relationship Id="rId35" Type="http://schemas.openxmlformats.org/officeDocument/2006/relationships/slide" Target="slides/slide20.xml"/><Relationship Id="rId56" Type="http://schemas.openxmlformats.org/officeDocument/2006/relationships/slide" Target="slides/slide41.xml"/><Relationship Id="rId77" Type="http://schemas.openxmlformats.org/officeDocument/2006/relationships/slide" Target="slides/slide62.xml"/><Relationship Id="rId100" Type="http://schemas.openxmlformats.org/officeDocument/2006/relationships/slide" Target="slides/slide85.xml"/><Relationship Id="rId105" Type="http://schemas.openxmlformats.org/officeDocument/2006/relationships/slide" Target="slides/slide90.xml"/><Relationship Id="rId8" Type="http://schemas.openxmlformats.org/officeDocument/2006/relationships/slideMaster" Target="slideMasters/slideMaster5.xml"/><Relationship Id="rId51" Type="http://schemas.openxmlformats.org/officeDocument/2006/relationships/slide" Target="slides/slide36.xml"/><Relationship Id="rId72" Type="http://schemas.openxmlformats.org/officeDocument/2006/relationships/slide" Target="slides/slide57.xml"/><Relationship Id="rId93" Type="http://schemas.openxmlformats.org/officeDocument/2006/relationships/slide" Target="slides/slide78.xml"/><Relationship Id="rId98" Type="http://schemas.openxmlformats.org/officeDocument/2006/relationships/slide" Target="slides/slide83.xml"/><Relationship Id="rId3" Type="http://schemas.openxmlformats.org/officeDocument/2006/relationships/customXml" Target="../customXml/item3.xml"/><Relationship Id="rId25" Type="http://schemas.openxmlformats.org/officeDocument/2006/relationships/slide" Target="slides/slide10.xml"/><Relationship Id="rId46" Type="http://schemas.openxmlformats.org/officeDocument/2006/relationships/slide" Target="slides/slide31.xml"/><Relationship Id="rId67" Type="http://schemas.openxmlformats.org/officeDocument/2006/relationships/slide" Target="slides/slide52.xml"/><Relationship Id="rId116" Type="http://schemas.openxmlformats.org/officeDocument/2006/relationships/theme" Target="theme/theme1.xml"/><Relationship Id="rId20" Type="http://schemas.openxmlformats.org/officeDocument/2006/relationships/slide" Target="slides/slide5.xml"/><Relationship Id="rId41" Type="http://schemas.openxmlformats.org/officeDocument/2006/relationships/slide" Target="slides/slide26.xml"/><Relationship Id="rId62" Type="http://schemas.openxmlformats.org/officeDocument/2006/relationships/slide" Target="slides/slide47.xml"/><Relationship Id="rId83" Type="http://schemas.openxmlformats.org/officeDocument/2006/relationships/slide" Target="slides/slide68.xml"/><Relationship Id="rId88" Type="http://schemas.openxmlformats.org/officeDocument/2006/relationships/slide" Target="slides/slide73.xml"/><Relationship Id="rId111" Type="http://schemas.openxmlformats.org/officeDocument/2006/relationships/slide" Target="slides/slide96.xml"/><Relationship Id="rId15" Type="http://schemas.openxmlformats.org/officeDocument/2006/relationships/slideMaster" Target="slideMasters/slideMaster12.xml"/><Relationship Id="rId36" Type="http://schemas.openxmlformats.org/officeDocument/2006/relationships/slide" Target="slides/slide21.xml"/><Relationship Id="rId57" Type="http://schemas.openxmlformats.org/officeDocument/2006/relationships/slide" Target="slides/slide42.xml"/><Relationship Id="rId106" Type="http://schemas.openxmlformats.org/officeDocument/2006/relationships/slide" Target="slides/slide9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dirty="0"/>
            <a:t>CH 1- Introduction</a:t>
          </a:r>
          <a:endParaRPr lang="en-US" sz="2000" b="1" dirty="0">
            <a:highlight>
              <a:srgbClr val="00FF00"/>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716A7B2F-CB81-4A95-86EF-9A912800EFE1}">
      <dgm:prSet phldrT="[Text]" custT="1"/>
      <dgm:spPr>
        <a:solidFill>
          <a:srgbClr val="4472C4"/>
        </a:solidFill>
      </dgm:spPr>
      <dgm:t>
        <a:bodyPr/>
        <a:lstStyle/>
        <a:p>
          <a:r>
            <a:rPr lang="en-US" sz="2000" b="1" dirty="0">
              <a:highlight>
                <a:srgbClr val="4472C4"/>
              </a:highlight>
            </a:rPr>
            <a:t>Research Title </a:t>
          </a:r>
          <a:r>
            <a:rPr lang="ar-EG" sz="2000" b="1" dirty="0">
              <a:highlight>
                <a:srgbClr val="4472C4"/>
              </a:highlight>
            </a:rPr>
            <a:t>عنوان الدراسة</a:t>
          </a:r>
          <a:endParaRPr lang="en-US" sz="2000" b="1" dirty="0">
            <a:highlight>
              <a:srgbClr val="4472C4"/>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4B81A7D-7ECA-40CD-A807-2D0F2CB5CB2C}">
      <dgm:prSet custT="1"/>
      <dgm:spPr/>
      <dgm:t>
        <a:bodyPr/>
        <a:lstStyle/>
        <a:p>
          <a:r>
            <a:rPr lang="en-US" sz="2000" b="1" dirty="0">
              <a:highlight>
                <a:srgbClr val="4472C4"/>
              </a:highlight>
            </a:rPr>
            <a:t>CH2- Literature Review </a:t>
          </a:r>
        </a:p>
      </dgm:t>
    </dgm:pt>
    <dgm:pt modelId="{0D988BB3-6D48-4AB8-8A37-31AE0E4C5F5B}" type="parTrans" cxnId="{7CCBD1EE-8B38-4E44-B3F0-8D623290AE68}">
      <dgm:prSet/>
      <dgm:spPr/>
      <dgm:t>
        <a:bodyPr/>
        <a:lstStyle/>
        <a:p>
          <a:endParaRPr lang="en-US"/>
        </a:p>
      </dgm:t>
    </dgm:pt>
    <dgm:pt modelId="{04EB2620-0C04-4580-B9E5-93F8D3A33E4D}" type="sibTrans" cxnId="{7CCBD1EE-8B38-4E44-B3F0-8D623290AE68}">
      <dgm:prSet/>
      <dgm:spPr/>
      <dgm:t>
        <a:bodyPr/>
        <a:lstStyle/>
        <a:p>
          <a:endParaRPr lang="en-US"/>
        </a:p>
      </dgm:t>
    </dgm:pt>
    <dgm:pt modelId="{03300978-54A2-467C-BFE3-B4F4C7D29E80}">
      <dgm:prSet custT="1"/>
      <dgm:spPr/>
      <dgm:t>
        <a:bodyPr/>
        <a:lstStyle/>
        <a:p>
          <a:r>
            <a:rPr lang="en-US" sz="2000" b="1" dirty="0">
              <a:highlight>
                <a:srgbClr val="4472C4"/>
              </a:highlight>
            </a:rPr>
            <a:t>CH3- Research Methodology</a:t>
          </a:r>
        </a:p>
      </dgm:t>
    </dgm:pt>
    <dgm:pt modelId="{A384A42F-CC8C-426D-B724-F5CA5D7B1519}" type="parTrans" cxnId="{015AD3C8-303D-4AC8-947D-183B54463FC0}">
      <dgm:prSet/>
      <dgm:spPr/>
      <dgm:t>
        <a:bodyPr/>
        <a:lstStyle/>
        <a:p>
          <a:endParaRPr lang="en-US"/>
        </a:p>
      </dgm:t>
    </dgm:pt>
    <dgm:pt modelId="{C540A17E-5344-4283-ADC5-CD4E9AB09603}" type="sibTrans" cxnId="{015AD3C8-303D-4AC8-947D-183B54463FC0}">
      <dgm:prSet/>
      <dgm:spPr/>
      <dgm:t>
        <a:bodyPr/>
        <a:lstStyle/>
        <a:p>
          <a:endParaRPr lang="en-US"/>
        </a:p>
      </dgm:t>
    </dgm:pt>
    <dgm:pt modelId="{05000AA7-4EA6-44B8-BD32-80897865FFC1}">
      <dgm:prSet custT="1"/>
      <dgm:spPr/>
      <dgm:t>
        <a:bodyPr/>
        <a:lstStyle/>
        <a:p>
          <a:r>
            <a:rPr lang="en-US" sz="2000" b="1" dirty="0">
              <a:highlight>
                <a:srgbClr val="4472C4"/>
              </a:highlight>
            </a:rPr>
            <a:t>CH4- Statistical Analysis &amp; Findings` Discussion</a:t>
          </a:r>
        </a:p>
      </dgm:t>
    </dgm:pt>
    <dgm:pt modelId="{FF905BA9-8DC1-46FE-9F11-F0EB987973C9}" type="parTrans" cxnId="{31486C33-F4FE-43DB-B9E2-E9DEAEB83092}">
      <dgm:prSet/>
      <dgm:spPr/>
      <dgm:t>
        <a:bodyPr/>
        <a:lstStyle/>
        <a:p>
          <a:endParaRPr lang="en-US"/>
        </a:p>
      </dgm:t>
    </dgm:pt>
    <dgm:pt modelId="{F076D701-A84D-44C1-9DD6-4447C3E14736}" type="sibTrans" cxnId="{31486C33-F4FE-43DB-B9E2-E9DEAEB83092}">
      <dgm:prSet/>
      <dgm:spPr/>
      <dgm:t>
        <a:bodyPr/>
        <a:lstStyle/>
        <a:p>
          <a:endParaRPr lang="en-US"/>
        </a:p>
      </dgm:t>
    </dgm:pt>
    <dgm:pt modelId="{69DB24AE-1531-4E4A-B078-78389D2E0685}">
      <dgm:prSet custT="1"/>
      <dgm:spPr/>
      <dgm:t>
        <a:bodyPr/>
        <a:lstStyle/>
        <a:p>
          <a:r>
            <a:rPr lang="en-US" sz="2000" b="1" dirty="0">
              <a:highlight>
                <a:srgbClr val="4472C4"/>
              </a:highlight>
            </a:rPr>
            <a:t>CH5- Research Limitations, Recommendations &amp; </a:t>
          </a:r>
          <a:r>
            <a:rPr lang="en-US" sz="2000" b="1" dirty="0" err="1">
              <a:highlight>
                <a:srgbClr val="4472C4"/>
              </a:highlight>
            </a:rPr>
            <a:t>Conclussion</a:t>
          </a:r>
          <a:endParaRPr lang="en-US" sz="2000" b="1" dirty="0">
            <a:highlight>
              <a:srgbClr val="4472C4"/>
            </a:highlight>
          </a:endParaRPr>
        </a:p>
      </dgm:t>
    </dgm:pt>
    <dgm:pt modelId="{C1F06802-F37E-4DC6-9445-85CBF1BA9E6F}" type="parTrans" cxnId="{7BF96BE8-72D4-4AD7-9CD0-43907E0D7346}">
      <dgm:prSet/>
      <dgm:spPr/>
      <dgm:t>
        <a:bodyPr/>
        <a:lstStyle/>
        <a:p>
          <a:endParaRPr lang="en-US"/>
        </a:p>
      </dgm:t>
    </dgm:pt>
    <dgm:pt modelId="{0663157D-18A4-417A-9326-37AFAA941A42}" type="sibTrans" cxnId="{7BF96BE8-72D4-4AD7-9CD0-43907E0D7346}">
      <dgm:prSet/>
      <dgm:spPr/>
      <dgm:t>
        <a:bodyPr/>
        <a:lstStyle/>
        <a:p>
          <a:endParaRPr lang="en-US"/>
        </a:p>
      </dgm:t>
    </dgm:pt>
    <dgm:pt modelId="{4B3AC20D-B4F4-46B7-8A1B-8847D593C197}">
      <dgm:prSet custT="1"/>
      <dgm:spPr/>
      <dgm:t>
        <a:bodyPr/>
        <a:lstStyle/>
        <a:p>
          <a:r>
            <a:rPr lang="en-US" sz="2000" b="1" dirty="0">
              <a:highlight>
                <a:srgbClr val="4472C4"/>
              </a:highlight>
            </a:rPr>
            <a:t>References</a:t>
          </a:r>
        </a:p>
      </dgm:t>
    </dgm:pt>
    <dgm:pt modelId="{6974B395-AB89-451C-AC51-37C5A51F32FE}" type="parTrans" cxnId="{2B7C4D7D-86A8-401D-BF54-832437C69E76}">
      <dgm:prSet/>
      <dgm:spPr/>
      <dgm:t>
        <a:bodyPr/>
        <a:lstStyle/>
        <a:p>
          <a:endParaRPr lang="en-US"/>
        </a:p>
      </dgm:t>
    </dgm:pt>
    <dgm:pt modelId="{0B05309E-6EAD-480F-B1E9-151CF42C0FC7}" type="sibTrans" cxnId="{2B7C4D7D-86A8-401D-BF54-832437C69E76}">
      <dgm:prSet/>
      <dgm:spPr/>
      <dgm:t>
        <a:bodyPr/>
        <a:lstStyle/>
        <a:p>
          <a:endParaRPr lang="en-US"/>
        </a:p>
      </dgm:t>
    </dgm:pt>
    <dgm:pt modelId="{C55C9855-0660-42CA-B385-C1940BE482D3}">
      <dgm:prSet custT="1"/>
      <dgm:spPr/>
      <dgm:t>
        <a:bodyPr/>
        <a:lstStyle/>
        <a:p>
          <a:r>
            <a:rPr lang="en-US" sz="2000" b="1" dirty="0"/>
            <a:t>Appendix</a:t>
          </a:r>
        </a:p>
      </dgm:t>
    </dgm:pt>
    <dgm:pt modelId="{B60E9B43-77CF-4BCF-88BC-CF9A42765434}" type="parTrans" cxnId="{5A21090E-69FE-4162-A706-5992CE06C3BA}">
      <dgm:prSet/>
      <dgm:spPr/>
      <dgm:t>
        <a:bodyPr/>
        <a:lstStyle/>
        <a:p>
          <a:endParaRPr lang="en-US"/>
        </a:p>
      </dgm:t>
    </dgm:pt>
    <dgm:pt modelId="{4399842E-7EBB-4B12-B39C-CAEEF559AA15}" type="sibTrans" cxnId="{5A21090E-69FE-4162-A706-5992CE06C3BA}">
      <dgm:prSet/>
      <dgm:spPr/>
      <dgm:t>
        <a:bodyPr/>
        <a:lstStyle/>
        <a:p>
          <a:endParaRPr lang="en-US"/>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8">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8" custScaleX="147431">
        <dgm:presLayoutVars>
          <dgm:bulletEnabled val="1"/>
        </dgm:presLayoutVars>
      </dgm:prSet>
      <dgm:spPr/>
    </dgm:pt>
    <dgm:pt modelId="{96A57473-9033-4F94-984D-C5BB32AF2F54}" type="pres">
      <dgm:prSet presAssocID="{BB860C5A-679A-42AC-ACA0-B9A29DFBE457}" presName="space" presStyleCnt="0"/>
      <dgm:spPr/>
    </dgm:pt>
    <dgm:pt modelId="{2401D2CA-1B43-4B15-BB42-54231F92FDF9}" type="pres">
      <dgm:prSet presAssocID="{B4B81A7D-7ECA-40CD-A807-2D0F2CB5CB2C}" presName="text" presStyleLbl="node1" presStyleIdx="2" presStyleCnt="8">
        <dgm:presLayoutVars>
          <dgm:bulletEnabled val="1"/>
        </dgm:presLayoutVars>
      </dgm:prSet>
      <dgm:spPr/>
    </dgm:pt>
    <dgm:pt modelId="{CFAA5888-A653-4C6E-8F29-5B1F7A64A30E}" type="pres">
      <dgm:prSet presAssocID="{04EB2620-0C04-4580-B9E5-93F8D3A33E4D}" presName="space" presStyleCnt="0"/>
      <dgm:spPr/>
    </dgm:pt>
    <dgm:pt modelId="{256F888B-A3F3-42B3-8120-49BAFD13D961}" type="pres">
      <dgm:prSet presAssocID="{03300978-54A2-467C-BFE3-B4F4C7D29E80}" presName="text" presStyleLbl="node1" presStyleIdx="3" presStyleCnt="8">
        <dgm:presLayoutVars>
          <dgm:bulletEnabled val="1"/>
        </dgm:presLayoutVars>
      </dgm:prSet>
      <dgm:spPr/>
    </dgm:pt>
    <dgm:pt modelId="{792FA5F0-2ADD-4AD0-9AB1-E68D6615A519}" type="pres">
      <dgm:prSet presAssocID="{C540A17E-5344-4283-ADC5-CD4E9AB09603}" presName="space" presStyleCnt="0"/>
      <dgm:spPr/>
    </dgm:pt>
    <dgm:pt modelId="{AF4E8EC1-28D7-42CF-9EA9-41BD1957D429}" type="pres">
      <dgm:prSet presAssocID="{05000AA7-4EA6-44B8-BD32-80897865FFC1}" presName="text" presStyleLbl="node1" presStyleIdx="4" presStyleCnt="8">
        <dgm:presLayoutVars>
          <dgm:bulletEnabled val="1"/>
        </dgm:presLayoutVars>
      </dgm:prSet>
      <dgm:spPr/>
    </dgm:pt>
    <dgm:pt modelId="{03E070D8-8FDB-477E-BF25-44A6E61A872D}" type="pres">
      <dgm:prSet presAssocID="{F076D701-A84D-44C1-9DD6-4447C3E14736}" presName="space" presStyleCnt="0"/>
      <dgm:spPr/>
    </dgm:pt>
    <dgm:pt modelId="{B70BAC0F-9DA8-4C69-9FF6-D1FCA666C3D4}" type="pres">
      <dgm:prSet presAssocID="{69DB24AE-1531-4E4A-B078-78389D2E0685}" presName="text" presStyleLbl="node1" presStyleIdx="5" presStyleCnt="8">
        <dgm:presLayoutVars>
          <dgm:bulletEnabled val="1"/>
        </dgm:presLayoutVars>
      </dgm:prSet>
      <dgm:spPr/>
    </dgm:pt>
    <dgm:pt modelId="{5BA0AEF8-BAA4-4C5F-B429-3CD34BE5A3F8}" type="pres">
      <dgm:prSet presAssocID="{0663157D-18A4-417A-9326-37AFAA941A42}" presName="space" presStyleCnt="0"/>
      <dgm:spPr/>
    </dgm:pt>
    <dgm:pt modelId="{7721976A-F0FC-46C0-A77A-92F3BC549CC5}" type="pres">
      <dgm:prSet presAssocID="{4B3AC20D-B4F4-46B7-8A1B-8847D593C197}" presName="text" presStyleLbl="node1" presStyleIdx="6" presStyleCnt="8">
        <dgm:presLayoutVars>
          <dgm:bulletEnabled val="1"/>
        </dgm:presLayoutVars>
      </dgm:prSet>
      <dgm:spPr/>
    </dgm:pt>
    <dgm:pt modelId="{7B414CDE-DC94-4256-885C-42CD406D054A}" type="pres">
      <dgm:prSet presAssocID="{0B05309E-6EAD-480F-B1E9-151CF42C0FC7}" presName="space" presStyleCnt="0"/>
      <dgm:spPr/>
    </dgm:pt>
    <dgm:pt modelId="{B2D91123-E27F-44F9-9134-A1688EEC6175}" type="pres">
      <dgm:prSet presAssocID="{C55C9855-0660-42CA-B385-C1940BE482D3}" presName="text" presStyleLbl="node1" presStyleIdx="7" presStyleCnt="8">
        <dgm:presLayoutVars>
          <dgm:bulletEnabled val="1"/>
        </dgm:presLayoutVars>
      </dgm:prSet>
      <dgm:spPr/>
    </dgm:pt>
  </dgm:ptLst>
  <dgm:cxnLst>
    <dgm:cxn modelId="{5A21090E-69FE-4162-A706-5992CE06C3BA}" srcId="{EC0DD46D-97F1-4264-B295-5B83F983DB47}" destId="{C55C9855-0660-42CA-B385-C1940BE482D3}" srcOrd="7" destOrd="0" parTransId="{B60E9B43-77CF-4BCF-88BC-CF9A42765434}" sibTransId="{4399842E-7EBB-4B12-B39C-CAEEF559AA15}"/>
    <dgm:cxn modelId="{31486C33-F4FE-43DB-B9E2-E9DEAEB83092}" srcId="{EC0DD46D-97F1-4264-B295-5B83F983DB47}" destId="{05000AA7-4EA6-44B8-BD32-80897865FFC1}" srcOrd="4" destOrd="0" parTransId="{FF905BA9-8DC1-46FE-9F11-F0EB987973C9}" sibTransId="{F076D701-A84D-44C1-9DD6-4447C3E14736}"/>
    <dgm:cxn modelId="{B12C4070-4B38-42C2-A61B-5E6D7454A960}" type="presOf" srcId="{C55C9855-0660-42CA-B385-C1940BE482D3}" destId="{B2D91123-E27F-44F9-9134-A1688EEC6175}" srcOrd="0" destOrd="0" presId="urn:diagrams.loki3.com/VaryingWidthList"/>
    <dgm:cxn modelId="{A02A3676-B157-45B2-9070-365C493E863A}" type="presOf" srcId="{03300978-54A2-467C-BFE3-B4F4C7D29E80}" destId="{256F888B-A3F3-42B3-8120-49BAFD13D961}" srcOrd="0" destOrd="0" presId="urn:diagrams.loki3.com/VaryingWidthList"/>
    <dgm:cxn modelId="{BE69F47B-6232-463A-93D8-9FE1173E5E06}" type="presOf" srcId="{716A7B2F-CB81-4A95-86EF-9A912800EFE1}" destId="{A2C8BB90-6A0B-4365-8827-A79ABB696D77}" srcOrd="0" destOrd="0" presId="urn:diagrams.loki3.com/VaryingWidthList"/>
    <dgm:cxn modelId="{2B7C4D7D-86A8-401D-BF54-832437C69E76}" srcId="{EC0DD46D-97F1-4264-B295-5B83F983DB47}" destId="{4B3AC20D-B4F4-46B7-8A1B-8847D593C197}" srcOrd="6" destOrd="0" parTransId="{6974B395-AB89-451C-AC51-37C5A51F32FE}" sibTransId="{0B05309E-6EAD-480F-B1E9-151CF42C0FC7}"/>
    <dgm:cxn modelId="{EAFAF07D-FBD7-43B4-8087-39829A87C8BA}" type="presOf" srcId="{69DB24AE-1531-4E4A-B078-78389D2E0685}" destId="{B70BAC0F-9DA8-4C69-9FF6-D1FCA666C3D4}" srcOrd="0" destOrd="0" presId="urn:diagrams.loki3.com/VaryingWidthList"/>
    <dgm:cxn modelId="{C4F4CF87-898A-4885-869C-AA945620C8C1}" type="presOf" srcId="{B4B81A7D-7ECA-40CD-A807-2D0F2CB5CB2C}" destId="{2401D2CA-1B43-4B15-BB42-54231F92FDF9}" srcOrd="0" destOrd="0" presId="urn:diagrams.loki3.com/VaryingWidthList"/>
    <dgm:cxn modelId="{9987DCB2-D42C-4518-94BD-DE51C15A1B8E}" type="presOf" srcId="{EC0DD46D-97F1-4264-B295-5B83F983DB47}" destId="{16FDD885-99AF-4EB8-BA64-266F72DBF523}" srcOrd="0" destOrd="0" presId="urn:diagrams.loki3.com/VaryingWidthList"/>
    <dgm:cxn modelId="{015AD3C8-303D-4AC8-947D-183B54463FC0}" srcId="{EC0DD46D-97F1-4264-B295-5B83F983DB47}" destId="{03300978-54A2-467C-BFE3-B4F4C7D29E80}" srcOrd="3" destOrd="0" parTransId="{A384A42F-CC8C-426D-B724-F5CA5D7B1519}" sibTransId="{C540A17E-5344-4283-ADC5-CD4E9AB09603}"/>
    <dgm:cxn modelId="{C75F27CE-1F54-41E7-AFCF-C5E57E1227AD}" type="presOf" srcId="{05000AA7-4EA6-44B8-BD32-80897865FFC1}" destId="{AF4E8EC1-28D7-42CF-9EA9-41BD1957D429}"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671582DB-2C06-42FE-B33F-A1A094E9E1E9}" type="presOf" srcId="{4B3AC20D-B4F4-46B7-8A1B-8847D593C197}" destId="{7721976A-F0FC-46C0-A77A-92F3BC549CC5}" srcOrd="0" destOrd="0" presId="urn:diagrams.loki3.com/VaryingWidthList"/>
    <dgm:cxn modelId="{7BF96BE8-72D4-4AD7-9CD0-43907E0D7346}" srcId="{EC0DD46D-97F1-4264-B295-5B83F983DB47}" destId="{69DB24AE-1531-4E4A-B078-78389D2E0685}" srcOrd="5" destOrd="0" parTransId="{C1F06802-F37E-4DC6-9445-85CBF1BA9E6F}" sibTransId="{0663157D-18A4-417A-9326-37AFAA941A42}"/>
    <dgm:cxn modelId="{7CCBD1EE-8B38-4E44-B3F0-8D623290AE68}" srcId="{EC0DD46D-97F1-4264-B295-5B83F983DB47}" destId="{B4B81A7D-7ECA-40CD-A807-2D0F2CB5CB2C}" srcOrd="2" destOrd="0" parTransId="{0D988BB3-6D48-4AB8-8A37-31AE0E4C5F5B}" sibTransId="{04EB2620-0C04-4580-B9E5-93F8D3A33E4D}"/>
    <dgm:cxn modelId="{C31E29F1-D761-49C6-948C-9D783CDA2254}" type="presOf" srcId="{0FF3961C-2B5A-41EA-A0D9-E0F80717AA56}" destId="{ECEDCEBD-3A31-4A51-BD7F-B4B4DBD28F28}"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68B9A162-C0A5-47BC-AFE4-DABD33E1DB8B}" type="presParOf" srcId="{16FDD885-99AF-4EB8-BA64-266F72DBF523}" destId="{2401D2CA-1B43-4B15-BB42-54231F92FDF9}" srcOrd="4" destOrd="0" presId="urn:diagrams.loki3.com/VaryingWidthList"/>
    <dgm:cxn modelId="{9FA97717-DF13-4E49-8A5E-7670DE9F9E0C}" type="presParOf" srcId="{16FDD885-99AF-4EB8-BA64-266F72DBF523}" destId="{CFAA5888-A653-4C6E-8F29-5B1F7A64A30E}" srcOrd="5" destOrd="0" presId="urn:diagrams.loki3.com/VaryingWidthList"/>
    <dgm:cxn modelId="{DA751F08-AC90-4FD2-8349-D0F711A1E655}" type="presParOf" srcId="{16FDD885-99AF-4EB8-BA64-266F72DBF523}" destId="{256F888B-A3F3-42B3-8120-49BAFD13D961}" srcOrd="6" destOrd="0" presId="urn:diagrams.loki3.com/VaryingWidthList"/>
    <dgm:cxn modelId="{24488161-3008-4BDB-8B07-FE57F1C4DEA0}" type="presParOf" srcId="{16FDD885-99AF-4EB8-BA64-266F72DBF523}" destId="{792FA5F0-2ADD-4AD0-9AB1-E68D6615A519}" srcOrd="7" destOrd="0" presId="urn:diagrams.loki3.com/VaryingWidthList"/>
    <dgm:cxn modelId="{667B80EB-BF5A-425B-8AFB-A6D8D5889AC7}" type="presParOf" srcId="{16FDD885-99AF-4EB8-BA64-266F72DBF523}" destId="{AF4E8EC1-28D7-42CF-9EA9-41BD1957D429}" srcOrd="8" destOrd="0" presId="urn:diagrams.loki3.com/VaryingWidthList"/>
    <dgm:cxn modelId="{67699E1E-2621-43DB-A518-80D096747FD6}" type="presParOf" srcId="{16FDD885-99AF-4EB8-BA64-266F72DBF523}" destId="{03E070D8-8FDB-477E-BF25-44A6E61A872D}" srcOrd="9" destOrd="0" presId="urn:diagrams.loki3.com/VaryingWidthList"/>
    <dgm:cxn modelId="{BA150C56-7756-48CD-84EF-310C90001E99}" type="presParOf" srcId="{16FDD885-99AF-4EB8-BA64-266F72DBF523}" destId="{B70BAC0F-9DA8-4C69-9FF6-D1FCA666C3D4}" srcOrd="10" destOrd="0" presId="urn:diagrams.loki3.com/VaryingWidthList"/>
    <dgm:cxn modelId="{547F7D8B-D76F-4A4E-AAFE-B8A02FDC7F29}" type="presParOf" srcId="{16FDD885-99AF-4EB8-BA64-266F72DBF523}" destId="{5BA0AEF8-BAA4-4C5F-B429-3CD34BE5A3F8}" srcOrd="11" destOrd="0" presId="urn:diagrams.loki3.com/VaryingWidthList"/>
    <dgm:cxn modelId="{BDF7852A-7369-41E1-82DE-D356C0412629}" type="presParOf" srcId="{16FDD885-99AF-4EB8-BA64-266F72DBF523}" destId="{7721976A-F0FC-46C0-A77A-92F3BC549CC5}" srcOrd="12" destOrd="0" presId="urn:diagrams.loki3.com/VaryingWidthList"/>
    <dgm:cxn modelId="{68C43795-6F3C-4CB3-B45E-43319DA7632D}" type="presParOf" srcId="{16FDD885-99AF-4EB8-BA64-266F72DBF523}" destId="{7B414CDE-DC94-4256-885C-42CD406D054A}" srcOrd="13" destOrd="0" presId="urn:diagrams.loki3.com/VaryingWidthList"/>
    <dgm:cxn modelId="{30D299DE-54A7-45DF-A506-EF1BC13E9454}" type="presParOf" srcId="{16FDD885-99AF-4EB8-BA64-266F72DBF523}" destId="{B2D91123-E27F-44F9-9134-A1688EEC6175}" srcOrd="1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a:solidFill>
          <a:srgbClr val="00B0F0"/>
        </a:solidFill>
      </dgm:spPr>
      <dgm:t>
        <a:bodyPr/>
        <a:lstStyle/>
        <a:p>
          <a:r>
            <a:rPr lang="en-US" sz="2000" b="1" dirty="0">
              <a:solidFill>
                <a:srgbClr val="00B0F0"/>
              </a:solidFill>
              <a:highlight>
                <a:srgbClr val="FFFFFF"/>
              </a:highlight>
            </a:rPr>
            <a:t>Ch 1: Introduction </a:t>
          </a:r>
          <a:r>
            <a:rPr lang="ar-EG" sz="2000" b="1" dirty="0">
              <a:solidFill>
                <a:srgbClr val="00B0F0"/>
              </a:solidFill>
              <a:highlight>
                <a:srgbClr val="FFFFFF"/>
              </a:highlight>
            </a:rPr>
            <a:t>المقدمة</a:t>
          </a:r>
          <a:endParaRPr lang="en-US" sz="2000" b="1" dirty="0">
            <a:solidFill>
              <a:srgbClr val="00B0F0"/>
            </a:solidFill>
            <a:highlight>
              <a:srgbClr val="FFFFFF"/>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a:highlight>
                <a:srgbClr val="4472C4"/>
              </a:highlight>
            </a:rPr>
            <a:t>Research Problem</a:t>
          </a:r>
          <a:r>
            <a:rPr lang="ar-EG" sz="2000" b="1">
              <a:highlight>
                <a:srgbClr val="4472C4"/>
              </a:highlight>
            </a:rPr>
            <a:t> مشكلة الدراسة </a:t>
          </a:r>
          <a:endParaRPr lang="en-US" sz="2000" b="1" dirty="0">
            <a:highlight>
              <a:srgbClr val="4472C4"/>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highlight>
                <a:srgbClr val="4472C4"/>
              </a:highlight>
            </a:rPr>
            <a:t>Research Methodology </a:t>
          </a:r>
          <a:r>
            <a:rPr lang="ar-EG" sz="2000" b="1" dirty="0">
              <a:highlight>
                <a:srgbClr val="4472C4"/>
              </a:highlight>
            </a:rPr>
            <a:t>منهجية الدراسة</a:t>
          </a:r>
          <a:endParaRPr lang="en-US" sz="2000" b="1" dirty="0">
            <a:highlight>
              <a:srgbClr val="4472C4"/>
            </a:highlight>
          </a:endParaRPr>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Research Structure </a:t>
          </a:r>
          <a:r>
            <a:rPr lang="ar-EG" sz="2000" b="1" dirty="0"/>
            <a:t>مخطط الدراسة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716A7B2F-CB81-4A95-86EF-9A912800EFE1}">
      <dgm:prSet phldrT="[Text]" custT="1"/>
      <dgm:spPr>
        <a:solidFill>
          <a:srgbClr val="4472C4"/>
        </a:solidFill>
      </dgm:spPr>
      <dgm:t>
        <a:bodyPr/>
        <a:lstStyle/>
        <a:p>
          <a:r>
            <a:rPr lang="en-US" sz="2000" b="1" dirty="0">
              <a:highlight>
                <a:srgbClr val="4472C4"/>
              </a:highlight>
            </a:rPr>
            <a:t>Research Title </a:t>
          </a:r>
          <a:r>
            <a:rPr lang="ar-EG" sz="2000" b="1" dirty="0">
              <a:highlight>
                <a:srgbClr val="4472C4"/>
              </a:highlight>
            </a:rPr>
            <a:t>عنوان الدراسة</a:t>
          </a:r>
          <a:endParaRPr lang="en-US" sz="2000" b="1" dirty="0">
            <a:highlight>
              <a:srgbClr val="4472C4"/>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396AE6B2-11FB-4C52-B984-74745C0D4C2F}">
      <dgm:prSet phldrT="[Text]" custT="1"/>
      <dgm:spPr/>
      <dgm:t>
        <a:bodyPr/>
        <a:lstStyle/>
        <a:p>
          <a:r>
            <a:rPr lang="en-US" sz="2000" b="1">
              <a:highlight>
                <a:srgbClr val="4472C4"/>
              </a:highlight>
            </a:rPr>
            <a:t>Research Significance</a:t>
          </a:r>
          <a:r>
            <a:rPr lang="ar-EG" sz="2000" b="1">
              <a:highlight>
                <a:srgbClr val="4472C4"/>
              </a:highlight>
            </a:rPr>
            <a:t> أهمية الدراسة </a:t>
          </a:r>
          <a:endParaRPr lang="en-US" sz="2000" b="1" dirty="0">
            <a:highlight>
              <a:srgbClr val="4472C4"/>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0">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0"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0">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3" presStyleCnt="10">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4" presStyleCnt="10">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5" presStyleCnt="10">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6" presStyleCnt="10">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0">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0">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0">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5" destOrd="0" parTransId="{0B5464C6-CD94-4E7E-9D8E-27DD5B4D9CAB}" sibTransId="{6FC7A943-27D6-4E35-A08A-CA5CAF1D59E0}"/>
    <dgm:cxn modelId="{6F631D70-2E0C-4B33-AE93-7E19544F2F7C}" srcId="{EC0DD46D-97F1-4264-B295-5B83F983DB47}" destId="{396AE6B2-11FB-4C52-B984-74745C0D4C2F}" srcOrd="3"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4"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B0F42E16-F519-4394-9DD8-8729F9FA9802}" type="presParOf" srcId="{16FDD885-99AF-4EB8-BA64-266F72DBF523}" destId="{DC2F4170-1528-49A9-80C9-4A2EF97C13DC}" srcOrd="6" destOrd="0" presId="urn:diagrams.loki3.com/VaryingWidthList"/>
    <dgm:cxn modelId="{26694829-80B9-4324-807A-E96F6DC494BD}" type="presParOf" srcId="{16FDD885-99AF-4EB8-BA64-266F72DBF523}" destId="{BFA7C558-FD03-4A35-8DE7-00098291D36D}" srcOrd="7" destOrd="0" presId="urn:diagrams.loki3.com/VaryingWidthList"/>
    <dgm:cxn modelId="{D878B35E-50B7-4F1D-8536-7F8FDAF18830}" type="presParOf" srcId="{16FDD885-99AF-4EB8-BA64-266F72DBF523}" destId="{BCB0F75D-2B58-486A-940A-01B3002EF4CD}" srcOrd="8" destOrd="0" presId="urn:diagrams.loki3.com/VaryingWidthList"/>
    <dgm:cxn modelId="{3E3E024B-F345-49B2-9F7F-219084F43299}" type="presParOf" srcId="{16FDD885-99AF-4EB8-BA64-266F72DBF523}" destId="{04ED963B-A8BB-4B5C-B6F1-071DEE232439}" srcOrd="9" destOrd="0" presId="urn:diagrams.loki3.com/VaryingWidthList"/>
    <dgm:cxn modelId="{579E0947-D656-4668-93B8-61E05810CAF0}" type="presParOf" srcId="{16FDD885-99AF-4EB8-BA64-266F72DBF523}" destId="{779C773A-F489-478E-B8A5-88BD6AF0D122}" srcOrd="10" destOrd="0" presId="urn:diagrams.loki3.com/VaryingWidthList"/>
    <dgm:cxn modelId="{3FB181F8-42EB-4F5C-908C-B1425A25F53E}" type="presParOf" srcId="{16FDD885-99AF-4EB8-BA64-266F72DBF523}" destId="{5B15F317-E615-48DC-9821-A8C35385E660}"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C28623-0E30-4114-B83A-C84F2D07E0AB}" type="doc">
      <dgm:prSet loTypeId="urn:microsoft.com/office/officeart/2005/8/layout/list1" loCatId="list" qsTypeId="urn:microsoft.com/office/officeart/2005/8/quickstyle/simple5" qsCatId="simple" csTypeId="urn:microsoft.com/office/officeart/2005/8/colors/accent1_2" csCatId="accent1" phldr="1"/>
      <dgm:spPr/>
      <dgm:t>
        <a:bodyPr/>
        <a:lstStyle/>
        <a:p>
          <a:endParaRPr lang="en-US"/>
        </a:p>
      </dgm:t>
    </dgm:pt>
    <dgm:pt modelId="{45C09063-2FAF-4255-B863-EA7D2B0FA87F}">
      <dgm:prSet phldrT="[Text]"/>
      <dgm:spPr>
        <a:xfrm>
          <a:off x="274320" y="50399"/>
          <a:ext cx="3840480" cy="413280"/>
        </a:xfrm>
        <a:prstGeom prst="roundRect">
          <a:avLst/>
        </a:prstGeom>
      </dgm:spPr>
      <dgm:t>
        <a:bodyPr/>
        <a:lstStyle/>
        <a:p>
          <a:pPr>
            <a:buNone/>
          </a:pPr>
          <a:r>
            <a:rPr lang="en-US">
              <a:latin typeface="Cambria"/>
              <a:ea typeface="+mn-ea"/>
              <a:cs typeface="+mn-cs"/>
            </a:rPr>
            <a:t>Chapter 1: Introduction</a:t>
          </a:r>
        </a:p>
      </dgm:t>
    </dgm:pt>
    <dgm:pt modelId="{28AA04D9-41A0-4035-B5D9-A9F5DAB90635}" type="parTrans" cxnId="{5853321E-F121-4F02-B6A6-2B01769A315E}">
      <dgm:prSet/>
      <dgm:spPr/>
      <dgm:t>
        <a:bodyPr/>
        <a:lstStyle/>
        <a:p>
          <a:endParaRPr lang="en-US"/>
        </a:p>
      </dgm:t>
    </dgm:pt>
    <dgm:pt modelId="{F1CAE0A3-0BE6-47D6-843A-2942A53EF467}" type="sibTrans" cxnId="{5853321E-F121-4F02-B6A6-2B01769A315E}">
      <dgm:prSet/>
      <dgm:spPr/>
      <dgm:t>
        <a:bodyPr/>
        <a:lstStyle/>
        <a:p>
          <a:endParaRPr lang="en-US"/>
        </a:p>
      </dgm:t>
    </dgm:pt>
    <dgm:pt modelId="{FACAFDA2-B71D-49D5-A813-93B9E996B0A2}">
      <dgm:prSet phldrT="[Text]"/>
      <dgm:spPr>
        <a:xfrm>
          <a:off x="274320" y="685440"/>
          <a:ext cx="3840480" cy="413280"/>
        </a:xfrm>
        <a:prstGeom prst="roundRect">
          <a:avLst/>
        </a:prstGeom>
      </dgm:spPr>
      <dgm:t>
        <a:bodyPr/>
        <a:lstStyle/>
        <a:p>
          <a:pPr>
            <a:buNone/>
          </a:pPr>
          <a:r>
            <a:rPr lang="en-US">
              <a:latin typeface="Cambria"/>
              <a:ea typeface="+mn-ea"/>
              <a:cs typeface="+mn-cs"/>
            </a:rPr>
            <a:t>Chapter 2: Literature Review</a:t>
          </a:r>
        </a:p>
      </dgm:t>
    </dgm:pt>
    <dgm:pt modelId="{BAA50127-6D8D-4EBD-A70B-DFD7EF6A9392}" type="parTrans" cxnId="{9D14C714-1963-4891-B105-76096DFEF8AC}">
      <dgm:prSet/>
      <dgm:spPr/>
      <dgm:t>
        <a:bodyPr/>
        <a:lstStyle/>
        <a:p>
          <a:endParaRPr lang="en-US"/>
        </a:p>
      </dgm:t>
    </dgm:pt>
    <dgm:pt modelId="{1036AC61-9662-4830-BF77-3689B8E0A5A8}" type="sibTrans" cxnId="{9D14C714-1963-4891-B105-76096DFEF8AC}">
      <dgm:prSet/>
      <dgm:spPr/>
      <dgm:t>
        <a:bodyPr/>
        <a:lstStyle/>
        <a:p>
          <a:endParaRPr lang="en-US"/>
        </a:p>
      </dgm:t>
    </dgm:pt>
    <dgm:pt modelId="{E83BBC64-B71E-4E33-A8F1-B4382A31E74E}">
      <dgm:prSet phldrT="[Text]"/>
      <dgm:spPr>
        <a:xfrm>
          <a:off x="274320" y="1320480"/>
          <a:ext cx="3840480" cy="413280"/>
        </a:xfrm>
        <a:prstGeom prst="roundRect">
          <a:avLst/>
        </a:prstGeom>
      </dgm:spPr>
      <dgm:t>
        <a:bodyPr/>
        <a:lstStyle/>
        <a:p>
          <a:pPr>
            <a:buNone/>
          </a:pPr>
          <a:r>
            <a:rPr lang="en-US">
              <a:latin typeface="Cambria"/>
              <a:ea typeface="+mn-ea"/>
              <a:cs typeface="+mn-cs"/>
            </a:rPr>
            <a:t>Chapter 3: Research Methodology</a:t>
          </a:r>
        </a:p>
      </dgm:t>
    </dgm:pt>
    <dgm:pt modelId="{3551189E-84C9-4C33-8A75-5DCD1C6972FA}" type="parTrans" cxnId="{388D8B4C-E52B-4CB5-BDE9-A478D65F1DA8}">
      <dgm:prSet/>
      <dgm:spPr/>
      <dgm:t>
        <a:bodyPr/>
        <a:lstStyle/>
        <a:p>
          <a:endParaRPr lang="en-US"/>
        </a:p>
      </dgm:t>
    </dgm:pt>
    <dgm:pt modelId="{BB6F284D-39B2-45F4-A851-7034E6A6D090}" type="sibTrans" cxnId="{388D8B4C-E52B-4CB5-BDE9-A478D65F1DA8}">
      <dgm:prSet/>
      <dgm:spPr/>
      <dgm:t>
        <a:bodyPr/>
        <a:lstStyle/>
        <a:p>
          <a:endParaRPr lang="en-US"/>
        </a:p>
      </dgm:t>
    </dgm:pt>
    <dgm:pt modelId="{7E18037A-40B1-4C40-8E86-505157B33D0A}">
      <dgm:prSet phldrT="[Text]"/>
      <dgm:spPr>
        <a:xfrm>
          <a:off x="274320" y="2590560"/>
          <a:ext cx="3840480" cy="413280"/>
        </a:xfrm>
        <a:prstGeom prst="roundRect">
          <a:avLst/>
        </a:prstGeom>
      </dgm:spPr>
      <dgm:t>
        <a:bodyPr/>
        <a:lstStyle/>
        <a:p>
          <a:pPr>
            <a:buNone/>
          </a:pPr>
          <a:r>
            <a:rPr lang="en-US">
              <a:latin typeface="Cambria"/>
              <a:ea typeface="+mn-ea"/>
              <a:cs typeface="+mn-cs"/>
            </a:rPr>
            <a:t>Chapter 5: Findings` Discussion &amp; Conclusion`</a:t>
          </a:r>
        </a:p>
      </dgm:t>
    </dgm:pt>
    <dgm:pt modelId="{89F1BB80-659F-45A8-9BF5-FC001CD88F13}" type="parTrans" cxnId="{496A6A6F-0534-4307-832A-995F554FCFD4}">
      <dgm:prSet/>
      <dgm:spPr/>
      <dgm:t>
        <a:bodyPr/>
        <a:lstStyle/>
        <a:p>
          <a:endParaRPr lang="en-US"/>
        </a:p>
      </dgm:t>
    </dgm:pt>
    <dgm:pt modelId="{AA88056E-CFD5-4C2A-9EF3-15E2545F744F}" type="sibTrans" cxnId="{496A6A6F-0534-4307-832A-995F554FCFD4}">
      <dgm:prSet/>
      <dgm:spPr/>
      <dgm:t>
        <a:bodyPr/>
        <a:lstStyle/>
        <a:p>
          <a:endParaRPr lang="en-US"/>
        </a:p>
      </dgm:t>
    </dgm:pt>
    <dgm:pt modelId="{89264B41-DFE9-4A6F-9296-FBAC2C3365D7}">
      <dgm:prSet phldrT="[Text]"/>
      <dgm:spPr>
        <a:xfrm>
          <a:off x="274320" y="1955520"/>
          <a:ext cx="3840480" cy="413280"/>
        </a:xfrm>
        <a:prstGeom prst="roundRect">
          <a:avLst/>
        </a:prstGeom>
      </dgm:spPr>
      <dgm:t>
        <a:bodyPr/>
        <a:lstStyle/>
        <a:p>
          <a:pPr>
            <a:buNone/>
          </a:pPr>
          <a:r>
            <a:rPr lang="en-US">
              <a:latin typeface="Cambria"/>
              <a:ea typeface="+mn-ea"/>
              <a:cs typeface="+mn-cs"/>
            </a:rPr>
            <a:t>Chapter 4: Statistical Analysis</a:t>
          </a:r>
        </a:p>
      </dgm:t>
    </dgm:pt>
    <dgm:pt modelId="{806E2269-0776-45BA-9E61-6FE9B920566D}" type="parTrans" cxnId="{D04B5920-E0C7-4A94-A3CB-E2A8175F6352}">
      <dgm:prSet/>
      <dgm:spPr/>
      <dgm:t>
        <a:bodyPr/>
        <a:lstStyle/>
        <a:p>
          <a:endParaRPr lang="en-US"/>
        </a:p>
      </dgm:t>
    </dgm:pt>
    <dgm:pt modelId="{CBF75C22-AFA3-4655-A700-D5455DC24D40}" type="sibTrans" cxnId="{D04B5920-E0C7-4A94-A3CB-E2A8175F6352}">
      <dgm:prSet/>
      <dgm:spPr/>
      <dgm:t>
        <a:bodyPr/>
        <a:lstStyle/>
        <a:p>
          <a:endParaRPr lang="en-US"/>
        </a:p>
      </dgm:t>
    </dgm:pt>
    <dgm:pt modelId="{72A823C6-72BC-42E4-A257-F4C84403E686}" type="pres">
      <dgm:prSet presAssocID="{28C28623-0E30-4114-B83A-C84F2D07E0AB}" presName="linear" presStyleCnt="0">
        <dgm:presLayoutVars>
          <dgm:dir/>
          <dgm:animLvl val="lvl"/>
          <dgm:resizeHandles val="exact"/>
        </dgm:presLayoutVars>
      </dgm:prSet>
      <dgm:spPr/>
    </dgm:pt>
    <dgm:pt modelId="{659D0DB9-D230-45BA-817F-08D06A532258}" type="pres">
      <dgm:prSet presAssocID="{45C09063-2FAF-4255-B863-EA7D2B0FA87F}" presName="parentLin" presStyleCnt="0"/>
      <dgm:spPr/>
    </dgm:pt>
    <dgm:pt modelId="{E6C5E1EB-8D2A-4DD2-BD7A-100D76969115}" type="pres">
      <dgm:prSet presAssocID="{45C09063-2FAF-4255-B863-EA7D2B0FA87F}" presName="parentLeftMargin" presStyleLbl="node1" presStyleIdx="0" presStyleCnt="5"/>
      <dgm:spPr/>
    </dgm:pt>
    <dgm:pt modelId="{BE77DBDE-F20F-4D98-9CD0-1AD1F7264C9B}" type="pres">
      <dgm:prSet presAssocID="{45C09063-2FAF-4255-B863-EA7D2B0FA87F}" presName="parentText" presStyleLbl="node1" presStyleIdx="0" presStyleCnt="5">
        <dgm:presLayoutVars>
          <dgm:chMax val="0"/>
          <dgm:bulletEnabled val="1"/>
        </dgm:presLayoutVars>
      </dgm:prSet>
      <dgm:spPr/>
    </dgm:pt>
    <dgm:pt modelId="{8C5F14DE-0D7E-486B-A92B-E4196087CB92}" type="pres">
      <dgm:prSet presAssocID="{45C09063-2FAF-4255-B863-EA7D2B0FA87F}" presName="negativeSpace" presStyleCnt="0"/>
      <dgm:spPr/>
    </dgm:pt>
    <dgm:pt modelId="{935BA406-E426-4A61-A5B4-1C048684328A}" type="pres">
      <dgm:prSet presAssocID="{45C09063-2FAF-4255-B863-EA7D2B0FA87F}" presName="childText" presStyleLbl="conFgAcc1" presStyleIdx="0" presStyleCnt="5">
        <dgm:presLayoutVars>
          <dgm:bulletEnabled val="1"/>
        </dgm:presLayoutVars>
      </dgm:prSet>
      <dgm:spPr>
        <a:xfrm>
          <a:off x="0" y="257039"/>
          <a:ext cx="5486400" cy="352800"/>
        </a:xfrm>
        <a:prstGeom prst="rect">
          <a:avLst/>
        </a:prstGeom>
      </dgm:spPr>
    </dgm:pt>
    <dgm:pt modelId="{59A641AE-F136-44B0-9AE7-5715599702C9}" type="pres">
      <dgm:prSet presAssocID="{F1CAE0A3-0BE6-47D6-843A-2942A53EF467}" presName="spaceBetweenRectangles" presStyleCnt="0"/>
      <dgm:spPr/>
    </dgm:pt>
    <dgm:pt modelId="{1CBA017A-4962-4B00-80C7-28F3BD154C0E}" type="pres">
      <dgm:prSet presAssocID="{FACAFDA2-B71D-49D5-A813-93B9E996B0A2}" presName="parentLin" presStyleCnt="0"/>
      <dgm:spPr/>
    </dgm:pt>
    <dgm:pt modelId="{DE4B7B87-5AF0-433A-B8F7-AFBB8A0BF0BC}" type="pres">
      <dgm:prSet presAssocID="{FACAFDA2-B71D-49D5-A813-93B9E996B0A2}" presName="parentLeftMargin" presStyleLbl="node1" presStyleIdx="0" presStyleCnt="5"/>
      <dgm:spPr/>
    </dgm:pt>
    <dgm:pt modelId="{509165A3-DDBA-4A85-BA29-B577951B44F4}" type="pres">
      <dgm:prSet presAssocID="{FACAFDA2-B71D-49D5-A813-93B9E996B0A2}" presName="parentText" presStyleLbl="node1" presStyleIdx="1" presStyleCnt="5">
        <dgm:presLayoutVars>
          <dgm:chMax val="0"/>
          <dgm:bulletEnabled val="1"/>
        </dgm:presLayoutVars>
      </dgm:prSet>
      <dgm:spPr/>
    </dgm:pt>
    <dgm:pt modelId="{89F836E3-75B7-42C4-94D3-F62E9509495D}" type="pres">
      <dgm:prSet presAssocID="{FACAFDA2-B71D-49D5-A813-93B9E996B0A2}" presName="negativeSpace" presStyleCnt="0"/>
      <dgm:spPr/>
    </dgm:pt>
    <dgm:pt modelId="{E5C667A4-194C-4AF3-8407-9B846B7597FE}" type="pres">
      <dgm:prSet presAssocID="{FACAFDA2-B71D-49D5-A813-93B9E996B0A2}" presName="childText" presStyleLbl="conFgAcc1" presStyleIdx="1" presStyleCnt="5">
        <dgm:presLayoutVars>
          <dgm:bulletEnabled val="1"/>
        </dgm:presLayoutVars>
      </dgm:prSet>
      <dgm:spPr>
        <a:xfrm>
          <a:off x="0" y="892080"/>
          <a:ext cx="5486400" cy="352800"/>
        </a:xfrm>
        <a:prstGeom prst="rect">
          <a:avLst/>
        </a:prstGeom>
      </dgm:spPr>
    </dgm:pt>
    <dgm:pt modelId="{37B2538D-1DEA-46DE-A066-8E06F9870EB1}" type="pres">
      <dgm:prSet presAssocID="{1036AC61-9662-4830-BF77-3689B8E0A5A8}" presName="spaceBetweenRectangles" presStyleCnt="0"/>
      <dgm:spPr/>
    </dgm:pt>
    <dgm:pt modelId="{3632AD9C-999A-4D54-920F-D9D68952284E}" type="pres">
      <dgm:prSet presAssocID="{E83BBC64-B71E-4E33-A8F1-B4382A31E74E}" presName="parentLin" presStyleCnt="0"/>
      <dgm:spPr/>
    </dgm:pt>
    <dgm:pt modelId="{C065C90A-E415-4C0C-85E4-E927E4D05E4C}" type="pres">
      <dgm:prSet presAssocID="{E83BBC64-B71E-4E33-A8F1-B4382A31E74E}" presName="parentLeftMargin" presStyleLbl="node1" presStyleIdx="1" presStyleCnt="5"/>
      <dgm:spPr/>
    </dgm:pt>
    <dgm:pt modelId="{5030F09A-5696-49AD-B020-768E1CB79596}" type="pres">
      <dgm:prSet presAssocID="{E83BBC64-B71E-4E33-A8F1-B4382A31E74E}" presName="parentText" presStyleLbl="node1" presStyleIdx="2" presStyleCnt="5">
        <dgm:presLayoutVars>
          <dgm:chMax val="0"/>
          <dgm:bulletEnabled val="1"/>
        </dgm:presLayoutVars>
      </dgm:prSet>
      <dgm:spPr/>
    </dgm:pt>
    <dgm:pt modelId="{564309FF-932F-4C90-828C-5C71A0B438C8}" type="pres">
      <dgm:prSet presAssocID="{E83BBC64-B71E-4E33-A8F1-B4382A31E74E}" presName="negativeSpace" presStyleCnt="0"/>
      <dgm:spPr/>
    </dgm:pt>
    <dgm:pt modelId="{258B69DE-8558-462C-B368-04B2312623C0}" type="pres">
      <dgm:prSet presAssocID="{E83BBC64-B71E-4E33-A8F1-B4382A31E74E}" presName="childText" presStyleLbl="conFgAcc1" presStyleIdx="2" presStyleCnt="5">
        <dgm:presLayoutVars>
          <dgm:bulletEnabled val="1"/>
        </dgm:presLayoutVars>
      </dgm:prSet>
      <dgm:spPr>
        <a:xfrm>
          <a:off x="0" y="1527120"/>
          <a:ext cx="5486400" cy="352800"/>
        </a:xfrm>
        <a:prstGeom prst="rect">
          <a:avLst/>
        </a:prstGeom>
      </dgm:spPr>
    </dgm:pt>
    <dgm:pt modelId="{E66DB6F7-3EBB-4DA2-9432-C1C409EA544A}" type="pres">
      <dgm:prSet presAssocID="{BB6F284D-39B2-45F4-A851-7034E6A6D090}" presName="spaceBetweenRectangles" presStyleCnt="0"/>
      <dgm:spPr/>
    </dgm:pt>
    <dgm:pt modelId="{5F3F66FB-FA5E-4513-9DAF-E1CCD5F82854}" type="pres">
      <dgm:prSet presAssocID="{89264B41-DFE9-4A6F-9296-FBAC2C3365D7}" presName="parentLin" presStyleCnt="0"/>
      <dgm:spPr/>
    </dgm:pt>
    <dgm:pt modelId="{DA76238C-98EF-4CD3-987A-094751BC903C}" type="pres">
      <dgm:prSet presAssocID="{89264B41-DFE9-4A6F-9296-FBAC2C3365D7}" presName="parentLeftMargin" presStyleLbl="node1" presStyleIdx="2" presStyleCnt="5"/>
      <dgm:spPr/>
    </dgm:pt>
    <dgm:pt modelId="{64C64A81-9ED5-42FB-A760-FF5EA3AC0775}" type="pres">
      <dgm:prSet presAssocID="{89264B41-DFE9-4A6F-9296-FBAC2C3365D7}" presName="parentText" presStyleLbl="node1" presStyleIdx="3" presStyleCnt="5">
        <dgm:presLayoutVars>
          <dgm:chMax val="0"/>
          <dgm:bulletEnabled val="1"/>
        </dgm:presLayoutVars>
      </dgm:prSet>
      <dgm:spPr/>
    </dgm:pt>
    <dgm:pt modelId="{9D652547-3CF7-4FAB-B4F8-35EE7257EC5B}" type="pres">
      <dgm:prSet presAssocID="{89264B41-DFE9-4A6F-9296-FBAC2C3365D7}" presName="negativeSpace" presStyleCnt="0"/>
      <dgm:spPr/>
    </dgm:pt>
    <dgm:pt modelId="{E10B3BF8-21BA-40DD-9CD8-25F91D7C2860}" type="pres">
      <dgm:prSet presAssocID="{89264B41-DFE9-4A6F-9296-FBAC2C3365D7}" presName="childText" presStyleLbl="conFgAcc1" presStyleIdx="3" presStyleCnt="5">
        <dgm:presLayoutVars>
          <dgm:bulletEnabled val="1"/>
        </dgm:presLayoutVars>
      </dgm:prSet>
      <dgm:spPr>
        <a:xfrm>
          <a:off x="0" y="2162160"/>
          <a:ext cx="5486400" cy="352800"/>
        </a:xfrm>
        <a:prstGeom prst="rect">
          <a:avLst/>
        </a:prstGeom>
      </dgm:spPr>
    </dgm:pt>
    <dgm:pt modelId="{17730F4C-8BAE-45A9-9C98-F1C9541DCAE4}" type="pres">
      <dgm:prSet presAssocID="{CBF75C22-AFA3-4655-A700-D5455DC24D40}" presName="spaceBetweenRectangles" presStyleCnt="0"/>
      <dgm:spPr/>
    </dgm:pt>
    <dgm:pt modelId="{246FD04B-1709-47B1-93C3-81DB90973CDF}" type="pres">
      <dgm:prSet presAssocID="{7E18037A-40B1-4C40-8E86-505157B33D0A}" presName="parentLin" presStyleCnt="0"/>
      <dgm:spPr/>
    </dgm:pt>
    <dgm:pt modelId="{8E0EE15C-5A5E-4FC7-A724-8C68D1C14CCB}" type="pres">
      <dgm:prSet presAssocID="{7E18037A-40B1-4C40-8E86-505157B33D0A}" presName="parentLeftMargin" presStyleLbl="node1" presStyleIdx="3" presStyleCnt="5"/>
      <dgm:spPr/>
    </dgm:pt>
    <dgm:pt modelId="{04A7112D-7D0E-486E-9625-A0851EC30B0D}" type="pres">
      <dgm:prSet presAssocID="{7E18037A-40B1-4C40-8E86-505157B33D0A}" presName="parentText" presStyleLbl="node1" presStyleIdx="4" presStyleCnt="5">
        <dgm:presLayoutVars>
          <dgm:chMax val="0"/>
          <dgm:bulletEnabled val="1"/>
        </dgm:presLayoutVars>
      </dgm:prSet>
      <dgm:spPr/>
    </dgm:pt>
    <dgm:pt modelId="{67A2160A-E0F2-4943-AEBB-46FE2F4151B0}" type="pres">
      <dgm:prSet presAssocID="{7E18037A-40B1-4C40-8E86-505157B33D0A}" presName="negativeSpace" presStyleCnt="0"/>
      <dgm:spPr/>
    </dgm:pt>
    <dgm:pt modelId="{C5595D95-1405-4D5B-BD57-0EB18EE499F1}" type="pres">
      <dgm:prSet presAssocID="{7E18037A-40B1-4C40-8E86-505157B33D0A}" presName="childText" presStyleLbl="conFgAcc1" presStyleIdx="4" presStyleCnt="5" custLinFactY="28457" custLinFactNeighborX="3786" custLinFactNeighborY="100000">
        <dgm:presLayoutVars>
          <dgm:bulletEnabled val="1"/>
        </dgm:presLayoutVars>
      </dgm:prSet>
      <dgm:spPr>
        <a:xfrm>
          <a:off x="0" y="2797200"/>
          <a:ext cx="5486400" cy="352800"/>
        </a:xfrm>
        <a:prstGeom prst="rect">
          <a:avLst/>
        </a:prstGeom>
        <a:solidFill>
          <a:schemeClr val="tx1">
            <a:alpha val="90000"/>
          </a:schemeClr>
        </a:solidFill>
      </dgm:spPr>
    </dgm:pt>
  </dgm:ptLst>
  <dgm:cxnLst>
    <dgm:cxn modelId="{9D14C714-1963-4891-B105-76096DFEF8AC}" srcId="{28C28623-0E30-4114-B83A-C84F2D07E0AB}" destId="{FACAFDA2-B71D-49D5-A813-93B9E996B0A2}" srcOrd="1" destOrd="0" parTransId="{BAA50127-6D8D-4EBD-A70B-DFD7EF6A9392}" sibTransId="{1036AC61-9662-4830-BF77-3689B8E0A5A8}"/>
    <dgm:cxn modelId="{5321A215-EAA5-4A50-B802-0E0162C0F987}" type="presOf" srcId="{E83BBC64-B71E-4E33-A8F1-B4382A31E74E}" destId="{5030F09A-5696-49AD-B020-768E1CB79596}" srcOrd="1" destOrd="0" presId="urn:microsoft.com/office/officeart/2005/8/layout/list1"/>
    <dgm:cxn modelId="{1C041B16-2EF6-45DC-840F-5F1BF9E5D06F}" type="presOf" srcId="{89264B41-DFE9-4A6F-9296-FBAC2C3365D7}" destId="{64C64A81-9ED5-42FB-A760-FF5EA3AC0775}" srcOrd="1" destOrd="0" presId="urn:microsoft.com/office/officeart/2005/8/layout/list1"/>
    <dgm:cxn modelId="{5853321E-F121-4F02-B6A6-2B01769A315E}" srcId="{28C28623-0E30-4114-B83A-C84F2D07E0AB}" destId="{45C09063-2FAF-4255-B863-EA7D2B0FA87F}" srcOrd="0" destOrd="0" parTransId="{28AA04D9-41A0-4035-B5D9-A9F5DAB90635}" sibTransId="{F1CAE0A3-0BE6-47D6-843A-2942A53EF467}"/>
    <dgm:cxn modelId="{D04B5920-E0C7-4A94-A3CB-E2A8175F6352}" srcId="{28C28623-0E30-4114-B83A-C84F2D07E0AB}" destId="{89264B41-DFE9-4A6F-9296-FBAC2C3365D7}" srcOrd="3" destOrd="0" parTransId="{806E2269-0776-45BA-9E61-6FE9B920566D}" sibTransId="{CBF75C22-AFA3-4655-A700-D5455DC24D40}"/>
    <dgm:cxn modelId="{48C1D939-ED6C-4471-B273-B2CEE2C7FB33}" type="presOf" srcId="{FACAFDA2-B71D-49D5-A813-93B9E996B0A2}" destId="{DE4B7B87-5AF0-433A-B8F7-AFBB8A0BF0BC}" srcOrd="0" destOrd="0" presId="urn:microsoft.com/office/officeart/2005/8/layout/list1"/>
    <dgm:cxn modelId="{388D8B4C-E52B-4CB5-BDE9-A478D65F1DA8}" srcId="{28C28623-0E30-4114-B83A-C84F2D07E0AB}" destId="{E83BBC64-B71E-4E33-A8F1-B4382A31E74E}" srcOrd="2" destOrd="0" parTransId="{3551189E-84C9-4C33-8A75-5DCD1C6972FA}" sibTransId="{BB6F284D-39B2-45F4-A851-7034E6A6D090}"/>
    <dgm:cxn modelId="{496A6A6F-0534-4307-832A-995F554FCFD4}" srcId="{28C28623-0E30-4114-B83A-C84F2D07E0AB}" destId="{7E18037A-40B1-4C40-8E86-505157B33D0A}" srcOrd="4" destOrd="0" parTransId="{89F1BB80-659F-45A8-9BF5-FC001CD88F13}" sibTransId="{AA88056E-CFD5-4C2A-9EF3-15E2545F744F}"/>
    <dgm:cxn modelId="{73A5BF82-7613-45A2-B022-9DF682BB5801}" type="presOf" srcId="{45C09063-2FAF-4255-B863-EA7D2B0FA87F}" destId="{BE77DBDE-F20F-4D98-9CD0-1AD1F7264C9B}" srcOrd="1" destOrd="0" presId="urn:microsoft.com/office/officeart/2005/8/layout/list1"/>
    <dgm:cxn modelId="{1EA25A92-7953-4320-954D-85EF04434EA3}" type="presOf" srcId="{FACAFDA2-B71D-49D5-A813-93B9E996B0A2}" destId="{509165A3-DDBA-4A85-BA29-B577951B44F4}" srcOrd="1" destOrd="0" presId="urn:microsoft.com/office/officeart/2005/8/layout/list1"/>
    <dgm:cxn modelId="{6605099E-C6F5-485D-9587-4ABD2C03A719}" type="presOf" srcId="{45C09063-2FAF-4255-B863-EA7D2B0FA87F}" destId="{E6C5E1EB-8D2A-4DD2-BD7A-100D76969115}" srcOrd="0" destOrd="0" presId="urn:microsoft.com/office/officeart/2005/8/layout/list1"/>
    <dgm:cxn modelId="{DA146FA7-8458-43A7-81F7-215538E92AEA}" type="presOf" srcId="{7E18037A-40B1-4C40-8E86-505157B33D0A}" destId="{8E0EE15C-5A5E-4FC7-A724-8C68D1C14CCB}" srcOrd="0" destOrd="0" presId="urn:microsoft.com/office/officeart/2005/8/layout/list1"/>
    <dgm:cxn modelId="{F4405EB3-C676-4699-B605-9170FFDCB843}" type="presOf" srcId="{28C28623-0E30-4114-B83A-C84F2D07E0AB}" destId="{72A823C6-72BC-42E4-A257-F4C84403E686}" srcOrd="0" destOrd="0" presId="urn:microsoft.com/office/officeart/2005/8/layout/list1"/>
    <dgm:cxn modelId="{08B6E7BA-D630-42ED-BA08-34E345610104}" type="presOf" srcId="{89264B41-DFE9-4A6F-9296-FBAC2C3365D7}" destId="{DA76238C-98EF-4CD3-987A-094751BC903C}" srcOrd="0" destOrd="0" presId="urn:microsoft.com/office/officeart/2005/8/layout/list1"/>
    <dgm:cxn modelId="{415442EE-B227-4350-A779-983E84C66B42}" type="presOf" srcId="{7E18037A-40B1-4C40-8E86-505157B33D0A}" destId="{04A7112D-7D0E-486E-9625-A0851EC30B0D}" srcOrd="1" destOrd="0" presId="urn:microsoft.com/office/officeart/2005/8/layout/list1"/>
    <dgm:cxn modelId="{039A6CFD-04B4-49F3-8780-82E0FE4F5D82}" type="presOf" srcId="{E83BBC64-B71E-4E33-A8F1-B4382A31E74E}" destId="{C065C90A-E415-4C0C-85E4-E927E4D05E4C}" srcOrd="0" destOrd="0" presId="urn:microsoft.com/office/officeart/2005/8/layout/list1"/>
    <dgm:cxn modelId="{62BFD959-722E-470B-B899-C83F99188D9A}" type="presParOf" srcId="{72A823C6-72BC-42E4-A257-F4C84403E686}" destId="{659D0DB9-D230-45BA-817F-08D06A532258}" srcOrd="0" destOrd="0" presId="urn:microsoft.com/office/officeart/2005/8/layout/list1"/>
    <dgm:cxn modelId="{AB6A7B56-4F44-4435-B50A-041239CA6B90}" type="presParOf" srcId="{659D0DB9-D230-45BA-817F-08D06A532258}" destId="{E6C5E1EB-8D2A-4DD2-BD7A-100D76969115}" srcOrd="0" destOrd="0" presId="urn:microsoft.com/office/officeart/2005/8/layout/list1"/>
    <dgm:cxn modelId="{E5620C02-7118-4D34-956F-320179CD9C8D}" type="presParOf" srcId="{659D0DB9-D230-45BA-817F-08D06A532258}" destId="{BE77DBDE-F20F-4D98-9CD0-1AD1F7264C9B}" srcOrd="1" destOrd="0" presId="urn:microsoft.com/office/officeart/2005/8/layout/list1"/>
    <dgm:cxn modelId="{00068E7D-3B59-4A04-B12A-3A024AA9AD7B}" type="presParOf" srcId="{72A823C6-72BC-42E4-A257-F4C84403E686}" destId="{8C5F14DE-0D7E-486B-A92B-E4196087CB92}" srcOrd="1" destOrd="0" presId="urn:microsoft.com/office/officeart/2005/8/layout/list1"/>
    <dgm:cxn modelId="{A30D2C45-0AB2-4083-8872-52A69AF5255C}" type="presParOf" srcId="{72A823C6-72BC-42E4-A257-F4C84403E686}" destId="{935BA406-E426-4A61-A5B4-1C048684328A}" srcOrd="2" destOrd="0" presId="urn:microsoft.com/office/officeart/2005/8/layout/list1"/>
    <dgm:cxn modelId="{96C8AA0E-FB5B-4F65-A10E-B09DDD39F61A}" type="presParOf" srcId="{72A823C6-72BC-42E4-A257-F4C84403E686}" destId="{59A641AE-F136-44B0-9AE7-5715599702C9}" srcOrd="3" destOrd="0" presId="urn:microsoft.com/office/officeart/2005/8/layout/list1"/>
    <dgm:cxn modelId="{EAEFA680-7BED-4FE4-B135-742776370F0A}" type="presParOf" srcId="{72A823C6-72BC-42E4-A257-F4C84403E686}" destId="{1CBA017A-4962-4B00-80C7-28F3BD154C0E}" srcOrd="4" destOrd="0" presId="urn:microsoft.com/office/officeart/2005/8/layout/list1"/>
    <dgm:cxn modelId="{FABFE56A-D7DB-43A3-B2A8-BCF0AE95FB7A}" type="presParOf" srcId="{1CBA017A-4962-4B00-80C7-28F3BD154C0E}" destId="{DE4B7B87-5AF0-433A-B8F7-AFBB8A0BF0BC}" srcOrd="0" destOrd="0" presId="urn:microsoft.com/office/officeart/2005/8/layout/list1"/>
    <dgm:cxn modelId="{F270C241-D59E-4ABD-B977-56352DC95BDC}" type="presParOf" srcId="{1CBA017A-4962-4B00-80C7-28F3BD154C0E}" destId="{509165A3-DDBA-4A85-BA29-B577951B44F4}" srcOrd="1" destOrd="0" presId="urn:microsoft.com/office/officeart/2005/8/layout/list1"/>
    <dgm:cxn modelId="{E9994353-43C6-47F5-8A50-E804FBBABB79}" type="presParOf" srcId="{72A823C6-72BC-42E4-A257-F4C84403E686}" destId="{89F836E3-75B7-42C4-94D3-F62E9509495D}" srcOrd="5" destOrd="0" presId="urn:microsoft.com/office/officeart/2005/8/layout/list1"/>
    <dgm:cxn modelId="{111810D7-173C-432D-A99D-051C02F3B260}" type="presParOf" srcId="{72A823C6-72BC-42E4-A257-F4C84403E686}" destId="{E5C667A4-194C-4AF3-8407-9B846B7597FE}" srcOrd="6" destOrd="0" presId="urn:microsoft.com/office/officeart/2005/8/layout/list1"/>
    <dgm:cxn modelId="{2E02FD99-E568-4166-8071-D4F02A089400}" type="presParOf" srcId="{72A823C6-72BC-42E4-A257-F4C84403E686}" destId="{37B2538D-1DEA-46DE-A066-8E06F9870EB1}" srcOrd="7" destOrd="0" presId="urn:microsoft.com/office/officeart/2005/8/layout/list1"/>
    <dgm:cxn modelId="{366FB7BF-CFAC-48ED-A5F5-196AFB4CC2D6}" type="presParOf" srcId="{72A823C6-72BC-42E4-A257-F4C84403E686}" destId="{3632AD9C-999A-4D54-920F-D9D68952284E}" srcOrd="8" destOrd="0" presId="urn:microsoft.com/office/officeart/2005/8/layout/list1"/>
    <dgm:cxn modelId="{F82520FE-4AA6-4503-AF96-00DC29A2C527}" type="presParOf" srcId="{3632AD9C-999A-4D54-920F-D9D68952284E}" destId="{C065C90A-E415-4C0C-85E4-E927E4D05E4C}" srcOrd="0" destOrd="0" presId="urn:microsoft.com/office/officeart/2005/8/layout/list1"/>
    <dgm:cxn modelId="{318E56B6-7E6A-48DA-A2FB-78DBCE3C8A8C}" type="presParOf" srcId="{3632AD9C-999A-4D54-920F-D9D68952284E}" destId="{5030F09A-5696-49AD-B020-768E1CB79596}" srcOrd="1" destOrd="0" presId="urn:microsoft.com/office/officeart/2005/8/layout/list1"/>
    <dgm:cxn modelId="{BA3E814C-EF5B-4A8E-BB38-9BE5E2F75892}" type="presParOf" srcId="{72A823C6-72BC-42E4-A257-F4C84403E686}" destId="{564309FF-932F-4C90-828C-5C71A0B438C8}" srcOrd="9" destOrd="0" presId="urn:microsoft.com/office/officeart/2005/8/layout/list1"/>
    <dgm:cxn modelId="{CB1EED93-EF67-49DD-8295-95F91D5F7BCE}" type="presParOf" srcId="{72A823C6-72BC-42E4-A257-F4C84403E686}" destId="{258B69DE-8558-462C-B368-04B2312623C0}" srcOrd="10" destOrd="0" presId="urn:microsoft.com/office/officeart/2005/8/layout/list1"/>
    <dgm:cxn modelId="{5F575687-2692-4E1C-8426-75E23AE4A0AF}" type="presParOf" srcId="{72A823C6-72BC-42E4-A257-F4C84403E686}" destId="{E66DB6F7-3EBB-4DA2-9432-C1C409EA544A}" srcOrd="11" destOrd="0" presId="urn:microsoft.com/office/officeart/2005/8/layout/list1"/>
    <dgm:cxn modelId="{C423ED5F-0FEE-4B63-AA78-70542DA83836}" type="presParOf" srcId="{72A823C6-72BC-42E4-A257-F4C84403E686}" destId="{5F3F66FB-FA5E-4513-9DAF-E1CCD5F82854}" srcOrd="12" destOrd="0" presId="urn:microsoft.com/office/officeart/2005/8/layout/list1"/>
    <dgm:cxn modelId="{83BEAC1F-DA3E-426B-A1FC-CA5CDEF01D94}" type="presParOf" srcId="{5F3F66FB-FA5E-4513-9DAF-E1CCD5F82854}" destId="{DA76238C-98EF-4CD3-987A-094751BC903C}" srcOrd="0" destOrd="0" presId="urn:microsoft.com/office/officeart/2005/8/layout/list1"/>
    <dgm:cxn modelId="{CD03E6C3-B33F-4BE4-94C6-E84F5F2E3B39}" type="presParOf" srcId="{5F3F66FB-FA5E-4513-9DAF-E1CCD5F82854}" destId="{64C64A81-9ED5-42FB-A760-FF5EA3AC0775}" srcOrd="1" destOrd="0" presId="urn:microsoft.com/office/officeart/2005/8/layout/list1"/>
    <dgm:cxn modelId="{4469C306-8AC4-49B0-93F1-E1EC7B06FD77}" type="presParOf" srcId="{72A823C6-72BC-42E4-A257-F4C84403E686}" destId="{9D652547-3CF7-4FAB-B4F8-35EE7257EC5B}" srcOrd="13" destOrd="0" presId="urn:microsoft.com/office/officeart/2005/8/layout/list1"/>
    <dgm:cxn modelId="{F148EFDA-6421-4F43-87E7-919D778D5319}" type="presParOf" srcId="{72A823C6-72BC-42E4-A257-F4C84403E686}" destId="{E10B3BF8-21BA-40DD-9CD8-25F91D7C2860}" srcOrd="14" destOrd="0" presId="urn:microsoft.com/office/officeart/2005/8/layout/list1"/>
    <dgm:cxn modelId="{FA977E5C-6748-4007-BF65-EC19274784AB}" type="presParOf" srcId="{72A823C6-72BC-42E4-A257-F4C84403E686}" destId="{17730F4C-8BAE-45A9-9C98-F1C9541DCAE4}" srcOrd="15" destOrd="0" presId="urn:microsoft.com/office/officeart/2005/8/layout/list1"/>
    <dgm:cxn modelId="{F771599C-29E3-469D-BBC2-F7301FE649A4}" type="presParOf" srcId="{72A823C6-72BC-42E4-A257-F4C84403E686}" destId="{246FD04B-1709-47B1-93C3-81DB90973CDF}" srcOrd="16" destOrd="0" presId="urn:microsoft.com/office/officeart/2005/8/layout/list1"/>
    <dgm:cxn modelId="{81BA9E68-053C-40DA-A3C1-985F03C4A5BC}" type="presParOf" srcId="{246FD04B-1709-47B1-93C3-81DB90973CDF}" destId="{8E0EE15C-5A5E-4FC7-A724-8C68D1C14CCB}" srcOrd="0" destOrd="0" presId="urn:microsoft.com/office/officeart/2005/8/layout/list1"/>
    <dgm:cxn modelId="{9A3D1665-E738-437E-AAA8-CCEDFDAAAC76}" type="presParOf" srcId="{246FD04B-1709-47B1-93C3-81DB90973CDF}" destId="{04A7112D-7D0E-486E-9625-A0851EC30B0D}" srcOrd="1" destOrd="0" presId="urn:microsoft.com/office/officeart/2005/8/layout/list1"/>
    <dgm:cxn modelId="{5E3C8A95-B860-4775-AB88-3DB4D9BFC1FD}" type="presParOf" srcId="{72A823C6-72BC-42E4-A257-F4C84403E686}" destId="{67A2160A-E0F2-4943-AEBB-46FE2F4151B0}" srcOrd="17" destOrd="0" presId="urn:microsoft.com/office/officeart/2005/8/layout/list1"/>
    <dgm:cxn modelId="{9BE4ABF5-951D-4BEC-B34F-7FCC3D4D8499}" type="presParOf" srcId="{72A823C6-72BC-42E4-A257-F4C84403E686}" destId="{C5595D95-1405-4D5B-BD57-0EB18EE499F1}"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44E6934-38AD-48C7-9A1E-1D579F1B9B5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10B7D768-A54A-489F-823C-C899A861D742}">
      <dgm:prSet phldrT="[Text]"/>
      <dgm:spPr>
        <a:xfrm>
          <a:off x="1636379" y="5595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الأول: الإطار العام للدراسة</a:t>
          </a:r>
          <a:endParaRPr lang="en-US">
            <a:solidFill>
              <a:sysClr val="window" lastClr="FFFFFF"/>
            </a:solidFill>
            <a:latin typeface="Cambria"/>
            <a:ea typeface="+mn-ea"/>
            <a:cs typeface="+mn-cs"/>
          </a:endParaRPr>
        </a:p>
      </dgm:t>
    </dgm:pt>
    <dgm:pt modelId="{AEFDA84A-C75B-4B85-ACAE-4D86F92CFAA6}" type="parTrans" cxnId="{949908F0-C62E-44D4-B14A-09C3B427BD21}">
      <dgm:prSet/>
      <dgm:spPr/>
      <dgm:t>
        <a:bodyPr/>
        <a:lstStyle/>
        <a:p>
          <a:endParaRPr lang="en-US"/>
        </a:p>
      </dgm:t>
    </dgm:pt>
    <dgm:pt modelId="{CE2B16B3-1D62-4D21-B914-E5DC801D2AF3}" type="sibTrans" cxnId="{949908F0-C62E-44D4-B14A-09C3B427BD21}">
      <dgm:prSet/>
      <dgm:spPr/>
      <dgm:t>
        <a:bodyPr/>
        <a:lstStyle/>
        <a:p>
          <a:endParaRPr lang="en-US"/>
        </a:p>
      </dgm:t>
    </dgm:pt>
    <dgm:pt modelId="{52E3A97E-102A-4DD4-ADF9-A33F8453243D}">
      <dgm:prSet phldrT="[Text]"/>
      <dgm:spPr>
        <a:xfrm>
          <a:off x="1636379" y="66321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الثاني: الإطار النظري</a:t>
          </a:r>
          <a:endParaRPr lang="en-US">
            <a:solidFill>
              <a:sysClr val="window" lastClr="FFFFFF"/>
            </a:solidFill>
            <a:latin typeface="Cambria"/>
            <a:ea typeface="+mn-ea"/>
            <a:cs typeface="+mn-cs"/>
          </a:endParaRPr>
        </a:p>
      </dgm:t>
    </dgm:pt>
    <dgm:pt modelId="{6BED77E5-3851-4899-AB7D-15A1E5B0DA5B}" type="parTrans" cxnId="{D41514CF-38AE-4353-893E-6E07A74E5BA0}">
      <dgm:prSet/>
      <dgm:spPr/>
      <dgm:t>
        <a:bodyPr/>
        <a:lstStyle/>
        <a:p>
          <a:endParaRPr lang="en-US"/>
        </a:p>
      </dgm:t>
    </dgm:pt>
    <dgm:pt modelId="{8A5FEBD4-1561-4589-AEA2-5A40D2C5BB63}" type="sibTrans" cxnId="{D41514CF-38AE-4353-893E-6E07A74E5BA0}">
      <dgm:prSet/>
      <dgm:spPr/>
      <dgm:t>
        <a:bodyPr/>
        <a:lstStyle/>
        <a:p>
          <a:endParaRPr lang="en-US"/>
        </a:p>
      </dgm:t>
    </dgm:pt>
    <dgm:pt modelId="{6A14929C-62E0-45E7-996B-072D9D0F57EE}">
      <dgm:prSet phldrT="[Text]"/>
      <dgm:spPr>
        <a:xfrm>
          <a:off x="1645903" y="1309366"/>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الثالث: منهجية البحث</a:t>
          </a:r>
          <a:endParaRPr lang="en-US">
            <a:solidFill>
              <a:sysClr val="window" lastClr="FFFFFF"/>
            </a:solidFill>
            <a:latin typeface="Cambria"/>
            <a:ea typeface="+mn-ea"/>
            <a:cs typeface="+mn-cs"/>
          </a:endParaRPr>
        </a:p>
      </dgm:t>
    </dgm:pt>
    <dgm:pt modelId="{C9DE16B6-93A7-4D0F-B15F-238806C78EDC}" type="parTrans" cxnId="{6CA25A75-43F0-42B2-9176-ECEE0D9A060F}">
      <dgm:prSet/>
      <dgm:spPr/>
      <dgm:t>
        <a:bodyPr/>
        <a:lstStyle/>
        <a:p>
          <a:endParaRPr lang="en-US"/>
        </a:p>
      </dgm:t>
    </dgm:pt>
    <dgm:pt modelId="{2ECFCAF7-655D-40EE-A553-10C0651BAB6A}" type="sibTrans" cxnId="{6CA25A75-43F0-42B2-9176-ECEE0D9A060F}">
      <dgm:prSet/>
      <dgm:spPr/>
      <dgm:t>
        <a:bodyPr/>
        <a:lstStyle/>
        <a:p>
          <a:endParaRPr lang="en-US"/>
        </a:p>
      </dgm:t>
    </dgm:pt>
    <dgm:pt modelId="{CC8BB641-DF9F-4F4B-A5BE-2A41F46500E3}">
      <dgm:prSet phldrT="[Text]"/>
      <dgm:spPr>
        <a:xfrm>
          <a:off x="1645919" y="261913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الخامس: مناقشة النتائج والخاتمة</a:t>
          </a:r>
          <a:endParaRPr lang="en-US">
            <a:solidFill>
              <a:sysClr val="window" lastClr="FFFFFF"/>
            </a:solidFill>
            <a:latin typeface="Cambria"/>
            <a:ea typeface="+mn-ea"/>
            <a:cs typeface="+mn-cs"/>
          </a:endParaRPr>
        </a:p>
      </dgm:t>
    </dgm:pt>
    <dgm:pt modelId="{C6EFD5B3-1294-4630-8314-0EE5D51C387A}" type="parTrans" cxnId="{BE560B32-2C50-4D36-B865-5E6287ED71C9}">
      <dgm:prSet/>
      <dgm:spPr/>
      <dgm:t>
        <a:bodyPr/>
        <a:lstStyle/>
        <a:p>
          <a:endParaRPr lang="en-US"/>
        </a:p>
      </dgm:t>
    </dgm:pt>
    <dgm:pt modelId="{7ECA20D4-D0CB-42DD-9D7E-50065A12A8A2}" type="sibTrans" cxnId="{BE560B32-2C50-4D36-B865-5E6287ED71C9}">
      <dgm:prSet/>
      <dgm:spPr/>
      <dgm:t>
        <a:bodyPr/>
        <a:lstStyle/>
        <a:p>
          <a:endParaRPr lang="en-US"/>
        </a:p>
      </dgm:t>
    </dgm:pt>
    <dgm:pt modelId="{49DED370-512C-4D48-ACCF-C590E4283B78}">
      <dgm:prSet phldrT="[Text]"/>
      <dgm:spPr>
        <a:xfrm>
          <a:off x="1645919" y="194599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الرايع: التحليل الاحصائي</a:t>
          </a:r>
          <a:endParaRPr lang="en-US">
            <a:solidFill>
              <a:sysClr val="window" lastClr="FFFFFF"/>
            </a:solidFill>
            <a:latin typeface="Cambria"/>
            <a:ea typeface="+mn-ea"/>
            <a:cs typeface="+mn-cs"/>
          </a:endParaRPr>
        </a:p>
      </dgm:t>
    </dgm:pt>
    <dgm:pt modelId="{1E3E768D-1355-4B9F-89E6-D5DDE291B343}" type="parTrans" cxnId="{51A1BA4E-3CF3-4663-A367-B5D95F2E06B2}">
      <dgm:prSet/>
      <dgm:spPr/>
      <dgm:t>
        <a:bodyPr/>
        <a:lstStyle/>
        <a:p>
          <a:endParaRPr lang="en-US"/>
        </a:p>
      </dgm:t>
    </dgm:pt>
    <dgm:pt modelId="{B8132DEE-79E7-4E38-8DD1-F098927B14D6}" type="sibTrans" cxnId="{51A1BA4E-3CF3-4663-A367-B5D95F2E06B2}">
      <dgm:prSet/>
      <dgm:spPr/>
      <dgm:t>
        <a:bodyPr/>
        <a:lstStyle/>
        <a:p>
          <a:endParaRPr lang="en-US"/>
        </a:p>
      </dgm:t>
    </dgm:pt>
    <dgm:pt modelId="{AB5819D4-9008-458F-B1BF-11BB253CE6F4}" type="pres">
      <dgm:prSet presAssocID="{C44E6934-38AD-48C7-9A1E-1D579F1B9B55}" presName="linear" presStyleCnt="0">
        <dgm:presLayoutVars>
          <dgm:dir/>
          <dgm:animLvl val="lvl"/>
          <dgm:resizeHandles val="exact"/>
        </dgm:presLayoutVars>
      </dgm:prSet>
      <dgm:spPr/>
    </dgm:pt>
    <dgm:pt modelId="{185CDF48-D584-4200-BEB5-C5E702EEBCE8}" type="pres">
      <dgm:prSet presAssocID="{10B7D768-A54A-489F-823C-C899A861D742}" presName="parentLin" presStyleCnt="0"/>
      <dgm:spPr/>
    </dgm:pt>
    <dgm:pt modelId="{BD906D9A-4041-49A4-BD64-112231E0DE14}" type="pres">
      <dgm:prSet presAssocID="{10B7D768-A54A-489F-823C-C899A861D742}" presName="parentLeftMargin" presStyleLbl="node1" presStyleIdx="0" presStyleCnt="5"/>
      <dgm:spPr/>
    </dgm:pt>
    <dgm:pt modelId="{8D63122A-2F77-4E89-8FB4-7AE612299377}" type="pres">
      <dgm:prSet presAssocID="{10B7D768-A54A-489F-823C-C899A861D742}" presName="parentText" presStyleLbl="node1" presStyleIdx="0" presStyleCnt="5" custLinFactX="28323" custLinFactNeighborX="100000" custLinFactNeighborY="1344">
        <dgm:presLayoutVars>
          <dgm:chMax val="0"/>
          <dgm:bulletEnabled val="1"/>
        </dgm:presLayoutVars>
      </dgm:prSet>
      <dgm:spPr/>
    </dgm:pt>
    <dgm:pt modelId="{28CF8B62-B534-4EB1-8E69-C0CC837D34F9}" type="pres">
      <dgm:prSet presAssocID="{10B7D768-A54A-489F-823C-C899A861D742}" presName="negativeSpace" presStyleCnt="0"/>
      <dgm:spPr/>
    </dgm:pt>
    <dgm:pt modelId="{1CEEAC55-5FF9-4B6F-ABFA-1594DC34B535}" type="pres">
      <dgm:prSet presAssocID="{10B7D768-A54A-489F-823C-C899A861D742}"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90B188CC-89AF-46D0-838A-A468975BA9EB}" type="pres">
      <dgm:prSet presAssocID="{CE2B16B3-1D62-4D21-B914-E5DC801D2AF3}" presName="spaceBetweenRectangles" presStyleCnt="0"/>
      <dgm:spPr/>
    </dgm:pt>
    <dgm:pt modelId="{16E9A984-6A81-4AFB-9DCF-495BF74222E5}" type="pres">
      <dgm:prSet presAssocID="{52E3A97E-102A-4DD4-ADF9-A33F8453243D}" presName="parentLin" presStyleCnt="0"/>
      <dgm:spPr/>
    </dgm:pt>
    <dgm:pt modelId="{40A295DB-BFF4-430B-BF16-173E60899615}" type="pres">
      <dgm:prSet presAssocID="{52E3A97E-102A-4DD4-ADF9-A33F8453243D}" presName="parentLeftMargin" presStyleLbl="node1" presStyleIdx="0" presStyleCnt="5"/>
      <dgm:spPr/>
    </dgm:pt>
    <dgm:pt modelId="{09114722-B816-4A40-ACD0-7DE883D0A3CA}" type="pres">
      <dgm:prSet presAssocID="{52E3A97E-102A-4DD4-ADF9-A33F8453243D}" presName="parentText" presStyleLbl="node1" presStyleIdx="1" presStyleCnt="5" custLinFactX="28323" custLinFactNeighborX="100000" custLinFactNeighborY="-5378">
        <dgm:presLayoutVars>
          <dgm:chMax val="0"/>
          <dgm:bulletEnabled val="1"/>
        </dgm:presLayoutVars>
      </dgm:prSet>
      <dgm:spPr/>
    </dgm:pt>
    <dgm:pt modelId="{47EA87B7-1EA5-4816-B9AC-E12CCA7D1601}" type="pres">
      <dgm:prSet presAssocID="{52E3A97E-102A-4DD4-ADF9-A33F8453243D}" presName="negativeSpace" presStyleCnt="0"/>
      <dgm:spPr/>
    </dgm:pt>
    <dgm:pt modelId="{4D695F22-9F97-4617-9D95-7C392FEEEB10}" type="pres">
      <dgm:prSet presAssocID="{52E3A97E-102A-4DD4-ADF9-A33F8453243D}"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2A85684-D0D2-4EDD-9656-F03CE0F37AA9}" type="pres">
      <dgm:prSet presAssocID="{8A5FEBD4-1561-4589-AEA2-5A40D2C5BB63}" presName="spaceBetweenRectangles" presStyleCnt="0"/>
      <dgm:spPr/>
    </dgm:pt>
    <dgm:pt modelId="{21B0D491-F8F8-4094-84AB-D99B8347BCB0}" type="pres">
      <dgm:prSet presAssocID="{6A14929C-62E0-45E7-996B-072D9D0F57EE}" presName="parentLin" presStyleCnt="0"/>
      <dgm:spPr/>
    </dgm:pt>
    <dgm:pt modelId="{9DD20160-691E-426A-A516-034A540BF538}" type="pres">
      <dgm:prSet presAssocID="{6A14929C-62E0-45E7-996B-072D9D0F57EE}" presName="parentLeftMargin" presStyleLbl="node1" presStyleIdx="1" presStyleCnt="5"/>
      <dgm:spPr/>
    </dgm:pt>
    <dgm:pt modelId="{0D90E31A-C599-44EB-A563-99C8D20C4DF8}" type="pres">
      <dgm:prSet presAssocID="{6A14929C-62E0-45E7-996B-072D9D0F57EE}" presName="parentText" presStyleLbl="node1" presStyleIdx="2" presStyleCnt="5" custLinFactX="28571" custLinFactNeighborX="100000" custLinFactNeighborY="-2689">
        <dgm:presLayoutVars>
          <dgm:chMax val="0"/>
          <dgm:bulletEnabled val="1"/>
        </dgm:presLayoutVars>
      </dgm:prSet>
      <dgm:spPr/>
    </dgm:pt>
    <dgm:pt modelId="{F9E057F2-BE84-4492-ADA7-51545AF09EAC}" type="pres">
      <dgm:prSet presAssocID="{6A14929C-62E0-45E7-996B-072D9D0F57EE}" presName="negativeSpace" presStyleCnt="0"/>
      <dgm:spPr/>
    </dgm:pt>
    <dgm:pt modelId="{B7EBC103-E7EE-4C8D-86AB-109EADA6D6D2}" type="pres">
      <dgm:prSet presAssocID="{6A14929C-62E0-45E7-996B-072D9D0F57E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49631A10-B718-4237-A8A1-E56990EC776F}" type="pres">
      <dgm:prSet presAssocID="{2ECFCAF7-655D-40EE-A553-10C0651BAB6A}" presName="spaceBetweenRectangles" presStyleCnt="0"/>
      <dgm:spPr/>
    </dgm:pt>
    <dgm:pt modelId="{56755344-AE2F-436D-8F1A-E0A8DBBB5D0C}" type="pres">
      <dgm:prSet presAssocID="{49DED370-512C-4D48-ACCF-C590E4283B78}" presName="parentLin" presStyleCnt="0"/>
      <dgm:spPr/>
    </dgm:pt>
    <dgm:pt modelId="{F5D9C860-EAF4-4ABA-A95B-690EDE5625A6}" type="pres">
      <dgm:prSet presAssocID="{49DED370-512C-4D48-ACCF-C590E4283B78}" presName="parentLeftMargin" presStyleLbl="node1" presStyleIdx="2" presStyleCnt="5"/>
      <dgm:spPr/>
    </dgm:pt>
    <dgm:pt modelId="{F197C084-8F82-4144-A3CF-4F4788C2F598}" type="pres">
      <dgm:prSet presAssocID="{49DED370-512C-4D48-ACCF-C590E4283B78}" presName="parentText" presStyleLbl="node1" presStyleIdx="3" presStyleCnt="5" custLinFactX="29067" custLinFactNeighborX="100000" custLinFactNeighborY="-2305">
        <dgm:presLayoutVars>
          <dgm:chMax val="0"/>
          <dgm:bulletEnabled val="1"/>
        </dgm:presLayoutVars>
      </dgm:prSet>
      <dgm:spPr/>
    </dgm:pt>
    <dgm:pt modelId="{6F4EF3CD-B8C0-49DE-8A8C-29A6A6A64AA2}" type="pres">
      <dgm:prSet presAssocID="{49DED370-512C-4D48-ACCF-C590E4283B78}" presName="negativeSpace" presStyleCnt="0"/>
      <dgm:spPr/>
    </dgm:pt>
    <dgm:pt modelId="{EF080955-7DDF-4BA4-BB28-61A8170F0555}" type="pres">
      <dgm:prSet presAssocID="{49DED370-512C-4D48-ACCF-C590E4283B78}"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89BFB40-933B-4C92-8DBF-3D0EE0E8A460}" type="pres">
      <dgm:prSet presAssocID="{B8132DEE-79E7-4E38-8DD1-F098927B14D6}" presName="spaceBetweenRectangles" presStyleCnt="0"/>
      <dgm:spPr/>
    </dgm:pt>
    <dgm:pt modelId="{20CD7332-60B7-4CB6-94F5-61D84E017016}" type="pres">
      <dgm:prSet presAssocID="{CC8BB641-DF9F-4F4B-A5BE-2A41F46500E3}" presName="parentLin" presStyleCnt="0"/>
      <dgm:spPr/>
    </dgm:pt>
    <dgm:pt modelId="{4F69CFAE-F2C2-47F6-A2AB-9F70B267D35A}" type="pres">
      <dgm:prSet presAssocID="{CC8BB641-DF9F-4F4B-A5BE-2A41F46500E3}" presName="parentLeftMargin" presStyleLbl="node1" presStyleIdx="3" presStyleCnt="5"/>
      <dgm:spPr/>
    </dgm:pt>
    <dgm:pt modelId="{D76C4AA0-6959-41CB-9745-0A8913885A29}" type="pres">
      <dgm:prSet presAssocID="{CC8BB641-DF9F-4F4B-A5BE-2A41F46500E3}" presName="parentText" presStyleLbl="node1" presStyleIdx="4" presStyleCnt="5" custLinFactX="29315" custLinFactNeighborX="100000" custLinFactNeighborY="6914">
        <dgm:presLayoutVars>
          <dgm:chMax val="0"/>
          <dgm:bulletEnabled val="1"/>
        </dgm:presLayoutVars>
      </dgm:prSet>
      <dgm:spPr/>
    </dgm:pt>
    <dgm:pt modelId="{F3CB3BF4-4B0E-4554-BEE3-E65AD1C84048}" type="pres">
      <dgm:prSet presAssocID="{CC8BB641-DF9F-4F4B-A5BE-2A41F46500E3}" presName="negativeSpace" presStyleCnt="0"/>
      <dgm:spPr/>
    </dgm:pt>
    <dgm:pt modelId="{C2B188FD-0B82-44D5-BD9D-AC2B34E9F0F9}" type="pres">
      <dgm:prSet presAssocID="{CC8BB641-DF9F-4F4B-A5BE-2A41F46500E3}" presName="childText" presStyleLbl="conFgAcc1" presStyleIdx="4" presStyleCnt="5" custLinFactY="94359" custLinFactNeighborX="7358" custLinFactNeighborY="100000">
        <dgm:presLayoutVars>
          <dgm:bulletEnabled val="1"/>
        </dgm:presLayoutVars>
      </dgm:prSet>
      <dgm:spPr>
        <a:xfrm>
          <a:off x="0" y="279720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Lst>
  <dgm:cxnLst>
    <dgm:cxn modelId="{BE560B32-2C50-4D36-B865-5E6287ED71C9}" srcId="{C44E6934-38AD-48C7-9A1E-1D579F1B9B55}" destId="{CC8BB641-DF9F-4F4B-A5BE-2A41F46500E3}" srcOrd="4" destOrd="0" parTransId="{C6EFD5B3-1294-4630-8314-0EE5D51C387A}" sibTransId="{7ECA20D4-D0CB-42DD-9D7E-50065A12A8A2}"/>
    <dgm:cxn modelId="{51A1BA4E-3CF3-4663-A367-B5D95F2E06B2}" srcId="{C44E6934-38AD-48C7-9A1E-1D579F1B9B55}" destId="{49DED370-512C-4D48-ACCF-C590E4283B78}" srcOrd="3" destOrd="0" parTransId="{1E3E768D-1355-4B9F-89E6-D5DDE291B343}" sibTransId="{B8132DEE-79E7-4E38-8DD1-F098927B14D6}"/>
    <dgm:cxn modelId="{983C3751-FAFB-47D4-8869-961D4D223A31}" type="presOf" srcId="{CC8BB641-DF9F-4F4B-A5BE-2A41F46500E3}" destId="{4F69CFAE-F2C2-47F6-A2AB-9F70B267D35A}" srcOrd="0" destOrd="0" presId="urn:microsoft.com/office/officeart/2005/8/layout/list1"/>
    <dgm:cxn modelId="{6CA25A75-43F0-42B2-9176-ECEE0D9A060F}" srcId="{C44E6934-38AD-48C7-9A1E-1D579F1B9B55}" destId="{6A14929C-62E0-45E7-996B-072D9D0F57EE}" srcOrd="2" destOrd="0" parTransId="{C9DE16B6-93A7-4D0F-B15F-238806C78EDC}" sibTransId="{2ECFCAF7-655D-40EE-A553-10C0651BAB6A}"/>
    <dgm:cxn modelId="{DDAF8682-6D63-436E-B73D-604316374793}" type="presOf" srcId="{10B7D768-A54A-489F-823C-C899A861D742}" destId="{BD906D9A-4041-49A4-BD64-112231E0DE14}" srcOrd="0" destOrd="0" presId="urn:microsoft.com/office/officeart/2005/8/layout/list1"/>
    <dgm:cxn modelId="{597E529B-28A5-4907-8D0C-30CFE0D67163}" type="presOf" srcId="{49DED370-512C-4D48-ACCF-C590E4283B78}" destId="{F5D9C860-EAF4-4ABA-A95B-690EDE5625A6}" srcOrd="0" destOrd="0" presId="urn:microsoft.com/office/officeart/2005/8/layout/list1"/>
    <dgm:cxn modelId="{448C2FA2-AF11-4CC8-9C22-0F8C525439F7}" type="presOf" srcId="{49DED370-512C-4D48-ACCF-C590E4283B78}" destId="{F197C084-8F82-4144-A3CF-4F4788C2F598}" srcOrd="1" destOrd="0" presId="urn:microsoft.com/office/officeart/2005/8/layout/list1"/>
    <dgm:cxn modelId="{30BFC2AB-6D93-48EA-9D9E-52BE89059979}" type="presOf" srcId="{6A14929C-62E0-45E7-996B-072D9D0F57EE}" destId="{9DD20160-691E-426A-A516-034A540BF538}" srcOrd="0" destOrd="0" presId="urn:microsoft.com/office/officeart/2005/8/layout/list1"/>
    <dgm:cxn modelId="{BCFC43B2-F9AB-4BB1-B559-9B3DA7507647}" type="presOf" srcId="{52E3A97E-102A-4DD4-ADF9-A33F8453243D}" destId="{09114722-B816-4A40-ACD0-7DE883D0A3CA}" srcOrd="1" destOrd="0" presId="urn:microsoft.com/office/officeart/2005/8/layout/list1"/>
    <dgm:cxn modelId="{FFD89DC2-EBBE-451C-B4E4-6CE8B3B4FCD6}" type="presOf" srcId="{C44E6934-38AD-48C7-9A1E-1D579F1B9B55}" destId="{AB5819D4-9008-458F-B1BF-11BB253CE6F4}" srcOrd="0" destOrd="0" presId="urn:microsoft.com/office/officeart/2005/8/layout/list1"/>
    <dgm:cxn modelId="{7120CBC2-DAF5-46DF-B2E7-2482A1B97243}" type="presOf" srcId="{CC8BB641-DF9F-4F4B-A5BE-2A41F46500E3}" destId="{D76C4AA0-6959-41CB-9745-0A8913885A29}" srcOrd="1" destOrd="0" presId="urn:microsoft.com/office/officeart/2005/8/layout/list1"/>
    <dgm:cxn modelId="{26A201C8-F843-4733-94A7-702BE23B6E0D}" type="presOf" srcId="{6A14929C-62E0-45E7-996B-072D9D0F57EE}" destId="{0D90E31A-C599-44EB-A563-99C8D20C4DF8}" srcOrd="1" destOrd="0" presId="urn:microsoft.com/office/officeart/2005/8/layout/list1"/>
    <dgm:cxn modelId="{D41514CF-38AE-4353-893E-6E07A74E5BA0}" srcId="{C44E6934-38AD-48C7-9A1E-1D579F1B9B55}" destId="{52E3A97E-102A-4DD4-ADF9-A33F8453243D}" srcOrd="1" destOrd="0" parTransId="{6BED77E5-3851-4899-AB7D-15A1E5B0DA5B}" sibTransId="{8A5FEBD4-1561-4589-AEA2-5A40D2C5BB63}"/>
    <dgm:cxn modelId="{CB60D7D2-5F4C-40DD-95BF-107A56F11603}" type="presOf" srcId="{52E3A97E-102A-4DD4-ADF9-A33F8453243D}" destId="{40A295DB-BFF4-430B-BF16-173E60899615}" srcOrd="0" destOrd="0" presId="urn:microsoft.com/office/officeart/2005/8/layout/list1"/>
    <dgm:cxn modelId="{949908F0-C62E-44D4-B14A-09C3B427BD21}" srcId="{C44E6934-38AD-48C7-9A1E-1D579F1B9B55}" destId="{10B7D768-A54A-489F-823C-C899A861D742}" srcOrd="0" destOrd="0" parTransId="{AEFDA84A-C75B-4B85-ACAE-4D86F92CFAA6}" sibTransId="{CE2B16B3-1D62-4D21-B914-E5DC801D2AF3}"/>
    <dgm:cxn modelId="{D65D24F5-E365-4BB9-933A-3BE3286DAA51}" type="presOf" srcId="{10B7D768-A54A-489F-823C-C899A861D742}" destId="{8D63122A-2F77-4E89-8FB4-7AE612299377}" srcOrd="1" destOrd="0" presId="urn:microsoft.com/office/officeart/2005/8/layout/list1"/>
    <dgm:cxn modelId="{1D88BFF3-FAC4-4A5C-A0A7-A77CEDBF565D}" type="presParOf" srcId="{AB5819D4-9008-458F-B1BF-11BB253CE6F4}" destId="{185CDF48-D584-4200-BEB5-C5E702EEBCE8}" srcOrd="0" destOrd="0" presId="urn:microsoft.com/office/officeart/2005/8/layout/list1"/>
    <dgm:cxn modelId="{07A17CC4-C26D-464A-A7B1-23F72753664A}" type="presParOf" srcId="{185CDF48-D584-4200-BEB5-C5E702EEBCE8}" destId="{BD906D9A-4041-49A4-BD64-112231E0DE14}" srcOrd="0" destOrd="0" presId="urn:microsoft.com/office/officeart/2005/8/layout/list1"/>
    <dgm:cxn modelId="{E8AC0D4F-96EE-4D59-A1C3-0C7DFAC887CF}" type="presParOf" srcId="{185CDF48-D584-4200-BEB5-C5E702EEBCE8}" destId="{8D63122A-2F77-4E89-8FB4-7AE612299377}" srcOrd="1" destOrd="0" presId="urn:microsoft.com/office/officeart/2005/8/layout/list1"/>
    <dgm:cxn modelId="{F1B3FFAA-F631-47DF-9F86-2C0837D42053}" type="presParOf" srcId="{AB5819D4-9008-458F-B1BF-11BB253CE6F4}" destId="{28CF8B62-B534-4EB1-8E69-C0CC837D34F9}" srcOrd="1" destOrd="0" presId="urn:microsoft.com/office/officeart/2005/8/layout/list1"/>
    <dgm:cxn modelId="{6E2295FA-E131-499B-9FD2-A0D6493DCE15}" type="presParOf" srcId="{AB5819D4-9008-458F-B1BF-11BB253CE6F4}" destId="{1CEEAC55-5FF9-4B6F-ABFA-1594DC34B535}" srcOrd="2" destOrd="0" presId="urn:microsoft.com/office/officeart/2005/8/layout/list1"/>
    <dgm:cxn modelId="{CF35D227-4CA8-4577-9143-6263ACAD609A}" type="presParOf" srcId="{AB5819D4-9008-458F-B1BF-11BB253CE6F4}" destId="{90B188CC-89AF-46D0-838A-A468975BA9EB}" srcOrd="3" destOrd="0" presId="urn:microsoft.com/office/officeart/2005/8/layout/list1"/>
    <dgm:cxn modelId="{602C3D0A-EBF5-4524-8786-4CFEFF06EDB2}" type="presParOf" srcId="{AB5819D4-9008-458F-B1BF-11BB253CE6F4}" destId="{16E9A984-6A81-4AFB-9DCF-495BF74222E5}" srcOrd="4" destOrd="0" presId="urn:microsoft.com/office/officeart/2005/8/layout/list1"/>
    <dgm:cxn modelId="{0329BAC0-70BF-42EC-AB4C-A73B37FCDDDF}" type="presParOf" srcId="{16E9A984-6A81-4AFB-9DCF-495BF74222E5}" destId="{40A295DB-BFF4-430B-BF16-173E60899615}" srcOrd="0" destOrd="0" presId="urn:microsoft.com/office/officeart/2005/8/layout/list1"/>
    <dgm:cxn modelId="{A8ADF90D-00A0-4F6F-B102-615C5C1E9385}" type="presParOf" srcId="{16E9A984-6A81-4AFB-9DCF-495BF74222E5}" destId="{09114722-B816-4A40-ACD0-7DE883D0A3CA}" srcOrd="1" destOrd="0" presId="urn:microsoft.com/office/officeart/2005/8/layout/list1"/>
    <dgm:cxn modelId="{A846F123-5C60-49B4-BB97-5376F272B8A3}" type="presParOf" srcId="{AB5819D4-9008-458F-B1BF-11BB253CE6F4}" destId="{47EA87B7-1EA5-4816-B9AC-E12CCA7D1601}" srcOrd="5" destOrd="0" presId="urn:microsoft.com/office/officeart/2005/8/layout/list1"/>
    <dgm:cxn modelId="{8895EF5F-A93A-4906-9749-F57442BE1A0D}" type="presParOf" srcId="{AB5819D4-9008-458F-B1BF-11BB253CE6F4}" destId="{4D695F22-9F97-4617-9D95-7C392FEEEB10}" srcOrd="6" destOrd="0" presId="urn:microsoft.com/office/officeart/2005/8/layout/list1"/>
    <dgm:cxn modelId="{4CA71EA1-3948-48BA-97A4-509688D17647}" type="presParOf" srcId="{AB5819D4-9008-458F-B1BF-11BB253CE6F4}" destId="{32A85684-D0D2-4EDD-9656-F03CE0F37AA9}" srcOrd="7" destOrd="0" presId="urn:microsoft.com/office/officeart/2005/8/layout/list1"/>
    <dgm:cxn modelId="{CD83FB15-DB64-4523-8DA6-6405249E3B81}" type="presParOf" srcId="{AB5819D4-9008-458F-B1BF-11BB253CE6F4}" destId="{21B0D491-F8F8-4094-84AB-D99B8347BCB0}" srcOrd="8" destOrd="0" presId="urn:microsoft.com/office/officeart/2005/8/layout/list1"/>
    <dgm:cxn modelId="{F9C2F518-13E2-4229-830D-4EEC781894DE}" type="presParOf" srcId="{21B0D491-F8F8-4094-84AB-D99B8347BCB0}" destId="{9DD20160-691E-426A-A516-034A540BF538}" srcOrd="0" destOrd="0" presId="urn:microsoft.com/office/officeart/2005/8/layout/list1"/>
    <dgm:cxn modelId="{C8DB99CC-A9FC-43B6-AAC6-25F7B4F8E81E}" type="presParOf" srcId="{21B0D491-F8F8-4094-84AB-D99B8347BCB0}" destId="{0D90E31A-C599-44EB-A563-99C8D20C4DF8}" srcOrd="1" destOrd="0" presId="urn:microsoft.com/office/officeart/2005/8/layout/list1"/>
    <dgm:cxn modelId="{452F5BBC-102D-4B68-9BC4-91FE20BBA932}" type="presParOf" srcId="{AB5819D4-9008-458F-B1BF-11BB253CE6F4}" destId="{F9E057F2-BE84-4492-ADA7-51545AF09EAC}" srcOrd="9" destOrd="0" presId="urn:microsoft.com/office/officeart/2005/8/layout/list1"/>
    <dgm:cxn modelId="{AAFD7B24-3B85-4E17-99A0-05D79349E95A}" type="presParOf" srcId="{AB5819D4-9008-458F-B1BF-11BB253CE6F4}" destId="{B7EBC103-E7EE-4C8D-86AB-109EADA6D6D2}" srcOrd="10" destOrd="0" presId="urn:microsoft.com/office/officeart/2005/8/layout/list1"/>
    <dgm:cxn modelId="{4427692C-6F7D-44B5-ACBF-F19935109BF3}" type="presParOf" srcId="{AB5819D4-9008-458F-B1BF-11BB253CE6F4}" destId="{49631A10-B718-4237-A8A1-E56990EC776F}" srcOrd="11" destOrd="0" presId="urn:microsoft.com/office/officeart/2005/8/layout/list1"/>
    <dgm:cxn modelId="{D60B9AAD-C161-4370-A4E4-1B7635048D7D}" type="presParOf" srcId="{AB5819D4-9008-458F-B1BF-11BB253CE6F4}" destId="{56755344-AE2F-436D-8F1A-E0A8DBBB5D0C}" srcOrd="12" destOrd="0" presId="urn:microsoft.com/office/officeart/2005/8/layout/list1"/>
    <dgm:cxn modelId="{46A2B4AD-47F1-4630-B91F-E251269F11D4}" type="presParOf" srcId="{56755344-AE2F-436D-8F1A-E0A8DBBB5D0C}" destId="{F5D9C860-EAF4-4ABA-A95B-690EDE5625A6}" srcOrd="0" destOrd="0" presId="urn:microsoft.com/office/officeart/2005/8/layout/list1"/>
    <dgm:cxn modelId="{E1B8B7C2-49EE-41E1-BE8B-AE9B845D0EF8}" type="presParOf" srcId="{56755344-AE2F-436D-8F1A-E0A8DBBB5D0C}" destId="{F197C084-8F82-4144-A3CF-4F4788C2F598}" srcOrd="1" destOrd="0" presId="urn:microsoft.com/office/officeart/2005/8/layout/list1"/>
    <dgm:cxn modelId="{BA718E86-0734-450D-AC3E-81CCFE8D9A60}" type="presParOf" srcId="{AB5819D4-9008-458F-B1BF-11BB253CE6F4}" destId="{6F4EF3CD-B8C0-49DE-8A8C-29A6A6A64AA2}" srcOrd="13" destOrd="0" presId="urn:microsoft.com/office/officeart/2005/8/layout/list1"/>
    <dgm:cxn modelId="{54D4F8F0-EA24-46B8-A1BE-9BA984FFA6FE}" type="presParOf" srcId="{AB5819D4-9008-458F-B1BF-11BB253CE6F4}" destId="{EF080955-7DDF-4BA4-BB28-61A8170F0555}" srcOrd="14" destOrd="0" presId="urn:microsoft.com/office/officeart/2005/8/layout/list1"/>
    <dgm:cxn modelId="{E27AF4E6-8FCF-4F6F-BB71-18E6115F7529}" type="presParOf" srcId="{AB5819D4-9008-458F-B1BF-11BB253CE6F4}" destId="{189BFB40-933B-4C92-8DBF-3D0EE0E8A460}" srcOrd="15" destOrd="0" presId="urn:microsoft.com/office/officeart/2005/8/layout/list1"/>
    <dgm:cxn modelId="{E16227CA-B2E0-41D0-B1C0-10B8D0A043F6}" type="presParOf" srcId="{AB5819D4-9008-458F-B1BF-11BB253CE6F4}" destId="{20CD7332-60B7-4CB6-94F5-61D84E017016}" srcOrd="16" destOrd="0" presId="urn:microsoft.com/office/officeart/2005/8/layout/list1"/>
    <dgm:cxn modelId="{61AC3F5A-2F42-49E2-857B-D7E518C1AC58}" type="presParOf" srcId="{20CD7332-60B7-4CB6-94F5-61D84E017016}" destId="{4F69CFAE-F2C2-47F6-A2AB-9F70B267D35A}" srcOrd="0" destOrd="0" presId="urn:microsoft.com/office/officeart/2005/8/layout/list1"/>
    <dgm:cxn modelId="{B79D59D6-0354-43D3-9820-0C9E47BE101E}" type="presParOf" srcId="{20CD7332-60B7-4CB6-94F5-61D84E017016}" destId="{D76C4AA0-6959-41CB-9745-0A8913885A29}" srcOrd="1" destOrd="0" presId="urn:microsoft.com/office/officeart/2005/8/layout/list1"/>
    <dgm:cxn modelId="{41D9F505-2A99-44B7-A4A8-000541180EF6}" type="presParOf" srcId="{AB5819D4-9008-458F-B1BF-11BB253CE6F4}" destId="{F3CB3BF4-4B0E-4554-BEE3-E65AD1C84048}" srcOrd="17" destOrd="0" presId="urn:microsoft.com/office/officeart/2005/8/layout/list1"/>
    <dgm:cxn modelId="{3EA942F5-A15F-49E2-A736-DEF6D0D0B9FB}" type="presParOf" srcId="{AB5819D4-9008-458F-B1BF-11BB253CE6F4}" destId="{C2B188FD-0B82-44D5-BD9D-AC2B34E9F0F9}"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214"/>
          <a:ext cx="2880000" cy="648890"/>
        </a:xfrm>
        <a:prstGeom prst="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Title </a:t>
          </a:r>
          <a:r>
            <a:rPr lang="ar-EG" sz="2000" b="1" kern="1200" dirty="0">
              <a:highlight>
                <a:srgbClr val="4472C4"/>
              </a:highlight>
            </a:rPr>
            <a:t>عنوان الدراسة</a:t>
          </a:r>
          <a:endParaRPr lang="en-US" sz="2000" b="1" kern="1200" dirty="0">
            <a:highlight>
              <a:srgbClr val="4472C4"/>
            </a:highlight>
          </a:endParaRPr>
        </a:p>
      </dsp:txBody>
      <dsp:txXfrm>
        <a:off x="2624000" y="214"/>
        <a:ext cx="2880000" cy="648890"/>
      </dsp:txXfrm>
    </dsp:sp>
    <dsp:sp modelId="{ECEDCEBD-3A31-4A51-BD7F-B4B4DBD28F28}">
      <dsp:nvSpPr>
        <dsp:cNvPr id="0" name=""/>
        <dsp:cNvSpPr/>
      </dsp:nvSpPr>
      <dsp:spPr>
        <a:xfrm>
          <a:off x="2555331" y="681550"/>
          <a:ext cx="3017336"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CH 1- Introduction</a:t>
          </a:r>
          <a:endParaRPr lang="en-US" sz="2000" b="1" kern="1200" dirty="0">
            <a:highlight>
              <a:srgbClr val="00FF00"/>
            </a:highlight>
          </a:endParaRPr>
        </a:p>
      </dsp:txBody>
      <dsp:txXfrm>
        <a:off x="2555331" y="681550"/>
        <a:ext cx="3017336" cy="648890"/>
      </dsp:txXfrm>
    </dsp:sp>
    <dsp:sp modelId="{2401D2CA-1B43-4B15-BB42-54231F92FDF9}">
      <dsp:nvSpPr>
        <dsp:cNvPr id="0" name=""/>
        <dsp:cNvSpPr/>
      </dsp:nvSpPr>
      <dsp:spPr>
        <a:xfrm>
          <a:off x="2804000" y="1362885"/>
          <a:ext cx="252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CH2- Literature Review </a:t>
          </a:r>
        </a:p>
      </dsp:txBody>
      <dsp:txXfrm>
        <a:off x="2804000" y="1362885"/>
        <a:ext cx="2520000" cy="648890"/>
      </dsp:txXfrm>
    </dsp:sp>
    <dsp:sp modelId="{256F888B-A3F3-42B3-8120-49BAFD13D961}">
      <dsp:nvSpPr>
        <dsp:cNvPr id="0" name=""/>
        <dsp:cNvSpPr/>
      </dsp:nvSpPr>
      <dsp:spPr>
        <a:xfrm>
          <a:off x="2489000" y="2044220"/>
          <a:ext cx="315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CH3- Research Methodology</a:t>
          </a:r>
        </a:p>
      </dsp:txBody>
      <dsp:txXfrm>
        <a:off x="2489000" y="2044220"/>
        <a:ext cx="3150000" cy="648890"/>
      </dsp:txXfrm>
    </dsp:sp>
    <dsp:sp modelId="{AF4E8EC1-28D7-42CF-9EA9-41BD1957D429}">
      <dsp:nvSpPr>
        <dsp:cNvPr id="0" name=""/>
        <dsp:cNvSpPr/>
      </dsp:nvSpPr>
      <dsp:spPr>
        <a:xfrm>
          <a:off x="1543999" y="2725555"/>
          <a:ext cx="504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CH4- Statistical Analysis &amp; Findings` Discussion</a:t>
          </a:r>
        </a:p>
      </dsp:txBody>
      <dsp:txXfrm>
        <a:off x="1543999" y="2725555"/>
        <a:ext cx="5040000" cy="648890"/>
      </dsp:txXfrm>
    </dsp:sp>
    <dsp:sp modelId="{B70BAC0F-9DA8-4C69-9FF6-D1FCA666C3D4}">
      <dsp:nvSpPr>
        <dsp:cNvPr id="0" name=""/>
        <dsp:cNvSpPr/>
      </dsp:nvSpPr>
      <dsp:spPr>
        <a:xfrm>
          <a:off x="823999" y="3406890"/>
          <a:ext cx="648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CH5- Research Limitations, Recommendations &amp; </a:t>
          </a:r>
          <a:r>
            <a:rPr lang="en-US" sz="2000" b="1" kern="1200" dirty="0" err="1">
              <a:highlight>
                <a:srgbClr val="4472C4"/>
              </a:highlight>
            </a:rPr>
            <a:t>Conclussion</a:t>
          </a:r>
          <a:endParaRPr lang="en-US" sz="2000" b="1" kern="1200" dirty="0">
            <a:highlight>
              <a:srgbClr val="4472C4"/>
            </a:highlight>
          </a:endParaRPr>
        </a:p>
      </dsp:txBody>
      <dsp:txXfrm>
        <a:off x="823999" y="3406890"/>
        <a:ext cx="6480000" cy="648890"/>
      </dsp:txXfrm>
    </dsp:sp>
    <dsp:sp modelId="{7721976A-F0FC-46C0-A77A-92F3BC549CC5}">
      <dsp:nvSpPr>
        <dsp:cNvPr id="0" name=""/>
        <dsp:cNvSpPr/>
      </dsp:nvSpPr>
      <dsp:spPr>
        <a:xfrm>
          <a:off x="3434000" y="4088226"/>
          <a:ext cx="126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References</a:t>
          </a:r>
        </a:p>
      </dsp:txBody>
      <dsp:txXfrm>
        <a:off x="3434000" y="4088226"/>
        <a:ext cx="1260000" cy="648890"/>
      </dsp:txXfrm>
    </dsp:sp>
    <dsp:sp modelId="{B2D91123-E27F-44F9-9134-A1688EEC6175}">
      <dsp:nvSpPr>
        <dsp:cNvPr id="0" name=""/>
        <dsp:cNvSpPr/>
      </dsp:nvSpPr>
      <dsp:spPr>
        <a:xfrm>
          <a:off x="3501500" y="4769561"/>
          <a:ext cx="1125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Appendix</a:t>
          </a:r>
        </a:p>
      </dsp:txBody>
      <dsp:txXfrm>
        <a:off x="3501500" y="4769561"/>
        <a:ext cx="1125000" cy="6488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3191"/>
          <a:ext cx="2880000" cy="517921"/>
        </a:xfrm>
        <a:prstGeom prst="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Title </a:t>
          </a:r>
          <a:r>
            <a:rPr lang="ar-EG" sz="2000" b="1" kern="1200" dirty="0">
              <a:highlight>
                <a:srgbClr val="4472C4"/>
              </a:highlight>
            </a:rPr>
            <a:t>عنوان الدراسة</a:t>
          </a:r>
          <a:endParaRPr lang="en-US" sz="2000" b="1" kern="1200" dirty="0">
            <a:highlight>
              <a:srgbClr val="4472C4"/>
            </a:highlight>
          </a:endParaRPr>
        </a:p>
      </dsp:txBody>
      <dsp:txXfrm>
        <a:off x="2624000" y="3191"/>
        <a:ext cx="2880000" cy="517921"/>
      </dsp:txXfrm>
    </dsp:sp>
    <dsp:sp modelId="{ECEDCEBD-3A31-4A51-BD7F-B4B4DBD28F28}">
      <dsp:nvSpPr>
        <dsp:cNvPr id="0" name=""/>
        <dsp:cNvSpPr/>
      </dsp:nvSpPr>
      <dsp:spPr>
        <a:xfrm>
          <a:off x="2091580" y="547009"/>
          <a:ext cx="3944838" cy="51792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B0F0"/>
              </a:solidFill>
              <a:highlight>
                <a:srgbClr val="FFFFFF"/>
              </a:highlight>
            </a:rPr>
            <a:t>Ch 1: Introduction </a:t>
          </a:r>
          <a:r>
            <a:rPr lang="ar-EG" sz="2000" b="1" kern="1200" dirty="0">
              <a:solidFill>
                <a:srgbClr val="00B0F0"/>
              </a:solidFill>
              <a:highlight>
                <a:srgbClr val="FFFFFF"/>
              </a:highlight>
            </a:rPr>
            <a:t>المقدمة</a:t>
          </a:r>
          <a:endParaRPr lang="en-US" sz="2000" b="1" kern="1200" dirty="0">
            <a:solidFill>
              <a:srgbClr val="00B0F0"/>
            </a:solidFill>
            <a:highlight>
              <a:srgbClr val="FFFFFF"/>
            </a:highlight>
          </a:endParaRPr>
        </a:p>
      </dsp:txBody>
      <dsp:txXfrm>
        <a:off x="2091580" y="547009"/>
        <a:ext cx="3944838" cy="517921"/>
      </dsp:txXfrm>
    </dsp:sp>
    <dsp:sp modelId="{94C58217-1473-4AC2-9620-3E1956789323}">
      <dsp:nvSpPr>
        <dsp:cNvPr id="0" name=""/>
        <dsp:cNvSpPr/>
      </dsp:nvSpPr>
      <dsp:spPr>
        <a:xfrm>
          <a:off x="2354000" y="1090827"/>
          <a:ext cx="342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Problem</a:t>
          </a:r>
          <a:r>
            <a:rPr lang="ar-EG" sz="2000" b="1" kern="1200">
              <a:highlight>
                <a:srgbClr val="4472C4"/>
              </a:highlight>
            </a:rPr>
            <a:t> مشكلة الدراسة </a:t>
          </a:r>
          <a:endParaRPr lang="en-US" sz="2000" b="1" kern="1200" dirty="0">
            <a:highlight>
              <a:srgbClr val="4472C4"/>
            </a:highlight>
          </a:endParaRPr>
        </a:p>
      </dsp:txBody>
      <dsp:txXfrm>
        <a:off x="2354000" y="1090827"/>
        <a:ext cx="3420000" cy="517921"/>
      </dsp:txXfrm>
    </dsp:sp>
    <dsp:sp modelId="{DC2F4170-1528-49A9-80C9-4A2EF97C13DC}">
      <dsp:nvSpPr>
        <dsp:cNvPr id="0" name=""/>
        <dsp:cNvSpPr/>
      </dsp:nvSpPr>
      <dsp:spPr>
        <a:xfrm>
          <a:off x="2218999" y="1634645"/>
          <a:ext cx="369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Significance</a:t>
          </a:r>
          <a:r>
            <a:rPr lang="ar-EG" sz="2000" b="1" kern="1200">
              <a:highlight>
                <a:srgbClr val="4472C4"/>
              </a:highlight>
            </a:rPr>
            <a:t> أهمية الدراسة </a:t>
          </a:r>
          <a:endParaRPr lang="en-US" sz="2000" b="1" kern="1200" dirty="0">
            <a:highlight>
              <a:srgbClr val="4472C4"/>
            </a:highlight>
          </a:endParaRPr>
        </a:p>
      </dsp:txBody>
      <dsp:txXfrm>
        <a:off x="2218999" y="1634645"/>
        <a:ext cx="3690000" cy="517921"/>
      </dsp:txXfrm>
    </dsp:sp>
    <dsp:sp modelId="{BCB0F75D-2B58-486A-940A-01B3002EF4CD}">
      <dsp:nvSpPr>
        <dsp:cNvPr id="0" name=""/>
        <dsp:cNvSpPr/>
      </dsp:nvSpPr>
      <dsp:spPr>
        <a:xfrm>
          <a:off x="2309000" y="2178463"/>
          <a:ext cx="351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2178463"/>
        <a:ext cx="3510000" cy="517921"/>
      </dsp:txXfrm>
    </dsp:sp>
    <dsp:sp modelId="{779C773A-F489-478E-B8A5-88BD6AF0D122}">
      <dsp:nvSpPr>
        <dsp:cNvPr id="0" name=""/>
        <dsp:cNvSpPr/>
      </dsp:nvSpPr>
      <dsp:spPr>
        <a:xfrm>
          <a:off x="2263999" y="2722281"/>
          <a:ext cx="360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3999" y="2722281"/>
        <a:ext cx="3600000" cy="517921"/>
      </dsp:txXfrm>
    </dsp:sp>
    <dsp:sp modelId="{9E91EA2D-0534-43AA-AF0C-25FE01324703}">
      <dsp:nvSpPr>
        <dsp:cNvPr id="0" name=""/>
        <dsp:cNvSpPr/>
      </dsp:nvSpPr>
      <dsp:spPr>
        <a:xfrm>
          <a:off x="1318999" y="3266099"/>
          <a:ext cx="549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3266099"/>
        <a:ext cx="5490000" cy="517921"/>
      </dsp:txXfrm>
    </dsp:sp>
    <dsp:sp modelId="{8D074F2B-DC70-4168-BCBF-F02C4D223BC9}">
      <dsp:nvSpPr>
        <dsp:cNvPr id="0" name=""/>
        <dsp:cNvSpPr/>
      </dsp:nvSpPr>
      <dsp:spPr>
        <a:xfrm>
          <a:off x="2084000" y="3809917"/>
          <a:ext cx="396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Methodology </a:t>
          </a:r>
          <a:r>
            <a:rPr lang="ar-EG" sz="2000" b="1" kern="1200" dirty="0">
              <a:highlight>
                <a:srgbClr val="4472C4"/>
              </a:highlight>
            </a:rPr>
            <a:t>منهجية الدراسة</a:t>
          </a:r>
          <a:endParaRPr lang="en-US" sz="2000" b="1" kern="1200" dirty="0">
            <a:highlight>
              <a:srgbClr val="4472C4"/>
            </a:highlight>
          </a:endParaRPr>
        </a:p>
      </dsp:txBody>
      <dsp:txXfrm>
        <a:off x="2084000" y="3809917"/>
        <a:ext cx="3960000" cy="517921"/>
      </dsp:txXfrm>
    </dsp:sp>
    <dsp:sp modelId="{F22E00D2-B6B8-46CD-A2A2-B3A50DEB31F5}">
      <dsp:nvSpPr>
        <dsp:cNvPr id="0" name=""/>
        <dsp:cNvSpPr/>
      </dsp:nvSpPr>
      <dsp:spPr>
        <a:xfrm>
          <a:off x="2489000" y="4353735"/>
          <a:ext cx="315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4353735"/>
        <a:ext cx="3150000" cy="517921"/>
      </dsp:txXfrm>
    </dsp:sp>
    <dsp:sp modelId="{E37E68C4-5134-4C7C-8BFC-22743FBE0C96}">
      <dsp:nvSpPr>
        <dsp:cNvPr id="0" name=""/>
        <dsp:cNvSpPr/>
      </dsp:nvSpPr>
      <dsp:spPr>
        <a:xfrm>
          <a:off x="2354000" y="4897553"/>
          <a:ext cx="342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Structure </a:t>
          </a:r>
          <a:r>
            <a:rPr lang="ar-EG" sz="2000" b="1" kern="1200" dirty="0"/>
            <a:t>مخطط الدراسة</a:t>
          </a:r>
          <a:endParaRPr lang="en-US" sz="2000" b="1" kern="1200" dirty="0"/>
        </a:p>
      </dsp:txBody>
      <dsp:txXfrm>
        <a:off x="2354000" y="4897553"/>
        <a:ext cx="3420000" cy="5179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BA406-E426-4A61-A5B4-1C048684328A}">
      <dsp:nvSpPr>
        <dsp:cNvPr id="0" name=""/>
        <dsp:cNvSpPr/>
      </dsp:nvSpPr>
      <dsp:spPr>
        <a:xfrm>
          <a:off x="0" y="604533"/>
          <a:ext cx="10031445" cy="630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BE77DBDE-F20F-4D98-9CD0-1AD1F7264C9B}">
      <dsp:nvSpPr>
        <dsp:cNvPr id="0" name=""/>
        <dsp:cNvSpPr/>
      </dsp:nvSpPr>
      <dsp:spPr>
        <a:xfrm>
          <a:off x="501572" y="235533"/>
          <a:ext cx="7022012" cy="738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5415" tIns="0" rIns="265415" bIns="0" numCol="1" spcCol="1270" anchor="ctr" anchorCtr="0">
          <a:noAutofit/>
        </a:bodyPr>
        <a:lstStyle/>
        <a:p>
          <a:pPr marL="0" lvl="0" indent="0" algn="l" defTabSz="1111250">
            <a:lnSpc>
              <a:spcPct val="90000"/>
            </a:lnSpc>
            <a:spcBef>
              <a:spcPct val="0"/>
            </a:spcBef>
            <a:spcAft>
              <a:spcPct val="35000"/>
            </a:spcAft>
            <a:buNone/>
          </a:pPr>
          <a:r>
            <a:rPr lang="en-US" sz="2500" kern="1200">
              <a:latin typeface="Cambria"/>
              <a:ea typeface="+mn-ea"/>
              <a:cs typeface="+mn-cs"/>
            </a:rPr>
            <a:t>Chapter 1: Introduction</a:t>
          </a:r>
        </a:p>
      </dsp:txBody>
      <dsp:txXfrm>
        <a:off x="537598" y="271559"/>
        <a:ext cx="6949960" cy="665948"/>
      </dsp:txXfrm>
    </dsp:sp>
    <dsp:sp modelId="{E5C667A4-194C-4AF3-8407-9B846B7597FE}">
      <dsp:nvSpPr>
        <dsp:cNvPr id="0" name=""/>
        <dsp:cNvSpPr/>
      </dsp:nvSpPr>
      <dsp:spPr>
        <a:xfrm>
          <a:off x="0" y="1738533"/>
          <a:ext cx="10031445" cy="630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509165A3-DDBA-4A85-BA29-B577951B44F4}">
      <dsp:nvSpPr>
        <dsp:cNvPr id="0" name=""/>
        <dsp:cNvSpPr/>
      </dsp:nvSpPr>
      <dsp:spPr>
        <a:xfrm>
          <a:off x="501572" y="1369533"/>
          <a:ext cx="7022012" cy="738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5415" tIns="0" rIns="265415" bIns="0" numCol="1" spcCol="1270" anchor="ctr" anchorCtr="0">
          <a:noAutofit/>
        </a:bodyPr>
        <a:lstStyle/>
        <a:p>
          <a:pPr marL="0" lvl="0" indent="0" algn="l" defTabSz="1111250">
            <a:lnSpc>
              <a:spcPct val="90000"/>
            </a:lnSpc>
            <a:spcBef>
              <a:spcPct val="0"/>
            </a:spcBef>
            <a:spcAft>
              <a:spcPct val="35000"/>
            </a:spcAft>
            <a:buNone/>
          </a:pPr>
          <a:r>
            <a:rPr lang="en-US" sz="2500" kern="1200">
              <a:latin typeface="Cambria"/>
              <a:ea typeface="+mn-ea"/>
              <a:cs typeface="+mn-cs"/>
            </a:rPr>
            <a:t>Chapter 2: Literature Review</a:t>
          </a:r>
        </a:p>
      </dsp:txBody>
      <dsp:txXfrm>
        <a:off x="537598" y="1405559"/>
        <a:ext cx="6949960" cy="665948"/>
      </dsp:txXfrm>
    </dsp:sp>
    <dsp:sp modelId="{258B69DE-8558-462C-B368-04B2312623C0}">
      <dsp:nvSpPr>
        <dsp:cNvPr id="0" name=""/>
        <dsp:cNvSpPr/>
      </dsp:nvSpPr>
      <dsp:spPr>
        <a:xfrm>
          <a:off x="0" y="2872533"/>
          <a:ext cx="10031445" cy="630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5030F09A-5696-49AD-B020-768E1CB79596}">
      <dsp:nvSpPr>
        <dsp:cNvPr id="0" name=""/>
        <dsp:cNvSpPr/>
      </dsp:nvSpPr>
      <dsp:spPr>
        <a:xfrm>
          <a:off x="501572" y="2503533"/>
          <a:ext cx="7022012" cy="738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5415" tIns="0" rIns="265415" bIns="0" numCol="1" spcCol="1270" anchor="ctr" anchorCtr="0">
          <a:noAutofit/>
        </a:bodyPr>
        <a:lstStyle/>
        <a:p>
          <a:pPr marL="0" lvl="0" indent="0" algn="l" defTabSz="1111250">
            <a:lnSpc>
              <a:spcPct val="90000"/>
            </a:lnSpc>
            <a:spcBef>
              <a:spcPct val="0"/>
            </a:spcBef>
            <a:spcAft>
              <a:spcPct val="35000"/>
            </a:spcAft>
            <a:buNone/>
          </a:pPr>
          <a:r>
            <a:rPr lang="en-US" sz="2500" kern="1200">
              <a:latin typeface="Cambria"/>
              <a:ea typeface="+mn-ea"/>
              <a:cs typeface="+mn-cs"/>
            </a:rPr>
            <a:t>Chapter 3: Research Methodology</a:t>
          </a:r>
        </a:p>
      </dsp:txBody>
      <dsp:txXfrm>
        <a:off x="537598" y="2539559"/>
        <a:ext cx="6949960" cy="665948"/>
      </dsp:txXfrm>
    </dsp:sp>
    <dsp:sp modelId="{E10B3BF8-21BA-40DD-9CD8-25F91D7C2860}">
      <dsp:nvSpPr>
        <dsp:cNvPr id="0" name=""/>
        <dsp:cNvSpPr/>
      </dsp:nvSpPr>
      <dsp:spPr>
        <a:xfrm>
          <a:off x="0" y="4006533"/>
          <a:ext cx="10031445" cy="630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64C64A81-9ED5-42FB-A760-FF5EA3AC0775}">
      <dsp:nvSpPr>
        <dsp:cNvPr id="0" name=""/>
        <dsp:cNvSpPr/>
      </dsp:nvSpPr>
      <dsp:spPr>
        <a:xfrm>
          <a:off x="501572" y="3637533"/>
          <a:ext cx="7022012" cy="738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5415" tIns="0" rIns="265415" bIns="0" numCol="1" spcCol="1270" anchor="ctr" anchorCtr="0">
          <a:noAutofit/>
        </a:bodyPr>
        <a:lstStyle/>
        <a:p>
          <a:pPr marL="0" lvl="0" indent="0" algn="l" defTabSz="1111250">
            <a:lnSpc>
              <a:spcPct val="90000"/>
            </a:lnSpc>
            <a:spcBef>
              <a:spcPct val="0"/>
            </a:spcBef>
            <a:spcAft>
              <a:spcPct val="35000"/>
            </a:spcAft>
            <a:buNone/>
          </a:pPr>
          <a:r>
            <a:rPr lang="en-US" sz="2500" kern="1200">
              <a:latin typeface="Cambria"/>
              <a:ea typeface="+mn-ea"/>
              <a:cs typeface="+mn-cs"/>
            </a:rPr>
            <a:t>Chapter 4: Statistical Analysis</a:t>
          </a:r>
        </a:p>
      </dsp:txBody>
      <dsp:txXfrm>
        <a:off x="537598" y="3673559"/>
        <a:ext cx="6949960" cy="665948"/>
      </dsp:txXfrm>
    </dsp:sp>
    <dsp:sp modelId="{C5595D95-1405-4D5B-BD57-0EB18EE499F1}">
      <dsp:nvSpPr>
        <dsp:cNvPr id="0" name=""/>
        <dsp:cNvSpPr/>
      </dsp:nvSpPr>
      <dsp:spPr>
        <a:xfrm>
          <a:off x="0" y="5376066"/>
          <a:ext cx="10031445" cy="630000"/>
        </a:xfrm>
        <a:prstGeom prst="rect">
          <a:avLst/>
        </a:prstGeom>
        <a:solidFill>
          <a:schemeClr val="tx1">
            <a:alpha val="9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04A7112D-7D0E-486E-9625-A0851EC30B0D}">
      <dsp:nvSpPr>
        <dsp:cNvPr id="0" name=""/>
        <dsp:cNvSpPr/>
      </dsp:nvSpPr>
      <dsp:spPr>
        <a:xfrm>
          <a:off x="501572" y="4771533"/>
          <a:ext cx="7022012" cy="73800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5415" tIns="0" rIns="265415" bIns="0" numCol="1" spcCol="1270" anchor="ctr" anchorCtr="0">
          <a:noAutofit/>
        </a:bodyPr>
        <a:lstStyle/>
        <a:p>
          <a:pPr marL="0" lvl="0" indent="0" algn="l" defTabSz="1111250">
            <a:lnSpc>
              <a:spcPct val="90000"/>
            </a:lnSpc>
            <a:spcBef>
              <a:spcPct val="0"/>
            </a:spcBef>
            <a:spcAft>
              <a:spcPct val="35000"/>
            </a:spcAft>
            <a:buNone/>
          </a:pPr>
          <a:r>
            <a:rPr lang="en-US" sz="2500" kern="1200">
              <a:latin typeface="Cambria"/>
              <a:ea typeface="+mn-ea"/>
              <a:cs typeface="+mn-cs"/>
            </a:rPr>
            <a:t>Chapter 5: Findings` Discussion &amp; Conclusion`</a:t>
          </a:r>
        </a:p>
      </dsp:txBody>
      <dsp:txXfrm>
        <a:off x="537598" y="4807559"/>
        <a:ext cx="6949960" cy="6659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EEAC55-5FF9-4B6F-ABFA-1594DC34B535}">
      <dsp:nvSpPr>
        <dsp:cNvPr id="0" name=""/>
        <dsp:cNvSpPr/>
      </dsp:nvSpPr>
      <dsp:spPr>
        <a:xfrm>
          <a:off x="0" y="383822"/>
          <a:ext cx="10160122"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8D63122A-2F77-4E89-8FB4-7AE612299377}">
      <dsp:nvSpPr>
        <dsp:cNvPr id="0" name=""/>
        <dsp:cNvSpPr/>
      </dsp:nvSpPr>
      <dsp:spPr>
        <a:xfrm>
          <a:off x="3030368" y="67831"/>
          <a:ext cx="7112085"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20" tIns="0" rIns="268820"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الأول: الإطار العام للدراسة</a:t>
          </a:r>
          <a:endParaRPr lang="en-US" sz="2200" kern="1200">
            <a:solidFill>
              <a:sysClr val="window" lastClr="FFFFFF"/>
            </a:solidFill>
            <a:latin typeface="Cambria"/>
            <a:ea typeface="+mn-ea"/>
            <a:cs typeface="+mn-cs"/>
          </a:endParaRPr>
        </a:p>
      </dsp:txBody>
      <dsp:txXfrm>
        <a:off x="3062071" y="99534"/>
        <a:ext cx="7048679" cy="586034"/>
      </dsp:txXfrm>
    </dsp:sp>
    <dsp:sp modelId="{4D695F22-9F97-4617-9D95-7C392FEEEB10}">
      <dsp:nvSpPr>
        <dsp:cNvPr id="0" name=""/>
        <dsp:cNvSpPr/>
      </dsp:nvSpPr>
      <dsp:spPr>
        <a:xfrm>
          <a:off x="0" y="1381742"/>
          <a:ext cx="10160122"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9114722-B816-4A40-ACD0-7DE883D0A3CA}">
      <dsp:nvSpPr>
        <dsp:cNvPr id="0" name=""/>
        <dsp:cNvSpPr/>
      </dsp:nvSpPr>
      <dsp:spPr>
        <a:xfrm>
          <a:off x="3030368" y="1022096"/>
          <a:ext cx="7112085"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20" tIns="0" rIns="268820"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الثاني: الإطار النظري</a:t>
          </a:r>
          <a:endParaRPr lang="en-US" sz="2200" kern="1200">
            <a:solidFill>
              <a:sysClr val="window" lastClr="FFFFFF"/>
            </a:solidFill>
            <a:latin typeface="Cambria"/>
            <a:ea typeface="+mn-ea"/>
            <a:cs typeface="+mn-cs"/>
          </a:endParaRPr>
        </a:p>
      </dsp:txBody>
      <dsp:txXfrm>
        <a:off x="3062071" y="1053799"/>
        <a:ext cx="7048679" cy="586034"/>
      </dsp:txXfrm>
    </dsp:sp>
    <dsp:sp modelId="{B7EBC103-E7EE-4C8D-86AB-109EADA6D6D2}">
      <dsp:nvSpPr>
        <dsp:cNvPr id="0" name=""/>
        <dsp:cNvSpPr/>
      </dsp:nvSpPr>
      <dsp:spPr>
        <a:xfrm>
          <a:off x="0" y="2379663"/>
          <a:ext cx="10160122"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D90E31A-C599-44EB-A563-99C8D20C4DF8}">
      <dsp:nvSpPr>
        <dsp:cNvPr id="0" name=""/>
        <dsp:cNvSpPr/>
      </dsp:nvSpPr>
      <dsp:spPr>
        <a:xfrm>
          <a:off x="3048006" y="2037479"/>
          <a:ext cx="7112085"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20" tIns="0" rIns="268820"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الثالث: منهجية البحث</a:t>
          </a:r>
          <a:endParaRPr lang="en-US" sz="2200" kern="1200">
            <a:solidFill>
              <a:sysClr val="window" lastClr="FFFFFF"/>
            </a:solidFill>
            <a:latin typeface="Cambria"/>
            <a:ea typeface="+mn-ea"/>
            <a:cs typeface="+mn-cs"/>
          </a:endParaRPr>
        </a:p>
      </dsp:txBody>
      <dsp:txXfrm>
        <a:off x="3079709" y="2069182"/>
        <a:ext cx="7048679" cy="586034"/>
      </dsp:txXfrm>
    </dsp:sp>
    <dsp:sp modelId="{EF080955-7DDF-4BA4-BB28-61A8170F0555}">
      <dsp:nvSpPr>
        <dsp:cNvPr id="0" name=""/>
        <dsp:cNvSpPr/>
      </dsp:nvSpPr>
      <dsp:spPr>
        <a:xfrm>
          <a:off x="0" y="3377583"/>
          <a:ext cx="10160122"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F197C084-8F82-4144-A3CF-4F4788C2F598}">
      <dsp:nvSpPr>
        <dsp:cNvPr id="0" name=""/>
        <dsp:cNvSpPr/>
      </dsp:nvSpPr>
      <dsp:spPr>
        <a:xfrm>
          <a:off x="3048036" y="3037893"/>
          <a:ext cx="7112085"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20" tIns="0" rIns="268820"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الرايع: التحليل الاحصائي</a:t>
          </a:r>
          <a:endParaRPr lang="en-US" sz="2200" kern="1200">
            <a:solidFill>
              <a:sysClr val="window" lastClr="FFFFFF"/>
            </a:solidFill>
            <a:latin typeface="Cambria"/>
            <a:ea typeface="+mn-ea"/>
            <a:cs typeface="+mn-cs"/>
          </a:endParaRPr>
        </a:p>
      </dsp:txBody>
      <dsp:txXfrm>
        <a:off x="3079739" y="3069596"/>
        <a:ext cx="7048679" cy="586034"/>
      </dsp:txXfrm>
    </dsp:sp>
    <dsp:sp modelId="{C2B188FD-0B82-44D5-BD9D-AC2B34E9F0F9}">
      <dsp:nvSpPr>
        <dsp:cNvPr id="0" name=""/>
        <dsp:cNvSpPr/>
      </dsp:nvSpPr>
      <dsp:spPr>
        <a:xfrm>
          <a:off x="0" y="4434605"/>
          <a:ext cx="10160122"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D76C4AA0-6959-41CB-9745-0A8913885A29}">
      <dsp:nvSpPr>
        <dsp:cNvPr id="0" name=""/>
        <dsp:cNvSpPr/>
      </dsp:nvSpPr>
      <dsp:spPr>
        <a:xfrm>
          <a:off x="3048036" y="4095685"/>
          <a:ext cx="7112085"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20" tIns="0" rIns="268820"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الخامس: مناقشة النتائج والخاتمة</a:t>
          </a:r>
          <a:endParaRPr lang="en-US" sz="2200" kern="1200">
            <a:solidFill>
              <a:sysClr val="window" lastClr="FFFFFF"/>
            </a:solidFill>
            <a:latin typeface="Cambria"/>
            <a:ea typeface="+mn-ea"/>
            <a:cs typeface="+mn-cs"/>
          </a:endParaRPr>
        </a:p>
      </dsp:txBody>
      <dsp:txXfrm>
        <a:off x="3079739" y="4127388"/>
        <a:ext cx="7048679" cy="586034"/>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3132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5180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4868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1276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0457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624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90343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359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56827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116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57162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7162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72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64507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64906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24815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72603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79607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67540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86150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44970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18683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85098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95225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2.xml"/></Relationships>
</file>

<file path=ppt/slideLayouts/_rels/slideLayout18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2.xml"/></Relationships>
</file>

<file path=ppt/slideLayouts/_rels/slideLayout18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2.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3078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86242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5495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69501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151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12435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5566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18543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30951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381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2498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17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6938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572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612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90124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16689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816630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959529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45117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512303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422479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870009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061345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60062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10238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31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362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8606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6684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5536328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12676742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51111911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4293667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881885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769532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421516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58074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860087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268626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82044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120373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91751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402854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44155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0" y="104503"/>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83448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97790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1990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58869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7372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928729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426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410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6486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11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244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07893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865812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844579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314287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331560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09077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415263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920688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79502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241627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192129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7887531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341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4145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99607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321269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112651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513787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600096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4471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865421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022183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8766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061114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626801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441916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71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0154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6884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1702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3639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7487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217839"/>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295316"/>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282911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7972025"/>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6932233"/>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3652599"/>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3921080"/>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3344700"/>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5212373"/>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9072846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3702626"/>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51336184"/>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01434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67779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2087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03126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0046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4531843"/>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63830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0703073"/>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3777866"/>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718156"/>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7009245"/>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536831"/>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4305760"/>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3625312"/>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192989"/>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44983772"/>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69080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90338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2347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57086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6240032"/>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292409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1298010"/>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178247"/>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6565366"/>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5130478"/>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517658"/>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593072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7879594"/>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9503541"/>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3245211"/>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35949030"/>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46031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467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3566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0924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C91AF27D-F29B-4861-BE79-F9928FC92352}"/>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23B69105-2EF5-4B6A-B66B-5958944099B6}"/>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51319801"/>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068E07E8-88D0-4299-A04F-4FDB60F037C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C212C76F-D110-45BA-918D-B319ABB2D14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6981521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577E316-5038-432A-A263-4C17B1AB276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CE1BF3A-D439-4E19-98AA-606CD40D85E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84617852"/>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1256274"/>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167575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1217346"/>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5453079"/>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3228766"/>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2028412"/>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0357613"/>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3505181"/>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81988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5.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37988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9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9677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7.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20951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8.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0315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image" Target="../media/image1.png"/><Relationship Id="rId2" Type="http://schemas.openxmlformats.org/officeDocument/2006/relationships/slideLayout" Target="../slideLayouts/slideLayout33.xml"/><Relationship Id="rId16" Type="http://schemas.openxmlformats.org/officeDocument/2006/relationships/theme" Target="../theme/theme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image" Target="../media/image1.png"/><Relationship Id="rId2" Type="http://schemas.openxmlformats.org/officeDocument/2006/relationships/slideLayout" Target="../slideLayouts/slideLayout48.xml"/><Relationship Id="rId16" Type="http://schemas.openxmlformats.org/officeDocument/2006/relationships/theme" Target="../theme/theme4.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21" Type="http://schemas.openxmlformats.org/officeDocument/2006/relationships/image" Target="../media/image1.png"/><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theme" Target="../theme/theme5.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slideLayout" Target="../slideLayouts/slideLayout80.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18" Type="http://schemas.openxmlformats.org/officeDocument/2006/relationships/slideLayout" Target="../slideLayouts/slideLayout98.xml"/><Relationship Id="rId3" Type="http://schemas.openxmlformats.org/officeDocument/2006/relationships/slideLayout" Target="../slideLayouts/slideLayout83.xml"/><Relationship Id="rId21" Type="http://schemas.openxmlformats.org/officeDocument/2006/relationships/slideLayout" Target="../slideLayouts/slideLayout101.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17" Type="http://schemas.openxmlformats.org/officeDocument/2006/relationships/slideLayout" Target="../slideLayouts/slideLayout97.xml"/><Relationship Id="rId25" Type="http://schemas.openxmlformats.org/officeDocument/2006/relationships/image" Target="../media/image2.png"/><Relationship Id="rId2" Type="http://schemas.openxmlformats.org/officeDocument/2006/relationships/slideLayout" Target="../slideLayouts/slideLayout82.xml"/><Relationship Id="rId16" Type="http://schemas.openxmlformats.org/officeDocument/2006/relationships/slideLayout" Target="../slideLayouts/slideLayout96.xml"/><Relationship Id="rId20" Type="http://schemas.openxmlformats.org/officeDocument/2006/relationships/slideLayout" Target="../slideLayouts/slideLayout100.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24" Type="http://schemas.openxmlformats.org/officeDocument/2006/relationships/image" Target="../media/image1.png"/><Relationship Id="rId5" Type="http://schemas.openxmlformats.org/officeDocument/2006/relationships/slideLayout" Target="../slideLayouts/slideLayout85.xml"/><Relationship Id="rId15" Type="http://schemas.openxmlformats.org/officeDocument/2006/relationships/slideLayout" Target="../slideLayouts/slideLayout95.xml"/><Relationship Id="rId23" Type="http://schemas.openxmlformats.org/officeDocument/2006/relationships/theme" Target="../theme/theme6.xml"/><Relationship Id="rId10" Type="http://schemas.openxmlformats.org/officeDocument/2006/relationships/slideLayout" Target="../slideLayouts/slideLayout90.xml"/><Relationship Id="rId19" Type="http://schemas.openxmlformats.org/officeDocument/2006/relationships/slideLayout" Target="../slideLayouts/slideLayout99.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slideLayout" Target="../slideLayouts/slideLayout94.xml"/><Relationship Id="rId22" Type="http://schemas.openxmlformats.org/officeDocument/2006/relationships/slideLayout" Target="../slideLayouts/slideLayout10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18" Type="http://schemas.openxmlformats.org/officeDocument/2006/relationships/image" Target="../media/image3.png"/><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17" Type="http://schemas.openxmlformats.org/officeDocument/2006/relationships/image" Target="../media/image1.png"/><Relationship Id="rId2" Type="http://schemas.openxmlformats.org/officeDocument/2006/relationships/slideLayout" Target="../slideLayouts/slideLayout104.xml"/><Relationship Id="rId16" Type="http://schemas.openxmlformats.org/officeDocument/2006/relationships/theme" Target="../theme/theme7.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18" Type="http://schemas.openxmlformats.org/officeDocument/2006/relationships/theme" Target="../theme/theme8.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17" Type="http://schemas.openxmlformats.org/officeDocument/2006/relationships/slideLayout" Target="../slideLayouts/slideLayout134.xml"/><Relationship Id="rId2" Type="http://schemas.openxmlformats.org/officeDocument/2006/relationships/slideLayout" Target="../slideLayouts/slideLayout119.xml"/><Relationship Id="rId16" Type="http://schemas.openxmlformats.org/officeDocument/2006/relationships/slideLayout" Target="../slideLayouts/slideLayout133.xml"/><Relationship Id="rId20" Type="http://schemas.openxmlformats.org/officeDocument/2006/relationships/image" Target="../media/image2.png"/><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slideLayout" Target="../slideLayouts/slideLayout132.xml"/><Relationship Id="rId10" Type="http://schemas.openxmlformats.org/officeDocument/2006/relationships/slideLayout" Target="../slideLayouts/slideLayout127.xml"/><Relationship Id="rId19" Type="http://schemas.openxmlformats.org/officeDocument/2006/relationships/image" Target="../media/image1.png"/><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42.xml"/><Relationship Id="rId13" Type="http://schemas.openxmlformats.org/officeDocument/2006/relationships/slideLayout" Target="../slideLayouts/slideLayout147.xml"/><Relationship Id="rId18" Type="http://schemas.openxmlformats.org/officeDocument/2006/relationships/theme" Target="../theme/theme9.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slideLayout" Target="../slideLayouts/slideLayout146.xml"/><Relationship Id="rId17" Type="http://schemas.openxmlformats.org/officeDocument/2006/relationships/slideLayout" Target="../slideLayouts/slideLayout151.xml"/><Relationship Id="rId2" Type="http://schemas.openxmlformats.org/officeDocument/2006/relationships/slideLayout" Target="../slideLayouts/slideLayout136.xml"/><Relationship Id="rId16" Type="http://schemas.openxmlformats.org/officeDocument/2006/relationships/slideLayout" Target="../slideLayouts/slideLayout150.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5" Type="http://schemas.openxmlformats.org/officeDocument/2006/relationships/slideLayout" Target="../slideLayouts/slideLayout149.xml"/><Relationship Id="rId10" Type="http://schemas.openxmlformats.org/officeDocument/2006/relationships/slideLayout" Target="../slideLayouts/slideLayout144.xml"/><Relationship Id="rId19" Type="http://schemas.openxmlformats.org/officeDocument/2006/relationships/image" Target="../media/image1.png"/><Relationship Id="rId4" Type="http://schemas.openxmlformats.org/officeDocument/2006/relationships/slideLayout" Target="../slideLayouts/slideLayout138.xml"/><Relationship Id="rId9" Type="http://schemas.openxmlformats.org/officeDocument/2006/relationships/slideLayout" Target="../slideLayouts/slideLayout143.xml"/><Relationship Id="rId14" Type="http://schemas.openxmlformats.org/officeDocument/2006/relationships/slideLayout" Target="../slideLayouts/slideLayout14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59.xml"/><Relationship Id="rId13" Type="http://schemas.openxmlformats.org/officeDocument/2006/relationships/slideLayout" Target="../slideLayouts/slideLayout164.xml"/><Relationship Id="rId3" Type="http://schemas.openxmlformats.org/officeDocument/2006/relationships/slideLayout" Target="../slideLayouts/slideLayout154.xml"/><Relationship Id="rId7" Type="http://schemas.openxmlformats.org/officeDocument/2006/relationships/slideLayout" Target="../slideLayouts/slideLayout158.xml"/><Relationship Id="rId12" Type="http://schemas.openxmlformats.org/officeDocument/2006/relationships/slideLayout" Target="../slideLayouts/slideLayout163.xml"/><Relationship Id="rId17" Type="http://schemas.openxmlformats.org/officeDocument/2006/relationships/image" Target="../media/image1.png"/><Relationship Id="rId2" Type="http://schemas.openxmlformats.org/officeDocument/2006/relationships/slideLayout" Target="../slideLayouts/slideLayout153.xml"/><Relationship Id="rId16" Type="http://schemas.openxmlformats.org/officeDocument/2006/relationships/theme" Target="../theme/theme10.xml"/><Relationship Id="rId1" Type="http://schemas.openxmlformats.org/officeDocument/2006/relationships/slideLayout" Target="../slideLayouts/slideLayout152.xml"/><Relationship Id="rId6" Type="http://schemas.openxmlformats.org/officeDocument/2006/relationships/slideLayout" Target="../slideLayouts/slideLayout157.xml"/><Relationship Id="rId11" Type="http://schemas.openxmlformats.org/officeDocument/2006/relationships/slideLayout" Target="../slideLayouts/slideLayout162.xml"/><Relationship Id="rId5" Type="http://schemas.openxmlformats.org/officeDocument/2006/relationships/slideLayout" Target="../slideLayouts/slideLayout156.xml"/><Relationship Id="rId15" Type="http://schemas.openxmlformats.org/officeDocument/2006/relationships/slideLayout" Target="../slideLayouts/slideLayout166.xml"/><Relationship Id="rId10" Type="http://schemas.openxmlformats.org/officeDocument/2006/relationships/slideLayout" Target="../slideLayouts/slideLayout161.xml"/><Relationship Id="rId4" Type="http://schemas.openxmlformats.org/officeDocument/2006/relationships/slideLayout" Target="../slideLayouts/slideLayout155.xml"/><Relationship Id="rId9" Type="http://schemas.openxmlformats.org/officeDocument/2006/relationships/slideLayout" Target="../slideLayouts/slideLayout160.xml"/><Relationship Id="rId14" Type="http://schemas.openxmlformats.org/officeDocument/2006/relationships/slideLayout" Target="../slideLayouts/slideLayout16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74.xml"/><Relationship Id="rId13" Type="http://schemas.openxmlformats.org/officeDocument/2006/relationships/slideLayout" Target="../slideLayouts/slideLayout179.xml"/><Relationship Id="rId18" Type="http://schemas.openxmlformats.org/officeDocument/2006/relationships/image" Target="../media/image1.png"/><Relationship Id="rId3" Type="http://schemas.openxmlformats.org/officeDocument/2006/relationships/slideLayout" Target="../slideLayouts/slideLayout169.xml"/><Relationship Id="rId7" Type="http://schemas.openxmlformats.org/officeDocument/2006/relationships/slideLayout" Target="../slideLayouts/slideLayout173.xml"/><Relationship Id="rId12" Type="http://schemas.openxmlformats.org/officeDocument/2006/relationships/slideLayout" Target="../slideLayouts/slideLayout178.xml"/><Relationship Id="rId17" Type="http://schemas.openxmlformats.org/officeDocument/2006/relationships/theme" Target="../theme/theme11.xml"/><Relationship Id="rId2" Type="http://schemas.openxmlformats.org/officeDocument/2006/relationships/slideLayout" Target="../slideLayouts/slideLayout168.xml"/><Relationship Id="rId16" Type="http://schemas.openxmlformats.org/officeDocument/2006/relationships/slideLayout" Target="../slideLayouts/slideLayout182.xml"/><Relationship Id="rId1" Type="http://schemas.openxmlformats.org/officeDocument/2006/relationships/slideLayout" Target="../slideLayouts/slideLayout167.xml"/><Relationship Id="rId6" Type="http://schemas.openxmlformats.org/officeDocument/2006/relationships/slideLayout" Target="../slideLayouts/slideLayout172.xml"/><Relationship Id="rId11" Type="http://schemas.openxmlformats.org/officeDocument/2006/relationships/slideLayout" Target="../slideLayouts/slideLayout177.xml"/><Relationship Id="rId5" Type="http://schemas.openxmlformats.org/officeDocument/2006/relationships/slideLayout" Target="../slideLayouts/slideLayout171.xml"/><Relationship Id="rId15" Type="http://schemas.openxmlformats.org/officeDocument/2006/relationships/slideLayout" Target="../slideLayouts/slideLayout181.xml"/><Relationship Id="rId10" Type="http://schemas.openxmlformats.org/officeDocument/2006/relationships/slideLayout" Target="../slideLayouts/slideLayout176.xml"/><Relationship Id="rId4" Type="http://schemas.openxmlformats.org/officeDocument/2006/relationships/slideLayout" Target="../slideLayouts/slideLayout170.xml"/><Relationship Id="rId9" Type="http://schemas.openxmlformats.org/officeDocument/2006/relationships/slideLayout" Target="../slideLayouts/slideLayout175.xml"/><Relationship Id="rId14" Type="http://schemas.openxmlformats.org/officeDocument/2006/relationships/slideLayout" Target="../slideLayouts/slideLayout180.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90.xml"/><Relationship Id="rId13" Type="http://schemas.openxmlformats.org/officeDocument/2006/relationships/slideLayout" Target="../slideLayouts/slideLayout195.xml"/><Relationship Id="rId18" Type="http://schemas.openxmlformats.org/officeDocument/2006/relationships/image" Target="../media/image1.png"/><Relationship Id="rId3" Type="http://schemas.openxmlformats.org/officeDocument/2006/relationships/slideLayout" Target="../slideLayouts/slideLayout185.xml"/><Relationship Id="rId7" Type="http://schemas.openxmlformats.org/officeDocument/2006/relationships/slideLayout" Target="../slideLayouts/slideLayout189.xml"/><Relationship Id="rId12" Type="http://schemas.openxmlformats.org/officeDocument/2006/relationships/slideLayout" Target="../slideLayouts/slideLayout194.xml"/><Relationship Id="rId17" Type="http://schemas.openxmlformats.org/officeDocument/2006/relationships/theme" Target="../theme/theme12.xml"/><Relationship Id="rId2" Type="http://schemas.openxmlformats.org/officeDocument/2006/relationships/slideLayout" Target="../slideLayouts/slideLayout184.xml"/><Relationship Id="rId16" Type="http://schemas.openxmlformats.org/officeDocument/2006/relationships/slideLayout" Target="../slideLayouts/slideLayout198.xml"/><Relationship Id="rId1" Type="http://schemas.openxmlformats.org/officeDocument/2006/relationships/slideLayout" Target="../slideLayouts/slideLayout183.xml"/><Relationship Id="rId6" Type="http://schemas.openxmlformats.org/officeDocument/2006/relationships/slideLayout" Target="../slideLayouts/slideLayout188.xml"/><Relationship Id="rId11" Type="http://schemas.openxmlformats.org/officeDocument/2006/relationships/slideLayout" Target="../slideLayouts/slideLayout193.xml"/><Relationship Id="rId5" Type="http://schemas.openxmlformats.org/officeDocument/2006/relationships/slideLayout" Target="../slideLayouts/slideLayout187.xml"/><Relationship Id="rId15" Type="http://schemas.openxmlformats.org/officeDocument/2006/relationships/slideLayout" Target="../slideLayouts/slideLayout197.xml"/><Relationship Id="rId10" Type="http://schemas.openxmlformats.org/officeDocument/2006/relationships/slideLayout" Target="../slideLayouts/slideLayout192.xml"/><Relationship Id="rId19" Type="http://schemas.openxmlformats.org/officeDocument/2006/relationships/image" Target="../media/image2.png"/><Relationship Id="rId4" Type="http://schemas.openxmlformats.org/officeDocument/2006/relationships/slideLayout" Target="../slideLayouts/slideLayout186.xml"/><Relationship Id="rId9" Type="http://schemas.openxmlformats.org/officeDocument/2006/relationships/slideLayout" Target="../slideLayouts/slideLayout191.xml"/><Relationship Id="rId14" Type="http://schemas.openxmlformats.org/officeDocument/2006/relationships/slideLayout" Target="../slideLayouts/slideLayout19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742849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8" r:id="rId14"/>
    <p:sldLayoutId id="214748373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52746281"/>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3" r:id="rId12"/>
    <p:sldLayoutId id="2147483754" r:id="rId13"/>
    <p:sldLayoutId id="2147483755" r:id="rId14"/>
    <p:sldLayoutId id="2147483756" r:id="rId15"/>
    <p:sldLayoutId id="2147483757" r:id="rId16"/>
    <p:sldLayoutId id="2147483758" r:id="rId17"/>
    <p:sldLayoutId id="2147483759" r:id="rId18"/>
    <p:sldLayoutId id="2147483818"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C26C1021-1282-4615-9ED5-992E33C4D963}"/>
              </a:ext>
            </a:extLst>
          </p:cNvPr>
          <p:cNvPicPr>
            <a:picLocks noChangeAspect="1"/>
          </p:cNvPicPr>
          <p:nvPr userDrawn="1"/>
        </p:nvPicPr>
        <p:blipFill rotWithShape="1">
          <a:blip r:embed="rId2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505" y="249147"/>
            <a:ext cx="2305141" cy="1076343"/>
          </a:xfrm>
          <a:prstGeom prst="rect">
            <a:avLst/>
          </a:prstGeom>
        </p:spPr>
      </p:pic>
      <p:sp>
        <p:nvSpPr>
          <p:cNvPr id="8" name="Rectangle 7">
            <a:extLst>
              <a:ext uri="{FF2B5EF4-FFF2-40B4-BE49-F238E27FC236}">
                <a16:creationId xmlns:a16="http://schemas.microsoft.com/office/drawing/2014/main" id="{EC10C6EC-CAA3-457B-BE13-D75C7C291882}"/>
              </a:ext>
            </a:extLst>
          </p:cNvPr>
          <p:cNvSpPr/>
          <p:nvPr userDrawn="1"/>
        </p:nvSpPr>
        <p:spPr>
          <a:xfrm>
            <a:off x="131354" y="813444"/>
            <a:ext cx="9771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6260331"/>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6" r:id="rId15"/>
    <p:sldLayoutId id="2147483777" r:id="rId16"/>
    <p:sldLayoutId id="2147483778" r:id="rId17"/>
    <p:sldLayoutId id="2147483779" r:id="rId18"/>
    <p:sldLayoutId id="2147483780" r:id="rId19"/>
    <p:sldLayoutId id="2147483781" r:id="rId20"/>
    <p:sldLayoutId id="2147483782" r:id="rId21"/>
    <p:sldLayoutId id="2147483783"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168121967"/>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 id="2147483797" r:id="rId13"/>
    <p:sldLayoutId id="2147483799" r:id="rId14"/>
    <p:sldLayoutId id="21474838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77262110"/>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34819700"/>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 id="2147483831" r:id="rId12"/>
    <p:sldLayoutId id="2147483832" r:id="rId13"/>
    <p:sldLayoutId id="2147483833" r:id="rId14"/>
    <p:sldLayoutId id="2147483834" r:id="rId15"/>
    <p:sldLayoutId id="2147483835" r:id="rId16"/>
    <p:sldLayoutId id="214748383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05644523"/>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 id="214748385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17718902"/>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 id="2147483863" r:id="rId9"/>
    <p:sldLayoutId id="2147483864" r:id="rId10"/>
    <p:sldLayoutId id="2147483865" r:id="rId11"/>
    <p:sldLayoutId id="2147483866" r:id="rId12"/>
    <p:sldLayoutId id="2147483867" r:id="rId13"/>
    <p:sldLayoutId id="2147483868" r:id="rId14"/>
    <p:sldLayoutId id="2147483869" r:id="rId15"/>
    <p:sldLayoutId id="21474838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1" name="Rectangle 10">
            <a:extLst>
              <a:ext uri="{FF2B5EF4-FFF2-40B4-BE49-F238E27FC236}">
                <a16:creationId xmlns:a16="http://schemas.microsoft.com/office/drawing/2014/main" id="{414D3D2F-E5C0-4D82-84F9-6F80CE0EFF6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5A0F495F-C73A-46FF-8D6F-0966E646510D}"/>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0382380"/>
      </p:ext>
    </p:extLst>
  </p:cSld>
  <p:clrMap bg1="lt1" tx1="dk1" bg2="lt2" tx2="dk2" accent1="accent1" accent2="accent2" accent3="accent3" accent4="accent4" accent5="accent5" accent6="accent6" hlink="hlink" folHlink="folHlink"/>
  <p:sldLayoutIdLst>
    <p:sldLayoutId id="2147483872"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 id="2147483883" r:id="rId12"/>
    <p:sldLayoutId id="2147483884" r:id="rId13"/>
    <p:sldLayoutId id="2147483885" r:id="rId14"/>
    <p:sldLayoutId id="2147483886" r:id="rId15"/>
    <p:sldLayoutId id="214748388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4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4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48.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4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87.xml"/></Relationships>
</file>

<file path=ppt/slides/_rels/slide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7.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1.xml"/></Relationships>
</file>

<file path=ppt/slides/_rels/slide2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1.xml"/></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1.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2.xml"/></Relationships>
</file>

<file path=ppt/slides/_rels/slide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03.xml"/></Relationships>
</file>

<file path=ppt/slides/_rels/slide3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14.xml"/><Relationship Id="rId1" Type="http://schemas.openxmlformats.org/officeDocument/2006/relationships/slideLayout" Target="../slideLayouts/slideLayout10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03.xml"/></Relationships>
</file>

<file path=ppt/slides/_rels/slide34.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notesSlide" Target="../notesSlides/notesSlide16.xml"/><Relationship Id="rId1" Type="http://schemas.openxmlformats.org/officeDocument/2006/relationships/slideLayout" Target="../slideLayouts/slideLayout103.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1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03.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03.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03.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03.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03.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03.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03.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5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5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5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6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6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58.xml"/></Relationships>
</file>

<file path=ppt/slides/_rels/slide6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1.xml"/></Relationships>
</file>

<file path=ppt/slides/_rels/slide6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141.xml"/><Relationship Id="rId4" Type="http://schemas.openxmlformats.org/officeDocument/2006/relationships/image" Target="../media/image14.png"/></Relationships>
</file>

<file path=ppt/slides/_rels/slide6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8.png"/><Relationship Id="rId1" Type="http://schemas.openxmlformats.org/officeDocument/2006/relationships/slideLayout" Target="../slideLayouts/slideLayout141.xml"/></Relationships>
</file>

<file path=ppt/slides/_rels/slide6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1.xml"/></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82.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67.xml"/></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67.xml"/></Relationships>
</file>

<file path=ppt/slides/_rels/slide6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58.xml"/></Relationships>
</file>

<file path=ppt/slides/_rels/slide7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7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7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7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7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7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7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7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7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7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8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8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8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8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7.xml"/></Relationships>
</file>

<file path=ppt/slides/_rels/slide8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68.xml"/></Relationships>
</file>

<file path=ppt/slides/_rels/slide8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8.xml"/></Relationships>
</file>

<file path=ppt/slides/_rels/slide9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emf"/><Relationship Id="rId1" Type="http://schemas.openxmlformats.org/officeDocument/2006/relationships/slideLayout" Target="../slideLayouts/slideLayout80.xml"/></Relationships>
</file>

<file path=ppt/slides/_rels/slide91.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png"/><Relationship Id="rId1" Type="http://schemas.openxmlformats.org/officeDocument/2006/relationships/slideLayout" Target="../slideLayouts/slideLayout80.xml"/><Relationship Id="rId4" Type="http://schemas.openxmlformats.org/officeDocument/2006/relationships/image" Target="../media/image14.png"/></Relationships>
</file>

<file path=ppt/slides/_rels/slide9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3.emf"/><Relationship Id="rId1" Type="http://schemas.openxmlformats.org/officeDocument/2006/relationships/slideLayout" Target="../slideLayouts/slideLayout80.xml"/></Relationships>
</file>

<file path=ppt/slides/_rels/slide93.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24.emf"/><Relationship Id="rId1" Type="http://schemas.openxmlformats.org/officeDocument/2006/relationships/slideLayout" Target="../slideLayouts/slideLayout80.xml"/><Relationship Id="rId4" Type="http://schemas.openxmlformats.org/officeDocument/2006/relationships/image" Target="../media/image14.png"/></Relationships>
</file>

<file path=ppt/slides/_rels/slide9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6.emf"/><Relationship Id="rId1" Type="http://schemas.openxmlformats.org/officeDocument/2006/relationships/slideLayout" Target="../slideLayouts/slideLayout80.xml"/></Relationships>
</file>

<file path=ppt/slides/_rels/slide9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68.xml"/></Relationships>
</file>

<file path=ppt/slides/_rels/slide9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sciencedirect.com/science/article/pii/S2351979714000838" TargetMode="External"/><Relationship Id="rId1" Type="http://schemas.openxmlformats.org/officeDocument/2006/relationships/slideLayout" Target="../slideLayouts/slideLayout68.xml"/><Relationship Id="rId4" Type="http://schemas.openxmlformats.org/officeDocument/2006/relationships/hyperlink" Target="https://midocean.edu.km/%D9%85%D8%AC%D9%84%D8%A9-%D9%85%D9%8A%D8%AF%D8%A3%D9%88%D8%B4%D9%86-%D9%84%D9%84%D8%A8%D8%AD%D9%88%D8%AB-%D9%88%D8%A7%D9%84%D8%AF%D8%B1%D8%A7%D8%B3%D8%A7%D8%AA-%D8%A7%D9%84%D8%B9%D9%84%D9%85%D9%8A/" TargetMode="External"/></Relationships>
</file>

<file path=ppt/slides/_rels/slide9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30.xml"/><Relationship Id="rId5" Type="http://schemas.openxmlformats.org/officeDocument/2006/relationships/image" Target="../media/image2.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777832" y="4902083"/>
            <a:ext cx="6957133" cy="400110"/>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Revision &amp; Scientific Publishing</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621571"/>
    </mc:Choice>
    <mc:Fallback xmlns="">
      <p:transition spd="slow" advTm="26215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1" y="0"/>
            <a:ext cx="7124067" cy="716327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239329" y="1578372"/>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7239329" y="2258197"/>
            <a:ext cx="3949298" cy="132343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Final Project-2 Components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Scientific Publication</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5976073" cy="53390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Final Project-2 Components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82417872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3557538" y="3518"/>
            <a:ext cx="570348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Final Project 1 Components</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1540662599"/>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095195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13395" cy="53110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CH 1- Introduction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158385955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3557538" y="3518"/>
            <a:ext cx="570348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Final Project 1 Components</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3274478297"/>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7313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78709" cy="5348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Title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27532897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A good research topic should be feasible (can be done), interesting, novel, ethical and relevant (has an implication)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يجب أن يكون موضوع البحث الجيد ممكنًا (يمكن القيام به)، مثيرة للاهتمام، جديد، أخلاقي و ذو صلة (له أثر)</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FINER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 = feasible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I = interesting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N = novel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E = ethical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R = Relevant</a:t>
            </a:r>
            <a:endParaRPr kumimoji="0" lang="en-US" sz="2800" b="1" i="0" u="none" strike="noStrike" kern="1200" cap="none" spc="0" normalizeH="0" baseline="0" noProof="0" dirty="0">
              <a:ln>
                <a:noFill/>
              </a:ln>
              <a:solidFill>
                <a:srgbClr val="2D3956"/>
              </a:solidFill>
              <a:effectLst/>
              <a:uLnTx/>
              <a:uFillTx/>
              <a:latin typeface="Calibri"/>
              <a:ea typeface="+mn-ea"/>
              <a:cs typeface="+mn-cs"/>
            </a:endParaRPr>
          </a:p>
        </p:txBody>
      </p:sp>
    </p:spTree>
    <p:extLst>
      <p:ext uri="{BB962C8B-B14F-4D97-AF65-F5344CB8AC3E}">
        <p14:creationId xmlns:p14="http://schemas.microsoft.com/office/powerpoint/2010/main" val="3728049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Clarity and Conciseness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الوضوح والإيجاز</a:t>
            </a:r>
            <a:r>
              <a:rPr kumimoji="0" lang="en-US" sz="3200" b="0" i="0" u="none" strike="noStrike" kern="1200" cap="none" spc="0" normalizeH="0" baseline="0" noProof="0" dirty="0">
                <a:ln>
                  <a:noFill/>
                </a:ln>
                <a:solidFill>
                  <a:srgbClr val="000000"/>
                </a:solidFill>
                <a:effectLst/>
                <a:uLnTx/>
                <a:uFillTx/>
                <a:latin typeface="Calibri"/>
                <a:ea typeface="+mn-ea"/>
                <a:cs typeface="+mn-cs"/>
              </a:rPr>
              <a:t> </a:t>
            </a:r>
            <a:endPar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Relevance and Significance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الصلة والأهمية</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Specific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محدد</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Originality and Uniqueness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الأصالة والتفرد </a:t>
            </a: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513037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97370" cy="53110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Introduction</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08246475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5994734" cy="5348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Problem</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38154091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Problem Statement/ the main research question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السؤال الرئيسي لمشكلة البحث</a:t>
            </a:r>
            <a:r>
              <a:rPr kumimoji="0" lang="en-US" sz="2400" b="0" i="0" u="none" strike="noStrike" kern="1200" cap="none" spc="0" normalizeH="0" baseline="0" noProof="0" dirty="0">
                <a:ln>
                  <a:noFill/>
                </a:ln>
                <a:solidFill>
                  <a:prstClr val="white"/>
                </a:solidFill>
                <a:effectLst/>
                <a:uLnTx/>
                <a:uFillTx/>
                <a:latin typeface="Calibri"/>
                <a:ea typeface="+mn-ea"/>
                <a:cs typeface="+mn-cs"/>
              </a:rPr>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482097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237330" cy="5376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Main Research Question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7617139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1125415"/>
            <a:ext cx="1491175" cy="3463857"/>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78191" y="939926"/>
            <a:ext cx="9964613" cy="378565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Relevance</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research question should address a significant and relevant problem or gap in knowledge.</a:t>
            </a:r>
            <a:endPar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Feasibility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answerable within the available resources, time, and scope of the study.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Clarity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clear, unambiguous, and easily understood by both researchers and readers.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Measurability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allow for the collection of empirical data that can be analyzed and interpreted.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Novelty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468921" y="4686968"/>
            <a:ext cx="11376074" cy="1938992"/>
          </a:xfrm>
          <a:prstGeom prst="rect">
            <a:avLst/>
          </a:prstGeom>
          <a:solidFill>
            <a:schemeClr val="accent1"/>
          </a:solidFill>
        </p:spPr>
        <p:txBody>
          <a:bodyPr wrap="square">
            <a:spAutoFit/>
          </a:bodyPr>
          <a:lstStyle/>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الملاءمة: يجب أن يتناول سؤال البحث مشكلة كبيرة وذات صلة أو فجوة في المعرفة.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الجدوى: يجب أن يكون السؤال قابلاً للإجابة في حدود الموارد المتاحة والوقت ونطاق الدراسة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الوضوح: يجب أن يكون السؤال واضحاً لا لبس فيه، ويسهل فهمه من قبل الباحثين والقراء على حد سواء.</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قابلية القياس: يجب أن يسمح السؤال بجمع البيانات التجريبية التي يمكن تحليلها وتفسيرها.</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الجدة: يجب أن يساهم السؤال في المعرفة الموجودة من خلال استكشاف وجهات نظر أو مناهج جديدة.</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312EBDA-BDE4-4C80-8DB5-46627025DF44}"/>
              </a:ext>
            </a:extLst>
          </p:cNvPr>
          <p:cNvSpPr/>
          <p:nvPr/>
        </p:nvSpPr>
        <p:spPr>
          <a:xfrm>
            <a:off x="468921" y="232040"/>
            <a:ext cx="9383151"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Criteria for Good Research Question:</a:t>
            </a:r>
          </a:p>
        </p:txBody>
      </p:sp>
    </p:spTree>
    <p:extLst>
      <p:ext uri="{BB962C8B-B14F-4D97-AF65-F5344CB8AC3E}">
        <p14:creationId xmlns:p14="http://schemas.microsoft.com/office/powerpoint/2010/main" val="36494525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97370" cy="52923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Significance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90791606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Research significance plays a crucial role in academic studies.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importance and relevance of a study's findings, both at a theoretical and empirical level.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تلعب أهمية البحث دورا حاسما في الدراسات الأكاديمية.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ويتضمن تحديد أهمية وملاءمة نتائج الدراسة، سواء على المستوى النظري والتجريبي.</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Significance</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303305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60048" cy="53203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Questions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03943237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434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provide more focused inquiries that contribute to answering the main research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Sub-questions help to break down the main research question into smaller, manageable parts and guide the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a:t>
            </a:r>
          </a:p>
        </p:txBody>
      </p:sp>
    </p:spTree>
    <p:extLst>
      <p:ext uri="{BB962C8B-B14F-4D97-AF65-F5344CB8AC3E}">
        <p14:creationId xmlns:p14="http://schemas.microsoft.com/office/powerpoint/2010/main" val="3339996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539552" y="1987420"/>
            <a:ext cx="5800196" cy="47133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Objectives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81284190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182880" y="912240"/>
            <a:ext cx="11481581" cy="6124754"/>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rPr>
              <a:t>"How can effective project management strategies be implemented to improve project success rates?"</a:t>
            </a:r>
            <a:r>
              <a:rPr kumimoji="0" lang="ar-EG" sz="2400" b="0" i="0" u="none" strike="noStrike" kern="1200" cap="none" spc="0" normalizeH="0" baseline="0" noProof="0" dirty="0">
                <a:ln>
                  <a:noFill/>
                </a:ln>
                <a:solidFill>
                  <a:prstClr val="white"/>
                </a:solidFill>
                <a:effectLst/>
                <a:highlight>
                  <a:srgbClr val="000080"/>
                </a:highlight>
                <a:uLnTx/>
                <a:uFillTx/>
                <a:latin typeface="Calibri"/>
                <a:ea typeface="+mn-ea"/>
                <a:cs typeface="Arial" panose="020B0604020202020204" pitchFamily="34" charset="0"/>
              </a:rPr>
              <a:t>"كيف يمكن تنفيذ استراتيجيات إدارة المشاريع الفعالة لتحسين معدلات نجاح المشروع؟"</a:t>
            </a:r>
            <a:endPar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To answer this research question, several research objectives have been identified: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1.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examine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current project management practices in the chosen organization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2.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identify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key challenges faced in project management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3.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evaluate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impact of project management practices on project success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4.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propose </a:t>
            </a:r>
            <a:r>
              <a:rPr kumimoji="0" lang="en-US" sz="2400" b="0" i="0" u="none" strike="noStrike" kern="1200" cap="none" spc="0" normalizeH="0" baseline="0" noProof="0" dirty="0">
                <a:ln>
                  <a:noFill/>
                </a:ln>
                <a:solidFill>
                  <a:srgbClr val="2D3956"/>
                </a:solidFill>
                <a:effectLst/>
                <a:uLnTx/>
                <a:uFillTx/>
                <a:latin typeface="Calibri"/>
                <a:ea typeface="+mn-ea"/>
                <a:cs typeface="+mn-cs"/>
              </a:rPr>
              <a:t>recommendations for improving project management practices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5.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generate </a:t>
            </a:r>
            <a:r>
              <a:rPr kumimoji="0" lang="en-US" sz="2400" b="0" i="0" u="none" strike="noStrike" kern="1200" cap="none" spc="0" normalizeH="0" baseline="0" noProof="0" dirty="0">
                <a:ln>
                  <a:noFill/>
                </a:ln>
                <a:solidFill>
                  <a:srgbClr val="2D3956"/>
                </a:solidFill>
                <a:effectLst/>
                <a:uLnTx/>
                <a:uFillTx/>
                <a:latin typeface="Calibri"/>
                <a:ea typeface="+mn-ea"/>
                <a:cs typeface="+mn-cs"/>
              </a:rPr>
              <a:t>insights for future project management research</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1.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دراسة</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ممارسات إدارة المشاريع الحالية في المنظمة المختارة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2.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التعرف على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التحديات الرئيسية التي تواجه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3.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تقييم</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تأثير ممارسات إدارة المشروع على نجاح المشروع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4.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اقتراح</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توصيات لتحسين ممارسات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5.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لتوليد رؤى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لأبحاث إدارة المشاريع في المستقبل</a:t>
            </a:r>
            <a:endParaRPr kumimoji="0" lang="en-US" sz="20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highlight>
                <a:srgbClr val="00FF00"/>
              </a:highlight>
              <a:uLnTx/>
              <a:uFillTx/>
              <a:latin typeface="Calibri"/>
              <a:ea typeface="+mn-ea"/>
              <a:cs typeface="+mn-cs"/>
            </a:endParaRPr>
          </a:p>
        </p:txBody>
      </p:sp>
    </p:spTree>
    <p:extLst>
      <p:ext uri="{BB962C8B-B14F-4D97-AF65-F5344CB8AC3E}">
        <p14:creationId xmlns:p14="http://schemas.microsoft.com/office/powerpoint/2010/main" val="23343610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44024" cy="5367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Hypotheses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037479600"/>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4142793" cy="479607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056" y="1212844"/>
            <a:ext cx="11751212" cy="5430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5477" y="1554377"/>
            <a:ext cx="11160370"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white"/>
                </a:solidFill>
                <a:effectLst/>
                <a:highlight>
                  <a:srgbClr val="000080"/>
                </a:highlight>
                <a:uLnTx/>
                <a:uFillTx/>
                <a:latin typeface="Times New Roman" panose="02020603050405020304" pitchFamily="18" charset="0"/>
                <a:ea typeface="+mn-ea"/>
                <a:cs typeface="Times New Roman" panose="02020603050405020304" pitchFamily="18" charset="0"/>
              </a:rPr>
              <a:t>Research Hypotheses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hypothesis is a statement that predicts the relationship between variables in a study.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is an educated guess or assumption that guides the investigation and helps researchers formulate specific research questions.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فرضية البحث هي عبارة تتنبأ بالعلاقة بين المتغيرات في الدراسة.</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إنه تخمين أو افتراض مدروس يوجه التحقيق ويساعد الباحثين على صياغة أسئلة بحثية محددة.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00795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629951"/>
            <a:ext cx="9608234" cy="5153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0475" y="2009779"/>
            <a:ext cx="7348024" cy="2246769"/>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Null Hypothesis (H0)</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Directional Hypothesis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Non-directional Hypothesis</a:t>
            </a: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270246" cy="5329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Model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8913966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430" y="1394075"/>
            <a:ext cx="10699139" cy="5286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0332" y="1885070"/>
            <a:ext cx="10192702"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conceptual model is a representation or framework that helps to organize and understand complex ideas or concepts.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provides a visual or written depiction of the relationships between different elements or variables in a particular system or theory.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النموذج المفاهيمي هو تمثيل أو إطار يساعد على تنظيم وفهم الأفكار أو المفاهيم المعقدة.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936807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1969478" y="1418493"/>
            <a:ext cx="8675076" cy="5271556"/>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2"/>
          <a:stretch>
            <a:fillRect/>
          </a:stretch>
        </p:blipFill>
        <p:spPr>
          <a:xfrm>
            <a:off x="2813538" y="1360315"/>
            <a:ext cx="6983805" cy="5301742"/>
          </a:xfrm>
          <a:prstGeom prst="rect">
            <a:avLst/>
          </a:prstGeom>
        </p:spPr>
      </p:pic>
    </p:spTree>
    <p:extLst>
      <p:ext uri="{BB962C8B-B14F-4D97-AF65-F5344CB8AC3E}">
        <p14:creationId xmlns:p14="http://schemas.microsoft.com/office/powerpoint/2010/main" val="40944695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414611" cy="5348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Project Structure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8025126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03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468479"/>
            <a:ext cx="1144539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Project Structure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1: Introduction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2: Literature Review</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3: Research Methodology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4: Statistical Analysis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5: Findings` Discussion and Conclusion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2946A0EE-4A75-4738-98A5-163C567AF2A0}"/>
              </a:ext>
            </a:extLst>
          </p:cNvPr>
          <p:cNvGraphicFramePr/>
          <p:nvPr>
            <p:extLst>
              <p:ext uri="{D42A27DB-BD31-4B8C-83A1-F6EECF244321}">
                <p14:modId xmlns:p14="http://schemas.microsoft.com/office/powerpoint/2010/main" val="1999309037"/>
              </p:ext>
            </p:extLst>
          </p:nvPr>
        </p:nvGraphicFramePr>
        <p:xfrm>
          <a:off x="1697134" y="674652"/>
          <a:ext cx="10031446" cy="600606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631882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53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مخطط</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المشروع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الأول: الأطار العام للدراسة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الثاني: الأطار النظري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الثالث: منهجية البحث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الرابع: التحليل الإحصائي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الخامس: المناقشة والخاتمة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4FEF8EEA-C589-42C9-B52D-7370DE66151A}"/>
              </a:ext>
            </a:extLst>
          </p:cNvPr>
          <p:cNvGraphicFramePr/>
          <p:nvPr>
            <p:extLst>
              <p:ext uri="{D42A27DB-BD31-4B8C-83A1-F6EECF244321}">
                <p14:modId xmlns:p14="http://schemas.microsoft.com/office/powerpoint/2010/main" val="978879364"/>
              </p:ext>
            </p:extLst>
          </p:nvPr>
        </p:nvGraphicFramePr>
        <p:xfrm>
          <a:off x="1614197" y="1809206"/>
          <a:ext cx="10160122" cy="498900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37361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227999" cy="5348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CH2- Literature Review</a:t>
            </a:r>
          </a:p>
          <a:p>
            <a:pPr marL="0" marR="0" lvl="0" indent="0" algn="ctr" defTabSz="914400" rtl="0" eaLnBrk="1" fontAlgn="auto" latinLnBrk="0" hangingPunct="1">
              <a:lnSpc>
                <a:spcPct val="120000"/>
              </a:lnSpc>
              <a:spcBef>
                <a:spcPts val="0"/>
              </a:spcBef>
              <a:spcAft>
                <a:spcPts val="0"/>
              </a:spcAft>
              <a:buClrTx/>
              <a:buSzTx/>
              <a:buFontTx/>
              <a:buNone/>
              <a:tabLst/>
              <a:defRPr/>
            </a:pPr>
            <a:r>
              <a:rPr lang="ar-EG" sz="2800">
                <a:solidFill>
                  <a:srgbClr val="000000"/>
                </a:solidFill>
                <a:latin typeface="Times New Roman" panose="02020603050405020304" pitchFamily="18" charset="0"/>
                <a:cs typeface="Times New Roman" panose="02020603050405020304" pitchFamily="18" charset="0"/>
              </a:rPr>
              <a:t>الدراسات السابقة</a:t>
            </a:r>
            <a:endPar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473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A literature review serves multiple purposes, including: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1. Providing an overview of existing knowledge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Identifying research gaps and unanswered questions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3. Evaluating the quality and reliability of existing research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تخدم مراجعة الأدبيات أغراضًا متعددة، بما في ذلك:</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تقديم لمحة عامة عن المعرفة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تحديد الفجوات البحثية والأسئلة التي لم تتم الإجابة عليها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تقييم جودة وموثوقية الأبحاث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إعلام تطوير أسئلة البحث والفرضيات</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924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184807"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9505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255137" y="909503"/>
            <a:ext cx="8496886" cy="5558989"/>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53354" cy="5544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77565" y="2941524"/>
            <a:ext cx="4668168" cy="2115451"/>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CH3: Research Methodology</a:t>
            </a:r>
          </a:p>
          <a:p>
            <a:pPr lvl="0"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منهجية البحث</a:t>
            </a:r>
            <a:br>
              <a:rPr lang="en-US" sz="2800" b="1" dirty="0">
                <a:solidFill>
                  <a:srgbClr val="000000"/>
                </a:solidFill>
                <a:latin typeface="Times New Roman" panose="02020603050405020304" pitchFamily="18" charset="0"/>
                <a:cs typeface="Times New Roman" panose="02020603050405020304" pitchFamily="18" charset="0"/>
              </a:rPr>
            </a:br>
            <a:br>
              <a:rPr lang="en-US" sz="2800" b="1" dirty="0">
                <a:solidFill>
                  <a:srgbClr val="000000"/>
                </a:solidFill>
                <a:latin typeface="Times New Roman" panose="02020603050405020304" pitchFamily="18" charset="0"/>
                <a:cs typeface="Times New Roman" panose="02020603050405020304" pitchFamily="18" charset="0"/>
              </a:rPr>
            </a:b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65339910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809861" cy="5209329"/>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Operational Definitions for Research Variables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التعريفات الإجرائية لمتغيرات الدراسة</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7957494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research studies, operational definitions are key in clearly defining the variables being measured. An operational definition describes how a variable will be measured, observed, or manipulated. It helps researchers ensure that their studies are consistent, reliable, and valid.</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في الدراسات البحثية، تعتبر التعريفات الإجرائية أساسية في تحديد المتغيرات التي يتم قياسها بوضوح. يصف التعريف الإجرائي كيفية قياس المتغير أو ملاحظته أو معالجته. يساعد الباحثين على التأكد من أن دراساتهم متسقة وموثوقة وصالحة.</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8719852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882947" cy="5400532"/>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Design</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تصميم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372673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099" y="1628144"/>
            <a:ext cx="10542769" cy="4969531"/>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716555" cy="5209329"/>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Philosophy</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فلسفة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48465170"/>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07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philosophy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refers to the set of beliefs, assumptions, and principles that will guide your approach to conducting your research.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several research philosophies to choose from, including </a:t>
            </a:r>
            <a:r>
              <a:rPr kumimoji="0" lang="en-US" sz="2800" b="1" i="0" u="sng"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positivism, interpretivism and pragmatism/ post-positivism</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تشير فلسفة البحث إلى مجموعة المعتقدات والافتراضات والمبادئ التي ستوجه منهجك في إجراء بحثك. هناك العديد من فلسفات البحث للاختيار من بينها، بما في ذلك الوضعية والتفسيرية والبراغماتية: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80"/>
            <a:ext cx="5585927" cy="5273708"/>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Approach/Logic (inductive or deductive)</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مدخل البحث/المنطق (استقرائي أو استنتاجي)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Rectangle 9">
            <a:extLst>
              <a:ext uri="{FF2B5EF4-FFF2-40B4-BE49-F238E27FC236}">
                <a16:creationId xmlns:a16="http://schemas.microsoft.com/office/drawing/2014/main" id="{04EC273A-A05F-4DBD-BF96-D169471BD4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CE33912-E6D5-4E29-A8DB-8516ECA033A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52404375"/>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338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6555641"/>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Deductive reasoning: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application of a general theory to a specific case.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 Hypothesis testing</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استدلال الاستنباطي: تطبيق نظرية عامة على حالة محددة.مثال: اختبار الفرضيات</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Inductive reasoning</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 process where we observe specific phenomena and on this basis arrive at general conclusions.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Both inductive and deductive processes are often used in research </a:t>
            </a: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(Abductive)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الاستدلال الاستقرائي: عملية نلاحظ فيها ظواهر محددة ونصل على هذا الأساس إلى استنتاجات عامة.غالبًا ما تستخدم العمليات الاستقرائية والاستنتاجية في البحث</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الاستدلال الاستقرائي: عملية نلاحظ فيها ظواهر محددة ونصل على هذا الأساس إلى استنتاجات عامة.</a:t>
            </a:r>
          </a:p>
        </p:txBody>
      </p:sp>
      <p:sp>
        <p:nvSpPr>
          <p:cNvPr id="2" name="Rectangle 1">
            <a:extLst>
              <a:ext uri="{FF2B5EF4-FFF2-40B4-BE49-F238E27FC236}">
                <a16:creationId xmlns:a16="http://schemas.microsoft.com/office/drawing/2014/main" id="{90DD2832-B8AE-44A1-ABA2-7CE355E3C2A5}"/>
              </a:ext>
            </a:extLst>
          </p:cNvPr>
          <p:cNvSpPr/>
          <p:nvPr/>
        </p:nvSpPr>
        <p:spPr>
          <a:xfrm>
            <a:off x="529937" y="567299"/>
            <a:ext cx="1008564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Approach/Logic (inductive or deductive)</a:t>
            </a:r>
          </a:p>
        </p:txBody>
      </p:sp>
      <p:sp>
        <p:nvSpPr>
          <p:cNvPr id="9" name="Rectangle 8">
            <a:extLst>
              <a:ext uri="{FF2B5EF4-FFF2-40B4-BE49-F238E27FC236}">
                <a16:creationId xmlns:a16="http://schemas.microsoft.com/office/drawing/2014/main" id="{97C58220-BA25-47D2-B4E0-F3719318BC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42EE49BB-8AA8-4FC8-8600-49CE8A6850B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421223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80"/>
            <a:ext cx="5567265" cy="5245716"/>
          </a:xfrm>
        </p:spPr>
      </p:pic>
      <p:sp>
        <p:nvSpPr>
          <p:cNvPr id="6" name="Rectangle 5">
            <a:extLst>
              <a:ext uri="{FF2B5EF4-FFF2-40B4-BE49-F238E27FC236}">
                <a16:creationId xmlns:a16="http://schemas.microsoft.com/office/drawing/2014/main" id="{0AC2650A-C51A-9ACB-723B-68D89C868D01}"/>
              </a:ext>
            </a:extLst>
          </p:cNvPr>
          <p:cNvSpPr/>
          <p:nvPr/>
        </p:nvSpPr>
        <p:spPr>
          <a:xfrm>
            <a:off x="1415507" y="2342647"/>
            <a:ext cx="4307412"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choice (qualitative, quantitative or mixed)</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Rectangle 9">
            <a:extLst>
              <a:ext uri="{FF2B5EF4-FFF2-40B4-BE49-F238E27FC236}">
                <a16:creationId xmlns:a16="http://schemas.microsoft.com/office/drawing/2014/main" id="{C4EF948B-F2F9-4517-BB66-01D65C6261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CEB1657E-9AAF-412B-926D-4FF86A1D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9731554"/>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150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Quantitative research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involves the systematic collection and analysis of numerical data to test hypotheses, examine patterns, and establish relationships between variables. It aims to quantify and generalize findings to a larger population. This method uses structured data collection instruments such as surveys, experiments, or existing datasets.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يتضمن البحث الكمي جمعًا وتحليلًا منهجيًا للبيانات الرقمية لاختبار الفرضيات وفحص الأنماط وإقامة العلاقات بين المتغيرات. ويهدف إلى قياس النتائج وتعميمها على عدد أكبر من السكان. تستخدم هذه الطريقة أدوات جمع البيانات المنظمة مثل الدراسات الاستقصائية أو التجارب أو مجموعات البيانات الموجودة.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863627F4-774A-4A49-AA12-A5992616E7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4558393B-361E-4534-ACF1-19C1D159C8D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818253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338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Qualitative research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focused on understanding and interpreting the meaning, context, and subjective experiences of individuals or groups. It typically draws on text-based data and aims to explore complex social phenomena, often using open-ended questions, observations, interviews, focus groups, or analysis of textual or visual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يركز البحث النوعي على فهم وتفسير المعنى والسياق والتجارب الشخصية للأفراد أو المجموعات. ويعتمد عادةً على البيانات النصية ويهدف إلى استكشاف الظواهر الاجتماعية المعقدة، وغالبًا ما يستخدم الأسئلة المفتوحة أو الملاحظات أو المقابلات أو مجموعات التركيز أو تحليل البيانات النصية أو المرئية.</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36E866A9-82C2-416C-A6DF-FFE2ADB5E0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243D13C7-CB20-44D3-A9B8-8AE2179C4E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1085086"/>
      </p:ext>
    </p:extLst>
  </p:cSld>
  <p:clrMapOvr>
    <a:masterClrMapping/>
  </p:clrMapOvr>
  <mc:AlternateContent xmlns:mc="http://schemas.openxmlformats.org/markup-compatibility/2006" xmlns:p14="http://schemas.microsoft.com/office/powerpoint/2010/main">
    <mc:Choice Requires="p14">
      <p:transition spd="slow" p14:dur="2000" advTm="509492"/>
    </mc:Choice>
    <mc:Fallback xmlns="">
      <p:transition spd="slow" advTm="509492"/>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79"/>
            <a:ext cx="5669902" cy="5255048"/>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Strategy (Research Methods)</a:t>
            </a:r>
            <a:endPar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استراتيجية البحث (طرق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Rectangle 9">
            <a:extLst>
              <a:ext uri="{FF2B5EF4-FFF2-40B4-BE49-F238E27FC236}">
                <a16:creationId xmlns:a16="http://schemas.microsoft.com/office/drawing/2014/main" id="{BEC7A767-0FAC-4EA3-B1E4-345244FFF0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5CF735E2-9834-4B88-8179-551B1E7F674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0406644"/>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1938" y="1622154"/>
            <a:ext cx="10994684"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8910" y="2282426"/>
            <a:ext cx="10474180"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the research strategy,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also known as the research design. The research design refers to the overall plan, structure or strategy that guides a research project, from its conception to the final data analysis. </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358229B8-13EB-4D2F-A296-7953FEF2B6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594DF745-45A6-450D-AC28-410E6BB6EF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6"/>
            <a:ext cx="10994684" cy="5077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59655" y="1630746"/>
            <a:ext cx="10573435"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Common research designs for qualitative studies: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Historical research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Grounded theory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Common research designs for quantitative studies: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Descriptive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Correlational</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Experimental</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D426A037-FB7F-4093-ADCA-A4B50E9A3F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8725752E-CCF5-417F-B9EC-DDF1F6895A9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4455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79"/>
            <a:ext cx="5576596" cy="5354811"/>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Time Horizon</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أفق زمني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05</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9">
            <a:extLst>
              <a:ext uri="{FF2B5EF4-FFF2-40B4-BE49-F238E27FC236}">
                <a16:creationId xmlns:a16="http://schemas.microsoft.com/office/drawing/2014/main" id="{7BD9A82C-DD0E-4D8D-B878-A4E415958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98C3544B-9621-4AFC-A2DB-660FFC1A34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85732983"/>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052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09342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next thing you’ll need to detail in your methodology chapter is the time horizon.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two options here: cross-sectional and longitudinal.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other words, whether the data for your study were all collected at one point in time (cross-sectional) or at multiple points in time (longitudinal).</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الشيء التالي الذي ستحتاج إلى تفصيله في فصل المنهجية الخاص بك هو الأفق الزمني. </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هناك خياران هنا: المقطع العرضي والطولي.</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بمعنى آخر، ما إذا كان قد تم جمع جميع بيانات دراستك في نقطة زمنية واحدة (مقطعية) أو في نقاط زمنية متعددة (طولية).</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Time Horizon</a:t>
            </a:r>
          </a:p>
        </p:txBody>
      </p:sp>
      <p:sp>
        <p:nvSpPr>
          <p:cNvPr id="9" name="Rectangle 8">
            <a:extLst>
              <a:ext uri="{FF2B5EF4-FFF2-40B4-BE49-F238E27FC236}">
                <a16:creationId xmlns:a16="http://schemas.microsoft.com/office/drawing/2014/main" id="{6D5D857B-BAB8-4A9F-91BE-C78359096B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525B36D-540C-4FBB-A779-20F8581B4C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0836491"/>
      </p:ext>
    </p:extLst>
  </p:cSld>
  <p:clrMapOvr>
    <a:masterClrMapping/>
  </p:clrMapOvr>
  <mc:AlternateContent xmlns:mc="http://schemas.openxmlformats.org/markup-compatibility/2006" xmlns:p14="http://schemas.microsoft.com/office/powerpoint/2010/main">
    <mc:Choice Requires="p14">
      <p:transition spd="slow" p14:dur="2000" advTm="906311"/>
    </mc:Choice>
    <mc:Fallback xmlns="">
      <p:transition spd="slow" advTm="906311"/>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501951" cy="5329691"/>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method &amp; techniques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طرق وأساليب جمع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3883789"/>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24323" y="2419183"/>
            <a:ext cx="8777727" cy="2677656"/>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المقدمة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  )</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المتغير المستقل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dependent variable (  )</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المتغير التابع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mediating variable (   )</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المتغير الوسيط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Rectangle 2">
            <a:extLst>
              <a:ext uri="{FF2B5EF4-FFF2-40B4-BE49-F238E27FC236}">
                <a16:creationId xmlns:a16="http://schemas.microsoft.com/office/drawing/2014/main" id="{31193CF5-185F-46CD-981D-B4194ECDE981}"/>
              </a:ext>
            </a:extLst>
          </p:cNvPr>
          <p:cNvSpPr/>
          <p:nvPr/>
        </p:nvSpPr>
        <p:spPr>
          <a:xfrm>
            <a:off x="577281" y="1606542"/>
            <a:ext cx="9166292" cy="564257"/>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Data collection method &amp; techniques</a:t>
            </a:r>
            <a:r>
              <a:rPr kumimoji="0" lang="ar-EG"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طرق وأساليب جمع البيانات </a:t>
            </a:r>
            <a:endPar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7489610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describes the research instruments that were used to collect the required data in order to answer the research questions and test the research hypotheses. Accordingly, the researcher relied on survey method in collecting the quantitative data via questionnaires. The following sections present the instruments that were used to measure the research variables</a:t>
            </a:r>
          </a:p>
        </p:txBody>
      </p:sp>
    </p:spTree>
    <p:extLst>
      <p:ext uri="{BB962C8B-B14F-4D97-AF65-F5344CB8AC3E}">
        <p14:creationId xmlns:p14="http://schemas.microsoft.com/office/powerpoint/2010/main" val="417061539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04698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      X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researcher is relied on the questionnaire of Mark (2022). In order to measure the independent variable (X), in terms of three dimensions namely: b, c, m with overall 12 items for </a:t>
            </a:r>
            <a:r>
              <a:rPr kumimoji="0" lang="en-US" sz="24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th</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whole variable. As, b dimension consists of 3 items, c dimension consists of 5 items, and m dimension consists of 4 items.</a:t>
            </a:r>
          </a:p>
        </p:txBody>
      </p:sp>
    </p:spTree>
    <p:extLst>
      <p:ext uri="{BB962C8B-B14F-4D97-AF65-F5344CB8AC3E}">
        <p14:creationId xmlns:p14="http://schemas.microsoft.com/office/powerpoint/2010/main" val="414630994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833808" y="698798"/>
            <a:ext cx="9857638"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      X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researcher is relied on the questionnaire of Mark (2022). In order to measure the independent variable (X), in terms of three dimensions namely: b, c, m with overall 12 items for the whole variable. As, b dimension consists of 3 items, c dimension consists of 5 items, and m dimension consists of 4 items.</a:t>
            </a:r>
          </a:p>
        </p:txBody>
      </p:sp>
      <p:graphicFrame>
        <p:nvGraphicFramePr>
          <p:cNvPr id="2" name="Table 1">
            <a:extLst>
              <a:ext uri="{FF2B5EF4-FFF2-40B4-BE49-F238E27FC236}">
                <a16:creationId xmlns:a16="http://schemas.microsoft.com/office/drawing/2014/main" id="{F1658405-0D79-49D2-95EF-4A0889AFE0A3}"/>
              </a:ext>
            </a:extLst>
          </p:cNvPr>
          <p:cNvGraphicFramePr>
            <a:graphicFrameLocks noGrp="1"/>
          </p:cNvGraphicFramePr>
          <p:nvPr/>
        </p:nvGraphicFramePr>
        <p:xfrm>
          <a:off x="1398953" y="3789073"/>
          <a:ext cx="10052148" cy="2651760"/>
        </p:xfrm>
        <a:graphic>
          <a:graphicData uri="http://schemas.openxmlformats.org/drawingml/2006/table">
            <a:tbl>
              <a:tblPr firstRow="1" bandRow="1">
                <a:tableStyleId>{5C22544A-7EE6-4342-B048-85BDC9FD1C3A}</a:tableStyleId>
              </a:tblPr>
              <a:tblGrid>
                <a:gridCol w="2513037">
                  <a:extLst>
                    <a:ext uri="{9D8B030D-6E8A-4147-A177-3AD203B41FA5}">
                      <a16:colId xmlns:a16="http://schemas.microsoft.com/office/drawing/2014/main" val="2376960049"/>
                    </a:ext>
                  </a:extLst>
                </a:gridCol>
                <a:gridCol w="2513037">
                  <a:extLst>
                    <a:ext uri="{9D8B030D-6E8A-4147-A177-3AD203B41FA5}">
                      <a16:colId xmlns:a16="http://schemas.microsoft.com/office/drawing/2014/main" val="3515061972"/>
                    </a:ext>
                  </a:extLst>
                </a:gridCol>
                <a:gridCol w="2513037">
                  <a:extLst>
                    <a:ext uri="{9D8B030D-6E8A-4147-A177-3AD203B41FA5}">
                      <a16:colId xmlns:a16="http://schemas.microsoft.com/office/drawing/2014/main" val="1090190854"/>
                    </a:ext>
                  </a:extLst>
                </a:gridCol>
                <a:gridCol w="2513037">
                  <a:extLst>
                    <a:ext uri="{9D8B030D-6E8A-4147-A177-3AD203B41FA5}">
                      <a16:colId xmlns:a16="http://schemas.microsoft.com/office/drawing/2014/main" val="3735221393"/>
                    </a:ext>
                  </a:extLst>
                </a:gridCol>
              </a:tblGrid>
              <a:tr h="370840">
                <a:tc>
                  <a:txBody>
                    <a:bodyPr/>
                    <a:lstStyle/>
                    <a:p>
                      <a:pPr algn="ctr"/>
                      <a:r>
                        <a:rPr lang="en-US" sz="2400" b="1" dirty="0"/>
                        <a:t>Independent Variable</a:t>
                      </a:r>
                    </a:p>
                  </a:txBody>
                  <a:tcPr/>
                </a:tc>
                <a:tc>
                  <a:txBody>
                    <a:bodyPr/>
                    <a:lstStyle/>
                    <a:p>
                      <a:pPr algn="ctr"/>
                      <a:r>
                        <a:rPr lang="en-US" sz="2400" b="1" dirty="0"/>
                        <a:t>Dimensions </a:t>
                      </a:r>
                    </a:p>
                  </a:txBody>
                  <a:tcPr/>
                </a:tc>
                <a:tc>
                  <a:txBody>
                    <a:bodyPr/>
                    <a:lstStyle/>
                    <a:p>
                      <a:pPr algn="ctr"/>
                      <a:r>
                        <a:rPr lang="en-US" sz="2400" b="1" dirty="0"/>
                        <a:t>Number of Items</a:t>
                      </a:r>
                    </a:p>
                  </a:txBody>
                  <a:tcPr/>
                </a:tc>
                <a:tc>
                  <a:txBody>
                    <a:bodyPr/>
                    <a:lstStyle/>
                    <a:p>
                      <a:pPr algn="ctr"/>
                      <a:r>
                        <a:rPr lang="en-US" sz="2400" b="1" dirty="0"/>
                        <a:t>Sources</a:t>
                      </a:r>
                    </a:p>
                  </a:txBody>
                  <a:tcPr/>
                </a:tc>
                <a:extLst>
                  <a:ext uri="{0D108BD9-81ED-4DB2-BD59-A6C34878D82A}">
                    <a16:rowId xmlns:a16="http://schemas.microsoft.com/office/drawing/2014/main" val="1149482392"/>
                  </a:ext>
                </a:extLst>
              </a:tr>
              <a:tr h="370840">
                <a:tc rowSpan="4">
                  <a:txBody>
                    <a:bodyPr/>
                    <a:lstStyle/>
                    <a:p>
                      <a:pPr algn="ctr"/>
                      <a:endParaRPr lang="en-US" sz="2400" dirty="0"/>
                    </a:p>
                    <a:p>
                      <a:pPr algn="ctr"/>
                      <a:endParaRPr lang="en-US" sz="2400" dirty="0"/>
                    </a:p>
                    <a:p>
                      <a:pPr algn="ctr"/>
                      <a:r>
                        <a:rPr lang="en-US" sz="2400" dirty="0"/>
                        <a:t>X</a:t>
                      </a:r>
                    </a:p>
                  </a:txBody>
                  <a:tcPr/>
                </a:tc>
                <a:tc>
                  <a:txBody>
                    <a:bodyPr/>
                    <a:lstStyle/>
                    <a:p>
                      <a:pPr algn="ctr"/>
                      <a:r>
                        <a:rPr lang="en-US" sz="2400" dirty="0"/>
                        <a:t>b</a:t>
                      </a:r>
                    </a:p>
                  </a:txBody>
                  <a:tcPr/>
                </a:tc>
                <a:tc>
                  <a:txBody>
                    <a:bodyPr/>
                    <a:lstStyle/>
                    <a:p>
                      <a:pPr algn="ctr"/>
                      <a:r>
                        <a:rPr lang="en-US" sz="2400" dirty="0"/>
                        <a:t>3</a:t>
                      </a:r>
                    </a:p>
                  </a:txBody>
                  <a:tcPr/>
                </a:tc>
                <a:tc rowSpan="4">
                  <a:txBody>
                    <a:bodyPr/>
                    <a:lstStyle/>
                    <a:p>
                      <a:pPr algn="ctr"/>
                      <a:endParaRPr lang="en-US" sz="2400" dirty="0"/>
                    </a:p>
                    <a:p>
                      <a:pPr algn="ctr"/>
                      <a:endParaRPr lang="en-US" sz="2400" dirty="0"/>
                    </a:p>
                    <a:p>
                      <a:pPr algn="ctr"/>
                      <a:r>
                        <a:rPr lang="en-US" sz="2400" dirty="0"/>
                        <a:t>(Mark, 2022)</a:t>
                      </a:r>
                    </a:p>
                  </a:txBody>
                  <a:tcPr/>
                </a:tc>
                <a:extLst>
                  <a:ext uri="{0D108BD9-81ED-4DB2-BD59-A6C34878D82A}">
                    <a16:rowId xmlns:a16="http://schemas.microsoft.com/office/drawing/2014/main" val="2391229481"/>
                  </a:ext>
                </a:extLst>
              </a:tr>
              <a:tr h="370840">
                <a:tc vMerge="1">
                  <a:txBody>
                    <a:bodyPr/>
                    <a:lstStyle/>
                    <a:p>
                      <a:pPr algn="ctr"/>
                      <a:endParaRPr lang="en-US" sz="2000" dirty="0"/>
                    </a:p>
                  </a:txBody>
                  <a:tcPr/>
                </a:tc>
                <a:tc>
                  <a:txBody>
                    <a:bodyPr/>
                    <a:lstStyle/>
                    <a:p>
                      <a:pPr algn="ctr"/>
                      <a:r>
                        <a:rPr lang="en-US" sz="2400" dirty="0"/>
                        <a:t>c</a:t>
                      </a:r>
                    </a:p>
                  </a:txBody>
                  <a:tcPr/>
                </a:tc>
                <a:tc>
                  <a:txBody>
                    <a:bodyPr/>
                    <a:lstStyle/>
                    <a:p>
                      <a:pPr algn="ctr"/>
                      <a:r>
                        <a:rPr lang="en-US" sz="2400" dirty="0"/>
                        <a:t>5</a:t>
                      </a:r>
                    </a:p>
                  </a:txBody>
                  <a:tcPr/>
                </a:tc>
                <a:tc vMerge="1">
                  <a:txBody>
                    <a:bodyPr/>
                    <a:lstStyle/>
                    <a:p>
                      <a:pPr algn="ctr"/>
                      <a:endParaRPr lang="en-US" sz="2000" dirty="0"/>
                    </a:p>
                  </a:txBody>
                  <a:tcPr/>
                </a:tc>
                <a:extLst>
                  <a:ext uri="{0D108BD9-81ED-4DB2-BD59-A6C34878D82A}">
                    <a16:rowId xmlns:a16="http://schemas.microsoft.com/office/drawing/2014/main" val="4005190785"/>
                  </a:ext>
                </a:extLst>
              </a:tr>
              <a:tr h="370840">
                <a:tc vMerge="1">
                  <a:txBody>
                    <a:bodyPr/>
                    <a:lstStyle/>
                    <a:p>
                      <a:pPr algn="ctr"/>
                      <a:endParaRPr lang="en-US" sz="2000" dirty="0"/>
                    </a:p>
                  </a:txBody>
                  <a:tcPr/>
                </a:tc>
                <a:tc>
                  <a:txBody>
                    <a:bodyPr/>
                    <a:lstStyle/>
                    <a:p>
                      <a:pPr algn="ctr"/>
                      <a:r>
                        <a:rPr lang="en-US" sz="2400" dirty="0"/>
                        <a:t>m</a:t>
                      </a:r>
                    </a:p>
                  </a:txBody>
                  <a:tcPr/>
                </a:tc>
                <a:tc>
                  <a:txBody>
                    <a:bodyPr/>
                    <a:lstStyle/>
                    <a:p>
                      <a:pPr algn="ctr"/>
                      <a:r>
                        <a:rPr lang="en-US" sz="2400" dirty="0"/>
                        <a:t>4</a:t>
                      </a:r>
                    </a:p>
                  </a:txBody>
                  <a:tcPr/>
                </a:tc>
                <a:tc vMerge="1">
                  <a:txBody>
                    <a:bodyPr/>
                    <a:lstStyle/>
                    <a:p>
                      <a:pPr algn="ctr"/>
                      <a:endParaRPr lang="en-US" sz="2000" dirty="0"/>
                    </a:p>
                  </a:txBody>
                  <a:tcPr/>
                </a:tc>
                <a:extLst>
                  <a:ext uri="{0D108BD9-81ED-4DB2-BD59-A6C34878D82A}">
                    <a16:rowId xmlns:a16="http://schemas.microsoft.com/office/drawing/2014/main" val="4071648172"/>
                  </a:ext>
                </a:extLst>
              </a:tr>
              <a:tr h="370840">
                <a:tc vMerge="1">
                  <a:txBody>
                    <a:bodyPr/>
                    <a:lstStyle/>
                    <a:p>
                      <a:pPr algn="ctr"/>
                      <a:endParaRPr lang="en-US" sz="2000" dirty="0"/>
                    </a:p>
                  </a:txBody>
                  <a:tcPr/>
                </a:tc>
                <a:tc>
                  <a:txBody>
                    <a:bodyPr/>
                    <a:lstStyle/>
                    <a:p>
                      <a:pPr algn="ctr"/>
                      <a:r>
                        <a:rPr lang="en-US" sz="2400" b="1" dirty="0"/>
                        <a:t>Over all</a:t>
                      </a:r>
                    </a:p>
                  </a:txBody>
                  <a:tcPr/>
                </a:tc>
                <a:tc>
                  <a:txBody>
                    <a:bodyPr/>
                    <a:lstStyle/>
                    <a:p>
                      <a:pPr algn="ctr"/>
                      <a:r>
                        <a:rPr lang="en-US" sz="2400" b="1" dirty="0"/>
                        <a:t>12</a:t>
                      </a:r>
                    </a:p>
                  </a:txBody>
                  <a:tcPr/>
                </a:tc>
                <a:tc vMerge="1">
                  <a:txBody>
                    <a:bodyPr/>
                    <a:lstStyle/>
                    <a:p>
                      <a:pPr algn="ctr"/>
                      <a:endParaRPr lang="en-US" sz="2000" dirty="0"/>
                    </a:p>
                  </a:txBody>
                  <a:tcPr/>
                </a:tc>
                <a:extLst>
                  <a:ext uri="{0D108BD9-81ED-4DB2-BD59-A6C34878D82A}">
                    <a16:rowId xmlns:a16="http://schemas.microsoft.com/office/drawing/2014/main" val="2691803886"/>
                  </a:ext>
                </a:extLst>
              </a:tr>
            </a:tbl>
          </a:graphicData>
        </a:graphic>
      </p:graphicFrame>
    </p:spTree>
    <p:extLst>
      <p:ext uri="{BB962C8B-B14F-4D97-AF65-F5344CB8AC3E}">
        <p14:creationId xmlns:p14="http://schemas.microsoft.com/office/powerpoint/2010/main" val="332458963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533120" cy="182646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Population, Sample &amp; Sampling Methods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مجتمع الدراسة, عينة الدراسة &amp; طرق أخذ العينات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60382819"/>
      </p:ext>
    </p:extLst>
  </p:cSld>
  <p:clrMapOvr>
    <a:masterClrMapping/>
  </p:clrMapOvr>
  <p:transition spd="slow">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pic>
        <p:nvPicPr>
          <p:cNvPr id="2" name="Picture 1">
            <a:extLst>
              <a:ext uri="{FF2B5EF4-FFF2-40B4-BE49-F238E27FC236}">
                <a16:creationId xmlns:a16="http://schemas.microsoft.com/office/drawing/2014/main" id="{E9DFF865-04C3-557F-F0B6-A42C4F217E88}"/>
              </a:ext>
            </a:extLst>
          </p:cNvPr>
          <p:cNvPicPr>
            <a:picLocks noChangeAspect="1"/>
          </p:cNvPicPr>
          <p:nvPr/>
        </p:nvPicPr>
        <p:blipFill>
          <a:blip r:embed="rId2"/>
          <a:stretch>
            <a:fillRect/>
          </a:stretch>
        </p:blipFill>
        <p:spPr>
          <a:xfrm>
            <a:off x="1605907" y="856265"/>
            <a:ext cx="8980186" cy="5145470"/>
          </a:xfrm>
          <a:prstGeom prst="rect">
            <a:avLst/>
          </a:prstGeom>
        </p:spPr>
      </p:pic>
    </p:spTree>
    <p:extLst>
      <p:ext uri="{BB962C8B-B14F-4D97-AF65-F5344CB8AC3E}">
        <p14:creationId xmlns:p14="http://schemas.microsoft.com/office/powerpoint/2010/main" val="1389475763"/>
      </p:ext>
    </p:extLst>
  </p:cSld>
  <p:clrMapOvr>
    <a:masterClrMapping/>
  </p:clrMapOvr>
  <mc:AlternateContent xmlns:mc="http://schemas.openxmlformats.org/markup-compatibility/2006" xmlns:p14="http://schemas.microsoft.com/office/powerpoint/2010/main">
    <mc:Choice Requires="p14">
      <p:transition spd="slow" p14:dur="2000" advTm="1523669"/>
    </mc:Choice>
    <mc:Fallback xmlns="">
      <p:transition spd="slow" advTm="1523669"/>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787900" y="282223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Sampling Techniques</a:t>
            </a: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27997523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Techniques</a:t>
            </a:r>
          </a:p>
        </p:txBody>
      </p:sp>
      <p:pic>
        <p:nvPicPr>
          <p:cNvPr id="2" name="Picture 1">
            <a:extLst>
              <a:ext uri="{FF2B5EF4-FFF2-40B4-BE49-F238E27FC236}">
                <a16:creationId xmlns:a16="http://schemas.microsoft.com/office/drawing/2014/main" id="{6496712A-7351-D12E-6EB0-76BA7FB1C10F}"/>
              </a:ext>
            </a:extLst>
          </p:cNvPr>
          <p:cNvPicPr>
            <a:picLocks noChangeAspect="1"/>
          </p:cNvPicPr>
          <p:nvPr/>
        </p:nvPicPr>
        <p:blipFill>
          <a:blip r:embed="rId2"/>
          <a:stretch>
            <a:fillRect/>
          </a:stretch>
        </p:blipFill>
        <p:spPr>
          <a:xfrm>
            <a:off x="1645534" y="898940"/>
            <a:ext cx="8900931" cy="5060119"/>
          </a:xfrm>
          <a:prstGeom prst="rect">
            <a:avLst/>
          </a:prstGeom>
        </p:spPr>
      </p:pic>
      <p:pic>
        <p:nvPicPr>
          <p:cNvPr id="9" name="Picture 8">
            <a:extLst>
              <a:ext uri="{FF2B5EF4-FFF2-40B4-BE49-F238E27FC236}">
                <a16:creationId xmlns:a16="http://schemas.microsoft.com/office/drawing/2014/main" id="{C97C7743-BEA4-4794-8FF0-38099B32EF09}"/>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7190150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5BC9AEA-E662-4107-AA1A-864F010E213A}"/>
              </a:ext>
            </a:extLst>
          </p:cNvPr>
          <p:cNvSpPr/>
          <p:nvPr/>
        </p:nvSpPr>
        <p:spPr>
          <a:xfrm>
            <a:off x="8865705" y="1642118"/>
            <a:ext cx="3326295" cy="147732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krejcie</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r.v.</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&amp;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morgan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d.w</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(1970). determining sample size for research activities. educational and psychological measurement. </a:t>
            </a:r>
          </a:p>
        </p:txBody>
      </p:sp>
      <p:pic>
        <p:nvPicPr>
          <p:cNvPr id="3" name="Picture 2">
            <a:extLst>
              <a:ext uri="{FF2B5EF4-FFF2-40B4-BE49-F238E27FC236}">
                <a16:creationId xmlns:a16="http://schemas.microsoft.com/office/drawing/2014/main" id="{9612C3BD-4D11-4657-9A89-31CF938A9F3E}"/>
              </a:ext>
            </a:extLst>
          </p:cNvPr>
          <p:cNvPicPr>
            <a:picLocks noChangeAspect="1"/>
          </p:cNvPicPr>
          <p:nvPr/>
        </p:nvPicPr>
        <p:blipFill>
          <a:blip r:embed="rId2"/>
          <a:stretch>
            <a:fillRect/>
          </a:stretch>
        </p:blipFill>
        <p:spPr>
          <a:xfrm>
            <a:off x="464895" y="0"/>
            <a:ext cx="8162270" cy="6858000"/>
          </a:xfrm>
          <a:prstGeom prst="rect">
            <a:avLst/>
          </a:prstGeom>
        </p:spPr>
      </p:pic>
    </p:spTree>
    <p:extLst>
      <p:ext uri="{BB962C8B-B14F-4D97-AF65-F5344CB8AC3E}">
        <p14:creationId xmlns:p14="http://schemas.microsoft.com/office/powerpoint/2010/main" val="10605168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b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b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sources and types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مصادر البيانات وأنواعها</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Rectangle 9">
            <a:extLst>
              <a:ext uri="{FF2B5EF4-FFF2-40B4-BE49-F238E27FC236}">
                <a16:creationId xmlns:a16="http://schemas.microsoft.com/office/drawing/2014/main" id="{3E8BE54F-84B1-4D6C-9F56-FC1C639964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DE894708-B563-45BF-99CD-07914C8D90D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54796015"/>
      </p:ext>
    </p:extLst>
  </p:cSld>
  <p:clrMapOvr>
    <a:masterClrMapping/>
  </p:clrMapOvr>
  <p:transition spd="slow">
    <p:comb/>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1530230"/>
            <a:ext cx="11374388"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Secondary data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information collected by others for a purpose other than the project at hand, but may be useful for the project….or  Data collected and processed by one researcher and reanalyzed for a different purpose by another researcher </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بيانات ثانوية: المعلومات التي يجمعها الآخرون لغرض آخر غير المشروع المطروح، ولكنها قد تكون مفيدة للمشروع.... أو البيانات التي يتم جمعها ومعالجتها بواسطة باحث واحد وإعادة تحليلها لغرض مختلف بواسطة باحث آخر</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613726" y="-47457"/>
            <a:ext cx="6799331"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types</a:t>
            </a:r>
          </a:p>
        </p:txBody>
      </p:sp>
      <p:sp>
        <p:nvSpPr>
          <p:cNvPr id="10" name="Rectangle 9">
            <a:extLst>
              <a:ext uri="{FF2B5EF4-FFF2-40B4-BE49-F238E27FC236}">
                <a16:creationId xmlns:a16="http://schemas.microsoft.com/office/drawing/2014/main" id="{F8B3109E-616A-41DE-A2FD-46CC9DF910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B4D4579B-648E-42FF-8035-F1B77A9577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5708454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2090172"/>
            <a:ext cx="11374388"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Primary data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Original data collected for the purpose of the research problem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•Observation, questionnaire, interview and tape recording, experiment results</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البيانات الأولية: البيانات الأصلية التي تم جمعها لغرض مشكلة البحث• الملاحظة، الاستبيان، المقابلة والتسجيل، نتائج التجربة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613726" y="-47457"/>
            <a:ext cx="6799331"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types</a:t>
            </a:r>
          </a:p>
        </p:txBody>
      </p:sp>
      <p:sp>
        <p:nvSpPr>
          <p:cNvPr id="9" name="Rectangle 8">
            <a:extLst>
              <a:ext uri="{FF2B5EF4-FFF2-40B4-BE49-F238E27FC236}">
                <a16:creationId xmlns:a16="http://schemas.microsoft.com/office/drawing/2014/main" id="{70936E19-D8DB-419B-936F-23D993D89C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1AC5C9E-C2D3-4A0F-84F0-166CE2588F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5710254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analysis procedures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إجراءات تحليل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25524077"/>
      </p:ext>
    </p:extLst>
  </p:cSld>
  <p:clrMapOvr>
    <a:masterClrMapping/>
  </p:clrMapOvr>
  <p:transition spd="slow">
    <p:comb/>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2350765"/>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will deal with statistical procedures for collecting practical data.</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سيتناول هذا القسم الإجراءات الإحصائية لجمع البيانات العملية.</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371868023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649427"/>
            <a:ext cx="8777727" cy="2185214"/>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After collecting data, it is essential to analyze the information gathered to draw meaningful conclusions. As, the Statistical Package for the Social Sciences (SPSS), were used to analyze the collected data</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بعد جمع البيانات، من الضروري تحليل المعلومات التي تم جمعها لاستخلاص استنتاجات ذات معنى. حيث تم استخدام الحزمة الإحصائية للعلوم الاجتماعية (</a:t>
            </a: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(SPSS</a:t>
            </a:r>
            <a:r>
              <a:rPr kumimoji="0" lang="ar-EG"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لتحليل البيانات المجمعة.</a:t>
            </a:r>
            <a:endPar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10136235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771563" y="1747185"/>
            <a:ext cx="8777727" cy="329320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sample profile test was conducted, via descriptive analysis, to gain insights into the characteristics of the sample population. It helps researchers understand the demographics, preferences, and other relevant information about the individuals involved in the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تم إجراء اختبارتوصيف العينة، من خلال التحليل الوصفي، للحصول على نظرة ثاقبة لخصائص مجتمع العينة. يساعد الباحثين على فهم التركيبة السكانية والتفضيلات والمعلومات الأخرى ذات الصلة بالأفراد المشاركين في الدراسة.</a:t>
            </a:r>
            <a:endPar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269444032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227999" cy="53856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77565" y="2941524"/>
            <a:ext cx="4668168" cy="940066"/>
          </a:xfrm>
          <a:prstGeom prst="rect">
            <a:avLst/>
          </a:prstGeom>
        </p:spPr>
        <p:txBody>
          <a:bodyPr wrap="square">
            <a:spAutoFit/>
          </a:bodyPr>
          <a:lstStyle/>
          <a:p>
            <a:pPr lvl="0" algn="ctr">
              <a:lnSpc>
                <a:spcPct val="120000"/>
              </a:lnSpc>
            </a:pPr>
            <a:r>
              <a:rPr lang="en-US" sz="2400" b="1" dirty="0">
                <a:solidFill>
                  <a:srgbClr val="000000"/>
                </a:solidFill>
                <a:latin typeface="Times New Roman" panose="02020603050405020304" pitchFamily="18" charset="0"/>
                <a:cs typeface="Times New Roman" panose="02020603050405020304" pitchFamily="18" charset="0"/>
              </a:rPr>
              <a:t>CH</a:t>
            </a:r>
            <a:r>
              <a:rPr lang="ar-EG" sz="2400" b="1" dirty="0">
                <a:solidFill>
                  <a:srgbClr val="000000"/>
                </a:solidFill>
                <a:latin typeface="Times New Roman" panose="02020603050405020304" pitchFamily="18" charset="0"/>
                <a:cs typeface="Times New Roman" panose="02020603050405020304" pitchFamily="18" charset="0"/>
              </a:rPr>
              <a:t>4</a:t>
            </a:r>
            <a:r>
              <a:rPr lang="en-US" sz="2400" b="1" dirty="0">
                <a:solidFill>
                  <a:srgbClr val="000000"/>
                </a:solidFill>
                <a:latin typeface="Times New Roman" panose="02020603050405020304" pitchFamily="18" charset="0"/>
                <a:cs typeface="Times New Roman" panose="02020603050405020304" pitchFamily="18" charset="0"/>
              </a:rPr>
              <a:t>: Statistical Analysis &amp; Findings` Discussion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087467633"/>
      </p:ext>
    </p:extLst>
  </p:cSld>
  <p:clrMapOvr>
    <a:masterClrMapping/>
  </p:clrMapOvr>
  <p:transition spd="slow">
    <p:comb/>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65275" y="1297743"/>
            <a:ext cx="6175280" cy="54296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77565" y="2941524"/>
            <a:ext cx="4668168" cy="940066"/>
          </a:xfrm>
          <a:prstGeom prst="rect">
            <a:avLst/>
          </a:prstGeom>
        </p:spPr>
        <p:txBody>
          <a:bodyPr wrap="square">
            <a:spAutoFit/>
          </a:bodyPr>
          <a:lstStyle/>
          <a:p>
            <a:pPr lvl="0" algn="ctr">
              <a:lnSpc>
                <a:spcPct val="120000"/>
              </a:lnSpc>
            </a:pPr>
            <a:r>
              <a:rPr lang="en-US" sz="2400" b="1" dirty="0">
                <a:solidFill>
                  <a:srgbClr val="000000"/>
                </a:solidFill>
                <a:latin typeface="Times New Roman" panose="02020603050405020304" pitchFamily="18" charset="0"/>
                <a:cs typeface="Times New Roman" panose="02020603050405020304" pitchFamily="18" charset="0"/>
              </a:rPr>
              <a:t>CH5: Research Limitations, Recommendations &amp; Conclusion</a:t>
            </a:r>
          </a:p>
        </p:txBody>
      </p:sp>
      <p:sp>
        <p:nvSpPr>
          <p:cNvPr id="18" name="Rectangle 17">
            <a:extLst>
              <a:ext uri="{FF2B5EF4-FFF2-40B4-BE49-F238E27FC236}">
                <a16:creationId xmlns:a16="http://schemas.microsoft.com/office/drawing/2014/main" id="{9BFC32B8-BDEE-2CBC-DFF5-CD482608568C}"/>
              </a:ext>
            </a:extLst>
          </p:cNvPr>
          <p:cNvSpPr/>
          <p:nvPr/>
        </p:nvSpPr>
        <p:spPr>
          <a:xfrm>
            <a:off x="5739849" y="38619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1080143295"/>
      </p:ext>
    </p:extLst>
  </p:cSld>
  <p:clrMapOvr>
    <a:masterClrMapping/>
  </p:clrMapOvr>
  <p:transition spd="slow">
    <p:comb/>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Limitations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88222024"/>
      </p:ext>
    </p:extLst>
  </p:cSld>
  <p:clrMapOvr>
    <a:masterClrMapping/>
  </p:clrMapOvr>
  <p:transition spd="slow">
    <p:comb/>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438867"/>
            <a:ext cx="8777727" cy="19389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Any research has its limitations.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These limitations are important to acknowledge as they can impact the validity and reliability of study findings.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Addressing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27342021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Future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810697922"/>
      </p:ext>
    </p:extLst>
  </p:cSld>
  <p:clrMapOvr>
    <a:masterClrMapping/>
  </p:clrMapOvr>
  <p:transition spd="slow">
    <p:comb/>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86980"/>
            <a:ext cx="8777727" cy="304698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future studies, researchers can strive to overcome these limitations by carefully planning their research projects, securing necessary resources in advance, and being mindful of their own biases.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Understanding and addressing research limitations allow researchers to conduct more studies and contribute valuable insights to the field of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2D3956"/>
                </a:solidFill>
                <a:effectLst/>
                <a:uLnTx/>
                <a:uFillTx/>
                <a:latin typeface="Tajawal ExtraBold" panose="00000800000000000000" pitchFamily="2" charset="-78"/>
                <a:ea typeface="+mn-ea"/>
                <a:cs typeface="Tajawal ExtraBold" panose="00000800000000000000" pitchFamily="2" charset="-78"/>
              </a:rPr>
              <a:t>Implications and Future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51056408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Research Implications and  Recommendations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834692"/>
      </p:ext>
    </p:extLst>
  </p:cSld>
  <p:clrMapOvr>
    <a:masterClrMapping/>
  </p:clrMapOvr>
  <p:transition spd="slow">
    <p:comb/>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54336"/>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Concluding the chapter with actionable recommendations adds practical value to the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Recommendations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13911525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Research Conclusion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689408426"/>
      </p:ext>
    </p:extLst>
  </p:cSld>
  <p:clrMapOvr>
    <a:masterClrMapping/>
  </p:clrMapOvr>
  <p:transition spd="slow">
    <p:comb/>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793049"/>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Summarize the key findings and recommendations derived from the research discussion, emphasizing their significance and potential impact.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Conclusion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412645986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Abstract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968990677"/>
      </p:ext>
    </p:extLst>
  </p:cSld>
  <p:clrMapOvr>
    <a:masterClrMapping/>
  </p:clrMapOvr>
  <p:transition spd="slow">
    <p:comb/>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7166" y="916390"/>
            <a:ext cx="10866780" cy="54843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40163" y="1104020"/>
            <a:ext cx="10422837" cy="5324535"/>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Purpose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are the reason(s) for writing the paper or the aims of the research?</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Design/methodology/approach</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How are the objectives achieved? Include the main method(s) used for the research. What is the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approach to the topic and what is the theoretical or subject scope of the paper?</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Findings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was found in the course of the work? This will refer to analysis, discussion, or results.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limitations/implications (if applicable)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If research is reported on in the paper this section must be completed and should include suggestions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Practical implications (if applicable)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Originality/value </a:t>
            </a: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new in the paper? State the value of the paper and to whom.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Use keywords </a:t>
            </a: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that are specific, and that reflect what is essential about the paper. Put yourself in the position of someone researching in your field: what would you look for? Consider also whether you can use any of the current "buzzwords".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Tree>
    <p:extLst>
      <p:ext uri="{BB962C8B-B14F-4D97-AF65-F5344CB8AC3E}">
        <p14:creationId xmlns:p14="http://schemas.microsoft.com/office/powerpoint/2010/main" val="149954453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8F92EA6-979B-4853-8842-18A7A81DB455}"/>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85</a:t>
            </a:fld>
            <a:endPar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endParaRPr>
          </a:p>
        </p:txBody>
      </p:sp>
      <p:sp>
        <p:nvSpPr>
          <p:cNvPr id="3" name="Rectangle 2">
            <a:extLst>
              <a:ext uri="{FF2B5EF4-FFF2-40B4-BE49-F238E27FC236}">
                <a16:creationId xmlns:a16="http://schemas.microsoft.com/office/drawing/2014/main" id="{2F04ECC7-88BF-41AA-9E09-C66A46787617}"/>
              </a:ext>
            </a:extLst>
          </p:cNvPr>
          <p:cNvSpPr/>
          <p:nvPr/>
        </p:nvSpPr>
        <p:spPr>
          <a:xfrm>
            <a:off x="0" y="898675"/>
            <a:ext cx="12140533" cy="6000489"/>
          </a:xfrm>
          <a:prstGeom prst="rect">
            <a:avLst/>
          </a:prstGeom>
        </p:spPr>
        <p:txBody>
          <a:bodyPr wrap="square">
            <a:spAutoFit/>
          </a:bodyPr>
          <a:lstStyle/>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Purpose</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This chapter explores the use of evolutionary and institutionalization models to understand the progression of sustainability in organizations and their contribution to sustainable effectiveness. It describes the evolution of Gap, Inc.’s sustainability approach, its increasingly central role in the organization’s strategy and design, and the methods it is using to institutionalize this critical change.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Design:</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The chapter describes alternative models of sustainability evolution and change institutionalization, and then applies the concepts in those models to understand Gap, Inc.’s sustainability journey.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Findings</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The models of sustainability evolution and change institutionalization provide different but complimentary views on the extent to which sustainability is embedded in Gap, Inc.’s organization. These models can be a useful tool for assessing progress and recommending actions to increase the institutionalization of sustainability strategies and initiatives.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Originality and Value</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The findings of this chapter will help senior executives with responsibility for sustainability implementation. In addition to providing indicators for assessment of progress, findings of sustainability’s institutionalization should prove helpful in predicting achievement of sustainable effectiveness.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Keywords</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Institutionalization, sustainability, collaborative capability,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Paper Category</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Research paper/Case study</a:t>
            </a:r>
          </a:p>
        </p:txBody>
      </p:sp>
      <p:sp>
        <p:nvSpPr>
          <p:cNvPr id="4" name="Rectangle 3">
            <a:extLst>
              <a:ext uri="{FF2B5EF4-FFF2-40B4-BE49-F238E27FC236}">
                <a16:creationId xmlns:a16="http://schemas.microsoft.com/office/drawing/2014/main" id="{089D5450-BCE9-4CB0-A5DE-4F387FB48738}"/>
              </a:ext>
            </a:extLst>
          </p:cNvPr>
          <p:cNvSpPr/>
          <p:nvPr/>
        </p:nvSpPr>
        <p:spPr>
          <a:xfrm>
            <a:off x="5119862" y="118975"/>
            <a:ext cx="2408032" cy="748988"/>
          </a:xfrm>
          <a:prstGeom prst="rect">
            <a:avLst/>
          </a:prstGeom>
        </p:spPr>
        <p:txBody>
          <a:bodyPr wrap="none">
            <a:sp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US" sz="4267" b="1" i="0" u="none" strike="noStrike" kern="0" cap="none" spc="0" normalizeH="0" baseline="0" noProof="0" dirty="0">
                <a:ln>
                  <a:noFill/>
                </a:ln>
                <a:solidFill>
                  <a:srgbClr val="FF0000"/>
                </a:solidFill>
                <a:effectLst/>
                <a:uLnTx/>
                <a:uFillTx/>
                <a:latin typeface="Arial"/>
                <a:ea typeface="Roboto Condensed"/>
                <a:cs typeface="Arial"/>
                <a:sym typeface="Roboto Condensed"/>
              </a:rPr>
              <a:t>Abstract</a:t>
            </a:r>
            <a:endParaRPr kumimoji="0" lang="en-US" sz="1467" b="0" i="0" u="none" strike="noStrike" kern="0" cap="none" spc="0" normalizeH="0" baseline="0" noProof="0" dirty="0">
              <a:ln>
                <a:noFill/>
              </a:ln>
              <a:solidFill>
                <a:srgbClr val="FF0000"/>
              </a:solidFill>
              <a:effectLst/>
              <a:uLnTx/>
              <a:uFillTx/>
              <a:latin typeface="Arial"/>
              <a:ea typeface="+mn-ea"/>
              <a:cs typeface="Arial"/>
              <a:sym typeface="Arial"/>
            </a:endParaRPr>
          </a:p>
        </p:txBody>
      </p:sp>
      <p:pic>
        <p:nvPicPr>
          <p:cNvPr id="6" name="Picture 5">
            <a:extLst>
              <a:ext uri="{FF2B5EF4-FFF2-40B4-BE49-F238E27FC236}">
                <a16:creationId xmlns:a16="http://schemas.microsoft.com/office/drawing/2014/main" id="{C72669EE-0D5A-934F-5365-DD5D4BA3F5DB}"/>
              </a:ext>
            </a:extLst>
          </p:cNvPr>
          <p:cNvPicPr>
            <a:picLocks noChangeAspect="1"/>
          </p:cNvPicPr>
          <p:nvPr/>
        </p:nvPicPr>
        <p:blipFill>
          <a:blip r:embed="rId2"/>
          <a:stretch>
            <a:fillRect/>
          </a:stretch>
        </p:blipFill>
        <p:spPr>
          <a:xfrm>
            <a:off x="2977385" y="331469"/>
            <a:ext cx="8937511" cy="855886"/>
          </a:xfrm>
          <a:prstGeom prst="rect">
            <a:avLst/>
          </a:prstGeom>
        </p:spPr>
      </p:pic>
    </p:spTree>
    <p:extLst>
      <p:ext uri="{BB962C8B-B14F-4D97-AF65-F5344CB8AC3E}">
        <p14:creationId xmlns:p14="http://schemas.microsoft.com/office/powerpoint/2010/main" val="171844563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50717" cy="5329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APA style in The Reference List</a:t>
            </a:r>
            <a:br>
              <a:rPr lang="en-US" sz="2800" b="1" dirty="0">
                <a:solidFill>
                  <a:srgbClr val="000000"/>
                </a:solidFill>
                <a:latin typeface="Times New Roman" panose="02020603050405020304" pitchFamily="18" charset="0"/>
                <a:cs typeface="Times New Roman" panose="02020603050405020304" pitchFamily="18" charset="0"/>
              </a:rPr>
            </a:br>
            <a:br>
              <a:rPr lang="en-US" sz="2800" b="1" dirty="0">
                <a:solidFill>
                  <a:srgbClr val="000000"/>
                </a:solidFill>
                <a:latin typeface="Times New Roman" panose="02020603050405020304" pitchFamily="18" charset="0"/>
                <a:cs typeface="Times New Roman" panose="02020603050405020304" pitchFamily="18" charset="0"/>
              </a:rPr>
            </a:b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799416471"/>
      </p:ext>
    </p:extLst>
  </p:cSld>
  <p:clrMapOvr>
    <a:masterClrMapping/>
  </p:clrMapOvr>
  <p:transition spd="slow">
    <p:comb/>
  </p:transition>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6" y="1988000"/>
            <a:ext cx="11993641" cy="4194000"/>
          </a:xfrm>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Appendix:</a:t>
            </a:r>
          </a:p>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Data collection techniques</a:t>
            </a:r>
          </a:p>
          <a:p>
            <a:pPr lvl="0"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الملاحق</a:t>
            </a: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8" name="TextBox 7">
            <a:extLst>
              <a:ext uri="{FF2B5EF4-FFF2-40B4-BE49-F238E27FC236}">
                <a16:creationId xmlns:a16="http://schemas.microsoft.com/office/drawing/2014/main" id="{4BA30B57-7A3B-4CC6-86F0-0D59BC46CA86}"/>
              </a:ext>
            </a:extLst>
          </p:cNvPr>
          <p:cNvSpPr txBox="1"/>
          <p:nvPr/>
        </p:nvSpPr>
        <p:spPr>
          <a:xfrm>
            <a:off x="738552" y="1732168"/>
            <a:ext cx="8549269"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Survey data are usually obtained by means of a questionnaire, a series of pre-determined questions that can be either self-administered, administered by mail, or asked interviewers. </a:t>
            </a:r>
          </a:p>
        </p:txBody>
      </p:sp>
    </p:spTree>
    <p:extLst>
      <p:ext uri="{BB962C8B-B14F-4D97-AF65-F5344CB8AC3E}">
        <p14:creationId xmlns:p14="http://schemas.microsoft.com/office/powerpoint/2010/main" val="261508438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CC64D779-E356-56E8-2936-4C93F95C26B9}"/>
              </a:ext>
            </a:extLst>
          </p:cNvPr>
          <p:cNvPicPr>
            <a:picLocks noChangeAspect="1"/>
          </p:cNvPicPr>
          <p:nvPr/>
        </p:nvPicPr>
        <p:blipFill>
          <a:blip r:embed="rId2"/>
          <a:stretch>
            <a:fillRect/>
          </a:stretch>
        </p:blipFill>
        <p:spPr>
          <a:xfrm>
            <a:off x="901147" y="714172"/>
            <a:ext cx="9263269" cy="6143828"/>
          </a:xfrm>
          <a:prstGeom prst="rect">
            <a:avLst/>
          </a:prstGeom>
        </p:spPr>
      </p:pic>
      <p:pic>
        <p:nvPicPr>
          <p:cNvPr id="5" name="Picture 4">
            <a:extLst>
              <a:ext uri="{FF2B5EF4-FFF2-40B4-BE49-F238E27FC236}">
                <a16:creationId xmlns:a16="http://schemas.microsoft.com/office/drawing/2014/main" id="{6FD7504F-22F9-5443-19BE-6635991B2C3E}"/>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84402909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78821"/>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4" name="Picture 3">
            <a:extLst>
              <a:ext uri="{FF2B5EF4-FFF2-40B4-BE49-F238E27FC236}">
                <a16:creationId xmlns:a16="http://schemas.microsoft.com/office/drawing/2014/main" id="{DF067A00-A8D9-8621-FE82-17EB56E7B5C4}"/>
              </a:ext>
            </a:extLst>
          </p:cNvPr>
          <p:cNvPicPr>
            <a:picLocks noChangeAspect="1"/>
          </p:cNvPicPr>
          <p:nvPr/>
        </p:nvPicPr>
        <p:blipFill>
          <a:blip r:embed="rId2"/>
          <a:stretch>
            <a:fillRect/>
          </a:stretch>
        </p:blipFill>
        <p:spPr>
          <a:xfrm>
            <a:off x="894750" y="631482"/>
            <a:ext cx="9024731" cy="5769284"/>
          </a:xfrm>
          <a:prstGeom prst="rect">
            <a:avLst/>
          </a:prstGeom>
        </p:spPr>
      </p:pic>
      <p:pic>
        <p:nvPicPr>
          <p:cNvPr id="5" name="Picture 4">
            <a:extLst>
              <a:ext uri="{FF2B5EF4-FFF2-40B4-BE49-F238E27FC236}">
                <a16:creationId xmlns:a16="http://schemas.microsoft.com/office/drawing/2014/main" id="{1A861960-8C68-69B5-CC28-29962360F801}"/>
              </a:ext>
            </a:extLst>
          </p:cNvPr>
          <p:cNvPicPr>
            <a:picLocks noChangeAspect="1"/>
          </p:cNvPicPr>
          <p:nvPr/>
        </p:nvPicPr>
        <p:blipFill>
          <a:blip r:embed="rId3"/>
          <a:stretch>
            <a:fillRect/>
          </a:stretch>
        </p:blipFill>
        <p:spPr>
          <a:xfrm>
            <a:off x="768626" y="2382519"/>
            <a:ext cx="9024730" cy="4146985"/>
          </a:xfrm>
          <a:prstGeom prst="rect">
            <a:avLst/>
          </a:prstGeom>
        </p:spPr>
      </p:pic>
      <p:pic>
        <p:nvPicPr>
          <p:cNvPr id="6" name="Picture 5">
            <a:extLst>
              <a:ext uri="{FF2B5EF4-FFF2-40B4-BE49-F238E27FC236}">
                <a16:creationId xmlns:a16="http://schemas.microsoft.com/office/drawing/2014/main" id="{62595690-67D1-7E1E-6ADC-9B3A0283438D}"/>
              </a:ext>
            </a:extLst>
          </p:cNvPr>
          <p:cNvPicPr>
            <a:picLocks noChangeAspect="1"/>
          </p:cNvPicPr>
          <p:nvPr/>
        </p:nvPicPr>
        <p:blipFill>
          <a:blip r:embed="rId4"/>
          <a:stretch>
            <a:fillRect/>
          </a:stretch>
        </p:blipFill>
        <p:spPr>
          <a:xfrm>
            <a:off x="3300655" y="0"/>
            <a:ext cx="8937511" cy="1072989"/>
          </a:xfrm>
          <a:prstGeom prst="rect">
            <a:avLst/>
          </a:prstGeom>
        </p:spPr>
      </p:pic>
    </p:spTree>
    <p:extLst>
      <p:ext uri="{BB962C8B-B14F-4D97-AF65-F5344CB8AC3E}">
        <p14:creationId xmlns:p14="http://schemas.microsoft.com/office/powerpoint/2010/main" val="377042934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177D77A0-0047-8B43-9F51-F87C9CB9A054}"/>
              </a:ext>
            </a:extLst>
          </p:cNvPr>
          <p:cNvPicPr>
            <a:picLocks noChangeAspect="1"/>
          </p:cNvPicPr>
          <p:nvPr/>
        </p:nvPicPr>
        <p:blipFill>
          <a:blip r:embed="rId2"/>
          <a:stretch>
            <a:fillRect/>
          </a:stretch>
        </p:blipFill>
        <p:spPr>
          <a:xfrm>
            <a:off x="543339" y="1086679"/>
            <a:ext cx="9922203" cy="5533934"/>
          </a:xfrm>
          <a:prstGeom prst="rect">
            <a:avLst/>
          </a:prstGeom>
        </p:spPr>
      </p:pic>
      <p:pic>
        <p:nvPicPr>
          <p:cNvPr id="5" name="Picture 4">
            <a:extLst>
              <a:ext uri="{FF2B5EF4-FFF2-40B4-BE49-F238E27FC236}">
                <a16:creationId xmlns:a16="http://schemas.microsoft.com/office/drawing/2014/main" id="{99BC9EB2-144E-17B0-016B-E160F4F49DA4}"/>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08574756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5" name="Picture 4">
            <a:extLst>
              <a:ext uri="{FF2B5EF4-FFF2-40B4-BE49-F238E27FC236}">
                <a16:creationId xmlns:a16="http://schemas.microsoft.com/office/drawing/2014/main" id="{058437EA-53B1-D86F-4F22-35E02520AAE1}"/>
              </a:ext>
            </a:extLst>
          </p:cNvPr>
          <p:cNvPicPr>
            <a:picLocks noChangeAspect="1"/>
          </p:cNvPicPr>
          <p:nvPr/>
        </p:nvPicPr>
        <p:blipFill>
          <a:blip r:embed="rId2"/>
          <a:stretch>
            <a:fillRect/>
          </a:stretch>
        </p:blipFill>
        <p:spPr>
          <a:xfrm>
            <a:off x="245860" y="725471"/>
            <a:ext cx="7754068" cy="2521367"/>
          </a:xfrm>
          <a:prstGeom prst="rect">
            <a:avLst/>
          </a:prstGeom>
        </p:spPr>
      </p:pic>
      <p:pic>
        <p:nvPicPr>
          <p:cNvPr id="6" name="Picture 5">
            <a:extLst>
              <a:ext uri="{FF2B5EF4-FFF2-40B4-BE49-F238E27FC236}">
                <a16:creationId xmlns:a16="http://schemas.microsoft.com/office/drawing/2014/main" id="{B70C74B4-79B5-97B1-4A73-01668A465FE5}"/>
              </a:ext>
            </a:extLst>
          </p:cNvPr>
          <p:cNvPicPr>
            <a:picLocks noChangeAspect="1"/>
          </p:cNvPicPr>
          <p:nvPr/>
        </p:nvPicPr>
        <p:blipFill>
          <a:blip r:embed="rId3"/>
          <a:stretch>
            <a:fillRect/>
          </a:stretch>
        </p:blipFill>
        <p:spPr>
          <a:xfrm>
            <a:off x="-131131" y="3345720"/>
            <a:ext cx="8131059" cy="3054455"/>
          </a:xfrm>
          <a:prstGeom prst="rect">
            <a:avLst/>
          </a:prstGeom>
        </p:spPr>
      </p:pic>
      <p:pic>
        <p:nvPicPr>
          <p:cNvPr id="4" name="Picture 3">
            <a:extLst>
              <a:ext uri="{FF2B5EF4-FFF2-40B4-BE49-F238E27FC236}">
                <a16:creationId xmlns:a16="http://schemas.microsoft.com/office/drawing/2014/main" id="{D610E104-58AB-4F1D-F178-DDE8E132C4E5}"/>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8182473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8" name="Picture 7">
            <a:extLst>
              <a:ext uri="{FF2B5EF4-FFF2-40B4-BE49-F238E27FC236}">
                <a16:creationId xmlns:a16="http://schemas.microsoft.com/office/drawing/2014/main" id="{B4A62014-C31E-98F3-0793-14B02CF405A4}"/>
              </a:ext>
            </a:extLst>
          </p:cNvPr>
          <p:cNvPicPr>
            <a:picLocks noChangeAspect="1"/>
          </p:cNvPicPr>
          <p:nvPr/>
        </p:nvPicPr>
        <p:blipFill>
          <a:blip r:embed="rId2"/>
          <a:stretch>
            <a:fillRect/>
          </a:stretch>
        </p:blipFill>
        <p:spPr>
          <a:xfrm>
            <a:off x="-172503" y="1091298"/>
            <a:ext cx="8131060" cy="5701133"/>
          </a:xfrm>
          <a:prstGeom prst="rect">
            <a:avLst/>
          </a:prstGeom>
        </p:spPr>
      </p:pic>
      <p:pic>
        <p:nvPicPr>
          <p:cNvPr id="4" name="Picture 3">
            <a:extLst>
              <a:ext uri="{FF2B5EF4-FFF2-40B4-BE49-F238E27FC236}">
                <a16:creationId xmlns:a16="http://schemas.microsoft.com/office/drawing/2014/main" id="{5EB91264-F621-8170-2244-50FA4D9E0F66}"/>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5021549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699102"/>
          </a:xfrm>
          <a:prstGeom prst="rect">
            <a:avLst/>
          </a:prstGeom>
        </p:spPr>
        <p:txBody>
          <a:bodyPr wrap="square">
            <a:spAutoFit/>
          </a:bodyPr>
          <a:lstStyle/>
          <a:p>
            <a:pPr lvl="0" algn="ctr">
              <a:lnSpc>
                <a:spcPct val="120000"/>
              </a:lnSpc>
            </a:pPr>
            <a:r>
              <a:rPr lang="ar-EG" sz="3600" b="1" dirty="0">
                <a:solidFill>
                  <a:srgbClr val="000000"/>
                </a:solidFill>
                <a:latin typeface="Times New Roman" panose="02020603050405020304" pitchFamily="18" charset="0"/>
                <a:cs typeface="Times New Roman" panose="02020603050405020304" pitchFamily="18" charset="0"/>
              </a:rPr>
              <a:t>النشر العلمي</a:t>
            </a:r>
            <a:endParaRPr kumimoji="0" lang="ar-EG"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320021090"/>
      </p:ext>
    </p:extLst>
  </p:cSld>
  <p:clrMapOvr>
    <a:masterClrMapping/>
  </p:clrMapOvr>
  <p:transition spd="slow">
    <p:comb/>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8275E1B-5385-462A-A017-2A65C7B28558}"/>
              </a:ext>
            </a:extLst>
          </p:cNvPr>
          <p:cNvSpPr/>
          <p:nvPr/>
        </p:nvSpPr>
        <p:spPr>
          <a:xfrm>
            <a:off x="3047999" y="3989457"/>
            <a:ext cx="6096000" cy="954107"/>
          </a:xfrm>
          <a:prstGeom prst="rect">
            <a:avLst/>
          </a:prstGeom>
        </p:spPr>
        <p:txBody>
          <a:bodyPr>
            <a:spAutoFit/>
          </a:bodyPr>
          <a:lstStyle/>
          <a:p>
            <a:pPr algn="ctr"/>
            <a:r>
              <a:rPr lang="en-US" sz="2800" b="1" dirty="0"/>
              <a:t>How to publish a scientific manuscript</a:t>
            </a:r>
          </a:p>
          <a:p>
            <a:pPr algn="ctr"/>
            <a:r>
              <a:rPr lang="en-US" sz="2800" b="1" dirty="0"/>
              <a:t>in a high-impact journal</a:t>
            </a:r>
          </a:p>
        </p:txBody>
      </p:sp>
      <p:sp>
        <p:nvSpPr>
          <p:cNvPr id="5" name="Rectangle 4">
            <a:extLst>
              <a:ext uri="{FF2B5EF4-FFF2-40B4-BE49-F238E27FC236}">
                <a16:creationId xmlns:a16="http://schemas.microsoft.com/office/drawing/2014/main" id="{50923221-F9A5-455B-B023-097C3B313684}"/>
              </a:ext>
            </a:extLst>
          </p:cNvPr>
          <p:cNvSpPr/>
          <p:nvPr/>
        </p:nvSpPr>
        <p:spPr>
          <a:xfrm>
            <a:off x="2023756" y="4977097"/>
            <a:ext cx="8241545" cy="400110"/>
          </a:xfrm>
          <a:prstGeom prst="rect">
            <a:avLst/>
          </a:prstGeom>
        </p:spPr>
        <p:txBody>
          <a:bodyPr wrap="square">
            <a:spAutoFit/>
          </a:bodyPr>
          <a:lstStyle/>
          <a:p>
            <a:pPr algn="ctr"/>
            <a:r>
              <a:rPr lang="en-US" sz="2000" dirty="0">
                <a:hlinkClick r:id="rId2"/>
              </a:rPr>
              <a:t>https://www.sciencedirect.com/science/article/pii/S2351979714000838</a:t>
            </a:r>
            <a:r>
              <a:rPr lang="en-US" sz="2000" dirty="0"/>
              <a:t> </a:t>
            </a:r>
          </a:p>
        </p:txBody>
      </p:sp>
      <p:pic>
        <p:nvPicPr>
          <p:cNvPr id="7" name="Picture 6">
            <a:extLst>
              <a:ext uri="{FF2B5EF4-FFF2-40B4-BE49-F238E27FC236}">
                <a16:creationId xmlns:a16="http://schemas.microsoft.com/office/drawing/2014/main" id="{208968D7-12DE-10EC-F12C-9F2DFF2EF577}"/>
              </a:ext>
            </a:extLst>
          </p:cNvPr>
          <p:cNvPicPr>
            <a:picLocks noChangeAspect="1"/>
          </p:cNvPicPr>
          <p:nvPr/>
        </p:nvPicPr>
        <p:blipFill>
          <a:blip r:embed="rId3"/>
          <a:stretch>
            <a:fillRect/>
          </a:stretch>
        </p:blipFill>
        <p:spPr>
          <a:xfrm>
            <a:off x="2935344" y="31031"/>
            <a:ext cx="8937511" cy="1072989"/>
          </a:xfrm>
          <a:prstGeom prst="rect">
            <a:avLst/>
          </a:prstGeom>
        </p:spPr>
      </p:pic>
      <p:sp>
        <p:nvSpPr>
          <p:cNvPr id="9" name="TextBox 8">
            <a:extLst>
              <a:ext uri="{FF2B5EF4-FFF2-40B4-BE49-F238E27FC236}">
                <a16:creationId xmlns:a16="http://schemas.microsoft.com/office/drawing/2014/main" id="{89257B6B-E3E0-2CD8-709E-0852284A720A}"/>
              </a:ext>
            </a:extLst>
          </p:cNvPr>
          <p:cNvSpPr txBox="1"/>
          <p:nvPr/>
        </p:nvSpPr>
        <p:spPr>
          <a:xfrm>
            <a:off x="3095751" y="1175756"/>
            <a:ext cx="6097554" cy="738664"/>
          </a:xfrm>
          <a:prstGeom prst="rect">
            <a:avLst/>
          </a:prstGeom>
          <a:noFill/>
        </p:spPr>
        <p:txBody>
          <a:bodyPr wrap="square">
            <a:spAutoFit/>
          </a:bodyPr>
          <a:lstStyle/>
          <a:p>
            <a:pPr algn="ctr"/>
            <a:r>
              <a:rPr lang="ar-EG" sz="2400" b="1" dirty="0"/>
              <a:t>مجلة جامعة ميد أوشن</a:t>
            </a:r>
            <a:r>
              <a:rPr lang="ar-EG" dirty="0"/>
              <a:t> </a:t>
            </a:r>
            <a:endParaRPr lang="en-US" dirty="0"/>
          </a:p>
          <a:p>
            <a:r>
              <a:rPr lang="ar-EG" dirty="0">
                <a:hlinkClick r:id="rId4"/>
              </a:rPr>
              <a:t>مجلة ميدأوشن للبحوث والدراسات العلمية - </a:t>
            </a:r>
            <a:r>
              <a:rPr lang="en-US" dirty="0">
                <a:hlinkClick r:id="rId4"/>
              </a:rPr>
              <a:t>Midocean University</a:t>
            </a:r>
            <a:endParaRPr lang="en-US" dirty="0"/>
          </a:p>
        </p:txBody>
      </p:sp>
    </p:spTree>
    <p:extLst>
      <p:ext uri="{BB962C8B-B14F-4D97-AF65-F5344CB8AC3E}">
        <p14:creationId xmlns:p14="http://schemas.microsoft.com/office/powerpoint/2010/main" val="52663794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8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9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0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CDE6833-71CB-4D15-80E0-EF3BD9DBDBC2}">
  <ds:schemaRefs>
    <ds:schemaRef ds:uri="http://schemas.microsoft.com/office/2006/documentManagement/types"/>
    <ds:schemaRef ds:uri="http://purl.org/dc/elements/1.1/"/>
    <ds:schemaRef ds:uri="http://www.w3.org/XML/1998/namespace"/>
    <ds:schemaRef ds:uri="http://schemas.microsoft.com/office/infopath/2007/PartnerControls"/>
    <ds:schemaRef ds:uri="http://schemas.openxmlformats.org/package/2006/metadata/core-properties"/>
    <ds:schemaRef ds:uri="http://purl.org/dc/terms/"/>
    <ds:schemaRef ds:uri="http://schemas.microsoft.com/office/2006/metadata/properties"/>
    <ds:schemaRef ds:uri="49100919-8a76-4266-be0c-7dc583902cb4"/>
    <ds:schemaRef ds:uri="d13aca44-ef33-4cf4-9980-7f0b00e6eeb9"/>
    <ds:schemaRef ds:uri="http://purl.org/dc/dcmitype/"/>
  </ds:schemaRefs>
</ds:datastoreItem>
</file>

<file path=customXml/itemProps2.xml><?xml version="1.0" encoding="utf-8"?>
<ds:datastoreItem xmlns:ds="http://schemas.openxmlformats.org/officeDocument/2006/customXml" ds:itemID="{1208F7E0-AB0C-4FD8-9B22-2122E625D8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04B4687-BC2E-45A3-9E3E-B2AB96E0A0E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3275</TotalTime>
  <Words>3250</Words>
  <Application>Microsoft Office PowerPoint</Application>
  <PresentationFormat>Widescreen</PresentationFormat>
  <Paragraphs>539</Paragraphs>
  <Slides>97</Slides>
  <Notes>29</Notes>
  <HiddenSlides>0</HiddenSlides>
  <MMClips>0</MMClips>
  <ScaleCrop>false</ScaleCrop>
  <HeadingPairs>
    <vt:vector size="6" baseType="variant">
      <vt:variant>
        <vt:lpstr>Fonts Used</vt:lpstr>
      </vt:variant>
      <vt:variant>
        <vt:i4>10</vt:i4>
      </vt:variant>
      <vt:variant>
        <vt:lpstr>Theme</vt:lpstr>
      </vt:variant>
      <vt:variant>
        <vt:i4>12</vt:i4>
      </vt:variant>
      <vt:variant>
        <vt:lpstr>Slide Titles</vt:lpstr>
      </vt:variant>
      <vt:variant>
        <vt:i4>97</vt:i4>
      </vt:variant>
    </vt:vector>
  </HeadingPairs>
  <TitlesOfParts>
    <vt:vector size="119" baseType="lpstr">
      <vt:lpstr>Arial</vt:lpstr>
      <vt:lpstr>Arvo</vt:lpstr>
      <vt:lpstr>Calibri</vt:lpstr>
      <vt:lpstr>Calibri Light</vt:lpstr>
      <vt:lpstr>Cambria</vt:lpstr>
      <vt:lpstr>Roboto Condensed</vt:lpstr>
      <vt:lpstr>Tajawal ExtraBold</vt:lpstr>
      <vt:lpstr>Tajawal Medium</vt:lpstr>
      <vt:lpstr>Times New Roman</vt:lpstr>
      <vt:lpstr>Wingdings</vt:lpstr>
      <vt:lpstr>1_Office Theme</vt:lpstr>
      <vt:lpstr>2_Office Theme</vt:lpstr>
      <vt:lpstr>3_Office Theme</vt:lpstr>
      <vt:lpstr>Office Theme</vt:lpstr>
      <vt:lpstr>4_Office Theme</vt:lpstr>
      <vt:lpstr>Presentation Midocean  White</vt:lpstr>
      <vt:lpstr>5_Office Theme</vt:lpstr>
      <vt:lpstr>6_Office Theme</vt:lpstr>
      <vt:lpstr>7_Office Theme</vt:lpstr>
      <vt:lpstr>8_Office Theme</vt:lpstr>
      <vt:lpstr>9_Office Theme</vt:lpstr>
      <vt:lpstr>10_Office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408</cp:revision>
  <dcterms:created xsi:type="dcterms:W3CDTF">2023-04-29T09:08:23Z</dcterms:created>
  <dcterms:modified xsi:type="dcterms:W3CDTF">2026-08-30T15:00:38Z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