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9" r:id="rId4"/>
    <p:sldMasterId id="2147483680" r:id="rId5"/>
    <p:sldMasterId id="2147483681" r:id="rId6"/>
  </p:sldMasterIdLst>
  <p:notesMasterIdLst>
    <p:notesMasterId r:id="rId51"/>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15620"/>
    <p:restoredTop sz="94660"/>
  </p:normalViewPr>
  <p:slideViewPr>
    <p:cSldViewPr snapToGrid="0">
      <p:cViewPr varScale="1">
        <p:scale>
          <a:sx n="67" d="100"/>
          <a:sy n="67" d="100"/>
        </p:scale>
        <p:origin x="620"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tableStyles" Target="tableStyle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viewProps" Target="viewProps.xml"/><Relationship Id="rId5" Type="http://schemas.openxmlformats.org/officeDocument/2006/relationships/slideMaster" Target="slideMasters/slideMaster2.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8" Type="http://schemas.openxmlformats.org/officeDocument/2006/relationships/slide" Target="slides/slide2.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82"/>
        <p:cNvGrpSpPr/>
        <p:nvPr/>
      </p:nvGrpSpPr>
      <p:grpSpPr>
        <a:xfrm>
          <a:off x="0" y="0"/>
          <a:ext cx="0" cy="0"/>
          <a:chOff x="0" y="0"/>
          <a:chExt cx="0" cy="0"/>
        </a:xfrm>
      </p:grpSpPr>
      <p:sp>
        <p:nvSpPr>
          <p:cNvPr id="83" name="Google Shape;83;n"/>
          <p:cNvSpPr txBox="1">
            <a:spLocks noGrp="1"/>
          </p:cNvSpPr>
          <p:nvPr>
            <p:ph type="hdr" idx="2"/>
          </p:nvPr>
        </p:nvSpPr>
        <p:spPr>
          <a:xfrm>
            <a:off x="0" y="0"/>
            <a:ext cx="2971800" cy="4587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4" name="Google Shape;84;n"/>
          <p:cNvSpPr txBox="1">
            <a:spLocks noGrp="1"/>
          </p:cNvSpPr>
          <p:nvPr>
            <p:ph type="dt" idx="10"/>
          </p:nvPr>
        </p:nvSpPr>
        <p:spPr>
          <a:xfrm>
            <a:off x="3884613" y="0"/>
            <a:ext cx="2971800" cy="4587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5" name="Google Shape;8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6" name="Google Shape;86;n"/>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87" name="Google Shape;87;n"/>
          <p:cNvSpPr txBox="1">
            <a:spLocks noGrp="1"/>
          </p:cNvSpPr>
          <p:nvPr>
            <p:ph type="ftr" idx="11"/>
          </p:nvPr>
        </p:nvSpPr>
        <p:spPr>
          <a:xfrm>
            <a:off x="0" y="8685213"/>
            <a:ext cx="2971800" cy="4587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8" name="Google Shape;88;n"/>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7" name="Google Shape;357;p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8" name="Google Shape;358;p1: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1</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6"/>
        <p:cNvGrpSpPr/>
        <p:nvPr/>
      </p:nvGrpSpPr>
      <p:grpSpPr>
        <a:xfrm>
          <a:off x="0" y="0"/>
          <a:ext cx="0" cy="0"/>
          <a:chOff x="0" y="0"/>
          <a:chExt cx="0" cy="0"/>
        </a:xfrm>
      </p:grpSpPr>
      <p:sp>
        <p:nvSpPr>
          <p:cNvPr id="367" name="Google Shape;367;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8" name="Google Shape;368;p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69" name="Google Shape;369;p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2</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p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80" name="Google Shape;380;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5"/>
        <p:cNvGrpSpPr/>
        <p:nvPr/>
      </p:nvGrpSpPr>
      <p:grpSpPr>
        <a:xfrm>
          <a:off x="0" y="0"/>
          <a:ext cx="0" cy="0"/>
          <a:chOff x="0" y="0"/>
          <a:chExt cx="0" cy="0"/>
        </a:xfrm>
      </p:grpSpPr>
      <p:sp>
        <p:nvSpPr>
          <p:cNvPr id="386" name="Google Shape;386;p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87" name="Google Shape;387;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97" name="Google Shape;397;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5"/>
        <p:cNvGrpSpPr/>
        <p:nvPr/>
      </p:nvGrpSpPr>
      <p:grpSpPr>
        <a:xfrm>
          <a:off x="0" y="0"/>
          <a:ext cx="0" cy="0"/>
          <a:chOff x="0" y="0"/>
          <a:chExt cx="0" cy="0"/>
        </a:xfrm>
      </p:grpSpPr>
      <p:sp>
        <p:nvSpPr>
          <p:cNvPr id="406" name="Google Shape;406;p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07" name="Google Shape;40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5"/>
        <p:cNvGrpSpPr/>
        <p:nvPr/>
      </p:nvGrpSpPr>
      <p:grpSpPr>
        <a:xfrm>
          <a:off x="0" y="0"/>
          <a:ext cx="0" cy="0"/>
          <a:chOff x="0" y="0"/>
          <a:chExt cx="0" cy="0"/>
        </a:xfrm>
      </p:grpSpPr>
      <p:sp>
        <p:nvSpPr>
          <p:cNvPr id="416" name="Google Shape;416;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7" name="Google Shape;417;p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8" name="Google Shape;418;p7: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7</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4"/>
        <p:cNvGrpSpPr/>
        <p:nvPr/>
      </p:nvGrpSpPr>
      <p:grpSpPr>
        <a:xfrm>
          <a:off x="0" y="0"/>
          <a:ext cx="0" cy="0"/>
          <a:chOff x="0" y="0"/>
          <a:chExt cx="0" cy="0"/>
        </a:xfrm>
      </p:grpSpPr>
      <p:sp>
        <p:nvSpPr>
          <p:cNvPr id="425" name="Google Shape;425;p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6" name="Google Shape;426;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4"/>
        <p:cNvGrpSpPr/>
        <p:nvPr/>
      </p:nvGrpSpPr>
      <p:grpSpPr>
        <a:xfrm>
          <a:off x="0" y="0"/>
          <a:ext cx="0" cy="0"/>
          <a:chOff x="0" y="0"/>
          <a:chExt cx="0" cy="0"/>
        </a:xfrm>
      </p:grpSpPr>
      <p:sp>
        <p:nvSpPr>
          <p:cNvPr id="435" name="Google Shape;435;p9: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36" name="Google Shape;43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4"/>
        <p:cNvGrpSpPr/>
        <p:nvPr/>
      </p:nvGrpSpPr>
      <p:grpSpPr>
        <a:xfrm>
          <a:off x="0" y="0"/>
          <a:ext cx="0" cy="0"/>
          <a:chOff x="0" y="0"/>
          <a:chExt cx="0" cy="0"/>
        </a:xfrm>
      </p:grpSpPr>
      <p:sp>
        <p:nvSpPr>
          <p:cNvPr id="445" name="Google Shape;445;p1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46" name="Google Shape;446;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4"/>
        <p:cNvGrpSpPr/>
        <p:nvPr/>
      </p:nvGrpSpPr>
      <p:grpSpPr>
        <a:xfrm>
          <a:off x="0" y="0"/>
          <a:ext cx="0" cy="0"/>
          <a:chOff x="0" y="0"/>
          <a:chExt cx="0" cy="0"/>
        </a:xfrm>
      </p:grpSpPr>
      <p:sp>
        <p:nvSpPr>
          <p:cNvPr id="455" name="Google Shape;455;p1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56" name="Google Shape;456;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4"/>
        <p:cNvGrpSpPr/>
        <p:nvPr/>
      </p:nvGrpSpPr>
      <p:grpSpPr>
        <a:xfrm>
          <a:off x="0" y="0"/>
          <a:ext cx="0" cy="0"/>
          <a:chOff x="0" y="0"/>
          <a:chExt cx="0" cy="0"/>
        </a:xfrm>
      </p:grpSpPr>
      <p:sp>
        <p:nvSpPr>
          <p:cNvPr id="465" name="Google Shape;465;p1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66" name="Google Shape;466;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4"/>
        <p:cNvGrpSpPr/>
        <p:nvPr/>
      </p:nvGrpSpPr>
      <p:grpSpPr>
        <a:xfrm>
          <a:off x="0" y="0"/>
          <a:ext cx="0" cy="0"/>
          <a:chOff x="0" y="0"/>
          <a:chExt cx="0" cy="0"/>
        </a:xfrm>
      </p:grpSpPr>
      <p:sp>
        <p:nvSpPr>
          <p:cNvPr id="475" name="Google Shape;475;p1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76" name="Google Shape;476;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4"/>
        <p:cNvGrpSpPr/>
        <p:nvPr/>
      </p:nvGrpSpPr>
      <p:grpSpPr>
        <a:xfrm>
          <a:off x="0" y="0"/>
          <a:ext cx="0" cy="0"/>
          <a:chOff x="0" y="0"/>
          <a:chExt cx="0" cy="0"/>
        </a:xfrm>
      </p:grpSpPr>
      <p:sp>
        <p:nvSpPr>
          <p:cNvPr id="485" name="Google Shape;485;p1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86" name="Google Shape;486;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4"/>
        <p:cNvGrpSpPr/>
        <p:nvPr/>
      </p:nvGrpSpPr>
      <p:grpSpPr>
        <a:xfrm>
          <a:off x="0" y="0"/>
          <a:ext cx="0" cy="0"/>
          <a:chOff x="0" y="0"/>
          <a:chExt cx="0" cy="0"/>
        </a:xfrm>
      </p:grpSpPr>
      <p:sp>
        <p:nvSpPr>
          <p:cNvPr id="495" name="Google Shape;495;p1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96" name="Google Shape;496;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4"/>
        <p:cNvGrpSpPr/>
        <p:nvPr/>
      </p:nvGrpSpPr>
      <p:grpSpPr>
        <a:xfrm>
          <a:off x="0" y="0"/>
          <a:ext cx="0" cy="0"/>
          <a:chOff x="0" y="0"/>
          <a:chExt cx="0" cy="0"/>
        </a:xfrm>
      </p:grpSpPr>
      <p:sp>
        <p:nvSpPr>
          <p:cNvPr id="505" name="Google Shape;505;p1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06" name="Google Shape;506;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4"/>
        <p:cNvGrpSpPr/>
        <p:nvPr/>
      </p:nvGrpSpPr>
      <p:grpSpPr>
        <a:xfrm>
          <a:off x="0" y="0"/>
          <a:ext cx="0" cy="0"/>
          <a:chOff x="0" y="0"/>
          <a:chExt cx="0" cy="0"/>
        </a:xfrm>
      </p:grpSpPr>
      <p:sp>
        <p:nvSpPr>
          <p:cNvPr id="515" name="Google Shape;515;p17: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16" name="Google Shape;516;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4"/>
        <p:cNvGrpSpPr/>
        <p:nvPr/>
      </p:nvGrpSpPr>
      <p:grpSpPr>
        <a:xfrm>
          <a:off x="0" y="0"/>
          <a:ext cx="0" cy="0"/>
          <a:chOff x="0" y="0"/>
          <a:chExt cx="0" cy="0"/>
        </a:xfrm>
      </p:grpSpPr>
      <p:sp>
        <p:nvSpPr>
          <p:cNvPr id="525" name="Google Shape;525;p1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6" name="Google Shape;526;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4"/>
        <p:cNvGrpSpPr/>
        <p:nvPr/>
      </p:nvGrpSpPr>
      <p:grpSpPr>
        <a:xfrm>
          <a:off x="0" y="0"/>
          <a:ext cx="0" cy="0"/>
          <a:chOff x="0" y="0"/>
          <a:chExt cx="0" cy="0"/>
        </a:xfrm>
      </p:grpSpPr>
      <p:sp>
        <p:nvSpPr>
          <p:cNvPr id="535" name="Google Shape;535;p19: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6" name="Google Shape;536;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4"/>
        <p:cNvGrpSpPr/>
        <p:nvPr/>
      </p:nvGrpSpPr>
      <p:grpSpPr>
        <a:xfrm>
          <a:off x="0" y="0"/>
          <a:ext cx="0" cy="0"/>
          <a:chOff x="0" y="0"/>
          <a:chExt cx="0" cy="0"/>
        </a:xfrm>
      </p:grpSpPr>
      <p:sp>
        <p:nvSpPr>
          <p:cNvPr id="545" name="Google Shape;545;p2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46" name="Google Shape;546;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4"/>
        <p:cNvGrpSpPr/>
        <p:nvPr/>
      </p:nvGrpSpPr>
      <p:grpSpPr>
        <a:xfrm>
          <a:off x="0" y="0"/>
          <a:ext cx="0" cy="0"/>
          <a:chOff x="0" y="0"/>
          <a:chExt cx="0" cy="0"/>
        </a:xfrm>
      </p:grpSpPr>
      <p:sp>
        <p:nvSpPr>
          <p:cNvPr id="555" name="Google Shape;555;p2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56" name="Google Shape;556;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5"/>
        <p:cNvGrpSpPr/>
        <p:nvPr/>
      </p:nvGrpSpPr>
      <p:grpSpPr>
        <a:xfrm>
          <a:off x="0" y="0"/>
          <a:ext cx="0" cy="0"/>
          <a:chOff x="0" y="0"/>
          <a:chExt cx="0" cy="0"/>
        </a:xfrm>
      </p:grpSpPr>
      <p:sp>
        <p:nvSpPr>
          <p:cNvPr id="566" name="Google Shape;566;p2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67" name="Google Shape;567;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6"/>
        <p:cNvGrpSpPr/>
        <p:nvPr/>
      </p:nvGrpSpPr>
      <p:grpSpPr>
        <a:xfrm>
          <a:off x="0" y="0"/>
          <a:ext cx="0" cy="0"/>
          <a:chOff x="0" y="0"/>
          <a:chExt cx="0" cy="0"/>
        </a:xfrm>
      </p:grpSpPr>
      <p:sp>
        <p:nvSpPr>
          <p:cNvPr id="577" name="Google Shape;577;p2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8" name="Google Shape;578;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7"/>
        <p:cNvGrpSpPr/>
        <p:nvPr/>
      </p:nvGrpSpPr>
      <p:grpSpPr>
        <a:xfrm>
          <a:off x="0" y="0"/>
          <a:ext cx="0" cy="0"/>
          <a:chOff x="0" y="0"/>
          <a:chExt cx="0" cy="0"/>
        </a:xfrm>
      </p:grpSpPr>
      <p:sp>
        <p:nvSpPr>
          <p:cNvPr id="588" name="Google Shape;588;p2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89" name="Google Shape;589;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8"/>
        <p:cNvGrpSpPr/>
        <p:nvPr/>
      </p:nvGrpSpPr>
      <p:grpSpPr>
        <a:xfrm>
          <a:off x="0" y="0"/>
          <a:ext cx="0" cy="0"/>
          <a:chOff x="0" y="0"/>
          <a:chExt cx="0" cy="0"/>
        </a:xfrm>
      </p:grpSpPr>
      <p:sp>
        <p:nvSpPr>
          <p:cNvPr id="599" name="Google Shape;599;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00" name="Google Shape;600;p2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01" name="Google Shape;601;p25: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25</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8"/>
        <p:cNvGrpSpPr/>
        <p:nvPr/>
      </p:nvGrpSpPr>
      <p:grpSpPr>
        <a:xfrm>
          <a:off x="0" y="0"/>
          <a:ext cx="0" cy="0"/>
          <a:chOff x="0" y="0"/>
          <a:chExt cx="0" cy="0"/>
        </a:xfrm>
      </p:grpSpPr>
      <p:sp>
        <p:nvSpPr>
          <p:cNvPr id="609" name="Google Shape;609;p2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10" name="Google Shape;610;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8"/>
        <p:cNvGrpSpPr/>
        <p:nvPr/>
      </p:nvGrpSpPr>
      <p:grpSpPr>
        <a:xfrm>
          <a:off x="0" y="0"/>
          <a:ext cx="0" cy="0"/>
          <a:chOff x="0" y="0"/>
          <a:chExt cx="0" cy="0"/>
        </a:xfrm>
      </p:grpSpPr>
      <p:sp>
        <p:nvSpPr>
          <p:cNvPr id="619" name="Google Shape;619;p27: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0" name="Google Shape;620;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8"/>
        <p:cNvGrpSpPr/>
        <p:nvPr/>
      </p:nvGrpSpPr>
      <p:grpSpPr>
        <a:xfrm>
          <a:off x="0" y="0"/>
          <a:ext cx="0" cy="0"/>
          <a:chOff x="0" y="0"/>
          <a:chExt cx="0" cy="0"/>
        </a:xfrm>
      </p:grpSpPr>
      <p:sp>
        <p:nvSpPr>
          <p:cNvPr id="629" name="Google Shape;629;p2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30" name="Google Shape;630;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8"/>
        <p:cNvGrpSpPr/>
        <p:nvPr/>
      </p:nvGrpSpPr>
      <p:grpSpPr>
        <a:xfrm>
          <a:off x="0" y="0"/>
          <a:ext cx="0" cy="0"/>
          <a:chOff x="0" y="0"/>
          <a:chExt cx="0" cy="0"/>
        </a:xfrm>
      </p:grpSpPr>
      <p:sp>
        <p:nvSpPr>
          <p:cNvPr id="639" name="Google Shape;639;p29: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40" name="Google Shape;640;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8"/>
        <p:cNvGrpSpPr/>
        <p:nvPr/>
      </p:nvGrpSpPr>
      <p:grpSpPr>
        <a:xfrm>
          <a:off x="0" y="0"/>
          <a:ext cx="0" cy="0"/>
          <a:chOff x="0" y="0"/>
          <a:chExt cx="0" cy="0"/>
        </a:xfrm>
      </p:grpSpPr>
      <p:sp>
        <p:nvSpPr>
          <p:cNvPr id="649" name="Google Shape;649;p3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50" name="Google Shape;650;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8"/>
        <p:cNvGrpSpPr/>
        <p:nvPr/>
      </p:nvGrpSpPr>
      <p:grpSpPr>
        <a:xfrm>
          <a:off x="0" y="0"/>
          <a:ext cx="0" cy="0"/>
          <a:chOff x="0" y="0"/>
          <a:chExt cx="0" cy="0"/>
        </a:xfrm>
      </p:grpSpPr>
      <p:sp>
        <p:nvSpPr>
          <p:cNvPr id="659" name="Google Shape;659;p3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60" name="Google Shape;660;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8"/>
        <p:cNvGrpSpPr/>
        <p:nvPr/>
      </p:nvGrpSpPr>
      <p:grpSpPr>
        <a:xfrm>
          <a:off x="0" y="0"/>
          <a:ext cx="0" cy="0"/>
          <a:chOff x="0" y="0"/>
          <a:chExt cx="0" cy="0"/>
        </a:xfrm>
      </p:grpSpPr>
      <p:sp>
        <p:nvSpPr>
          <p:cNvPr id="669" name="Google Shape;669;p3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70" name="Google Shape;670;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8"/>
        <p:cNvGrpSpPr/>
        <p:nvPr/>
      </p:nvGrpSpPr>
      <p:grpSpPr>
        <a:xfrm>
          <a:off x="0" y="0"/>
          <a:ext cx="0" cy="0"/>
          <a:chOff x="0" y="0"/>
          <a:chExt cx="0" cy="0"/>
        </a:xfrm>
      </p:grpSpPr>
      <p:sp>
        <p:nvSpPr>
          <p:cNvPr id="679" name="Google Shape;679;p3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80" name="Google Shape;680;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8"/>
        <p:cNvGrpSpPr/>
        <p:nvPr/>
      </p:nvGrpSpPr>
      <p:grpSpPr>
        <a:xfrm>
          <a:off x="0" y="0"/>
          <a:ext cx="0" cy="0"/>
          <a:chOff x="0" y="0"/>
          <a:chExt cx="0" cy="0"/>
        </a:xfrm>
      </p:grpSpPr>
      <p:sp>
        <p:nvSpPr>
          <p:cNvPr id="689" name="Google Shape;689;p3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90" name="Google Shape;690;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8"/>
        <p:cNvGrpSpPr/>
        <p:nvPr/>
      </p:nvGrpSpPr>
      <p:grpSpPr>
        <a:xfrm>
          <a:off x="0" y="0"/>
          <a:ext cx="0" cy="0"/>
          <a:chOff x="0" y="0"/>
          <a:chExt cx="0" cy="0"/>
        </a:xfrm>
      </p:grpSpPr>
      <p:sp>
        <p:nvSpPr>
          <p:cNvPr id="699" name="Google Shape;699;p3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00" name="Google Shape;700;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8"/>
        <p:cNvGrpSpPr/>
        <p:nvPr/>
      </p:nvGrpSpPr>
      <p:grpSpPr>
        <a:xfrm>
          <a:off x="0" y="0"/>
          <a:ext cx="0" cy="0"/>
          <a:chOff x="0" y="0"/>
          <a:chExt cx="0" cy="0"/>
        </a:xfrm>
      </p:grpSpPr>
      <p:sp>
        <p:nvSpPr>
          <p:cNvPr id="709" name="Google Shape;709;p3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10" name="Google Shape;710;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8"/>
        <p:cNvGrpSpPr/>
        <p:nvPr/>
      </p:nvGrpSpPr>
      <p:grpSpPr>
        <a:xfrm>
          <a:off x="0" y="0"/>
          <a:ext cx="0" cy="0"/>
          <a:chOff x="0" y="0"/>
          <a:chExt cx="0" cy="0"/>
        </a:xfrm>
      </p:grpSpPr>
      <p:sp>
        <p:nvSpPr>
          <p:cNvPr id="719" name="Google Shape;719;p37: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20" name="Google Shape;720;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8"/>
        <p:cNvGrpSpPr/>
        <p:nvPr/>
      </p:nvGrpSpPr>
      <p:grpSpPr>
        <a:xfrm>
          <a:off x="0" y="0"/>
          <a:ext cx="0" cy="0"/>
          <a:chOff x="0" y="0"/>
          <a:chExt cx="0" cy="0"/>
        </a:xfrm>
      </p:grpSpPr>
      <p:sp>
        <p:nvSpPr>
          <p:cNvPr id="729" name="Google Shape;729;p3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30" name="Google Shape;730;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8"/>
        <p:cNvGrpSpPr/>
        <p:nvPr/>
      </p:nvGrpSpPr>
      <p:grpSpPr>
        <a:xfrm>
          <a:off x="0" y="0"/>
          <a:ext cx="0" cy="0"/>
          <a:chOff x="0" y="0"/>
          <a:chExt cx="0" cy="0"/>
        </a:xfrm>
      </p:grpSpPr>
      <p:sp>
        <p:nvSpPr>
          <p:cNvPr id="739" name="Google Shape;739;p39: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40" name="Google Shape;740;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8"/>
        <p:cNvGrpSpPr/>
        <p:nvPr/>
      </p:nvGrpSpPr>
      <p:grpSpPr>
        <a:xfrm>
          <a:off x="0" y="0"/>
          <a:ext cx="0" cy="0"/>
          <a:chOff x="0" y="0"/>
          <a:chExt cx="0" cy="0"/>
        </a:xfrm>
      </p:grpSpPr>
      <p:sp>
        <p:nvSpPr>
          <p:cNvPr id="749" name="Google Shape;749;p4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50" name="Google Shape;750;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7"/>
        <p:cNvGrpSpPr/>
        <p:nvPr/>
      </p:nvGrpSpPr>
      <p:grpSpPr>
        <a:xfrm>
          <a:off x="0" y="0"/>
          <a:ext cx="0" cy="0"/>
          <a:chOff x="0" y="0"/>
          <a:chExt cx="0" cy="0"/>
        </a:xfrm>
      </p:grpSpPr>
      <p:sp>
        <p:nvSpPr>
          <p:cNvPr id="758" name="Google Shape;758;p4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59" name="Google Shape;759;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7"/>
        <p:cNvGrpSpPr/>
        <p:nvPr/>
      </p:nvGrpSpPr>
      <p:grpSpPr>
        <a:xfrm>
          <a:off x="0" y="0"/>
          <a:ext cx="0" cy="0"/>
          <a:chOff x="0" y="0"/>
          <a:chExt cx="0" cy="0"/>
        </a:xfrm>
      </p:grpSpPr>
      <p:sp>
        <p:nvSpPr>
          <p:cNvPr id="768" name="Google Shape;768;p4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69" name="Google Shape;769;p4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6"/>
        <p:cNvGrpSpPr/>
        <p:nvPr/>
      </p:nvGrpSpPr>
      <p:grpSpPr>
        <a:xfrm>
          <a:off x="0" y="0"/>
          <a:ext cx="0" cy="0"/>
          <a:chOff x="0" y="0"/>
          <a:chExt cx="0" cy="0"/>
        </a:xfrm>
      </p:grpSpPr>
      <p:sp>
        <p:nvSpPr>
          <p:cNvPr id="777" name="Google Shape;777;p4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78" name="Google Shape;778;p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23_Title Slide">
  <p:cSld name="23_Title Slide">
    <p:spTree>
      <p:nvGrpSpPr>
        <p:cNvPr id="1" name="Shape 98"/>
        <p:cNvGrpSpPr/>
        <p:nvPr/>
      </p:nvGrpSpPr>
      <p:grpSpPr>
        <a:xfrm>
          <a:off x="0" y="0"/>
          <a:ext cx="0" cy="0"/>
          <a:chOff x="0" y="0"/>
          <a:chExt cx="0" cy="0"/>
        </a:xfrm>
      </p:grpSpPr>
      <p:sp>
        <p:nvSpPr>
          <p:cNvPr id="99" name="Google Shape;99;p2"/>
          <p:cNvSpPr>
            <a:spLocks noGrp="1"/>
          </p:cNvSpPr>
          <p:nvPr>
            <p:ph type="pic" idx="2"/>
          </p:nvPr>
        </p:nvSpPr>
        <p:spPr>
          <a:xfrm>
            <a:off x="1" y="0"/>
            <a:ext cx="9741000" cy="5962800"/>
          </a:xfrm>
          <a:prstGeom prst="rect">
            <a:avLst/>
          </a:prstGeom>
          <a:solidFill>
            <a:srgbClr val="D8D8D8">
              <a:alpha val="49800"/>
            </a:srgbClr>
          </a:solidFill>
          <a:ln>
            <a:noFill/>
          </a:ln>
        </p:spPr>
      </p:sp>
      <p:sp>
        <p:nvSpPr>
          <p:cNvPr id="101" name="Google Shape;101;p2"/>
          <p:cNvSpPr/>
          <p:nvPr/>
        </p:nvSpPr>
        <p:spPr>
          <a:xfrm>
            <a:off x="3150823" y="583447"/>
            <a:ext cx="6516900" cy="45600"/>
          </a:xfrm>
          <a:prstGeom prst="rect">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02" name="Google Shape;102;p2"/>
          <p:cNvPicPr preferRelativeResize="0"/>
          <p:nvPr/>
        </p:nvPicPr>
        <p:blipFill rotWithShape="1">
          <a:blip r:embed="rId2">
            <a:alphaModFix/>
          </a:blip>
          <a:srcRect t="27876" b="25429"/>
          <a:stretch/>
        </p:blipFill>
        <p:spPr>
          <a:xfrm>
            <a:off x="9782999" y="59789"/>
            <a:ext cx="2305141" cy="1076344"/>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99"/>
                                        </p:tgtEl>
                                        <p:attrNameLst>
                                          <p:attrName>style.visibility</p:attrName>
                                        </p:attrNameLst>
                                      </p:cBhvr>
                                      <p:to>
                                        <p:strVal val="visible"/>
                                      </p:to>
                                    </p:set>
                                    <p:anim calcmode="lin" valueType="num">
                                      <p:cBhvr additive="base">
                                        <p:cTn id="7" dur="500"/>
                                        <p:tgtEl>
                                          <p:spTgt spid="9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spTree>
      <p:nvGrpSpPr>
        <p:cNvPr id="1" name="Shape 103"/>
        <p:cNvGrpSpPr/>
        <p:nvPr/>
      </p:nvGrpSpPr>
      <p:grpSpPr>
        <a:xfrm>
          <a:off x="0" y="0"/>
          <a:ext cx="0" cy="0"/>
          <a:chOff x="0" y="0"/>
          <a:chExt cx="0" cy="0"/>
        </a:xfrm>
      </p:grpSpPr>
      <p:sp>
        <p:nvSpPr>
          <p:cNvPr id="104" name="Google Shape;104;p3"/>
          <p:cNvSpPr txBox="1">
            <a:spLocks noGrp="1"/>
          </p:cNvSpPr>
          <p:nvPr>
            <p:ph type="ctrTitle"/>
          </p:nvPr>
        </p:nvSpPr>
        <p:spPr>
          <a:xfrm>
            <a:off x="1524000" y="1122363"/>
            <a:ext cx="9144000" cy="2387700"/>
          </a:xfrm>
          <a:prstGeom prst="rect">
            <a:avLst/>
          </a:prstGeom>
          <a:noFill/>
          <a:ln>
            <a:noFill/>
          </a:ln>
        </p:spPr>
        <p:txBody>
          <a:bodyPr spcFirstLastPara="1" wrap="square" lIns="91425" tIns="45700" rIns="91425" bIns="45700" anchor="b" anchorCtr="0">
            <a:normAutofit/>
          </a:bodyPr>
          <a:lstStyle>
            <a:lvl1pPr lvl="0" algn="ctr" rtl="0">
              <a:lnSpc>
                <a:spcPct val="90000"/>
              </a:lnSpc>
              <a:spcBef>
                <a:spcPts val="0"/>
              </a:spcBef>
              <a:spcAft>
                <a:spcPts val="0"/>
              </a:spcAft>
              <a:buClr>
                <a:schemeClr val="dk1"/>
              </a:buClr>
              <a:buSzPts val="6000"/>
              <a:buFont typeface="Calibri"/>
              <a:buNone/>
              <a:defRPr sz="60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05" name="Google Shape;105;p3"/>
          <p:cNvSpPr txBox="1">
            <a:spLocks noGrp="1"/>
          </p:cNvSpPr>
          <p:nvPr>
            <p:ph type="subTitle" idx="1"/>
          </p:nvPr>
        </p:nvSpPr>
        <p:spPr>
          <a:xfrm>
            <a:off x="1524000" y="3602038"/>
            <a:ext cx="9144000" cy="1655700"/>
          </a:xfrm>
          <a:prstGeom prst="rect">
            <a:avLst/>
          </a:prstGeom>
          <a:noFill/>
          <a:ln>
            <a:noFill/>
          </a:ln>
        </p:spPr>
        <p:txBody>
          <a:bodyPr spcFirstLastPara="1" wrap="square" lIns="91425" tIns="45700" rIns="91425" bIns="45700" anchor="t" anchorCtr="0">
            <a:normAutofit/>
          </a:bodyPr>
          <a:lstStyle>
            <a:lvl1pPr lvl="0" algn="ctr" rtl="0">
              <a:lnSpc>
                <a:spcPct val="90000"/>
              </a:lnSpc>
              <a:spcBef>
                <a:spcPts val="1000"/>
              </a:spcBef>
              <a:spcAft>
                <a:spcPts val="0"/>
              </a:spcAft>
              <a:buClr>
                <a:schemeClr val="dk1"/>
              </a:buClr>
              <a:buSzPts val="2400"/>
              <a:buNone/>
              <a:defRPr sz="2400"/>
            </a:lvl1pPr>
            <a:lvl2pPr lvl="1" algn="ctr" rtl="0">
              <a:lnSpc>
                <a:spcPct val="90000"/>
              </a:lnSpc>
              <a:spcBef>
                <a:spcPts val="500"/>
              </a:spcBef>
              <a:spcAft>
                <a:spcPts val="0"/>
              </a:spcAft>
              <a:buClr>
                <a:schemeClr val="dk1"/>
              </a:buClr>
              <a:buSzPts val="2000"/>
              <a:buNone/>
              <a:defRPr sz="2000"/>
            </a:lvl2pPr>
            <a:lvl3pPr lvl="2" algn="ctr" rtl="0">
              <a:lnSpc>
                <a:spcPct val="90000"/>
              </a:lnSpc>
              <a:spcBef>
                <a:spcPts val="500"/>
              </a:spcBef>
              <a:spcAft>
                <a:spcPts val="0"/>
              </a:spcAft>
              <a:buClr>
                <a:schemeClr val="dk1"/>
              </a:buClr>
              <a:buSzPts val="1800"/>
              <a:buNone/>
              <a:defRPr sz="1800"/>
            </a:lvl3pPr>
            <a:lvl4pPr lvl="3" algn="ctr" rtl="0">
              <a:lnSpc>
                <a:spcPct val="90000"/>
              </a:lnSpc>
              <a:spcBef>
                <a:spcPts val="500"/>
              </a:spcBef>
              <a:spcAft>
                <a:spcPts val="0"/>
              </a:spcAft>
              <a:buClr>
                <a:schemeClr val="dk1"/>
              </a:buClr>
              <a:buSzPts val="1600"/>
              <a:buNone/>
              <a:defRPr sz="1600"/>
            </a:lvl4pPr>
            <a:lvl5pPr lvl="4" algn="ctr" rtl="0">
              <a:lnSpc>
                <a:spcPct val="90000"/>
              </a:lnSpc>
              <a:spcBef>
                <a:spcPts val="500"/>
              </a:spcBef>
              <a:spcAft>
                <a:spcPts val="0"/>
              </a:spcAft>
              <a:buClr>
                <a:schemeClr val="dk1"/>
              </a:buClr>
              <a:buSzPts val="1600"/>
              <a:buNone/>
              <a:defRPr sz="1600"/>
            </a:lvl5pPr>
            <a:lvl6pPr lvl="5" algn="ctr" rtl="0">
              <a:lnSpc>
                <a:spcPct val="90000"/>
              </a:lnSpc>
              <a:spcBef>
                <a:spcPts val="500"/>
              </a:spcBef>
              <a:spcAft>
                <a:spcPts val="0"/>
              </a:spcAft>
              <a:buClr>
                <a:schemeClr val="dk1"/>
              </a:buClr>
              <a:buSzPts val="1600"/>
              <a:buNone/>
              <a:defRPr sz="1600"/>
            </a:lvl6pPr>
            <a:lvl7pPr lvl="6" algn="ctr" rtl="0">
              <a:lnSpc>
                <a:spcPct val="90000"/>
              </a:lnSpc>
              <a:spcBef>
                <a:spcPts val="500"/>
              </a:spcBef>
              <a:spcAft>
                <a:spcPts val="0"/>
              </a:spcAft>
              <a:buClr>
                <a:schemeClr val="dk1"/>
              </a:buClr>
              <a:buSzPts val="1600"/>
              <a:buNone/>
              <a:defRPr sz="1600"/>
            </a:lvl7pPr>
            <a:lvl8pPr lvl="7" algn="ctr" rtl="0">
              <a:lnSpc>
                <a:spcPct val="90000"/>
              </a:lnSpc>
              <a:spcBef>
                <a:spcPts val="500"/>
              </a:spcBef>
              <a:spcAft>
                <a:spcPts val="0"/>
              </a:spcAft>
              <a:buClr>
                <a:schemeClr val="dk1"/>
              </a:buClr>
              <a:buSzPts val="1600"/>
              <a:buNone/>
              <a:defRPr sz="1600"/>
            </a:lvl8pPr>
            <a:lvl9pPr lvl="8" algn="ctr" rtl="0">
              <a:lnSpc>
                <a:spcPct val="90000"/>
              </a:lnSpc>
              <a:spcBef>
                <a:spcPts val="500"/>
              </a:spcBef>
              <a:spcAft>
                <a:spcPts val="0"/>
              </a:spcAft>
              <a:buClr>
                <a:schemeClr val="dk1"/>
              </a:buClr>
              <a:buSzPts val="1600"/>
              <a:buNone/>
              <a:defRPr sz="1600"/>
            </a:lvl9pPr>
          </a:lstStyle>
          <a:p>
            <a:endParaRPr/>
          </a:p>
        </p:txBody>
      </p:sp>
      <p:sp>
        <p:nvSpPr>
          <p:cNvPr id="106" name="Google Shape;106;p3"/>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07" name="Google Shape;107;p3"/>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08" name="Google Shape;108;p3"/>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Title and Content" type="obj">
  <p:cSld name="OBJECT">
    <p:spTree>
      <p:nvGrpSpPr>
        <p:cNvPr id="1" name="Shape 109"/>
        <p:cNvGrpSpPr/>
        <p:nvPr/>
      </p:nvGrpSpPr>
      <p:grpSpPr>
        <a:xfrm>
          <a:off x="0" y="0"/>
          <a:ext cx="0" cy="0"/>
          <a:chOff x="0" y="0"/>
          <a:chExt cx="0" cy="0"/>
        </a:xfrm>
      </p:grpSpPr>
      <p:sp>
        <p:nvSpPr>
          <p:cNvPr id="110" name="Google Shape;110;p4"/>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11" name="Google Shape;111;p4"/>
          <p:cNvSpPr txBox="1">
            <a:spLocks noGrp="1"/>
          </p:cNvSpPr>
          <p:nvPr>
            <p:ph type="body" idx="1"/>
          </p:nvPr>
        </p:nvSpPr>
        <p:spPr>
          <a:xfrm>
            <a:off x="838200" y="1825625"/>
            <a:ext cx="10515600" cy="43512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12" name="Google Shape;112;p4"/>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13" name="Google Shape;113;p4"/>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14" name="Google Shape;114;p4"/>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_HEADER">
    <p:spTree>
      <p:nvGrpSpPr>
        <p:cNvPr id="1" name="Shape 115"/>
        <p:cNvGrpSpPr/>
        <p:nvPr/>
      </p:nvGrpSpPr>
      <p:grpSpPr>
        <a:xfrm>
          <a:off x="0" y="0"/>
          <a:ext cx="0" cy="0"/>
          <a:chOff x="0" y="0"/>
          <a:chExt cx="0" cy="0"/>
        </a:xfrm>
      </p:grpSpPr>
      <p:sp>
        <p:nvSpPr>
          <p:cNvPr id="116" name="Google Shape;116;p5"/>
          <p:cNvSpPr txBox="1">
            <a:spLocks noGrp="1"/>
          </p:cNvSpPr>
          <p:nvPr>
            <p:ph type="title"/>
          </p:nvPr>
        </p:nvSpPr>
        <p:spPr>
          <a:xfrm>
            <a:off x="831850" y="1709738"/>
            <a:ext cx="10515600" cy="2852700"/>
          </a:xfrm>
          <a:prstGeom prst="rect">
            <a:avLst/>
          </a:prstGeom>
          <a:noFill/>
          <a:ln>
            <a:noFill/>
          </a:ln>
        </p:spPr>
        <p:txBody>
          <a:bodyPr spcFirstLastPara="1" wrap="square" lIns="91425" tIns="45700" rIns="91425" bIns="45700" anchor="b" anchorCtr="0">
            <a:normAutofit/>
          </a:bodyPr>
          <a:lstStyle>
            <a:lvl1pPr lvl="0" algn="l" rtl="0">
              <a:lnSpc>
                <a:spcPct val="90000"/>
              </a:lnSpc>
              <a:spcBef>
                <a:spcPts val="0"/>
              </a:spcBef>
              <a:spcAft>
                <a:spcPts val="0"/>
              </a:spcAft>
              <a:buClr>
                <a:schemeClr val="dk1"/>
              </a:buClr>
              <a:buSzPts val="6000"/>
              <a:buFont typeface="Calibri"/>
              <a:buNone/>
              <a:defRPr sz="60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17" name="Google Shape;117;p5"/>
          <p:cNvSpPr txBox="1">
            <a:spLocks noGrp="1"/>
          </p:cNvSpPr>
          <p:nvPr>
            <p:ph type="body" idx="1"/>
          </p:nvPr>
        </p:nvSpPr>
        <p:spPr>
          <a:xfrm>
            <a:off x="831850" y="4589463"/>
            <a:ext cx="10515600" cy="1500300"/>
          </a:xfrm>
          <a:prstGeom prst="rect">
            <a:avLst/>
          </a:prstGeom>
          <a:noFill/>
          <a:ln>
            <a:noFill/>
          </a:ln>
        </p:spPr>
        <p:txBody>
          <a:bodyPr spcFirstLastPara="1" wrap="square" lIns="91425" tIns="45700" rIns="91425" bIns="45700" anchor="t" anchorCtr="0">
            <a:normAutofit/>
          </a:bodyPr>
          <a:lstStyle>
            <a:lvl1pPr marL="457200" lvl="0" indent="-228600" algn="l" rtl="0">
              <a:lnSpc>
                <a:spcPct val="90000"/>
              </a:lnSpc>
              <a:spcBef>
                <a:spcPts val="1000"/>
              </a:spcBef>
              <a:spcAft>
                <a:spcPts val="0"/>
              </a:spcAft>
              <a:buClr>
                <a:srgbClr val="888888"/>
              </a:buClr>
              <a:buSzPts val="2400"/>
              <a:buNone/>
              <a:defRPr sz="2400">
                <a:solidFill>
                  <a:srgbClr val="888888"/>
                </a:solidFill>
              </a:defRPr>
            </a:lvl1pPr>
            <a:lvl2pPr marL="914400" lvl="1" indent="-228600" algn="l" rtl="0">
              <a:lnSpc>
                <a:spcPct val="90000"/>
              </a:lnSpc>
              <a:spcBef>
                <a:spcPts val="500"/>
              </a:spcBef>
              <a:spcAft>
                <a:spcPts val="0"/>
              </a:spcAft>
              <a:buClr>
                <a:srgbClr val="888888"/>
              </a:buClr>
              <a:buSzPts val="2000"/>
              <a:buNone/>
              <a:defRPr sz="2000">
                <a:solidFill>
                  <a:srgbClr val="888888"/>
                </a:solidFill>
              </a:defRPr>
            </a:lvl2pPr>
            <a:lvl3pPr marL="1371600" lvl="2" indent="-228600" algn="l" rtl="0">
              <a:lnSpc>
                <a:spcPct val="90000"/>
              </a:lnSpc>
              <a:spcBef>
                <a:spcPts val="500"/>
              </a:spcBef>
              <a:spcAft>
                <a:spcPts val="0"/>
              </a:spcAft>
              <a:buClr>
                <a:srgbClr val="888888"/>
              </a:buClr>
              <a:buSzPts val="1800"/>
              <a:buNone/>
              <a:defRPr sz="1800">
                <a:solidFill>
                  <a:srgbClr val="888888"/>
                </a:solidFill>
              </a:defRPr>
            </a:lvl3pPr>
            <a:lvl4pPr marL="1828800" lvl="3" indent="-228600" algn="l" rtl="0">
              <a:lnSpc>
                <a:spcPct val="90000"/>
              </a:lnSpc>
              <a:spcBef>
                <a:spcPts val="500"/>
              </a:spcBef>
              <a:spcAft>
                <a:spcPts val="0"/>
              </a:spcAft>
              <a:buClr>
                <a:srgbClr val="888888"/>
              </a:buClr>
              <a:buSzPts val="1600"/>
              <a:buNone/>
              <a:defRPr sz="1600">
                <a:solidFill>
                  <a:srgbClr val="888888"/>
                </a:solidFill>
              </a:defRPr>
            </a:lvl4pPr>
            <a:lvl5pPr marL="2286000" lvl="4" indent="-228600" algn="l" rtl="0">
              <a:lnSpc>
                <a:spcPct val="90000"/>
              </a:lnSpc>
              <a:spcBef>
                <a:spcPts val="500"/>
              </a:spcBef>
              <a:spcAft>
                <a:spcPts val="0"/>
              </a:spcAft>
              <a:buClr>
                <a:srgbClr val="888888"/>
              </a:buClr>
              <a:buSzPts val="1600"/>
              <a:buNone/>
              <a:defRPr sz="1600">
                <a:solidFill>
                  <a:srgbClr val="888888"/>
                </a:solidFill>
              </a:defRPr>
            </a:lvl5pPr>
            <a:lvl6pPr marL="2743200" lvl="5" indent="-228600" algn="l" rtl="0">
              <a:lnSpc>
                <a:spcPct val="90000"/>
              </a:lnSpc>
              <a:spcBef>
                <a:spcPts val="500"/>
              </a:spcBef>
              <a:spcAft>
                <a:spcPts val="0"/>
              </a:spcAft>
              <a:buClr>
                <a:srgbClr val="888888"/>
              </a:buClr>
              <a:buSzPts val="1600"/>
              <a:buNone/>
              <a:defRPr sz="1600">
                <a:solidFill>
                  <a:srgbClr val="888888"/>
                </a:solidFill>
              </a:defRPr>
            </a:lvl6pPr>
            <a:lvl7pPr marL="3200400" lvl="6" indent="-228600" algn="l" rtl="0">
              <a:lnSpc>
                <a:spcPct val="90000"/>
              </a:lnSpc>
              <a:spcBef>
                <a:spcPts val="500"/>
              </a:spcBef>
              <a:spcAft>
                <a:spcPts val="0"/>
              </a:spcAft>
              <a:buClr>
                <a:srgbClr val="888888"/>
              </a:buClr>
              <a:buSzPts val="1600"/>
              <a:buNone/>
              <a:defRPr sz="1600">
                <a:solidFill>
                  <a:srgbClr val="888888"/>
                </a:solidFill>
              </a:defRPr>
            </a:lvl7pPr>
            <a:lvl8pPr marL="3657600" lvl="7" indent="-228600" algn="l" rtl="0">
              <a:lnSpc>
                <a:spcPct val="90000"/>
              </a:lnSpc>
              <a:spcBef>
                <a:spcPts val="500"/>
              </a:spcBef>
              <a:spcAft>
                <a:spcPts val="0"/>
              </a:spcAft>
              <a:buClr>
                <a:srgbClr val="888888"/>
              </a:buClr>
              <a:buSzPts val="1600"/>
              <a:buNone/>
              <a:defRPr sz="1600">
                <a:solidFill>
                  <a:srgbClr val="888888"/>
                </a:solidFill>
              </a:defRPr>
            </a:lvl8pPr>
            <a:lvl9pPr marL="4114800" lvl="8" indent="-228600" algn="l" rtl="0">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118" name="Google Shape;118;p5"/>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19" name="Google Shape;119;p5"/>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20" name="Google Shape;120;p5"/>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matchingName="Two Content" type="twoObj">
  <p:cSld name="TWO_OBJECTS">
    <p:spTree>
      <p:nvGrpSpPr>
        <p:cNvPr id="1" name="Shape 121"/>
        <p:cNvGrpSpPr/>
        <p:nvPr/>
      </p:nvGrpSpPr>
      <p:grpSpPr>
        <a:xfrm>
          <a:off x="0" y="0"/>
          <a:ext cx="0" cy="0"/>
          <a:chOff x="0" y="0"/>
          <a:chExt cx="0" cy="0"/>
        </a:xfrm>
      </p:grpSpPr>
      <p:sp>
        <p:nvSpPr>
          <p:cNvPr id="122" name="Google Shape;122;p6"/>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23" name="Google Shape;123;p6"/>
          <p:cNvSpPr txBox="1">
            <a:spLocks noGrp="1"/>
          </p:cNvSpPr>
          <p:nvPr>
            <p:ph type="body" idx="1"/>
          </p:nvPr>
        </p:nvSpPr>
        <p:spPr>
          <a:xfrm>
            <a:off x="838200" y="1825625"/>
            <a:ext cx="5181600" cy="43512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24" name="Google Shape;124;p6"/>
          <p:cNvSpPr txBox="1">
            <a:spLocks noGrp="1"/>
          </p:cNvSpPr>
          <p:nvPr>
            <p:ph type="body" idx="2"/>
          </p:nvPr>
        </p:nvSpPr>
        <p:spPr>
          <a:xfrm>
            <a:off x="6172200" y="1825625"/>
            <a:ext cx="5181600" cy="43512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25" name="Google Shape;125;p6"/>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26" name="Google Shape;126;p6"/>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27" name="Google Shape;127;p6"/>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matchingName="Comparison" type="twoTxTwoObj">
  <p:cSld name="TWO_OBJECTS_WITH_TEXT">
    <p:spTree>
      <p:nvGrpSpPr>
        <p:cNvPr id="1" name="Shape 128"/>
        <p:cNvGrpSpPr/>
        <p:nvPr/>
      </p:nvGrpSpPr>
      <p:grpSpPr>
        <a:xfrm>
          <a:off x="0" y="0"/>
          <a:ext cx="0" cy="0"/>
          <a:chOff x="0" y="0"/>
          <a:chExt cx="0" cy="0"/>
        </a:xfrm>
      </p:grpSpPr>
      <p:sp>
        <p:nvSpPr>
          <p:cNvPr id="129" name="Google Shape;129;p7"/>
          <p:cNvSpPr txBox="1">
            <a:spLocks noGrp="1"/>
          </p:cNvSpPr>
          <p:nvPr>
            <p:ph type="title"/>
          </p:nvPr>
        </p:nvSpPr>
        <p:spPr>
          <a:xfrm>
            <a:off x="839788"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30" name="Google Shape;130;p7"/>
          <p:cNvSpPr txBox="1">
            <a:spLocks noGrp="1"/>
          </p:cNvSpPr>
          <p:nvPr>
            <p:ph type="body" idx="1"/>
          </p:nvPr>
        </p:nvSpPr>
        <p:spPr>
          <a:xfrm>
            <a:off x="839788" y="1681163"/>
            <a:ext cx="5157900" cy="823800"/>
          </a:xfrm>
          <a:prstGeom prst="rect">
            <a:avLst/>
          </a:prstGeom>
          <a:noFill/>
          <a:ln>
            <a:noFill/>
          </a:ln>
        </p:spPr>
        <p:txBody>
          <a:bodyPr spcFirstLastPara="1" wrap="square" lIns="91425" tIns="45700" rIns="91425" bIns="45700" anchor="b" anchorCtr="0">
            <a:normAutofit/>
          </a:bodyPr>
          <a:lstStyle>
            <a:lvl1pPr marL="457200" lvl="0" indent="-228600" algn="l" rtl="0">
              <a:lnSpc>
                <a:spcPct val="90000"/>
              </a:lnSpc>
              <a:spcBef>
                <a:spcPts val="1000"/>
              </a:spcBef>
              <a:spcAft>
                <a:spcPts val="0"/>
              </a:spcAft>
              <a:buClr>
                <a:schemeClr val="dk1"/>
              </a:buClr>
              <a:buSzPts val="2400"/>
              <a:buNone/>
              <a:defRPr sz="2400" b="1"/>
            </a:lvl1pPr>
            <a:lvl2pPr marL="914400" lvl="1" indent="-228600" algn="l" rtl="0">
              <a:lnSpc>
                <a:spcPct val="90000"/>
              </a:lnSpc>
              <a:spcBef>
                <a:spcPts val="500"/>
              </a:spcBef>
              <a:spcAft>
                <a:spcPts val="0"/>
              </a:spcAft>
              <a:buClr>
                <a:schemeClr val="dk1"/>
              </a:buClr>
              <a:buSzPts val="2000"/>
              <a:buNone/>
              <a:defRPr sz="2000" b="1"/>
            </a:lvl2pPr>
            <a:lvl3pPr marL="1371600" lvl="2" indent="-228600" algn="l" rtl="0">
              <a:lnSpc>
                <a:spcPct val="90000"/>
              </a:lnSpc>
              <a:spcBef>
                <a:spcPts val="500"/>
              </a:spcBef>
              <a:spcAft>
                <a:spcPts val="0"/>
              </a:spcAft>
              <a:buClr>
                <a:schemeClr val="dk1"/>
              </a:buClr>
              <a:buSzPts val="1800"/>
              <a:buNone/>
              <a:defRPr sz="1800" b="1"/>
            </a:lvl3pPr>
            <a:lvl4pPr marL="1828800" lvl="3" indent="-228600" algn="l" rtl="0">
              <a:lnSpc>
                <a:spcPct val="90000"/>
              </a:lnSpc>
              <a:spcBef>
                <a:spcPts val="500"/>
              </a:spcBef>
              <a:spcAft>
                <a:spcPts val="0"/>
              </a:spcAft>
              <a:buClr>
                <a:schemeClr val="dk1"/>
              </a:buClr>
              <a:buSzPts val="1600"/>
              <a:buNone/>
              <a:defRPr sz="1600" b="1"/>
            </a:lvl4pPr>
            <a:lvl5pPr marL="2286000" lvl="4" indent="-228600" algn="l" rtl="0">
              <a:lnSpc>
                <a:spcPct val="90000"/>
              </a:lnSpc>
              <a:spcBef>
                <a:spcPts val="500"/>
              </a:spcBef>
              <a:spcAft>
                <a:spcPts val="0"/>
              </a:spcAft>
              <a:buClr>
                <a:schemeClr val="dk1"/>
              </a:buClr>
              <a:buSzPts val="1600"/>
              <a:buNone/>
              <a:defRPr sz="1600" b="1"/>
            </a:lvl5pPr>
            <a:lvl6pPr marL="2743200" lvl="5" indent="-228600" algn="l" rtl="0">
              <a:lnSpc>
                <a:spcPct val="90000"/>
              </a:lnSpc>
              <a:spcBef>
                <a:spcPts val="500"/>
              </a:spcBef>
              <a:spcAft>
                <a:spcPts val="0"/>
              </a:spcAft>
              <a:buClr>
                <a:schemeClr val="dk1"/>
              </a:buClr>
              <a:buSzPts val="1600"/>
              <a:buNone/>
              <a:defRPr sz="1600" b="1"/>
            </a:lvl6pPr>
            <a:lvl7pPr marL="3200400" lvl="6" indent="-228600" algn="l" rtl="0">
              <a:lnSpc>
                <a:spcPct val="90000"/>
              </a:lnSpc>
              <a:spcBef>
                <a:spcPts val="500"/>
              </a:spcBef>
              <a:spcAft>
                <a:spcPts val="0"/>
              </a:spcAft>
              <a:buClr>
                <a:schemeClr val="dk1"/>
              </a:buClr>
              <a:buSzPts val="1600"/>
              <a:buNone/>
              <a:defRPr sz="1600" b="1"/>
            </a:lvl7pPr>
            <a:lvl8pPr marL="3657600" lvl="7" indent="-228600" algn="l" rtl="0">
              <a:lnSpc>
                <a:spcPct val="90000"/>
              </a:lnSpc>
              <a:spcBef>
                <a:spcPts val="500"/>
              </a:spcBef>
              <a:spcAft>
                <a:spcPts val="0"/>
              </a:spcAft>
              <a:buClr>
                <a:schemeClr val="dk1"/>
              </a:buClr>
              <a:buSzPts val="1600"/>
              <a:buNone/>
              <a:defRPr sz="1600" b="1"/>
            </a:lvl8pPr>
            <a:lvl9pPr marL="4114800" lvl="8" indent="-228600" algn="l" rtl="0">
              <a:lnSpc>
                <a:spcPct val="90000"/>
              </a:lnSpc>
              <a:spcBef>
                <a:spcPts val="500"/>
              </a:spcBef>
              <a:spcAft>
                <a:spcPts val="0"/>
              </a:spcAft>
              <a:buClr>
                <a:schemeClr val="dk1"/>
              </a:buClr>
              <a:buSzPts val="1600"/>
              <a:buNone/>
              <a:defRPr sz="1600" b="1"/>
            </a:lvl9pPr>
          </a:lstStyle>
          <a:p>
            <a:endParaRPr/>
          </a:p>
        </p:txBody>
      </p:sp>
      <p:sp>
        <p:nvSpPr>
          <p:cNvPr id="131" name="Google Shape;131;p7"/>
          <p:cNvSpPr txBox="1">
            <a:spLocks noGrp="1"/>
          </p:cNvSpPr>
          <p:nvPr>
            <p:ph type="body" idx="2"/>
          </p:nvPr>
        </p:nvSpPr>
        <p:spPr>
          <a:xfrm>
            <a:off x="839788" y="2505075"/>
            <a:ext cx="5157900" cy="36846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32" name="Google Shape;132;p7"/>
          <p:cNvSpPr txBox="1">
            <a:spLocks noGrp="1"/>
          </p:cNvSpPr>
          <p:nvPr>
            <p:ph type="body" idx="3"/>
          </p:nvPr>
        </p:nvSpPr>
        <p:spPr>
          <a:xfrm>
            <a:off x="6172200" y="1681163"/>
            <a:ext cx="5183100" cy="823800"/>
          </a:xfrm>
          <a:prstGeom prst="rect">
            <a:avLst/>
          </a:prstGeom>
          <a:noFill/>
          <a:ln>
            <a:noFill/>
          </a:ln>
        </p:spPr>
        <p:txBody>
          <a:bodyPr spcFirstLastPara="1" wrap="square" lIns="91425" tIns="45700" rIns="91425" bIns="45700" anchor="b" anchorCtr="0">
            <a:normAutofit/>
          </a:bodyPr>
          <a:lstStyle>
            <a:lvl1pPr marL="457200" lvl="0" indent="-228600" algn="l" rtl="0">
              <a:lnSpc>
                <a:spcPct val="90000"/>
              </a:lnSpc>
              <a:spcBef>
                <a:spcPts val="1000"/>
              </a:spcBef>
              <a:spcAft>
                <a:spcPts val="0"/>
              </a:spcAft>
              <a:buClr>
                <a:schemeClr val="dk1"/>
              </a:buClr>
              <a:buSzPts val="2400"/>
              <a:buNone/>
              <a:defRPr sz="2400" b="1"/>
            </a:lvl1pPr>
            <a:lvl2pPr marL="914400" lvl="1" indent="-228600" algn="l" rtl="0">
              <a:lnSpc>
                <a:spcPct val="90000"/>
              </a:lnSpc>
              <a:spcBef>
                <a:spcPts val="500"/>
              </a:spcBef>
              <a:spcAft>
                <a:spcPts val="0"/>
              </a:spcAft>
              <a:buClr>
                <a:schemeClr val="dk1"/>
              </a:buClr>
              <a:buSzPts val="2000"/>
              <a:buNone/>
              <a:defRPr sz="2000" b="1"/>
            </a:lvl2pPr>
            <a:lvl3pPr marL="1371600" lvl="2" indent="-228600" algn="l" rtl="0">
              <a:lnSpc>
                <a:spcPct val="90000"/>
              </a:lnSpc>
              <a:spcBef>
                <a:spcPts val="500"/>
              </a:spcBef>
              <a:spcAft>
                <a:spcPts val="0"/>
              </a:spcAft>
              <a:buClr>
                <a:schemeClr val="dk1"/>
              </a:buClr>
              <a:buSzPts val="1800"/>
              <a:buNone/>
              <a:defRPr sz="1800" b="1"/>
            </a:lvl3pPr>
            <a:lvl4pPr marL="1828800" lvl="3" indent="-228600" algn="l" rtl="0">
              <a:lnSpc>
                <a:spcPct val="90000"/>
              </a:lnSpc>
              <a:spcBef>
                <a:spcPts val="500"/>
              </a:spcBef>
              <a:spcAft>
                <a:spcPts val="0"/>
              </a:spcAft>
              <a:buClr>
                <a:schemeClr val="dk1"/>
              </a:buClr>
              <a:buSzPts val="1600"/>
              <a:buNone/>
              <a:defRPr sz="1600" b="1"/>
            </a:lvl4pPr>
            <a:lvl5pPr marL="2286000" lvl="4" indent="-228600" algn="l" rtl="0">
              <a:lnSpc>
                <a:spcPct val="90000"/>
              </a:lnSpc>
              <a:spcBef>
                <a:spcPts val="500"/>
              </a:spcBef>
              <a:spcAft>
                <a:spcPts val="0"/>
              </a:spcAft>
              <a:buClr>
                <a:schemeClr val="dk1"/>
              </a:buClr>
              <a:buSzPts val="1600"/>
              <a:buNone/>
              <a:defRPr sz="1600" b="1"/>
            </a:lvl5pPr>
            <a:lvl6pPr marL="2743200" lvl="5" indent="-228600" algn="l" rtl="0">
              <a:lnSpc>
                <a:spcPct val="90000"/>
              </a:lnSpc>
              <a:spcBef>
                <a:spcPts val="500"/>
              </a:spcBef>
              <a:spcAft>
                <a:spcPts val="0"/>
              </a:spcAft>
              <a:buClr>
                <a:schemeClr val="dk1"/>
              </a:buClr>
              <a:buSzPts val="1600"/>
              <a:buNone/>
              <a:defRPr sz="1600" b="1"/>
            </a:lvl6pPr>
            <a:lvl7pPr marL="3200400" lvl="6" indent="-228600" algn="l" rtl="0">
              <a:lnSpc>
                <a:spcPct val="90000"/>
              </a:lnSpc>
              <a:spcBef>
                <a:spcPts val="500"/>
              </a:spcBef>
              <a:spcAft>
                <a:spcPts val="0"/>
              </a:spcAft>
              <a:buClr>
                <a:schemeClr val="dk1"/>
              </a:buClr>
              <a:buSzPts val="1600"/>
              <a:buNone/>
              <a:defRPr sz="1600" b="1"/>
            </a:lvl7pPr>
            <a:lvl8pPr marL="3657600" lvl="7" indent="-228600" algn="l" rtl="0">
              <a:lnSpc>
                <a:spcPct val="90000"/>
              </a:lnSpc>
              <a:spcBef>
                <a:spcPts val="500"/>
              </a:spcBef>
              <a:spcAft>
                <a:spcPts val="0"/>
              </a:spcAft>
              <a:buClr>
                <a:schemeClr val="dk1"/>
              </a:buClr>
              <a:buSzPts val="1600"/>
              <a:buNone/>
              <a:defRPr sz="1600" b="1"/>
            </a:lvl8pPr>
            <a:lvl9pPr marL="4114800" lvl="8" indent="-228600" algn="l" rtl="0">
              <a:lnSpc>
                <a:spcPct val="90000"/>
              </a:lnSpc>
              <a:spcBef>
                <a:spcPts val="500"/>
              </a:spcBef>
              <a:spcAft>
                <a:spcPts val="0"/>
              </a:spcAft>
              <a:buClr>
                <a:schemeClr val="dk1"/>
              </a:buClr>
              <a:buSzPts val="1600"/>
              <a:buNone/>
              <a:defRPr sz="1600" b="1"/>
            </a:lvl9pPr>
          </a:lstStyle>
          <a:p>
            <a:endParaRPr/>
          </a:p>
        </p:txBody>
      </p:sp>
      <p:sp>
        <p:nvSpPr>
          <p:cNvPr id="133" name="Google Shape;133;p7"/>
          <p:cNvSpPr txBox="1">
            <a:spLocks noGrp="1"/>
          </p:cNvSpPr>
          <p:nvPr>
            <p:ph type="body" idx="4"/>
          </p:nvPr>
        </p:nvSpPr>
        <p:spPr>
          <a:xfrm>
            <a:off x="6172200" y="2505075"/>
            <a:ext cx="5183100" cy="36846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34" name="Google Shape;134;p7"/>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35" name="Google Shape;135;p7"/>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36" name="Google Shape;136;p7"/>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matchingName="Title Only" type="titleOnly">
  <p:cSld name="TITLE_ONLY">
    <p:spTree>
      <p:nvGrpSpPr>
        <p:cNvPr id="1" name="Shape 137"/>
        <p:cNvGrpSpPr/>
        <p:nvPr/>
      </p:nvGrpSpPr>
      <p:grpSpPr>
        <a:xfrm>
          <a:off x="0" y="0"/>
          <a:ext cx="0" cy="0"/>
          <a:chOff x="0" y="0"/>
          <a:chExt cx="0" cy="0"/>
        </a:xfrm>
      </p:grpSpPr>
      <p:sp>
        <p:nvSpPr>
          <p:cNvPr id="138" name="Google Shape;138;p8"/>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39" name="Google Shape;139;p8"/>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40" name="Google Shape;140;p8"/>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41" name="Google Shape;141;p8"/>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Blank" type="blank">
  <p:cSld name="BLANK">
    <p:spTree>
      <p:nvGrpSpPr>
        <p:cNvPr id="1" name="Shape 142"/>
        <p:cNvGrpSpPr/>
        <p:nvPr/>
      </p:nvGrpSpPr>
      <p:grpSpPr>
        <a:xfrm>
          <a:off x="0" y="0"/>
          <a:ext cx="0" cy="0"/>
          <a:chOff x="0" y="0"/>
          <a:chExt cx="0" cy="0"/>
        </a:xfrm>
      </p:grpSpPr>
      <p:sp>
        <p:nvSpPr>
          <p:cNvPr id="143" name="Google Shape;143;p9"/>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44" name="Google Shape;144;p9"/>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45" name="Google Shape;145;p9"/>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OBJECT_WITH_CAPTION_TEXT">
    <p:spTree>
      <p:nvGrpSpPr>
        <p:cNvPr id="1" name="Shape 146"/>
        <p:cNvGrpSpPr/>
        <p:nvPr/>
      </p:nvGrpSpPr>
      <p:grpSpPr>
        <a:xfrm>
          <a:off x="0" y="0"/>
          <a:ext cx="0" cy="0"/>
          <a:chOff x="0" y="0"/>
          <a:chExt cx="0" cy="0"/>
        </a:xfrm>
      </p:grpSpPr>
      <p:sp>
        <p:nvSpPr>
          <p:cNvPr id="147" name="Google Shape;147;p10"/>
          <p:cNvSpPr txBox="1">
            <a:spLocks noGrp="1"/>
          </p:cNvSpPr>
          <p:nvPr>
            <p:ph type="title"/>
          </p:nvPr>
        </p:nvSpPr>
        <p:spPr>
          <a:xfrm>
            <a:off x="839788" y="457200"/>
            <a:ext cx="3932100" cy="1600200"/>
          </a:xfrm>
          <a:prstGeom prst="rect">
            <a:avLst/>
          </a:prstGeom>
          <a:noFill/>
          <a:ln>
            <a:noFill/>
          </a:ln>
        </p:spPr>
        <p:txBody>
          <a:bodyPr spcFirstLastPara="1" wrap="square" lIns="91425" tIns="45700" rIns="91425" bIns="45700" anchor="b" anchorCtr="0">
            <a:normAutofit/>
          </a:bodyPr>
          <a:lstStyle>
            <a:lvl1pPr lvl="0" algn="l" rtl="0">
              <a:lnSpc>
                <a:spcPct val="90000"/>
              </a:lnSpc>
              <a:spcBef>
                <a:spcPts val="0"/>
              </a:spcBef>
              <a:spcAft>
                <a:spcPts val="0"/>
              </a:spcAft>
              <a:buClr>
                <a:schemeClr val="dk1"/>
              </a:buClr>
              <a:buSzPts val="3200"/>
              <a:buFont typeface="Calibri"/>
              <a:buNone/>
              <a:defRPr sz="32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48" name="Google Shape;148;p10"/>
          <p:cNvSpPr txBox="1">
            <a:spLocks noGrp="1"/>
          </p:cNvSpPr>
          <p:nvPr>
            <p:ph type="body" idx="1"/>
          </p:nvPr>
        </p:nvSpPr>
        <p:spPr>
          <a:xfrm>
            <a:off x="5183188" y="987425"/>
            <a:ext cx="6172200" cy="4873500"/>
          </a:xfrm>
          <a:prstGeom prst="rect">
            <a:avLst/>
          </a:prstGeom>
          <a:noFill/>
          <a:ln>
            <a:noFill/>
          </a:ln>
        </p:spPr>
        <p:txBody>
          <a:bodyPr spcFirstLastPara="1" wrap="square" lIns="91425" tIns="45700" rIns="91425" bIns="45700" anchor="t" anchorCtr="0">
            <a:normAutofit/>
          </a:bodyPr>
          <a:lstStyle>
            <a:lvl1pPr marL="457200" lvl="0" indent="-431800" algn="l" rtl="0">
              <a:lnSpc>
                <a:spcPct val="90000"/>
              </a:lnSpc>
              <a:spcBef>
                <a:spcPts val="1000"/>
              </a:spcBef>
              <a:spcAft>
                <a:spcPts val="0"/>
              </a:spcAft>
              <a:buClr>
                <a:schemeClr val="dk1"/>
              </a:buClr>
              <a:buSzPts val="3200"/>
              <a:buChar char="•"/>
              <a:defRPr sz="3200"/>
            </a:lvl1pPr>
            <a:lvl2pPr marL="914400" lvl="1" indent="-406400" algn="l" rtl="0">
              <a:lnSpc>
                <a:spcPct val="90000"/>
              </a:lnSpc>
              <a:spcBef>
                <a:spcPts val="500"/>
              </a:spcBef>
              <a:spcAft>
                <a:spcPts val="0"/>
              </a:spcAft>
              <a:buClr>
                <a:schemeClr val="dk1"/>
              </a:buClr>
              <a:buSzPts val="2800"/>
              <a:buChar char="•"/>
              <a:defRPr sz="2800"/>
            </a:lvl2pPr>
            <a:lvl3pPr marL="1371600" lvl="2" indent="-381000" algn="l" rtl="0">
              <a:lnSpc>
                <a:spcPct val="90000"/>
              </a:lnSpc>
              <a:spcBef>
                <a:spcPts val="500"/>
              </a:spcBef>
              <a:spcAft>
                <a:spcPts val="0"/>
              </a:spcAft>
              <a:buClr>
                <a:schemeClr val="dk1"/>
              </a:buClr>
              <a:buSzPts val="2400"/>
              <a:buChar char="•"/>
              <a:defRPr sz="2400"/>
            </a:lvl3pPr>
            <a:lvl4pPr marL="1828800" lvl="3" indent="-355600" algn="l" rtl="0">
              <a:lnSpc>
                <a:spcPct val="90000"/>
              </a:lnSpc>
              <a:spcBef>
                <a:spcPts val="500"/>
              </a:spcBef>
              <a:spcAft>
                <a:spcPts val="0"/>
              </a:spcAft>
              <a:buClr>
                <a:schemeClr val="dk1"/>
              </a:buClr>
              <a:buSzPts val="2000"/>
              <a:buChar char="•"/>
              <a:defRPr sz="2000"/>
            </a:lvl4pPr>
            <a:lvl5pPr marL="2286000" lvl="4" indent="-355600" algn="l" rtl="0">
              <a:lnSpc>
                <a:spcPct val="90000"/>
              </a:lnSpc>
              <a:spcBef>
                <a:spcPts val="500"/>
              </a:spcBef>
              <a:spcAft>
                <a:spcPts val="0"/>
              </a:spcAft>
              <a:buClr>
                <a:schemeClr val="dk1"/>
              </a:buClr>
              <a:buSzPts val="2000"/>
              <a:buChar char="•"/>
              <a:defRPr sz="2000"/>
            </a:lvl5pPr>
            <a:lvl6pPr marL="2743200" lvl="5" indent="-355600" algn="l" rtl="0">
              <a:lnSpc>
                <a:spcPct val="90000"/>
              </a:lnSpc>
              <a:spcBef>
                <a:spcPts val="500"/>
              </a:spcBef>
              <a:spcAft>
                <a:spcPts val="0"/>
              </a:spcAft>
              <a:buClr>
                <a:schemeClr val="dk1"/>
              </a:buClr>
              <a:buSzPts val="2000"/>
              <a:buChar char="•"/>
              <a:defRPr sz="2000"/>
            </a:lvl6pPr>
            <a:lvl7pPr marL="3200400" lvl="6" indent="-355600" algn="l" rtl="0">
              <a:lnSpc>
                <a:spcPct val="90000"/>
              </a:lnSpc>
              <a:spcBef>
                <a:spcPts val="500"/>
              </a:spcBef>
              <a:spcAft>
                <a:spcPts val="0"/>
              </a:spcAft>
              <a:buClr>
                <a:schemeClr val="dk1"/>
              </a:buClr>
              <a:buSzPts val="2000"/>
              <a:buChar char="•"/>
              <a:defRPr sz="2000"/>
            </a:lvl7pPr>
            <a:lvl8pPr marL="3657600" lvl="7" indent="-355600" algn="l" rtl="0">
              <a:lnSpc>
                <a:spcPct val="90000"/>
              </a:lnSpc>
              <a:spcBef>
                <a:spcPts val="500"/>
              </a:spcBef>
              <a:spcAft>
                <a:spcPts val="0"/>
              </a:spcAft>
              <a:buClr>
                <a:schemeClr val="dk1"/>
              </a:buClr>
              <a:buSzPts val="2000"/>
              <a:buChar char="•"/>
              <a:defRPr sz="2000"/>
            </a:lvl8pPr>
            <a:lvl9pPr marL="4114800" lvl="8" indent="-355600" algn="l" rtl="0">
              <a:lnSpc>
                <a:spcPct val="90000"/>
              </a:lnSpc>
              <a:spcBef>
                <a:spcPts val="500"/>
              </a:spcBef>
              <a:spcAft>
                <a:spcPts val="0"/>
              </a:spcAft>
              <a:buClr>
                <a:schemeClr val="dk1"/>
              </a:buClr>
              <a:buSzPts val="2000"/>
              <a:buChar char="•"/>
              <a:defRPr sz="2000"/>
            </a:lvl9pPr>
          </a:lstStyle>
          <a:p>
            <a:endParaRPr/>
          </a:p>
        </p:txBody>
      </p:sp>
      <p:sp>
        <p:nvSpPr>
          <p:cNvPr id="149" name="Google Shape;149;p10"/>
          <p:cNvSpPr txBox="1">
            <a:spLocks noGrp="1"/>
          </p:cNvSpPr>
          <p:nvPr>
            <p:ph type="body" idx="2"/>
          </p:nvPr>
        </p:nvSpPr>
        <p:spPr>
          <a:xfrm>
            <a:off x="839788" y="2057400"/>
            <a:ext cx="3932100" cy="3811500"/>
          </a:xfrm>
          <a:prstGeom prst="rect">
            <a:avLst/>
          </a:prstGeom>
          <a:noFill/>
          <a:ln>
            <a:noFill/>
          </a:ln>
        </p:spPr>
        <p:txBody>
          <a:bodyPr spcFirstLastPara="1" wrap="square" lIns="91425" tIns="45700" rIns="91425" bIns="45700" anchor="t" anchorCtr="0">
            <a:normAutofit/>
          </a:bodyPr>
          <a:lstStyle>
            <a:lvl1pPr marL="457200" lvl="0" indent="-228600" algn="l" rtl="0">
              <a:lnSpc>
                <a:spcPct val="90000"/>
              </a:lnSpc>
              <a:spcBef>
                <a:spcPts val="1000"/>
              </a:spcBef>
              <a:spcAft>
                <a:spcPts val="0"/>
              </a:spcAft>
              <a:buClr>
                <a:schemeClr val="dk1"/>
              </a:buClr>
              <a:buSzPts val="1600"/>
              <a:buNone/>
              <a:defRPr sz="1600"/>
            </a:lvl1pPr>
            <a:lvl2pPr marL="914400" lvl="1" indent="-228600" algn="l" rtl="0">
              <a:lnSpc>
                <a:spcPct val="90000"/>
              </a:lnSpc>
              <a:spcBef>
                <a:spcPts val="500"/>
              </a:spcBef>
              <a:spcAft>
                <a:spcPts val="0"/>
              </a:spcAft>
              <a:buClr>
                <a:schemeClr val="dk1"/>
              </a:buClr>
              <a:buSzPts val="1400"/>
              <a:buNone/>
              <a:defRPr sz="1400"/>
            </a:lvl2pPr>
            <a:lvl3pPr marL="1371600" lvl="2" indent="-228600" algn="l" rtl="0">
              <a:lnSpc>
                <a:spcPct val="90000"/>
              </a:lnSpc>
              <a:spcBef>
                <a:spcPts val="500"/>
              </a:spcBef>
              <a:spcAft>
                <a:spcPts val="0"/>
              </a:spcAft>
              <a:buClr>
                <a:schemeClr val="dk1"/>
              </a:buClr>
              <a:buSzPts val="1200"/>
              <a:buNone/>
              <a:defRPr sz="1200"/>
            </a:lvl3pPr>
            <a:lvl4pPr marL="1828800" lvl="3" indent="-228600" algn="l" rtl="0">
              <a:lnSpc>
                <a:spcPct val="90000"/>
              </a:lnSpc>
              <a:spcBef>
                <a:spcPts val="500"/>
              </a:spcBef>
              <a:spcAft>
                <a:spcPts val="0"/>
              </a:spcAft>
              <a:buClr>
                <a:schemeClr val="dk1"/>
              </a:buClr>
              <a:buSzPts val="1000"/>
              <a:buNone/>
              <a:defRPr sz="1000"/>
            </a:lvl4pPr>
            <a:lvl5pPr marL="2286000" lvl="4" indent="-228600" algn="l" rtl="0">
              <a:lnSpc>
                <a:spcPct val="90000"/>
              </a:lnSpc>
              <a:spcBef>
                <a:spcPts val="500"/>
              </a:spcBef>
              <a:spcAft>
                <a:spcPts val="0"/>
              </a:spcAft>
              <a:buClr>
                <a:schemeClr val="dk1"/>
              </a:buClr>
              <a:buSzPts val="1000"/>
              <a:buNone/>
              <a:defRPr sz="1000"/>
            </a:lvl5pPr>
            <a:lvl6pPr marL="2743200" lvl="5" indent="-228600" algn="l" rtl="0">
              <a:lnSpc>
                <a:spcPct val="90000"/>
              </a:lnSpc>
              <a:spcBef>
                <a:spcPts val="500"/>
              </a:spcBef>
              <a:spcAft>
                <a:spcPts val="0"/>
              </a:spcAft>
              <a:buClr>
                <a:schemeClr val="dk1"/>
              </a:buClr>
              <a:buSzPts val="1000"/>
              <a:buNone/>
              <a:defRPr sz="1000"/>
            </a:lvl6pPr>
            <a:lvl7pPr marL="3200400" lvl="6" indent="-228600" algn="l" rtl="0">
              <a:lnSpc>
                <a:spcPct val="90000"/>
              </a:lnSpc>
              <a:spcBef>
                <a:spcPts val="500"/>
              </a:spcBef>
              <a:spcAft>
                <a:spcPts val="0"/>
              </a:spcAft>
              <a:buClr>
                <a:schemeClr val="dk1"/>
              </a:buClr>
              <a:buSzPts val="1000"/>
              <a:buNone/>
              <a:defRPr sz="1000"/>
            </a:lvl7pPr>
            <a:lvl8pPr marL="3657600" lvl="7" indent="-228600" algn="l" rtl="0">
              <a:lnSpc>
                <a:spcPct val="90000"/>
              </a:lnSpc>
              <a:spcBef>
                <a:spcPts val="500"/>
              </a:spcBef>
              <a:spcAft>
                <a:spcPts val="0"/>
              </a:spcAft>
              <a:buClr>
                <a:schemeClr val="dk1"/>
              </a:buClr>
              <a:buSzPts val="1000"/>
              <a:buNone/>
              <a:defRPr sz="1000"/>
            </a:lvl8pPr>
            <a:lvl9pPr marL="4114800" lvl="8" indent="-228600" algn="l" rtl="0">
              <a:lnSpc>
                <a:spcPct val="90000"/>
              </a:lnSpc>
              <a:spcBef>
                <a:spcPts val="500"/>
              </a:spcBef>
              <a:spcAft>
                <a:spcPts val="0"/>
              </a:spcAft>
              <a:buClr>
                <a:schemeClr val="dk1"/>
              </a:buClr>
              <a:buSzPts val="1000"/>
              <a:buNone/>
              <a:defRPr sz="1000"/>
            </a:lvl9pPr>
          </a:lstStyle>
          <a:p>
            <a:endParaRPr/>
          </a:p>
        </p:txBody>
      </p:sp>
      <p:sp>
        <p:nvSpPr>
          <p:cNvPr id="150" name="Google Shape;150;p10"/>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51" name="Google Shape;151;p10"/>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52" name="Google Shape;152;p10"/>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_WITH_CAPTION_TEXT">
    <p:spTree>
      <p:nvGrpSpPr>
        <p:cNvPr id="1" name="Shape 153"/>
        <p:cNvGrpSpPr/>
        <p:nvPr/>
      </p:nvGrpSpPr>
      <p:grpSpPr>
        <a:xfrm>
          <a:off x="0" y="0"/>
          <a:ext cx="0" cy="0"/>
          <a:chOff x="0" y="0"/>
          <a:chExt cx="0" cy="0"/>
        </a:xfrm>
      </p:grpSpPr>
      <p:sp>
        <p:nvSpPr>
          <p:cNvPr id="154" name="Google Shape;154;p11"/>
          <p:cNvSpPr txBox="1">
            <a:spLocks noGrp="1"/>
          </p:cNvSpPr>
          <p:nvPr>
            <p:ph type="title"/>
          </p:nvPr>
        </p:nvSpPr>
        <p:spPr>
          <a:xfrm>
            <a:off x="839788" y="457200"/>
            <a:ext cx="3932100" cy="1600200"/>
          </a:xfrm>
          <a:prstGeom prst="rect">
            <a:avLst/>
          </a:prstGeom>
          <a:noFill/>
          <a:ln>
            <a:noFill/>
          </a:ln>
        </p:spPr>
        <p:txBody>
          <a:bodyPr spcFirstLastPara="1" wrap="square" lIns="91425" tIns="45700" rIns="91425" bIns="45700" anchor="b" anchorCtr="0">
            <a:normAutofit/>
          </a:bodyPr>
          <a:lstStyle>
            <a:lvl1pPr lvl="0" algn="l" rtl="0">
              <a:lnSpc>
                <a:spcPct val="90000"/>
              </a:lnSpc>
              <a:spcBef>
                <a:spcPts val="0"/>
              </a:spcBef>
              <a:spcAft>
                <a:spcPts val="0"/>
              </a:spcAft>
              <a:buClr>
                <a:schemeClr val="dk1"/>
              </a:buClr>
              <a:buSzPts val="3200"/>
              <a:buFont typeface="Calibri"/>
              <a:buNone/>
              <a:defRPr sz="32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55" name="Google Shape;155;p11"/>
          <p:cNvSpPr>
            <a:spLocks noGrp="1"/>
          </p:cNvSpPr>
          <p:nvPr>
            <p:ph type="pic" idx="2"/>
          </p:nvPr>
        </p:nvSpPr>
        <p:spPr>
          <a:xfrm>
            <a:off x="5183188" y="987425"/>
            <a:ext cx="6172200" cy="4873500"/>
          </a:xfrm>
          <a:prstGeom prst="rect">
            <a:avLst/>
          </a:prstGeom>
          <a:noFill/>
          <a:ln>
            <a:noFill/>
          </a:ln>
        </p:spPr>
      </p:sp>
      <p:sp>
        <p:nvSpPr>
          <p:cNvPr id="156" name="Google Shape;156;p11"/>
          <p:cNvSpPr txBox="1">
            <a:spLocks noGrp="1"/>
          </p:cNvSpPr>
          <p:nvPr>
            <p:ph type="body" idx="1"/>
          </p:nvPr>
        </p:nvSpPr>
        <p:spPr>
          <a:xfrm>
            <a:off x="839788" y="2057400"/>
            <a:ext cx="3932100" cy="3811500"/>
          </a:xfrm>
          <a:prstGeom prst="rect">
            <a:avLst/>
          </a:prstGeom>
          <a:noFill/>
          <a:ln>
            <a:noFill/>
          </a:ln>
        </p:spPr>
        <p:txBody>
          <a:bodyPr spcFirstLastPara="1" wrap="square" lIns="91425" tIns="45700" rIns="91425" bIns="45700" anchor="t" anchorCtr="0">
            <a:normAutofit/>
          </a:bodyPr>
          <a:lstStyle>
            <a:lvl1pPr marL="457200" lvl="0" indent="-228600" algn="l" rtl="0">
              <a:lnSpc>
                <a:spcPct val="90000"/>
              </a:lnSpc>
              <a:spcBef>
                <a:spcPts val="1000"/>
              </a:spcBef>
              <a:spcAft>
                <a:spcPts val="0"/>
              </a:spcAft>
              <a:buClr>
                <a:schemeClr val="dk1"/>
              </a:buClr>
              <a:buSzPts val="1600"/>
              <a:buNone/>
              <a:defRPr sz="1600"/>
            </a:lvl1pPr>
            <a:lvl2pPr marL="914400" lvl="1" indent="-228600" algn="l" rtl="0">
              <a:lnSpc>
                <a:spcPct val="90000"/>
              </a:lnSpc>
              <a:spcBef>
                <a:spcPts val="500"/>
              </a:spcBef>
              <a:spcAft>
                <a:spcPts val="0"/>
              </a:spcAft>
              <a:buClr>
                <a:schemeClr val="dk1"/>
              </a:buClr>
              <a:buSzPts val="1400"/>
              <a:buNone/>
              <a:defRPr sz="1400"/>
            </a:lvl2pPr>
            <a:lvl3pPr marL="1371600" lvl="2" indent="-228600" algn="l" rtl="0">
              <a:lnSpc>
                <a:spcPct val="90000"/>
              </a:lnSpc>
              <a:spcBef>
                <a:spcPts val="500"/>
              </a:spcBef>
              <a:spcAft>
                <a:spcPts val="0"/>
              </a:spcAft>
              <a:buClr>
                <a:schemeClr val="dk1"/>
              </a:buClr>
              <a:buSzPts val="1200"/>
              <a:buNone/>
              <a:defRPr sz="1200"/>
            </a:lvl3pPr>
            <a:lvl4pPr marL="1828800" lvl="3" indent="-228600" algn="l" rtl="0">
              <a:lnSpc>
                <a:spcPct val="90000"/>
              </a:lnSpc>
              <a:spcBef>
                <a:spcPts val="500"/>
              </a:spcBef>
              <a:spcAft>
                <a:spcPts val="0"/>
              </a:spcAft>
              <a:buClr>
                <a:schemeClr val="dk1"/>
              </a:buClr>
              <a:buSzPts val="1000"/>
              <a:buNone/>
              <a:defRPr sz="1000"/>
            </a:lvl4pPr>
            <a:lvl5pPr marL="2286000" lvl="4" indent="-228600" algn="l" rtl="0">
              <a:lnSpc>
                <a:spcPct val="90000"/>
              </a:lnSpc>
              <a:spcBef>
                <a:spcPts val="500"/>
              </a:spcBef>
              <a:spcAft>
                <a:spcPts val="0"/>
              </a:spcAft>
              <a:buClr>
                <a:schemeClr val="dk1"/>
              </a:buClr>
              <a:buSzPts val="1000"/>
              <a:buNone/>
              <a:defRPr sz="1000"/>
            </a:lvl5pPr>
            <a:lvl6pPr marL="2743200" lvl="5" indent="-228600" algn="l" rtl="0">
              <a:lnSpc>
                <a:spcPct val="90000"/>
              </a:lnSpc>
              <a:spcBef>
                <a:spcPts val="500"/>
              </a:spcBef>
              <a:spcAft>
                <a:spcPts val="0"/>
              </a:spcAft>
              <a:buClr>
                <a:schemeClr val="dk1"/>
              </a:buClr>
              <a:buSzPts val="1000"/>
              <a:buNone/>
              <a:defRPr sz="1000"/>
            </a:lvl6pPr>
            <a:lvl7pPr marL="3200400" lvl="6" indent="-228600" algn="l" rtl="0">
              <a:lnSpc>
                <a:spcPct val="90000"/>
              </a:lnSpc>
              <a:spcBef>
                <a:spcPts val="500"/>
              </a:spcBef>
              <a:spcAft>
                <a:spcPts val="0"/>
              </a:spcAft>
              <a:buClr>
                <a:schemeClr val="dk1"/>
              </a:buClr>
              <a:buSzPts val="1000"/>
              <a:buNone/>
              <a:defRPr sz="1000"/>
            </a:lvl7pPr>
            <a:lvl8pPr marL="3657600" lvl="7" indent="-228600" algn="l" rtl="0">
              <a:lnSpc>
                <a:spcPct val="90000"/>
              </a:lnSpc>
              <a:spcBef>
                <a:spcPts val="500"/>
              </a:spcBef>
              <a:spcAft>
                <a:spcPts val="0"/>
              </a:spcAft>
              <a:buClr>
                <a:schemeClr val="dk1"/>
              </a:buClr>
              <a:buSzPts val="1000"/>
              <a:buNone/>
              <a:defRPr sz="1000"/>
            </a:lvl8pPr>
            <a:lvl9pPr marL="4114800" lvl="8" indent="-228600" algn="l" rtl="0">
              <a:lnSpc>
                <a:spcPct val="90000"/>
              </a:lnSpc>
              <a:spcBef>
                <a:spcPts val="500"/>
              </a:spcBef>
              <a:spcAft>
                <a:spcPts val="0"/>
              </a:spcAft>
              <a:buClr>
                <a:schemeClr val="dk1"/>
              </a:buClr>
              <a:buSzPts val="1000"/>
              <a:buNone/>
              <a:defRPr sz="1000"/>
            </a:lvl9pPr>
          </a:lstStyle>
          <a:p>
            <a:endParaRPr/>
          </a:p>
        </p:txBody>
      </p:sp>
      <p:sp>
        <p:nvSpPr>
          <p:cNvPr id="157" name="Google Shape;157;p11"/>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58" name="Google Shape;158;p11"/>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59" name="Google Shape;159;p11"/>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matchingName="Title and Vertical Text" type="vertTx">
  <p:cSld name="VERTICAL_TEXT">
    <p:spTree>
      <p:nvGrpSpPr>
        <p:cNvPr id="1" name="Shape 160"/>
        <p:cNvGrpSpPr/>
        <p:nvPr/>
      </p:nvGrpSpPr>
      <p:grpSpPr>
        <a:xfrm>
          <a:off x="0" y="0"/>
          <a:ext cx="0" cy="0"/>
          <a:chOff x="0" y="0"/>
          <a:chExt cx="0" cy="0"/>
        </a:xfrm>
      </p:grpSpPr>
      <p:sp>
        <p:nvSpPr>
          <p:cNvPr id="161" name="Google Shape;161;p12"/>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62" name="Google Shape;162;p12"/>
          <p:cNvSpPr txBox="1">
            <a:spLocks noGrp="1"/>
          </p:cNvSpPr>
          <p:nvPr>
            <p:ph type="body" idx="1"/>
          </p:nvPr>
        </p:nvSpPr>
        <p:spPr>
          <a:xfrm rot="5400000">
            <a:off x="3920400" y="-1256575"/>
            <a:ext cx="4351200" cy="105156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63" name="Google Shape;163;p12"/>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64" name="Google Shape;164;p12"/>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65" name="Google Shape;165;p12"/>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_TITLE_AND_VERTICAL_TEXT">
    <p:spTree>
      <p:nvGrpSpPr>
        <p:cNvPr id="1" name="Shape 166"/>
        <p:cNvGrpSpPr/>
        <p:nvPr/>
      </p:nvGrpSpPr>
      <p:grpSpPr>
        <a:xfrm>
          <a:off x="0" y="0"/>
          <a:ext cx="0" cy="0"/>
          <a:chOff x="0" y="0"/>
          <a:chExt cx="0" cy="0"/>
        </a:xfrm>
      </p:grpSpPr>
      <p:sp>
        <p:nvSpPr>
          <p:cNvPr id="167" name="Google Shape;167;p13"/>
          <p:cNvSpPr txBox="1">
            <a:spLocks noGrp="1"/>
          </p:cNvSpPr>
          <p:nvPr>
            <p:ph type="title"/>
          </p:nvPr>
        </p:nvSpPr>
        <p:spPr>
          <a:xfrm rot="5400000">
            <a:off x="7133400" y="1956625"/>
            <a:ext cx="5811900" cy="26289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68" name="Google Shape;168;p13"/>
          <p:cNvSpPr txBox="1">
            <a:spLocks noGrp="1"/>
          </p:cNvSpPr>
          <p:nvPr>
            <p:ph type="body" idx="1"/>
          </p:nvPr>
        </p:nvSpPr>
        <p:spPr>
          <a:xfrm rot="5400000">
            <a:off x="1799400" y="-596075"/>
            <a:ext cx="5811900" cy="77343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69" name="Google Shape;169;p13"/>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70" name="Google Shape;170;p13"/>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71" name="Google Shape;171;p13"/>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matchingName="33_Title Slide">
  <p:cSld name="33_Title Slide">
    <p:spTree>
      <p:nvGrpSpPr>
        <p:cNvPr id="1" name="Shape 172"/>
        <p:cNvGrpSpPr/>
        <p:nvPr/>
      </p:nvGrpSpPr>
      <p:grpSpPr>
        <a:xfrm>
          <a:off x="0" y="0"/>
          <a:ext cx="0" cy="0"/>
          <a:chOff x="0" y="0"/>
          <a:chExt cx="0" cy="0"/>
        </a:xfrm>
      </p:grpSpPr>
      <p:sp>
        <p:nvSpPr>
          <p:cNvPr id="173" name="Google Shape;173;p14"/>
          <p:cNvSpPr>
            <a:spLocks noGrp="1"/>
          </p:cNvSpPr>
          <p:nvPr>
            <p:ph type="pic" idx="2"/>
          </p:nvPr>
        </p:nvSpPr>
        <p:spPr>
          <a:xfrm>
            <a:off x="0" y="1"/>
            <a:ext cx="6826200" cy="6858000"/>
          </a:xfrm>
          <a:prstGeom prst="rect">
            <a:avLst/>
          </a:prstGeom>
          <a:solidFill>
            <a:srgbClr val="D8D8D8">
              <a:alpha val="49800"/>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73"/>
                                        </p:tgtEl>
                                        <p:attrNameLst>
                                          <p:attrName>style.visibility</p:attrName>
                                        </p:attrNameLst>
                                      </p:cBhvr>
                                      <p:to>
                                        <p:strVal val="visible"/>
                                      </p:to>
                                    </p:set>
                                    <p:anim calcmode="lin" valueType="num">
                                      <p:cBhvr additive="base">
                                        <p:cTn id="7" dur="500"/>
                                        <p:tgtEl>
                                          <p:spTgt spid="173"/>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matchingName="48_Title Slide">
  <p:cSld name="48_Title Slide">
    <p:spTree>
      <p:nvGrpSpPr>
        <p:cNvPr id="1" name="Shape 174"/>
        <p:cNvGrpSpPr/>
        <p:nvPr/>
      </p:nvGrpSpPr>
      <p:grpSpPr>
        <a:xfrm>
          <a:off x="0" y="0"/>
          <a:ext cx="0" cy="0"/>
          <a:chOff x="0" y="0"/>
          <a:chExt cx="0" cy="0"/>
        </a:xfrm>
      </p:grpSpPr>
      <p:sp>
        <p:nvSpPr>
          <p:cNvPr id="175" name="Google Shape;175;p15"/>
          <p:cNvSpPr>
            <a:spLocks noGrp="1"/>
          </p:cNvSpPr>
          <p:nvPr>
            <p:ph type="pic" idx="2"/>
          </p:nvPr>
        </p:nvSpPr>
        <p:spPr>
          <a:xfrm>
            <a:off x="3452649" y="-3"/>
            <a:ext cx="8739300" cy="6858000"/>
          </a:xfrm>
          <a:prstGeom prst="rect">
            <a:avLst/>
          </a:prstGeom>
          <a:solidFill>
            <a:srgbClr val="D8D8D8">
              <a:alpha val="49800"/>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175"/>
                                        </p:tgtEl>
                                        <p:attrNameLst>
                                          <p:attrName>style.visibility</p:attrName>
                                        </p:attrNameLst>
                                      </p:cBhvr>
                                      <p:to>
                                        <p:strVal val="visible"/>
                                      </p:to>
                                    </p:set>
                                    <p:anim calcmode="lin" valueType="num">
                                      <p:cBhvr additive="base">
                                        <p:cTn id="7" dur="500"/>
                                        <p:tgtEl>
                                          <p:spTgt spid="175"/>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_AND_BODY">
    <p:spTree>
      <p:nvGrpSpPr>
        <p:cNvPr id="1" name="Shape 176"/>
        <p:cNvGrpSpPr/>
        <p:nvPr/>
      </p:nvGrpSpPr>
      <p:grpSpPr>
        <a:xfrm>
          <a:off x="0" y="0"/>
          <a:ext cx="0" cy="0"/>
          <a:chOff x="0" y="0"/>
          <a:chExt cx="0" cy="0"/>
        </a:xfrm>
      </p:grpSpPr>
      <p:sp>
        <p:nvSpPr>
          <p:cNvPr id="177" name="Google Shape;177;p16"/>
          <p:cNvSpPr txBox="1">
            <a:spLocks noGrp="1"/>
          </p:cNvSpPr>
          <p:nvPr>
            <p:ph type="title"/>
          </p:nvPr>
        </p:nvSpPr>
        <p:spPr>
          <a:xfrm>
            <a:off x="1085700" y="523433"/>
            <a:ext cx="7323300" cy="1021500"/>
          </a:xfrm>
          <a:prstGeom prst="rect">
            <a:avLst/>
          </a:prstGeom>
          <a:noFill/>
          <a:ln>
            <a:noFill/>
          </a:ln>
        </p:spPr>
        <p:txBody>
          <a:bodyPr spcFirstLastPara="1" wrap="square" lIns="91425" tIns="91425" rIns="91425" bIns="91425" anchor="ctr" anchorCtr="0">
            <a:noAutofit/>
          </a:bodyPr>
          <a:lstStyle>
            <a:lvl1pPr lvl="0" algn="l" rtl="0">
              <a:lnSpc>
                <a:spcPct val="90000"/>
              </a:lnSpc>
              <a:spcBef>
                <a:spcPts val="0"/>
              </a:spcBef>
              <a:spcAft>
                <a:spcPts val="0"/>
              </a:spcAft>
              <a:buClr>
                <a:schemeClr val="dk1"/>
              </a:buClr>
              <a:buSzPts val="2000"/>
              <a:buFont typeface="Calibri"/>
              <a:buNone/>
              <a:defRPr/>
            </a:lvl1pPr>
            <a:lvl2pPr lvl="1" rtl="0">
              <a:spcBef>
                <a:spcPts val="0"/>
              </a:spcBef>
              <a:spcAft>
                <a:spcPts val="0"/>
              </a:spcAft>
              <a:buSzPts val="2000"/>
              <a:buNone/>
              <a:defRPr/>
            </a:lvl2pPr>
            <a:lvl3pPr lvl="2" rtl="0">
              <a:spcBef>
                <a:spcPts val="0"/>
              </a:spcBef>
              <a:spcAft>
                <a:spcPts val="0"/>
              </a:spcAft>
              <a:buSzPts val="2000"/>
              <a:buNone/>
              <a:defRPr/>
            </a:lvl3pPr>
            <a:lvl4pPr lvl="3" rtl="0">
              <a:spcBef>
                <a:spcPts val="0"/>
              </a:spcBef>
              <a:spcAft>
                <a:spcPts val="0"/>
              </a:spcAft>
              <a:buSzPts val="2000"/>
              <a:buNone/>
              <a:defRPr/>
            </a:lvl4pPr>
            <a:lvl5pPr lvl="4" rtl="0">
              <a:spcBef>
                <a:spcPts val="0"/>
              </a:spcBef>
              <a:spcAft>
                <a:spcPts val="0"/>
              </a:spcAft>
              <a:buSzPts val="2000"/>
              <a:buNone/>
              <a:defRPr/>
            </a:lvl5pPr>
            <a:lvl6pPr lvl="5" rtl="0">
              <a:spcBef>
                <a:spcPts val="0"/>
              </a:spcBef>
              <a:spcAft>
                <a:spcPts val="0"/>
              </a:spcAft>
              <a:buSzPts val="2000"/>
              <a:buNone/>
              <a:defRPr/>
            </a:lvl6pPr>
            <a:lvl7pPr lvl="6" rtl="0">
              <a:spcBef>
                <a:spcPts val="0"/>
              </a:spcBef>
              <a:spcAft>
                <a:spcPts val="0"/>
              </a:spcAft>
              <a:buSzPts val="2000"/>
              <a:buNone/>
              <a:defRPr/>
            </a:lvl7pPr>
            <a:lvl8pPr lvl="7" rtl="0">
              <a:spcBef>
                <a:spcPts val="0"/>
              </a:spcBef>
              <a:spcAft>
                <a:spcPts val="0"/>
              </a:spcAft>
              <a:buSzPts val="2000"/>
              <a:buNone/>
              <a:defRPr/>
            </a:lvl8pPr>
            <a:lvl9pPr lvl="8" rtl="0">
              <a:spcBef>
                <a:spcPts val="0"/>
              </a:spcBef>
              <a:spcAft>
                <a:spcPts val="0"/>
              </a:spcAft>
              <a:buSzPts val="2000"/>
              <a:buNone/>
              <a:defRPr/>
            </a:lvl9pPr>
          </a:lstStyle>
          <a:p>
            <a:endParaRPr/>
          </a:p>
        </p:txBody>
      </p:sp>
      <p:sp>
        <p:nvSpPr>
          <p:cNvPr id="178" name="Google Shape;178;p16"/>
          <p:cNvSpPr txBox="1">
            <a:spLocks noGrp="1"/>
          </p:cNvSpPr>
          <p:nvPr>
            <p:ph type="body" idx="1"/>
          </p:nvPr>
        </p:nvSpPr>
        <p:spPr>
          <a:xfrm>
            <a:off x="1085700" y="1769800"/>
            <a:ext cx="8176800" cy="4194000"/>
          </a:xfrm>
          <a:prstGeom prst="rect">
            <a:avLst/>
          </a:prstGeom>
          <a:noFill/>
          <a:ln>
            <a:noFill/>
          </a:ln>
        </p:spPr>
        <p:txBody>
          <a:bodyPr spcFirstLastPara="1" wrap="square" lIns="91425" tIns="91425" rIns="91425" bIns="91425" anchor="ctr" anchorCtr="0">
            <a:noAutofit/>
          </a:bodyPr>
          <a:lstStyle>
            <a:lvl1pPr marL="457200" lvl="0" indent="-381000" algn="l" rtl="0">
              <a:lnSpc>
                <a:spcPct val="90000"/>
              </a:lnSpc>
              <a:spcBef>
                <a:spcPts val="800"/>
              </a:spcBef>
              <a:spcAft>
                <a:spcPts val="0"/>
              </a:spcAft>
              <a:buClr>
                <a:schemeClr val="dk1"/>
              </a:buClr>
              <a:buSzPts val="2400"/>
              <a:buChar char="▰"/>
              <a:defRPr/>
            </a:lvl1pPr>
            <a:lvl2pPr marL="914400" lvl="1" indent="-381000" algn="l" rtl="0">
              <a:lnSpc>
                <a:spcPct val="90000"/>
              </a:lnSpc>
              <a:spcBef>
                <a:spcPts val="1333"/>
              </a:spcBef>
              <a:spcAft>
                <a:spcPts val="0"/>
              </a:spcAft>
              <a:buClr>
                <a:schemeClr val="dk1"/>
              </a:buClr>
              <a:buSzPts val="2400"/>
              <a:buChar char="▻"/>
              <a:defRPr/>
            </a:lvl2pPr>
            <a:lvl3pPr marL="1371600" lvl="2" indent="-381000" algn="l" rtl="0">
              <a:lnSpc>
                <a:spcPct val="90000"/>
              </a:lnSpc>
              <a:spcBef>
                <a:spcPts val="1333"/>
              </a:spcBef>
              <a:spcAft>
                <a:spcPts val="0"/>
              </a:spcAft>
              <a:buClr>
                <a:schemeClr val="dk1"/>
              </a:buClr>
              <a:buSzPts val="2400"/>
              <a:buChar char="▻"/>
              <a:defRPr/>
            </a:lvl3pPr>
            <a:lvl4pPr marL="1828800" lvl="3" indent="-381000" algn="l" rtl="0">
              <a:lnSpc>
                <a:spcPct val="90000"/>
              </a:lnSpc>
              <a:spcBef>
                <a:spcPts val="1333"/>
              </a:spcBef>
              <a:spcAft>
                <a:spcPts val="0"/>
              </a:spcAft>
              <a:buClr>
                <a:schemeClr val="dk1"/>
              </a:buClr>
              <a:buSzPts val="2400"/>
              <a:buChar char="▻"/>
              <a:defRPr/>
            </a:lvl4pPr>
            <a:lvl5pPr marL="2286000" lvl="4" indent="-381000" algn="l" rtl="0">
              <a:lnSpc>
                <a:spcPct val="90000"/>
              </a:lnSpc>
              <a:spcBef>
                <a:spcPts val="1333"/>
              </a:spcBef>
              <a:spcAft>
                <a:spcPts val="0"/>
              </a:spcAft>
              <a:buClr>
                <a:schemeClr val="dk1"/>
              </a:buClr>
              <a:buSzPts val="2400"/>
              <a:buChar char="▻"/>
              <a:defRPr/>
            </a:lvl5pPr>
            <a:lvl6pPr marL="2743200" lvl="5" indent="-381000" algn="l" rtl="0">
              <a:lnSpc>
                <a:spcPct val="90000"/>
              </a:lnSpc>
              <a:spcBef>
                <a:spcPts val="1333"/>
              </a:spcBef>
              <a:spcAft>
                <a:spcPts val="0"/>
              </a:spcAft>
              <a:buClr>
                <a:schemeClr val="dk1"/>
              </a:buClr>
              <a:buSzPts val="2400"/>
              <a:buChar char="▻"/>
              <a:defRPr/>
            </a:lvl6pPr>
            <a:lvl7pPr marL="3200400" lvl="6" indent="-381000" algn="l" rtl="0">
              <a:lnSpc>
                <a:spcPct val="90000"/>
              </a:lnSpc>
              <a:spcBef>
                <a:spcPts val="1333"/>
              </a:spcBef>
              <a:spcAft>
                <a:spcPts val="0"/>
              </a:spcAft>
              <a:buClr>
                <a:schemeClr val="dk1"/>
              </a:buClr>
              <a:buSzPts val="2400"/>
              <a:buChar char="▻"/>
              <a:defRPr/>
            </a:lvl7pPr>
            <a:lvl8pPr marL="3657600" lvl="7" indent="-381000" algn="l" rtl="0">
              <a:lnSpc>
                <a:spcPct val="90000"/>
              </a:lnSpc>
              <a:spcBef>
                <a:spcPts val="1333"/>
              </a:spcBef>
              <a:spcAft>
                <a:spcPts val="0"/>
              </a:spcAft>
              <a:buClr>
                <a:schemeClr val="dk1"/>
              </a:buClr>
              <a:buSzPts val="2400"/>
              <a:buChar char="▻"/>
              <a:defRPr/>
            </a:lvl8pPr>
            <a:lvl9pPr marL="4114800" lvl="8" indent="-381000" algn="l" rtl="0">
              <a:lnSpc>
                <a:spcPct val="90000"/>
              </a:lnSpc>
              <a:spcBef>
                <a:spcPts val="1333"/>
              </a:spcBef>
              <a:spcAft>
                <a:spcPts val="1333"/>
              </a:spcAft>
              <a:buClr>
                <a:schemeClr val="dk1"/>
              </a:buClr>
              <a:buSzPts val="2400"/>
              <a:buChar char="▻"/>
              <a:defRPr/>
            </a:lvl9pPr>
          </a:lstStyle>
          <a:p>
            <a:endParaRPr/>
          </a:p>
        </p:txBody>
      </p:sp>
      <p:sp>
        <p:nvSpPr>
          <p:cNvPr id="179" name="Google Shape;179;p16"/>
          <p:cNvSpPr txBox="1">
            <a:spLocks noGrp="1"/>
          </p:cNvSpPr>
          <p:nvPr>
            <p:ph type="sldNum" idx="12"/>
          </p:nvPr>
        </p:nvSpPr>
        <p:spPr>
          <a:xfrm>
            <a:off x="10157333" y="6182000"/>
            <a:ext cx="1983300" cy="420900"/>
          </a:xfrm>
          <a:prstGeom prst="rect">
            <a:avLst/>
          </a:prstGeom>
          <a:noFill/>
          <a:ln>
            <a:noFill/>
          </a:ln>
        </p:spPr>
        <p:txBody>
          <a:bodyPr spcFirstLastPara="1" wrap="square" lIns="91425" tIns="91425" rIns="91425" bIns="91425" anchor="ctr" anchorCtr="0">
            <a:noAutofit/>
          </a:bodyPr>
          <a:lstStyle>
            <a:lvl1pPr marL="0" lvl="0" indent="0" algn="r" rtl="0">
              <a:buClr>
                <a:srgbClr val="888888"/>
              </a:buClr>
              <a:buSzPts val="1200"/>
              <a:buFont typeface="Calibri"/>
              <a:buNone/>
              <a:defRPr sz="1200">
                <a:solidFill>
                  <a:srgbClr val="888888"/>
                </a:solidFill>
                <a:latin typeface="Calibri"/>
                <a:ea typeface="Calibri"/>
                <a:cs typeface="Calibri"/>
                <a:sym typeface="Calibri"/>
              </a:defRPr>
            </a:lvl1pPr>
            <a:lvl2pPr marL="0" lvl="1" indent="0" algn="r" rtl="0">
              <a:buClr>
                <a:srgbClr val="888888"/>
              </a:buClr>
              <a:buSzPts val="1200"/>
              <a:buFont typeface="Calibri"/>
              <a:buNone/>
              <a:defRPr sz="1200">
                <a:solidFill>
                  <a:srgbClr val="888888"/>
                </a:solidFill>
                <a:latin typeface="Calibri"/>
                <a:ea typeface="Calibri"/>
                <a:cs typeface="Calibri"/>
                <a:sym typeface="Calibri"/>
              </a:defRPr>
            </a:lvl2pPr>
            <a:lvl3pPr marL="0" lvl="2" indent="0" algn="r" rtl="0">
              <a:buClr>
                <a:srgbClr val="888888"/>
              </a:buClr>
              <a:buSzPts val="1200"/>
              <a:buFont typeface="Calibri"/>
              <a:buNone/>
              <a:defRPr sz="1200">
                <a:solidFill>
                  <a:srgbClr val="888888"/>
                </a:solidFill>
                <a:latin typeface="Calibri"/>
                <a:ea typeface="Calibri"/>
                <a:cs typeface="Calibri"/>
                <a:sym typeface="Calibri"/>
              </a:defRPr>
            </a:lvl3pPr>
            <a:lvl4pPr marL="0" lvl="3" indent="0" algn="r" rtl="0">
              <a:buClr>
                <a:srgbClr val="888888"/>
              </a:buClr>
              <a:buSzPts val="1200"/>
              <a:buFont typeface="Calibri"/>
              <a:buNone/>
              <a:defRPr sz="1200">
                <a:solidFill>
                  <a:srgbClr val="888888"/>
                </a:solidFill>
                <a:latin typeface="Calibri"/>
                <a:ea typeface="Calibri"/>
                <a:cs typeface="Calibri"/>
                <a:sym typeface="Calibri"/>
              </a:defRPr>
            </a:lvl4pPr>
            <a:lvl5pPr marL="0" lvl="4" indent="0" algn="r" rtl="0">
              <a:buClr>
                <a:srgbClr val="888888"/>
              </a:buClr>
              <a:buSzPts val="1200"/>
              <a:buFont typeface="Calibri"/>
              <a:buNone/>
              <a:defRPr sz="1200">
                <a:solidFill>
                  <a:srgbClr val="888888"/>
                </a:solidFill>
                <a:latin typeface="Calibri"/>
                <a:ea typeface="Calibri"/>
                <a:cs typeface="Calibri"/>
                <a:sym typeface="Calibri"/>
              </a:defRPr>
            </a:lvl5pPr>
            <a:lvl6pPr marL="0" lvl="5" indent="0" algn="r" rtl="0">
              <a:buClr>
                <a:srgbClr val="888888"/>
              </a:buClr>
              <a:buSzPts val="1200"/>
              <a:buFont typeface="Calibri"/>
              <a:buNone/>
              <a:defRPr sz="1200">
                <a:solidFill>
                  <a:srgbClr val="888888"/>
                </a:solidFill>
                <a:latin typeface="Calibri"/>
                <a:ea typeface="Calibri"/>
                <a:cs typeface="Calibri"/>
                <a:sym typeface="Calibri"/>
              </a:defRPr>
            </a:lvl6pPr>
            <a:lvl7pPr marL="0" lvl="6" indent="0" algn="r" rtl="0">
              <a:buClr>
                <a:srgbClr val="888888"/>
              </a:buClr>
              <a:buSzPts val="1200"/>
              <a:buFont typeface="Calibri"/>
              <a:buNone/>
              <a:defRPr sz="1200">
                <a:solidFill>
                  <a:srgbClr val="888888"/>
                </a:solidFill>
                <a:latin typeface="Calibri"/>
                <a:ea typeface="Calibri"/>
                <a:cs typeface="Calibri"/>
                <a:sym typeface="Calibri"/>
              </a:defRPr>
            </a:lvl7pPr>
            <a:lvl8pPr marL="0" lvl="7" indent="0" algn="r" rtl="0">
              <a:buClr>
                <a:srgbClr val="888888"/>
              </a:buClr>
              <a:buSzPts val="1200"/>
              <a:buFont typeface="Calibri"/>
              <a:buNone/>
              <a:defRPr sz="1200">
                <a:solidFill>
                  <a:srgbClr val="888888"/>
                </a:solidFill>
                <a:latin typeface="Calibri"/>
                <a:ea typeface="Calibri"/>
                <a:cs typeface="Calibri"/>
                <a:sym typeface="Calibri"/>
              </a:defRPr>
            </a:lvl8pPr>
            <a:lvl9pPr marL="0" lvl="8" indent="0" algn="r" rtl="0">
              <a:buClr>
                <a:srgbClr val="888888"/>
              </a:buClr>
              <a:buSzPts val="1200"/>
              <a:buFont typeface="Calibri"/>
              <a:buNone/>
              <a:defRPr sz="1200">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
        <p:nvSpPr>
          <p:cNvPr id="181" name="Google Shape;181;p16"/>
          <p:cNvSpPr/>
          <p:nvPr/>
        </p:nvSpPr>
        <p:spPr>
          <a:xfrm>
            <a:off x="3203216" y="640571"/>
            <a:ext cx="6516900" cy="45600"/>
          </a:xfrm>
          <a:prstGeom prst="rect">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82" name="Google Shape;182;p16"/>
          <p:cNvPicPr preferRelativeResize="0"/>
          <p:nvPr/>
        </p:nvPicPr>
        <p:blipFill rotWithShape="1">
          <a:blip r:embed="rId2">
            <a:alphaModFix/>
          </a:blip>
          <a:srcRect t="27876" b="25429"/>
          <a:stretch/>
        </p:blipFill>
        <p:spPr>
          <a:xfrm>
            <a:off x="9835392" y="116913"/>
            <a:ext cx="2305141" cy="1076344"/>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89"/>
        <p:cNvGrpSpPr/>
        <p:nvPr/>
      </p:nvGrpSpPr>
      <p:grpSpPr>
        <a:xfrm>
          <a:off x="0" y="0"/>
          <a:ext cx="0" cy="0"/>
          <a:chOff x="0" y="0"/>
          <a:chExt cx="0" cy="0"/>
        </a:xfrm>
      </p:grpSpPr>
      <p:sp>
        <p:nvSpPr>
          <p:cNvPr id="190" name="Google Shape;190;p18"/>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91" name="Google Shape;191;p18"/>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92" name="Google Shape;192;p18"/>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93"/>
        <p:cNvGrpSpPr/>
        <p:nvPr/>
      </p:nvGrpSpPr>
      <p:grpSpPr>
        <a:xfrm>
          <a:off x="0" y="0"/>
          <a:ext cx="0" cy="0"/>
          <a:chOff x="0" y="0"/>
          <a:chExt cx="0" cy="0"/>
        </a:xfrm>
      </p:grpSpPr>
      <p:sp>
        <p:nvSpPr>
          <p:cNvPr id="194" name="Google Shape;194;p19"/>
          <p:cNvSpPr txBox="1">
            <a:spLocks noGrp="1"/>
          </p:cNvSpPr>
          <p:nvPr>
            <p:ph type="ctrTitle"/>
          </p:nvPr>
        </p:nvSpPr>
        <p:spPr>
          <a:xfrm>
            <a:off x="1524000" y="1122363"/>
            <a:ext cx="9144000" cy="2387700"/>
          </a:xfrm>
          <a:prstGeom prst="rect">
            <a:avLst/>
          </a:prstGeom>
          <a:noFill/>
          <a:ln>
            <a:noFill/>
          </a:ln>
        </p:spPr>
        <p:txBody>
          <a:bodyPr spcFirstLastPara="1" wrap="square" lIns="91425" tIns="45700" rIns="91425" bIns="45700" anchor="b" anchorCtr="0">
            <a:normAutofit/>
          </a:bodyPr>
          <a:lstStyle>
            <a:lvl1pPr lvl="0" algn="ctr" rtl="0">
              <a:lnSpc>
                <a:spcPct val="90000"/>
              </a:lnSpc>
              <a:spcBef>
                <a:spcPts val="0"/>
              </a:spcBef>
              <a:spcAft>
                <a:spcPts val="0"/>
              </a:spcAft>
              <a:buClr>
                <a:schemeClr val="dk1"/>
              </a:buClr>
              <a:buSzPts val="6000"/>
              <a:buFont typeface="Calibri"/>
              <a:buNone/>
              <a:defRPr sz="60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95" name="Google Shape;195;p19"/>
          <p:cNvSpPr txBox="1">
            <a:spLocks noGrp="1"/>
          </p:cNvSpPr>
          <p:nvPr>
            <p:ph type="subTitle" idx="1"/>
          </p:nvPr>
        </p:nvSpPr>
        <p:spPr>
          <a:xfrm>
            <a:off x="1524000" y="3602038"/>
            <a:ext cx="9144000" cy="1655700"/>
          </a:xfrm>
          <a:prstGeom prst="rect">
            <a:avLst/>
          </a:prstGeom>
          <a:noFill/>
          <a:ln>
            <a:noFill/>
          </a:ln>
        </p:spPr>
        <p:txBody>
          <a:bodyPr spcFirstLastPara="1" wrap="square" lIns="91425" tIns="45700" rIns="91425" bIns="45700" anchor="t" anchorCtr="0">
            <a:normAutofit/>
          </a:bodyPr>
          <a:lstStyle>
            <a:lvl1pPr lvl="0" algn="ctr" rtl="0">
              <a:lnSpc>
                <a:spcPct val="90000"/>
              </a:lnSpc>
              <a:spcBef>
                <a:spcPts val="1000"/>
              </a:spcBef>
              <a:spcAft>
                <a:spcPts val="0"/>
              </a:spcAft>
              <a:buClr>
                <a:schemeClr val="dk1"/>
              </a:buClr>
              <a:buSzPts val="2400"/>
              <a:buNone/>
              <a:defRPr sz="2400"/>
            </a:lvl1pPr>
            <a:lvl2pPr lvl="1" algn="ctr" rtl="0">
              <a:lnSpc>
                <a:spcPct val="90000"/>
              </a:lnSpc>
              <a:spcBef>
                <a:spcPts val="500"/>
              </a:spcBef>
              <a:spcAft>
                <a:spcPts val="0"/>
              </a:spcAft>
              <a:buClr>
                <a:schemeClr val="dk1"/>
              </a:buClr>
              <a:buSzPts val="2000"/>
              <a:buNone/>
              <a:defRPr sz="2000"/>
            </a:lvl2pPr>
            <a:lvl3pPr lvl="2" algn="ctr" rtl="0">
              <a:lnSpc>
                <a:spcPct val="90000"/>
              </a:lnSpc>
              <a:spcBef>
                <a:spcPts val="500"/>
              </a:spcBef>
              <a:spcAft>
                <a:spcPts val="0"/>
              </a:spcAft>
              <a:buClr>
                <a:schemeClr val="dk1"/>
              </a:buClr>
              <a:buSzPts val="1800"/>
              <a:buNone/>
              <a:defRPr sz="1800"/>
            </a:lvl3pPr>
            <a:lvl4pPr lvl="3" algn="ctr" rtl="0">
              <a:lnSpc>
                <a:spcPct val="90000"/>
              </a:lnSpc>
              <a:spcBef>
                <a:spcPts val="500"/>
              </a:spcBef>
              <a:spcAft>
                <a:spcPts val="0"/>
              </a:spcAft>
              <a:buClr>
                <a:schemeClr val="dk1"/>
              </a:buClr>
              <a:buSzPts val="1600"/>
              <a:buNone/>
              <a:defRPr sz="1600"/>
            </a:lvl4pPr>
            <a:lvl5pPr lvl="4" algn="ctr" rtl="0">
              <a:lnSpc>
                <a:spcPct val="90000"/>
              </a:lnSpc>
              <a:spcBef>
                <a:spcPts val="500"/>
              </a:spcBef>
              <a:spcAft>
                <a:spcPts val="0"/>
              </a:spcAft>
              <a:buClr>
                <a:schemeClr val="dk1"/>
              </a:buClr>
              <a:buSzPts val="1600"/>
              <a:buNone/>
              <a:defRPr sz="1600"/>
            </a:lvl5pPr>
            <a:lvl6pPr lvl="5" algn="ctr" rtl="0">
              <a:lnSpc>
                <a:spcPct val="90000"/>
              </a:lnSpc>
              <a:spcBef>
                <a:spcPts val="500"/>
              </a:spcBef>
              <a:spcAft>
                <a:spcPts val="0"/>
              </a:spcAft>
              <a:buClr>
                <a:schemeClr val="dk1"/>
              </a:buClr>
              <a:buSzPts val="1600"/>
              <a:buNone/>
              <a:defRPr sz="1600"/>
            </a:lvl6pPr>
            <a:lvl7pPr lvl="6" algn="ctr" rtl="0">
              <a:lnSpc>
                <a:spcPct val="90000"/>
              </a:lnSpc>
              <a:spcBef>
                <a:spcPts val="500"/>
              </a:spcBef>
              <a:spcAft>
                <a:spcPts val="0"/>
              </a:spcAft>
              <a:buClr>
                <a:schemeClr val="dk1"/>
              </a:buClr>
              <a:buSzPts val="1600"/>
              <a:buNone/>
              <a:defRPr sz="1600"/>
            </a:lvl7pPr>
            <a:lvl8pPr lvl="7" algn="ctr" rtl="0">
              <a:lnSpc>
                <a:spcPct val="90000"/>
              </a:lnSpc>
              <a:spcBef>
                <a:spcPts val="500"/>
              </a:spcBef>
              <a:spcAft>
                <a:spcPts val="0"/>
              </a:spcAft>
              <a:buClr>
                <a:schemeClr val="dk1"/>
              </a:buClr>
              <a:buSzPts val="1600"/>
              <a:buNone/>
              <a:defRPr sz="1600"/>
            </a:lvl8pPr>
            <a:lvl9pPr lvl="8" algn="ctr" rtl="0">
              <a:lnSpc>
                <a:spcPct val="90000"/>
              </a:lnSpc>
              <a:spcBef>
                <a:spcPts val="500"/>
              </a:spcBef>
              <a:spcAft>
                <a:spcPts val="0"/>
              </a:spcAft>
              <a:buClr>
                <a:schemeClr val="dk1"/>
              </a:buClr>
              <a:buSzPts val="1600"/>
              <a:buNone/>
              <a:defRPr sz="1600"/>
            </a:lvl9pPr>
          </a:lstStyle>
          <a:p>
            <a:endParaRPr/>
          </a:p>
        </p:txBody>
      </p:sp>
      <p:sp>
        <p:nvSpPr>
          <p:cNvPr id="196" name="Google Shape;196;p19"/>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97" name="Google Shape;197;p19"/>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98" name="Google Shape;198;p19"/>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matchingName="23_Title Slide">
  <p:cSld name="23_Title Slide">
    <p:spTree>
      <p:nvGrpSpPr>
        <p:cNvPr id="1" name="Shape 199"/>
        <p:cNvGrpSpPr/>
        <p:nvPr/>
      </p:nvGrpSpPr>
      <p:grpSpPr>
        <a:xfrm>
          <a:off x="0" y="0"/>
          <a:ext cx="0" cy="0"/>
          <a:chOff x="0" y="0"/>
          <a:chExt cx="0" cy="0"/>
        </a:xfrm>
      </p:grpSpPr>
      <p:sp>
        <p:nvSpPr>
          <p:cNvPr id="200" name="Google Shape;200;p20"/>
          <p:cNvSpPr>
            <a:spLocks noGrp="1"/>
          </p:cNvSpPr>
          <p:nvPr>
            <p:ph type="pic" idx="2"/>
          </p:nvPr>
        </p:nvSpPr>
        <p:spPr>
          <a:xfrm>
            <a:off x="1" y="0"/>
            <a:ext cx="9741000" cy="5962800"/>
          </a:xfrm>
          <a:prstGeom prst="rect">
            <a:avLst/>
          </a:prstGeom>
          <a:solidFill>
            <a:srgbClr val="D8D8D8">
              <a:alpha val="49800"/>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200"/>
                                        </p:tgtEl>
                                        <p:attrNameLst>
                                          <p:attrName>style.visibility</p:attrName>
                                        </p:attrNameLst>
                                      </p:cBhvr>
                                      <p:to>
                                        <p:strVal val="visible"/>
                                      </p:to>
                                    </p:set>
                                    <p:anim calcmode="lin" valueType="num">
                                      <p:cBhvr additive="base">
                                        <p:cTn id="7" dur="500"/>
                                        <p:tgtEl>
                                          <p:spTgt spid="20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01"/>
        <p:cNvGrpSpPr/>
        <p:nvPr/>
      </p:nvGrpSpPr>
      <p:grpSpPr>
        <a:xfrm>
          <a:off x="0" y="0"/>
          <a:ext cx="0" cy="0"/>
          <a:chOff x="0" y="0"/>
          <a:chExt cx="0" cy="0"/>
        </a:xfrm>
      </p:grpSpPr>
      <p:sp>
        <p:nvSpPr>
          <p:cNvPr id="202" name="Google Shape;202;p21"/>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03" name="Google Shape;203;p21"/>
          <p:cNvSpPr txBox="1">
            <a:spLocks noGrp="1"/>
          </p:cNvSpPr>
          <p:nvPr>
            <p:ph type="body" idx="1"/>
          </p:nvPr>
        </p:nvSpPr>
        <p:spPr>
          <a:xfrm>
            <a:off x="838200" y="1825625"/>
            <a:ext cx="10515600" cy="43512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204" name="Google Shape;204;p21"/>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205" name="Google Shape;205;p21"/>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206" name="Google Shape;206;p21"/>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07"/>
        <p:cNvGrpSpPr/>
        <p:nvPr/>
      </p:nvGrpSpPr>
      <p:grpSpPr>
        <a:xfrm>
          <a:off x="0" y="0"/>
          <a:ext cx="0" cy="0"/>
          <a:chOff x="0" y="0"/>
          <a:chExt cx="0" cy="0"/>
        </a:xfrm>
      </p:grpSpPr>
      <p:sp>
        <p:nvSpPr>
          <p:cNvPr id="208" name="Google Shape;208;p22"/>
          <p:cNvSpPr txBox="1">
            <a:spLocks noGrp="1"/>
          </p:cNvSpPr>
          <p:nvPr>
            <p:ph type="title"/>
          </p:nvPr>
        </p:nvSpPr>
        <p:spPr>
          <a:xfrm>
            <a:off x="831850" y="1709738"/>
            <a:ext cx="10515600" cy="2852700"/>
          </a:xfrm>
          <a:prstGeom prst="rect">
            <a:avLst/>
          </a:prstGeom>
          <a:noFill/>
          <a:ln>
            <a:noFill/>
          </a:ln>
        </p:spPr>
        <p:txBody>
          <a:bodyPr spcFirstLastPara="1" wrap="square" lIns="91425" tIns="45700" rIns="91425" bIns="45700" anchor="b" anchorCtr="0">
            <a:normAutofit/>
          </a:bodyPr>
          <a:lstStyle>
            <a:lvl1pPr lvl="0" algn="l" rtl="0">
              <a:lnSpc>
                <a:spcPct val="90000"/>
              </a:lnSpc>
              <a:spcBef>
                <a:spcPts val="0"/>
              </a:spcBef>
              <a:spcAft>
                <a:spcPts val="0"/>
              </a:spcAft>
              <a:buClr>
                <a:schemeClr val="dk1"/>
              </a:buClr>
              <a:buSzPts val="6000"/>
              <a:buFont typeface="Calibri"/>
              <a:buNone/>
              <a:defRPr sz="60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09" name="Google Shape;209;p22"/>
          <p:cNvSpPr txBox="1">
            <a:spLocks noGrp="1"/>
          </p:cNvSpPr>
          <p:nvPr>
            <p:ph type="body" idx="1"/>
          </p:nvPr>
        </p:nvSpPr>
        <p:spPr>
          <a:xfrm>
            <a:off x="831850" y="4589463"/>
            <a:ext cx="10515600" cy="1500300"/>
          </a:xfrm>
          <a:prstGeom prst="rect">
            <a:avLst/>
          </a:prstGeom>
          <a:noFill/>
          <a:ln>
            <a:noFill/>
          </a:ln>
        </p:spPr>
        <p:txBody>
          <a:bodyPr spcFirstLastPara="1" wrap="square" lIns="91425" tIns="45700" rIns="91425" bIns="45700" anchor="t" anchorCtr="0">
            <a:normAutofit/>
          </a:bodyPr>
          <a:lstStyle>
            <a:lvl1pPr marL="457200" lvl="0" indent="-228600" algn="l" rtl="0">
              <a:lnSpc>
                <a:spcPct val="90000"/>
              </a:lnSpc>
              <a:spcBef>
                <a:spcPts val="1000"/>
              </a:spcBef>
              <a:spcAft>
                <a:spcPts val="0"/>
              </a:spcAft>
              <a:buClr>
                <a:srgbClr val="888888"/>
              </a:buClr>
              <a:buSzPts val="2400"/>
              <a:buNone/>
              <a:defRPr sz="2400">
                <a:solidFill>
                  <a:srgbClr val="888888"/>
                </a:solidFill>
              </a:defRPr>
            </a:lvl1pPr>
            <a:lvl2pPr marL="914400" lvl="1" indent="-228600" algn="l" rtl="0">
              <a:lnSpc>
                <a:spcPct val="90000"/>
              </a:lnSpc>
              <a:spcBef>
                <a:spcPts val="500"/>
              </a:spcBef>
              <a:spcAft>
                <a:spcPts val="0"/>
              </a:spcAft>
              <a:buClr>
                <a:srgbClr val="888888"/>
              </a:buClr>
              <a:buSzPts val="2000"/>
              <a:buNone/>
              <a:defRPr sz="2000">
                <a:solidFill>
                  <a:srgbClr val="888888"/>
                </a:solidFill>
              </a:defRPr>
            </a:lvl2pPr>
            <a:lvl3pPr marL="1371600" lvl="2" indent="-228600" algn="l" rtl="0">
              <a:lnSpc>
                <a:spcPct val="90000"/>
              </a:lnSpc>
              <a:spcBef>
                <a:spcPts val="500"/>
              </a:spcBef>
              <a:spcAft>
                <a:spcPts val="0"/>
              </a:spcAft>
              <a:buClr>
                <a:srgbClr val="888888"/>
              </a:buClr>
              <a:buSzPts val="1800"/>
              <a:buNone/>
              <a:defRPr sz="1800">
                <a:solidFill>
                  <a:srgbClr val="888888"/>
                </a:solidFill>
              </a:defRPr>
            </a:lvl3pPr>
            <a:lvl4pPr marL="1828800" lvl="3" indent="-228600" algn="l" rtl="0">
              <a:lnSpc>
                <a:spcPct val="90000"/>
              </a:lnSpc>
              <a:spcBef>
                <a:spcPts val="500"/>
              </a:spcBef>
              <a:spcAft>
                <a:spcPts val="0"/>
              </a:spcAft>
              <a:buClr>
                <a:srgbClr val="888888"/>
              </a:buClr>
              <a:buSzPts val="1600"/>
              <a:buNone/>
              <a:defRPr sz="1600">
                <a:solidFill>
                  <a:srgbClr val="888888"/>
                </a:solidFill>
              </a:defRPr>
            </a:lvl4pPr>
            <a:lvl5pPr marL="2286000" lvl="4" indent="-228600" algn="l" rtl="0">
              <a:lnSpc>
                <a:spcPct val="90000"/>
              </a:lnSpc>
              <a:spcBef>
                <a:spcPts val="500"/>
              </a:spcBef>
              <a:spcAft>
                <a:spcPts val="0"/>
              </a:spcAft>
              <a:buClr>
                <a:srgbClr val="888888"/>
              </a:buClr>
              <a:buSzPts val="1600"/>
              <a:buNone/>
              <a:defRPr sz="1600">
                <a:solidFill>
                  <a:srgbClr val="888888"/>
                </a:solidFill>
              </a:defRPr>
            </a:lvl5pPr>
            <a:lvl6pPr marL="2743200" lvl="5" indent="-228600" algn="l" rtl="0">
              <a:lnSpc>
                <a:spcPct val="90000"/>
              </a:lnSpc>
              <a:spcBef>
                <a:spcPts val="500"/>
              </a:spcBef>
              <a:spcAft>
                <a:spcPts val="0"/>
              </a:spcAft>
              <a:buClr>
                <a:srgbClr val="888888"/>
              </a:buClr>
              <a:buSzPts val="1600"/>
              <a:buNone/>
              <a:defRPr sz="1600">
                <a:solidFill>
                  <a:srgbClr val="888888"/>
                </a:solidFill>
              </a:defRPr>
            </a:lvl6pPr>
            <a:lvl7pPr marL="3200400" lvl="6" indent="-228600" algn="l" rtl="0">
              <a:lnSpc>
                <a:spcPct val="90000"/>
              </a:lnSpc>
              <a:spcBef>
                <a:spcPts val="500"/>
              </a:spcBef>
              <a:spcAft>
                <a:spcPts val="0"/>
              </a:spcAft>
              <a:buClr>
                <a:srgbClr val="888888"/>
              </a:buClr>
              <a:buSzPts val="1600"/>
              <a:buNone/>
              <a:defRPr sz="1600">
                <a:solidFill>
                  <a:srgbClr val="888888"/>
                </a:solidFill>
              </a:defRPr>
            </a:lvl7pPr>
            <a:lvl8pPr marL="3657600" lvl="7" indent="-228600" algn="l" rtl="0">
              <a:lnSpc>
                <a:spcPct val="90000"/>
              </a:lnSpc>
              <a:spcBef>
                <a:spcPts val="500"/>
              </a:spcBef>
              <a:spcAft>
                <a:spcPts val="0"/>
              </a:spcAft>
              <a:buClr>
                <a:srgbClr val="888888"/>
              </a:buClr>
              <a:buSzPts val="1600"/>
              <a:buNone/>
              <a:defRPr sz="1600">
                <a:solidFill>
                  <a:srgbClr val="888888"/>
                </a:solidFill>
              </a:defRPr>
            </a:lvl8pPr>
            <a:lvl9pPr marL="4114800" lvl="8" indent="-228600" algn="l" rtl="0">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10" name="Google Shape;210;p22"/>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211" name="Google Shape;211;p22"/>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212" name="Google Shape;212;p22"/>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13"/>
        <p:cNvGrpSpPr/>
        <p:nvPr/>
      </p:nvGrpSpPr>
      <p:grpSpPr>
        <a:xfrm>
          <a:off x="0" y="0"/>
          <a:ext cx="0" cy="0"/>
          <a:chOff x="0" y="0"/>
          <a:chExt cx="0" cy="0"/>
        </a:xfrm>
      </p:grpSpPr>
      <p:sp>
        <p:nvSpPr>
          <p:cNvPr id="214" name="Google Shape;214;p23"/>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15" name="Google Shape;215;p23"/>
          <p:cNvSpPr txBox="1">
            <a:spLocks noGrp="1"/>
          </p:cNvSpPr>
          <p:nvPr>
            <p:ph type="body" idx="1"/>
          </p:nvPr>
        </p:nvSpPr>
        <p:spPr>
          <a:xfrm>
            <a:off x="838200" y="1825625"/>
            <a:ext cx="5181600" cy="43512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216" name="Google Shape;216;p23"/>
          <p:cNvSpPr txBox="1">
            <a:spLocks noGrp="1"/>
          </p:cNvSpPr>
          <p:nvPr>
            <p:ph type="body" idx="2"/>
          </p:nvPr>
        </p:nvSpPr>
        <p:spPr>
          <a:xfrm>
            <a:off x="6172200" y="1825625"/>
            <a:ext cx="5181600" cy="43512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217" name="Google Shape;217;p23"/>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218" name="Google Shape;218;p23"/>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219" name="Google Shape;219;p23"/>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220"/>
        <p:cNvGrpSpPr/>
        <p:nvPr/>
      </p:nvGrpSpPr>
      <p:grpSpPr>
        <a:xfrm>
          <a:off x="0" y="0"/>
          <a:ext cx="0" cy="0"/>
          <a:chOff x="0" y="0"/>
          <a:chExt cx="0" cy="0"/>
        </a:xfrm>
      </p:grpSpPr>
      <p:sp>
        <p:nvSpPr>
          <p:cNvPr id="221" name="Google Shape;221;p24"/>
          <p:cNvSpPr txBox="1">
            <a:spLocks noGrp="1"/>
          </p:cNvSpPr>
          <p:nvPr>
            <p:ph type="title"/>
          </p:nvPr>
        </p:nvSpPr>
        <p:spPr>
          <a:xfrm>
            <a:off x="839788"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22" name="Google Shape;222;p24"/>
          <p:cNvSpPr txBox="1">
            <a:spLocks noGrp="1"/>
          </p:cNvSpPr>
          <p:nvPr>
            <p:ph type="body" idx="1"/>
          </p:nvPr>
        </p:nvSpPr>
        <p:spPr>
          <a:xfrm>
            <a:off x="839788" y="1681163"/>
            <a:ext cx="5157900" cy="823800"/>
          </a:xfrm>
          <a:prstGeom prst="rect">
            <a:avLst/>
          </a:prstGeom>
          <a:noFill/>
          <a:ln>
            <a:noFill/>
          </a:ln>
        </p:spPr>
        <p:txBody>
          <a:bodyPr spcFirstLastPara="1" wrap="square" lIns="91425" tIns="45700" rIns="91425" bIns="45700" anchor="b" anchorCtr="0">
            <a:normAutofit/>
          </a:bodyPr>
          <a:lstStyle>
            <a:lvl1pPr marL="457200" lvl="0" indent="-228600" algn="l" rtl="0">
              <a:lnSpc>
                <a:spcPct val="90000"/>
              </a:lnSpc>
              <a:spcBef>
                <a:spcPts val="1000"/>
              </a:spcBef>
              <a:spcAft>
                <a:spcPts val="0"/>
              </a:spcAft>
              <a:buClr>
                <a:schemeClr val="dk1"/>
              </a:buClr>
              <a:buSzPts val="2400"/>
              <a:buNone/>
              <a:defRPr sz="2400" b="1"/>
            </a:lvl1pPr>
            <a:lvl2pPr marL="914400" lvl="1" indent="-228600" algn="l" rtl="0">
              <a:lnSpc>
                <a:spcPct val="90000"/>
              </a:lnSpc>
              <a:spcBef>
                <a:spcPts val="500"/>
              </a:spcBef>
              <a:spcAft>
                <a:spcPts val="0"/>
              </a:spcAft>
              <a:buClr>
                <a:schemeClr val="dk1"/>
              </a:buClr>
              <a:buSzPts val="2000"/>
              <a:buNone/>
              <a:defRPr sz="2000" b="1"/>
            </a:lvl2pPr>
            <a:lvl3pPr marL="1371600" lvl="2" indent="-228600" algn="l" rtl="0">
              <a:lnSpc>
                <a:spcPct val="90000"/>
              </a:lnSpc>
              <a:spcBef>
                <a:spcPts val="500"/>
              </a:spcBef>
              <a:spcAft>
                <a:spcPts val="0"/>
              </a:spcAft>
              <a:buClr>
                <a:schemeClr val="dk1"/>
              </a:buClr>
              <a:buSzPts val="1800"/>
              <a:buNone/>
              <a:defRPr sz="1800" b="1"/>
            </a:lvl3pPr>
            <a:lvl4pPr marL="1828800" lvl="3" indent="-228600" algn="l" rtl="0">
              <a:lnSpc>
                <a:spcPct val="90000"/>
              </a:lnSpc>
              <a:spcBef>
                <a:spcPts val="500"/>
              </a:spcBef>
              <a:spcAft>
                <a:spcPts val="0"/>
              </a:spcAft>
              <a:buClr>
                <a:schemeClr val="dk1"/>
              </a:buClr>
              <a:buSzPts val="1600"/>
              <a:buNone/>
              <a:defRPr sz="1600" b="1"/>
            </a:lvl4pPr>
            <a:lvl5pPr marL="2286000" lvl="4" indent="-228600" algn="l" rtl="0">
              <a:lnSpc>
                <a:spcPct val="90000"/>
              </a:lnSpc>
              <a:spcBef>
                <a:spcPts val="500"/>
              </a:spcBef>
              <a:spcAft>
                <a:spcPts val="0"/>
              </a:spcAft>
              <a:buClr>
                <a:schemeClr val="dk1"/>
              </a:buClr>
              <a:buSzPts val="1600"/>
              <a:buNone/>
              <a:defRPr sz="1600" b="1"/>
            </a:lvl5pPr>
            <a:lvl6pPr marL="2743200" lvl="5" indent="-228600" algn="l" rtl="0">
              <a:lnSpc>
                <a:spcPct val="90000"/>
              </a:lnSpc>
              <a:spcBef>
                <a:spcPts val="500"/>
              </a:spcBef>
              <a:spcAft>
                <a:spcPts val="0"/>
              </a:spcAft>
              <a:buClr>
                <a:schemeClr val="dk1"/>
              </a:buClr>
              <a:buSzPts val="1600"/>
              <a:buNone/>
              <a:defRPr sz="1600" b="1"/>
            </a:lvl6pPr>
            <a:lvl7pPr marL="3200400" lvl="6" indent="-228600" algn="l" rtl="0">
              <a:lnSpc>
                <a:spcPct val="90000"/>
              </a:lnSpc>
              <a:spcBef>
                <a:spcPts val="500"/>
              </a:spcBef>
              <a:spcAft>
                <a:spcPts val="0"/>
              </a:spcAft>
              <a:buClr>
                <a:schemeClr val="dk1"/>
              </a:buClr>
              <a:buSzPts val="1600"/>
              <a:buNone/>
              <a:defRPr sz="1600" b="1"/>
            </a:lvl7pPr>
            <a:lvl8pPr marL="3657600" lvl="7" indent="-228600" algn="l" rtl="0">
              <a:lnSpc>
                <a:spcPct val="90000"/>
              </a:lnSpc>
              <a:spcBef>
                <a:spcPts val="500"/>
              </a:spcBef>
              <a:spcAft>
                <a:spcPts val="0"/>
              </a:spcAft>
              <a:buClr>
                <a:schemeClr val="dk1"/>
              </a:buClr>
              <a:buSzPts val="1600"/>
              <a:buNone/>
              <a:defRPr sz="1600" b="1"/>
            </a:lvl8pPr>
            <a:lvl9pPr marL="4114800" lvl="8" indent="-228600" algn="l" rtl="0">
              <a:lnSpc>
                <a:spcPct val="90000"/>
              </a:lnSpc>
              <a:spcBef>
                <a:spcPts val="500"/>
              </a:spcBef>
              <a:spcAft>
                <a:spcPts val="0"/>
              </a:spcAft>
              <a:buClr>
                <a:schemeClr val="dk1"/>
              </a:buClr>
              <a:buSzPts val="1600"/>
              <a:buNone/>
              <a:defRPr sz="1600" b="1"/>
            </a:lvl9pPr>
          </a:lstStyle>
          <a:p>
            <a:endParaRPr/>
          </a:p>
        </p:txBody>
      </p:sp>
      <p:sp>
        <p:nvSpPr>
          <p:cNvPr id="223" name="Google Shape;223;p24"/>
          <p:cNvSpPr txBox="1">
            <a:spLocks noGrp="1"/>
          </p:cNvSpPr>
          <p:nvPr>
            <p:ph type="body" idx="2"/>
          </p:nvPr>
        </p:nvSpPr>
        <p:spPr>
          <a:xfrm>
            <a:off x="839788" y="2505075"/>
            <a:ext cx="5157900" cy="36846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224" name="Google Shape;224;p24"/>
          <p:cNvSpPr txBox="1">
            <a:spLocks noGrp="1"/>
          </p:cNvSpPr>
          <p:nvPr>
            <p:ph type="body" idx="3"/>
          </p:nvPr>
        </p:nvSpPr>
        <p:spPr>
          <a:xfrm>
            <a:off x="6172200" y="1681163"/>
            <a:ext cx="5183100" cy="823800"/>
          </a:xfrm>
          <a:prstGeom prst="rect">
            <a:avLst/>
          </a:prstGeom>
          <a:noFill/>
          <a:ln>
            <a:noFill/>
          </a:ln>
        </p:spPr>
        <p:txBody>
          <a:bodyPr spcFirstLastPara="1" wrap="square" lIns="91425" tIns="45700" rIns="91425" bIns="45700" anchor="b" anchorCtr="0">
            <a:normAutofit/>
          </a:bodyPr>
          <a:lstStyle>
            <a:lvl1pPr marL="457200" lvl="0" indent="-228600" algn="l" rtl="0">
              <a:lnSpc>
                <a:spcPct val="90000"/>
              </a:lnSpc>
              <a:spcBef>
                <a:spcPts val="1000"/>
              </a:spcBef>
              <a:spcAft>
                <a:spcPts val="0"/>
              </a:spcAft>
              <a:buClr>
                <a:schemeClr val="dk1"/>
              </a:buClr>
              <a:buSzPts val="2400"/>
              <a:buNone/>
              <a:defRPr sz="2400" b="1"/>
            </a:lvl1pPr>
            <a:lvl2pPr marL="914400" lvl="1" indent="-228600" algn="l" rtl="0">
              <a:lnSpc>
                <a:spcPct val="90000"/>
              </a:lnSpc>
              <a:spcBef>
                <a:spcPts val="500"/>
              </a:spcBef>
              <a:spcAft>
                <a:spcPts val="0"/>
              </a:spcAft>
              <a:buClr>
                <a:schemeClr val="dk1"/>
              </a:buClr>
              <a:buSzPts val="2000"/>
              <a:buNone/>
              <a:defRPr sz="2000" b="1"/>
            </a:lvl2pPr>
            <a:lvl3pPr marL="1371600" lvl="2" indent="-228600" algn="l" rtl="0">
              <a:lnSpc>
                <a:spcPct val="90000"/>
              </a:lnSpc>
              <a:spcBef>
                <a:spcPts val="500"/>
              </a:spcBef>
              <a:spcAft>
                <a:spcPts val="0"/>
              </a:spcAft>
              <a:buClr>
                <a:schemeClr val="dk1"/>
              </a:buClr>
              <a:buSzPts val="1800"/>
              <a:buNone/>
              <a:defRPr sz="1800" b="1"/>
            </a:lvl3pPr>
            <a:lvl4pPr marL="1828800" lvl="3" indent="-228600" algn="l" rtl="0">
              <a:lnSpc>
                <a:spcPct val="90000"/>
              </a:lnSpc>
              <a:spcBef>
                <a:spcPts val="500"/>
              </a:spcBef>
              <a:spcAft>
                <a:spcPts val="0"/>
              </a:spcAft>
              <a:buClr>
                <a:schemeClr val="dk1"/>
              </a:buClr>
              <a:buSzPts val="1600"/>
              <a:buNone/>
              <a:defRPr sz="1600" b="1"/>
            </a:lvl4pPr>
            <a:lvl5pPr marL="2286000" lvl="4" indent="-228600" algn="l" rtl="0">
              <a:lnSpc>
                <a:spcPct val="90000"/>
              </a:lnSpc>
              <a:spcBef>
                <a:spcPts val="500"/>
              </a:spcBef>
              <a:spcAft>
                <a:spcPts val="0"/>
              </a:spcAft>
              <a:buClr>
                <a:schemeClr val="dk1"/>
              </a:buClr>
              <a:buSzPts val="1600"/>
              <a:buNone/>
              <a:defRPr sz="1600" b="1"/>
            </a:lvl5pPr>
            <a:lvl6pPr marL="2743200" lvl="5" indent="-228600" algn="l" rtl="0">
              <a:lnSpc>
                <a:spcPct val="90000"/>
              </a:lnSpc>
              <a:spcBef>
                <a:spcPts val="500"/>
              </a:spcBef>
              <a:spcAft>
                <a:spcPts val="0"/>
              </a:spcAft>
              <a:buClr>
                <a:schemeClr val="dk1"/>
              </a:buClr>
              <a:buSzPts val="1600"/>
              <a:buNone/>
              <a:defRPr sz="1600" b="1"/>
            </a:lvl6pPr>
            <a:lvl7pPr marL="3200400" lvl="6" indent="-228600" algn="l" rtl="0">
              <a:lnSpc>
                <a:spcPct val="90000"/>
              </a:lnSpc>
              <a:spcBef>
                <a:spcPts val="500"/>
              </a:spcBef>
              <a:spcAft>
                <a:spcPts val="0"/>
              </a:spcAft>
              <a:buClr>
                <a:schemeClr val="dk1"/>
              </a:buClr>
              <a:buSzPts val="1600"/>
              <a:buNone/>
              <a:defRPr sz="1600" b="1"/>
            </a:lvl7pPr>
            <a:lvl8pPr marL="3657600" lvl="7" indent="-228600" algn="l" rtl="0">
              <a:lnSpc>
                <a:spcPct val="90000"/>
              </a:lnSpc>
              <a:spcBef>
                <a:spcPts val="500"/>
              </a:spcBef>
              <a:spcAft>
                <a:spcPts val="0"/>
              </a:spcAft>
              <a:buClr>
                <a:schemeClr val="dk1"/>
              </a:buClr>
              <a:buSzPts val="1600"/>
              <a:buNone/>
              <a:defRPr sz="1600" b="1"/>
            </a:lvl8pPr>
            <a:lvl9pPr marL="4114800" lvl="8" indent="-228600" algn="l" rtl="0">
              <a:lnSpc>
                <a:spcPct val="90000"/>
              </a:lnSpc>
              <a:spcBef>
                <a:spcPts val="500"/>
              </a:spcBef>
              <a:spcAft>
                <a:spcPts val="0"/>
              </a:spcAft>
              <a:buClr>
                <a:schemeClr val="dk1"/>
              </a:buClr>
              <a:buSzPts val="1600"/>
              <a:buNone/>
              <a:defRPr sz="1600" b="1"/>
            </a:lvl9pPr>
          </a:lstStyle>
          <a:p>
            <a:endParaRPr/>
          </a:p>
        </p:txBody>
      </p:sp>
      <p:sp>
        <p:nvSpPr>
          <p:cNvPr id="225" name="Google Shape;225;p24"/>
          <p:cNvSpPr txBox="1">
            <a:spLocks noGrp="1"/>
          </p:cNvSpPr>
          <p:nvPr>
            <p:ph type="body" idx="4"/>
          </p:nvPr>
        </p:nvSpPr>
        <p:spPr>
          <a:xfrm>
            <a:off x="6172200" y="2505075"/>
            <a:ext cx="5183100" cy="36846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226" name="Google Shape;226;p24"/>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227" name="Google Shape;227;p24"/>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228" name="Google Shape;228;p24"/>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29"/>
        <p:cNvGrpSpPr/>
        <p:nvPr/>
      </p:nvGrpSpPr>
      <p:grpSpPr>
        <a:xfrm>
          <a:off x="0" y="0"/>
          <a:ext cx="0" cy="0"/>
          <a:chOff x="0" y="0"/>
          <a:chExt cx="0" cy="0"/>
        </a:xfrm>
      </p:grpSpPr>
      <p:sp>
        <p:nvSpPr>
          <p:cNvPr id="230" name="Google Shape;230;p25"/>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31" name="Google Shape;231;p25"/>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232" name="Google Shape;232;p25"/>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233" name="Google Shape;233;p25"/>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234"/>
        <p:cNvGrpSpPr/>
        <p:nvPr/>
      </p:nvGrpSpPr>
      <p:grpSpPr>
        <a:xfrm>
          <a:off x="0" y="0"/>
          <a:ext cx="0" cy="0"/>
          <a:chOff x="0" y="0"/>
          <a:chExt cx="0" cy="0"/>
        </a:xfrm>
      </p:grpSpPr>
      <p:sp>
        <p:nvSpPr>
          <p:cNvPr id="235" name="Google Shape;235;p26"/>
          <p:cNvSpPr txBox="1">
            <a:spLocks noGrp="1"/>
          </p:cNvSpPr>
          <p:nvPr>
            <p:ph type="title"/>
          </p:nvPr>
        </p:nvSpPr>
        <p:spPr>
          <a:xfrm>
            <a:off x="839788" y="457200"/>
            <a:ext cx="3932100" cy="1600200"/>
          </a:xfrm>
          <a:prstGeom prst="rect">
            <a:avLst/>
          </a:prstGeom>
          <a:noFill/>
          <a:ln>
            <a:noFill/>
          </a:ln>
        </p:spPr>
        <p:txBody>
          <a:bodyPr spcFirstLastPara="1" wrap="square" lIns="91425" tIns="45700" rIns="91425" bIns="45700" anchor="b" anchorCtr="0">
            <a:normAutofit/>
          </a:bodyPr>
          <a:lstStyle>
            <a:lvl1pPr lvl="0" algn="l" rtl="0">
              <a:lnSpc>
                <a:spcPct val="90000"/>
              </a:lnSpc>
              <a:spcBef>
                <a:spcPts val="0"/>
              </a:spcBef>
              <a:spcAft>
                <a:spcPts val="0"/>
              </a:spcAft>
              <a:buClr>
                <a:schemeClr val="dk1"/>
              </a:buClr>
              <a:buSzPts val="3200"/>
              <a:buFont typeface="Calibri"/>
              <a:buNone/>
              <a:defRPr sz="32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36" name="Google Shape;236;p26"/>
          <p:cNvSpPr txBox="1">
            <a:spLocks noGrp="1"/>
          </p:cNvSpPr>
          <p:nvPr>
            <p:ph type="body" idx="1"/>
          </p:nvPr>
        </p:nvSpPr>
        <p:spPr>
          <a:xfrm>
            <a:off x="5183188" y="987425"/>
            <a:ext cx="6172200" cy="4873500"/>
          </a:xfrm>
          <a:prstGeom prst="rect">
            <a:avLst/>
          </a:prstGeom>
          <a:noFill/>
          <a:ln>
            <a:noFill/>
          </a:ln>
        </p:spPr>
        <p:txBody>
          <a:bodyPr spcFirstLastPara="1" wrap="square" lIns="91425" tIns="45700" rIns="91425" bIns="45700" anchor="t" anchorCtr="0">
            <a:normAutofit/>
          </a:bodyPr>
          <a:lstStyle>
            <a:lvl1pPr marL="457200" lvl="0" indent="-431800" algn="l" rtl="0">
              <a:lnSpc>
                <a:spcPct val="90000"/>
              </a:lnSpc>
              <a:spcBef>
                <a:spcPts val="1000"/>
              </a:spcBef>
              <a:spcAft>
                <a:spcPts val="0"/>
              </a:spcAft>
              <a:buClr>
                <a:schemeClr val="dk1"/>
              </a:buClr>
              <a:buSzPts val="3200"/>
              <a:buChar char="•"/>
              <a:defRPr sz="3200"/>
            </a:lvl1pPr>
            <a:lvl2pPr marL="914400" lvl="1" indent="-406400" algn="l" rtl="0">
              <a:lnSpc>
                <a:spcPct val="90000"/>
              </a:lnSpc>
              <a:spcBef>
                <a:spcPts val="500"/>
              </a:spcBef>
              <a:spcAft>
                <a:spcPts val="0"/>
              </a:spcAft>
              <a:buClr>
                <a:schemeClr val="dk1"/>
              </a:buClr>
              <a:buSzPts val="2800"/>
              <a:buChar char="•"/>
              <a:defRPr sz="2800"/>
            </a:lvl2pPr>
            <a:lvl3pPr marL="1371600" lvl="2" indent="-381000" algn="l" rtl="0">
              <a:lnSpc>
                <a:spcPct val="90000"/>
              </a:lnSpc>
              <a:spcBef>
                <a:spcPts val="500"/>
              </a:spcBef>
              <a:spcAft>
                <a:spcPts val="0"/>
              </a:spcAft>
              <a:buClr>
                <a:schemeClr val="dk1"/>
              </a:buClr>
              <a:buSzPts val="2400"/>
              <a:buChar char="•"/>
              <a:defRPr sz="2400"/>
            </a:lvl3pPr>
            <a:lvl4pPr marL="1828800" lvl="3" indent="-355600" algn="l" rtl="0">
              <a:lnSpc>
                <a:spcPct val="90000"/>
              </a:lnSpc>
              <a:spcBef>
                <a:spcPts val="500"/>
              </a:spcBef>
              <a:spcAft>
                <a:spcPts val="0"/>
              </a:spcAft>
              <a:buClr>
                <a:schemeClr val="dk1"/>
              </a:buClr>
              <a:buSzPts val="2000"/>
              <a:buChar char="•"/>
              <a:defRPr sz="2000"/>
            </a:lvl4pPr>
            <a:lvl5pPr marL="2286000" lvl="4" indent="-355600" algn="l" rtl="0">
              <a:lnSpc>
                <a:spcPct val="90000"/>
              </a:lnSpc>
              <a:spcBef>
                <a:spcPts val="500"/>
              </a:spcBef>
              <a:spcAft>
                <a:spcPts val="0"/>
              </a:spcAft>
              <a:buClr>
                <a:schemeClr val="dk1"/>
              </a:buClr>
              <a:buSzPts val="2000"/>
              <a:buChar char="•"/>
              <a:defRPr sz="2000"/>
            </a:lvl5pPr>
            <a:lvl6pPr marL="2743200" lvl="5" indent="-355600" algn="l" rtl="0">
              <a:lnSpc>
                <a:spcPct val="90000"/>
              </a:lnSpc>
              <a:spcBef>
                <a:spcPts val="500"/>
              </a:spcBef>
              <a:spcAft>
                <a:spcPts val="0"/>
              </a:spcAft>
              <a:buClr>
                <a:schemeClr val="dk1"/>
              </a:buClr>
              <a:buSzPts val="2000"/>
              <a:buChar char="•"/>
              <a:defRPr sz="2000"/>
            </a:lvl6pPr>
            <a:lvl7pPr marL="3200400" lvl="6" indent="-355600" algn="l" rtl="0">
              <a:lnSpc>
                <a:spcPct val="90000"/>
              </a:lnSpc>
              <a:spcBef>
                <a:spcPts val="500"/>
              </a:spcBef>
              <a:spcAft>
                <a:spcPts val="0"/>
              </a:spcAft>
              <a:buClr>
                <a:schemeClr val="dk1"/>
              </a:buClr>
              <a:buSzPts val="2000"/>
              <a:buChar char="•"/>
              <a:defRPr sz="2000"/>
            </a:lvl7pPr>
            <a:lvl8pPr marL="3657600" lvl="7" indent="-355600" algn="l" rtl="0">
              <a:lnSpc>
                <a:spcPct val="90000"/>
              </a:lnSpc>
              <a:spcBef>
                <a:spcPts val="500"/>
              </a:spcBef>
              <a:spcAft>
                <a:spcPts val="0"/>
              </a:spcAft>
              <a:buClr>
                <a:schemeClr val="dk1"/>
              </a:buClr>
              <a:buSzPts val="2000"/>
              <a:buChar char="•"/>
              <a:defRPr sz="2000"/>
            </a:lvl8pPr>
            <a:lvl9pPr marL="4114800" lvl="8" indent="-355600" algn="l" rtl="0">
              <a:lnSpc>
                <a:spcPct val="90000"/>
              </a:lnSpc>
              <a:spcBef>
                <a:spcPts val="500"/>
              </a:spcBef>
              <a:spcAft>
                <a:spcPts val="0"/>
              </a:spcAft>
              <a:buClr>
                <a:schemeClr val="dk1"/>
              </a:buClr>
              <a:buSzPts val="2000"/>
              <a:buChar char="•"/>
              <a:defRPr sz="2000"/>
            </a:lvl9pPr>
          </a:lstStyle>
          <a:p>
            <a:endParaRPr/>
          </a:p>
        </p:txBody>
      </p:sp>
      <p:sp>
        <p:nvSpPr>
          <p:cNvPr id="237" name="Google Shape;237;p26"/>
          <p:cNvSpPr txBox="1">
            <a:spLocks noGrp="1"/>
          </p:cNvSpPr>
          <p:nvPr>
            <p:ph type="body" idx="2"/>
          </p:nvPr>
        </p:nvSpPr>
        <p:spPr>
          <a:xfrm>
            <a:off x="839788" y="2057400"/>
            <a:ext cx="3932100" cy="3811500"/>
          </a:xfrm>
          <a:prstGeom prst="rect">
            <a:avLst/>
          </a:prstGeom>
          <a:noFill/>
          <a:ln>
            <a:noFill/>
          </a:ln>
        </p:spPr>
        <p:txBody>
          <a:bodyPr spcFirstLastPara="1" wrap="square" lIns="91425" tIns="45700" rIns="91425" bIns="45700" anchor="t" anchorCtr="0">
            <a:normAutofit/>
          </a:bodyPr>
          <a:lstStyle>
            <a:lvl1pPr marL="457200" lvl="0" indent="-228600" algn="l" rtl="0">
              <a:lnSpc>
                <a:spcPct val="90000"/>
              </a:lnSpc>
              <a:spcBef>
                <a:spcPts val="1000"/>
              </a:spcBef>
              <a:spcAft>
                <a:spcPts val="0"/>
              </a:spcAft>
              <a:buClr>
                <a:schemeClr val="dk1"/>
              </a:buClr>
              <a:buSzPts val="1600"/>
              <a:buNone/>
              <a:defRPr sz="1600"/>
            </a:lvl1pPr>
            <a:lvl2pPr marL="914400" lvl="1" indent="-228600" algn="l" rtl="0">
              <a:lnSpc>
                <a:spcPct val="90000"/>
              </a:lnSpc>
              <a:spcBef>
                <a:spcPts val="500"/>
              </a:spcBef>
              <a:spcAft>
                <a:spcPts val="0"/>
              </a:spcAft>
              <a:buClr>
                <a:schemeClr val="dk1"/>
              </a:buClr>
              <a:buSzPts val="1400"/>
              <a:buNone/>
              <a:defRPr sz="1400"/>
            </a:lvl2pPr>
            <a:lvl3pPr marL="1371600" lvl="2" indent="-228600" algn="l" rtl="0">
              <a:lnSpc>
                <a:spcPct val="90000"/>
              </a:lnSpc>
              <a:spcBef>
                <a:spcPts val="500"/>
              </a:spcBef>
              <a:spcAft>
                <a:spcPts val="0"/>
              </a:spcAft>
              <a:buClr>
                <a:schemeClr val="dk1"/>
              </a:buClr>
              <a:buSzPts val="1200"/>
              <a:buNone/>
              <a:defRPr sz="1200"/>
            </a:lvl3pPr>
            <a:lvl4pPr marL="1828800" lvl="3" indent="-228600" algn="l" rtl="0">
              <a:lnSpc>
                <a:spcPct val="90000"/>
              </a:lnSpc>
              <a:spcBef>
                <a:spcPts val="500"/>
              </a:spcBef>
              <a:spcAft>
                <a:spcPts val="0"/>
              </a:spcAft>
              <a:buClr>
                <a:schemeClr val="dk1"/>
              </a:buClr>
              <a:buSzPts val="1000"/>
              <a:buNone/>
              <a:defRPr sz="1000"/>
            </a:lvl4pPr>
            <a:lvl5pPr marL="2286000" lvl="4" indent="-228600" algn="l" rtl="0">
              <a:lnSpc>
                <a:spcPct val="90000"/>
              </a:lnSpc>
              <a:spcBef>
                <a:spcPts val="500"/>
              </a:spcBef>
              <a:spcAft>
                <a:spcPts val="0"/>
              </a:spcAft>
              <a:buClr>
                <a:schemeClr val="dk1"/>
              </a:buClr>
              <a:buSzPts val="1000"/>
              <a:buNone/>
              <a:defRPr sz="1000"/>
            </a:lvl5pPr>
            <a:lvl6pPr marL="2743200" lvl="5" indent="-228600" algn="l" rtl="0">
              <a:lnSpc>
                <a:spcPct val="90000"/>
              </a:lnSpc>
              <a:spcBef>
                <a:spcPts val="500"/>
              </a:spcBef>
              <a:spcAft>
                <a:spcPts val="0"/>
              </a:spcAft>
              <a:buClr>
                <a:schemeClr val="dk1"/>
              </a:buClr>
              <a:buSzPts val="1000"/>
              <a:buNone/>
              <a:defRPr sz="1000"/>
            </a:lvl6pPr>
            <a:lvl7pPr marL="3200400" lvl="6" indent="-228600" algn="l" rtl="0">
              <a:lnSpc>
                <a:spcPct val="90000"/>
              </a:lnSpc>
              <a:spcBef>
                <a:spcPts val="500"/>
              </a:spcBef>
              <a:spcAft>
                <a:spcPts val="0"/>
              </a:spcAft>
              <a:buClr>
                <a:schemeClr val="dk1"/>
              </a:buClr>
              <a:buSzPts val="1000"/>
              <a:buNone/>
              <a:defRPr sz="1000"/>
            </a:lvl7pPr>
            <a:lvl8pPr marL="3657600" lvl="7" indent="-228600" algn="l" rtl="0">
              <a:lnSpc>
                <a:spcPct val="90000"/>
              </a:lnSpc>
              <a:spcBef>
                <a:spcPts val="500"/>
              </a:spcBef>
              <a:spcAft>
                <a:spcPts val="0"/>
              </a:spcAft>
              <a:buClr>
                <a:schemeClr val="dk1"/>
              </a:buClr>
              <a:buSzPts val="1000"/>
              <a:buNone/>
              <a:defRPr sz="1000"/>
            </a:lvl8pPr>
            <a:lvl9pPr marL="4114800" lvl="8" indent="-228600" algn="l" rtl="0">
              <a:lnSpc>
                <a:spcPct val="90000"/>
              </a:lnSpc>
              <a:spcBef>
                <a:spcPts val="500"/>
              </a:spcBef>
              <a:spcAft>
                <a:spcPts val="0"/>
              </a:spcAft>
              <a:buClr>
                <a:schemeClr val="dk1"/>
              </a:buClr>
              <a:buSzPts val="1000"/>
              <a:buNone/>
              <a:defRPr sz="1000"/>
            </a:lvl9pPr>
          </a:lstStyle>
          <a:p>
            <a:endParaRPr/>
          </a:p>
        </p:txBody>
      </p:sp>
      <p:sp>
        <p:nvSpPr>
          <p:cNvPr id="238" name="Google Shape;238;p26"/>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239" name="Google Shape;239;p26"/>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240" name="Google Shape;240;p26"/>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241"/>
        <p:cNvGrpSpPr/>
        <p:nvPr/>
      </p:nvGrpSpPr>
      <p:grpSpPr>
        <a:xfrm>
          <a:off x="0" y="0"/>
          <a:ext cx="0" cy="0"/>
          <a:chOff x="0" y="0"/>
          <a:chExt cx="0" cy="0"/>
        </a:xfrm>
      </p:grpSpPr>
      <p:sp>
        <p:nvSpPr>
          <p:cNvPr id="242" name="Google Shape;242;p27"/>
          <p:cNvSpPr txBox="1">
            <a:spLocks noGrp="1"/>
          </p:cNvSpPr>
          <p:nvPr>
            <p:ph type="title"/>
          </p:nvPr>
        </p:nvSpPr>
        <p:spPr>
          <a:xfrm>
            <a:off x="839788" y="457200"/>
            <a:ext cx="3932100" cy="1600200"/>
          </a:xfrm>
          <a:prstGeom prst="rect">
            <a:avLst/>
          </a:prstGeom>
          <a:noFill/>
          <a:ln>
            <a:noFill/>
          </a:ln>
        </p:spPr>
        <p:txBody>
          <a:bodyPr spcFirstLastPara="1" wrap="square" lIns="91425" tIns="45700" rIns="91425" bIns="45700" anchor="b" anchorCtr="0">
            <a:normAutofit/>
          </a:bodyPr>
          <a:lstStyle>
            <a:lvl1pPr lvl="0" algn="l" rtl="0">
              <a:lnSpc>
                <a:spcPct val="90000"/>
              </a:lnSpc>
              <a:spcBef>
                <a:spcPts val="0"/>
              </a:spcBef>
              <a:spcAft>
                <a:spcPts val="0"/>
              </a:spcAft>
              <a:buClr>
                <a:schemeClr val="dk1"/>
              </a:buClr>
              <a:buSzPts val="3200"/>
              <a:buFont typeface="Calibri"/>
              <a:buNone/>
              <a:defRPr sz="32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43" name="Google Shape;243;p27"/>
          <p:cNvSpPr>
            <a:spLocks noGrp="1"/>
          </p:cNvSpPr>
          <p:nvPr>
            <p:ph type="pic" idx="2"/>
          </p:nvPr>
        </p:nvSpPr>
        <p:spPr>
          <a:xfrm>
            <a:off x="5183188" y="987425"/>
            <a:ext cx="6172200" cy="4873500"/>
          </a:xfrm>
          <a:prstGeom prst="rect">
            <a:avLst/>
          </a:prstGeom>
          <a:noFill/>
          <a:ln>
            <a:noFill/>
          </a:ln>
        </p:spPr>
      </p:sp>
      <p:sp>
        <p:nvSpPr>
          <p:cNvPr id="244" name="Google Shape;244;p27"/>
          <p:cNvSpPr txBox="1">
            <a:spLocks noGrp="1"/>
          </p:cNvSpPr>
          <p:nvPr>
            <p:ph type="body" idx="1"/>
          </p:nvPr>
        </p:nvSpPr>
        <p:spPr>
          <a:xfrm>
            <a:off x="839788" y="2057400"/>
            <a:ext cx="3932100" cy="3811500"/>
          </a:xfrm>
          <a:prstGeom prst="rect">
            <a:avLst/>
          </a:prstGeom>
          <a:noFill/>
          <a:ln>
            <a:noFill/>
          </a:ln>
        </p:spPr>
        <p:txBody>
          <a:bodyPr spcFirstLastPara="1" wrap="square" lIns="91425" tIns="45700" rIns="91425" bIns="45700" anchor="t" anchorCtr="0">
            <a:normAutofit/>
          </a:bodyPr>
          <a:lstStyle>
            <a:lvl1pPr marL="457200" lvl="0" indent="-228600" algn="l" rtl="0">
              <a:lnSpc>
                <a:spcPct val="90000"/>
              </a:lnSpc>
              <a:spcBef>
                <a:spcPts val="1000"/>
              </a:spcBef>
              <a:spcAft>
                <a:spcPts val="0"/>
              </a:spcAft>
              <a:buClr>
                <a:schemeClr val="dk1"/>
              </a:buClr>
              <a:buSzPts val="1600"/>
              <a:buNone/>
              <a:defRPr sz="1600"/>
            </a:lvl1pPr>
            <a:lvl2pPr marL="914400" lvl="1" indent="-228600" algn="l" rtl="0">
              <a:lnSpc>
                <a:spcPct val="90000"/>
              </a:lnSpc>
              <a:spcBef>
                <a:spcPts val="500"/>
              </a:spcBef>
              <a:spcAft>
                <a:spcPts val="0"/>
              </a:spcAft>
              <a:buClr>
                <a:schemeClr val="dk1"/>
              </a:buClr>
              <a:buSzPts val="1400"/>
              <a:buNone/>
              <a:defRPr sz="1400"/>
            </a:lvl2pPr>
            <a:lvl3pPr marL="1371600" lvl="2" indent="-228600" algn="l" rtl="0">
              <a:lnSpc>
                <a:spcPct val="90000"/>
              </a:lnSpc>
              <a:spcBef>
                <a:spcPts val="500"/>
              </a:spcBef>
              <a:spcAft>
                <a:spcPts val="0"/>
              </a:spcAft>
              <a:buClr>
                <a:schemeClr val="dk1"/>
              </a:buClr>
              <a:buSzPts val="1200"/>
              <a:buNone/>
              <a:defRPr sz="1200"/>
            </a:lvl3pPr>
            <a:lvl4pPr marL="1828800" lvl="3" indent="-228600" algn="l" rtl="0">
              <a:lnSpc>
                <a:spcPct val="90000"/>
              </a:lnSpc>
              <a:spcBef>
                <a:spcPts val="500"/>
              </a:spcBef>
              <a:spcAft>
                <a:spcPts val="0"/>
              </a:spcAft>
              <a:buClr>
                <a:schemeClr val="dk1"/>
              </a:buClr>
              <a:buSzPts val="1000"/>
              <a:buNone/>
              <a:defRPr sz="1000"/>
            </a:lvl4pPr>
            <a:lvl5pPr marL="2286000" lvl="4" indent="-228600" algn="l" rtl="0">
              <a:lnSpc>
                <a:spcPct val="90000"/>
              </a:lnSpc>
              <a:spcBef>
                <a:spcPts val="500"/>
              </a:spcBef>
              <a:spcAft>
                <a:spcPts val="0"/>
              </a:spcAft>
              <a:buClr>
                <a:schemeClr val="dk1"/>
              </a:buClr>
              <a:buSzPts val="1000"/>
              <a:buNone/>
              <a:defRPr sz="1000"/>
            </a:lvl5pPr>
            <a:lvl6pPr marL="2743200" lvl="5" indent="-228600" algn="l" rtl="0">
              <a:lnSpc>
                <a:spcPct val="90000"/>
              </a:lnSpc>
              <a:spcBef>
                <a:spcPts val="500"/>
              </a:spcBef>
              <a:spcAft>
                <a:spcPts val="0"/>
              </a:spcAft>
              <a:buClr>
                <a:schemeClr val="dk1"/>
              </a:buClr>
              <a:buSzPts val="1000"/>
              <a:buNone/>
              <a:defRPr sz="1000"/>
            </a:lvl6pPr>
            <a:lvl7pPr marL="3200400" lvl="6" indent="-228600" algn="l" rtl="0">
              <a:lnSpc>
                <a:spcPct val="90000"/>
              </a:lnSpc>
              <a:spcBef>
                <a:spcPts val="500"/>
              </a:spcBef>
              <a:spcAft>
                <a:spcPts val="0"/>
              </a:spcAft>
              <a:buClr>
                <a:schemeClr val="dk1"/>
              </a:buClr>
              <a:buSzPts val="1000"/>
              <a:buNone/>
              <a:defRPr sz="1000"/>
            </a:lvl7pPr>
            <a:lvl8pPr marL="3657600" lvl="7" indent="-228600" algn="l" rtl="0">
              <a:lnSpc>
                <a:spcPct val="90000"/>
              </a:lnSpc>
              <a:spcBef>
                <a:spcPts val="500"/>
              </a:spcBef>
              <a:spcAft>
                <a:spcPts val="0"/>
              </a:spcAft>
              <a:buClr>
                <a:schemeClr val="dk1"/>
              </a:buClr>
              <a:buSzPts val="1000"/>
              <a:buNone/>
              <a:defRPr sz="1000"/>
            </a:lvl8pPr>
            <a:lvl9pPr marL="4114800" lvl="8" indent="-228600" algn="l" rtl="0">
              <a:lnSpc>
                <a:spcPct val="90000"/>
              </a:lnSpc>
              <a:spcBef>
                <a:spcPts val="500"/>
              </a:spcBef>
              <a:spcAft>
                <a:spcPts val="0"/>
              </a:spcAft>
              <a:buClr>
                <a:schemeClr val="dk1"/>
              </a:buClr>
              <a:buSzPts val="1000"/>
              <a:buNone/>
              <a:defRPr sz="1000"/>
            </a:lvl9pPr>
          </a:lstStyle>
          <a:p>
            <a:endParaRPr/>
          </a:p>
        </p:txBody>
      </p:sp>
      <p:sp>
        <p:nvSpPr>
          <p:cNvPr id="245" name="Google Shape;245;p27"/>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246" name="Google Shape;246;p27"/>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247" name="Google Shape;247;p27"/>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248"/>
        <p:cNvGrpSpPr/>
        <p:nvPr/>
      </p:nvGrpSpPr>
      <p:grpSpPr>
        <a:xfrm>
          <a:off x="0" y="0"/>
          <a:ext cx="0" cy="0"/>
          <a:chOff x="0" y="0"/>
          <a:chExt cx="0" cy="0"/>
        </a:xfrm>
      </p:grpSpPr>
      <p:sp>
        <p:nvSpPr>
          <p:cNvPr id="249" name="Google Shape;249;p28"/>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50" name="Google Shape;250;p28"/>
          <p:cNvSpPr txBox="1">
            <a:spLocks noGrp="1"/>
          </p:cNvSpPr>
          <p:nvPr>
            <p:ph type="body" idx="1"/>
          </p:nvPr>
        </p:nvSpPr>
        <p:spPr>
          <a:xfrm rot="5400000">
            <a:off x="3920400" y="-1256575"/>
            <a:ext cx="4351200" cy="105156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251" name="Google Shape;251;p28"/>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252" name="Google Shape;252;p28"/>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253" name="Google Shape;253;p28"/>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254"/>
        <p:cNvGrpSpPr/>
        <p:nvPr/>
      </p:nvGrpSpPr>
      <p:grpSpPr>
        <a:xfrm>
          <a:off x="0" y="0"/>
          <a:ext cx="0" cy="0"/>
          <a:chOff x="0" y="0"/>
          <a:chExt cx="0" cy="0"/>
        </a:xfrm>
      </p:grpSpPr>
      <p:sp>
        <p:nvSpPr>
          <p:cNvPr id="255" name="Google Shape;255;p29"/>
          <p:cNvSpPr txBox="1">
            <a:spLocks noGrp="1"/>
          </p:cNvSpPr>
          <p:nvPr>
            <p:ph type="title"/>
          </p:nvPr>
        </p:nvSpPr>
        <p:spPr>
          <a:xfrm rot="5400000">
            <a:off x="7133400" y="1956625"/>
            <a:ext cx="5811900" cy="26289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56" name="Google Shape;256;p29"/>
          <p:cNvSpPr txBox="1">
            <a:spLocks noGrp="1"/>
          </p:cNvSpPr>
          <p:nvPr>
            <p:ph type="body" idx="1"/>
          </p:nvPr>
        </p:nvSpPr>
        <p:spPr>
          <a:xfrm rot="5400000">
            <a:off x="1799400" y="-596075"/>
            <a:ext cx="5811900" cy="77343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257" name="Google Shape;257;p29"/>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258" name="Google Shape;258;p29"/>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259" name="Google Shape;259;p29"/>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260"/>
        <p:cNvGrpSpPr/>
        <p:nvPr/>
      </p:nvGrpSpPr>
      <p:grpSpPr>
        <a:xfrm>
          <a:off x="0" y="0"/>
          <a:ext cx="0" cy="0"/>
          <a:chOff x="0" y="0"/>
          <a:chExt cx="0" cy="0"/>
        </a:xfrm>
      </p:grpSpPr>
      <p:sp>
        <p:nvSpPr>
          <p:cNvPr id="261" name="Google Shape;261;p30"/>
          <p:cNvSpPr>
            <a:spLocks noGrp="1"/>
          </p:cNvSpPr>
          <p:nvPr>
            <p:ph type="pic" idx="2"/>
          </p:nvPr>
        </p:nvSpPr>
        <p:spPr>
          <a:xfrm>
            <a:off x="1127760" y="1123950"/>
            <a:ext cx="9936600" cy="4610100"/>
          </a:xfrm>
          <a:prstGeom prst="rect">
            <a:avLst/>
          </a:prstGeom>
          <a:solidFill>
            <a:srgbClr val="D8D8D8">
              <a:alpha val="49800"/>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61"/>
                                        </p:tgtEl>
                                        <p:attrNameLst>
                                          <p:attrName>style.visibility</p:attrName>
                                        </p:attrNameLst>
                                      </p:cBhvr>
                                      <p:to>
                                        <p:strVal val="visible"/>
                                      </p:to>
                                    </p:set>
                                    <p:anim calcmode="lin" valueType="num">
                                      <p:cBhvr additive="base">
                                        <p:cTn id="7" dur="500"/>
                                        <p:tgtEl>
                                          <p:spTgt spid="26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62"/>
        <p:cNvGrpSpPr/>
        <p:nvPr/>
      </p:nvGrpSpPr>
      <p:grpSpPr>
        <a:xfrm>
          <a:off x="0" y="0"/>
          <a:ext cx="0" cy="0"/>
          <a:chOff x="0" y="0"/>
          <a:chExt cx="0" cy="0"/>
        </a:xfrm>
      </p:grpSpPr>
      <p:sp>
        <p:nvSpPr>
          <p:cNvPr id="263" name="Google Shape;263;p31"/>
          <p:cNvSpPr>
            <a:spLocks noGrp="1"/>
          </p:cNvSpPr>
          <p:nvPr>
            <p:ph type="pic" idx="2"/>
          </p:nvPr>
        </p:nvSpPr>
        <p:spPr>
          <a:xfrm>
            <a:off x="0" y="1"/>
            <a:ext cx="6826200" cy="6858000"/>
          </a:xfrm>
          <a:prstGeom prst="rect">
            <a:avLst/>
          </a:prstGeom>
          <a:solidFill>
            <a:srgbClr val="D8D8D8">
              <a:alpha val="49800"/>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63"/>
                                        </p:tgtEl>
                                        <p:attrNameLst>
                                          <p:attrName>style.visibility</p:attrName>
                                        </p:attrNameLst>
                                      </p:cBhvr>
                                      <p:to>
                                        <p:strVal val="visible"/>
                                      </p:to>
                                    </p:set>
                                    <p:anim calcmode="lin" valueType="num">
                                      <p:cBhvr additive="base">
                                        <p:cTn id="7" dur="500"/>
                                        <p:tgtEl>
                                          <p:spTgt spid="263"/>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264"/>
        <p:cNvGrpSpPr/>
        <p:nvPr/>
      </p:nvGrpSpPr>
      <p:grpSpPr>
        <a:xfrm>
          <a:off x="0" y="0"/>
          <a:ext cx="0" cy="0"/>
          <a:chOff x="0" y="0"/>
          <a:chExt cx="0" cy="0"/>
        </a:xfrm>
      </p:grpSpPr>
      <p:sp>
        <p:nvSpPr>
          <p:cNvPr id="265" name="Google Shape;265;p32"/>
          <p:cNvSpPr>
            <a:spLocks noGrp="1"/>
          </p:cNvSpPr>
          <p:nvPr>
            <p:ph type="pic" idx="2"/>
          </p:nvPr>
        </p:nvSpPr>
        <p:spPr>
          <a:xfrm>
            <a:off x="7088924" y="508820"/>
            <a:ext cx="3701700" cy="5184000"/>
          </a:xfrm>
          <a:prstGeom prst="rect">
            <a:avLst/>
          </a:prstGeom>
          <a:solidFill>
            <a:srgbClr val="D8D8D8">
              <a:alpha val="49800"/>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5"/>
                                        </p:tgtEl>
                                        <p:attrNameLst>
                                          <p:attrName>style.visibility</p:attrName>
                                        </p:attrNameLst>
                                      </p:cBhvr>
                                      <p:to>
                                        <p:strVal val="visible"/>
                                      </p:to>
                                    </p:set>
                                    <p:anim calcmode="lin" valueType="num">
                                      <p:cBhvr additive="base">
                                        <p:cTn id="7" dur="500"/>
                                        <p:tgtEl>
                                          <p:spTgt spid="26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266"/>
        <p:cNvGrpSpPr/>
        <p:nvPr/>
      </p:nvGrpSpPr>
      <p:grpSpPr>
        <a:xfrm>
          <a:off x="0" y="0"/>
          <a:ext cx="0" cy="0"/>
          <a:chOff x="0" y="0"/>
          <a:chExt cx="0" cy="0"/>
        </a:xfrm>
      </p:grpSpPr>
      <p:sp>
        <p:nvSpPr>
          <p:cNvPr id="267" name="Google Shape;267;p33"/>
          <p:cNvSpPr>
            <a:spLocks noGrp="1"/>
          </p:cNvSpPr>
          <p:nvPr>
            <p:ph type="pic" idx="2"/>
          </p:nvPr>
        </p:nvSpPr>
        <p:spPr>
          <a:xfrm>
            <a:off x="3452649" y="-3"/>
            <a:ext cx="8739300" cy="6858000"/>
          </a:xfrm>
          <a:prstGeom prst="rect">
            <a:avLst/>
          </a:prstGeom>
          <a:solidFill>
            <a:srgbClr val="D8D8D8">
              <a:alpha val="49800"/>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67"/>
                                        </p:tgtEl>
                                        <p:attrNameLst>
                                          <p:attrName>style.visibility</p:attrName>
                                        </p:attrNameLst>
                                      </p:cBhvr>
                                      <p:to>
                                        <p:strVal val="visible"/>
                                      </p:to>
                                    </p:set>
                                    <p:anim calcmode="lin" valueType="num">
                                      <p:cBhvr additive="base">
                                        <p:cTn id="7" dur="500"/>
                                        <p:tgtEl>
                                          <p:spTgt spid="267"/>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5211031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220538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8582351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5555771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8/30/2026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722195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8/30/2026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5610392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8/30/2026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7684216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2995710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4742603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808006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948226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62078626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7618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17126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87631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514820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954632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00327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image" Target="../media/image1.png"/><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theme" Target="../theme/theme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slideLayout" Target="../slideLayouts/slideLayout44.xml"/><Relationship Id="rId18" Type="http://schemas.openxmlformats.org/officeDocument/2006/relationships/slideLayout" Target="../slideLayouts/slideLayout49.xml"/><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slideLayout" Target="../slideLayouts/slideLayout43.xml"/><Relationship Id="rId17" Type="http://schemas.openxmlformats.org/officeDocument/2006/relationships/slideLayout" Target="../slideLayouts/slideLayout48.xml"/><Relationship Id="rId2" Type="http://schemas.openxmlformats.org/officeDocument/2006/relationships/slideLayout" Target="../slideLayouts/slideLayout33.xml"/><Relationship Id="rId16" Type="http://schemas.openxmlformats.org/officeDocument/2006/relationships/slideLayout" Target="../slideLayouts/slideLayout47.xml"/><Relationship Id="rId20" Type="http://schemas.openxmlformats.org/officeDocument/2006/relationships/image" Target="../media/image1.png"/><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5" Type="http://schemas.openxmlformats.org/officeDocument/2006/relationships/slideLayout" Target="../slideLayouts/slideLayout46.xml"/><Relationship Id="rId10" Type="http://schemas.openxmlformats.org/officeDocument/2006/relationships/slideLayout" Target="../slideLayouts/slideLayout41.xml"/><Relationship Id="rId19" Type="http://schemas.openxmlformats.org/officeDocument/2006/relationships/theme" Target="../theme/theme3.xml"/><Relationship Id="rId4" Type="http://schemas.openxmlformats.org/officeDocument/2006/relationships/slideLayout" Target="../slideLayouts/slideLayout35.xml"/><Relationship Id="rId9" Type="http://schemas.openxmlformats.org/officeDocument/2006/relationships/slideLayout" Target="../slideLayouts/slideLayout40.xml"/><Relationship Id="rId14"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7">
            <a:alphaModFix/>
          </a:blip>
          <a:stretch>
            <a:fillRect/>
          </a:stretch>
        </a:blipFill>
        <a:effectLst/>
      </p:bgPr>
    </p:bg>
    <p:spTree>
      <p:nvGrpSpPr>
        <p:cNvPr id="1" name="Shape 89"/>
        <p:cNvGrpSpPr/>
        <p:nvPr/>
      </p:nvGrpSpPr>
      <p:grpSpPr>
        <a:xfrm>
          <a:off x="0" y="0"/>
          <a:ext cx="0" cy="0"/>
          <a:chOff x="0" y="0"/>
          <a:chExt cx="0" cy="0"/>
        </a:xfrm>
      </p:grpSpPr>
      <p:sp>
        <p:nvSpPr>
          <p:cNvPr id="90" name="Google Shape;90;p1"/>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a:endParaRPr/>
          </a:p>
        </p:txBody>
      </p:sp>
      <p:sp>
        <p:nvSpPr>
          <p:cNvPr id="91" name="Google Shape;91;p1"/>
          <p:cNvSpPr txBox="1">
            <a:spLocks noGrp="1"/>
          </p:cNvSpPr>
          <p:nvPr>
            <p:ph type="body" idx="1"/>
          </p:nvPr>
        </p:nvSpPr>
        <p:spPr>
          <a:xfrm>
            <a:off x="838200" y="1825625"/>
            <a:ext cx="10515600" cy="4351200"/>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92" name="Google Shape;92;p1"/>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3" name="Google Shape;93;p1"/>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4" name="Google Shape;94;p1"/>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
        <p:nvSpPr>
          <p:cNvPr id="96" name="Google Shape;96;p1"/>
          <p:cNvSpPr/>
          <p:nvPr/>
        </p:nvSpPr>
        <p:spPr>
          <a:xfrm>
            <a:off x="3150823" y="583447"/>
            <a:ext cx="6516900" cy="45600"/>
          </a:xfrm>
          <a:prstGeom prst="rect">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97" name="Google Shape;97;p1"/>
          <p:cNvPicPr preferRelativeResize="0"/>
          <p:nvPr/>
        </p:nvPicPr>
        <p:blipFill rotWithShape="1">
          <a:blip r:embed="rId18">
            <a:alphaModFix/>
          </a:blip>
          <a:srcRect t="27876" b="25429"/>
          <a:stretch/>
        </p:blipFill>
        <p:spPr>
          <a:xfrm>
            <a:off x="9782999" y="59789"/>
            <a:ext cx="2305141" cy="1076344"/>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a:blip r:embed="rId18">
            <a:alphaModFix amt="96000"/>
          </a:blip>
          <a:stretch>
            <a:fillRect/>
          </a:stretch>
        </a:blipFill>
        <a:effectLst/>
      </p:bgPr>
    </p:bg>
    <p:spTree>
      <p:nvGrpSpPr>
        <p:cNvPr id="1" name="Shape 183"/>
        <p:cNvGrpSpPr/>
        <p:nvPr/>
      </p:nvGrpSpPr>
      <p:grpSpPr>
        <a:xfrm>
          <a:off x="0" y="0"/>
          <a:ext cx="0" cy="0"/>
          <a:chOff x="0" y="0"/>
          <a:chExt cx="0" cy="0"/>
        </a:xfrm>
      </p:grpSpPr>
      <p:sp>
        <p:nvSpPr>
          <p:cNvPr id="184" name="Google Shape;184;p17"/>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a:endParaRPr/>
          </a:p>
        </p:txBody>
      </p:sp>
      <p:sp>
        <p:nvSpPr>
          <p:cNvPr id="185" name="Google Shape;185;p17"/>
          <p:cNvSpPr txBox="1">
            <a:spLocks noGrp="1"/>
          </p:cNvSpPr>
          <p:nvPr>
            <p:ph type="body" idx="1"/>
          </p:nvPr>
        </p:nvSpPr>
        <p:spPr>
          <a:xfrm>
            <a:off x="838200" y="1825625"/>
            <a:ext cx="10515600" cy="4351200"/>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86" name="Google Shape;186;p17"/>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87" name="Google Shape;187;p17"/>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88" name="Google Shape;188;p17"/>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 id="2147483676" r:id="rId14"/>
    <p:sldLayoutId id="2147483677" r:id="rId15"/>
    <p:sldLayoutId id="2147483678" r:id="rId1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046752202"/>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 id="2147483711" r:id="rId12"/>
    <p:sldLayoutId id="2147483712" r:id="rId13"/>
    <p:sldLayoutId id="2147483713" r:id="rId14"/>
    <p:sldLayoutId id="2147483714" r:id="rId15"/>
    <p:sldLayoutId id="2147483715" r:id="rId16"/>
    <p:sldLayoutId id="2147483716" r:id="rId17"/>
    <p:sldLayoutId id="214748371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16.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18.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5.xml"/><Relationship Id="rId1" Type="http://schemas.openxmlformats.org/officeDocument/2006/relationships/slideLayout" Target="../slideLayouts/slideLayout18.xml"/><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7.xml"/><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8.xml"/><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9.xml"/><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0.xml"/><Relationship Id="rId1" Type="http://schemas.openxmlformats.org/officeDocument/2006/relationships/slideLayout" Target="../slideLayouts/slideLayout17.xml"/><Relationship Id="rId4" Type="http://schemas.openxmlformats.org/officeDocument/2006/relationships/image" Target="../media/image2.png"/></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1.xml"/><Relationship Id="rId1" Type="http://schemas.openxmlformats.org/officeDocument/2006/relationships/slideLayout" Target="../slideLayouts/slideLayout17.xml"/><Relationship Id="rId4" Type="http://schemas.openxmlformats.org/officeDocument/2006/relationships/image" Target="../media/image2.png"/></Relationships>
</file>

<file path=ppt/slides/_rels/slide4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2.xml"/><Relationship Id="rId1" Type="http://schemas.openxmlformats.org/officeDocument/2006/relationships/slideLayout" Target="../slideLayouts/slideLayout17.xml"/><Relationship Id="rId4" Type="http://schemas.openxmlformats.org/officeDocument/2006/relationships/image" Target="../media/image2.png"/></Relationships>
</file>

<file path=ppt/slides/_rels/slide4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3.xml"/><Relationship Id="rId1" Type="http://schemas.openxmlformats.org/officeDocument/2006/relationships/slideLayout" Target="../slideLayouts/slideLayout17.xml"/><Relationship Id="rId4" Type="http://schemas.openxmlformats.org/officeDocument/2006/relationships/image" Target="../media/image2.png"/></Relationships>
</file>

<file path=ppt/slides/_rels/slide4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48.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Shape 359"/>
        <p:cNvGrpSpPr/>
        <p:nvPr/>
      </p:nvGrpSpPr>
      <p:grpSpPr>
        <a:xfrm>
          <a:off x="0" y="0"/>
          <a:ext cx="0" cy="0"/>
          <a:chOff x="0" y="0"/>
          <a:chExt cx="0" cy="0"/>
        </a:xfrm>
      </p:grpSpPr>
      <p:sp>
        <p:nvSpPr>
          <p:cNvPr id="360" name="Google Shape;360;p52"/>
          <p:cNvSpPr/>
          <p:nvPr/>
        </p:nvSpPr>
        <p:spPr>
          <a:xfrm rot="10800000" flipH="1">
            <a:off x="-1" y="-99762"/>
            <a:ext cx="12192000" cy="5816400"/>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62" name="Google Shape;362;p52"/>
          <p:cNvSpPr txBox="1"/>
          <p:nvPr/>
        </p:nvSpPr>
        <p:spPr>
          <a:xfrm>
            <a:off x="6307898" y="2785711"/>
            <a:ext cx="5427000" cy="7080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B0F0"/>
              </a:buClr>
              <a:buSzPts val="4000"/>
              <a:buFont typeface="Times New Roman"/>
              <a:buNone/>
            </a:pPr>
            <a:r>
              <a:rPr lang="en-US" sz="4000" b="1" i="0" u="none" strike="noStrike" cap="none" dirty="0">
                <a:solidFill>
                  <a:srgbClr val="00B0F0"/>
                </a:solidFill>
                <a:latin typeface="Times New Roman"/>
                <a:ea typeface="Times New Roman"/>
                <a:cs typeface="Times New Roman"/>
                <a:sym typeface="Times New Roman"/>
              </a:rPr>
              <a:t>Final Project-2</a:t>
            </a:r>
            <a:endParaRPr dirty="0"/>
          </a:p>
        </p:txBody>
      </p:sp>
      <p:sp>
        <p:nvSpPr>
          <p:cNvPr id="363" name="Google Shape;363;p52"/>
          <p:cNvSpPr/>
          <p:nvPr/>
        </p:nvSpPr>
        <p:spPr>
          <a:xfrm>
            <a:off x="6405223" y="3757006"/>
            <a:ext cx="3516600" cy="529200"/>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800"/>
              <a:buFont typeface="Times New Roman"/>
              <a:buNone/>
            </a:pPr>
            <a:r>
              <a:rPr lang="en-US" sz="2800" b="1" i="0" u="none" strike="noStrike" cap="none" dirty="0">
                <a:solidFill>
                  <a:srgbClr val="000000"/>
                </a:solidFill>
                <a:latin typeface="Times New Roman"/>
                <a:ea typeface="Times New Roman"/>
                <a:cs typeface="Times New Roman"/>
                <a:sym typeface="Times New Roman"/>
              </a:rPr>
              <a:t>Lecture 4</a:t>
            </a:r>
            <a:endParaRPr dirty="0"/>
          </a:p>
        </p:txBody>
      </p:sp>
      <p:sp>
        <p:nvSpPr>
          <p:cNvPr id="364" name="Google Shape;364;p52"/>
          <p:cNvSpPr txBox="1"/>
          <p:nvPr/>
        </p:nvSpPr>
        <p:spPr>
          <a:xfrm>
            <a:off x="4685023" y="4601853"/>
            <a:ext cx="6957000" cy="830956"/>
          </a:xfrm>
          <a:prstGeom prst="rect">
            <a:avLst/>
          </a:prstGeom>
          <a:noFill/>
          <a:ln>
            <a:noFill/>
          </a:ln>
        </p:spPr>
        <p:txBody>
          <a:bodyPr spcFirstLastPara="1" wrap="square" lIns="91425" tIns="45700" rIns="91425" bIns="45700" anchor="t" anchorCtr="0">
            <a:spAutoFit/>
          </a:bodyPr>
          <a:lstStyle/>
          <a:p>
            <a:pPr lvl="0" algn="ctr"/>
            <a:r>
              <a:rPr lang="en-US" sz="2000" kern="1200" dirty="0">
                <a:solidFill>
                  <a:srgbClr val="2D3956"/>
                </a:solidFill>
                <a:latin typeface="Times New Roman" panose="02020603050405020304" pitchFamily="18" charset="0"/>
                <a:cs typeface="Times New Roman" panose="02020603050405020304" pitchFamily="18" charset="0"/>
              </a:rPr>
              <a:t>PMG497</a:t>
            </a:r>
            <a:r>
              <a:rPr lang="en-US" sz="2400" kern="1200" dirty="0">
                <a:solidFill>
                  <a:srgbClr val="2D3956"/>
                </a:solidFill>
                <a:latin typeface="Times New Roman" panose="02020603050405020304" pitchFamily="18" charset="0"/>
                <a:cs typeface="Times New Roman" panose="02020603050405020304" pitchFamily="18" charset="0"/>
              </a:rPr>
              <a:t> </a:t>
            </a:r>
            <a:endParaRPr lang="ar-EG" sz="2400" kern="1200" dirty="0">
              <a:solidFill>
                <a:srgbClr val="2D3956"/>
              </a:solidFill>
              <a:latin typeface="Times New Roman" panose="02020603050405020304" pitchFamily="18" charset="0"/>
              <a:cs typeface="Times New Roman" panose="02020603050405020304" pitchFamily="18" charset="0"/>
            </a:endParaRPr>
          </a:p>
          <a:p>
            <a:pPr lvl="0" algn="ctr"/>
            <a:r>
              <a:rPr lang="en-US" sz="2400" b="0" i="0" u="none" strike="noStrike" cap="none" dirty="0">
                <a:solidFill>
                  <a:srgbClr val="2D3956"/>
                </a:solidFill>
                <a:latin typeface="Times New Roman"/>
                <a:ea typeface="Times New Roman"/>
                <a:cs typeface="Times New Roman"/>
                <a:sym typeface="Times New Roman"/>
              </a:rPr>
              <a:t>Ethical considerations in research</a:t>
            </a:r>
            <a:endParaRPr sz="2400" dirty="0"/>
          </a:p>
        </p:txBody>
      </p:sp>
      <p:pic>
        <p:nvPicPr>
          <p:cNvPr id="365" name="Google Shape;365;p52"/>
          <p:cNvPicPr preferRelativeResize="0"/>
          <p:nvPr/>
        </p:nvPicPr>
        <p:blipFill rotWithShape="1">
          <a:blip r:embed="rId3">
            <a:alphaModFix/>
          </a:blip>
          <a:srcRect t="27876" b="25429"/>
          <a:stretch/>
        </p:blipFill>
        <p:spPr>
          <a:xfrm>
            <a:off x="9782999" y="59789"/>
            <a:ext cx="2305141" cy="1076343"/>
          </a:xfrm>
          <a:prstGeom prst="rect">
            <a:avLst/>
          </a:prstGeom>
          <a:noFill/>
          <a:ln>
            <a:noFill/>
          </a:ln>
        </p:spPr>
      </p:pic>
      <p:pic>
        <p:nvPicPr>
          <p:cNvPr id="10" name="Picture Placeholder 4">
            <a:extLst>
              <a:ext uri="{FF2B5EF4-FFF2-40B4-BE49-F238E27FC236}">
                <a16:creationId xmlns:a16="http://schemas.microsoft.com/office/drawing/2014/main" id="{5CA7D53B-C550-4E2E-82B0-689D499BD64D}"/>
              </a:ext>
            </a:extLst>
          </p:cNvPr>
          <p:cNvPicPr>
            <a:picLocks noChangeAspect="1"/>
          </p:cNvPicPr>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Tree>
  </p:cSld>
  <p:clrMapOvr>
    <a:masterClrMapping/>
  </p:clrMapOvr>
  <mc:AlternateContent xmlns:mc="http://schemas.openxmlformats.org/markup-compatibility/2006" xmlns:p14="http://schemas.microsoft.com/office/powerpoint/2010/main">
    <mc:Choice Requires="p14">
      <p:transition spd="slow" p14:dur="2000" advTm="27306"/>
    </mc:Choice>
    <mc:Fallback xmlns="">
      <p:transition spd="slow" advTm="2730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70"/>
        <p:cNvGrpSpPr/>
        <p:nvPr/>
      </p:nvGrpSpPr>
      <p:grpSpPr>
        <a:xfrm>
          <a:off x="0" y="0"/>
          <a:ext cx="0" cy="0"/>
          <a:chOff x="0" y="0"/>
          <a:chExt cx="0" cy="0"/>
        </a:xfrm>
      </p:grpSpPr>
      <p:pic>
        <p:nvPicPr>
          <p:cNvPr id="371" name="Google Shape;371;p53"/>
          <p:cNvPicPr preferRelativeResize="0">
            <a:picLocks noGrp="1"/>
          </p:cNvPicPr>
          <p:nvPr>
            <p:ph type="pic" idx="2"/>
          </p:nvPr>
        </p:nvPicPr>
        <p:blipFill rotWithShape="1">
          <a:blip r:embed="rId3">
            <a:alphaModFix/>
          </a:blip>
          <a:srcRect l="13924" r="13924"/>
          <a:stretch/>
        </p:blipFill>
        <p:spPr>
          <a:xfrm>
            <a:off x="0" y="0"/>
            <a:ext cx="5546722" cy="5573712"/>
          </a:xfrm>
          <a:prstGeom prst="rect">
            <a:avLst/>
          </a:prstGeom>
          <a:noFill/>
          <a:ln>
            <a:noFill/>
          </a:ln>
        </p:spPr>
      </p:pic>
      <p:sp>
        <p:nvSpPr>
          <p:cNvPr id="372" name="Google Shape;372;p53"/>
          <p:cNvSpPr/>
          <p:nvPr/>
        </p:nvSpPr>
        <p:spPr>
          <a:xfrm rot="5400000">
            <a:off x="-4248" y="4201"/>
            <a:ext cx="1799400" cy="1791000"/>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73" name="Google Shape;373;p53"/>
          <p:cNvSpPr/>
          <p:nvPr/>
        </p:nvSpPr>
        <p:spPr>
          <a:xfrm rot="5400000" flipH="1">
            <a:off x="-639776" y="4099536"/>
            <a:ext cx="5573400" cy="2477100"/>
          </a:xfrm>
          <a:prstGeom prst="parallelogram">
            <a:avLst>
              <a:gd name="adj" fmla="val 100467"/>
            </a:avLst>
          </a:prstGeom>
          <a:solidFill>
            <a:srgbClr val="669BBC">
              <a:alpha val="2706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669BBC"/>
              </a:solidFill>
              <a:latin typeface="Calibri"/>
              <a:ea typeface="Calibri"/>
              <a:cs typeface="Calibri"/>
              <a:sym typeface="Calibri"/>
            </a:endParaRPr>
          </a:p>
        </p:txBody>
      </p:sp>
      <p:sp>
        <p:nvSpPr>
          <p:cNvPr id="374" name="Google Shape;374;p53"/>
          <p:cNvSpPr txBox="1"/>
          <p:nvPr/>
        </p:nvSpPr>
        <p:spPr>
          <a:xfrm>
            <a:off x="5978505" y="1904969"/>
            <a:ext cx="4113900" cy="646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B0F0"/>
              </a:buClr>
              <a:buSzPts val="3600"/>
              <a:buFont typeface="Times New Roman"/>
              <a:buNone/>
            </a:pPr>
            <a:r>
              <a:rPr lang="en-US" sz="3600" b="1" i="0" u="none" strike="noStrike" cap="none">
                <a:solidFill>
                  <a:srgbClr val="00B0F0"/>
                </a:solidFill>
                <a:latin typeface="Times New Roman"/>
                <a:ea typeface="Times New Roman"/>
                <a:cs typeface="Times New Roman"/>
                <a:sym typeface="Times New Roman"/>
              </a:rPr>
              <a:t>Session Outline</a:t>
            </a:r>
            <a:endParaRPr/>
          </a:p>
        </p:txBody>
      </p:sp>
      <p:sp>
        <p:nvSpPr>
          <p:cNvPr id="375" name="Google Shape;375;p53"/>
          <p:cNvSpPr txBox="1"/>
          <p:nvPr/>
        </p:nvSpPr>
        <p:spPr>
          <a:xfrm>
            <a:off x="5743380" y="2752429"/>
            <a:ext cx="6431400" cy="3108600"/>
          </a:xfrm>
          <a:prstGeom prst="rect">
            <a:avLst/>
          </a:prstGeom>
          <a:noFill/>
          <a:ln>
            <a:noFill/>
          </a:ln>
        </p:spPr>
        <p:txBody>
          <a:bodyPr spcFirstLastPara="1" wrap="square" lIns="91425" tIns="45700" rIns="91425" bIns="45700" anchor="t" anchorCtr="0">
            <a:spAutoFit/>
          </a:bodyPr>
          <a:lstStyle/>
          <a:p>
            <a:pPr marL="914400" marR="0" lvl="1" indent="-457200" algn="l" rtl="0">
              <a:spcBef>
                <a:spcPts val="0"/>
              </a:spcBef>
              <a:spcAft>
                <a:spcPts val="0"/>
              </a:spcAft>
              <a:buClr>
                <a:srgbClr val="000000"/>
              </a:buClr>
              <a:buSzPts val="2800"/>
              <a:buFont typeface="Arial"/>
              <a:buChar char="•"/>
            </a:pPr>
            <a:r>
              <a:rPr lang="en-US" sz="2800" b="0" i="0" u="none" strike="noStrike" cap="none">
                <a:solidFill>
                  <a:srgbClr val="000000"/>
                </a:solidFill>
                <a:latin typeface="Times New Roman"/>
                <a:ea typeface="Times New Roman"/>
                <a:cs typeface="Times New Roman"/>
                <a:sym typeface="Times New Roman"/>
              </a:rPr>
              <a:t>Introduction</a:t>
            </a:r>
            <a:endParaRPr/>
          </a:p>
          <a:p>
            <a:pPr marL="914400" marR="0" lvl="1" indent="-457200" algn="l" rtl="0">
              <a:spcBef>
                <a:spcPts val="0"/>
              </a:spcBef>
              <a:spcAft>
                <a:spcPts val="0"/>
              </a:spcAft>
              <a:buClr>
                <a:srgbClr val="000000"/>
              </a:buClr>
              <a:buSzPts val="2800"/>
              <a:buFont typeface="Arial"/>
              <a:buChar char="•"/>
            </a:pPr>
            <a:r>
              <a:rPr lang="en-US" sz="2800" b="0" i="0" u="none" strike="noStrike" cap="none">
                <a:solidFill>
                  <a:srgbClr val="000000"/>
                </a:solidFill>
                <a:latin typeface="Times New Roman"/>
                <a:ea typeface="Times New Roman"/>
                <a:cs typeface="Times New Roman"/>
                <a:sym typeface="Times New Roman"/>
              </a:rPr>
              <a:t>Gaining access to the field</a:t>
            </a:r>
            <a:endParaRPr/>
          </a:p>
          <a:p>
            <a:pPr marL="914400" marR="0" lvl="1" indent="-457200" algn="l" rtl="0">
              <a:spcBef>
                <a:spcPts val="0"/>
              </a:spcBef>
              <a:spcAft>
                <a:spcPts val="0"/>
              </a:spcAft>
              <a:buClr>
                <a:srgbClr val="000000"/>
              </a:buClr>
              <a:buSzPts val="2800"/>
              <a:buFont typeface="Arial"/>
              <a:buChar char="•"/>
            </a:pPr>
            <a:r>
              <a:rPr lang="en-US" sz="2800" b="0" i="0" u="none" strike="noStrike" cap="none">
                <a:solidFill>
                  <a:srgbClr val="000000"/>
                </a:solidFill>
                <a:latin typeface="Times New Roman"/>
                <a:ea typeface="Times New Roman"/>
                <a:cs typeface="Times New Roman"/>
                <a:sym typeface="Times New Roman"/>
              </a:rPr>
              <a:t>Informed consent</a:t>
            </a:r>
            <a:endParaRPr/>
          </a:p>
          <a:p>
            <a:pPr marL="914400" marR="0" lvl="1" indent="-457200" algn="l" rtl="0">
              <a:spcBef>
                <a:spcPts val="0"/>
              </a:spcBef>
              <a:spcAft>
                <a:spcPts val="0"/>
              </a:spcAft>
              <a:buClr>
                <a:srgbClr val="000000"/>
              </a:buClr>
              <a:buSzPts val="2800"/>
              <a:buFont typeface="Arial"/>
              <a:buChar char="•"/>
            </a:pPr>
            <a:r>
              <a:rPr lang="en-US" sz="2800" b="0" i="0" u="none" strike="noStrike" cap="none">
                <a:solidFill>
                  <a:srgbClr val="000000"/>
                </a:solidFill>
                <a:latin typeface="Times New Roman"/>
                <a:ea typeface="Times New Roman"/>
                <a:cs typeface="Times New Roman"/>
                <a:sym typeface="Times New Roman"/>
              </a:rPr>
              <a:t>Anonymity or confidentiality?</a:t>
            </a:r>
            <a:endParaRPr/>
          </a:p>
          <a:p>
            <a:pPr marL="914400" marR="0" lvl="1" indent="-457200" algn="l" rtl="0">
              <a:spcBef>
                <a:spcPts val="0"/>
              </a:spcBef>
              <a:spcAft>
                <a:spcPts val="0"/>
              </a:spcAft>
              <a:buClr>
                <a:srgbClr val="000000"/>
              </a:buClr>
              <a:buSzPts val="2800"/>
              <a:buFont typeface="Arial"/>
              <a:buChar char="•"/>
            </a:pPr>
            <a:r>
              <a:rPr lang="en-US" sz="2800" b="0" i="0" u="none" strike="noStrike" cap="none">
                <a:solidFill>
                  <a:srgbClr val="000000"/>
                </a:solidFill>
                <a:latin typeface="Times New Roman"/>
                <a:ea typeface="Times New Roman"/>
                <a:cs typeface="Times New Roman"/>
                <a:sym typeface="Times New Roman"/>
              </a:rPr>
              <a:t>Protecting participants</a:t>
            </a:r>
            <a:endParaRPr/>
          </a:p>
          <a:p>
            <a:pPr marL="914400" marR="0" lvl="1" indent="-457200" algn="l" rtl="0">
              <a:spcBef>
                <a:spcPts val="0"/>
              </a:spcBef>
              <a:spcAft>
                <a:spcPts val="0"/>
              </a:spcAft>
              <a:buClr>
                <a:srgbClr val="000000"/>
              </a:buClr>
              <a:buSzPts val="2800"/>
              <a:buFont typeface="Arial"/>
              <a:buChar char="•"/>
            </a:pPr>
            <a:r>
              <a:rPr lang="en-US" sz="2800" b="0" i="0" u="none" strike="noStrike" cap="none">
                <a:solidFill>
                  <a:srgbClr val="000000"/>
                </a:solidFill>
                <a:latin typeface="Times New Roman"/>
                <a:ea typeface="Times New Roman"/>
                <a:cs typeface="Times New Roman"/>
                <a:sym typeface="Times New Roman"/>
              </a:rPr>
              <a:t>Summary.</a:t>
            </a:r>
            <a:endParaRPr/>
          </a:p>
          <a:p>
            <a:pPr marL="457200" marR="0" lvl="0" indent="-279400" algn="l" rtl="0">
              <a:lnSpc>
                <a:spcPct val="100000"/>
              </a:lnSpc>
              <a:spcBef>
                <a:spcPts val="0"/>
              </a:spcBef>
              <a:spcAft>
                <a:spcPts val="0"/>
              </a:spcAft>
              <a:buClr>
                <a:schemeClr val="dk1"/>
              </a:buClr>
              <a:buSzPts val="2800"/>
              <a:buFont typeface="Arial"/>
              <a:buNone/>
            </a:pPr>
            <a:endParaRPr sz="2800" b="0" i="0" u="none" strike="noStrike" cap="none">
              <a:solidFill>
                <a:srgbClr val="000000"/>
              </a:solidFill>
              <a:latin typeface="Times New Roman"/>
              <a:ea typeface="Times New Roman"/>
              <a:cs typeface="Times New Roman"/>
              <a:sym typeface="Times New Roman"/>
            </a:endParaRPr>
          </a:p>
        </p:txBody>
      </p:sp>
      <p:sp>
        <p:nvSpPr>
          <p:cNvPr id="376" name="Google Shape;376;p53"/>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9" name="Graphic 21">
            <a:extLst>
              <a:ext uri="{FF2B5EF4-FFF2-40B4-BE49-F238E27FC236}">
                <a16:creationId xmlns:a16="http://schemas.microsoft.com/office/drawing/2014/main" id="{75D08032-DE65-4AE0-8D7F-99873CFAB44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81"/>
        <p:cNvGrpSpPr/>
        <p:nvPr/>
      </p:nvGrpSpPr>
      <p:grpSpPr>
        <a:xfrm>
          <a:off x="0" y="0"/>
          <a:ext cx="0" cy="0"/>
          <a:chOff x="0" y="0"/>
          <a:chExt cx="0" cy="0"/>
        </a:xfrm>
      </p:grpSpPr>
      <p:sp>
        <p:nvSpPr>
          <p:cNvPr id="382" name="Google Shape;382;p54"/>
          <p:cNvSpPr/>
          <p:nvPr/>
        </p:nvSpPr>
        <p:spPr>
          <a:xfrm>
            <a:off x="902034" y="1545112"/>
            <a:ext cx="4955700" cy="4414500"/>
          </a:xfrm>
          <a:prstGeom prst="rect">
            <a:avLst/>
          </a:prstGeom>
          <a:solidFill>
            <a:schemeClr val="lt1"/>
          </a:solidFill>
          <a:ln>
            <a:noFill/>
          </a:ln>
        </p:spPr>
        <p:txBody>
          <a:bodyPr spcFirstLastPara="1" wrap="square" lIns="91425" tIns="45700" rIns="91425" bIns="45700" anchor="ctr" anchorCtr="0">
            <a:noAutofit/>
          </a:bodyPr>
          <a:lstStyle/>
          <a:p>
            <a:pPr marL="457200" marR="0" lvl="1" indent="0" algn="ctr" rtl="0">
              <a:spcBef>
                <a:spcPts val="0"/>
              </a:spcBef>
              <a:spcAft>
                <a:spcPts val="0"/>
              </a:spcAft>
              <a:buNone/>
            </a:pPr>
            <a:r>
              <a:rPr lang="en-US" sz="3200" b="1" i="0" u="none" strike="noStrike" cap="none">
                <a:solidFill>
                  <a:srgbClr val="000000"/>
                </a:solidFill>
                <a:latin typeface="Times New Roman"/>
                <a:ea typeface="Times New Roman"/>
                <a:cs typeface="Times New Roman"/>
                <a:sym typeface="Times New Roman"/>
              </a:rPr>
              <a:t>Introduction</a:t>
            </a:r>
            <a:endParaRPr/>
          </a:p>
        </p:txBody>
      </p:sp>
      <p:pic>
        <p:nvPicPr>
          <p:cNvPr id="383" name="Google Shape;383;p54"/>
          <p:cNvPicPr preferRelativeResize="0">
            <a:picLocks noGrp="1"/>
          </p:cNvPicPr>
          <p:nvPr>
            <p:ph type="pic" idx="2"/>
          </p:nvPr>
        </p:nvPicPr>
        <p:blipFill rotWithShape="1">
          <a:blip r:embed="rId3">
            <a:alphaModFix/>
          </a:blip>
          <a:srcRect t="12315" b="12315"/>
          <a:stretch/>
        </p:blipFill>
        <p:spPr>
          <a:xfrm>
            <a:off x="7229475" y="1397000"/>
            <a:ext cx="4962526" cy="2495550"/>
          </a:xfrm>
          <a:prstGeom prst="rect">
            <a:avLst/>
          </a:prstGeom>
          <a:noFill/>
          <a:ln>
            <a:noFill/>
          </a:ln>
        </p:spPr>
      </p:pic>
      <p:pic>
        <p:nvPicPr>
          <p:cNvPr id="384" name="Google Shape;384;p54"/>
          <p:cNvPicPr preferRelativeResize="0"/>
          <p:nvPr/>
        </p:nvPicPr>
        <p:blipFill rotWithShape="1">
          <a:blip r:embed="rId4">
            <a:alphaModFix/>
          </a:blip>
          <a:srcRect/>
          <a:stretch/>
        </p:blipFill>
        <p:spPr>
          <a:xfrm>
            <a:off x="2935344" y="31031"/>
            <a:ext cx="8937509" cy="1072989"/>
          </a:xfrm>
          <a:prstGeom prst="rect">
            <a:avLst/>
          </a:prstGeom>
          <a:noFill/>
          <a:ln>
            <a:noFill/>
          </a:ln>
        </p:spPr>
      </p:pic>
    </p:spTree>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88"/>
        <p:cNvGrpSpPr/>
        <p:nvPr/>
      </p:nvGrpSpPr>
      <p:grpSpPr>
        <a:xfrm>
          <a:off x="0" y="0"/>
          <a:ext cx="0" cy="0"/>
          <a:chOff x="0" y="0"/>
          <a:chExt cx="0" cy="0"/>
        </a:xfrm>
      </p:grpSpPr>
      <p:sp>
        <p:nvSpPr>
          <p:cNvPr id="389" name="Google Shape;389;p55"/>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390" name="Google Shape;390;p55"/>
          <p:cNvSpPr/>
          <p:nvPr/>
        </p:nvSpPr>
        <p:spPr>
          <a:xfrm>
            <a:off x="1114426" y="1756106"/>
            <a:ext cx="9050100" cy="3806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391" name="Google Shape;391;p55"/>
          <p:cNvSpPr txBox="1"/>
          <p:nvPr/>
        </p:nvSpPr>
        <p:spPr>
          <a:xfrm>
            <a:off x="1266053" y="1919183"/>
            <a:ext cx="8777700" cy="3539400"/>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rgbClr val="2D3956"/>
              </a:buClr>
              <a:buSzPts val="2800"/>
              <a:buFont typeface="Noto Sans Symbols"/>
              <a:buChar char="❑"/>
            </a:pPr>
            <a:r>
              <a:rPr lang="en-US" sz="2800" b="0" i="0" u="none" strike="noStrike" cap="none" dirty="0">
                <a:solidFill>
                  <a:srgbClr val="2D3956"/>
                </a:solidFill>
                <a:latin typeface="+mn-lt"/>
                <a:ea typeface="Tajawal ExtraBold"/>
                <a:cs typeface="Tajawal ExtraBold"/>
                <a:sym typeface="Tajawal ExtraBold"/>
              </a:rPr>
              <a:t>Research ethics is a field which is constantly changing, and its boundaries are at times quite fuzzy. What might be acceptable research </a:t>
            </a:r>
            <a:r>
              <a:rPr lang="en-US" sz="2800" b="0" i="0" u="none" strike="noStrike" cap="none" dirty="0" err="1">
                <a:solidFill>
                  <a:srgbClr val="2D3956"/>
                </a:solidFill>
                <a:latin typeface="+mn-lt"/>
                <a:ea typeface="Tajawal ExtraBold"/>
                <a:cs typeface="Tajawal ExtraBold"/>
                <a:sym typeface="Tajawal ExtraBold"/>
              </a:rPr>
              <a:t>behaviour</a:t>
            </a:r>
            <a:r>
              <a:rPr lang="en-US" sz="2800" b="0" i="0" u="none" strike="noStrike" cap="none" dirty="0">
                <a:solidFill>
                  <a:srgbClr val="2D3956"/>
                </a:solidFill>
                <a:latin typeface="+mn-lt"/>
                <a:ea typeface="Tajawal ExtraBold"/>
                <a:cs typeface="Tajawal ExtraBold"/>
                <a:sym typeface="Tajawal ExtraBold"/>
              </a:rPr>
              <a:t> one year may be unacceptable the next. (Bow, 1999, 254)</a:t>
            </a:r>
            <a:endParaRPr dirty="0"/>
          </a:p>
          <a:p>
            <a:pPr marL="457200" marR="0" lvl="0" indent="-457200" algn="r" rtl="1">
              <a:spcBef>
                <a:spcPts val="0"/>
              </a:spcBef>
              <a:spcAft>
                <a:spcPts val="0"/>
              </a:spcAft>
              <a:buClr>
                <a:schemeClr val="dk1"/>
              </a:buClr>
              <a:buSzPts val="2800"/>
              <a:buFont typeface="Noto Sans Symbols"/>
              <a:buChar char="❑"/>
            </a:pPr>
            <a:r>
              <a:rPr lang="en-US" sz="2800" b="0" i="0" u="none" strike="noStrike" cap="none" dirty="0" err="1">
                <a:solidFill>
                  <a:schemeClr val="dk1"/>
                </a:solidFill>
                <a:latin typeface="Calibri"/>
                <a:ea typeface="Calibri"/>
                <a:cs typeface="Calibri"/>
                <a:sym typeface="Calibri"/>
              </a:rPr>
              <a:t>أخلاقيات</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البحث</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هي</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مجال</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يتغير</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باستمرار</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وحدوده</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تكون</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في</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بعض</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الأحيان</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غير</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واضحة</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تمامًا</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ما</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قد</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يُعتبر</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سلوكًا</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مقبولًا</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في</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البحث</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في</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سنة</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معينة</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قد</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يُعد</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غير</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مقبول</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في</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السنة</a:t>
            </a:r>
            <a:r>
              <a:rPr lang="en-US" sz="2800" b="0" i="0" u="none" strike="noStrike" cap="none" dirty="0">
                <a:solidFill>
                  <a:schemeClr val="dk1"/>
                </a:solidFill>
                <a:latin typeface="Calibri"/>
                <a:ea typeface="Calibri"/>
                <a:cs typeface="Calibri"/>
                <a:sym typeface="Calibri"/>
              </a:rPr>
              <a:t> </a:t>
            </a:r>
            <a:r>
              <a:rPr lang="en-US" sz="2800" b="0" i="0" u="none" strike="noStrike" cap="none" dirty="0" err="1">
                <a:solidFill>
                  <a:schemeClr val="dk1"/>
                </a:solidFill>
                <a:latin typeface="Calibri"/>
                <a:ea typeface="Calibri"/>
                <a:cs typeface="Calibri"/>
                <a:sym typeface="Calibri"/>
              </a:rPr>
              <a:t>التالية</a:t>
            </a:r>
            <a:endParaRPr sz="2800" b="0" i="0" u="none" strike="noStrike" cap="none" dirty="0">
              <a:solidFill>
                <a:srgbClr val="2D3956"/>
              </a:solidFill>
              <a:latin typeface="Tajawal ExtraBold"/>
              <a:ea typeface="Tajawal ExtraBold"/>
              <a:cs typeface="Tajawal ExtraBold"/>
              <a:sym typeface="Tajawal ExtraBold"/>
            </a:endParaRPr>
          </a:p>
        </p:txBody>
      </p:sp>
      <p:sp>
        <p:nvSpPr>
          <p:cNvPr id="392" name="Google Shape;392;p55"/>
          <p:cNvSpPr txBox="1"/>
          <p:nvPr/>
        </p:nvSpPr>
        <p:spPr>
          <a:xfrm>
            <a:off x="2387639" y="633224"/>
            <a:ext cx="107058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Introduction</a:t>
            </a:r>
            <a:endParaRPr/>
          </a:p>
        </p:txBody>
      </p:sp>
      <p:sp>
        <p:nvSpPr>
          <p:cNvPr id="393" name="Google Shape;393;p55"/>
          <p:cNvSpPr/>
          <p:nvPr/>
        </p:nvSpPr>
        <p:spPr>
          <a:xfrm>
            <a:off x="3150823" y="538171"/>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7003800B-8144-4675-92C2-E2D690213FF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361" y="0"/>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sp>
        <p:nvSpPr>
          <p:cNvPr id="399" name="Google Shape;399;p56"/>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00" name="Google Shape;400;p56"/>
          <p:cNvSpPr/>
          <p:nvPr/>
        </p:nvSpPr>
        <p:spPr>
          <a:xfrm>
            <a:off x="1145418" y="1756105"/>
            <a:ext cx="9018900" cy="39495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01" name="Google Shape;401;p56"/>
          <p:cNvSpPr txBox="1"/>
          <p:nvPr/>
        </p:nvSpPr>
        <p:spPr>
          <a:xfrm>
            <a:off x="2387639" y="633224"/>
            <a:ext cx="107058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Introduction</a:t>
            </a:r>
            <a:endParaRPr/>
          </a:p>
        </p:txBody>
      </p:sp>
      <p:sp>
        <p:nvSpPr>
          <p:cNvPr id="402" name="Google Shape;402;p56"/>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404" name="Google Shape;404;p56"/>
          <p:cNvSpPr txBox="1"/>
          <p:nvPr/>
        </p:nvSpPr>
        <p:spPr>
          <a:xfrm>
            <a:off x="1266053" y="2095580"/>
            <a:ext cx="8777700" cy="3539400"/>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It is important that, as a researcher, you take responsibility for decisions you may have to make quickly and without the guidance of a supervisor or a specific instruction in a code of practice.</a:t>
            </a:r>
            <a:endParaRPr/>
          </a:p>
          <a:p>
            <a:pPr marL="457200" marR="0" lvl="0" indent="-457200" algn="r"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من المهم، بصفتك باحثًا، أن تتحمل المسؤولية عن القرارات التي قد تضطر إلى اتخاذها بسرعة ودون توجيه من مشرف أو تعليمات محددة ضمن مدونة قواعد الممارسة.</a:t>
            </a:r>
            <a:endParaRPr/>
          </a:p>
          <a:p>
            <a:pPr marL="0" marR="0" lvl="0" indent="0" algn="just" rtl="0">
              <a:spcBef>
                <a:spcPts val="0"/>
              </a:spcBef>
              <a:spcAft>
                <a:spcPts val="0"/>
              </a:spcAft>
              <a:buNone/>
            </a:pPr>
            <a:r>
              <a:rPr lang="en-US" sz="2800">
                <a:solidFill>
                  <a:srgbClr val="2D3956"/>
                </a:solidFill>
                <a:latin typeface="Tajawal ExtraBold"/>
                <a:ea typeface="Tajawal ExtraBold"/>
                <a:cs typeface="Tajawal ExtraBold"/>
                <a:sym typeface="Tajawal ExtraBold"/>
              </a:rPr>
              <a:t> </a:t>
            </a:r>
            <a:endParaRPr/>
          </a:p>
        </p:txBody>
      </p:sp>
      <p:pic>
        <p:nvPicPr>
          <p:cNvPr id="8" name="Graphic 21">
            <a:extLst>
              <a:ext uri="{FF2B5EF4-FFF2-40B4-BE49-F238E27FC236}">
                <a16:creationId xmlns:a16="http://schemas.microsoft.com/office/drawing/2014/main" id="{344D4212-0D99-497E-B19A-3E1EAB2A263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408"/>
        <p:cNvGrpSpPr/>
        <p:nvPr/>
      </p:nvGrpSpPr>
      <p:grpSpPr>
        <a:xfrm>
          <a:off x="0" y="0"/>
          <a:ext cx="0" cy="0"/>
          <a:chOff x="0" y="0"/>
          <a:chExt cx="0" cy="0"/>
        </a:xfrm>
      </p:grpSpPr>
      <p:sp>
        <p:nvSpPr>
          <p:cNvPr id="409" name="Google Shape;409;p57"/>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10" name="Google Shape;410;p57"/>
          <p:cNvSpPr/>
          <p:nvPr/>
        </p:nvSpPr>
        <p:spPr>
          <a:xfrm>
            <a:off x="1076326" y="1756105"/>
            <a:ext cx="9088200" cy="50421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11" name="Google Shape;411;p57"/>
          <p:cNvSpPr txBox="1"/>
          <p:nvPr/>
        </p:nvSpPr>
        <p:spPr>
          <a:xfrm>
            <a:off x="2387639" y="633224"/>
            <a:ext cx="107058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Introduction</a:t>
            </a:r>
            <a:endParaRPr/>
          </a:p>
        </p:txBody>
      </p:sp>
      <p:sp>
        <p:nvSpPr>
          <p:cNvPr id="412" name="Google Shape;412;p57"/>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414" name="Google Shape;414;p57"/>
          <p:cNvSpPr txBox="1"/>
          <p:nvPr/>
        </p:nvSpPr>
        <p:spPr>
          <a:xfrm>
            <a:off x="1266053" y="1919183"/>
            <a:ext cx="8777700" cy="5262900"/>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This part is primarily concerned with helping you to understand the possible consequences of research decisions and the implications these decision have for you as the researcher, your research participants, the value and quality of your research findings and the institution that is associated with your research.</a:t>
            </a:r>
            <a:endParaRPr sz="2800">
              <a:solidFill>
                <a:srgbClr val="2D3956"/>
              </a:solidFill>
              <a:latin typeface="Tajawal ExtraBold"/>
              <a:ea typeface="Tajawal ExtraBold"/>
              <a:cs typeface="Tajawal ExtraBold"/>
              <a:sym typeface="Tajawal ExtraBold"/>
            </a:endParaRPr>
          </a:p>
          <a:p>
            <a:pPr marL="457200" marR="0" lvl="0" indent="-457200" algn="r"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يهدف هذا الجزء بشكل أساسي إلى مساعدتك على فهم العواقب المحتملة للقرارات البحثية، وما يترتب على هذه القرارات بالنسبة لك كباحث، ولمشاركي البحث، ولقيمة وجودة نتائج البحث، وللمؤسسة المرتبطة ببحثك.</a:t>
            </a:r>
            <a:endParaRPr/>
          </a:p>
          <a:p>
            <a:pPr marL="457200" marR="0" lvl="0" indent="-279400" algn="just" rtl="0">
              <a:spcBef>
                <a:spcPts val="0"/>
              </a:spcBef>
              <a:spcAft>
                <a:spcPts val="0"/>
              </a:spcAft>
              <a:buClr>
                <a:schemeClr val="dk1"/>
              </a:buClr>
              <a:buSzPts val="2800"/>
              <a:buFont typeface="Noto Sans Symbols"/>
              <a:buNone/>
            </a:pPr>
            <a:endParaRPr sz="2800">
              <a:solidFill>
                <a:srgbClr val="2D3956"/>
              </a:solidFill>
              <a:latin typeface="Tajawal ExtraBold"/>
              <a:ea typeface="Tajawal ExtraBold"/>
              <a:cs typeface="Tajawal ExtraBold"/>
              <a:sym typeface="Tajawal ExtraBold"/>
            </a:endParaRPr>
          </a:p>
        </p:txBody>
      </p:sp>
      <p:pic>
        <p:nvPicPr>
          <p:cNvPr id="8" name="Graphic 21">
            <a:extLst>
              <a:ext uri="{FF2B5EF4-FFF2-40B4-BE49-F238E27FC236}">
                <a16:creationId xmlns:a16="http://schemas.microsoft.com/office/drawing/2014/main" id="{9F6FCF9F-634B-4FA0-9B3B-43607377A64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419"/>
        <p:cNvGrpSpPr/>
        <p:nvPr/>
      </p:nvGrpSpPr>
      <p:grpSpPr>
        <a:xfrm>
          <a:off x="0" y="0"/>
          <a:ext cx="0" cy="0"/>
          <a:chOff x="0" y="0"/>
          <a:chExt cx="0" cy="0"/>
        </a:xfrm>
      </p:grpSpPr>
      <p:sp>
        <p:nvSpPr>
          <p:cNvPr id="420" name="Google Shape;420;p58"/>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422" name="Google Shape;422;p58"/>
          <p:cNvSpPr/>
          <p:nvPr/>
        </p:nvSpPr>
        <p:spPr>
          <a:xfrm>
            <a:off x="902034" y="1545112"/>
            <a:ext cx="5777100" cy="4414500"/>
          </a:xfrm>
          <a:prstGeom prst="rect">
            <a:avLst/>
          </a:prstGeom>
          <a:solidFill>
            <a:schemeClr val="lt1"/>
          </a:solidFill>
          <a:ln>
            <a:noFill/>
          </a:ln>
        </p:spPr>
        <p:txBody>
          <a:bodyPr spcFirstLastPara="1" wrap="square" lIns="91425" tIns="45700" rIns="91425" bIns="45700" anchor="ctr" anchorCtr="0">
            <a:noAutofit/>
          </a:bodyPr>
          <a:lstStyle/>
          <a:p>
            <a:pPr marL="457200" marR="0" lvl="1" indent="0" algn="ctr" rtl="0">
              <a:spcBef>
                <a:spcPts val="0"/>
              </a:spcBef>
              <a:spcAft>
                <a:spcPts val="0"/>
              </a:spcAft>
              <a:buNone/>
            </a:pPr>
            <a:r>
              <a:rPr lang="en-US" sz="3200" b="1" i="0" u="none" strike="noStrike" cap="none">
                <a:solidFill>
                  <a:srgbClr val="000000"/>
                </a:solidFill>
                <a:latin typeface="Times New Roman"/>
                <a:ea typeface="Times New Roman"/>
                <a:cs typeface="Times New Roman"/>
                <a:sym typeface="Times New Roman"/>
              </a:rPr>
              <a:t>Gaining access to the field</a:t>
            </a:r>
            <a:endParaRPr/>
          </a:p>
        </p:txBody>
      </p:sp>
      <p:pic>
        <p:nvPicPr>
          <p:cNvPr id="423" name="Google Shape;423;p58"/>
          <p:cNvPicPr preferRelativeResize="0"/>
          <p:nvPr/>
        </p:nvPicPr>
        <p:blipFill rotWithShape="1">
          <a:blip r:embed="rId3">
            <a:alphaModFix/>
          </a:blip>
          <a:srcRect t="12315" b="12315"/>
          <a:stretch/>
        </p:blipFill>
        <p:spPr>
          <a:xfrm>
            <a:off x="7229475" y="1397000"/>
            <a:ext cx="4962526" cy="2495550"/>
          </a:xfrm>
          <a:prstGeom prst="rect">
            <a:avLst/>
          </a:prstGeom>
          <a:noFill/>
          <a:ln>
            <a:noFill/>
          </a:ln>
        </p:spPr>
      </p:pic>
      <p:pic>
        <p:nvPicPr>
          <p:cNvPr id="6" name="Graphic 21">
            <a:extLst>
              <a:ext uri="{FF2B5EF4-FFF2-40B4-BE49-F238E27FC236}">
                <a16:creationId xmlns:a16="http://schemas.microsoft.com/office/drawing/2014/main" id="{AA571FFF-BBFC-4A1C-8B36-15E84781AB11}"/>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427"/>
        <p:cNvGrpSpPr/>
        <p:nvPr/>
      </p:nvGrpSpPr>
      <p:grpSpPr>
        <a:xfrm>
          <a:off x="0" y="0"/>
          <a:ext cx="0" cy="0"/>
          <a:chOff x="0" y="0"/>
          <a:chExt cx="0" cy="0"/>
        </a:xfrm>
      </p:grpSpPr>
      <p:sp>
        <p:nvSpPr>
          <p:cNvPr id="428" name="Google Shape;428;p59"/>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29" name="Google Shape;429;p59"/>
          <p:cNvSpPr/>
          <p:nvPr/>
        </p:nvSpPr>
        <p:spPr>
          <a:xfrm>
            <a:off x="1145418" y="2059701"/>
            <a:ext cx="8777700" cy="28458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30" name="Google Shape;430;p59"/>
          <p:cNvSpPr txBox="1"/>
          <p:nvPr/>
        </p:nvSpPr>
        <p:spPr>
          <a:xfrm>
            <a:off x="1145417" y="2343487"/>
            <a:ext cx="8777700" cy="2246700"/>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The keys to access are almost always in the hands of multiple gatekeepers, both formal and informal. </a:t>
            </a:r>
            <a:endParaRPr sz="2800">
              <a:solidFill>
                <a:srgbClr val="2D3956"/>
              </a:solidFill>
              <a:latin typeface="Tajawal ExtraBold"/>
              <a:ea typeface="Tajawal ExtraBold"/>
              <a:cs typeface="Tajawal ExtraBold"/>
              <a:sym typeface="Tajawal ExtraBold"/>
            </a:endParaRPr>
          </a:p>
          <a:p>
            <a:pPr marL="457200" marR="0" lvl="0" indent="-457200" algn="r"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مفاتيح الوصول تكون في الغالب بيد عدد من المسؤولين عن السماح بالدخول، سواء كانوا رسميين أو غير رسميين.</a:t>
            </a:r>
            <a:endParaRPr/>
          </a:p>
          <a:p>
            <a:pPr marL="0" marR="0" lvl="0" indent="0" algn="r" rtl="0">
              <a:spcBef>
                <a:spcPts val="0"/>
              </a:spcBef>
              <a:spcAft>
                <a:spcPts val="0"/>
              </a:spcAft>
              <a:buNone/>
            </a:pPr>
            <a:endParaRPr sz="2800">
              <a:solidFill>
                <a:srgbClr val="2D3956"/>
              </a:solidFill>
              <a:latin typeface="Tajawal ExtraBold"/>
              <a:ea typeface="Tajawal ExtraBold"/>
              <a:cs typeface="Tajawal ExtraBold"/>
              <a:sym typeface="Tajawal ExtraBold"/>
            </a:endParaRPr>
          </a:p>
        </p:txBody>
      </p:sp>
      <p:sp>
        <p:nvSpPr>
          <p:cNvPr id="431" name="Google Shape;431;p59"/>
          <p:cNvSpPr txBox="1"/>
          <p:nvPr/>
        </p:nvSpPr>
        <p:spPr>
          <a:xfrm>
            <a:off x="2626178" y="27995"/>
            <a:ext cx="79731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Gaining access to the field</a:t>
            </a:r>
            <a:endParaRPr/>
          </a:p>
        </p:txBody>
      </p:sp>
      <p:sp>
        <p:nvSpPr>
          <p:cNvPr id="432" name="Google Shape;432;p59"/>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8E81FFC7-BCA3-4071-BEB2-09A0C2B9CA7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437"/>
        <p:cNvGrpSpPr/>
        <p:nvPr/>
      </p:nvGrpSpPr>
      <p:grpSpPr>
        <a:xfrm>
          <a:off x="0" y="0"/>
          <a:ext cx="0" cy="0"/>
          <a:chOff x="0" y="0"/>
          <a:chExt cx="0" cy="0"/>
        </a:xfrm>
      </p:grpSpPr>
      <p:sp>
        <p:nvSpPr>
          <p:cNvPr id="438" name="Google Shape;438;p60"/>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39" name="Google Shape;439;p60"/>
          <p:cNvSpPr/>
          <p:nvPr/>
        </p:nvSpPr>
        <p:spPr>
          <a:xfrm>
            <a:off x="1386689" y="1756105"/>
            <a:ext cx="8777700" cy="48258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40" name="Google Shape;440;p60"/>
          <p:cNvSpPr txBox="1"/>
          <p:nvPr/>
        </p:nvSpPr>
        <p:spPr>
          <a:xfrm>
            <a:off x="1266053" y="1919183"/>
            <a:ext cx="8777700" cy="4401300"/>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In most cases those gatekeepers, before giving assent, will want to be informed about the inquiry in ways that will permit them to assess the costs and the risks that it will pose, both for themselves and for the groups to which they control access. (Lincoln and Guba, 1985, 253)</a:t>
            </a:r>
            <a:endParaRPr sz="280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a:t>
            </a:r>
            <a:r>
              <a:rPr lang="en-US" sz="2800">
                <a:solidFill>
                  <a:schemeClr val="dk1"/>
                </a:solidFill>
                <a:latin typeface="Calibri"/>
                <a:ea typeface="Calibri"/>
                <a:cs typeface="Calibri"/>
                <a:sym typeface="Calibri"/>
              </a:rPr>
              <a:t>في معظم الحالات، سيرغب هؤلاء المسؤولين، قبل منح الموافقة، في الحصول على معلومات حول البحث بطرق تتيح لهم تقييم التكاليف والمخاطر التي قد يسببها، سواء لهم شخصيًا أو للمجموعات التي يتحكمون في الوصول إليها</a:t>
            </a:r>
            <a:endParaRPr sz="2800">
              <a:solidFill>
                <a:srgbClr val="2D3956"/>
              </a:solidFill>
              <a:latin typeface="Tajawal ExtraBold"/>
              <a:ea typeface="Tajawal ExtraBold"/>
              <a:cs typeface="Tajawal ExtraBold"/>
              <a:sym typeface="Tajawal ExtraBold"/>
            </a:endParaRPr>
          </a:p>
        </p:txBody>
      </p:sp>
      <p:sp>
        <p:nvSpPr>
          <p:cNvPr id="441" name="Google Shape;441;p60"/>
          <p:cNvSpPr txBox="1"/>
          <p:nvPr/>
        </p:nvSpPr>
        <p:spPr>
          <a:xfrm>
            <a:off x="2626178" y="27995"/>
            <a:ext cx="86301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Gaining access to the field</a:t>
            </a:r>
            <a:endParaRPr/>
          </a:p>
        </p:txBody>
      </p:sp>
      <p:sp>
        <p:nvSpPr>
          <p:cNvPr id="442" name="Google Shape;442;p60"/>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C6E12CBB-DD8B-41BE-8C92-02F0794B696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447"/>
        <p:cNvGrpSpPr/>
        <p:nvPr/>
      </p:nvGrpSpPr>
      <p:grpSpPr>
        <a:xfrm>
          <a:off x="0" y="0"/>
          <a:ext cx="0" cy="0"/>
          <a:chOff x="0" y="0"/>
          <a:chExt cx="0" cy="0"/>
        </a:xfrm>
      </p:grpSpPr>
      <p:sp>
        <p:nvSpPr>
          <p:cNvPr id="448" name="Google Shape;448;p61"/>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49" name="Google Shape;449;p61"/>
          <p:cNvSpPr/>
          <p:nvPr/>
        </p:nvSpPr>
        <p:spPr>
          <a:xfrm>
            <a:off x="1386689" y="1756105"/>
            <a:ext cx="8777700" cy="45183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50" name="Google Shape;450;p61"/>
          <p:cNvSpPr txBox="1"/>
          <p:nvPr/>
        </p:nvSpPr>
        <p:spPr>
          <a:xfrm>
            <a:off x="1266053" y="1919183"/>
            <a:ext cx="8777700" cy="3108600"/>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Gaining access to a research site requires careful planning and should come very early in the research process, usually as soon as a proposal has been approved but often even earlier. </a:t>
            </a:r>
            <a:endParaRPr sz="280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a:t>
            </a:r>
            <a:r>
              <a:rPr lang="en-US" sz="2800">
                <a:solidFill>
                  <a:schemeClr val="dk1"/>
                </a:solidFill>
                <a:latin typeface="Calibri"/>
                <a:ea typeface="Calibri"/>
                <a:cs typeface="Calibri"/>
                <a:sym typeface="Calibri"/>
              </a:rPr>
              <a:t> الحصول على إذن للدخول إلى موقع البحث يتطلب تخطيطًا دقيقًا، ويجب أن يتم ذلك في وقت مبكر جدًا من عملية البحث، عادةً بمجرد الموافقة على المقترح البحثي، وأحيانًا قبل ذلك</a:t>
            </a:r>
            <a:endParaRPr sz="2800">
              <a:solidFill>
                <a:srgbClr val="2D3956"/>
              </a:solidFill>
              <a:latin typeface="Tajawal ExtraBold"/>
              <a:ea typeface="Tajawal ExtraBold"/>
              <a:cs typeface="Tajawal ExtraBold"/>
              <a:sym typeface="Tajawal ExtraBold"/>
            </a:endParaRPr>
          </a:p>
        </p:txBody>
      </p:sp>
      <p:sp>
        <p:nvSpPr>
          <p:cNvPr id="451" name="Google Shape;451;p61"/>
          <p:cNvSpPr txBox="1"/>
          <p:nvPr/>
        </p:nvSpPr>
        <p:spPr>
          <a:xfrm>
            <a:off x="2626179" y="27995"/>
            <a:ext cx="74175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Gaining access to the field</a:t>
            </a:r>
            <a:endParaRPr/>
          </a:p>
        </p:txBody>
      </p:sp>
      <p:sp>
        <p:nvSpPr>
          <p:cNvPr id="452" name="Google Shape;452;p61"/>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4ACB3964-D9E8-4189-919E-82DBD0C7224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457"/>
        <p:cNvGrpSpPr/>
        <p:nvPr/>
      </p:nvGrpSpPr>
      <p:grpSpPr>
        <a:xfrm>
          <a:off x="0" y="0"/>
          <a:ext cx="0" cy="0"/>
          <a:chOff x="0" y="0"/>
          <a:chExt cx="0" cy="0"/>
        </a:xfrm>
      </p:grpSpPr>
      <p:sp>
        <p:nvSpPr>
          <p:cNvPr id="458" name="Google Shape;458;p62"/>
          <p:cNvSpPr/>
          <p:nvPr/>
        </p:nvSpPr>
        <p:spPr>
          <a:xfrm>
            <a:off x="7979570" y="1043826"/>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59" name="Google Shape;459;p62"/>
          <p:cNvSpPr/>
          <p:nvPr/>
        </p:nvSpPr>
        <p:spPr>
          <a:xfrm>
            <a:off x="1005272" y="965875"/>
            <a:ext cx="10510500" cy="58641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60" name="Google Shape;460;p62"/>
          <p:cNvSpPr txBox="1"/>
          <p:nvPr/>
        </p:nvSpPr>
        <p:spPr>
          <a:xfrm>
            <a:off x="2626179" y="27995"/>
            <a:ext cx="74175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Gaining access to the field</a:t>
            </a:r>
            <a:endParaRPr/>
          </a:p>
        </p:txBody>
      </p:sp>
      <p:sp>
        <p:nvSpPr>
          <p:cNvPr id="461" name="Google Shape;461;p62"/>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463" name="Google Shape;463;p62"/>
          <p:cNvSpPr txBox="1"/>
          <p:nvPr/>
        </p:nvSpPr>
        <p:spPr>
          <a:xfrm>
            <a:off x="1102325" y="1136138"/>
            <a:ext cx="10316400" cy="5694000"/>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It is prudent من الحكمة  to approach a number of potential research locations to identify the most appropriate location and to ‘get a feel’ for the environment. </a:t>
            </a:r>
            <a:endParaRPr/>
          </a:p>
          <a:p>
            <a:pPr marL="457200" marR="0" lvl="0" indent="-279400" algn="just" rtl="0">
              <a:spcBef>
                <a:spcPts val="0"/>
              </a:spcBef>
              <a:spcAft>
                <a:spcPts val="0"/>
              </a:spcAft>
              <a:buClr>
                <a:schemeClr val="dk1"/>
              </a:buClr>
              <a:buSzPts val="2800"/>
              <a:buFont typeface="Noto Sans Symbols"/>
              <a:buNone/>
            </a:pPr>
            <a:endParaRPr sz="2800">
              <a:solidFill>
                <a:srgbClr val="2D3956"/>
              </a:solidFill>
              <a:latin typeface="Tajawal ExtraBold"/>
              <a:ea typeface="Tajawal ExtraBold"/>
              <a:cs typeface="Tajawal ExtraBold"/>
              <a:sym typeface="Tajawal ExtraBold"/>
            </a:endParaRPr>
          </a:p>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It may be relatively simple to identify the formal ‘gatekeeper’ within an organization: the head of a library service, the head of a school or principal of a college, or the director of a company. </a:t>
            </a:r>
            <a:endParaRPr sz="280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a:solidFill>
                  <a:schemeClr val="dk1"/>
                </a:solidFill>
                <a:latin typeface="Calibri"/>
                <a:ea typeface="Calibri"/>
                <a:cs typeface="Calibri"/>
                <a:sym typeface="Calibri"/>
              </a:rPr>
              <a:t>من الحكمة التواصل مع عدد من المواقع البحثية المحتملة لتحديد الموقع الأنسب ولـ "استشعار" طبيعة البيئة هناك.</a:t>
            </a:r>
            <a:endParaRPr/>
          </a:p>
          <a:p>
            <a:pPr marL="0" marR="0" lvl="0" indent="0" algn="r" rtl="0">
              <a:spcBef>
                <a:spcPts val="0"/>
              </a:spcBef>
              <a:spcAft>
                <a:spcPts val="0"/>
              </a:spcAft>
              <a:buNone/>
            </a:pPr>
            <a:r>
              <a:rPr lang="en-US" sz="2800">
                <a:solidFill>
                  <a:schemeClr val="dk1"/>
                </a:solidFill>
                <a:latin typeface="Calibri"/>
                <a:ea typeface="Calibri"/>
                <a:cs typeface="Calibri"/>
                <a:sym typeface="Calibri"/>
              </a:rPr>
              <a:t>قد يكون من السهل نسبيًا تحديد " المسؤول الرسمي" داخل المؤسسة: مثل رئيس خدمة المكتبة، مدير المدرسة أو عميد الكلية، أو مدير الشركة.</a:t>
            </a:r>
            <a:endParaRPr/>
          </a:p>
          <a:p>
            <a:pPr marL="0" marR="0" lvl="0" indent="0" algn="r" rtl="0">
              <a:spcBef>
                <a:spcPts val="0"/>
              </a:spcBef>
              <a:spcAft>
                <a:spcPts val="0"/>
              </a:spcAft>
              <a:buNone/>
            </a:pPr>
            <a:endParaRPr sz="2800">
              <a:solidFill>
                <a:srgbClr val="2D3956"/>
              </a:solidFill>
              <a:latin typeface="Tajawal ExtraBold"/>
              <a:ea typeface="Tajawal ExtraBold"/>
              <a:cs typeface="Tajawal ExtraBold"/>
              <a:sym typeface="Tajawal ExtraBold"/>
            </a:endParaRPr>
          </a:p>
        </p:txBody>
      </p:sp>
      <p:pic>
        <p:nvPicPr>
          <p:cNvPr id="8" name="Graphic 21">
            <a:extLst>
              <a:ext uri="{FF2B5EF4-FFF2-40B4-BE49-F238E27FC236}">
                <a16:creationId xmlns:a16="http://schemas.microsoft.com/office/drawing/2014/main" id="{513BF1A4-AA45-42C4-A13E-632B1C8ABBC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467"/>
        <p:cNvGrpSpPr/>
        <p:nvPr/>
      </p:nvGrpSpPr>
      <p:grpSpPr>
        <a:xfrm>
          <a:off x="0" y="0"/>
          <a:ext cx="0" cy="0"/>
          <a:chOff x="0" y="0"/>
          <a:chExt cx="0" cy="0"/>
        </a:xfrm>
      </p:grpSpPr>
      <p:sp>
        <p:nvSpPr>
          <p:cNvPr id="468" name="Google Shape;468;p63"/>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69" name="Google Shape;469;p63"/>
          <p:cNvSpPr/>
          <p:nvPr/>
        </p:nvSpPr>
        <p:spPr>
          <a:xfrm>
            <a:off x="805664" y="1129234"/>
            <a:ext cx="9652800" cy="5177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70" name="Google Shape;470;p63"/>
          <p:cNvSpPr txBox="1"/>
          <p:nvPr/>
        </p:nvSpPr>
        <p:spPr>
          <a:xfrm>
            <a:off x="1005272" y="1522222"/>
            <a:ext cx="8777700" cy="4401300"/>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You should write a formal letter of request to the formal gatekeeper asking permission to carry out your research, detailing the nature of the study and exactly what you will be doing while you are on site.</a:t>
            </a:r>
            <a:endParaRPr sz="280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endParaRPr sz="280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يجب عليك كتابة خطاب رسمي موجه إلى </a:t>
            </a:r>
            <a:r>
              <a:rPr lang="en-US" sz="2800">
                <a:solidFill>
                  <a:schemeClr val="dk1"/>
                </a:solidFill>
                <a:latin typeface="Calibri"/>
                <a:ea typeface="Calibri"/>
                <a:cs typeface="Calibri"/>
                <a:sym typeface="Calibri"/>
              </a:rPr>
              <a:t>المسؤول</a:t>
            </a:r>
            <a:r>
              <a:rPr lang="en-US" sz="2800">
                <a:solidFill>
                  <a:srgbClr val="2D3956"/>
                </a:solidFill>
                <a:latin typeface="Tajawal ExtraBold"/>
                <a:ea typeface="Tajawal ExtraBold"/>
                <a:cs typeface="Tajawal ExtraBold"/>
                <a:sym typeface="Tajawal ExtraBold"/>
              </a:rPr>
              <a:t> الرسمي تطلب فيه الإذن بإجراء البحث، مع توضيح طبيعة الدراسة بالتفصيل وما الذي ستقوم به بالضبط أثناء وجودك في الموقع.</a:t>
            </a:r>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 </a:t>
            </a:r>
            <a:endParaRPr/>
          </a:p>
          <a:p>
            <a:pPr marL="457200" marR="0" lvl="0" indent="-279400" algn="just" rtl="0">
              <a:spcBef>
                <a:spcPts val="0"/>
              </a:spcBef>
              <a:spcAft>
                <a:spcPts val="0"/>
              </a:spcAft>
              <a:buClr>
                <a:schemeClr val="dk1"/>
              </a:buClr>
              <a:buSzPts val="2800"/>
              <a:buFont typeface="Noto Sans Symbols"/>
              <a:buNone/>
            </a:pPr>
            <a:endParaRPr sz="2800">
              <a:solidFill>
                <a:srgbClr val="2D3956"/>
              </a:solidFill>
              <a:latin typeface="Tajawal ExtraBold"/>
              <a:ea typeface="Tajawal ExtraBold"/>
              <a:cs typeface="Tajawal ExtraBold"/>
              <a:sym typeface="Tajawal ExtraBold"/>
            </a:endParaRPr>
          </a:p>
        </p:txBody>
      </p:sp>
      <p:sp>
        <p:nvSpPr>
          <p:cNvPr id="471" name="Google Shape;471;p63"/>
          <p:cNvSpPr txBox="1"/>
          <p:nvPr/>
        </p:nvSpPr>
        <p:spPr>
          <a:xfrm>
            <a:off x="2626178" y="27995"/>
            <a:ext cx="80118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Gaining access to the field</a:t>
            </a:r>
            <a:endParaRPr/>
          </a:p>
        </p:txBody>
      </p:sp>
      <p:sp>
        <p:nvSpPr>
          <p:cNvPr id="472" name="Google Shape;472;p63"/>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927F65FE-E104-496E-BEA3-3B6FCF0D3CF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477"/>
        <p:cNvGrpSpPr/>
        <p:nvPr/>
      </p:nvGrpSpPr>
      <p:grpSpPr>
        <a:xfrm>
          <a:off x="0" y="0"/>
          <a:ext cx="0" cy="0"/>
          <a:chOff x="0" y="0"/>
          <a:chExt cx="0" cy="0"/>
        </a:xfrm>
      </p:grpSpPr>
      <p:sp>
        <p:nvSpPr>
          <p:cNvPr id="478" name="Google Shape;478;p64"/>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79" name="Google Shape;479;p64"/>
          <p:cNvSpPr/>
          <p:nvPr/>
        </p:nvSpPr>
        <p:spPr>
          <a:xfrm>
            <a:off x="1386689" y="1756105"/>
            <a:ext cx="8777700" cy="4472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80" name="Google Shape;480;p64"/>
          <p:cNvSpPr txBox="1"/>
          <p:nvPr/>
        </p:nvSpPr>
        <p:spPr>
          <a:xfrm>
            <a:off x="2626178" y="27995"/>
            <a:ext cx="83982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Gaining access to the field</a:t>
            </a:r>
            <a:endParaRPr/>
          </a:p>
        </p:txBody>
      </p:sp>
      <p:sp>
        <p:nvSpPr>
          <p:cNvPr id="481" name="Google Shape;481;p64"/>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483" name="Google Shape;483;p64"/>
          <p:cNvSpPr txBox="1"/>
          <p:nvPr/>
        </p:nvSpPr>
        <p:spPr>
          <a:xfrm>
            <a:off x="1386689" y="1809100"/>
            <a:ext cx="8777700" cy="3970277"/>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rgbClr val="2D3956"/>
              </a:buClr>
              <a:buSzPts val="2800"/>
              <a:buFont typeface="Noto Sans Symbols"/>
              <a:buChar char="❑"/>
            </a:pPr>
            <a:r>
              <a:rPr lang="en-US" sz="2800" dirty="0">
                <a:solidFill>
                  <a:srgbClr val="2D3956"/>
                </a:solidFill>
                <a:latin typeface="Tajawal ExtraBold"/>
                <a:ea typeface="Tajawal ExtraBold"/>
                <a:cs typeface="Tajawal ExtraBold"/>
                <a:sym typeface="Tajawal ExtraBold"/>
              </a:rPr>
              <a:t>It is recommended that you provide as much detail as possible at this stage; asking for more time than you ultimately take is far better than asking for a little then outstaying your welcome. </a:t>
            </a:r>
            <a:endParaRPr sz="2800" dirty="0">
              <a:solidFill>
                <a:srgbClr val="2D3956"/>
              </a:solidFill>
              <a:latin typeface="Tajawal ExtraBold"/>
              <a:ea typeface="Tajawal ExtraBold"/>
              <a:cs typeface="Tajawal ExtraBold"/>
              <a:sym typeface="Tajawal ExtraBold"/>
            </a:endParaRPr>
          </a:p>
          <a:p>
            <a:pPr marL="457200" marR="0" lvl="0" indent="-279400" algn="just" rtl="0">
              <a:spcBef>
                <a:spcPts val="0"/>
              </a:spcBef>
              <a:spcAft>
                <a:spcPts val="0"/>
              </a:spcAft>
              <a:buClr>
                <a:schemeClr val="dk1"/>
              </a:buClr>
              <a:buSzPts val="2800"/>
              <a:buFont typeface="Noto Sans Symbols"/>
              <a:buNone/>
            </a:pPr>
            <a:endParaRPr sz="2800" dirty="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dirty="0" err="1">
                <a:solidFill>
                  <a:srgbClr val="2D3956"/>
                </a:solidFill>
                <a:latin typeface="Tajawal ExtraBold"/>
                <a:ea typeface="Tajawal ExtraBold"/>
                <a:cs typeface="Tajawal ExtraBold"/>
                <a:sym typeface="Tajawal ExtraBold"/>
              </a:rPr>
              <a:t>يوصى</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بأن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تقدم</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أكبر</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قدر</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ممكن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من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التفاصيل</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في</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هذه</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المرحلة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فمن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الأفضل</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أن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تطلب</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وقتًا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أكثر</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مما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ستحتاجه</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في</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النهاية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بدلاً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من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أن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تطلب</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وقتًا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قصيرًا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ثم</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تتجاوز</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المدة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المسموح</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بها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وتبدو</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وكأنك</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تجاوزت</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حدود</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الترحيب</a:t>
            </a:r>
            <a:r>
              <a:rPr lang="en-US" sz="2800" dirty="0">
                <a:solidFill>
                  <a:srgbClr val="2D3956"/>
                </a:solidFill>
                <a:latin typeface="Tajawal ExtraBold"/>
                <a:ea typeface="Tajawal ExtraBold"/>
                <a:cs typeface="Tajawal ExtraBold"/>
                <a:sym typeface="Tajawal ExtraBold"/>
              </a:rPr>
              <a:t>.</a:t>
            </a:r>
            <a:endParaRPr dirty="0"/>
          </a:p>
          <a:p>
            <a:pPr marL="457200" marR="0" lvl="0" indent="-279400" algn="r" rtl="0">
              <a:spcBef>
                <a:spcPts val="0"/>
              </a:spcBef>
              <a:spcAft>
                <a:spcPts val="0"/>
              </a:spcAft>
              <a:buClr>
                <a:schemeClr val="dk1"/>
              </a:buClr>
              <a:buSzPts val="2800"/>
              <a:buFont typeface="Noto Sans Symbols"/>
              <a:buNone/>
            </a:pPr>
            <a:endParaRPr sz="2800" dirty="0">
              <a:solidFill>
                <a:srgbClr val="2D3956"/>
              </a:solidFill>
              <a:latin typeface="Tajawal ExtraBold"/>
              <a:ea typeface="Tajawal ExtraBold"/>
              <a:cs typeface="Tajawal ExtraBold"/>
              <a:sym typeface="Tajawal ExtraBold"/>
            </a:endParaRPr>
          </a:p>
        </p:txBody>
      </p:sp>
      <p:pic>
        <p:nvPicPr>
          <p:cNvPr id="8" name="Graphic 21">
            <a:extLst>
              <a:ext uri="{FF2B5EF4-FFF2-40B4-BE49-F238E27FC236}">
                <a16:creationId xmlns:a16="http://schemas.microsoft.com/office/drawing/2014/main" id="{13957A16-9FFF-427C-B9D9-C2F3B8DB9E8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487"/>
        <p:cNvGrpSpPr/>
        <p:nvPr/>
      </p:nvGrpSpPr>
      <p:grpSpPr>
        <a:xfrm>
          <a:off x="0" y="0"/>
          <a:ext cx="0" cy="0"/>
          <a:chOff x="0" y="0"/>
          <a:chExt cx="0" cy="0"/>
        </a:xfrm>
      </p:grpSpPr>
      <p:sp>
        <p:nvSpPr>
          <p:cNvPr id="488" name="Google Shape;488;p65"/>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89" name="Google Shape;489;p65"/>
          <p:cNvSpPr/>
          <p:nvPr/>
        </p:nvSpPr>
        <p:spPr>
          <a:xfrm>
            <a:off x="1386689" y="1756106"/>
            <a:ext cx="8777700" cy="4550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90" name="Google Shape;490;p65"/>
          <p:cNvSpPr txBox="1"/>
          <p:nvPr/>
        </p:nvSpPr>
        <p:spPr>
          <a:xfrm>
            <a:off x="1386688" y="1678155"/>
            <a:ext cx="8777700" cy="3539400"/>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It may be that the formal gatekeeper is very interested in your research and is more than willing to allow you access; he or she may also offer additional help in organizing your data collection.</a:t>
            </a:r>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 قد يكون </a:t>
            </a:r>
            <a:r>
              <a:rPr lang="en-US" sz="2800">
                <a:solidFill>
                  <a:schemeClr val="dk1"/>
                </a:solidFill>
                <a:latin typeface="Calibri"/>
                <a:ea typeface="Calibri"/>
                <a:cs typeface="Calibri"/>
                <a:sym typeface="Calibri"/>
              </a:rPr>
              <a:t>المسؤول</a:t>
            </a:r>
            <a:r>
              <a:rPr lang="en-US" sz="2800">
                <a:solidFill>
                  <a:srgbClr val="2D3956"/>
                </a:solidFill>
                <a:latin typeface="Tajawal ExtraBold"/>
                <a:ea typeface="Tajawal ExtraBold"/>
                <a:cs typeface="Tajawal ExtraBold"/>
                <a:sym typeface="Tajawal ExtraBold"/>
              </a:rPr>
              <a:t> الرسمي مهتمًا جدًا ببحثك ومستعدًا تمامًا لمنحك الإذن بالدخول؛ بل وقد يعرض أيضًا تقديم مساعدة إضافية في تنظيم عملية جمع البيانات.</a:t>
            </a:r>
            <a:endParaRPr/>
          </a:p>
          <a:p>
            <a:pPr marL="0" marR="0" lvl="0" indent="0" algn="r" rtl="0">
              <a:spcBef>
                <a:spcPts val="0"/>
              </a:spcBef>
              <a:spcAft>
                <a:spcPts val="0"/>
              </a:spcAft>
              <a:buNone/>
            </a:pPr>
            <a:endParaRPr sz="2800">
              <a:solidFill>
                <a:srgbClr val="2D3956"/>
              </a:solidFill>
              <a:latin typeface="Tajawal ExtraBold"/>
              <a:ea typeface="Tajawal ExtraBold"/>
              <a:cs typeface="Tajawal ExtraBold"/>
              <a:sym typeface="Tajawal ExtraBold"/>
            </a:endParaRPr>
          </a:p>
        </p:txBody>
      </p:sp>
      <p:sp>
        <p:nvSpPr>
          <p:cNvPr id="491" name="Google Shape;491;p65"/>
          <p:cNvSpPr txBox="1"/>
          <p:nvPr/>
        </p:nvSpPr>
        <p:spPr>
          <a:xfrm>
            <a:off x="2626178" y="27995"/>
            <a:ext cx="83982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Gaining access to the field</a:t>
            </a:r>
            <a:endParaRPr/>
          </a:p>
        </p:txBody>
      </p:sp>
      <p:sp>
        <p:nvSpPr>
          <p:cNvPr id="492" name="Google Shape;492;p65"/>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1D73E295-CC14-4072-AD8D-786A84B3D0E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497"/>
        <p:cNvGrpSpPr/>
        <p:nvPr/>
      </p:nvGrpSpPr>
      <p:grpSpPr>
        <a:xfrm>
          <a:off x="0" y="0"/>
          <a:ext cx="0" cy="0"/>
          <a:chOff x="0" y="0"/>
          <a:chExt cx="0" cy="0"/>
        </a:xfrm>
      </p:grpSpPr>
      <p:sp>
        <p:nvSpPr>
          <p:cNvPr id="498" name="Google Shape;498;p66"/>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99" name="Google Shape;499;p66"/>
          <p:cNvSpPr/>
          <p:nvPr/>
        </p:nvSpPr>
        <p:spPr>
          <a:xfrm>
            <a:off x="1386688" y="1167925"/>
            <a:ext cx="8777700" cy="55845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00" name="Google Shape;500;p66"/>
          <p:cNvSpPr txBox="1"/>
          <p:nvPr/>
        </p:nvSpPr>
        <p:spPr>
          <a:xfrm>
            <a:off x="2626178" y="27995"/>
            <a:ext cx="83982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Gaining access to the field</a:t>
            </a:r>
            <a:endParaRPr/>
          </a:p>
        </p:txBody>
      </p:sp>
      <p:sp>
        <p:nvSpPr>
          <p:cNvPr id="501" name="Google Shape;501;p66"/>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503" name="Google Shape;503;p66"/>
          <p:cNvSpPr txBox="1"/>
          <p:nvPr/>
        </p:nvSpPr>
        <p:spPr>
          <a:xfrm>
            <a:off x="1386689" y="1941349"/>
            <a:ext cx="8777700" cy="5262900"/>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If so then it is very likely that this person will also want something from you in return. </a:t>
            </a:r>
            <a:endParaRPr/>
          </a:p>
          <a:p>
            <a:pPr marL="457200" marR="0" lvl="0" indent="-279400" algn="just" rtl="0">
              <a:spcBef>
                <a:spcPts val="0"/>
              </a:spcBef>
              <a:spcAft>
                <a:spcPts val="0"/>
              </a:spcAft>
              <a:buClr>
                <a:schemeClr val="dk1"/>
              </a:buClr>
              <a:buSzPts val="2800"/>
              <a:buFont typeface="Noto Sans Symbols"/>
              <a:buNone/>
            </a:pPr>
            <a:endParaRPr sz="2800">
              <a:solidFill>
                <a:srgbClr val="2D3956"/>
              </a:solidFill>
              <a:latin typeface="Tajawal ExtraBold"/>
              <a:ea typeface="Tajawal ExtraBold"/>
              <a:cs typeface="Tajawal ExtraBold"/>
              <a:sym typeface="Tajawal ExtraBold"/>
            </a:endParaRPr>
          </a:p>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Usually this is no more than being given a copy of your research report, but be sure to establish this relationship from the outset.</a:t>
            </a:r>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-إذا كان الأمر كذلك، فمن المحتمل جدًا أن يرغب هذا الشخص في الحصول على شيء منك مقابل ذلك.</a:t>
            </a:r>
            <a:endParaRPr/>
          </a:p>
          <a:p>
            <a:pPr marL="0" marR="0" lvl="0" indent="0" algn="r" rtl="0">
              <a:spcBef>
                <a:spcPts val="0"/>
              </a:spcBef>
              <a:spcAft>
                <a:spcPts val="0"/>
              </a:spcAft>
              <a:buNone/>
            </a:pPr>
            <a:endParaRPr sz="280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وغالبًا لا يتعدى هذا الشيء طلب نسخة من تقريرك البحثي، ولكن تأكد من توضيح هذه العلاقة منذ البداية.</a:t>
            </a:r>
            <a:endParaRPr/>
          </a:p>
          <a:p>
            <a:pPr marL="0" marR="0" lvl="0" indent="0" algn="r" rtl="0">
              <a:spcBef>
                <a:spcPts val="0"/>
              </a:spcBef>
              <a:spcAft>
                <a:spcPts val="0"/>
              </a:spcAft>
              <a:buNone/>
            </a:pPr>
            <a:endParaRPr sz="2800">
              <a:solidFill>
                <a:srgbClr val="2D3956"/>
              </a:solidFill>
              <a:latin typeface="Tajawal ExtraBold"/>
              <a:ea typeface="Tajawal ExtraBold"/>
              <a:cs typeface="Tajawal ExtraBold"/>
              <a:sym typeface="Tajawal ExtraBold"/>
            </a:endParaRPr>
          </a:p>
        </p:txBody>
      </p:sp>
      <p:pic>
        <p:nvPicPr>
          <p:cNvPr id="8" name="Graphic 21">
            <a:extLst>
              <a:ext uri="{FF2B5EF4-FFF2-40B4-BE49-F238E27FC236}">
                <a16:creationId xmlns:a16="http://schemas.microsoft.com/office/drawing/2014/main" id="{5662D324-7497-4447-9FCB-4449BC9885C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07"/>
        <p:cNvGrpSpPr/>
        <p:nvPr/>
      </p:nvGrpSpPr>
      <p:grpSpPr>
        <a:xfrm>
          <a:off x="0" y="0"/>
          <a:ext cx="0" cy="0"/>
          <a:chOff x="0" y="0"/>
          <a:chExt cx="0" cy="0"/>
        </a:xfrm>
      </p:grpSpPr>
      <p:sp>
        <p:nvSpPr>
          <p:cNvPr id="508" name="Google Shape;508;p67"/>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09" name="Google Shape;509;p67"/>
          <p:cNvSpPr/>
          <p:nvPr/>
        </p:nvSpPr>
        <p:spPr>
          <a:xfrm>
            <a:off x="1386689" y="1388745"/>
            <a:ext cx="8777700" cy="5319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10" name="Google Shape;510;p67"/>
          <p:cNvSpPr txBox="1"/>
          <p:nvPr/>
        </p:nvSpPr>
        <p:spPr>
          <a:xfrm>
            <a:off x="1386688" y="1643970"/>
            <a:ext cx="8777700" cy="5262900"/>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Many of you will be thinking about engaging in research within your own organization. </a:t>
            </a:r>
            <a:endParaRPr/>
          </a:p>
          <a:p>
            <a:pPr marL="457200" marR="0" lvl="0" indent="-279400" algn="just" rtl="0">
              <a:spcBef>
                <a:spcPts val="0"/>
              </a:spcBef>
              <a:spcAft>
                <a:spcPts val="0"/>
              </a:spcAft>
              <a:buClr>
                <a:schemeClr val="dk1"/>
              </a:buClr>
              <a:buSzPts val="2800"/>
              <a:buFont typeface="Noto Sans Symbols"/>
              <a:buNone/>
            </a:pPr>
            <a:endParaRPr sz="2800">
              <a:solidFill>
                <a:srgbClr val="2D3956"/>
              </a:solidFill>
              <a:latin typeface="Tajawal ExtraBold"/>
              <a:ea typeface="Tajawal ExtraBold"/>
              <a:cs typeface="Tajawal ExtraBold"/>
              <a:sym typeface="Tajawal ExtraBold"/>
            </a:endParaRPr>
          </a:p>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This does not mean that because you are already a member of this community you do not need permission to engage in the research – you do. </a:t>
            </a:r>
            <a:endParaRPr sz="2800">
              <a:solidFill>
                <a:srgbClr val="2D3956"/>
              </a:solidFill>
              <a:latin typeface="Tajawal ExtraBold"/>
              <a:ea typeface="Tajawal ExtraBold"/>
              <a:cs typeface="Tajawal ExtraBold"/>
              <a:sym typeface="Tajawal ExtraBold"/>
            </a:endParaRPr>
          </a:p>
          <a:p>
            <a:pPr marL="457200" marR="0" lvl="0" indent="-457200" algn="r"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العديد منكم قد يفكر في إجراء بحث داخل منظمته الخاصة.</a:t>
            </a:r>
            <a:endParaRPr/>
          </a:p>
          <a:p>
            <a:pPr marL="457200" marR="0" lvl="0" indent="-279400" algn="r" rtl="0">
              <a:spcBef>
                <a:spcPts val="0"/>
              </a:spcBef>
              <a:spcAft>
                <a:spcPts val="0"/>
              </a:spcAft>
              <a:buClr>
                <a:schemeClr val="dk1"/>
              </a:buClr>
              <a:buSzPts val="2800"/>
              <a:buFont typeface="Noto Sans Symbols"/>
              <a:buNone/>
            </a:pPr>
            <a:endParaRPr sz="2800">
              <a:solidFill>
                <a:srgbClr val="2D3956"/>
              </a:solidFill>
              <a:latin typeface="Tajawal ExtraBold"/>
              <a:ea typeface="Tajawal ExtraBold"/>
              <a:cs typeface="Tajawal ExtraBold"/>
              <a:sym typeface="Tajawal ExtraBold"/>
            </a:endParaRPr>
          </a:p>
          <a:p>
            <a:pPr marL="457200" marR="0" lvl="0" indent="-457200" algn="r"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لكن هذا لا يعني أنه لمجرد أنك عضو بالفعل في هذه المؤسسة أنك لا تحتاج إلى إذن لإجراء البحث – بل تحتاج إلى ذلك بالفعل.</a:t>
            </a:r>
            <a:endParaRPr/>
          </a:p>
          <a:p>
            <a:pPr marL="457200" marR="0" lvl="0" indent="-279400" algn="just" rtl="0">
              <a:spcBef>
                <a:spcPts val="0"/>
              </a:spcBef>
              <a:spcAft>
                <a:spcPts val="0"/>
              </a:spcAft>
              <a:buClr>
                <a:schemeClr val="dk1"/>
              </a:buClr>
              <a:buSzPts val="2800"/>
              <a:buFont typeface="Noto Sans Symbols"/>
              <a:buNone/>
            </a:pPr>
            <a:endParaRPr sz="2800">
              <a:solidFill>
                <a:srgbClr val="2D3956"/>
              </a:solidFill>
              <a:latin typeface="Tajawal ExtraBold"/>
              <a:ea typeface="Tajawal ExtraBold"/>
              <a:cs typeface="Tajawal ExtraBold"/>
              <a:sym typeface="Tajawal ExtraBold"/>
            </a:endParaRPr>
          </a:p>
          <a:p>
            <a:pPr marL="457200" marR="0" lvl="0" indent="-279400" algn="just" rtl="0">
              <a:spcBef>
                <a:spcPts val="0"/>
              </a:spcBef>
              <a:spcAft>
                <a:spcPts val="0"/>
              </a:spcAft>
              <a:buClr>
                <a:schemeClr val="dk1"/>
              </a:buClr>
              <a:buSzPts val="2800"/>
              <a:buFont typeface="Noto Sans Symbols"/>
              <a:buNone/>
            </a:pPr>
            <a:endParaRPr sz="2800">
              <a:solidFill>
                <a:srgbClr val="2D3956"/>
              </a:solidFill>
              <a:latin typeface="Tajawal ExtraBold"/>
              <a:ea typeface="Tajawal ExtraBold"/>
              <a:cs typeface="Tajawal ExtraBold"/>
              <a:sym typeface="Tajawal ExtraBold"/>
            </a:endParaRPr>
          </a:p>
        </p:txBody>
      </p:sp>
      <p:sp>
        <p:nvSpPr>
          <p:cNvPr id="511" name="Google Shape;511;p67"/>
          <p:cNvSpPr txBox="1"/>
          <p:nvPr/>
        </p:nvSpPr>
        <p:spPr>
          <a:xfrm>
            <a:off x="2626178" y="27995"/>
            <a:ext cx="83982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Gaining access to the field</a:t>
            </a:r>
            <a:endParaRPr/>
          </a:p>
        </p:txBody>
      </p:sp>
      <p:sp>
        <p:nvSpPr>
          <p:cNvPr id="512" name="Google Shape;512;p67"/>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B3403436-E721-4E98-AD37-152AA0ACF13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17"/>
        <p:cNvGrpSpPr/>
        <p:nvPr/>
      </p:nvGrpSpPr>
      <p:grpSpPr>
        <a:xfrm>
          <a:off x="0" y="0"/>
          <a:ext cx="0" cy="0"/>
          <a:chOff x="0" y="0"/>
          <a:chExt cx="0" cy="0"/>
        </a:xfrm>
      </p:grpSpPr>
      <p:sp>
        <p:nvSpPr>
          <p:cNvPr id="518" name="Google Shape;518;p68"/>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19" name="Google Shape;519;p68"/>
          <p:cNvSpPr/>
          <p:nvPr/>
        </p:nvSpPr>
        <p:spPr>
          <a:xfrm>
            <a:off x="1386689" y="1756105"/>
            <a:ext cx="8777700" cy="353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20" name="Google Shape;520;p68"/>
          <p:cNvSpPr txBox="1"/>
          <p:nvPr/>
        </p:nvSpPr>
        <p:spPr>
          <a:xfrm>
            <a:off x="1386689" y="2341022"/>
            <a:ext cx="8777700" cy="2677800"/>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Be sure to identify the most appropriate gatekeeper and prepare a formal letter of request detailing your intended research activity. </a:t>
            </a:r>
            <a:endParaRPr sz="280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a:solidFill>
                  <a:schemeClr val="dk1"/>
                </a:solidFill>
                <a:latin typeface="Calibri"/>
                <a:ea typeface="Calibri"/>
                <a:cs typeface="Calibri"/>
                <a:sym typeface="Calibri"/>
              </a:rPr>
              <a:t>تأكد من تحديد المسؤول الأنسب في المؤسسة، وقم بإعداد خطاب رسمي يتضمن طلب الإذن ويوضح فيه تفاصيل النشاط البحثي الذي تنوي القيام به.</a:t>
            </a:r>
            <a:endParaRPr sz="2800">
              <a:solidFill>
                <a:srgbClr val="2D3956"/>
              </a:solidFill>
              <a:latin typeface="Tajawal ExtraBold"/>
              <a:ea typeface="Tajawal ExtraBold"/>
              <a:cs typeface="Tajawal ExtraBold"/>
              <a:sym typeface="Tajawal ExtraBold"/>
            </a:endParaRPr>
          </a:p>
          <a:p>
            <a:pPr marL="457200" marR="0" lvl="0" indent="-279400" algn="just" rtl="0">
              <a:spcBef>
                <a:spcPts val="0"/>
              </a:spcBef>
              <a:spcAft>
                <a:spcPts val="0"/>
              </a:spcAft>
              <a:buClr>
                <a:schemeClr val="dk1"/>
              </a:buClr>
              <a:buSzPts val="2800"/>
              <a:buFont typeface="Noto Sans Symbols"/>
              <a:buNone/>
            </a:pPr>
            <a:endParaRPr sz="2800">
              <a:solidFill>
                <a:srgbClr val="2D3956"/>
              </a:solidFill>
              <a:latin typeface="Tajawal ExtraBold"/>
              <a:ea typeface="Tajawal ExtraBold"/>
              <a:cs typeface="Tajawal ExtraBold"/>
              <a:sym typeface="Tajawal ExtraBold"/>
            </a:endParaRPr>
          </a:p>
        </p:txBody>
      </p:sp>
      <p:sp>
        <p:nvSpPr>
          <p:cNvPr id="521" name="Google Shape;521;p68"/>
          <p:cNvSpPr txBox="1"/>
          <p:nvPr/>
        </p:nvSpPr>
        <p:spPr>
          <a:xfrm>
            <a:off x="2626178" y="27995"/>
            <a:ext cx="83982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Gaining access to the field</a:t>
            </a:r>
            <a:endParaRPr/>
          </a:p>
        </p:txBody>
      </p:sp>
      <p:sp>
        <p:nvSpPr>
          <p:cNvPr id="522" name="Google Shape;522;p68"/>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CA41D26F-B1AC-4FE2-9323-CB2548AC4A6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27"/>
        <p:cNvGrpSpPr/>
        <p:nvPr/>
      </p:nvGrpSpPr>
      <p:grpSpPr>
        <a:xfrm>
          <a:off x="0" y="0"/>
          <a:ext cx="0" cy="0"/>
          <a:chOff x="0" y="0"/>
          <a:chExt cx="0" cy="0"/>
        </a:xfrm>
      </p:grpSpPr>
      <p:sp>
        <p:nvSpPr>
          <p:cNvPr id="528" name="Google Shape;528;p69"/>
          <p:cNvSpPr/>
          <p:nvPr/>
        </p:nvSpPr>
        <p:spPr>
          <a:xfrm>
            <a:off x="7788764" y="1319420"/>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29" name="Google Shape;529;p69"/>
          <p:cNvSpPr/>
          <p:nvPr/>
        </p:nvSpPr>
        <p:spPr>
          <a:xfrm>
            <a:off x="1300963" y="952844"/>
            <a:ext cx="8777700" cy="59052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30" name="Google Shape;530;p69"/>
          <p:cNvSpPr txBox="1"/>
          <p:nvPr/>
        </p:nvSpPr>
        <p:spPr>
          <a:xfrm>
            <a:off x="1153118" y="1136132"/>
            <a:ext cx="8777700" cy="6555600"/>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rgbClr val="2D3956"/>
              </a:buClr>
              <a:buSzPts val="2800"/>
              <a:buFont typeface="Noto Sans Symbols"/>
              <a:buChar char="❑"/>
            </a:pPr>
            <a:r>
              <a:rPr lang="en-US" sz="2800" b="1" u="sng">
                <a:solidFill>
                  <a:srgbClr val="2D3956"/>
                </a:solidFill>
                <a:latin typeface="Tajawal ExtraBold"/>
                <a:ea typeface="Tajawal ExtraBold"/>
                <a:cs typeface="Tajawal ExtraBold"/>
                <a:sym typeface="Tajawal ExtraBold"/>
              </a:rPr>
              <a:t>Gaining access to a research site comes in two stages:</a:t>
            </a:r>
            <a:endParaRPr/>
          </a:p>
          <a:p>
            <a:pPr marL="457200" marR="0" lvl="0" indent="-279400" algn="just" rtl="0">
              <a:spcBef>
                <a:spcPts val="0"/>
              </a:spcBef>
              <a:spcAft>
                <a:spcPts val="0"/>
              </a:spcAft>
              <a:buClr>
                <a:schemeClr val="dk1"/>
              </a:buClr>
              <a:buSzPts val="2800"/>
              <a:buFont typeface="Noto Sans Symbols"/>
              <a:buNone/>
            </a:pPr>
            <a:endParaRPr sz="2800">
              <a:solidFill>
                <a:srgbClr val="2D3956"/>
              </a:solidFill>
              <a:latin typeface="Tajawal ExtraBold"/>
              <a:ea typeface="Tajawal ExtraBold"/>
              <a:cs typeface="Tajawal ExtraBold"/>
              <a:sym typeface="Tajawal ExtraBold"/>
            </a:endParaRPr>
          </a:p>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being granted permission to be ‘on site’ by the individual or group responsible for the site,</a:t>
            </a:r>
            <a:endParaRPr/>
          </a:p>
          <a:p>
            <a:pPr marL="457200" marR="0" lvl="0" indent="-279400" algn="just" rtl="0">
              <a:spcBef>
                <a:spcPts val="0"/>
              </a:spcBef>
              <a:spcAft>
                <a:spcPts val="0"/>
              </a:spcAft>
              <a:buClr>
                <a:schemeClr val="dk1"/>
              </a:buClr>
              <a:buSzPts val="2800"/>
              <a:buFont typeface="Noto Sans Symbols"/>
              <a:buNone/>
            </a:pPr>
            <a:endParaRPr sz="2800">
              <a:solidFill>
                <a:srgbClr val="2D3956"/>
              </a:solidFill>
              <a:latin typeface="Tajawal ExtraBold"/>
              <a:ea typeface="Tajawal ExtraBold"/>
              <a:cs typeface="Tajawal ExtraBold"/>
              <a:sym typeface="Tajawal ExtraBold"/>
            </a:endParaRPr>
          </a:p>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then gaining the trust and co-operation of the individuals who populate that site. </a:t>
            </a:r>
            <a:endParaRPr sz="280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الحصول على إذن للدخول إلى موقع البحث يتم على مرحلتين:</a:t>
            </a:r>
            <a:endParaRPr/>
          </a:p>
          <a:p>
            <a:pPr marL="0" marR="0" lvl="0" indent="0" algn="r" rtl="0">
              <a:spcBef>
                <a:spcPts val="0"/>
              </a:spcBef>
              <a:spcAft>
                <a:spcPts val="0"/>
              </a:spcAft>
              <a:buNone/>
            </a:pPr>
            <a:endParaRPr sz="280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أولًا: الحصول على الإذن بالتواجد في الموقع من الشخص أو المجموعة المسؤولة عنه،</a:t>
            </a:r>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ثم: كسب ثقة وتعاون الأفراد الموجودين داخل ذلك الموقع.</a:t>
            </a:r>
            <a:endParaRPr/>
          </a:p>
          <a:p>
            <a:pPr marL="0" marR="0" lvl="0" indent="0" algn="r" rtl="0">
              <a:spcBef>
                <a:spcPts val="0"/>
              </a:spcBef>
              <a:spcAft>
                <a:spcPts val="0"/>
              </a:spcAft>
              <a:buNone/>
            </a:pPr>
            <a:endParaRPr sz="2800">
              <a:solidFill>
                <a:srgbClr val="2D3956"/>
              </a:solidFill>
              <a:latin typeface="Tajawal ExtraBold"/>
              <a:ea typeface="Tajawal ExtraBold"/>
              <a:cs typeface="Tajawal ExtraBold"/>
              <a:sym typeface="Tajawal ExtraBold"/>
            </a:endParaRPr>
          </a:p>
          <a:p>
            <a:pPr marL="457200" marR="0" lvl="0" indent="-279400" algn="just" rtl="0">
              <a:spcBef>
                <a:spcPts val="0"/>
              </a:spcBef>
              <a:spcAft>
                <a:spcPts val="0"/>
              </a:spcAft>
              <a:buClr>
                <a:schemeClr val="dk1"/>
              </a:buClr>
              <a:buSzPts val="2800"/>
              <a:buFont typeface="Noto Sans Symbols"/>
              <a:buNone/>
            </a:pPr>
            <a:endParaRPr sz="2800">
              <a:solidFill>
                <a:srgbClr val="2D3956"/>
              </a:solidFill>
              <a:latin typeface="Tajawal ExtraBold"/>
              <a:ea typeface="Tajawal ExtraBold"/>
              <a:cs typeface="Tajawal ExtraBold"/>
              <a:sym typeface="Tajawal ExtraBold"/>
            </a:endParaRPr>
          </a:p>
        </p:txBody>
      </p:sp>
      <p:sp>
        <p:nvSpPr>
          <p:cNvPr id="531" name="Google Shape;531;p69"/>
          <p:cNvSpPr txBox="1"/>
          <p:nvPr/>
        </p:nvSpPr>
        <p:spPr>
          <a:xfrm>
            <a:off x="2626179" y="27995"/>
            <a:ext cx="66081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Gaining access to the field</a:t>
            </a:r>
            <a:endParaRPr/>
          </a:p>
        </p:txBody>
      </p:sp>
      <p:sp>
        <p:nvSpPr>
          <p:cNvPr id="532" name="Google Shape;532;p69"/>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BB18FD13-5188-46F9-90FA-E2637402916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37"/>
        <p:cNvGrpSpPr/>
        <p:nvPr/>
      </p:nvGrpSpPr>
      <p:grpSpPr>
        <a:xfrm>
          <a:off x="0" y="0"/>
          <a:ext cx="0" cy="0"/>
          <a:chOff x="0" y="0"/>
          <a:chExt cx="0" cy="0"/>
        </a:xfrm>
      </p:grpSpPr>
      <p:sp>
        <p:nvSpPr>
          <p:cNvPr id="538" name="Google Shape;538;p70"/>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39" name="Google Shape;539;p70"/>
          <p:cNvSpPr/>
          <p:nvPr/>
        </p:nvSpPr>
        <p:spPr>
          <a:xfrm>
            <a:off x="1386688" y="867120"/>
            <a:ext cx="8777700" cy="56289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40" name="Google Shape;540;p70"/>
          <p:cNvSpPr txBox="1"/>
          <p:nvPr/>
        </p:nvSpPr>
        <p:spPr>
          <a:xfrm>
            <a:off x="1386687" y="1136132"/>
            <a:ext cx="8777700" cy="5694000"/>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If you were given permission to spend a number of days observing activity in an academic library, who has the right to give you that permission? </a:t>
            </a:r>
            <a:endParaRPr/>
          </a:p>
          <a:p>
            <a:pPr marL="457200" marR="0" lvl="0" indent="-279400" algn="just" rtl="0">
              <a:spcBef>
                <a:spcPts val="0"/>
              </a:spcBef>
              <a:spcAft>
                <a:spcPts val="0"/>
              </a:spcAft>
              <a:buClr>
                <a:schemeClr val="dk1"/>
              </a:buClr>
              <a:buSzPts val="2800"/>
              <a:buFont typeface="Noto Sans Symbols"/>
              <a:buNone/>
            </a:pPr>
            <a:endParaRPr sz="2800">
              <a:solidFill>
                <a:srgbClr val="2D3956"/>
              </a:solidFill>
              <a:latin typeface="Tajawal ExtraBold"/>
              <a:ea typeface="Tajawal ExtraBold"/>
              <a:cs typeface="Tajawal ExtraBold"/>
              <a:sym typeface="Tajawal ExtraBold"/>
            </a:endParaRPr>
          </a:p>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You would have prepared a letter requesting permission from the head of the library service to engage in the observation. </a:t>
            </a:r>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إذا تم منحك الإذن لقضاء عدد من الأيام في مراقبة الأنشطة داخل مكتبة أكاديمية، فمن الذي يملك الحق في منحك هذا الإذن؟</a:t>
            </a:r>
            <a:endParaRPr/>
          </a:p>
          <a:p>
            <a:pPr marL="0" marR="0" lvl="0" indent="0" algn="r" rtl="0">
              <a:spcBef>
                <a:spcPts val="0"/>
              </a:spcBef>
              <a:spcAft>
                <a:spcPts val="0"/>
              </a:spcAft>
              <a:buNone/>
            </a:pPr>
            <a:endParaRPr sz="280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الشخص المخوّل بذلك هو رئيس قسم خدمات المكتبة، ويجب أن تكون قد أعددت خطابًا تطلب فيه الإذن منه للقيام بالملاحظة.</a:t>
            </a:r>
            <a:endParaRPr/>
          </a:p>
          <a:p>
            <a:pPr marL="0" marR="0" lvl="0" indent="0" algn="r" rtl="0">
              <a:spcBef>
                <a:spcPts val="0"/>
              </a:spcBef>
              <a:spcAft>
                <a:spcPts val="0"/>
              </a:spcAft>
              <a:buNone/>
            </a:pPr>
            <a:endParaRPr sz="2800">
              <a:solidFill>
                <a:srgbClr val="2D3956"/>
              </a:solidFill>
              <a:latin typeface="Tajawal ExtraBold"/>
              <a:ea typeface="Tajawal ExtraBold"/>
              <a:cs typeface="Tajawal ExtraBold"/>
              <a:sym typeface="Tajawal ExtraBold"/>
            </a:endParaRPr>
          </a:p>
        </p:txBody>
      </p:sp>
      <p:sp>
        <p:nvSpPr>
          <p:cNvPr id="541" name="Google Shape;541;p70"/>
          <p:cNvSpPr txBox="1"/>
          <p:nvPr/>
        </p:nvSpPr>
        <p:spPr>
          <a:xfrm>
            <a:off x="2626179" y="27995"/>
            <a:ext cx="66081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Gaining access to the field</a:t>
            </a:r>
            <a:endParaRPr/>
          </a:p>
        </p:txBody>
      </p:sp>
      <p:sp>
        <p:nvSpPr>
          <p:cNvPr id="542" name="Google Shape;542;p70"/>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D1F78A96-3053-4583-B810-1B81E94B350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47"/>
        <p:cNvGrpSpPr/>
        <p:nvPr/>
      </p:nvGrpSpPr>
      <p:grpSpPr>
        <a:xfrm>
          <a:off x="0" y="0"/>
          <a:ext cx="0" cy="0"/>
          <a:chOff x="0" y="0"/>
          <a:chExt cx="0" cy="0"/>
        </a:xfrm>
      </p:grpSpPr>
      <p:sp>
        <p:nvSpPr>
          <p:cNvPr id="548" name="Google Shape;548;p71"/>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49" name="Google Shape;549;p71"/>
          <p:cNvSpPr/>
          <p:nvPr/>
        </p:nvSpPr>
        <p:spPr>
          <a:xfrm>
            <a:off x="1386689" y="1756104"/>
            <a:ext cx="8777700" cy="48219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50" name="Google Shape;550;p71"/>
          <p:cNvSpPr txBox="1"/>
          <p:nvPr/>
        </p:nvSpPr>
        <p:spPr>
          <a:xfrm>
            <a:off x="1386689" y="1809100"/>
            <a:ext cx="8777700" cy="5262900"/>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rgbClr val="2D3956"/>
              </a:buClr>
              <a:buSzPts val="2800"/>
              <a:buFont typeface="Noto Sans Symbols"/>
              <a:buChar char="❑"/>
            </a:pPr>
            <a:r>
              <a:rPr lang="en-US" sz="2800" dirty="0">
                <a:solidFill>
                  <a:srgbClr val="2D3956"/>
                </a:solidFill>
                <a:latin typeface="Tajawal ExtraBold"/>
                <a:ea typeface="Tajawal ExtraBold"/>
                <a:cs typeface="Tajawal ExtraBold"/>
                <a:sym typeface="Tajawal ExtraBold"/>
              </a:rPr>
              <a:t>If you receive written consent to enter the library and carry out your observation from the head of the library service, is that enough? </a:t>
            </a:r>
            <a:endParaRPr sz="2800" dirty="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dirty="0" err="1">
                <a:solidFill>
                  <a:srgbClr val="2D3956"/>
                </a:solidFill>
                <a:latin typeface="Tajawal ExtraBold"/>
                <a:ea typeface="Tajawal ExtraBold"/>
                <a:cs typeface="Tajawal ExtraBold"/>
                <a:sym typeface="Tajawal ExtraBold"/>
              </a:rPr>
              <a:t>إذا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حصلت</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على</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موافقة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كتابية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من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رئيس</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قسم</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خدمات</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المكتبة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للدخول</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إلى</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المكتبة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والقيام</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بالملاحظة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فهل</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هذا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كافٍ</a:t>
            </a:r>
            <a:r>
              <a:rPr lang="en-US" sz="2800" dirty="0">
                <a:solidFill>
                  <a:srgbClr val="2D3956"/>
                </a:solidFill>
                <a:latin typeface="Tajawal ExtraBold"/>
                <a:ea typeface="Tajawal ExtraBold"/>
                <a:cs typeface="Tajawal ExtraBold"/>
                <a:sym typeface="Tajawal ExtraBold"/>
              </a:rPr>
              <a:t>؟</a:t>
            </a:r>
            <a:endParaRPr dirty="0"/>
          </a:p>
          <a:p>
            <a:pPr marL="0" marR="0" lvl="0" indent="0" algn="r" rtl="0">
              <a:spcBef>
                <a:spcPts val="0"/>
              </a:spcBef>
              <a:spcAft>
                <a:spcPts val="0"/>
              </a:spcAft>
              <a:buNone/>
            </a:pPr>
            <a:endParaRPr sz="2800" dirty="0">
              <a:solidFill>
                <a:srgbClr val="2D3956"/>
              </a:solidFill>
              <a:latin typeface="Tajawal ExtraBold"/>
              <a:ea typeface="Tajawal ExtraBold"/>
              <a:cs typeface="Tajawal ExtraBold"/>
              <a:sym typeface="Tajawal ExtraBold"/>
            </a:endParaRPr>
          </a:p>
          <a:p>
            <a:pPr marL="0" marR="0" lvl="0" indent="0" algn="r" rtl="1">
              <a:spcBef>
                <a:spcPts val="0"/>
              </a:spcBef>
              <a:spcAft>
                <a:spcPts val="0"/>
              </a:spcAft>
              <a:buNone/>
            </a:pPr>
            <a:r>
              <a:rPr lang="en-US" sz="2800" dirty="0" err="1">
                <a:solidFill>
                  <a:srgbClr val="2D3956"/>
                </a:solidFill>
                <a:latin typeface="Tajawal ExtraBold"/>
                <a:ea typeface="Tajawal ExtraBold"/>
                <a:cs typeface="Tajawal ExtraBold"/>
                <a:sym typeface="Tajawal ExtraBold"/>
              </a:rPr>
              <a:t>لا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هذا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ليس</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كافيًا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تمامًا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فرغم</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أن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الموافقة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الرسمية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ضرورية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إلا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أنك</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تحتاج</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أيضًا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إلى</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كسب</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ثقة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وتعاون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الأفراد</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الموجودين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في</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الموقع</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مثل</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الموظفين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والرواد</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لأن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مشاركتهم</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وتفاعلهم</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قد</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يكونان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ضروريين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لنجاح</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ملاحظاتك</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البحثية</a:t>
            </a:r>
            <a:r>
              <a:rPr lang="en-US" sz="2800" dirty="0">
                <a:solidFill>
                  <a:srgbClr val="2D3956"/>
                </a:solidFill>
                <a:latin typeface="Tajawal ExtraBold"/>
                <a:ea typeface="Tajawal ExtraBold"/>
                <a:cs typeface="Tajawal ExtraBold"/>
                <a:sym typeface="Tajawal ExtraBold"/>
              </a:rPr>
              <a:t>.</a:t>
            </a:r>
            <a:endParaRPr dirty="0"/>
          </a:p>
          <a:p>
            <a:pPr marL="0" marR="0" lvl="0" indent="0" algn="r" rtl="0">
              <a:spcBef>
                <a:spcPts val="0"/>
              </a:spcBef>
              <a:spcAft>
                <a:spcPts val="0"/>
              </a:spcAft>
              <a:buNone/>
            </a:pPr>
            <a:endParaRPr sz="2800" dirty="0">
              <a:solidFill>
                <a:srgbClr val="2D3956"/>
              </a:solidFill>
              <a:latin typeface="Tajawal ExtraBold"/>
              <a:ea typeface="Tajawal ExtraBold"/>
              <a:cs typeface="Tajawal ExtraBold"/>
              <a:sym typeface="Tajawal ExtraBold"/>
            </a:endParaRPr>
          </a:p>
          <a:p>
            <a:pPr marL="0" marR="0" lvl="0" indent="0" algn="just" rtl="0">
              <a:spcBef>
                <a:spcPts val="0"/>
              </a:spcBef>
              <a:spcAft>
                <a:spcPts val="0"/>
              </a:spcAft>
              <a:buNone/>
            </a:pPr>
            <a:endParaRPr sz="2800" dirty="0">
              <a:solidFill>
                <a:srgbClr val="2D3956"/>
              </a:solidFill>
              <a:latin typeface="Tajawal ExtraBold"/>
              <a:ea typeface="Tajawal ExtraBold"/>
              <a:cs typeface="Tajawal ExtraBold"/>
              <a:sym typeface="Tajawal ExtraBold"/>
            </a:endParaRPr>
          </a:p>
        </p:txBody>
      </p:sp>
      <p:sp>
        <p:nvSpPr>
          <p:cNvPr id="551" name="Google Shape;551;p71"/>
          <p:cNvSpPr txBox="1"/>
          <p:nvPr/>
        </p:nvSpPr>
        <p:spPr>
          <a:xfrm>
            <a:off x="2626179" y="27995"/>
            <a:ext cx="66081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Gaining access to the field</a:t>
            </a:r>
            <a:endParaRPr/>
          </a:p>
        </p:txBody>
      </p:sp>
      <p:sp>
        <p:nvSpPr>
          <p:cNvPr id="552" name="Google Shape;552;p71"/>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6F432419-5DB8-40D7-96C9-FABA48BE440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57"/>
        <p:cNvGrpSpPr/>
        <p:nvPr/>
      </p:nvGrpSpPr>
      <p:grpSpPr>
        <a:xfrm>
          <a:off x="0" y="0"/>
          <a:ext cx="0" cy="0"/>
          <a:chOff x="0" y="0"/>
          <a:chExt cx="0" cy="0"/>
        </a:xfrm>
      </p:grpSpPr>
      <p:sp>
        <p:nvSpPr>
          <p:cNvPr id="559" name="Google Shape;559;p72"/>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60" name="Google Shape;560;p72"/>
          <p:cNvSpPr/>
          <p:nvPr/>
        </p:nvSpPr>
        <p:spPr>
          <a:xfrm>
            <a:off x="1386689" y="1756104"/>
            <a:ext cx="8777700" cy="46011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61" name="Google Shape;561;p72"/>
          <p:cNvSpPr txBox="1"/>
          <p:nvPr/>
        </p:nvSpPr>
        <p:spPr>
          <a:xfrm>
            <a:off x="1386689" y="1809100"/>
            <a:ext cx="8777700" cy="4832100"/>
          </a:xfrm>
          <a:prstGeom prst="rect">
            <a:avLst/>
          </a:prstGeom>
          <a:noFill/>
          <a:ln>
            <a:noFill/>
          </a:ln>
        </p:spPr>
        <p:txBody>
          <a:bodyPr spcFirstLastPara="1" wrap="square" lIns="91425" tIns="45700" rIns="91425" bIns="45700" anchor="t" anchorCtr="0">
            <a:spAutoFit/>
          </a:bodyPr>
          <a:lstStyle/>
          <a:p>
            <a:pPr marL="457200" marR="0" lvl="0" indent="-457200" algn="r"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It may be that in your view it is, and it may certainly bring you in line with any code of practice you are following, but does it satisfy you as a researcher? After all, it is not the head of the library service you are observing. قد يكون، من وجهة نظرك، أن هذه الموافقة كافية، وقد تُحقق بالفعل الالتزام بمدونة السلوك أو الممارسات التي تتبعها،</a:t>
            </a:r>
            <a:endParaRPr/>
          </a:p>
          <a:p>
            <a:pPr marL="457200" marR="0" lvl="0" indent="-457200" algn="r"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لكن هل ترضيك كباحث؟</a:t>
            </a:r>
            <a:endParaRPr/>
          </a:p>
          <a:p>
            <a:pPr marL="457200" marR="0" lvl="0" indent="-457200" algn="r"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ففي نهاية الأمر، الشخص الذي منحتك الإذن ليس هو من تقوم بملاحظته فعليًا.</a:t>
            </a:r>
            <a:endParaRPr/>
          </a:p>
          <a:p>
            <a:pPr marL="457200" marR="0" lvl="0" indent="-279400" algn="just" rtl="0">
              <a:spcBef>
                <a:spcPts val="0"/>
              </a:spcBef>
              <a:spcAft>
                <a:spcPts val="0"/>
              </a:spcAft>
              <a:buClr>
                <a:schemeClr val="dk1"/>
              </a:buClr>
              <a:buSzPts val="2800"/>
              <a:buFont typeface="Noto Sans Symbols"/>
              <a:buNone/>
            </a:pPr>
            <a:endParaRPr sz="2800">
              <a:solidFill>
                <a:srgbClr val="2D3956"/>
              </a:solidFill>
              <a:latin typeface="Tajawal ExtraBold"/>
              <a:ea typeface="Tajawal ExtraBold"/>
              <a:cs typeface="Tajawal ExtraBold"/>
              <a:sym typeface="Tajawal ExtraBold"/>
            </a:endParaRPr>
          </a:p>
          <a:p>
            <a:pPr marL="0" marR="0" lvl="0" indent="0" algn="just" rtl="0">
              <a:spcBef>
                <a:spcPts val="0"/>
              </a:spcBef>
              <a:spcAft>
                <a:spcPts val="0"/>
              </a:spcAft>
              <a:buNone/>
            </a:pPr>
            <a:endParaRPr sz="2800">
              <a:solidFill>
                <a:srgbClr val="2D3956"/>
              </a:solidFill>
              <a:latin typeface="Tajawal ExtraBold"/>
              <a:ea typeface="Tajawal ExtraBold"/>
              <a:cs typeface="Tajawal ExtraBold"/>
              <a:sym typeface="Tajawal ExtraBold"/>
            </a:endParaRPr>
          </a:p>
        </p:txBody>
      </p:sp>
      <p:sp>
        <p:nvSpPr>
          <p:cNvPr id="562" name="Google Shape;562;p72"/>
          <p:cNvSpPr txBox="1"/>
          <p:nvPr/>
        </p:nvSpPr>
        <p:spPr>
          <a:xfrm>
            <a:off x="2626179" y="27995"/>
            <a:ext cx="66081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Gaining access to the field</a:t>
            </a:r>
            <a:endParaRPr/>
          </a:p>
        </p:txBody>
      </p:sp>
      <p:sp>
        <p:nvSpPr>
          <p:cNvPr id="563" name="Google Shape;563;p72"/>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9" name="Graphic 21">
            <a:extLst>
              <a:ext uri="{FF2B5EF4-FFF2-40B4-BE49-F238E27FC236}">
                <a16:creationId xmlns:a16="http://schemas.microsoft.com/office/drawing/2014/main" id="{7D3C7A34-9406-484F-8EC7-6E40D153E51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68"/>
        <p:cNvGrpSpPr/>
        <p:nvPr/>
      </p:nvGrpSpPr>
      <p:grpSpPr>
        <a:xfrm>
          <a:off x="0" y="0"/>
          <a:ext cx="0" cy="0"/>
          <a:chOff x="0" y="0"/>
          <a:chExt cx="0" cy="0"/>
        </a:xfrm>
      </p:grpSpPr>
      <p:sp>
        <p:nvSpPr>
          <p:cNvPr id="569" name="Google Shape;569;p73"/>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70" name="Google Shape;570;p73"/>
          <p:cNvSpPr/>
          <p:nvPr/>
        </p:nvSpPr>
        <p:spPr>
          <a:xfrm>
            <a:off x="1386689" y="1379837"/>
            <a:ext cx="8777700" cy="45183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71" name="Google Shape;571;p73"/>
          <p:cNvSpPr txBox="1"/>
          <p:nvPr/>
        </p:nvSpPr>
        <p:spPr>
          <a:xfrm>
            <a:off x="1386689" y="1809100"/>
            <a:ext cx="8777700" cy="3970200"/>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What about the individuals whose place of work you are invading? Gaining access and informed consent are very similar once we get down to personal space. </a:t>
            </a:r>
            <a:endParaRPr sz="280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endParaRPr sz="280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وماذا عن الأفراد الذين تقتحم مكان عملهم؟</a:t>
            </a:r>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فالحصول على الإذن والموافقة المستنيرة يصبحان متشابهان جدًا عندما يتعلق الأمر بالمساحة الشخصية.</a:t>
            </a:r>
            <a:endParaRPr/>
          </a:p>
          <a:p>
            <a:pPr marL="0" marR="0" lvl="0" indent="0" algn="r" rtl="0">
              <a:spcBef>
                <a:spcPts val="0"/>
              </a:spcBef>
              <a:spcAft>
                <a:spcPts val="0"/>
              </a:spcAft>
              <a:buNone/>
            </a:pPr>
            <a:endParaRPr sz="2800">
              <a:solidFill>
                <a:srgbClr val="2D3956"/>
              </a:solidFill>
              <a:latin typeface="Tajawal ExtraBold"/>
              <a:ea typeface="Tajawal ExtraBold"/>
              <a:cs typeface="Tajawal ExtraBold"/>
              <a:sym typeface="Tajawal ExtraBold"/>
            </a:endParaRPr>
          </a:p>
        </p:txBody>
      </p:sp>
      <p:sp>
        <p:nvSpPr>
          <p:cNvPr id="572" name="Google Shape;572;p73"/>
          <p:cNvSpPr txBox="1"/>
          <p:nvPr/>
        </p:nvSpPr>
        <p:spPr>
          <a:xfrm>
            <a:off x="2626178" y="27995"/>
            <a:ext cx="83865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Gaining access to the field</a:t>
            </a:r>
            <a:endParaRPr/>
          </a:p>
        </p:txBody>
      </p:sp>
      <p:sp>
        <p:nvSpPr>
          <p:cNvPr id="573" name="Google Shape;573;p73"/>
          <p:cNvSpPr txBox="1"/>
          <p:nvPr/>
        </p:nvSpPr>
        <p:spPr>
          <a:xfrm>
            <a:off x="2626179" y="27995"/>
            <a:ext cx="66081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Gaining access to the field</a:t>
            </a:r>
            <a:endParaRPr/>
          </a:p>
        </p:txBody>
      </p:sp>
      <p:sp>
        <p:nvSpPr>
          <p:cNvPr id="574" name="Google Shape;574;p73"/>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9" name="Graphic 21">
            <a:extLst>
              <a:ext uri="{FF2B5EF4-FFF2-40B4-BE49-F238E27FC236}">
                <a16:creationId xmlns:a16="http://schemas.microsoft.com/office/drawing/2014/main" id="{7C7943E6-DE5B-49C7-B979-CB61D44CBD9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79"/>
        <p:cNvGrpSpPr/>
        <p:nvPr/>
      </p:nvGrpSpPr>
      <p:grpSpPr>
        <a:xfrm>
          <a:off x="0" y="0"/>
          <a:ext cx="0" cy="0"/>
          <a:chOff x="0" y="0"/>
          <a:chExt cx="0" cy="0"/>
        </a:xfrm>
      </p:grpSpPr>
      <p:sp>
        <p:nvSpPr>
          <p:cNvPr id="580" name="Google Shape;580;p74"/>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81" name="Google Shape;581;p74"/>
          <p:cNvSpPr/>
          <p:nvPr/>
        </p:nvSpPr>
        <p:spPr>
          <a:xfrm>
            <a:off x="1386689" y="1756104"/>
            <a:ext cx="8777700" cy="48543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82" name="Google Shape;582;p74"/>
          <p:cNvSpPr txBox="1"/>
          <p:nvPr/>
        </p:nvSpPr>
        <p:spPr>
          <a:xfrm>
            <a:off x="1386689" y="1809100"/>
            <a:ext cx="8777700" cy="5693826"/>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rgbClr val="2D3956"/>
              </a:buClr>
              <a:buSzPts val="2800"/>
              <a:buFont typeface="Noto Sans Symbols"/>
              <a:buChar char="❑"/>
            </a:pPr>
            <a:r>
              <a:rPr lang="en-US" sz="2800" dirty="0">
                <a:solidFill>
                  <a:srgbClr val="2D3956"/>
                </a:solidFill>
                <a:latin typeface="Tajawal ExtraBold"/>
                <a:ea typeface="Tajawal ExtraBold"/>
                <a:cs typeface="Tajawal ExtraBold"/>
                <a:sym typeface="Tajawal ExtraBold"/>
              </a:rPr>
              <a:t>It may be sufficient to have written permission to be there but a researcher depends very much on the co-operation of research participants and often ‘sufficient’ is not enough when it comes to winning the trust of individuals.</a:t>
            </a:r>
            <a:endParaRPr sz="2800" dirty="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dirty="0" err="1">
                <a:solidFill>
                  <a:srgbClr val="2D3956"/>
                </a:solidFill>
                <a:latin typeface="Tajawal ExtraBold"/>
                <a:ea typeface="Tajawal ExtraBold"/>
                <a:cs typeface="Tajawal ExtraBold"/>
                <a:sym typeface="Tajawal ExtraBold"/>
              </a:rPr>
              <a:t>قد</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يكون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الحصول</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على</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إذن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كتابي</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بالتواجد</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في</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المكان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كافيًا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من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الناحية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الرسمية</a:t>
            </a:r>
            <a:r>
              <a:rPr lang="en-US" sz="2800" dirty="0">
                <a:solidFill>
                  <a:srgbClr val="2D3956"/>
                </a:solidFill>
                <a:latin typeface="Tajawal ExtraBold"/>
                <a:ea typeface="Tajawal ExtraBold"/>
                <a:cs typeface="Tajawal ExtraBold"/>
                <a:sym typeface="Tajawal ExtraBold"/>
              </a:rPr>
              <a:t>،</a:t>
            </a:r>
            <a:endParaRPr dirty="0"/>
          </a:p>
          <a:p>
            <a:pPr marL="0" marR="0" lvl="0" indent="0" algn="r" rtl="0">
              <a:spcBef>
                <a:spcPts val="0"/>
              </a:spcBef>
              <a:spcAft>
                <a:spcPts val="0"/>
              </a:spcAft>
              <a:buNone/>
            </a:pPr>
            <a:r>
              <a:rPr lang="en-US" sz="2800" dirty="0" err="1">
                <a:solidFill>
                  <a:srgbClr val="2D3956"/>
                </a:solidFill>
                <a:latin typeface="Tajawal ExtraBold"/>
                <a:ea typeface="Tajawal ExtraBold"/>
                <a:cs typeface="Tajawal ExtraBold"/>
                <a:sym typeface="Tajawal ExtraBold"/>
              </a:rPr>
              <a:t>لكن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الباحث</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يعتمد</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بشكل</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كبير</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على</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تعاون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المشاركين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في</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البحث</a:t>
            </a:r>
            <a:r>
              <a:rPr lang="en-US" sz="2800" dirty="0">
                <a:solidFill>
                  <a:srgbClr val="2D3956"/>
                </a:solidFill>
                <a:latin typeface="Tajawal ExtraBold"/>
                <a:ea typeface="Tajawal ExtraBold"/>
                <a:cs typeface="Tajawal ExtraBold"/>
                <a:sym typeface="Tajawal ExtraBold"/>
              </a:rPr>
              <a:t>،</a:t>
            </a:r>
            <a:endParaRPr dirty="0"/>
          </a:p>
          <a:p>
            <a:pPr marL="0" marR="0" lvl="0" indent="0" algn="r" rtl="1">
              <a:spcBef>
                <a:spcPts val="0"/>
              </a:spcBef>
              <a:spcAft>
                <a:spcPts val="0"/>
              </a:spcAft>
              <a:buNone/>
            </a:pPr>
            <a:r>
              <a:rPr lang="en-US" sz="2800" dirty="0" err="1">
                <a:solidFill>
                  <a:srgbClr val="2D3956"/>
                </a:solidFill>
                <a:latin typeface="Tajawal ExtraBold"/>
                <a:ea typeface="Tajawal ExtraBold"/>
                <a:cs typeface="Tajawal ExtraBold"/>
                <a:sym typeface="Tajawal ExtraBold"/>
              </a:rPr>
              <a:t>وغالبًا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ما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لا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يكون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مجرد</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الكفاية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كافيًا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عندما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يتعلق</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الأمر</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بكسب</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ثقة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الأفراد</a:t>
            </a:r>
            <a:r>
              <a:rPr lang="en-US" sz="2800" dirty="0">
                <a:solidFill>
                  <a:srgbClr val="2D3956"/>
                </a:solidFill>
                <a:latin typeface="Tajawal ExtraBold"/>
                <a:ea typeface="Tajawal ExtraBold"/>
                <a:cs typeface="Tajawal ExtraBold"/>
                <a:sym typeface="Tajawal ExtraBold"/>
              </a:rPr>
              <a:t>.</a:t>
            </a:r>
            <a:endParaRPr dirty="0"/>
          </a:p>
          <a:p>
            <a:pPr marL="0" marR="0" lvl="0" indent="0" algn="r" rtl="0">
              <a:spcBef>
                <a:spcPts val="0"/>
              </a:spcBef>
              <a:spcAft>
                <a:spcPts val="0"/>
              </a:spcAft>
              <a:buNone/>
            </a:pPr>
            <a:endParaRPr sz="2800" dirty="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dirty="0">
                <a:solidFill>
                  <a:srgbClr val="2D3956"/>
                </a:solidFill>
                <a:latin typeface="Tajawal ExtraBold"/>
                <a:ea typeface="Tajawal ExtraBold"/>
                <a:cs typeface="Tajawal ExtraBold"/>
                <a:sym typeface="Tajawal ExtraBold"/>
              </a:rPr>
              <a:t> </a:t>
            </a:r>
            <a:endParaRPr dirty="0"/>
          </a:p>
          <a:p>
            <a:pPr marL="457200" marR="0" lvl="0" indent="-279400" algn="just" rtl="0">
              <a:spcBef>
                <a:spcPts val="0"/>
              </a:spcBef>
              <a:spcAft>
                <a:spcPts val="0"/>
              </a:spcAft>
              <a:buClr>
                <a:schemeClr val="dk1"/>
              </a:buClr>
              <a:buSzPts val="2800"/>
              <a:buFont typeface="Noto Sans Symbols"/>
              <a:buNone/>
            </a:pPr>
            <a:endParaRPr sz="2800" dirty="0">
              <a:solidFill>
                <a:srgbClr val="2D3956"/>
              </a:solidFill>
              <a:latin typeface="Tajawal ExtraBold"/>
              <a:ea typeface="Tajawal ExtraBold"/>
              <a:cs typeface="Tajawal ExtraBold"/>
              <a:sym typeface="Tajawal ExtraBold"/>
            </a:endParaRPr>
          </a:p>
        </p:txBody>
      </p:sp>
      <p:sp>
        <p:nvSpPr>
          <p:cNvPr id="583" name="Google Shape;583;p74"/>
          <p:cNvSpPr txBox="1"/>
          <p:nvPr/>
        </p:nvSpPr>
        <p:spPr>
          <a:xfrm>
            <a:off x="2626178" y="27995"/>
            <a:ext cx="87777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Gaining access to the field</a:t>
            </a:r>
            <a:endParaRPr/>
          </a:p>
        </p:txBody>
      </p:sp>
      <p:sp>
        <p:nvSpPr>
          <p:cNvPr id="584" name="Google Shape;584;p74"/>
          <p:cNvSpPr txBox="1"/>
          <p:nvPr/>
        </p:nvSpPr>
        <p:spPr>
          <a:xfrm>
            <a:off x="2626179" y="27995"/>
            <a:ext cx="66081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Gaining access to the field</a:t>
            </a:r>
            <a:endParaRPr/>
          </a:p>
        </p:txBody>
      </p:sp>
      <p:sp>
        <p:nvSpPr>
          <p:cNvPr id="585" name="Google Shape;585;p74"/>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9" name="Graphic 21">
            <a:extLst>
              <a:ext uri="{FF2B5EF4-FFF2-40B4-BE49-F238E27FC236}">
                <a16:creationId xmlns:a16="http://schemas.microsoft.com/office/drawing/2014/main" id="{5307EEF9-D718-4B9D-9425-9DF8400EDA8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90"/>
        <p:cNvGrpSpPr/>
        <p:nvPr/>
      </p:nvGrpSpPr>
      <p:grpSpPr>
        <a:xfrm>
          <a:off x="0" y="0"/>
          <a:ext cx="0" cy="0"/>
          <a:chOff x="0" y="0"/>
          <a:chExt cx="0" cy="0"/>
        </a:xfrm>
      </p:grpSpPr>
      <p:sp>
        <p:nvSpPr>
          <p:cNvPr id="591" name="Google Shape;591;p75"/>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92" name="Google Shape;592;p75"/>
          <p:cNvSpPr/>
          <p:nvPr/>
        </p:nvSpPr>
        <p:spPr>
          <a:xfrm>
            <a:off x="1386689" y="1756104"/>
            <a:ext cx="8777700" cy="4149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93" name="Google Shape;593;p75"/>
          <p:cNvSpPr txBox="1"/>
          <p:nvPr/>
        </p:nvSpPr>
        <p:spPr>
          <a:xfrm>
            <a:off x="1386689" y="1809100"/>
            <a:ext cx="8777700" cy="3108600"/>
          </a:xfrm>
          <a:prstGeom prst="rect">
            <a:avLst/>
          </a:prstGeom>
          <a:noFill/>
          <a:ln>
            <a:noFill/>
          </a:ln>
        </p:spPr>
        <p:txBody>
          <a:bodyPr spcFirstLastPara="1" wrap="square" lIns="91425" tIns="45700" rIns="91425" bIns="45700" anchor="t" anchorCtr="0">
            <a:spAutoFit/>
          </a:bodyPr>
          <a:lstStyle/>
          <a:p>
            <a:pPr marL="457200" marR="0" lvl="0" indent="-279400" algn="just" rtl="0">
              <a:spcBef>
                <a:spcPts val="0"/>
              </a:spcBef>
              <a:spcAft>
                <a:spcPts val="0"/>
              </a:spcAft>
              <a:buClr>
                <a:schemeClr val="dk1"/>
              </a:buClr>
              <a:buSzPts val="2800"/>
              <a:buFont typeface="Noto Sans Symbols"/>
              <a:buNone/>
            </a:pPr>
            <a:endParaRPr sz="2800">
              <a:solidFill>
                <a:srgbClr val="2D3956"/>
              </a:solidFill>
              <a:latin typeface="Tajawal ExtraBold"/>
              <a:ea typeface="Tajawal ExtraBold"/>
              <a:cs typeface="Tajawal ExtraBold"/>
              <a:sym typeface="Tajawal ExtraBold"/>
            </a:endParaRPr>
          </a:p>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It is my opinion that every participant in a research study, however small a part they play, has the right to be asked if they are willing to take part.</a:t>
            </a:r>
            <a:endParaRPr sz="280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في رأيي، يحق لكل مشارك في دراسة بحثية، مهما كان الدور الذي يؤديه صغيرًا، أن يُسأل أولًا ما إذا كان مستعدًا للمشاركة.</a:t>
            </a:r>
            <a:endParaRPr/>
          </a:p>
          <a:p>
            <a:pPr marL="0" marR="0" lvl="0" indent="0" algn="r" rtl="0">
              <a:spcBef>
                <a:spcPts val="0"/>
              </a:spcBef>
              <a:spcAft>
                <a:spcPts val="0"/>
              </a:spcAft>
              <a:buNone/>
            </a:pPr>
            <a:endParaRPr sz="2800">
              <a:solidFill>
                <a:srgbClr val="2D3956"/>
              </a:solidFill>
              <a:latin typeface="Tajawal ExtraBold"/>
              <a:ea typeface="Tajawal ExtraBold"/>
              <a:cs typeface="Tajawal ExtraBold"/>
              <a:sym typeface="Tajawal ExtraBold"/>
            </a:endParaRPr>
          </a:p>
        </p:txBody>
      </p:sp>
      <p:sp>
        <p:nvSpPr>
          <p:cNvPr id="594" name="Google Shape;594;p75"/>
          <p:cNvSpPr txBox="1"/>
          <p:nvPr/>
        </p:nvSpPr>
        <p:spPr>
          <a:xfrm>
            <a:off x="2626179" y="27995"/>
            <a:ext cx="92346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Gaining access to the field</a:t>
            </a:r>
            <a:endParaRPr/>
          </a:p>
        </p:txBody>
      </p:sp>
      <p:sp>
        <p:nvSpPr>
          <p:cNvPr id="595" name="Google Shape;595;p75"/>
          <p:cNvSpPr txBox="1"/>
          <p:nvPr/>
        </p:nvSpPr>
        <p:spPr>
          <a:xfrm>
            <a:off x="2626179" y="27995"/>
            <a:ext cx="66081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Gaining access to the field</a:t>
            </a:r>
            <a:endParaRPr/>
          </a:p>
        </p:txBody>
      </p:sp>
      <p:sp>
        <p:nvSpPr>
          <p:cNvPr id="596" name="Google Shape;596;p75"/>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9" name="Graphic 21">
            <a:extLst>
              <a:ext uri="{FF2B5EF4-FFF2-40B4-BE49-F238E27FC236}">
                <a16:creationId xmlns:a16="http://schemas.microsoft.com/office/drawing/2014/main" id="{43A0C694-9AC9-4A40-B3E4-21137C593B5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602"/>
        <p:cNvGrpSpPr/>
        <p:nvPr/>
      </p:nvGrpSpPr>
      <p:grpSpPr>
        <a:xfrm>
          <a:off x="0" y="0"/>
          <a:ext cx="0" cy="0"/>
          <a:chOff x="0" y="0"/>
          <a:chExt cx="0" cy="0"/>
        </a:xfrm>
      </p:grpSpPr>
      <p:sp>
        <p:nvSpPr>
          <p:cNvPr id="603" name="Google Shape;603;p76"/>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605" name="Google Shape;605;p76"/>
          <p:cNvSpPr/>
          <p:nvPr/>
        </p:nvSpPr>
        <p:spPr>
          <a:xfrm>
            <a:off x="902034" y="1545112"/>
            <a:ext cx="5777100" cy="4414500"/>
          </a:xfrm>
          <a:prstGeom prst="rect">
            <a:avLst/>
          </a:prstGeom>
          <a:solidFill>
            <a:schemeClr val="lt1"/>
          </a:solidFill>
          <a:ln>
            <a:noFill/>
          </a:ln>
        </p:spPr>
        <p:txBody>
          <a:bodyPr spcFirstLastPara="1" wrap="square" lIns="91425" tIns="45700" rIns="91425" bIns="45700" anchor="ctr" anchorCtr="0">
            <a:noAutofit/>
          </a:bodyPr>
          <a:lstStyle/>
          <a:p>
            <a:pPr marL="457200" marR="0" lvl="1" indent="0" algn="ctr" rtl="0">
              <a:spcBef>
                <a:spcPts val="0"/>
              </a:spcBef>
              <a:spcAft>
                <a:spcPts val="0"/>
              </a:spcAft>
              <a:buNone/>
            </a:pPr>
            <a:endParaRPr sz="3200" b="1" i="0" u="none" strike="noStrike" cap="none">
              <a:solidFill>
                <a:srgbClr val="000000"/>
              </a:solidFill>
              <a:latin typeface="Times New Roman"/>
              <a:ea typeface="Times New Roman"/>
              <a:cs typeface="Times New Roman"/>
              <a:sym typeface="Times New Roman"/>
            </a:endParaRPr>
          </a:p>
        </p:txBody>
      </p:sp>
      <p:pic>
        <p:nvPicPr>
          <p:cNvPr id="606" name="Google Shape;606;p76"/>
          <p:cNvPicPr preferRelativeResize="0"/>
          <p:nvPr/>
        </p:nvPicPr>
        <p:blipFill rotWithShape="1">
          <a:blip r:embed="rId3">
            <a:alphaModFix/>
          </a:blip>
          <a:srcRect t="12315" b="12315"/>
          <a:stretch/>
        </p:blipFill>
        <p:spPr>
          <a:xfrm>
            <a:off x="7229475" y="1397000"/>
            <a:ext cx="4962526" cy="2495550"/>
          </a:xfrm>
          <a:prstGeom prst="rect">
            <a:avLst/>
          </a:prstGeom>
          <a:noFill/>
          <a:ln>
            <a:noFill/>
          </a:ln>
        </p:spPr>
      </p:pic>
      <p:sp>
        <p:nvSpPr>
          <p:cNvPr id="607" name="Google Shape;607;p76"/>
          <p:cNvSpPr txBox="1"/>
          <p:nvPr/>
        </p:nvSpPr>
        <p:spPr>
          <a:xfrm>
            <a:off x="-190466" y="3429000"/>
            <a:ext cx="7703100" cy="646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3600"/>
              <a:buFont typeface="Tajawal Medium"/>
              <a:buNone/>
            </a:pPr>
            <a:r>
              <a:rPr lang="en-US" sz="3600" b="1" i="0" u="none" strike="noStrike" cap="none">
                <a:solidFill>
                  <a:schemeClr val="dk1"/>
                </a:solidFill>
                <a:latin typeface="Tajawal Medium"/>
                <a:ea typeface="Tajawal Medium"/>
                <a:cs typeface="Tajawal Medium"/>
                <a:sym typeface="Tajawal Medium"/>
              </a:rPr>
              <a:t>Informed consent</a:t>
            </a:r>
            <a:endParaRPr/>
          </a:p>
        </p:txBody>
      </p:sp>
      <p:pic>
        <p:nvPicPr>
          <p:cNvPr id="7" name="Graphic 21">
            <a:extLst>
              <a:ext uri="{FF2B5EF4-FFF2-40B4-BE49-F238E27FC236}">
                <a16:creationId xmlns:a16="http://schemas.microsoft.com/office/drawing/2014/main" id="{70FA72B9-5084-46AA-9533-903F1CF8A60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827346"/>
    </mc:Choice>
    <mc:Fallback xmlns="">
      <p:transition spd="slow" advTm="2827346"/>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611"/>
        <p:cNvGrpSpPr/>
        <p:nvPr/>
      </p:nvGrpSpPr>
      <p:grpSpPr>
        <a:xfrm>
          <a:off x="0" y="0"/>
          <a:ext cx="0" cy="0"/>
          <a:chOff x="0" y="0"/>
          <a:chExt cx="0" cy="0"/>
        </a:xfrm>
      </p:grpSpPr>
      <p:sp>
        <p:nvSpPr>
          <p:cNvPr id="612" name="Google Shape;612;p77"/>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13" name="Google Shape;613;p77"/>
          <p:cNvSpPr/>
          <p:nvPr/>
        </p:nvSpPr>
        <p:spPr>
          <a:xfrm>
            <a:off x="515216" y="1125949"/>
            <a:ext cx="9765900" cy="54672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14" name="Google Shape;614;p77"/>
          <p:cNvSpPr txBox="1"/>
          <p:nvPr/>
        </p:nvSpPr>
        <p:spPr>
          <a:xfrm>
            <a:off x="515217" y="1330843"/>
            <a:ext cx="9408000" cy="4401300"/>
          </a:xfrm>
          <a:prstGeom prst="rect">
            <a:avLst/>
          </a:prstGeom>
          <a:noFill/>
          <a:ln>
            <a:noFill/>
          </a:ln>
        </p:spPr>
        <p:txBody>
          <a:bodyPr spcFirstLastPara="1" wrap="square" lIns="91425" tIns="45700" rIns="91425" bIns="45700" anchor="t" anchorCtr="0">
            <a:spAutoFit/>
          </a:bodyPr>
          <a:lstStyle/>
          <a:p>
            <a:pPr marL="457200" marR="0" lvl="0" indent="-279400" algn="just" rtl="0">
              <a:spcBef>
                <a:spcPts val="0"/>
              </a:spcBef>
              <a:spcAft>
                <a:spcPts val="0"/>
              </a:spcAft>
              <a:buClr>
                <a:schemeClr val="dk1"/>
              </a:buClr>
              <a:buSzPts val="2800"/>
              <a:buFont typeface="Noto Sans Symbols"/>
              <a:buNone/>
            </a:pPr>
            <a:endParaRPr sz="2800" b="1">
              <a:solidFill>
                <a:srgbClr val="2D3956"/>
              </a:solidFill>
              <a:latin typeface="Tajawal ExtraBold"/>
              <a:ea typeface="Tajawal ExtraBold"/>
              <a:cs typeface="Tajawal ExtraBold"/>
              <a:sym typeface="Tajawal ExtraBold"/>
            </a:endParaRPr>
          </a:p>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When research participants give informed consent it means that they understand what they are agreeing to, accept what is being asked of them and are comfortable with the purpose of the research and the intended use of the data they are providing.</a:t>
            </a:r>
            <a:endParaRPr sz="280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عندما يقدم المشاركون في البحث موافقتهم المستنيرة، فهذا يعني أنهم يفهمون ما يوافقون عليه، ويقبلون ما يُطلب منهم، ويشعرون بالارتياح تجاه هدف البحث والاستخدام المقصود للبيانات التي يقدمونها.</a:t>
            </a:r>
            <a:endParaRPr/>
          </a:p>
          <a:p>
            <a:pPr marL="0" marR="0" lvl="0" indent="0" algn="r" rtl="0">
              <a:spcBef>
                <a:spcPts val="0"/>
              </a:spcBef>
              <a:spcAft>
                <a:spcPts val="0"/>
              </a:spcAft>
              <a:buNone/>
            </a:pPr>
            <a:endParaRPr sz="2800">
              <a:solidFill>
                <a:srgbClr val="2D3956"/>
              </a:solidFill>
              <a:latin typeface="Tajawal ExtraBold"/>
              <a:ea typeface="Tajawal ExtraBold"/>
              <a:cs typeface="Tajawal ExtraBold"/>
              <a:sym typeface="Tajawal ExtraBold"/>
            </a:endParaRPr>
          </a:p>
        </p:txBody>
      </p:sp>
      <p:sp>
        <p:nvSpPr>
          <p:cNvPr id="615" name="Google Shape;615;p77"/>
          <p:cNvSpPr txBox="1"/>
          <p:nvPr/>
        </p:nvSpPr>
        <p:spPr>
          <a:xfrm>
            <a:off x="2280346" y="65569"/>
            <a:ext cx="75204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Informed consent</a:t>
            </a:r>
            <a:endParaRPr/>
          </a:p>
        </p:txBody>
      </p:sp>
      <p:sp>
        <p:nvSpPr>
          <p:cNvPr id="616" name="Google Shape;616;p77"/>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DD572B9B-4262-4DF4-8602-67EDE5E0769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621"/>
        <p:cNvGrpSpPr/>
        <p:nvPr/>
      </p:nvGrpSpPr>
      <p:grpSpPr>
        <a:xfrm>
          <a:off x="0" y="0"/>
          <a:ext cx="0" cy="0"/>
          <a:chOff x="0" y="0"/>
          <a:chExt cx="0" cy="0"/>
        </a:xfrm>
      </p:grpSpPr>
      <p:sp>
        <p:nvSpPr>
          <p:cNvPr id="622" name="Google Shape;622;p78"/>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3" name="Google Shape;623;p78"/>
          <p:cNvSpPr/>
          <p:nvPr/>
        </p:nvSpPr>
        <p:spPr>
          <a:xfrm>
            <a:off x="515217" y="1125950"/>
            <a:ext cx="9765900" cy="5541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4" name="Google Shape;624;p78"/>
          <p:cNvSpPr txBox="1"/>
          <p:nvPr/>
        </p:nvSpPr>
        <p:spPr>
          <a:xfrm>
            <a:off x="515217" y="1330843"/>
            <a:ext cx="9408000" cy="3970200"/>
          </a:xfrm>
          <a:prstGeom prst="rect">
            <a:avLst/>
          </a:prstGeom>
          <a:noFill/>
          <a:ln>
            <a:noFill/>
          </a:ln>
        </p:spPr>
        <p:txBody>
          <a:bodyPr spcFirstLastPara="1" wrap="square" lIns="91425" tIns="45700" rIns="91425" bIns="45700" anchor="t" anchorCtr="0">
            <a:spAutoFit/>
          </a:bodyPr>
          <a:lstStyle/>
          <a:p>
            <a:pPr marL="457200" marR="0" lvl="0" indent="-279400" algn="just" rtl="0">
              <a:spcBef>
                <a:spcPts val="0"/>
              </a:spcBef>
              <a:spcAft>
                <a:spcPts val="0"/>
              </a:spcAft>
              <a:buClr>
                <a:schemeClr val="dk1"/>
              </a:buClr>
              <a:buSzPts val="2800"/>
              <a:buFont typeface="Noto Sans Symbols"/>
              <a:buNone/>
            </a:pPr>
            <a:endParaRPr sz="2800" b="1">
              <a:solidFill>
                <a:srgbClr val="2D3956"/>
              </a:solidFill>
              <a:latin typeface="Tajawal ExtraBold"/>
              <a:ea typeface="Tajawal ExtraBold"/>
              <a:cs typeface="Tajawal ExtraBold"/>
              <a:sym typeface="Tajawal ExtraBold"/>
            </a:endParaRPr>
          </a:p>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The most transparent way of achieving this is to prepare a formal informed consent form that is read, understood and signed by all research participants or their parents or guardians. </a:t>
            </a:r>
            <a:endParaRPr sz="280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الطريقة الأكثر شفافية لتحقيق ذلك هي إعداد نموذج رسمي للموافقة المستنيرة، يتم قراءته وفهمه وتوقيعه من قبل جميع المشاركين في البحث أو من قبل أولياء أمورهم أو الأوصياء عليهم.</a:t>
            </a:r>
            <a:endParaRPr/>
          </a:p>
          <a:p>
            <a:pPr marL="0" marR="0" lvl="0" indent="0" algn="r" rtl="0">
              <a:spcBef>
                <a:spcPts val="0"/>
              </a:spcBef>
              <a:spcAft>
                <a:spcPts val="0"/>
              </a:spcAft>
              <a:buNone/>
            </a:pPr>
            <a:endParaRPr sz="2800">
              <a:solidFill>
                <a:srgbClr val="2D3956"/>
              </a:solidFill>
              <a:latin typeface="Tajawal ExtraBold"/>
              <a:ea typeface="Tajawal ExtraBold"/>
              <a:cs typeface="Tajawal ExtraBold"/>
              <a:sym typeface="Tajawal ExtraBold"/>
            </a:endParaRPr>
          </a:p>
        </p:txBody>
      </p:sp>
      <p:sp>
        <p:nvSpPr>
          <p:cNvPr id="625" name="Google Shape;625;p78"/>
          <p:cNvSpPr txBox="1"/>
          <p:nvPr/>
        </p:nvSpPr>
        <p:spPr>
          <a:xfrm>
            <a:off x="2280345" y="65569"/>
            <a:ext cx="86280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Informed consent</a:t>
            </a:r>
            <a:endParaRPr/>
          </a:p>
        </p:txBody>
      </p:sp>
      <p:sp>
        <p:nvSpPr>
          <p:cNvPr id="626" name="Google Shape;626;p78"/>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1DAE4D88-17F8-4BF1-B8AC-F0DBE7C4BA6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631"/>
        <p:cNvGrpSpPr/>
        <p:nvPr/>
      </p:nvGrpSpPr>
      <p:grpSpPr>
        <a:xfrm>
          <a:off x="0" y="0"/>
          <a:ext cx="0" cy="0"/>
          <a:chOff x="0" y="0"/>
          <a:chExt cx="0" cy="0"/>
        </a:xfrm>
      </p:grpSpPr>
      <p:sp>
        <p:nvSpPr>
          <p:cNvPr id="632" name="Google Shape;632;p79"/>
          <p:cNvSpPr/>
          <p:nvPr/>
        </p:nvSpPr>
        <p:spPr>
          <a:xfrm>
            <a:off x="8395802" y="1085573"/>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33" name="Google Shape;633;p79"/>
          <p:cNvSpPr/>
          <p:nvPr/>
        </p:nvSpPr>
        <p:spPr>
          <a:xfrm>
            <a:off x="515217" y="1125950"/>
            <a:ext cx="9765900" cy="58083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34" name="Google Shape;634;p79"/>
          <p:cNvSpPr txBox="1"/>
          <p:nvPr/>
        </p:nvSpPr>
        <p:spPr>
          <a:xfrm>
            <a:off x="515217" y="1330843"/>
            <a:ext cx="9408000" cy="3539400"/>
          </a:xfrm>
          <a:prstGeom prst="rect">
            <a:avLst/>
          </a:prstGeom>
          <a:noFill/>
          <a:ln>
            <a:noFill/>
          </a:ln>
        </p:spPr>
        <p:txBody>
          <a:bodyPr spcFirstLastPara="1" wrap="square" lIns="91425" tIns="45700" rIns="91425" bIns="45700" anchor="t" anchorCtr="0">
            <a:spAutoFit/>
          </a:bodyPr>
          <a:lstStyle/>
          <a:p>
            <a:pPr marL="457200" marR="0" lvl="0" indent="-279400" algn="just" rtl="0">
              <a:spcBef>
                <a:spcPts val="0"/>
              </a:spcBef>
              <a:spcAft>
                <a:spcPts val="0"/>
              </a:spcAft>
              <a:buClr>
                <a:schemeClr val="dk1"/>
              </a:buClr>
              <a:buSzPts val="2800"/>
              <a:buFont typeface="Noto Sans Symbols"/>
              <a:buNone/>
            </a:pPr>
            <a:endParaRPr sz="2800" b="1">
              <a:solidFill>
                <a:srgbClr val="2D3956"/>
              </a:solidFill>
              <a:latin typeface="Tajawal ExtraBold"/>
              <a:ea typeface="Tajawal ExtraBold"/>
              <a:cs typeface="Tajawal ExtraBold"/>
              <a:sym typeface="Tajawal ExtraBold"/>
            </a:endParaRPr>
          </a:p>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Informed consent forms create a mutual understanding that remains constant throughout the research and provides a reference point for both the researcher and the participants. </a:t>
            </a:r>
            <a:endParaRPr sz="280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نماذج الموافقة المستنيرة تخلق فهماً متبادلاً يظل ثابتًا طوال فترة البحث، وتوفر نقطة مرجعية لكل من الباحث والمشاركين.</a:t>
            </a:r>
            <a:endParaRPr/>
          </a:p>
          <a:p>
            <a:pPr marL="0" marR="0" lvl="0" indent="0" algn="r" rtl="0">
              <a:spcBef>
                <a:spcPts val="0"/>
              </a:spcBef>
              <a:spcAft>
                <a:spcPts val="0"/>
              </a:spcAft>
              <a:buNone/>
            </a:pPr>
            <a:endParaRPr sz="2800">
              <a:solidFill>
                <a:srgbClr val="2D3956"/>
              </a:solidFill>
              <a:latin typeface="Tajawal ExtraBold"/>
              <a:ea typeface="Tajawal ExtraBold"/>
              <a:cs typeface="Tajawal ExtraBold"/>
              <a:sym typeface="Tajawal ExtraBold"/>
            </a:endParaRPr>
          </a:p>
        </p:txBody>
      </p:sp>
      <p:sp>
        <p:nvSpPr>
          <p:cNvPr id="635" name="Google Shape;635;p79"/>
          <p:cNvSpPr txBox="1"/>
          <p:nvPr/>
        </p:nvSpPr>
        <p:spPr>
          <a:xfrm>
            <a:off x="2280345" y="65569"/>
            <a:ext cx="86280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Informed consent</a:t>
            </a:r>
            <a:endParaRPr/>
          </a:p>
        </p:txBody>
      </p:sp>
      <p:sp>
        <p:nvSpPr>
          <p:cNvPr id="636" name="Google Shape;636;p79"/>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FD64D6E6-A292-488E-AE64-7253FF7D04A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641"/>
        <p:cNvGrpSpPr/>
        <p:nvPr/>
      </p:nvGrpSpPr>
      <p:grpSpPr>
        <a:xfrm>
          <a:off x="0" y="0"/>
          <a:ext cx="0" cy="0"/>
          <a:chOff x="0" y="0"/>
          <a:chExt cx="0" cy="0"/>
        </a:xfrm>
      </p:grpSpPr>
      <p:sp>
        <p:nvSpPr>
          <p:cNvPr id="642" name="Google Shape;642;p80"/>
          <p:cNvSpPr/>
          <p:nvPr/>
        </p:nvSpPr>
        <p:spPr>
          <a:xfrm>
            <a:off x="8063578" y="1106667"/>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43" name="Google Shape;643;p80"/>
          <p:cNvSpPr/>
          <p:nvPr/>
        </p:nvSpPr>
        <p:spPr>
          <a:xfrm>
            <a:off x="515217" y="883919"/>
            <a:ext cx="11438700" cy="60978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44" name="Google Shape;644;p80"/>
          <p:cNvSpPr txBox="1"/>
          <p:nvPr/>
        </p:nvSpPr>
        <p:spPr>
          <a:xfrm>
            <a:off x="515217" y="993222"/>
            <a:ext cx="11022900" cy="5694000"/>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rgbClr val="2D3956"/>
              </a:buClr>
              <a:buSzPts val="2800"/>
              <a:buFont typeface="Noto Sans Symbols"/>
              <a:buChar char="❑"/>
            </a:pPr>
            <a:r>
              <a:rPr lang="en-US" sz="2800" u="sng" dirty="0">
                <a:solidFill>
                  <a:srgbClr val="2D3956"/>
                </a:solidFill>
                <a:latin typeface="Tajawal ExtraBold"/>
                <a:ea typeface="Tajawal ExtraBold"/>
                <a:cs typeface="Tajawal ExtraBold"/>
                <a:sym typeface="Tajawal ExtraBold"/>
              </a:rPr>
              <a:t>Schinke and Gilchrist (1993, 83) claim that ‘all informed-consent procedures must meet three criteria:</a:t>
            </a:r>
            <a:endParaRPr dirty="0"/>
          </a:p>
          <a:p>
            <a:pPr marL="457200" marR="0" lvl="0" indent="-457200" algn="just" rtl="0">
              <a:spcBef>
                <a:spcPts val="0"/>
              </a:spcBef>
              <a:spcAft>
                <a:spcPts val="0"/>
              </a:spcAft>
              <a:buClr>
                <a:srgbClr val="2D3956"/>
              </a:buClr>
              <a:buSzPts val="2800"/>
              <a:buFont typeface="Noto Sans Symbols"/>
              <a:buChar char="✔"/>
            </a:pPr>
            <a:r>
              <a:rPr lang="en-US" sz="2800" dirty="0">
                <a:solidFill>
                  <a:srgbClr val="2D3956"/>
                </a:solidFill>
                <a:latin typeface="Tajawal ExtraBold"/>
                <a:ea typeface="Tajawal ExtraBold"/>
                <a:cs typeface="Tajawal ExtraBold"/>
                <a:sym typeface="Tajawal ExtraBold"/>
              </a:rPr>
              <a:t>participants must be competent to give consent</a:t>
            </a:r>
            <a:endParaRPr dirty="0"/>
          </a:p>
          <a:p>
            <a:pPr marL="457200" marR="0" lvl="0" indent="-457200" algn="just" rtl="0">
              <a:spcBef>
                <a:spcPts val="0"/>
              </a:spcBef>
              <a:spcAft>
                <a:spcPts val="0"/>
              </a:spcAft>
              <a:buClr>
                <a:srgbClr val="2D3956"/>
              </a:buClr>
              <a:buSzPts val="2800"/>
              <a:buFont typeface="Noto Sans Symbols"/>
              <a:buChar char="✔"/>
            </a:pPr>
            <a:r>
              <a:rPr lang="en-US" sz="2800" dirty="0">
                <a:solidFill>
                  <a:srgbClr val="2D3956"/>
                </a:solidFill>
                <a:latin typeface="Tajawal ExtraBold"/>
                <a:ea typeface="Tajawal ExtraBold"/>
                <a:cs typeface="Tajawal ExtraBold"/>
                <a:sym typeface="Tajawal ExtraBold"/>
              </a:rPr>
              <a:t>sufficient information must be provided to allow for a reasoned decision</a:t>
            </a:r>
            <a:endParaRPr dirty="0"/>
          </a:p>
          <a:p>
            <a:pPr marL="457200" marR="0" lvl="0" indent="-457200" algn="just" rtl="0">
              <a:spcBef>
                <a:spcPts val="0"/>
              </a:spcBef>
              <a:spcAft>
                <a:spcPts val="0"/>
              </a:spcAft>
              <a:buClr>
                <a:srgbClr val="2D3956"/>
              </a:buClr>
              <a:buSzPts val="2800"/>
              <a:buFont typeface="Noto Sans Symbols"/>
              <a:buChar char="✔"/>
            </a:pPr>
            <a:r>
              <a:rPr lang="en-US" sz="2800" dirty="0">
                <a:solidFill>
                  <a:srgbClr val="2D3956"/>
                </a:solidFill>
                <a:latin typeface="Tajawal ExtraBold"/>
                <a:ea typeface="Tajawal ExtraBold"/>
                <a:cs typeface="Tajawal ExtraBold"/>
                <a:sym typeface="Tajawal ExtraBold"/>
              </a:rPr>
              <a:t>and consent must be voluntary </a:t>
            </a:r>
            <a:r>
              <a:rPr lang="en-US" sz="2800" dirty="0" err="1">
                <a:solidFill>
                  <a:srgbClr val="2D3956"/>
                </a:solidFill>
                <a:latin typeface="Tajawal ExtraBold"/>
                <a:ea typeface="Tajawal ExtraBold"/>
                <a:cs typeface="Tajawal ExtraBold"/>
                <a:sym typeface="Tajawal ExtraBold"/>
              </a:rPr>
              <a:t>طوعيةand</a:t>
            </a:r>
            <a:r>
              <a:rPr lang="en-US" sz="2800" dirty="0">
                <a:solidFill>
                  <a:srgbClr val="2D3956"/>
                </a:solidFill>
                <a:latin typeface="Tajawal ExtraBold"/>
                <a:ea typeface="Tajawal ExtraBold"/>
                <a:cs typeface="Tajawal ExtraBold"/>
                <a:sym typeface="Tajawal ExtraBold"/>
              </a:rPr>
              <a:t> uncoerced’ </a:t>
            </a:r>
            <a:r>
              <a:rPr lang="en-US" sz="2800" dirty="0" err="1">
                <a:solidFill>
                  <a:srgbClr val="2D3956"/>
                </a:solidFill>
                <a:latin typeface="Tajawal ExtraBold"/>
                <a:ea typeface="Tajawal ExtraBold"/>
                <a:cs typeface="Tajawal ExtraBold"/>
                <a:sym typeface="Tajawal ExtraBold"/>
              </a:rPr>
              <a:t>غير</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قهرية</a:t>
            </a:r>
            <a:r>
              <a:rPr lang="en-US" sz="2800" dirty="0">
                <a:solidFill>
                  <a:srgbClr val="2D3956"/>
                </a:solidFill>
                <a:latin typeface="Tajawal ExtraBold"/>
                <a:ea typeface="Tajawal ExtraBold"/>
                <a:cs typeface="Tajawal ExtraBold"/>
                <a:sym typeface="Tajawal ExtraBold"/>
              </a:rPr>
              <a:t>.</a:t>
            </a:r>
            <a:endParaRPr sz="2800" dirty="0">
              <a:solidFill>
                <a:srgbClr val="2D3956"/>
              </a:solidFill>
              <a:latin typeface="Tajawal ExtraBold"/>
              <a:ea typeface="Tajawal ExtraBold"/>
              <a:cs typeface="Tajawal ExtraBold"/>
              <a:sym typeface="Tajawal ExtraBold"/>
            </a:endParaRPr>
          </a:p>
          <a:p>
            <a:pPr lvl="0" algn="r"/>
            <a:r>
              <a:rPr lang="en-US" sz="2800" dirty="0" err="1">
                <a:solidFill>
                  <a:srgbClr val="2D3956"/>
                </a:solidFill>
                <a:latin typeface="Tajawal ExtraBold"/>
                <a:ea typeface="Tajawal ExtraBold"/>
                <a:cs typeface="Tajawal ExtraBold"/>
                <a:sym typeface="Tajawal ExtraBold"/>
              </a:rPr>
              <a:t>يشير</a:t>
            </a:r>
            <a:r>
              <a:rPr lang="en-US" sz="2800" dirty="0">
                <a:solidFill>
                  <a:srgbClr val="2D3956"/>
                </a:solidFill>
                <a:latin typeface="Tajawal ExtraBold"/>
                <a:ea typeface="Tajawal ExtraBold"/>
                <a:cs typeface="Tajawal ExtraBold"/>
                <a:sym typeface="Tajawal ExtraBold"/>
              </a:rPr>
              <a:t> Schinke </a:t>
            </a:r>
            <a:r>
              <a:rPr lang="en-US" sz="2800" dirty="0" err="1">
                <a:solidFill>
                  <a:srgbClr val="2D3956"/>
                </a:solidFill>
                <a:latin typeface="Tajawal ExtraBold"/>
                <a:ea typeface="Tajawal ExtraBold"/>
                <a:cs typeface="Tajawal ExtraBold"/>
                <a:sym typeface="Tajawal ExtraBold"/>
              </a:rPr>
              <a:t>وGilchrist</a:t>
            </a:r>
            <a:r>
              <a:rPr lang="en-US" sz="2800" dirty="0">
                <a:solidFill>
                  <a:srgbClr val="2D3956"/>
                </a:solidFill>
                <a:latin typeface="Tajawal ExtraBold"/>
                <a:ea typeface="Tajawal ExtraBold"/>
                <a:cs typeface="Tajawal ExtraBold"/>
                <a:sym typeface="Tajawal ExtraBold"/>
              </a:rPr>
              <a:t> (1993، 83</a:t>
            </a:r>
            <a:r>
              <a:rPr lang="ar-EG" sz="2800" dirty="0">
                <a:solidFill>
                  <a:srgbClr val="2D3956"/>
                </a:solidFill>
                <a:latin typeface="Tajawal ExtraBold"/>
                <a:ea typeface="Tajawal ExtraBold"/>
                <a:cs typeface="Tajawal ExtraBold"/>
                <a:sym typeface="Tajawal ExtraBold"/>
              </a:rPr>
              <a:t>ص</a:t>
            </a:r>
            <a:r>
              <a:rPr lang="en-US" sz="2800" dirty="0">
                <a:solidFill>
                  <a:srgbClr val="2D3956"/>
                </a:solidFill>
                <a:latin typeface="Tajawal ExtraBold"/>
                <a:ea typeface="Tajawal ExtraBold"/>
                <a:cs typeface="Tajawal ExtraBold"/>
                <a:sym typeface="Tajawal ExtraBold"/>
              </a:rPr>
              <a:t>) " </a:t>
            </a:r>
            <a:r>
              <a:rPr lang="en-US" sz="2800" dirty="0" err="1">
                <a:solidFill>
                  <a:srgbClr val="2D3956"/>
                </a:solidFill>
                <a:latin typeface="Tajawal ExtraBold"/>
                <a:ea typeface="Tajawal ExtraBold"/>
                <a:cs typeface="Tajawal ExtraBold"/>
                <a:sym typeface="Tajawal ExtraBold"/>
              </a:rPr>
              <a:t>إلى</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أن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جميع</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إجراءات</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الموافقة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المستنيرة</a:t>
            </a:r>
            <a:r>
              <a:rPr lang="en-US" sz="2800" dirty="0">
                <a:solidFill>
                  <a:srgbClr val="2D3956"/>
                </a:solidFill>
                <a:latin typeface="Tajawal ExtraBold"/>
                <a:ea typeface="Tajawal ExtraBold"/>
                <a:cs typeface="Tajawal ExtraBold"/>
                <a:sym typeface="Tajawal ExtraBold"/>
              </a:rPr>
              <a:t> </a:t>
            </a:r>
            <a:endParaRPr lang="ar-EG" sz="2800" dirty="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dirty="0" err="1">
                <a:solidFill>
                  <a:srgbClr val="2D3956"/>
                </a:solidFill>
                <a:latin typeface="Tajawal ExtraBold"/>
                <a:ea typeface="Tajawal ExtraBold"/>
                <a:cs typeface="Tajawal ExtraBold"/>
                <a:sym typeface="Tajawal ExtraBold"/>
              </a:rPr>
              <a:t>يجب</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أن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تفي</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بثلاثة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معايير</a:t>
            </a:r>
            <a:r>
              <a:rPr lang="en-US" sz="2800" dirty="0">
                <a:solidFill>
                  <a:srgbClr val="2D3956"/>
                </a:solidFill>
                <a:latin typeface="Tajawal ExtraBold"/>
                <a:ea typeface="Tajawal ExtraBold"/>
                <a:cs typeface="Tajawal ExtraBold"/>
                <a:sym typeface="Tajawal ExtraBold"/>
              </a:rPr>
              <a:t>:</a:t>
            </a:r>
            <a:endParaRPr dirty="0"/>
          </a:p>
          <a:p>
            <a:pPr marL="0" marR="0" lvl="0" indent="0" algn="r" rtl="0">
              <a:spcBef>
                <a:spcPts val="0"/>
              </a:spcBef>
              <a:spcAft>
                <a:spcPts val="0"/>
              </a:spcAft>
              <a:buNone/>
            </a:pPr>
            <a:endParaRPr sz="2800" dirty="0">
              <a:solidFill>
                <a:srgbClr val="2D3956"/>
              </a:solidFill>
              <a:latin typeface="Tajawal ExtraBold"/>
              <a:ea typeface="Tajawal ExtraBold"/>
              <a:cs typeface="Tajawal ExtraBold"/>
              <a:sym typeface="Tajawal ExtraBold"/>
            </a:endParaRPr>
          </a:p>
          <a:p>
            <a:pPr marL="0" marR="0" lvl="0" indent="0" algn="r" rtl="1">
              <a:spcBef>
                <a:spcPts val="0"/>
              </a:spcBef>
              <a:spcAft>
                <a:spcPts val="0"/>
              </a:spcAft>
              <a:buNone/>
            </a:pP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يجب</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أن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يكون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المشاركون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قادرين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على</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إعطاء</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الموافقة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أي</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مؤهلين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ذهنيًا</a:t>
            </a:r>
            <a:r>
              <a:rPr lang="en-US" sz="2800" dirty="0">
                <a:solidFill>
                  <a:srgbClr val="2D3956"/>
                </a:solidFill>
                <a:latin typeface="Tajawal ExtraBold"/>
                <a:ea typeface="Tajawal ExtraBold"/>
                <a:cs typeface="Tajawal ExtraBold"/>
                <a:sym typeface="Tajawal ExtraBold"/>
              </a:rPr>
              <a:t>)</a:t>
            </a:r>
            <a:endParaRPr dirty="0"/>
          </a:p>
          <a:p>
            <a:pPr marL="0" marR="0" lvl="0" indent="0" algn="r" rtl="1">
              <a:spcBef>
                <a:spcPts val="0"/>
              </a:spcBef>
              <a:spcAft>
                <a:spcPts val="0"/>
              </a:spcAft>
              <a:buNone/>
            </a:pP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يجب</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توفير</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معلومات</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كافية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تُمكّنهم</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من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اتخاذ</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قرار</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عقلاني</a:t>
            </a:r>
            <a:endParaRPr dirty="0"/>
          </a:p>
          <a:p>
            <a:pPr marL="0" marR="0" lvl="0" indent="0" algn="r" rtl="1">
              <a:spcBef>
                <a:spcPts val="0"/>
              </a:spcBef>
              <a:spcAft>
                <a:spcPts val="0"/>
              </a:spcAft>
              <a:buNone/>
            </a:pP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ويجب</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أن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تكون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الموافقة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طوعية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وغير</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قهرية</a:t>
            </a:r>
            <a:r>
              <a:rPr lang="en-US" sz="2800" dirty="0">
                <a:solidFill>
                  <a:srgbClr val="2D3956"/>
                </a:solidFill>
                <a:latin typeface="Tajawal ExtraBold"/>
                <a:ea typeface="Tajawal ExtraBold"/>
                <a:cs typeface="Tajawal ExtraBold"/>
                <a:sym typeface="Tajawal ExtraBold"/>
              </a:rPr>
              <a:t>"</a:t>
            </a:r>
            <a:endParaRPr dirty="0"/>
          </a:p>
          <a:p>
            <a:pPr marL="0" marR="0" lvl="0" indent="0" algn="r" rtl="0">
              <a:spcBef>
                <a:spcPts val="0"/>
              </a:spcBef>
              <a:spcAft>
                <a:spcPts val="0"/>
              </a:spcAft>
              <a:buNone/>
            </a:pPr>
            <a:endParaRPr sz="2800" dirty="0">
              <a:solidFill>
                <a:srgbClr val="2D3956"/>
              </a:solidFill>
              <a:latin typeface="Tajawal ExtraBold"/>
              <a:ea typeface="Tajawal ExtraBold"/>
              <a:cs typeface="Tajawal ExtraBold"/>
              <a:sym typeface="Tajawal ExtraBold"/>
            </a:endParaRPr>
          </a:p>
        </p:txBody>
      </p:sp>
      <p:sp>
        <p:nvSpPr>
          <p:cNvPr id="645" name="Google Shape;645;p80"/>
          <p:cNvSpPr txBox="1"/>
          <p:nvPr/>
        </p:nvSpPr>
        <p:spPr>
          <a:xfrm>
            <a:off x="2280345" y="65569"/>
            <a:ext cx="106332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Informed consent</a:t>
            </a:r>
            <a:endParaRPr/>
          </a:p>
        </p:txBody>
      </p:sp>
      <p:sp>
        <p:nvSpPr>
          <p:cNvPr id="646" name="Google Shape;646;p80"/>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2F23717B-46BA-4CE4-8A42-D42221C2AF5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7756" y="30324"/>
            <a:ext cx="2305141" cy="1076343"/>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651"/>
        <p:cNvGrpSpPr/>
        <p:nvPr/>
      </p:nvGrpSpPr>
      <p:grpSpPr>
        <a:xfrm>
          <a:off x="0" y="0"/>
          <a:ext cx="0" cy="0"/>
          <a:chOff x="0" y="0"/>
          <a:chExt cx="0" cy="0"/>
        </a:xfrm>
      </p:grpSpPr>
      <p:sp>
        <p:nvSpPr>
          <p:cNvPr id="652" name="Google Shape;652;p81"/>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53" name="Google Shape;653;p81"/>
          <p:cNvSpPr/>
          <p:nvPr/>
        </p:nvSpPr>
        <p:spPr>
          <a:xfrm>
            <a:off x="515217" y="993221"/>
            <a:ext cx="9765900" cy="54933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54" name="Google Shape;654;p81"/>
          <p:cNvSpPr txBox="1"/>
          <p:nvPr/>
        </p:nvSpPr>
        <p:spPr>
          <a:xfrm>
            <a:off x="2280345" y="65569"/>
            <a:ext cx="106332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Informed consent</a:t>
            </a:r>
            <a:endParaRPr/>
          </a:p>
        </p:txBody>
      </p:sp>
      <p:sp>
        <p:nvSpPr>
          <p:cNvPr id="655" name="Google Shape;655;p81"/>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657" name="Google Shape;657;p81"/>
          <p:cNvSpPr txBox="1"/>
          <p:nvPr/>
        </p:nvSpPr>
        <p:spPr>
          <a:xfrm>
            <a:off x="694173" y="2042681"/>
            <a:ext cx="9408000" cy="3108600"/>
          </a:xfrm>
          <a:prstGeom prst="rect">
            <a:avLst/>
          </a:prstGeom>
          <a:noFill/>
          <a:ln>
            <a:noFill/>
          </a:ln>
        </p:spPr>
        <p:txBody>
          <a:bodyPr spcFirstLastPara="1" wrap="square" lIns="91425" tIns="45700" rIns="91425" bIns="45700" anchor="t" anchorCtr="0">
            <a:spAutoFit/>
          </a:bodyPr>
          <a:lstStyle/>
          <a:p>
            <a:pPr marL="457200" marR="0" lvl="0" indent="-279400" algn="just" rtl="0">
              <a:spcBef>
                <a:spcPts val="0"/>
              </a:spcBef>
              <a:spcAft>
                <a:spcPts val="0"/>
              </a:spcAft>
              <a:buClr>
                <a:schemeClr val="dk1"/>
              </a:buClr>
              <a:buSzPts val="2800"/>
              <a:buFont typeface="Noto Sans Symbols"/>
              <a:buNone/>
            </a:pPr>
            <a:endParaRPr sz="2800" b="1">
              <a:solidFill>
                <a:srgbClr val="2D3956"/>
              </a:solidFill>
              <a:latin typeface="Tajawal ExtraBold"/>
              <a:ea typeface="Tajawal ExtraBold"/>
              <a:cs typeface="Tajawal ExtraBold"/>
              <a:sym typeface="Tajawal ExtraBold"/>
            </a:endParaRPr>
          </a:p>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It is of course your decision as to how far you go to achieve informed consent, depending on the purpose of your research, and the research activity. </a:t>
            </a:r>
            <a:endParaRPr sz="280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بالطبع، يعود لك القرار في مدى الجهد الذي تبذله لتحقيق الموافقة المستنيرة، وذلك حسب هدف بحثك وطبيعة النشاط البحثي الذي تقوم به.</a:t>
            </a:r>
            <a:endParaRPr/>
          </a:p>
          <a:p>
            <a:pPr marL="0" marR="0" lvl="0" indent="0" algn="r" rtl="0">
              <a:spcBef>
                <a:spcPts val="0"/>
              </a:spcBef>
              <a:spcAft>
                <a:spcPts val="0"/>
              </a:spcAft>
              <a:buNone/>
            </a:pPr>
            <a:endParaRPr sz="2800">
              <a:solidFill>
                <a:srgbClr val="2D3956"/>
              </a:solidFill>
              <a:latin typeface="Tajawal ExtraBold"/>
              <a:ea typeface="Tajawal ExtraBold"/>
              <a:cs typeface="Tajawal ExtraBold"/>
              <a:sym typeface="Tajawal ExtraBold"/>
            </a:endParaRPr>
          </a:p>
        </p:txBody>
      </p:sp>
      <p:pic>
        <p:nvPicPr>
          <p:cNvPr id="8" name="Graphic 21">
            <a:extLst>
              <a:ext uri="{FF2B5EF4-FFF2-40B4-BE49-F238E27FC236}">
                <a16:creationId xmlns:a16="http://schemas.microsoft.com/office/drawing/2014/main" id="{D532815C-8DCB-41E3-B599-DE82FD2598B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661"/>
        <p:cNvGrpSpPr/>
        <p:nvPr/>
      </p:nvGrpSpPr>
      <p:grpSpPr>
        <a:xfrm>
          <a:off x="0" y="0"/>
          <a:ext cx="0" cy="0"/>
          <a:chOff x="0" y="0"/>
          <a:chExt cx="0" cy="0"/>
        </a:xfrm>
      </p:grpSpPr>
      <p:sp>
        <p:nvSpPr>
          <p:cNvPr id="662" name="Google Shape;662;p82"/>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63" name="Google Shape;663;p82"/>
          <p:cNvSpPr/>
          <p:nvPr/>
        </p:nvSpPr>
        <p:spPr>
          <a:xfrm>
            <a:off x="515217" y="1792449"/>
            <a:ext cx="9765900" cy="45513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64" name="Google Shape;664;p82"/>
          <p:cNvSpPr txBox="1"/>
          <p:nvPr/>
        </p:nvSpPr>
        <p:spPr>
          <a:xfrm>
            <a:off x="2280345" y="65569"/>
            <a:ext cx="106332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Informed consent</a:t>
            </a:r>
            <a:endParaRPr/>
          </a:p>
        </p:txBody>
      </p:sp>
      <p:sp>
        <p:nvSpPr>
          <p:cNvPr id="665" name="Google Shape;665;p82"/>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667" name="Google Shape;667;p82"/>
          <p:cNvSpPr txBox="1"/>
          <p:nvPr/>
        </p:nvSpPr>
        <p:spPr>
          <a:xfrm>
            <a:off x="694173" y="1975736"/>
            <a:ext cx="9408000" cy="3539400"/>
          </a:xfrm>
          <a:prstGeom prst="rect">
            <a:avLst/>
          </a:prstGeom>
          <a:noFill/>
          <a:ln>
            <a:noFill/>
          </a:ln>
        </p:spPr>
        <p:txBody>
          <a:bodyPr spcFirstLastPara="1" wrap="square" lIns="91425" tIns="45700" rIns="91425" bIns="45700" anchor="t" anchorCtr="0">
            <a:spAutoFit/>
          </a:bodyPr>
          <a:lstStyle/>
          <a:p>
            <a:pPr marL="457200" marR="0" lvl="0" indent="-279400" algn="just" rtl="0">
              <a:spcBef>
                <a:spcPts val="0"/>
              </a:spcBef>
              <a:spcAft>
                <a:spcPts val="0"/>
              </a:spcAft>
              <a:buClr>
                <a:schemeClr val="dk1"/>
              </a:buClr>
              <a:buSzPts val="2800"/>
              <a:buFont typeface="Noto Sans Symbols"/>
              <a:buNone/>
            </a:pPr>
            <a:endParaRPr sz="2800" b="1">
              <a:solidFill>
                <a:srgbClr val="2D3956"/>
              </a:solidFill>
              <a:latin typeface="Tajawal ExtraBold"/>
              <a:ea typeface="Tajawal ExtraBold"/>
              <a:cs typeface="Tajawal ExtraBold"/>
              <a:sym typeface="Tajawal ExtraBold"/>
            </a:endParaRPr>
          </a:p>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Although I would always advocate that you should obtain informed consent from your research participant, there are cases when exceptions might be made.</a:t>
            </a:r>
            <a:endParaRPr sz="2800">
              <a:solidFill>
                <a:srgbClr val="2D3956"/>
              </a:solidFill>
              <a:latin typeface="Tajawal ExtraBold"/>
              <a:ea typeface="Tajawal ExtraBold"/>
              <a:cs typeface="Tajawal ExtraBold"/>
              <a:sym typeface="Tajawal ExtraBold"/>
            </a:endParaRPr>
          </a:p>
          <a:p>
            <a:pPr marL="457200" marR="0" lvl="0" indent="-279400" algn="just" rtl="0">
              <a:spcBef>
                <a:spcPts val="0"/>
              </a:spcBef>
              <a:spcAft>
                <a:spcPts val="0"/>
              </a:spcAft>
              <a:buClr>
                <a:schemeClr val="dk1"/>
              </a:buClr>
              <a:buSzPts val="2800"/>
              <a:buFont typeface="Noto Sans Symbols"/>
              <a:buNone/>
            </a:pPr>
            <a:endParaRPr sz="280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على الرغم من أنني أوصي دائمًا بالحصول على الموافقة المستنيرة من المشاركين في البحث، إلا أن هناك حالات يمكن فيها استثناء ذلك.</a:t>
            </a:r>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 </a:t>
            </a:r>
            <a:endParaRPr/>
          </a:p>
        </p:txBody>
      </p:sp>
      <p:pic>
        <p:nvPicPr>
          <p:cNvPr id="8" name="Graphic 21">
            <a:extLst>
              <a:ext uri="{FF2B5EF4-FFF2-40B4-BE49-F238E27FC236}">
                <a16:creationId xmlns:a16="http://schemas.microsoft.com/office/drawing/2014/main" id="{4EED73C6-F130-4A5F-80CF-F00D7BBB7C8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671"/>
        <p:cNvGrpSpPr/>
        <p:nvPr/>
      </p:nvGrpSpPr>
      <p:grpSpPr>
        <a:xfrm>
          <a:off x="0" y="0"/>
          <a:ext cx="0" cy="0"/>
          <a:chOff x="0" y="0"/>
          <a:chExt cx="0" cy="0"/>
        </a:xfrm>
      </p:grpSpPr>
      <p:sp>
        <p:nvSpPr>
          <p:cNvPr id="672" name="Google Shape;672;p83"/>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73" name="Google Shape;673;p83"/>
          <p:cNvSpPr/>
          <p:nvPr/>
        </p:nvSpPr>
        <p:spPr>
          <a:xfrm>
            <a:off x="515217" y="1125949"/>
            <a:ext cx="9765900" cy="37845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74" name="Google Shape;674;p83"/>
          <p:cNvSpPr txBox="1"/>
          <p:nvPr/>
        </p:nvSpPr>
        <p:spPr>
          <a:xfrm>
            <a:off x="515217" y="1166326"/>
            <a:ext cx="9408000" cy="3539400"/>
          </a:xfrm>
          <a:prstGeom prst="rect">
            <a:avLst/>
          </a:prstGeom>
          <a:noFill/>
          <a:ln>
            <a:noFill/>
          </a:ln>
        </p:spPr>
        <p:txBody>
          <a:bodyPr spcFirstLastPara="1" wrap="square" lIns="91425" tIns="45700" rIns="91425" bIns="45700" anchor="t" anchorCtr="0">
            <a:spAutoFit/>
          </a:bodyPr>
          <a:lstStyle/>
          <a:p>
            <a:pPr marL="457200" marR="0" lvl="0" indent="-279400" algn="just" rtl="0">
              <a:spcBef>
                <a:spcPts val="0"/>
              </a:spcBef>
              <a:spcAft>
                <a:spcPts val="0"/>
              </a:spcAft>
              <a:buClr>
                <a:schemeClr val="dk1"/>
              </a:buClr>
              <a:buSzPts val="2800"/>
              <a:buFont typeface="Noto Sans Symbols"/>
              <a:buNone/>
            </a:pPr>
            <a:endParaRPr sz="2800" b="1">
              <a:solidFill>
                <a:srgbClr val="2D3956"/>
              </a:solidFill>
              <a:latin typeface="Tajawal ExtraBold"/>
              <a:ea typeface="Tajawal ExtraBold"/>
              <a:cs typeface="Tajawal ExtraBold"/>
              <a:sym typeface="Tajawal ExtraBold"/>
            </a:endParaRPr>
          </a:p>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There are occasions when it is impossible to engage in research without individual subjects understanding, agreeing to and signing a formal consent form.</a:t>
            </a:r>
            <a:endParaRPr sz="2800">
              <a:solidFill>
                <a:srgbClr val="2D3956"/>
              </a:solidFill>
              <a:latin typeface="Tajawal ExtraBold"/>
              <a:ea typeface="Tajawal ExtraBold"/>
              <a:cs typeface="Tajawal ExtraBold"/>
              <a:sym typeface="Tajawal ExtraBold"/>
            </a:endParaRPr>
          </a:p>
          <a:p>
            <a:pPr marL="457200" marR="0" lvl="0" indent="-279400" algn="just" rtl="0">
              <a:spcBef>
                <a:spcPts val="0"/>
              </a:spcBef>
              <a:spcAft>
                <a:spcPts val="0"/>
              </a:spcAft>
              <a:buClr>
                <a:schemeClr val="dk1"/>
              </a:buClr>
              <a:buSzPts val="2800"/>
              <a:buFont typeface="Noto Sans Symbols"/>
              <a:buNone/>
            </a:pPr>
            <a:endParaRPr sz="280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هناك مواقف يكون من المستحيل فيها إجراء البحث دون أن يفهم الأفراد المشاركون طبيعة البحث، ويوافقوا عليه، ويوقعوا على نموذج موافقة رسمي.</a:t>
            </a:r>
            <a:endParaRPr/>
          </a:p>
          <a:p>
            <a:pPr marL="0" marR="0" lvl="0" indent="0" algn="r" rtl="0">
              <a:spcBef>
                <a:spcPts val="0"/>
              </a:spcBef>
              <a:spcAft>
                <a:spcPts val="0"/>
              </a:spcAft>
              <a:buNone/>
            </a:pPr>
            <a:endParaRPr sz="2800">
              <a:solidFill>
                <a:srgbClr val="2D3956"/>
              </a:solidFill>
              <a:latin typeface="Tajawal ExtraBold"/>
              <a:ea typeface="Tajawal ExtraBold"/>
              <a:cs typeface="Tajawal ExtraBold"/>
              <a:sym typeface="Tajawal ExtraBold"/>
            </a:endParaRPr>
          </a:p>
        </p:txBody>
      </p:sp>
      <p:sp>
        <p:nvSpPr>
          <p:cNvPr id="675" name="Google Shape;675;p83"/>
          <p:cNvSpPr txBox="1"/>
          <p:nvPr/>
        </p:nvSpPr>
        <p:spPr>
          <a:xfrm>
            <a:off x="2280345" y="65569"/>
            <a:ext cx="106332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Informed consent</a:t>
            </a:r>
            <a:endParaRPr/>
          </a:p>
        </p:txBody>
      </p:sp>
      <p:sp>
        <p:nvSpPr>
          <p:cNvPr id="676" name="Google Shape;676;p83"/>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CF188233-97AF-4966-BEE2-43BE97A8E28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681"/>
        <p:cNvGrpSpPr/>
        <p:nvPr/>
      </p:nvGrpSpPr>
      <p:grpSpPr>
        <a:xfrm>
          <a:off x="0" y="0"/>
          <a:ext cx="0" cy="0"/>
          <a:chOff x="0" y="0"/>
          <a:chExt cx="0" cy="0"/>
        </a:xfrm>
      </p:grpSpPr>
      <p:sp>
        <p:nvSpPr>
          <p:cNvPr id="682" name="Google Shape;682;p84"/>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83" name="Google Shape;683;p84"/>
          <p:cNvSpPr/>
          <p:nvPr/>
        </p:nvSpPr>
        <p:spPr>
          <a:xfrm>
            <a:off x="515217" y="1654010"/>
            <a:ext cx="9765900" cy="48135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84" name="Google Shape;684;p84"/>
          <p:cNvSpPr txBox="1"/>
          <p:nvPr/>
        </p:nvSpPr>
        <p:spPr>
          <a:xfrm>
            <a:off x="694173" y="1718365"/>
            <a:ext cx="9408000" cy="4401300"/>
          </a:xfrm>
          <a:prstGeom prst="rect">
            <a:avLst/>
          </a:prstGeom>
          <a:noFill/>
          <a:ln>
            <a:noFill/>
          </a:ln>
        </p:spPr>
        <p:txBody>
          <a:bodyPr spcFirstLastPara="1" wrap="square" lIns="91425" tIns="45700" rIns="91425" bIns="45700" anchor="t" anchorCtr="0">
            <a:spAutoFit/>
          </a:bodyPr>
          <a:lstStyle/>
          <a:p>
            <a:pPr marL="457200" marR="0" lvl="0" indent="-279400" algn="just" rtl="0">
              <a:spcBef>
                <a:spcPts val="0"/>
              </a:spcBef>
              <a:spcAft>
                <a:spcPts val="0"/>
              </a:spcAft>
              <a:buClr>
                <a:schemeClr val="dk1"/>
              </a:buClr>
              <a:buSzPts val="2800"/>
              <a:buFont typeface="Noto Sans Symbols"/>
              <a:buNone/>
            </a:pPr>
            <a:endParaRPr sz="2800" b="1">
              <a:solidFill>
                <a:srgbClr val="2D3956"/>
              </a:solidFill>
              <a:latin typeface="Tajawal ExtraBold"/>
              <a:ea typeface="Tajawal ExtraBold"/>
              <a:cs typeface="Tajawal ExtraBold"/>
              <a:sym typeface="Tajawal ExtraBold"/>
            </a:endParaRPr>
          </a:p>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Individuals who are below the legal age of consent, or those not classed as competent, should never be questioned, observed or investigated in any way without the formal written consent of their parents or guardians. </a:t>
            </a:r>
            <a:endParaRPr sz="280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الأفراد الذين هم دون السن القانوني للموافقة، أو الذين لا يُعتبرون مؤهلين، لا يجوز بأي حال من الأحوال استجوابهم أو ملاحظتهم أو إجراء أي بحث عليهم دون الحصول على موافقة خطية رسمية من أولياء أمورهم أو الأوصياء عليهم.</a:t>
            </a:r>
            <a:endParaRPr/>
          </a:p>
          <a:p>
            <a:pPr marL="0" marR="0" lvl="0" indent="0" algn="r" rtl="0">
              <a:spcBef>
                <a:spcPts val="0"/>
              </a:spcBef>
              <a:spcAft>
                <a:spcPts val="0"/>
              </a:spcAft>
              <a:buNone/>
            </a:pPr>
            <a:endParaRPr sz="2800">
              <a:solidFill>
                <a:srgbClr val="2D3956"/>
              </a:solidFill>
              <a:latin typeface="Tajawal ExtraBold"/>
              <a:ea typeface="Tajawal ExtraBold"/>
              <a:cs typeface="Tajawal ExtraBold"/>
              <a:sym typeface="Tajawal ExtraBold"/>
            </a:endParaRPr>
          </a:p>
        </p:txBody>
      </p:sp>
      <p:sp>
        <p:nvSpPr>
          <p:cNvPr id="685" name="Google Shape;685;p84"/>
          <p:cNvSpPr txBox="1"/>
          <p:nvPr/>
        </p:nvSpPr>
        <p:spPr>
          <a:xfrm>
            <a:off x="2280345" y="65569"/>
            <a:ext cx="106332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Informed consent</a:t>
            </a:r>
            <a:endParaRPr/>
          </a:p>
        </p:txBody>
      </p:sp>
      <p:sp>
        <p:nvSpPr>
          <p:cNvPr id="686" name="Google Shape;686;p84"/>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51D29D1A-468C-4591-9112-7CFE85C2E56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691"/>
        <p:cNvGrpSpPr/>
        <p:nvPr/>
      </p:nvGrpSpPr>
      <p:grpSpPr>
        <a:xfrm>
          <a:off x="0" y="0"/>
          <a:ext cx="0" cy="0"/>
          <a:chOff x="0" y="0"/>
          <a:chExt cx="0" cy="0"/>
        </a:xfrm>
      </p:grpSpPr>
      <p:sp>
        <p:nvSpPr>
          <p:cNvPr id="692" name="Google Shape;692;p85"/>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93" name="Google Shape;693;p85"/>
          <p:cNvSpPr/>
          <p:nvPr/>
        </p:nvSpPr>
        <p:spPr>
          <a:xfrm>
            <a:off x="591417" y="1106667"/>
            <a:ext cx="9765900" cy="54549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94" name="Google Shape;694;p85"/>
          <p:cNvSpPr txBox="1"/>
          <p:nvPr/>
        </p:nvSpPr>
        <p:spPr>
          <a:xfrm>
            <a:off x="694173" y="1718365"/>
            <a:ext cx="9408000" cy="3970200"/>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The majority of research with children in information and communication studies takes place within some ‘bounded system’, such as a school with formal gatekeepers who are in a position to request and receive consent on your behalf. </a:t>
            </a:r>
            <a:endParaRPr sz="280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معظم الأبحاث التي تُجرى مع الأطفال في دراسات المعلومات والاتصال تتم داخل "نظام محدد" مثل المدرسة، حيث يوجد حراس رسميون يمتلكون الصلاحية لطلب وتلقي الموافقة نيابةً عنك.</a:t>
            </a:r>
            <a:endParaRPr/>
          </a:p>
          <a:p>
            <a:pPr marL="0" marR="0" lvl="0" indent="0" algn="r" rtl="0">
              <a:spcBef>
                <a:spcPts val="0"/>
              </a:spcBef>
              <a:spcAft>
                <a:spcPts val="0"/>
              </a:spcAft>
              <a:buNone/>
            </a:pPr>
            <a:endParaRPr sz="2800">
              <a:solidFill>
                <a:srgbClr val="2D3956"/>
              </a:solidFill>
              <a:latin typeface="Tajawal ExtraBold"/>
              <a:ea typeface="Tajawal ExtraBold"/>
              <a:cs typeface="Tajawal ExtraBold"/>
              <a:sym typeface="Tajawal ExtraBold"/>
            </a:endParaRPr>
          </a:p>
        </p:txBody>
      </p:sp>
      <p:sp>
        <p:nvSpPr>
          <p:cNvPr id="695" name="Google Shape;695;p85"/>
          <p:cNvSpPr txBox="1"/>
          <p:nvPr/>
        </p:nvSpPr>
        <p:spPr>
          <a:xfrm>
            <a:off x="2280345" y="65569"/>
            <a:ext cx="106332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Informed consent</a:t>
            </a:r>
            <a:endParaRPr/>
          </a:p>
        </p:txBody>
      </p:sp>
      <p:sp>
        <p:nvSpPr>
          <p:cNvPr id="696" name="Google Shape;696;p85"/>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EDE0A62D-7B48-427A-9CD9-2162D3DADEF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701"/>
        <p:cNvGrpSpPr/>
        <p:nvPr/>
      </p:nvGrpSpPr>
      <p:grpSpPr>
        <a:xfrm>
          <a:off x="0" y="0"/>
          <a:ext cx="0" cy="0"/>
          <a:chOff x="0" y="0"/>
          <a:chExt cx="0" cy="0"/>
        </a:xfrm>
      </p:grpSpPr>
      <p:sp>
        <p:nvSpPr>
          <p:cNvPr id="702" name="Google Shape;702;p86"/>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03" name="Google Shape;703;p86"/>
          <p:cNvSpPr/>
          <p:nvPr/>
        </p:nvSpPr>
        <p:spPr>
          <a:xfrm>
            <a:off x="596347" y="1276349"/>
            <a:ext cx="9684600" cy="51531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04" name="Google Shape;704;p86"/>
          <p:cNvSpPr txBox="1"/>
          <p:nvPr/>
        </p:nvSpPr>
        <p:spPr>
          <a:xfrm>
            <a:off x="2280345" y="65569"/>
            <a:ext cx="106332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Informed consent</a:t>
            </a:r>
            <a:endParaRPr/>
          </a:p>
        </p:txBody>
      </p:sp>
      <p:sp>
        <p:nvSpPr>
          <p:cNvPr id="705" name="Google Shape;705;p86"/>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707" name="Google Shape;707;p86"/>
          <p:cNvSpPr txBox="1"/>
          <p:nvPr/>
        </p:nvSpPr>
        <p:spPr>
          <a:xfrm>
            <a:off x="734737" y="1704761"/>
            <a:ext cx="9408000" cy="3970200"/>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If the formal gatekeepers do this to a standard that is accepted by you and the other stakeholders in your research then it is sufficient, but make sure you know what has been said, as ultimately you are responsible.</a:t>
            </a:r>
            <a:endParaRPr sz="2800">
              <a:solidFill>
                <a:srgbClr val="2D3956"/>
              </a:solidFill>
              <a:latin typeface="Tajawal ExtraBold"/>
              <a:ea typeface="Tajawal ExtraBold"/>
              <a:cs typeface="Tajawal ExtraBold"/>
              <a:sym typeface="Tajawal ExtraBold"/>
            </a:endParaRPr>
          </a:p>
          <a:p>
            <a:pPr marL="457200" marR="0" lvl="0" indent="-279400" algn="just" rtl="0">
              <a:spcBef>
                <a:spcPts val="0"/>
              </a:spcBef>
              <a:spcAft>
                <a:spcPts val="0"/>
              </a:spcAft>
              <a:buClr>
                <a:schemeClr val="dk1"/>
              </a:buClr>
              <a:buSzPts val="2800"/>
              <a:buFont typeface="Noto Sans Symbols"/>
              <a:buNone/>
            </a:pPr>
            <a:endParaRPr sz="280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إذا قام الحراس الرسميون بهذا الإجراء وفقًا لمستوى يُعتبر مقبولًا من قبلك ومن قبل الأطراف الأخرى المعنية في بحثك، فإن ذلك يكون كافيًا،</a:t>
            </a:r>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لكن تأكد من معرفة ما قيل بالضبط، لأنك في النهاية أنت المسؤول عن ذلك.</a:t>
            </a:r>
            <a:endParaRPr/>
          </a:p>
          <a:p>
            <a:pPr marL="0" marR="0" lvl="0" indent="0" algn="r" rtl="0">
              <a:spcBef>
                <a:spcPts val="0"/>
              </a:spcBef>
              <a:spcAft>
                <a:spcPts val="0"/>
              </a:spcAft>
              <a:buNone/>
            </a:pPr>
            <a:endParaRPr sz="2800">
              <a:solidFill>
                <a:srgbClr val="2D3956"/>
              </a:solidFill>
              <a:latin typeface="Tajawal ExtraBold"/>
              <a:ea typeface="Tajawal ExtraBold"/>
              <a:cs typeface="Tajawal ExtraBold"/>
              <a:sym typeface="Tajawal ExtraBold"/>
            </a:endParaRPr>
          </a:p>
        </p:txBody>
      </p:sp>
      <p:pic>
        <p:nvPicPr>
          <p:cNvPr id="8" name="Graphic 21">
            <a:extLst>
              <a:ext uri="{FF2B5EF4-FFF2-40B4-BE49-F238E27FC236}">
                <a16:creationId xmlns:a16="http://schemas.microsoft.com/office/drawing/2014/main" id="{32682CFB-6952-4A7E-8735-2F8EF2EC7C6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711"/>
        <p:cNvGrpSpPr/>
        <p:nvPr/>
      </p:nvGrpSpPr>
      <p:grpSpPr>
        <a:xfrm>
          <a:off x="0" y="0"/>
          <a:ext cx="0" cy="0"/>
          <a:chOff x="0" y="0"/>
          <a:chExt cx="0" cy="0"/>
        </a:xfrm>
      </p:grpSpPr>
      <p:sp>
        <p:nvSpPr>
          <p:cNvPr id="712" name="Google Shape;712;p87"/>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13" name="Google Shape;713;p87"/>
          <p:cNvSpPr/>
          <p:nvPr/>
        </p:nvSpPr>
        <p:spPr>
          <a:xfrm>
            <a:off x="515217" y="1125948"/>
            <a:ext cx="9765900" cy="54672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14" name="Google Shape;714;p87"/>
          <p:cNvSpPr txBox="1"/>
          <p:nvPr/>
        </p:nvSpPr>
        <p:spPr>
          <a:xfrm>
            <a:off x="694173" y="1291758"/>
            <a:ext cx="9408000" cy="4832100"/>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Providing sufficient information about your research can often be problematic, particularly in qualitative studies where the design of the research is likely to emerge and your needs could well change. </a:t>
            </a:r>
            <a:endParaRPr/>
          </a:p>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Be sure that you are very clear about the fact that the research design could change slightly. </a:t>
            </a:r>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تقديم معلومات كافية حول بحثك قد يكون أمرًا صعبًا في كثير من الأحيان، خصوصًا في الدراسات النوعية التي من المحتمل أن يتطور فيها تصميم البحث وتتغير احتياجاتك أثناء التنفيذ.</a:t>
            </a:r>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لذلك، تأكد من توضيح حقيقة أن تصميم البحث قد يخضع لبعض التغييرات الطفيفة.</a:t>
            </a:r>
            <a:endParaRPr/>
          </a:p>
          <a:p>
            <a:pPr marL="0" marR="0" lvl="0" indent="0" algn="just" rtl="0">
              <a:spcBef>
                <a:spcPts val="0"/>
              </a:spcBef>
              <a:spcAft>
                <a:spcPts val="0"/>
              </a:spcAft>
              <a:buNone/>
            </a:pPr>
            <a:endParaRPr sz="2800">
              <a:solidFill>
                <a:srgbClr val="2D3956"/>
              </a:solidFill>
              <a:latin typeface="Tajawal ExtraBold"/>
              <a:ea typeface="Tajawal ExtraBold"/>
              <a:cs typeface="Tajawal ExtraBold"/>
              <a:sym typeface="Tajawal ExtraBold"/>
            </a:endParaRPr>
          </a:p>
        </p:txBody>
      </p:sp>
      <p:sp>
        <p:nvSpPr>
          <p:cNvPr id="715" name="Google Shape;715;p87"/>
          <p:cNvSpPr txBox="1"/>
          <p:nvPr/>
        </p:nvSpPr>
        <p:spPr>
          <a:xfrm>
            <a:off x="2280345" y="65569"/>
            <a:ext cx="106332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Informed consent</a:t>
            </a:r>
            <a:endParaRPr/>
          </a:p>
        </p:txBody>
      </p:sp>
      <p:sp>
        <p:nvSpPr>
          <p:cNvPr id="716" name="Google Shape;716;p87"/>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2F9C0C77-0A78-4C21-8188-2718CCB875B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721"/>
        <p:cNvGrpSpPr/>
        <p:nvPr/>
      </p:nvGrpSpPr>
      <p:grpSpPr>
        <a:xfrm>
          <a:off x="0" y="0"/>
          <a:ext cx="0" cy="0"/>
          <a:chOff x="0" y="0"/>
          <a:chExt cx="0" cy="0"/>
        </a:xfrm>
      </p:grpSpPr>
      <p:sp>
        <p:nvSpPr>
          <p:cNvPr id="722" name="Google Shape;722;p88"/>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23" name="Google Shape;723;p88"/>
          <p:cNvSpPr/>
          <p:nvPr/>
        </p:nvSpPr>
        <p:spPr>
          <a:xfrm>
            <a:off x="515217" y="1125949"/>
            <a:ext cx="9765900" cy="52845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24" name="Google Shape;724;p88"/>
          <p:cNvSpPr txBox="1"/>
          <p:nvPr/>
        </p:nvSpPr>
        <p:spPr>
          <a:xfrm>
            <a:off x="694173" y="1291758"/>
            <a:ext cx="9408000" cy="4401300"/>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In this case remember to be specific about the most you will be asking. </a:t>
            </a:r>
            <a:endParaRPr/>
          </a:p>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It is inappropriate to request a minimum then hope that people will be willing to give you more as the need arises. </a:t>
            </a:r>
            <a:endParaRPr sz="2800">
              <a:solidFill>
                <a:srgbClr val="2D3956"/>
              </a:solidFill>
              <a:latin typeface="Tajawal ExtraBold"/>
              <a:ea typeface="Tajawal ExtraBold"/>
              <a:cs typeface="Tajawal ExtraBold"/>
              <a:sym typeface="Tajawal ExtraBold"/>
            </a:endParaRPr>
          </a:p>
          <a:p>
            <a:pPr marL="0" marR="0" lvl="0" indent="0" algn="just" rtl="0">
              <a:spcBef>
                <a:spcPts val="0"/>
              </a:spcBef>
              <a:spcAft>
                <a:spcPts val="0"/>
              </a:spcAft>
              <a:buNone/>
            </a:pPr>
            <a:endParaRPr sz="280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في هذه الحالة، تذكّر أن تكون دقيقًا بشأن الحد الأقصى لما ستطلبه من المشاركين.</a:t>
            </a:r>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فمن غير المناسب أن تطلب الحد الأدنى ثم تأمل أن يكون الناس مستعدين لتقديم المزيد عندما تظهر الحاجة لاحقًا.</a:t>
            </a:r>
            <a:endParaRPr/>
          </a:p>
          <a:p>
            <a:pPr marL="0" marR="0" lvl="0" indent="0" algn="r" rtl="0">
              <a:spcBef>
                <a:spcPts val="0"/>
              </a:spcBef>
              <a:spcAft>
                <a:spcPts val="0"/>
              </a:spcAft>
              <a:buNone/>
            </a:pPr>
            <a:endParaRPr sz="2800">
              <a:solidFill>
                <a:srgbClr val="2D3956"/>
              </a:solidFill>
              <a:latin typeface="Tajawal ExtraBold"/>
              <a:ea typeface="Tajawal ExtraBold"/>
              <a:cs typeface="Tajawal ExtraBold"/>
              <a:sym typeface="Tajawal ExtraBold"/>
            </a:endParaRPr>
          </a:p>
        </p:txBody>
      </p:sp>
      <p:sp>
        <p:nvSpPr>
          <p:cNvPr id="725" name="Google Shape;725;p88"/>
          <p:cNvSpPr txBox="1"/>
          <p:nvPr/>
        </p:nvSpPr>
        <p:spPr>
          <a:xfrm>
            <a:off x="2280345" y="65569"/>
            <a:ext cx="106332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Informed consent</a:t>
            </a:r>
            <a:endParaRPr/>
          </a:p>
        </p:txBody>
      </p:sp>
      <p:sp>
        <p:nvSpPr>
          <p:cNvPr id="726" name="Google Shape;726;p88"/>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F9406E32-BE32-449E-99BB-1FBFAA373F4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731"/>
        <p:cNvGrpSpPr/>
        <p:nvPr/>
      </p:nvGrpSpPr>
      <p:grpSpPr>
        <a:xfrm>
          <a:off x="0" y="0"/>
          <a:ext cx="0" cy="0"/>
          <a:chOff x="0" y="0"/>
          <a:chExt cx="0" cy="0"/>
        </a:xfrm>
      </p:grpSpPr>
      <p:sp>
        <p:nvSpPr>
          <p:cNvPr id="732" name="Google Shape;732;p89"/>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33" name="Google Shape;733;p89"/>
          <p:cNvSpPr/>
          <p:nvPr/>
        </p:nvSpPr>
        <p:spPr>
          <a:xfrm>
            <a:off x="515217" y="1125949"/>
            <a:ext cx="9765900" cy="37845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34" name="Google Shape;734;p89"/>
          <p:cNvSpPr txBox="1"/>
          <p:nvPr/>
        </p:nvSpPr>
        <p:spPr>
          <a:xfrm>
            <a:off x="694173" y="1291758"/>
            <a:ext cx="9408000" cy="3970200"/>
          </a:xfrm>
          <a:prstGeom prst="rect">
            <a:avLst/>
          </a:prstGeom>
          <a:noFill/>
          <a:ln>
            <a:noFill/>
          </a:ln>
        </p:spPr>
        <p:txBody>
          <a:bodyPr spcFirstLastPara="1" wrap="square" lIns="91425" tIns="45700" rIns="91425" bIns="45700" anchor="t" anchorCtr="0">
            <a:spAutoFit/>
          </a:bodyPr>
          <a:lstStyle/>
          <a:p>
            <a:pPr marL="457200" marR="0" lvl="0" indent="-279400" algn="just" rtl="0">
              <a:spcBef>
                <a:spcPts val="0"/>
              </a:spcBef>
              <a:spcAft>
                <a:spcPts val="0"/>
              </a:spcAft>
              <a:buClr>
                <a:schemeClr val="dk1"/>
              </a:buClr>
              <a:buSzPts val="2800"/>
              <a:buFont typeface="Noto Sans Symbols"/>
              <a:buNone/>
            </a:pPr>
            <a:endParaRPr sz="2800" b="1">
              <a:solidFill>
                <a:srgbClr val="2D3956"/>
              </a:solidFill>
              <a:latin typeface="Tajawal ExtraBold"/>
              <a:ea typeface="Tajawal ExtraBold"/>
              <a:cs typeface="Tajawal ExtraBold"/>
              <a:sym typeface="Tajawal ExtraBold"/>
            </a:endParaRPr>
          </a:p>
          <a:p>
            <a:pPr marL="457200" marR="0" lvl="0" indent="-457200" algn="just" rtl="0">
              <a:spcBef>
                <a:spcPts val="0"/>
              </a:spcBef>
              <a:spcAft>
                <a:spcPts val="0"/>
              </a:spcAft>
              <a:buClr>
                <a:srgbClr val="2D3956"/>
              </a:buClr>
              <a:buSzPts val="2800"/>
              <a:buFont typeface="Noto Sans Symbols"/>
              <a:buChar char="❑"/>
            </a:pPr>
            <a:r>
              <a:rPr lang="en-US" sz="2800">
                <a:solidFill>
                  <a:srgbClr val="2D3956"/>
                </a:solidFill>
                <a:latin typeface="Tajawal ExtraBold"/>
                <a:ea typeface="Tajawal ExtraBold"/>
                <a:cs typeface="Tajawal ExtraBold"/>
                <a:sym typeface="Tajawal ExtraBold"/>
              </a:rPr>
              <a:t>Include details of the purpose of the research, who will see and read your findings and what rights the participant has in terms of reading and commenting on your analysis before you share it with anyone else. </a:t>
            </a:r>
            <a:endParaRPr/>
          </a:p>
          <a:p>
            <a:pPr marL="0" marR="0" lvl="0" indent="0" algn="r" rtl="0">
              <a:spcBef>
                <a:spcPts val="0"/>
              </a:spcBef>
              <a:spcAft>
                <a:spcPts val="0"/>
              </a:spcAft>
              <a:buNone/>
            </a:pPr>
            <a:r>
              <a:rPr lang="en-US" sz="2800">
                <a:solidFill>
                  <a:srgbClr val="2D3956"/>
                </a:solidFill>
                <a:latin typeface="Tajawal ExtraBold"/>
                <a:ea typeface="Tajawal ExtraBold"/>
                <a:cs typeface="Tajawal ExtraBold"/>
                <a:sym typeface="Tajawal ExtraBold"/>
              </a:rPr>
              <a:t>قم بتضمين تفاصيل حول هدف البحث، ومن سيطّلع على نتائجك ويقرأها، وما هي حقوق المشارك فيما يتعلق بقراءة تحليلك والتعليق عليه قبل أن تشاركه مع أي طرف آخر.</a:t>
            </a:r>
            <a:endParaRPr/>
          </a:p>
          <a:p>
            <a:pPr marL="0" marR="0" lvl="0" indent="0" algn="r" rtl="0">
              <a:spcBef>
                <a:spcPts val="0"/>
              </a:spcBef>
              <a:spcAft>
                <a:spcPts val="0"/>
              </a:spcAft>
              <a:buNone/>
            </a:pPr>
            <a:endParaRPr sz="2800">
              <a:solidFill>
                <a:srgbClr val="2D3956"/>
              </a:solidFill>
              <a:latin typeface="Tajawal ExtraBold"/>
              <a:ea typeface="Tajawal ExtraBold"/>
              <a:cs typeface="Tajawal ExtraBold"/>
              <a:sym typeface="Tajawal ExtraBold"/>
            </a:endParaRPr>
          </a:p>
        </p:txBody>
      </p:sp>
      <p:sp>
        <p:nvSpPr>
          <p:cNvPr id="735" name="Google Shape;735;p89"/>
          <p:cNvSpPr txBox="1"/>
          <p:nvPr/>
        </p:nvSpPr>
        <p:spPr>
          <a:xfrm>
            <a:off x="2280345" y="65569"/>
            <a:ext cx="106332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Informed consent</a:t>
            </a:r>
            <a:endParaRPr/>
          </a:p>
        </p:txBody>
      </p:sp>
      <p:sp>
        <p:nvSpPr>
          <p:cNvPr id="736" name="Google Shape;736;p89"/>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1746237E-1591-4444-8FE9-CA92D90C72D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741"/>
        <p:cNvGrpSpPr/>
        <p:nvPr/>
      </p:nvGrpSpPr>
      <p:grpSpPr>
        <a:xfrm>
          <a:off x="0" y="0"/>
          <a:ext cx="0" cy="0"/>
          <a:chOff x="0" y="0"/>
          <a:chExt cx="0" cy="0"/>
        </a:xfrm>
      </p:grpSpPr>
      <p:sp>
        <p:nvSpPr>
          <p:cNvPr id="742" name="Google Shape;742;p90"/>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43" name="Google Shape;743;p90"/>
          <p:cNvSpPr/>
          <p:nvPr/>
        </p:nvSpPr>
        <p:spPr>
          <a:xfrm>
            <a:off x="515217" y="1125949"/>
            <a:ext cx="9765900" cy="5579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44" name="Google Shape;744;p90"/>
          <p:cNvSpPr txBox="1"/>
          <p:nvPr/>
        </p:nvSpPr>
        <p:spPr>
          <a:xfrm>
            <a:off x="694173" y="1136132"/>
            <a:ext cx="9408000" cy="5693826"/>
          </a:xfrm>
          <a:prstGeom prst="rect">
            <a:avLst/>
          </a:prstGeom>
          <a:noFill/>
          <a:ln>
            <a:noFill/>
          </a:ln>
        </p:spPr>
        <p:txBody>
          <a:bodyPr spcFirstLastPara="1" wrap="square" lIns="91425" tIns="45700" rIns="91425" bIns="45700" anchor="t" anchorCtr="0">
            <a:spAutoFit/>
          </a:bodyPr>
          <a:lstStyle/>
          <a:p>
            <a:pPr marL="457200" marR="0" lvl="0" indent="-457200" algn="just" rtl="0">
              <a:spcBef>
                <a:spcPts val="0"/>
              </a:spcBef>
              <a:spcAft>
                <a:spcPts val="0"/>
              </a:spcAft>
              <a:buClr>
                <a:srgbClr val="2D3956"/>
              </a:buClr>
              <a:buSzPts val="2800"/>
              <a:buFont typeface="Noto Sans Symbols"/>
              <a:buChar char="❑"/>
            </a:pPr>
            <a:r>
              <a:rPr lang="en-US" sz="2800" dirty="0">
                <a:solidFill>
                  <a:srgbClr val="2D3956"/>
                </a:solidFill>
                <a:latin typeface="Tajawal ExtraBold"/>
                <a:ea typeface="Tajawal ExtraBold"/>
                <a:cs typeface="Tajawal ExtraBold"/>
                <a:sym typeface="Tajawal ExtraBold"/>
              </a:rPr>
              <a:t>This usually means providing a written statement, giving your potential participant time to read and take in the information, then sign only when they are satisfied with the procedures. </a:t>
            </a:r>
            <a:endParaRPr dirty="0"/>
          </a:p>
          <a:p>
            <a:pPr marL="457200" marR="0" lvl="0" indent="-457200" algn="just" rtl="0">
              <a:spcBef>
                <a:spcPts val="0"/>
              </a:spcBef>
              <a:spcAft>
                <a:spcPts val="0"/>
              </a:spcAft>
              <a:buClr>
                <a:srgbClr val="2D3956"/>
              </a:buClr>
              <a:buSzPts val="2800"/>
              <a:buFont typeface="Noto Sans Symbols"/>
              <a:buChar char="❑"/>
            </a:pPr>
            <a:r>
              <a:rPr lang="en-US" sz="2800" dirty="0">
                <a:solidFill>
                  <a:srgbClr val="2D3956"/>
                </a:solidFill>
                <a:latin typeface="Tajawal ExtraBold"/>
                <a:ea typeface="Tajawal ExtraBold"/>
                <a:cs typeface="Tajawal ExtraBold"/>
                <a:sym typeface="Tajawal ExtraBold"/>
              </a:rPr>
              <a:t>It always helps to leave a signed copy of the informed consent form with your research participants so they have this for reference.</a:t>
            </a:r>
            <a:endParaRPr sz="2800" dirty="0">
              <a:solidFill>
                <a:srgbClr val="2D3956"/>
              </a:solidFill>
              <a:latin typeface="Tajawal ExtraBold"/>
              <a:ea typeface="Tajawal ExtraBold"/>
              <a:cs typeface="Tajawal ExtraBold"/>
              <a:sym typeface="Tajawal ExtraBold"/>
            </a:endParaRPr>
          </a:p>
          <a:p>
            <a:pPr marL="0" marR="0" lvl="0" indent="0" algn="r" rtl="0">
              <a:spcBef>
                <a:spcPts val="0"/>
              </a:spcBef>
              <a:spcAft>
                <a:spcPts val="0"/>
              </a:spcAft>
              <a:buNone/>
            </a:pPr>
            <a:r>
              <a:rPr lang="en-US" sz="2800" dirty="0" err="1">
                <a:solidFill>
                  <a:srgbClr val="2D3956"/>
                </a:solidFill>
                <a:latin typeface="Tajawal ExtraBold"/>
                <a:ea typeface="Tajawal ExtraBold"/>
                <a:cs typeface="Tajawal ExtraBold"/>
                <a:sym typeface="Tajawal ExtraBold"/>
              </a:rPr>
              <a:t>هذا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يعني</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عادةً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تقديم</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بيان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مكتوب</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ومنح</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المشارك</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المحتمل</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وقتًا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لقراءته</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واستيعاب</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المعلومات</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ثم</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التوقيع</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فقط</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عندما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يشعر</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بالرضا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عن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الإجراءات</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المتبعة</a:t>
            </a:r>
            <a:r>
              <a:rPr lang="en-US" sz="2800" dirty="0">
                <a:solidFill>
                  <a:srgbClr val="2D3956"/>
                </a:solidFill>
                <a:latin typeface="Tajawal ExtraBold"/>
                <a:ea typeface="Tajawal ExtraBold"/>
                <a:cs typeface="Tajawal ExtraBold"/>
                <a:sym typeface="Tajawal ExtraBold"/>
              </a:rPr>
              <a:t>.</a:t>
            </a:r>
            <a:endParaRPr dirty="0"/>
          </a:p>
          <a:p>
            <a:pPr marL="0" marR="0" lvl="0" indent="0" algn="r" rtl="0">
              <a:spcBef>
                <a:spcPts val="0"/>
              </a:spcBef>
              <a:spcAft>
                <a:spcPts val="0"/>
              </a:spcAft>
              <a:buNone/>
            </a:pPr>
            <a:r>
              <a:rPr lang="en-US" sz="2800" dirty="0" err="1">
                <a:solidFill>
                  <a:srgbClr val="2D3956"/>
                </a:solidFill>
                <a:latin typeface="Tajawal ExtraBold"/>
                <a:ea typeface="Tajawal ExtraBold"/>
                <a:cs typeface="Tajawal ExtraBold"/>
                <a:sym typeface="Tajawal ExtraBold"/>
              </a:rPr>
              <a:t>ومن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المفيد</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دائمًا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أن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تترك</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نسخة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موقعة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من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نموذج</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الموافقة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المستنيرة</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مع</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المشاركين</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في</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البحث</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ليحتفظوا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بها</a:t>
            </a:r>
            <a:r>
              <a:rPr lang="en-US" sz="2800" dirty="0">
                <a:solidFill>
                  <a:srgbClr val="2D3956"/>
                </a:solidFill>
                <a:latin typeface="Tajawal ExtraBold"/>
                <a:ea typeface="Tajawal ExtraBold"/>
                <a:cs typeface="Tajawal ExtraBold"/>
                <a:sym typeface="Tajawal ExtraBold"/>
              </a:rPr>
              <a:t> </a:t>
            </a:r>
            <a:r>
              <a:rPr lang="en-US" sz="2800" dirty="0" err="1">
                <a:solidFill>
                  <a:srgbClr val="2D3956"/>
                </a:solidFill>
                <a:latin typeface="Tajawal ExtraBold"/>
                <a:ea typeface="Tajawal ExtraBold"/>
                <a:cs typeface="Tajawal ExtraBold"/>
                <a:sym typeface="Tajawal ExtraBold"/>
              </a:rPr>
              <a:t>كمرجع</a:t>
            </a:r>
            <a:r>
              <a:rPr lang="en-US" sz="2800" dirty="0">
                <a:solidFill>
                  <a:srgbClr val="2D3956"/>
                </a:solidFill>
                <a:latin typeface="Tajawal ExtraBold"/>
                <a:ea typeface="Tajawal ExtraBold"/>
                <a:cs typeface="Tajawal ExtraBold"/>
                <a:sym typeface="Tajawal ExtraBold"/>
              </a:rPr>
              <a:t>.</a:t>
            </a:r>
            <a:endParaRPr dirty="0"/>
          </a:p>
          <a:p>
            <a:pPr marL="0" marR="0" lvl="0" indent="0" algn="r" rtl="0">
              <a:spcBef>
                <a:spcPts val="0"/>
              </a:spcBef>
              <a:spcAft>
                <a:spcPts val="0"/>
              </a:spcAft>
              <a:buNone/>
            </a:pPr>
            <a:endParaRPr sz="2800" b="1" dirty="0">
              <a:solidFill>
                <a:srgbClr val="2D3956"/>
              </a:solidFill>
              <a:latin typeface="Tajawal ExtraBold"/>
              <a:ea typeface="Tajawal ExtraBold"/>
              <a:cs typeface="Tajawal ExtraBold"/>
              <a:sym typeface="Tajawal ExtraBold"/>
            </a:endParaRPr>
          </a:p>
        </p:txBody>
      </p:sp>
      <p:sp>
        <p:nvSpPr>
          <p:cNvPr id="745" name="Google Shape;745;p90"/>
          <p:cNvSpPr txBox="1"/>
          <p:nvPr/>
        </p:nvSpPr>
        <p:spPr>
          <a:xfrm>
            <a:off x="2280345" y="65569"/>
            <a:ext cx="106332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Informed consent</a:t>
            </a:r>
            <a:endParaRPr/>
          </a:p>
        </p:txBody>
      </p:sp>
      <p:sp>
        <p:nvSpPr>
          <p:cNvPr id="746" name="Google Shape;746;p90"/>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281DF0A6-768D-4A42-A2D0-9662EEA446B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751"/>
        <p:cNvGrpSpPr/>
        <p:nvPr/>
      </p:nvGrpSpPr>
      <p:grpSpPr>
        <a:xfrm>
          <a:off x="0" y="0"/>
          <a:ext cx="0" cy="0"/>
          <a:chOff x="0" y="0"/>
          <a:chExt cx="0" cy="0"/>
        </a:xfrm>
      </p:grpSpPr>
      <p:sp>
        <p:nvSpPr>
          <p:cNvPr id="752" name="Google Shape;752;p91"/>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53" name="Google Shape;753;p91"/>
          <p:cNvSpPr txBox="1"/>
          <p:nvPr/>
        </p:nvSpPr>
        <p:spPr>
          <a:xfrm>
            <a:off x="2280346" y="65569"/>
            <a:ext cx="83190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Informed consent</a:t>
            </a:r>
            <a:endParaRPr/>
          </a:p>
        </p:txBody>
      </p:sp>
      <p:pic>
        <p:nvPicPr>
          <p:cNvPr id="754" name="Google Shape;754;p91"/>
          <p:cNvPicPr preferRelativeResize="0"/>
          <p:nvPr/>
        </p:nvPicPr>
        <p:blipFill rotWithShape="1">
          <a:blip r:embed="rId3">
            <a:alphaModFix/>
          </a:blip>
          <a:srcRect/>
          <a:stretch/>
        </p:blipFill>
        <p:spPr>
          <a:xfrm>
            <a:off x="497466" y="1038396"/>
            <a:ext cx="10978704" cy="4952309"/>
          </a:xfrm>
          <a:prstGeom prst="rect">
            <a:avLst/>
          </a:prstGeom>
          <a:noFill/>
          <a:ln>
            <a:noFill/>
          </a:ln>
        </p:spPr>
      </p:pic>
      <p:sp>
        <p:nvSpPr>
          <p:cNvPr id="755" name="Google Shape;755;p91"/>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7" name="Graphic 21">
            <a:extLst>
              <a:ext uri="{FF2B5EF4-FFF2-40B4-BE49-F238E27FC236}">
                <a16:creationId xmlns:a16="http://schemas.microsoft.com/office/drawing/2014/main" id="{8DBE8507-7003-405C-B336-E610A50086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760"/>
        <p:cNvGrpSpPr/>
        <p:nvPr/>
      </p:nvGrpSpPr>
      <p:grpSpPr>
        <a:xfrm>
          <a:off x="0" y="0"/>
          <a:ext cx="0" cy="0"/>
          <a:chOff x="0" y="0"/>
          <a:chExt cx="0" cy="0"/>
        </a:xfrm>
      </p:grpSpPr>
      <p:sp>
        <p:nvSpPr>
          <p:cNvPr id="762" name="Google Shape;762;p92"/>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63" name="Google Shape;763;p92"/>
          <p:cNvSpPr txBox="1"/>
          <p:nvPr/>
        </p:nvSpPr>
        <p:spPr>
          <a:xfrm>
            <a:off x="2280345" y="65569"/>
            <a:ext cx="106332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Informed consent</a:t>
            </a:r>
            <a:endParaRPr/>
          </a:p>
        </p:txBody>
      </p:sp>
      <p:pic>
        <p:nvPicPr>
          <p:cNvPr id="764" name="Google Shape;764;p92"/>
          <p:cNvPicPr preferRelativeResize="0"/>
          <p:nvPr/>
        </p:nvPicPr>
        <p:blipFill rotWithShape="1">
          <a:blip r:embed="rId3">
            <a:alphaModFix/>
          </a:blip>
          <a:srcRect/>
          <a:stretch/>
        </p:blipFill>
        <p:spPr>
          <a:xfrm>
            <a:off x="1329595" y="1172331"/>
            <a:ext cx="9529212" cy="4187527"/>
          </a:xfrm>
          <a:prstGeom prst="rect">
            <a:avLst/>
          </a:prstGeom>
          <a:noFill/>
          <a:ln>
            <a:noFill/>
          </a:ln>
        </p:spPr>
      </p:pic>
      <p:sp>
        <p:nvSpPr>
          <p:cNvPr id="765" name="Google Shape;765;p92"/>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5F05E96C-259C-48CE-B53B-71A9FD26CF2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770"/>
        <p:cNvGrpSpPr/>
        <p:nvPr/>
      </p:nvGrpSpPr>
      <p:grpSpPr>
        <a:xfrm>
          <a:off x="0" y="0"/>
          <a:ext cx="0" cy="0"/>
          <a:chOff x="0" y="0"/>
          <a:chExt cx="0" cy="0"/>
        </a:xfrm>
      </p:grpSpPr>
      <p:sp>
        <p:nvSpPr>
          <p:cNvPr id="771" name="Google Shape;771;p93"/>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72" name="Google Shape;772;p93"/>
          <p:cNvSpPr txBox="1"/>
          <p:nvPr/>
        </p:nvSpPr>
        <p:spPr>
          <a:xfrm>
            <a:off x="2280345" y="65569"/>
            <a:ext cx="106332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Informed consent</a:t>
            </a:r>
            <a:endParaRPr/>
          </a:p>
        </p:txBody>
      </p:sp>
      <p:pic>
        <p:nvPicPr>
          <p:cNvPr id="773" name="Google Shape;773;p93"/>
          <p:cNvPicPr preferRelativeResize="0"/>
          <p:nvPr/>
        </p:nvPicPr>
        <p:blipFill rotWithShape="1">
          <a:blip r:embed="rId3">
            <a:alphaModFix/>
          </a:blip>
          <a:srcRect/>
          <a:stretch/>
        </p:blipFill>
        <p:spPr>
          <a:xfrm>
            <a:off x="1669774" y="1103386"/>
            <a:ext cx="9002351" cy="4374580"/>
          </a:xfrm>
          <a:prstGeom prst="rect">
            <a:avLst/>
          </a:prstGeom>
          <a:noFill/>
          <a:ln>
            <a:noFill/>
          </a:ln>
        </p:spPr>
      </p:pic>
      <p:sp>
        <p:nvSpPr>
          <p:cNvPr id="774" name="Google Shape;774;p93"/>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7" name="Graphic 21">
            <a:extLst>
              <a:ext uri="{FF2B5EF4-FFF2-40B4-BE49-F238E27FC236}">
                <a16:creationId xmlns:a16="http://schemas.microsoft.com/office/drawing/2014/main" id="{8AFE8749-14C2-43D2-A23F-71CCFE608AE3}"/>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779"/>
        <p:cNvGrpSpPr/>
        <p:nvPr/>
      </p:nvGrpSpPr>
      <p:grpSpPr>
        <a:xfrm>
          <a:off x="0" y="0"/>
          <a:ext cx="0" cy="0"/>
          <a:chOff x="0" y="0"/>
          <a:chExt cx="0" cy="0"/>
        </a:xfrm>
      </p:grpSpPr>
      <p:sp>
        <p:nvSpPr>
          <p:cNvPr id="780" name="Google Shape;780;p94"/>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81" name="Google Shape;781;p94"/>
          <p:cNvSpPr txBox="1"/>
          <p:nvPr/>
        </p:nvSpPr>
        <p:spPr>
          <a:xfrm>
            <a:off x="2280345" y="65569"/>
            <a:ext cx="106332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rgbClr val="2D3956"/>
                </a:solidFill>
                <a:latin typeface="Tajawal ExtraBold"/>
                <a:ea typeface="Tajawal ExtraBold"/>
                <a:cs typeface="Tajawal ExtraBold"/>
                <a:sym typeface="Tajawal ExtraBold"/>
              </a:rPr>
              <a:t>Informed consent</a:t>
            </a:r>
            <a:endParaRPr/>
          </a:p>
        </p:txBody>
      </p:sp>
      <p:pic>
        <p:nvPicPr>
          <p:cNvPr id="782" name="Google Shape;782;p94"/>
          <p:cNvPicPr preferRelativeResize="0"/>
          <p:nvPr/>
        </p:nvPicPr>
        <p:blipFill rotWithShape="1">
          <a:blip r:embed="rId3">
            <a:alphaModFix/>
          </a:blip>
          <a:srcRect/>
          <a:stretch/>
        </p:blipFill>
        <p:spPr>
          <a:xfrm>
            <a:off x="1577354" y="1624773"/>
            <a:ext cx="9094771" cy="3282643"/>
          </a:xfrm>
          <a:prstGeom prst="rect">
            <a:avLst/>
          </a:prstGeom>
          <a:noFill/>
          <a:ln>
            <a:noFill/>
          </a:ln>
        </p:spPr>
      </p:pic>
      <p:sp>
        <p:nvSpPr>
          <p:cNvPr id="783" name="Google Shape;783;p94"/>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7" name="Graphic 21">
            <a:extLst>
              <a:ext uri="{FF2B5EF4-FFF2-40B4-BE49-F238E27FC236}">
                <a16:creationId xmlns:a16="http://schemas.microsoft.com/office/drawing/2014/main" id="{21A327CD-C0D1-45F7-8B22-DBDFDC74961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3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BCFEDF1-62C4-43FD-AB92-8AADC97D74B1}">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EC49FF67-F9C0-4ED3-9394-33D38D376E9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C236485-BBE1-4E71-B3AA-1D66754CDC1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2716</Words>
  <Application>Microsoft Office PowerPoint</Application>
  <PresentationFormat>Widescreen</PresentationFormat>
  <Paragraphs>192</Paragraphs>
  <Slides>44</Slides>
  <Notes>43</Notes>
  <HiddenSlides>0</HiddenSlides>
  <MMClips>0</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44</vt:i4>
      </vt:variant>
    </vt:vector>
  </HeadingPairs>
  <TitlesOfParts>
    <vt:vector size="55" baseType="lpstr">
      <vt:lpstr>Alexandria</vt:lpstr>
      <vt:lpstr>Arial</vt:lpstr>
      <vt:lpstr>Calibri</vt:lpstr>
      <vt:lpstr>Calibri Light</vt:lpstr>
      <vt:lpstr>Noto Sans Symbols</vt:lpstr>
      <vt:lpstr>Tajawal ExtraBold</vt:lpstr>
      <vt:lpstr>Tajawal Medium</vt:lpstr>
      <vt:lpstr>Times New Roman</vt:lpstr>
      <vt:lpstr>3_Office Theme</vt:lpstr>
      <vt:lpstr>1_Office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acer</dc:creator>
  <cp:lastModifiedBy>Dr</cp:lastModifiedBy>
  <cp:revision>2</cp:revision>
  <dcterms:modified xsi:type="dcterms:W3CDTF">2026-08-30T14:08:27Z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