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484" r:id="rId2"/>
    <p:sldId id="303" r:id="rId3"/>
    <p:sldId id="276" r:id="rId4"/>
    <p:sldId id="521" r:id="rId5"/>
    <p:sldId id="558" r:id="rId6"/>
    <p:sldId id="562" r:id="rId7"/>
    <p:sldId id="563" r:id="rId8"/>
    <p:sldId id="564" r:id="rId9"/>
    <p:sldId id="582" r:id="rId10"/>
    <p:sldId id="565" r:id="rId11"/>
    <p:sldId id="583" r:id="rId12"/>
    <p:sldId id="566" r:id="rId13"/>
    <p:sldId id="567" r:id="rId14"/>
    <p:sldId id="586" r:id="rId15"/>
    <p:sldId id="587" r:id="rId16"/>
    <p:sldId id="588" r:id="rId17"/>
    <p:sldId id="571" r:id="rId18"/>
    <p:sldId id="572" r:id="rId19"/>
    <p:sldId id="584" r:id="rId20"/>
    <p:sldId id="573" r:id="rId21"/>
    <p:sldId id="574" r:id="rId22"/>
    <p:sldId id="575" r:id="rId23"/>
    <p:sldId id="590" r:id="rId24"/>
    <p:sldId id="576" r:id="rId25"/>
    <p:sldId id="577" r:id="rId26"/>
    <p:sldId id="589" r:id="rId27"/>
    <p:sldId id="578" r:id="rId28"/>
    <p:sldId id="591" r:id="rId29"/>
    <p:sldId id="579" r:id="rId30"/>
    <p:sldId id="580" r:id="rId31"/>
    <p:sldId id="581" r:id="rId32"/>
    <p:sldId id="561" r:id="rId33"/>
    <p:sldId id="592" r:id="rId34"/>
    <p:sldId id="596" r:id="rId35"/>
    <p:sldId id="595" r:id="rId36"/>
    <p:sldId id="593" r:id="rId37"/>
    <p:sldId id="594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521"/>
            <p14:sldId id="558"/>
            <p14:sldId id="562"/>
            <p14:sldId id="563"/>
            <p14:sldId id="564"/>
            <p14:sldId id="582"/>
            <p14:sldId id="565"/>
            <p14:sldId id="583"/>
            <p14:sldId id="566"/>
            <p14:sldId id="567"/>
            <p14:sldId id="586"/>
            <p14:sldId id="587"/>
            <p14:sldId id="588"/>
            <p14:sldId id="571"/>
            <p14:sldId id="572"/>
            <p14:sldId id="584"/>
            <p14:sldId id="573"/>
            <p14:sldId id="574"/>
            <p14:sldId id="575"/>
            <p14:sldId id="590"/>
            <p14:sldId id="576"/>
            <p14:sldId id="577"/>
            <p14:sldId id="589"/>
            <p14:sldId id="578"/>
            <p14:sldId id="591"/>
            <p14:sldId id="579"/>
            <p14:sldId id="580"/>
            <p14:sldId id="581"/>
            <p14:sldId id="561"/>
            <p14:sldId id="592"/>
            <p14:sldId id="596"/>
            <p14:sldId id="595"/>
            <p14:sldId id="593"/>
            <p14:sldId id="594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7BA5AA-79D0-437E-2EA1-88CD751E09D0}" v="560" dt="2025-12-11T21:22:17.3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filezilla-project.org/download.php?type=server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699474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Network 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>
                <a:solidFill>
                  <a:srgbClr val="00B0F0"/>
                </a:solidFill>
                <a:latin typeface="Times New Roman"/>
                <a:cs typeface="Times New Roman"/>
              </a:rPr>
              <a:t>in Python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rgbClr val="000000"/>
                </a:solidFill>
                <a:latin typeface="Times New Roman"/>
                <a:cs typeface="Times New Roman"/>
              </a:rPr>
              <a:t>Lecture 10</a:t>
            </a:r>
            <a:endParaRPr lang="en-US" sz="28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5227457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File Transfer Protocol</a:t>
            </a:r>
          </a:p>
          <a:p>
            <a:r>
              <a:rPr lang="en-US" sz="4200" b="1">
                <a:solidFill>
                  <a:srgbClr val="00B0F0"/>
                </a:solidFill>
                <a:latin typeface="Times New Roman"/>
                <a:cs typeface="Times New Roman"/>
              </a:rPr>
              <a:t>In Python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/>
                <a:cs typeface="Times New Roman"/>
              </a:rPr>
              <a:t>Lecture 10</a:t>
            </a:r>
            <a:endParaRPr lang="en-US" sz="28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RECAP: LECTURE 9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Sending Emails.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Securing Emails.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Retrieving Emails.</a:t>
            </a:r>
            <a:endParaRPr lang="en-US"/>
          </a:p>
          <a:p>
            <a:pPr marL="342900" indent="-34290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5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File Transfer Protocol.</a:t>
            </a:r>
            <a:endParaRPr lang="en-US"/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FTP Python Module.</a:t>
            </a: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Creating an FTP Client.</a:t>
            </a:r>
          </a:p>
          <a:p>
            <a:pPr marL="285750" indent="-285750">
              <a:buFont typeface="Arial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7059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FTP is a standard internet protocol provided by TCP/IP used for transmitting/downloading files between client and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FTP provides the sharing of files.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FTP overcomes the problem of transferring and translating file types between different operating systems.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FILE TRANSFER PROTOCOL</a:t>
            </a:r>
          </a:p>
        </p:txBody>
      </p:sp>
    </p:spTree>
    <p:extLst>
      <p:ext uri="{BB962C8B-B14F-4D97-AF65-F5344CB8AC3E}">
        <p14:creationId xmlns:p14="http://schemas.microsoft.com/office/powerpoint/2010/main" val="7892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PARTS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9FE322A3-51FD-C9A0-93EE-EA7F71152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4716" y="2047719"/>
            <a:ext cx="7435515" cy="3912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20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FTP client has three components: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user interface.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control process.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data transfer process.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server has two components: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server control process.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The server data transfer process.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561293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PARTS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09738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FTP actually uses two TCP connections during operation.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control connection: </a:t>
            </a:r>
            <a:endParaRPr lang="en-US" dirty="0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Carries commands and the resulting acknowledgments or error codes.</a:t>
            </a:r>
            <a:endParaRPr lang="en-US" dirty="0"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Uses very simple rules for communication.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Remains opened during the entire interactive FTP session.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9931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COMMUNICATION CONNECTIONS</a:t>
            </a:r>
          </a:p>
        </p:txBody>
      </p:sp>
    </p:spTree>
    <p:extLst>
      <p:ext uri="{BB962C8B-B14F-4D97-AF65-F5344CB8AC3E}">
        <p14:creationId xmlns:p14="http://schemas.microsoft.com/office/powerpoint/2010/main" val="14582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data transfer connection: 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Used for transmitting file data or other blocks of information, such as directory listings.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Uses very complex rules as data types may vary.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Opens when a command comes for transferring the files and closes when the file is transferred.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62842"/>
            <a:ext cx="69931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COMMUNICATION CONNECTIONS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3A9AD8-74E0-78E5-1A8B-37F3E8ADCF42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5766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OPEN: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used to open new connection with the server.</a:t>
            </a:r>
            <a:endParaRPr lang="en-US" b="1" dirty="0"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USER: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sends the user identification to the server.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PASS: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sends the user password to the server.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CWD: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allows the user to work with a different directory without altering his login information.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5158"/>
            <a:ext cx="5572831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CONTROL CONNECTION COMMANDS</a:t>
            </a:r>
          </a:p>
        </p:txBody>
      </p:sp>
    </p:spTree>
    <p:extLst>
      <p:ext uri="{BB962C8B-B14F-4D97-AF65-F5344CB8AC3E}">
        <p14:creationId xmlns:p14="http://schemas.microsoft.com/office/powerpoint/2010/main" val="43334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MKD: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causes the directory specified in the path-name to be created as a directory.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PUT: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used to put a file in the server.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CLOSE: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used to close connection with the server.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775158"/>
            <a:ext cx="5572831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CONTROL CONNECTION COMMANDS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5502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FileZilla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is a free and open-source, cross-platform FTP application.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Run the executable and complete the installation. 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While installation, set the server administration password and remember the server administration port.</a:t>
            </a:r>
            <a:endParaRPr lang="en-US"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724"/>
            <a:ext cx="55728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FTP SERVER</a:t>
            </a:r>
          </a:p>
        </p:txBody>
      </p:sp>
      <p:pic>
        <p:nvPicPr>
          <p:cNvPr id="4" name="Picture 3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ADF716E2-25CE-075B-27AB-661694414F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4249" y="4279642"/>
            <a:ext cx="3577086" cy="172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62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724"/>
            <a:ext cx="55728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FTP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005A34D-F297-C3AE-995D-E9D599C79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9784" y="1863485"/>
            <a:ext cx="5728658" cy="402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5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724"/>
            <a:ext cx="55728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FTP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005A34D-F297-C3AE-995D-E9D599C79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9784" y="1864263"/>
            <a:ext cx="5728658" cy="402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77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724"/>
            <a:ext cx="55728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FTP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005A34D-F297-C3AE-995D-E9D599C79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211" y="1864263"/>
            <a:ext cx="5705804" cy="402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61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5FEE6B-3A39-2C0C-76B6-6A17DF3623B6}"/>
              </a:ext>
            </a:extLst>
          </p:cNvPr>
          <p:cNvSpPr txBox="1"/>
          <p:nvPr/>
        </p:nvSpPr>
        <p:spPr>
          <a:xfrm>
            <a:off x="2513150" y="1177724"/>
            <a:ext cx="557283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LOCAL FTP SERVER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EBFD2A2-39DA-929E-E21A-D83D5D3C1CB0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C005A34D-F297-C3AE-995D-E9D599C79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2420" y="1800037"/>
            <a:ext cx="6237765" cy="414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3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MODULE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Python provides FTP module in its standard library called 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ftplib</a:t>
            </a:r>
            <a:r>
              <a:rPr lang="en-US" sz="2400" b="1">
                <a:solidFill>
                  <a:srgbClr val="00B0F0"/>
                </a:solidFill>
                <a:latin typeface="Times New Roman"/>
                <a:cs typeface="Times New Roman"/>
              </a:rPr>
              <a:t> </a:t>
            </a: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that implements the client side of the FTP protocol.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Features: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Connecting to an FTP server.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Navigating its structure.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Downloading files from the FTP server.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Uploading files to an FTP server.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24066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MODULE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FTP():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create an FTP client instance.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FTP_TLS():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create an FTP client instance under a secure connection.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connect():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connect to an 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login():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login to an 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prot_p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used with a secure FTP connection.</a:t>
            </a: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8150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MODULE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pwd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get current working directory in FTP server.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cwd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change the working directory.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nlst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return a list of file and folder names in a working directory.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storbinary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used to upload a file to an FTP server.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retrbinary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used to download a file from an FTP server.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9A0CA4-E44C-459B-5701-454B74333E7B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9208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MODULE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rename():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rename a file or folder in an FTP server.</a:t>
            </a:r>
            <a:endParaRPr lang="en-US" dirty="0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delete():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delete a file or folder from an 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rmd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delete a folder from an 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cs typeface="Times New Roman"/>
              </a:rPr>
              <a:t>mkd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create a folder in an 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400" b="1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size():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return the size of a file in an FTP server.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quit():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close an FTP server connection.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56D307-5AF6-7D97-0F84-E5C7D758C3E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25872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Connection steps: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Set up connection parameters.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Create an FTP client instance.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Connect to FTP server.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Login to FTP server.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Perform required operation on FTP server.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Close connection.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4965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import ftplib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"localhost"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21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ftpusername =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yourUserName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youPassword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ftp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ftplib.FTP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ftp.connect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ftp.login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ftpusername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();             print("FTP handling performed successfully")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AA8C14-777B-C1D1-D461-955EAAC77986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66877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AA8C14-777B-C1D1-D461-955EAAC77986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72060374-6EB8-6C20-888E-104A315B2F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3547" y="1910250"/>
            <a:ext cx="7044905" cy="392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2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SECURED 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7443FF3D-9FE9-92B7-E3C6-E1CD954B30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556" y="1762648"/>
            <a:ext cx="6308358" cy="422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29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SECURED 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import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ftplib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"localhost"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21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ftpusername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yourUserName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youPassword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ftp 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ftplib.FTP_TLS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ftp.connect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ftp.login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ftpusername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ftp.prot_p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();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();    print("FTP handling performed successfully")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250172-4446-812E-2C0D-26CD2A0B9BFB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310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FTP CLIENT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AA8C14-777B-C1D1-D461-955EAAC77986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0B50A2B6-1527-0297-9F2C-A4529C2859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8763" y="1804584"/>
            <a:ext cx="5767566" cy="414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67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WORKING ON 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import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ftplib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"localhost";  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21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ftpusername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yourUserName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 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youPassword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ftp 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ftplib.FTP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ftp.connect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ftphost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ftpport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ftp.login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ftpusername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,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ftppassword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ftp.cwd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('/your/configured/path')   </a:t>
            </a:r>
            <a:r>
              <a:rPr lang="en-US" sz="2400" dirty="0">
                <a:solidFill>
                  <a:srgbClr val="FF0000"/>
                </a:solidFill>
                <a:latin typeface="Times New Roman"/>
                <a:cs typeface="Times New Roman"/>
              </a:rPr>
              <a:t>#ftplib.error_perm</a:t>
            </a:r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9104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WORKING ON 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endParaRPr lang="en-US" sz="2400" dirty="0" err="1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 ftp.pwd() 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fileNames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ftp.nlst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for file in 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fileNames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: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     print(file)</a:t>
            </a:r>
            <a:endParaRPr lang="en-US" dirty="0"/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7094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WORKING ON 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 with open("message.txt", 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rb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') as file:</a:t>
            </a:r>
            <a:endParaRPr lang="en-US" sz="2400" err="1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rescode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ftp.storbinary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STOR 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message.txt", file,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blocksize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= 1024*1024)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if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rescode.startswith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("226"):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print("File uploaded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seccussefuly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else: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print("File not uploaded!")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3B07EB-21F6-3994-B45A-D26A3A2C996B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5935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WORKING ON 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 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with open("message.txt", '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wb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') as file: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rescode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=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ftp.retrbinary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>
                <a:solidFill>
                  <a:srgbClr val="FFC000"/>
                </a:solidFill>
                <a:latin typeface="Times New Roman"/>
                <a:cs typeface="Times New Roman"/>
              </a:rPr>
              <a:t>RETR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message.txt",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file.write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)</a:t>
            </a:r>
            <a:b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</a:br>
            <a:endParaRPr lang="en-US" sz="240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if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rescode.startswith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("226"):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print("File downloaded 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seccussefuly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else: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        print("File not uploaded!")</a:t>
            </a:r>
          </a:p>
          <a:p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0B0693-4196-ABEA-03C5-937875143CB7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62255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WORKING ON FTP SERVER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Code: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 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ftp.rename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oldFileName.extension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", 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newFileName.extension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ftp.delete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fileName.extension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ftp.mkd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folderName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ftp.rmd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folderName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ftp.size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("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fileName.extension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"))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print(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ftp.dir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())</a:t>
            </a:r>
          </a:p>
          <a:p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      </a:t>
            </a:r>
            <a:r>
              <a:rPr lang="en-US" sz="2400" dirty="0" err="1">
                <a:solidFill>
                  <a:srgbClr val="00B0F0"/>
                </a:solidFill>
                <a:latin typeface="Times New Roman"/>
                <a:cs typeface="Times New Roman"/>
              </a:rPr>
              <a:t>ftp.quit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()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1ADB90-BBE8-2D75-1939-74409FFC8B0B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98865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Write a program to create your own FTP client to upload and download files to a specific location in your machine.</a:t>
            </a:r>
            <a:endParaRPr lang="en-US" sz="240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40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451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C7C99-88DF-D69A-FB19-400163F41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77CDFC-7F82-546C-C170-A8B053AF2EB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0EBF6E-5F30-0D84-32F7-10FBFB1316AE}"/>
              </a:ext>
            </a:extLst>
          </p:cNvPr>
          <p:cNvSpPr txBox="1"/>
          <p:nvPr/>
        </p:nvSpPr>
        <p:spPr>
          <a:xfrm>
            <a:off x="1348584" y="3089408"/>
            <a:ext cx="9351047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800" b="1" dirty="0">
                <a:solidFill>
                  <a:srgbClr val="0070C0"/>
                </a:solidFill>
                <a:latin typeface="Times New Roman"/>
                <a:ea typeface="+mn-lt"/>
                <a:cs typeface="+mn-lt"/>
              </a:rPr>
              <a:t>PYTHON UPDATES in NETWORK PROGRAMMING</a:t>
            </a:r>
            <a:endParaRPr lang="en-US" sz="4800">
              <a:ea typeface="Calibri"/>
              <a:cs typeface="Calibri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B51212-05E3-BD53-1EAB-7F98E84F73E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A0CCC3-8B2F-E3E1-DFDC-66C674AABA8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29392BA-DFE1-BF69-9592-35DFEF3F187F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3CFB04-6511-4338-9FE3-C267349A4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3CFC827-CDC1-B18F-BC33-505FAFB2DCB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5762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6992B-D5E2-D06D-4557-F590EFDEB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4AD6A2-8161-3EE9-0261-D357056602E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67B2CF-F268-D3CE-E165-08AA82FD639B}"/>
              </a:ext>
            </a:extLst>
          </p:cNvPr>
          <p:cNvSpPr txBox="1"/>
          <p:nvPr/>
        </p:nvSpPr>
        <p:spPr>
          <a:xfrm>
            <a:off x="2513150" y="1220351"/>
            <a:ext cx="935104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ea typeface="+mn-lt"/>
                <a:cs typeface="+mn-lt"/>
              </a:rPr>
              <a:t>SYNCHRONOUS vs. ASYNCHRONOUS</a:t>
            </a:r>
            <a:endParaRPr lang="en-US" sz="2800" b="1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5187F2-50E9-FE1F-8580-C566CE594FE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5C7466-2AD6-4C73-8698-DC985C5601E3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58BF0C-5505-8EEF-034F-273C8831211F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8FE9306-47A8-282D-7350-37979502678C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Synchronous (The Old Way):</a:t>
            </a: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Code executes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line-by-line.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If one line involves a network request that takes 2 seconds, the entire program freezes for 2 seconds. This is called </a:t>
            </a:r>
            <a:r>
              <a:rPr lang="en-US" sz="2400" dirty="0">
                <a:solidFill>
                  <a:srgbClr val="FF0000"/>
                </a:solidFill>
                <a:latin typeface="Times New Roman"/>
                <a:cs typeface="Times New Roman"/>
              </a:rPr>
              <a:t>Blocking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742950" lvl="1" indent="-285750" algn="just">
              <a:buFont typeface="Courier New"/>
              <a:buChar char="o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Blocking: Code executes line-by-line. The program stops and waits for I/O (like a network request or database query) to finish before moving to the next line.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9EC22D7-CB6E-9878-186E-2CE72DD4E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B4A9C93-4696-6354-513B-0F354016453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6786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BF98D-C606-21AD-EFC9-F953F7721C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C5BE227-8DFB-4CA4-C702-596675C8278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A8DD66-3EB9-51A8-5C05-41330D3909EA}"/>
              </a:ext>
            </a:extLst>
          </p:cNvPr>
          <p:cNvSpPr txBox="1"/>
          <p:nvPr/>
        </p:nvSpPr>
        <p:spPr>
          <a:xfrm>
            <a:off x="2513150" y="1220351"/>
            <a:ext cx="935104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ea typeface="+mn-lt"/>
                <a:cs typeface="+mn-lt"/>
              </a:rPr>
              <a:t>SYNCHRONOUS vs. ASYNCHRONOUS</a:t>
            </a:r>
            <a:endParaRPr lang="en-US" sz="2800" b="1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CC0F39-FE7D-742C-C636-B354F41EC3E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B89FD7-9644-F339-0CF4-2B1CB30F391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967828-3B4A-E09B-52D7-E9779B519B17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7C0860-1E35-6082-708A-A93E54669C17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Asynchronous (The Modern Way):</a:t>
            </a:r>
            <a:endParaRPr lang="en-US" dirty="0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program initiates the 2-second request and puts a "</a:t>
            </a:r>
            <a:r>
              <a:rPr lang="en-US" sz="2400" dirty="0">
                <a:solidFill>
                  <a:srgbClr val="2D3956"/>
                </a:solidFill>
                <a:highlight>
                  <a:srgbClr val="FFFF00"/>
                </a:highlight>
                <a:latin typeface="Times New Roman"/>
                <a:cs typeface="Times New Roman"/>
              </a:rPr>
              <a:t>bookmark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" on it. It then continues executing other code. When the 2 seconds are up and data arrives, it jumps back to that bookmark to process the result. This is called Non-Blocking.</a:t>
            </a:r>
          </a:p>
          <a:p>
            <a:pPr marL="742950" lvl="1" indent="-285750" algn="just">
              <a:buFont typeface="Courier New"/>
              <a:buChar char="o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Non-Blocking: The program initiates a task (like a download) and immediately moves on to other work while waiting for the result in the background.</a:t>
            </a:r>
            <a:endParaRPr lang="en-US">
              <a:solidFill>
                <a:srgbClr val="000000"/>
              </a:solidFill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735C0C-531F-189D-7EA3-9BF3228DD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F2413A-A1B6-7030-31D5-70F7351D6A2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22203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3BD4E3-22B3-E35E-7334-610A95FF8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8D5008-7B9B-9F8B-2DAA-25DA9F4641E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DA9195-76C2-B8CE-D28F-8BD4321B15F7}"/>
              </a:ext>
            </a:extLst>
          </p:cNvPr>
          <p:cNvSpPr txBox="1"/>
          <p:nvPr/>
        </p:nvSpPr>
        <p:spPr>
          <a:xfrm>
            <a:off x="2513150" y="1220351"/>
            <a:ext cx="935104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ea typeface="+mn-lt"/>
                <a:cs typeface="+mn-lt"/>
              </a:rPr>
              <a:t>THE EVENT LOOP</a:t>
            </a:r>
            <a:endParaRPr lang="en-US" sz="2800" b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07794B-CE53-39BF-7C5A-C58C1BB101E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B1B185-09BD-C6E7-1A60-0F04F4A5A490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876225-C0B5-5632-4FA3-3ECAE8BB832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B82E3B7-3284-D1D8-8759-4282F8927F73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 err="1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Asyncio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: The Event Loop is the central scheduler in Python's </a:t>
            </a:r>
            <a:r>
              <a:rPr lang="en-US" sz="2400" b="1" dirty="0" err="1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asyncio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 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module. It manages and distributes the execution of different tasks.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How it works:</a:t>
            </a: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It keeps a list of tasks that need to run.</a:t>
            </a: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It picks a task and runs it until that task says, "I have to wait for something (I/O)."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+mn-lt"/>
            </a:endParaRP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The loop then pauses that task and instantly switches to another task that is ready to run.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+mn-lt"/>
            </a:endParaRP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When the first task's wait is over (e.g., data arrived), the loop resumes it.</a:t>
            </a:r>
            <a:endParaRPr lang="en-US" dirty="0">
              <a:solidFill>
                <a:srgbClr val="000000"/>
              </a:solidFill>
              <a:latin typeface="Calibri" panose="020F0502020204030204"/>
              <a:ea typeface="+mn-lt"/>
              <a:cs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DD3CE6-9492-6A2E-F900-183501955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9852CDE-1040-F0C8-16B2-4AFC92BC13F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8642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C1F2E-1F39-B119-1358-9C7E711F4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460715-1420-702D-3317-F783BCF39F3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CCAD10-53A9-ABE0-E46F-C52A2A03D105}"/>
              </a:ext>
            </a:extLst>
          </p:cNvPr>
          <p:cNvSpPr txBox="1"/>
          <p:nvPr/>
        </p:nvSpPr>
        <p:spPr>
          <a:xfrm>
            <a:off x="2513150" y="1220351"/>
            <a:ext cx="935104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ea typeface="+mn-lt"/>
                <a:cs typeface="+mn-lt"/>
              </a:rPr>
              <a:t>SYNTAX REVOLUTION</a:t>
            </a:r>
            <a:endParaRPr lang="en-US" sz="2800" dirty="0">
              <a:solidFill>
                <a:schemeClr val="bg1"/>
              </a:solidFill>
              <a:ea typeface="+mn-lt"/>
              <a:cs typeface="+mn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B5FF89-02FD-CE30-79BB-D612F6CC654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7A43CB-69AC-B0FD-AA74-0C5C87F66397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290E96-52DF-B245-9042-80ED87DD0E62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/>
                <a:cs typeface="Times New Roman"/>
              </a:rPr>
              <a:t>10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C369487-791C-0AB8-195E-F4D3012C3E87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async def:</a:t>
            </a:r>
            <a:endParaRPr lang="en-US" b="1" dirty="0"/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Defines a function as a "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Coroutine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."</a:t>
            </a: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Calling this function doesn't run it immediately; it returns a coroutine object that can be scheduled.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await:</a:t>
            </a:r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It tells Python: "Pause this function here, go do other work, and come back when this specific task is finished."</a:t>
            </a:r>
            <a:endParaRPr lang="en-US" dirty="0"/>
          </a:p>
          <a:p>
            <a:pPr marL="742950" lvl="1" indent="-285750" algn="just">
              <a:buFont typeface="Courier New"/>
              <a:buChar char="o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+mn-lt"/>
                <a:cs typeface="+mn-lt"/>
              </a:rPr>
              <a:t>Example: 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+mn-lt"/>
                <a:cs typeface="+mn-lt"/>
              </a:rPr>
              <a:t>data = await </a:t>
            </a:r>
            <a:r>
              <a:rPr lang="en-US" sz="2400" err="1">
                <a:solidFill>
                  <a:srgbClr val="0070C0"/>
                </a:solidFill>
                <a:latin typeface="Times New Roman"/>
                <a:ea typeface="+mn-lt"/>
                <a:cs typeface="+mn-lt"/>
              </a:rPr>
              <a:t>download_file</a:t>
            </a:r>
            <a:r>
              <a:rPr lang="en-US" sz="2400" dirty="0">
                <a:solidFill>
                  <a:srgbClr val="0070C0"/>
                </a:solidFill>
                <a:latin typeface="Times New Roman"/>
                <a:ea typeface="+mn-lt"/>
                <a:cs typeface="+mn-lt"/>
              </a:rPr>
              <a:t>()</a:t>
            </a:r>
            <a:endParaRPr lang="en-US">
              <a:solidFill>
                <a:srgbClr val="0070C0"/>
              </a:solidFill>
              <a:latin typeface="Calibri"/>
              <a:ea typeface="+mn-lt"/>
              <a:cs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A973FDD-D8FA-A525-F29D-E80EDDBC2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D7E888-FBC2-AA21-676D-9F7CF3A97EF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4466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38</Slides>
  <Notes>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revision>205</cp:revision>
  <dcterms:created xsi:type="dcterms:W3CDTF">2023-04-29T09:08:23Z</dcterms:created>
  <dcterms:modified xsi:type="dcterms:W3CDTF">2025-12-12T11:25:33Z</dcterms:modified>
</cp:coreProperties>
</file>