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2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12192000" cy="6858000"/>
  <p:notesSz cx="6858000" cy="9144000"/>
  <p:embeddedFontLst>
    <p:embeddedFont>
      <p:font typeface="Alexandria" panose="020B0604020202020204" charset="-78"/>
      <p:regular r:id="rId26"/>
      <p:bold r:id="rId27"/>
    </p:embeddedFont>
    <p:embeddedFont>
      <p:font typeface="Chivo" panose="020B060402020202020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595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4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3ab041818f_0_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g33ab041818f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421c86de98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g3421c86de98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421c86de98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0" name="Google Shape;140;g3421c86de98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421c86de98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421c86de9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421c86de98_0_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g3421c86de98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3421c86de98_0_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9" name="Google Shape;169;g3421c86de98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421c86de98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g3421c86de98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3421c86de98_0_5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g3421c86de98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421c86de98_0_6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7" name="Google Shape;197;g3421c86de98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3421c86de98_0_7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3421c86de98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3421c86de98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3421c86de98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2fa8839c0c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g32fa8839c0c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3421b6b113e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g3421b6b113e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3421b6b113e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7" name="Google Shape;237;g3421b6b113e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3421b6b113e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g3421b6b113e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0" name="Google Shape;250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8" name="Google Shape;258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s://www.figma.com/design/VYJ3Mk36c8C7SjN076yoc3/Note-Taking-Mobile-App-(Community)?node-id=343-116&amp;p=f&amp;t=dAOt1bOa93mbgoeW-0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8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Firebase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B27D36B-FDE4-5BA5-0E70-C9153E15F5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7" y="716045"/>
            <a:ext cx="11687045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" name="Google Shape;130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A566F29-AF42-7E1D-176A-F7EFAF190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3" title="Screenshot 2025-03-20 at 1.48.2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1170682"/>
            <a:ext cx="11887199" cy="42040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8A2125A-33DF-7BB6-F7E9-E674361A3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Google Shape;153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5" title="Screenshot 2025-03-20 at 1.51.2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3678" y="152400"/>
            <a:ext cx="5224628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Google Shape;164;p2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B21BE3-0090-9A76-BCE2-96618D9E52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2BE7952-F630-747E-77DB-DDFFDCD61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28" title="Screenshot 2025-03-20 at 1.53.2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334653" y="152400"/>
            <a:ext cx="5522697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" name="Google Shape;193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08E6785-8160-3D03-3FC5-240D37C7D9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B09F0F-0671-0B60-220F-EF49362927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Google Shape;215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7B571C-816D-D72F-29F0-7C91C7F9F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32" title="Screenshot 2025-03-20 at 1.59.42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49049" y="698513"/>
            <a:ext cx="6893901" cy="5460974"/>
          </a:xfrm>
          <a:prstGeom prst="rect">
            <a:avLst/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33" title="Screenshot 2025-03-20 at 1.38.2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34490" y="152400"/>
            <a:ext cx="3123009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Google Shape;233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34" title="Screenshot 2025-03-20 at 1.38.51 PM.png"/>
          <p:cNvPicPr preferRelativeResize="0"/>
          <p:nvPr/>
        </p:nvPicPr>
        <p:blipFill rotWithShape="1">
          <a:blip r:embed="rId4">
            <a:alphaModFix/>
          </a:blip>
          <a:srcRect t="228" b="228"/>
          <a:stretch/>
        </p:blipFill>
        <p:spPr>
          <a:xfrm>
            <a:off x="4534490" y="152400"/>
            <a:ext cx="3123009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35" title="Screenshot 2025-03-20 at 1.39.1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21449" y="152400"/>
            <a:ext cx="3149106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gle Shape;245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36"/>
          <p:cNvSpPr txBox="1"/>
          <p:nvPr/>
        </p:nvSpPr>
        <p:spPr>
          <a:xfrm>
            <a:off x="1561650" y="3167400"/>
            <a:ext cx="9068700" cy="83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u="sng">
                <a:solidFill>
                  <a:schemeClr val="hlink"/>
                </a:solidFill>
                <a:hlinkClick r:id="rId4"/>
              </a:rPr>
              <a:t>https://www.figma.com/design/VYJ3Mk36c8C7SjN076yoc3/Note-Taking-Mobile-App-(Community)?node-id=343-116&amp;p=f&amp;t=dAOt1bOa93mbgoeW-0</a:t>
            </a:r>
            <a:endParaRPr sz="28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" name="Google Shape;253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54" name="Google Shape;254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7294C8B-AFFC-F2B8-5094-246A549CD3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3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585F9A-ED02-4514-F8E7-8D4FDE69AC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7" name="Google Shape;267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268" name="Google Shape;268;p3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9" name="Google Shape;269;p3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270" name="Google Shape;270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3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2" name="Google Shape;272;p3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1B0502F-ABCE-4402-9AB8-1F7C1925B3C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A4420FF-22F7-4D92-B3ED-22922E9EFD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950F7EB-7E3E-4D86-9094-32AF58D82AF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</Words>
  <Application>Microsoft Office PowerPoint</Application>
  <PresentationFormat>Widescreen</PresentationFormat>
  <Paragraphs>10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Alexandria</vt:lpstr>
      <vt:lpstr>Chivo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2</cp:revision>
  <dcterms:modified xsi:type="dcterms:W3CDTF">2025-03-30T22:14:58Z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