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19" r:id="rId2"/>
    <p:sldId id="418"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8" r:id="rId22"/>
    <p:sldId id="279" r:id="rId23"/>
    <p:sldId id="280" r:id="rId24"/>
    <p:sldId id="281" r:id="rId25"/>
    <p:sldId id="429" r:id="rId26"/>
    <p:sldId id="282" r:id="rId27"/>
    <p:sldId id="283" r:id="rId28"/>
    <p:sldId id="428" r:id="rId29"/>
    <p:sldId id="285" r:id="rId30"/>
    <p:sldId id="286" r:id="rId31"/>
    <p:sldId id="287" r:id="rId32"/>
    <p:sldId id="288" r:id="rId33"/>
    <p:sldId id="421" r:id="rId34"/>
    <p:sldId id="422" r:id="rId35"/>
    <p:sldId id="423" r:id="rId36"/>
    <p:sldId id="424" r:id="rId37"/>
    <p:sldId id="426" r:id="rId38"/>
    <p:sldId id="427" r:id="rId39"/>
    <p:sldId id="425" r:id="rId40"/>
    <p:sldId id="43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19"/>
            <p14:sldId id="418"/>
            <p14:sldId id="258"/>
            <p14:sldId id="259"/>
            <p14:sldId id="260"/>
            <p14:sldId id="261"/>
            <p14:sldId id="262"/>
            <p14:sldId id="263"/>
            <p14:sldId id="264"/>
            <p14:sldId id="265"/>
            <p14:sldId id="266"/>
            <p14:sldId id="267"/>
            <p14:sldId id="268"/>
            <p14:sldId id="269"/>
            <p14:sldId id="270"/>
            <p14:sldId id="271"/>
            <p14:sldId id="272"/>
            <p14:sldId id="273"/>
            <p14:sldId id="274"/>
            <p14:sldId id="276"/>
            <p14:sldId id="278"/>
            <p14:sldId id="279"/>
            <p14:sldId id="280"/>
            <p14:sldId id="281"/>
            <p14:sldId id="429"/>
            <p14:sldId id="282"/>
            <p14:sldId id="283"/>
            <p14:sldId id="428"/>
            <p14:sldId id="285"/>
            <p14:sldId id="286"/>
            <p14:sldId id="287"/>
            <p14:sldId id="288"/>
            <p14:sldId id="421"/>
            <p14:sldId id="422"/>
            <p14:sldId id="423"/>
            <p14:sldId id="424"/>
            <p14:sldId id="426"/>
            <p14:sldId id="427"/>
            <p14:sldId id="425"/>
            <p14:sldId id="43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12" autoAdjust="0"/>
    <p:restoredTop sz="93738" autoAdjust="0"/>
  </p:normalViewPr>
  <p:slideViewPr>
    <p:cSldViewPr snapToGrid="0">
      <p:cViewPr varScale="1">
        <p:scale>
          <a:sx n="42" d="100"/>
          <a:sy n="42" d="100"/>
        </p:scale>
        <p:origin x="72" y="4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C701E1-59FA-43B6-8D6C-F0CF39E96A2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BB5767F-2319-4242-B50D-80A692C420C6}">
      <dgm:prSet phldrT="[Text]"/>
      <dgm:spPr/>
      <dgm:t>
        <a:bodyPr/>
        <a:lstStyle/>
        <a:p>
          <a:pPr rtl="1"/>
          <a:r>
            <a:rPr lang="ar-EG" b="1"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اتخاذ القرارات التسويقية</a:t>
          </a:r>
          <a:endParaRPr lang="en-US" dirty="0"/>
        </a:p>
      </dgm:t>
    </dgm:pt>
    <dgm:pt modelId="{9984D020-803F-4276-B3F6-8C8C4D059BC8}" type="parTrans" cxnId="{40D15C3E-F7E2-48CA-AA46-8A4BD9D44C40}">
      <dgm:prSet/>
      <dgm:spPr/>
      <dgm:t>
        <a:bodyPr/>
        <a:lstStyle/>
        <a:p>
          <a:endParaRPr lang="en-US"/>
        </a:p>
      </dgm:t>
    </dgm:pt>
    <dgm:pt modelId="{F139832D-2075-48CD-940A-A3D08327ECB5}" type="sibTrans" cxnId="{40D15C3E-F7E2-48CA-AA46-8A4BD9D44C40}">
      <dgm:prSet/>
      <dgm:spPr/>
      <dgm:t>
        <a:bodyPr/>
        <a:lstStyle/>
        <a:p>
          <a:endParaRPr lang="en-US"/>
        </a:p>
      </dgm:t>
    </dgm:pt>
    <dgm:pt modelId="{38F8DB78-B018-4D41-AACE-958CC3EBB684}">
      <dgm:prSet phldrT="[Text]"/>
      <dgm:spPr/>
      <dgm:t>
        <a:bodyPr/>
        <a:lstStyle/>
        <a:p>
          <a:pPr rtl="1"/>
          <a:r>
            <a:rPr lang="ar-SA" b="1"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مفهوم عملية اتخاذ القرار </a:t>
          </a:r>
          <a:endParaRPr lang="en-US" dirty="0"/>
        </a:p>
      </dgm:t>
    </dgm:pt>
    <dgm:pt modelId="{26CA7372-A58F-484E-A67B-EA866E4C1107}" type="parTrans" cxnId="{8C062678-D9C5-4014-98BC-288993B6742F}">
      <dgm:prSet/>
      <dgm:spPr/>
      <dgm:t>
        <a:bodyPr/>
        <a:lstStyle/>
        <a:p>
          <a:endParaRPr lang="en-US"/>
        </a:p>
      </dgm:t>
    </dgm:pt>
    <dgm:pt modelId="{5397C190-DEEE-4428-BCF4-A92A9BA1DA5A}" type="sibTrans" cxnId="{8C062678-D9C5-4014-98BC-288993B6742F}">
      <dgm:prSet/>
      <dgm:spPr/>
      <dgm:t>
        <a:bodyPr/>
        <a:lstStyle/>
        <a:p>
          <a:endParaRPr lang="en-US"/>
        </a:p>
      </dgm:t>
    </dgm:pt>
    <dgm:pt modelId="{185CF34B-9DEA-4038-867E-63EC5D6BE3A2}">
      <dgm:prSet phldrT="[Text]"/>
      <dgm:spPr/>
      <dgm:t>
        <a:bodyPr/>
        <a:lstStyle/>
        <a:p>
          <a:pPr rtl="1"/>
          <a:r>
            <a:rPr lang="ar-SA" b="1"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اهم خصائص القرارات</a:t>
          </a:r>
          <a:endParaRPr lang="en-US" dirty="0"/>
        </a:p>
      </dgm:t>
    </dgm:pt>
    <dgm:pt modelId="{4ABAEDCE-3487-4913-8C24-361679A47330}" type="parTrans" cxnId="{C3E5999C-CE1A-4D2F-99C7-F3172BE748B5}">
      <dgm:prSet/>
      <dgm:spPr/>
      <dgm:t>
        <a:bodyPr/>
        <a:lstStyle/>
        <a:p>
          <a:endParaRPr lang="en-US"/>
        </a:p>
      </dgm:t>
    </dgm:pt>
    <dgm:pt modelId="{D0617140-91E3-4569-94F6-B9BAB856C82F}" type="sibTrans" cxnId="{C3E5999C-CE1A-4D2F-99C7-F3172BE748B5}">
      <dgm:prSet/>
      <dgm:spPr/>
      <dgm:t>
        <a:bodyPr/>
        <a:lstStyle/>
        <a:p>
          <a:endParaRPr lang="en-US"/>
        </a:p>
      </dgm:t>
    </dgm:pt>
    <dgm:pt modelId="{7B25B0A2-DACE-41B4-B323-4BC47D6AC87F}">
      <dgm:prSet/>
      <dgm:spPr/>
      <dgm:t>
        <a:bodyPr/>
        <a:lstStyle/>
        <a:p>
          <a:pPr rtl="1"/>
          <a:r>
            <a:rPr lang="ar-SA" b="1"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خصائص القرارات التسويقية </a:t>
          </a:r>
          <a:endParaRPr lang="en-US" b="1" dirty="0">
            <a:solidFill>
              <a:schemeClr val="bg1"/>
            </a:solidFill>
            <a:latin typeface="Sakkal Majalla" panose="02000000000000000000" pitchFamily="2" charset="-78"/>
            <a:cs typeface="Sakkal Majalla" panose="02000000000000000000" pitchFamily="2" charset="-78"/>
          </a:endParaRPr>
        </a:p>
      </dgm:t>
    </dgm:pt>
    <dgm:pt modelId="{8F1DE175-6A61-4D5C-A370-C2A33FBFCFD7}" type="parTrans" cxnId="{E6FA2B75-EB4A-491F-BF99-E8BA1BB9C585}">
      <dgm:prSet/>
      <dgm:spPr/>
      <dgm:t>
        <a:bodyPr/>
        <a:lstStyle/>
        <a:p>
          <a:endParaRPr lang="en-US"/>
        </a:p>
      </dgm:t>
    </dgm:pt>
    <dgm:pt modelId="{BCA8FCFE-C263-46EA-A70F-54F02CBE1417}" type="sibTrans" cxnId="{E6FA2B75-EB4A-491F-BF99-E8BA1BB9C585}">
      <dgm:prSet/>
      <dgm:spPr/>
      <dgm:t>
        <a:bodyPr/>
        <a:lstStyle/>
        <a:p>
          <a:endParaRPr lang="en-US"/>
        </a:p>
      </dgm:t>
    </dgm:pt>
    <dgm:pt modelId="{F0F361E2-DC84-4ED9-AF90-8820C6C6D26C}">
      <dgm:prSet/>
      <dgm:spPr/>
      <dgm:t>
        <a:bodyPr/>
        <a:lstStyle/>
        <a:p>
          <a:pPr rtl="1"/>
          <a:r>
            <a:rPr lang="ar-SA" b="1">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العمليات الأساسية في اتخاذ القرارات</a:t>
          </a:r>
          <a:endParaRPr lang="en-US" dirty="0">
            <a:solidFill>
              <a:schemeClr val="bg1"/>
            </a:solidFill>
          </a:endParaRPr>
        </a:p>
      </dgm:t>
    </dgm:pt>
    <dgm:pt modelId="{DB75D81A-AC29-4C42-8EDC-3CA13B801AFD}" type="parTrans" cxnId="{C06E081D-B2A3-4A46-8FEB-86C159FD3A7A}">
      <dgm:prSet/>
      <dgm:spPr/>
      <dgm:t>
        <a:bodyPr/>
        <a:lstStyle/>
        <a:p>
          <a:endParaRPr lang="en-US"/>
        </a:p>
      </dgm:t>
    </dgm:pt>
    <dgm:pt modelId="{619448A0-CD58-459A-B129-C3A4A2DFBC69}" type="sibTrans" cxnId="{C06E081D-B2A3-4A46-8FEB-86C159FD3A7A}">
      <dgm:prSet/>
      <dgm:spPr/>
      <dgm:t>
        <a:bodyPr/>
        <a:lstStyle/>
        <a:p>
          <a:endParaRPr lang="en-US"/>
        </a:p>
      </dgm:t>
    </dgm:pt>
    <dgm:pt modelId="{8F8FE5B9-80DB-48A3-BC82-52FD4EF1DE0D}" type="pres">
      <dgm:prSet presAssocID="{AAC701E1-59FA-43B6-8D6C-F0CF39E96A22}" presName="linear" presStyleCnt="0">
        <dgm:presLayoutVars>
          <dgm:dir/>
          <dgm:animLvl val="lvl"/>
          <dgm:resizeHandles val="exact"/>
        </dgm:presLayoutVars>
      </dgm:prSet>
      <dgm:spPr/>
    </dgm:pt>
    <dgm:pt modelId="{CC23E9F8-B666-4D88-8840-EB38BF2EE45F}" type="pres">
      <dgm:prSet presAssocID="{EBB5767F-2319-4242-B50D-80A692C420C6}" presName="parentLin" presStyleCnt="0"/>
      <dgm:spPr/>
    </dgm:pt>
    <dgm:pt modelId="{FB2A19D0-9263-4242-B26D-3A37646508D9}" type="pres">
      <dgm:prSet presAssocID="{EBB5767F-2319-4242-B50D-80A692C420C6}" presName="parentLeftMargin" presStyleLbl="node1" presStyleIdx="0" presStyleCnt="5"/>
      <dgm:spPr/>
    </dgm:pt>
    <dgm:pt modelId="{4DF15BE0-844A-471A-84F2-2735BAB55BF4}" type="pres">
      <dgm:prSet presAssocID="{EBB5767F-2319-4242-B50D-80A692C420C6}" presName="parentText" presStyleLbl="node1" presStyleIdx="0" presStyleCnt="5">
        <dgm:presLayoutVars>
          <dgm:chMax val="0"/>
          <dgm:bulletEnabled val="1"/>
        </dgm:presLayoutVars>
      </dgm:prSet>
      <dgm:spPr/>
    </dgm:pt>
    <dgm:pt modelId="{B1368085-4471-4BC3-857A-989B91D878C7}" type="pres">
      <dgm:prSet presAssocID="{EBB5767F-2319-4242-B50D-80A692C420C6}" presName="negativeSpace" presStyleCnt="0"/>
      <dgm:spPr/>
    </dgm:pt>
    <dgm:pt modelId="{CC7C41AC-7EE4-4C43-BEDD-452EFCF438A1}" type="pres">
      <dgm:prSet presAssocID="{EBB5767F-2319-4242-B50D-80A692C420C6}" presName="childText" presStyleLbl="conFgAcc1" presStyleIdx="0" presStyleCnt="5">
        <dgm:presLayoutVars>
          <dgm:bulletEnabled val="1"/>
        </dgm:presLayoutVars>
      </dgm:prSet>
      <dgm:spPr/>
    </dgm:pt>
    <dgm:pt modelId="{3C2C321C-30CA-441A-9DE5-782591BC2071}" type="pres">
      <dgm:prSet presAssocID="{F139832D-2075-48CD-940A-A3D08327ECB5}" presName="spaceBetweenRectangles" presStyleCnt="0"/>
      <dgm:spPr/>
    </dgm:pt>
    <dgm:pt modelId="{C3D399FE-7616-4A47-9076-65D6F6C796DA}" type="pres">
      <dgm:prSet presAssocID="{38F8DB78-B018-4D41-AACE-958CC3EBB684}" presName="parentLin" presStyleCnt="0"/>
      <dgm:spPr/>
    </dgm:pt>
    <dgm:pt modelId="{E0B2B3CF-BA1E-4ED1-865A-A9EA0E510E63}" type="pres">
      <dgm:prSet presAssocID="{38F8DB78-B018-4D41-AACE-958CC3EBB684}" presName="parentLeftMargin" presStyleLbl="node1" presStyleIdx="0" presStyleCnt="5"/>
      <dgm:spPr/>
    </dgm:pt>
    <dgm:pt modelId="{4CB0510D-0EC1-49EE-97D4-C4EE98EBA285}" type="pres">
      <dgm:prSet presAssocID="{38F8DB78-B018-4D41-AACE-958CC3EBB684}" presName="parentText" presStyleLbl="node1" presStyleIdx="1" presStyleCnt="5">
        <dgm:presLayoutVars>
          <dgm:chMax val="0"/>
          <dgm:bulletEnabled val="1"/>
        </dgm:presLayoutVars>
      </dgm:prSet>
      <dgm:spPr/>
    </dgm:pt>
    <dgm:pt modelId="{8124855F-32A3-4C99-B3F4-CA2B1CE530A0}" type="pres">
      <dgm:prSet presAssocID="{38F8DB78-B018-4D41-AACE-958CC3EBB684}" presName="negativeSpace" presStyleCnt="0"/>
      <dgm:spPr/>
    </dgm:pt>
    <dgm:pt modelId="{E49628D4-EA19-48A7-BEC1-96A4FEE95613}" type="pres">
      <dgm:prSet presAssocID="{38F8DB78-B018-4D41-AACE-958CC3EBB684}" presName="childText" presStyleLbl="conFgAcc1" presStyleIdx="1" presStyleCnt="5">
        <dgm:presLayoutVars>
          <dgm:bulletEnabled val="1"/>
        </dgm:presLayoutVars>
      </dgm:prSet>
      <dgm:spPr/>
    </dgm:pt>
    <dgm:pt modelId="{072B47C2-B20A-498C-B9D7-53930ED8403D}" type="pres">
      <dgm:prSet presAssocID="{5397C190-DEEE-4428-BCF4-A92A9BA1DA5A}" presName="spaceBetweenRectangles" presStyleCnt="0"/>
      <dgm:spPr/>
    </dgm:pt>
    <dgm:pt modelId="{A508E1E1-B21D-4654-82A3-B15CB5AB945E}" type="pres">
      <dgm:prSet presAssocID="{185CF34B-9DEA-4038-867E-63EC5D6BE3A2}" presName="parentLin" presStyleCnt="0"/>
      <dgm:spPr/>
    </dgm:pt>
    <dgm:pt modelId="{87D45003-6DB8-4ACA-84A9-E707BB050D07}" type="pres">
      <dgm:prSet presAssocID="{185CF34B-9DEA-4038-867E-63EC5D6BE3A2}" presName="parentLeftMargin" presStyleLbl="node1" presStyleIdx="1" presStyleCnt="5"/>
      <dgm:spPr/>
    </dgm:pt>
    <dgm:pt modelId="{AB905BD6-2BF1-4DD0-8C01-3D18B7BAA938}" type="pres">
      <dgm:prSet presAssocID="{185CF34B-9DEA-4038-867E-63EC5D6BE3A2}" presName="parentText" presStyleLbl="node1" presStyleIdx="2" presStyleCnt="5">
        <dgm:presLayoutVars>
          <dgm:chMax val="0"/>
          <dgm:bulletEnabled val="1"/>
        </dgm:presLayoutVars>
      </dgm:prSet>
      <dgm:spPr/>
    </dgm:pt>
    <dgm:pt modelId="{849AFCD2-BFF4-45A0-999F-8455CBE760C3}" type="pres">
      <dgm:prSet presAssocID="{185CF34B-9DEA-4038-867E-63EC5D6BE3A2}" presName="negativeSpace" presStyleCnt="0"/>
      <dgm:spPr/>
    </dgm:pt>
    <dgm:pt modelId="{3D540387-E77A-4C8B-92D0-6840563BA371}" type="pres">
      <dgm:prSet presAssocID="{185CF34B-9DEA-4038-867E-63EC5D6BE3A2}" presName="childText" presStyleLbl="conFgAcc1" presStyleIdx="2" presStyleCnt="5">
        <dgm:presLayoutVars>
          <dgm:bulletEnabled val="1"/>
        </dgm:presLayoutVars>
      </dgm:prSet>
      <dgm:spPr/>
    </dgm:pt>
    <dgm:pt modelId="{D1E496B0-F1E6-41FF-B130-284442204CB4}" type="pres">
      <dgm:prSet presAssocID="{D0617140-91E3-4569-94F6-B9BAB856C82F}" presName="spaceBetweenRectangles" presStyleCnt="0"/>
      <dgm:spPr/>
    </dgm:pt>
    <dgm:pt modelId="{916397FF-ABB9-44BF-A360-75B97DBA858B}" type="pres">
      <dgm:prSet presAssocID="{7B25B0A2-DACE-41B4-B323-4BC47D6AC87F}" presName="parentLin" presStyleCnt="0"/>
      <dgm:spPr/>
    </dgm:pt>
    <dgm:pt modelId="{00BB8292-2F3F-4F90-B37D-EC243673B73E}" type="pres">
      <dgm:prSet presAssocID="{7B25B0A2-DACE-41B4-B323-4BC47D6AC87F}" presName="parentLeftMargin" presStyleLbl="node1" presStyleIdx="2" presStyleCnt="5"/>
      <dgm:spPr/>
    </dgm:pt>
    <dgm:pt modelId="{47487A11-F3AC-4C2A-A902-8FCD5FBD277B}" type="pres">
      <dgm:prSet presAssocID="{7B25B0A2-DACE-41B4-B323-4BC47D6AC87F}" presName="parentText" presStyleLbl="node1" presStyleIdx="3" presStyleCnt="5">
        <dgm:presLayoutVars>
          <dgm:chMax val="0"/>
          <dgm:bulletEnabled val="1"/>
        </dgm:presLayoutVars>
      </dgm:prSet>
      <dgm:spPr/>
    </dgm:pt>
    <dgm:pt modelId="{8A5F0471-13B1-4341-BC17-6266835F21F3}" type="pres">
      <dgm:prSet presAssocID="{7B25B0A2-DACE-41B4-B323-4BC47D6AC87F}" presName="negativeSpace" presStyleCnt="0"/>
      <dgm:spPr/>
    </dgm:pt>
    <dgm:pt modelId="{B93B9644-FD7F-49A8-9B97-81FDC5B53601}" type="pres">
      <dgm:prSet presAssocID="{7B25B0A2-DACE-41B4-B323-4BC47D6AC87F}" presName="childText" presStyleLbl="conFgAcc1" presStyleIdx="3" presStyleCnt="5">
        <dgm:presLayoutVars>
          <dgm:bulletEnabled val="1"/>
        </dgm:presLayoutVars>
      </dgm:prSet>
      <dgm:spPr/>
    </dgm:pt>
    <dgm:pt modelId="{899DF481-2373-4D19-97AB-05C5804153DD}" type="pres">
      <dgm:prSet presAssocID="{BCA8FCFE-C263-46EA-A70F-54F02CBE1417}" presName="spaceBetweenRectangles" presStyleCnt="0"/>
      <dgm:spPr/>
    </dgm:pt>
    <dgm:pt modelId="{A53107DD-66D2-48DF-A8E6-DC840FB94E86}" type="pres">
      <dgm:prSet presAssocID="{F0F361E2-DC84-4ED9-AF90-8820C6C6D26C}" presName="parentLin" presStyleCnt="0"/>
      <dgm:spPr/>
    </dgm:pt>
    <dgm:pt modelId="{3705AEA7-A44F-47D4-914F-33F9B3FA4380}" type="pres">
      <dgm:prSet presAssocID="{F0F361E2-DC84-4ED9-AF90-8820C6C6D26C}" presName="parentLeftMargin" presStyleLbl="node1" presStyleIdx="3" presStyleCnt="5"/>
      <dgm:spPr/>
    </dgm:pt>
    <dgm:pt modelId="{D31AC9C0-5FBC-49FC-8672-0CB4C52F6C62}" type="pres">
      <dgm:prSet presAssocID="{F0F361E2-DC84-4ED9-AF90-8820C6C6D26C}" presName="parentText" presStyleLbl="node1" presStyleIdx="4" presStyleCnt="5">
        <dgm:presLayoutVars>
          <dgm:chMax val="0"/>
          <dgm:bulletEnabled val="1"/>
        </dgm:presLayoutVars>
      </dgm:prSet>
      <dgm:spPr/>
    </dgm:pt>
    <dgm:pt modelId="{B6BA117E-BB91-4FCB-8791-CE3E2454A5F4}" type="pres">
      <dgm:prSet presAssocID="{F0F361E2-DC84-4ED9-AF90-8820C6C6D26C}" presName="negativeSpace" presStyleCnt="0"/>
      <dgm:spPr/>
    </dgm:pt>
    <dgm:pt modelId="{C9E6A65A-D8BE-47C3-B86D-0FE18AA51C49}" type="pres">
      <dgm:prSet presAssocID="{F0F361E2-DC84-4ED9-AF90-8820C6C6D26C}" presName="childText" presStyleLbl="conFgAcc1" presStyleIdx="4" presStyleCnt="5">
        <dgm:presLayoutVars>
          <dgm:bulletEnabled val="1"/>
        </dgm:presLayoutVars>
      </dgm:prSet>
      <dgm:spPr/>
    </dgm:pt>
  </dgm:ptLst>
  <dgm:cxnLst>
    <dgm:cxn modelId="{92659415-5D41-43B9-B4D8-CE09056FE8CF}" type="presOf" srcId="{F0F361E2-DC84-4ED9-AF90-8820C6C6D26C}" destId="{D31AC9C0-5FBC-49FC-8672-0CB4C52F6C62}" srcOrd="1" destOrd="0" presId="urn:microsoft.com/office/officeart/2005/8/layout/list1"/>
    <dgm:cxn modelId="{C06E081D-B2A3-4A46-8FEB-86C159FD3A7A}" srcId="{AAC701E1-59FA-43B6-8D6C-F0CF39E96A22}" destId="{F0F361E2-DC84-4ED9-AF90-8820C6C6D26C}" srcOrd="4" destOrd="0" parTransId="{DB75D81A-AC29-4C42-8EDC-3CA13B801AFD}" sibTransId="{619448A0-CD58-459A-B129-C3A4A2DFBC69}"/>
    <dgm:cxn modelId="{EE53B81D-77F9-43CB-9F85-E357ED4A5AA2}" type="presOf" srcId="{EBB5767F-2319-4242-B50D-80A692C420C6}" destId="{FB2A19D0-9263-4242-B26D-3A37646508D9}" srcOrd="0" destOrd="0" presId="urn:microsoft.com/office/officeart/2005/8/layout/list1"/>
    <dgm:cxn modelId="{520F0A33-B376-40AD-9BA7-1646EB58B0CB}" type="presOf" srcId="{EBB5767F-2319-4242-B50D-80A692C420C6}" destId="{4DF15BE0-844A-471A-84F2-2735BAB55BF4}" srcOrd="1" destOrd="0" presId="urn:microsoft.com/office/officeart/2005/8/layout/list1"/>
    <dgm:cxn modelId="{6019D535-C269-4A8C-953C-A1411EF753BC}" type="presOf" srcId="{185CF34B-9DEA-4038-867E-63EC5D6BE3A2}" destId="{87D45003-6DB8-4ACA-84A9-E707BB050D07}" srcOrd="0" destOrd="0" presId="urn:microsoft.com/office/officeart/2005/8/layout/list1"/>
    <dgm:cxn modelId="{40D15C3E-F7E2-48CA-AA46-8A4BD9D44C40}" srcId="{AAC701E1-59FA-43B6-8D6C-F0CF39E96A22}" destId="{EBB5767F-2319-4242-B50D-80A692C420C6}" srcOrd="0" destOrd="0" parTransId="{9984D020-803F-4276-B3F6-8C8C4D059BC8}" sibTransId="{F139832D-2075-48CD-940A-A3D08327ECB5}"/>
    <dgm:cxn modelId="{C906C146-68E1-4F34-A0B6-42161A1A1858}" type="presOf" srcId="{38F8DB78-B018-4D41-AACE-958CC3EBB684}" destId="{E0B2B3CF-BA1E-4ED1-865A-A9EA0E510E63}" srcOrd="0" destOrd="0" presId="urn:microsoft.com/office/officeart/2005/8/layout/list1"/>
    <dgm:cxn modelId="{43909661-DE58-4A59-98E3-574B2BC60C7F}" type="presOf" srcId="{7B25B0A2-DACE-41B4-B323-4BC47D6AC87F}" destId="{47487A11-F3AC-4C2A-A902-8FCD5FBD277B}" srcOrd="1" destOrd="0" presId="urn:microsoft.com/office/officeart/2005/8/layout/list1"/>
    <dgm:cxn modelId="{E6FA2B75-EB4A-491F-BF99-E8BA1BB9C585}" srcId="{AAC701E1-59FA-43B6-8D6C-F0CF39E96A22}" destId="{7B25B0A2-DACE-41B4-B323-4BC47D6AC87F}" srcOrd="3" destOrd="0" parTransId="{8F1DE175-6A61-4D5C-A370-C2A33FBFCFD7}" sibTransId="{BCA8FCFE-C263-46EA-A70F-54F02CBE1417}"/>
    <dgm:cxn modelId="{79870878-64A2-4F5A-A67F-D1FF7A304148}" type="presOf" srcId="{38F8DB78-B018-4D41-AACE-958CC3EBB684}" destId="{4CB0510D-0EC1-49EE-97D4-C4EE98EBA285}" srcOrd="1" destOrd="0" presId="urn:microsoft.com/office/officeart/2005/8/layout/list1"/>
    <dgm:cxn modelId="{8C062678-D9C5-4014-98BC-288993B6742F}" srcId="{AAC701E1-59FA-43B6-8D6C-F0CF39E96A22}" destId="{38F8DB78-B018-4D41-AACE-958CC3EBB684}" srcOrd="1" destOrd="0" parTransId="{26CA7372-A58F-484E-A67B-EA866E4C1107}" sibTransId="{5397C190-DEEE-4428-BCF4-A92A9BA1DA5A}"/>
    <dgm:cxn modelId="{1ADE0F7D-4AA5-4CBC-8D9A-A36AA5BDA4E2}" type="presOf" srcId="{F0F361E2-DC84-4ED9-AF90-8820C6C6D26C}" destId="{3705AEA7-A44F-47D4-914F-33F9B3FA4380}" srcOrd="0" destOrd="0" presId="urn:microsoft.com/office/officeart/2005/8/layout/list1"/>
    <dgm:cxn modelId="{C3E5999C-CE1A-4D2F-99C7-F3172BE748B5}" srcId="{AAC701E1-59FA-43B6-8D6C-F0CF39E96A22}" destId="{185CF34B-9DEA-4038-867E-63EC5D6BE3A2}" srcOrd="2" destOrd="0" parTransId="{4ABAEDCE-3487-4913-8C24-361679A47330}" sibTransId="{D0617140-91E3-4569-94F6-B9BAB856C82F}"/>
    <dgm:cxn modelId="{D4548A9E-57C9-49D3-8CC8-F8E45118D73D}" type="presOf" srcId="{AAC701E1-59FA-43B6-8D6C-F0CF39E96A22}" destId="{8F8FE5B9-80DB-48A3-BC82-52FD4EF1DE0D}" srcOrd="0" destOrd="0" presId="urn:microsoft.com/office/officeart/2005/8/layout/list1"/>
    <dgm:cxn modelId="{58F1FDC0-0853-46A3-A874-175417FCD64D}" type="presOf" srcId="{185CF34B-9DEA-4038-867E-63EC5D6BE3A2}" destId="{AB905BD6-2BF1-4DD0-8C01-3D18B7BAA938}" srcOrd="1" destOrd="0" presId="urn:microsoft.com/office/officeart/2005/8/layout/list1"/>
    <dgm:cxn modelId="{9BCB4CD4-E5DC-46E5-88D2-21B592887674}" type="presOf" srcId="{7B25B0A2-DACE-41B4-B323-4BC47D6AC87F}" destId="{00BB8292-2F3F-4F90-B37D-EC243673B73E}" srcOrd="0" destOrd="0" presId="urn:microsoft.com/office/officeart/2005/8/layout/list1"/>
    <dgm:cxn modelId="{8426938A-4CC6-4F83-8413-FFAE58E90217}" type="presParOf" srcId="{8F8FE5B9-80DB-48A3-BC82-52FD4EF1DE0D}" destId="{CC23E9F8-B666-4D88-8840-EB38BF2EE45F}" srcOrd="0" destOrd="0" presId="urn:microsoft.com/office/officeart/2005/8/layout/list1"/>
    <dgm:cxn modelId="{897A8CA0-AE74-45A5-8DEC-2B2C29DFCF51}" type="presParOf" srcId="{CC23E9F8-B666-4D88-8840-EB38BF2EE45F}" destId="{FB2A19D0-9263-4242-B26D-3A37646508D9}" srcOrd="0" destOrd="0" presId="urn:microsoft.com/office/officeart/2005/8/layout/list1"/>
    <dgm:cxn modelId="{88F32858-B18F-442E-A8F1-CC9EB5F0F122}" type="presParOf" srcId="{CC23E9F8-B666-4D88-8840-EB38BF2EE45F}" destId="{4DF15BE0-844A-471A-84F2-2735BAB55BF4}" srcOrd="1" destOrd="0" presId="urn:microsoft.com/office/officeart/2005/8/layout/list1"/>
    <dgm:cxn modelId="{79B2D589-3E8E-4C81-B76C-BF9B31B0E277}" type="presParOf" srcId="{8F8FE5B9-80DB-48A3-BC82-52FD4EF1DE0D}" destId="{B1368085-4471-4BC3-857A-989B91D878C7}" srcOrd="1" destOrd="0" presId="urn:microsoft.com/office/officeart/2005/8/layout/list1"/>
    <dgm:cxn modelId="{F96D101F-A095-49BE-A796-CC9918EC7CCE}" type="presParOf" srcId="{8F8FE5B9-80DB-48A3-BC82-52FD4EF1DE0D}" destId="{CC7C41AC-7EE4-4C43-BEDD-452EFCF438A1}" srcOrd="2" destOrd="0" presId="urn:microsoft.com/office/officeart/2005/8/layout/list1"/>
    <dgm:cxn modelId="{536A40B0-AD16-499D-BB8B-604E324E4972}" type="presParOf" srcId="{8F8FE5B9-80DB-48A3-BC82-52FD4EF1DE0D}" destId="{3C2C321C-30CA-441A-9DE5-782591BC2071}" srcOrd="3" destOrd="0" presId="urn:microsoft.com/office/officeart/2005/8/layout/list1"/>
    <dgm:cxn modelId="{EB963271-053A-48CB-A50B-C3B43D6622C6}" type="presParOf" srcId="{8F8FE5B9-80DB-48A3-BC82-52FD4EF1DE0D}" destId="{C3D399FE-7616-4A47-9076-65D6F6C796DA}" srcOrd="4" destOrd="0" presId="urn:microsoft.com/office/officeart/2005/8/layout/list1"/>
    <dgm:cxn modelId="{2F5787E5-2DAF-4641-87CE-2A44D4B650BD}" type="presParOf" srcId="{C3D399FE-7616-4A47-9076-65D6F6C796DA}" destId="{E0B2B3CF-BA1E-4ED1-865A-A9EA0E510E63}" srcOrd="0" destOrd="0" presId="urn:microsoft.com/office/officeart/2005/8/layout/list1"/>
    <dgm:cxn modelId="{A29AD581-71DF-4CCB-BEE7-1773A8441C49}" type="presParOf" srcId="{C3D399FE-7616-4A47-9076-65D6F6C796DA}" destId="{4CB0510D-0EC1-49EE-97D4-C4EE98EBA285}" srcOrd="1" destOrd="0" presId="urn:microsoft.com/office/officeart/2005/8/layout/list1"/>
    <dgm:cxn modelId="{519F7436-88F9-4ED8-B5BD-24649630B2CC}" type="presParOf" srcId="{8F8FE5B9-80DB-48A3-BC82-52FD4EF1DE0D}" destId="{8124855F-32A3-4C99-B3F4-CA2B1CE530A0}" srcOrd="5" destOrd="0" presId="urn:microsoft.com/office/officeart/2005/8/layout/list1"/>
    <dgm:cxn modelId="{BC590DB9-CDE2-4A90-A9B7-7571CE46C49B}" type="presParOf" srcId="{8F8FE5B9-80DB-48A3-BC82-52FD4EF1DE0D}" destId="{E49628D4-EA19-48A7-BEC1-96A4FEE95613}" srcOrd="6" destOrd="0" presId="urn:microsoft.com/office/officeart/2005/8/layout/list1"/>
    <dgm:cxn modelId="{72754149-A22F-4310-93C4-BF0C3F88917A}" type="presParOf" srcId="{8F8FE5B9-80DB-48A3-BC82-52FD4EF1DE0D}" destId="{072B47C2-B20A-498C-B9D7-53930ED8403D}" srcOrd="7" destOrd="0" presId="urn:microsoft.com/office/officeart/2005/8/layout/list1"/>
    <dgm:cxn modelId="{FAEDBC01-8FBC-4F90-87B7-666C478ED56F}" type="presParOf" srcId="{8F8FE5B9-80DB-48A3-BC82-52FD4EF1DE0D}" destId="{A508E1E1-B21D-4654-82A3-B15CB5AB945E}" srcOrd="8" destOrd="0" presId="urn:microsoft.com/office/officeart/2005/8/layout/list1"/>
    <dgm:cxn modelId="{4A7BA6B7-848F-4F14-97C3-AA660F9ED77A}" type="presParOf" srcId="{A508E1E1-B21D-4654-82A3-B15CB5AB945E}" destId="{87D45003-6DB8-4ACA-84A9-E707BB050D07}" srcOrd="0" destOrd="0" presId="urn:microsoft.com/office/officeart/2005/8/layout/list1"/>
    <dgm:cxn modelId="{ABCC628B-4E02-4DF6-ADD6-FA4191FD31BA}" type="presParOf" srcId="{A508E1E1-B21D-4654-82A3-B15CB5AB945E}" destId="{AB905BD6-2BF1-4DD0-8C01-3D18B7BAA938}" srcOrd="1" destOrd="0" presId="urn:microsoft.com/office/officeart/2005/8/layout/list1"/>
    <dgm:cxn modelId="{98364291-9E4F-4EF5-93E7-812E64096202}" type="presParOf" srcId="{8F8FE5B9-80DB-48A3-BC82-52FD4EF1DE0D}" destId="{849AFCD2-BFF4-45A0-999F-8455CBE760C3}" srcOrd="9" destOrd="0" presId="urn:microsoft.com/office/officeart/2005/8/layout/list1"/>
    <dgm:cxn modelId="{60503AAA-718A-4D50-9562-1C78365FEBA1}" type="presParOf" srcId="{8F8FE5B9-80DB-48A3-BC82-52FD4EF1DE0D}" destId="{3D540387-E77A-4C8B-92D0-6840563BA371}" srcOrd="10" destOrd="0" presId="urn:microsoft.com/office/officeart/2005/8/layout/list1"/>
    <dgm:cxn modelId="{80175556-C01E-4C61-8788-7EAFE64E8617}" type="presParOf" srcId="{8F8FE5B9-80DB-48A3-BC82-52FD4EF1DE0D}" destId="{D1E496B0-F1E6-41FF-B130-284442204CB4}" srcOrd="11" destOrd="0" presId="urn:microsoft.com/office/officeart/2005/8/layout/list1"/>
    <dgm:cxn modelId="{9166E644-3F81-495F-9E1F-83E5EF69C088}" type="presParOf" srcId="{8F8FE5B9-80DB-48A3-BC82-52FD4EF1DE0D}" destId="{916397FF-ABB9-44BF-A360-75B97DBA858B}" srcOrd="12" destOrd="0" presId="urn:microsoft.com/office/officeart/2005/8/layout/list1"/>
    <dgm:cxn modelId="{427C76D7-3107-401A-9327-C52AE5ED7349}" type="presParOf" srcId="{916397FF-ABB9-44BF-A360-75B97DBA858B}" destId="{00BB8292-2F3F-4F90-B37D-EC243673B73E}" srcOrd="0" destOrd="0" presId="urn:microsoft.com/office/officeart/2005/8/layout/list1"/>
    <dgm:cxn modelId="{71B96C38-8681-4C25-92BA-05AF8F2DFDF0}" type="presParOf" srcId="{916397FF-ABB9-44BF-A360-75B97DBA858B}" destId="{47487A11-F3AC-4C2A-A902-8FCD5FBD277B}" srcOrd="1" destOrd="0" presId="urn:microsoft.com/office/officeart/2005/8/layout/list1"/>
    <dgm:cxn modelId="{7E0BC714-9F55-4E98-A21D-2F99AA561257}" type="presParOf" srcId="{8F8FE5B9-80DB-48A3-BC82-52FD4EF1DE0D}" destId="{8A5F0471-13B1-4341-BC17-6266835F21F3}" srcOrd="13" destOrd="0" presId="urn:microsoft.com/office/officeart/2005/8/layout/list1"/>
    <dgm:cxn modelId="{459A7F3D-1220-4C41-BCBC-C417E7D5A0FB}" type="presParOf" srcId="{8F8FE5B9-80DB-48A3-BC82-52FD4EF1DE0D}" destId="{B93B9644-FD7F-49A8-9B97-81FDC5B53601}" srcOrd="14" destOrd="0" presId="urn:microsoft.com/office/officeart/2005/8/layout/list1"/>
    <dgm:cxn modelId="{5F252FAD-B8AC-4147-BE04-0A0FE167BF3C}" type="presParOf" srcId="{8F8FE5B9-80DB-48A3-BC82-52FD4EF1DE0D}" destId="{899DF481-2373-4D19-97AB-05C5804153DD}" srcOrd="15" destOrd="0" presId="urn:microsoft.com/office/officeart/2005/8/layout/list1"/>
    <dgm:cxn modelId="{9209ED3C-F912-4BFA-AE49-3C27D5E53CBD}" type="presParOf" srcId="{8F8FE5B9-80DB-48A3-BC82-52FD4EF1DE0D}" destId="{A53107DD-66D2-48DF-A8E6-DC840FB94E86}" srcOrd="16" destOrd="0" presId="urn:microsoft.com/office/officeart/2005/8/layout/list1"/>
    <dgm:cxn modelId="{699CE8DA-0FE8-4B68-AC6E-C3FB68200C43}" type="presParOf" srcId="{A53107DD-66D2-48DF-A8E6-DC840FB94E86}" destId="{3705AEA7-A44F-47D4-914F-33F9B3FA4380}" srcOrd="0" destOrd="0" presId="urn:microsoft.com/office/officeart/2005/8/layout/list1"/>
    <dgm:cxn modelId="{DEFA9ECC-15FB-4A4E-A877-0CACBB652C27}" type="presParOf" srcId="{A53107DD-66D2-48DF-A8E6-DC840FB94E86}" destId="{D31AC9C0-5FBC-49FC-8672-0CB4C52F6C62}" srcOrd="1" destOrd="0" presId="urn:microsoft.com/office/officeart/2005/8/layout/list1"/>
    <dgm:cxn modelId="{B323FB62-9125-4D07-806E-7B7FA032F3F4}" type="presParOf" srcId="{8F8FE5B9-80DB-48A3-BC82-52FD4EF1DE0D}" destId="{B6BA117E-BB91-4FCB-8791-CE3E2454A5F4}" srcOrd="17" destOrd="0" presId="urn:microsoft.com/office/officeart/2005/8/layout/list1"/>
    <dgm:cxn modelId="{C4C6CE0D-FB20-43AA-9EB0-8D2E0F6F496A}" type="presParOf" srcId="{8F8FE5B9-80DB-48A3-BC82-52FD4EF1DE0D}" destId="{C9E6A65A-D8BE-47C3-B86D-0FE18AA51C49}"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4A0BAF-E61B-472A-905D-D751632E445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A1A015F7-032A-4F8A-BC02-C674163C76B2}">
      <dgm:prSet phldrT="[Text]"/>
      <dgm:spPr/>
      <dgm:t>
        <a:bodyPr/>
        <a:lstStyle/>
        <a:p>
          <a:pPr rtl="1"/>
          <a:r>
            <a:rPr lang="ar-SA" b="1"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انواع القرارات </a:t>
          </a:r>
          <a:endParaRPr lang="en-US" dirty="0">
            <a:solidFill>
              <a:schemeClr val="bg1"/>
            </a:solidFill>
          </a:endParaRPr>
        </a:p>
      </dgm:t>
    </dgm:pt>
    <dgm:pt modelId="{E90B7169-BDCC-4169-86B8-F0FDF329AD6D}" type="parTrans" cxnId="{11BF21AB-D7A2-4416-B339-149258B71CC1}">
      <dgm:prSet/>
      <dgm:spPr/>
      <dgm:t>
        <a:bodyPr/>
        <a:lstStyle/>
        <a:p>
          <a:endParaRPr lang="en-US"/>
        </a:p>
      </dgm:t>
    </dgm:pt>
    <dgm:pt modelId="{2C251ABA-D8FD-490F-B1E0-218EDD2FCC3F}" type="sibTrans" cxnId="{11BF21AB-D7A2-4416-B339-149258B71CC1}">
      <dgm:prSet/>
      <dgm:spPr/>
      <dgm:t>
        <a:bodyPr/>
        <a:lstStyle/>
        <a:p>
          <a:endParaRPr lang="en-US"/>
        </a:p>
      </dgm:t>
    </dgm:pt>
    <dgm:pt modelId="{B68C179A-4CC9-4751-9EF2-764EC1716089}">
      <dgm:prSet phldrT="[Text]"/>
      <dgm:spPr/>
      <dgm:t>
        <a:bodyPr/>
        <a:lstStyle/>
        <a:p>
          <a:pPr rtl="1"/>
          <a:r>
            <a:rPr lang="ar-SA" b="1"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قرارات تنفيذية (تشغيلية)  </a:t>
          </a:r>
          <a:endParaRPr lang="en-US" dirty="0">
            <a:solidFill>
              <a:schemeClr val="bg1"/>
            </a:solidFill>
          </a:endParaRPr>
        </a:p>
      </dgm:t>
    </dgm:pt>
    <dgm:pt modelId="{C2311852-B723-4D94-9C67-988A77BF4178}" type="parTrans" cxnId="{D90271B6-9FF0-4C3A-B3F0-8266D128AF38}">
      <dgm:prSet/>
      <dgm:spPr/>
      <dgm:t>
        <a:bodyPr/>
        <a:lstStyle/>
        <a:p>
          <a:pPr rtl="1"/>
          <a:endParaRPr lang="en-US">
            <a:solidFill>
              <a:schemeClr val="bg1"/>
            </a:solidFill>
          </a:endParaRPr>
        </a:p>
      </dgm:t>
    </dgm:pt>
    <dgm:pt modelId="{8838325F-6921-4670-814E-8AA768DAB29F}" type="sibTrans" cxnId="{D90271B6-9FF0-4C3A-B3F0-8266D128AF38}">
      <dgm:prSet/>
      <dgm:spPr/>
      <dgm:t>
        <a:bodyPr/>
        <a:lstStyle/>
        <a:p>
          <a:endParaRPr lang="en-US"/>
        </a:p>
      </dgm:t>
    </dgm:pt>
    <dgm:pt modelId="{268D0E03-E90E-4952-86B9-F656BC97CDB6}">
      <dgm:prSet phldrT="[Text]"/>
      <dgm:spPr/>
      <dgm:t>
        <a:bodyPr/>
        <a:lstStyle/>
        <a:p>
          <a:pPr rtl="1"/>
          <a:r>
            <a:rPr lang="ar-SA" b="1"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قرارات تكتيكية (ادارية)</a:t>
          </a:r>
          <a:endParaRPr lang="en-US" dirty="0">
            <a:solidFill>
              <a:schemeClr val="bg1"/>
            </a:solidFill>
          </a:endParaRPr>
        </a:p>
      </dgm:t>
    </dgm:pt>
    <dgm:pt modelId="{898DB144-7E2F-4621-850E-C6C138F1F31E}" type="parTrans" cxnId="{7315EDF2-103C-404F-A5EB-891981FE4472}">
      <dgm:prSet/>
      <dgm:spPr/>
      <dgm:t>
        <a:bodyPr/>
        <a:lstStyle/>
        <a:p>
          <a:pPr rtl="1"/>
          <a:endParaRPr lang="en-US">
            <a:solidFill>
              <a:schemeClr val="bg1"/>
            </a:solidFill>
          </a:endParaRPr>
        </a:p>
      </dgm:t>
    </dgm:pt>
    <dgm:pt modelId="{A4C69CB0-566B-4099-9EBF-2F29803D5150}" type="sibTrans" cxnId="{7315EDF2-103C-404F-A5EB-891981FE4472}">
      <dgm:prSet/>
      <dgm:spPr/>
      <dgm:t>
        <a:bodyPr/>
        <a:lstStyle/>
        <a:p>
          <a:endParaRPr lang="en-US"/>
        </a:p>
      </dgm:t>
    </dgm:pt>
    <dgm:pt modelId="{93CDB7E8-036F-4368-8052-F2EF191D0DDC}">
      <dgm:prSet phldrT="[Text]"/>
      <dgm:spPr/>
      <dgm:t>
        <a:bodyPr/>
        <a:lstStyle/>
        <a:p>
          <a:pPr rtl="1"/>
          <a:r>
            <a:rPr lang="ar-SA" b="1"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 قرارات استراتيجية </a:t>
          </a:r>
          <a:endParaRPr lang="en-US" dirty="0">
            <a:solidFill>
              <a:schemeClr val="bg1"/>
            </a:solidFill>
          </a:endParaRPr>
        </a:p>
      </dgm:t>
    </dgm:pt>
    <dgm:pt modelId="{B1DB046F-B3ED-4A50-8817-E713A70035DC}" type="parTrans" cxnId="{DB2BE116-87A1-4172-A186-32C07E1C747A}">
      <dgm:prSet/>
      <dgm:spPr/>
      <dgm:t>
        <a:bodyPr/>
        <a:lstStyle/>
        <a:p>
          <a:pPr rtl="1"/>
          <a:endParaRPr lang="en-US">
            <a:solidFill>
              <a:schemeClr val="bg1"/>
            </a:solidFill>
          </a:endParaRPr>
        </a:p>
      </dgm:t>
    </dgm:pt>
    <dgm:pt modelId="{63CD21CE-3CE1-4571-BFC4-538D3808AC41}" type="sibTrans" cxnId="{DB2BE116-87A1-4172-A186-32C07E1C747A}">
      <dgm:prSet/>
      <dgm:spPr/>
      <dgm:t>
        <a:bodyPr/>
        <a:lstStyle/>
        <a:p>
          <a:endParaRPr lang="en-US"/>
        </a:p>
      </dgm:t>
    </dgm:pt>
    <dgm:pt modelId="{DA36EB94-07BC-43CC-9553-145853CCFDAE}" type="pres">
      <dgm:prSet presAssocID="{024A0BAF-E61B-472A-905D-D751632E4457}" presName="hierChild1" presStyleCnt="0">
        <dgm:presLayoutVars>
          <dgm:orgChart val="1"/>
          <dgm:chPref val="1"/>
          <dgm:dir/>
          <dgm:animOne val="branch"/>
          <dgm:animLvl val="lvl"/>
          <dgm:resizeHandles/>
        </dgm:presLayoutVars>
      </dgm:prSet>
      <dgm:spPr/>
    </dgm:pt>
    <dgm:pt modelId="{6A386722-9888-497F-94AB-6F576069F8A1}" type="pres">
      <dgm:prSet presAssocID="{A1A015F7-032A-4F8A-BC02-C674163C76B2}" presName="hierRoot1" presStyleCnt="0">
        <dgm:presLayoutVars>
          <dgm:hierBranch val="init"/>
        </dgm:presLayoutVars>
      </dgm:prSet>
      <dgm:spPr/>
    </dgm:pt>
    <dgm:pt modelId="{CA32880F-5E5D-4295-B99C-012E851C7698}" type="pres">
      <dgm:prSet presAssocID="{A1A015F7-032A-4F8A-BC02-C674163C76B2}" presName="rootComposite1" presStyleCnt="0"/>
      <dgm:spPr/>
    </dgm:pt>
    <dgm:pt modelId="{CF6544C2-1D6B-44B2-A934-2927B0DF320E}" type="pres">
      <dgm:prSet presAssocID="{A1A015F7-032A-4F8A-BC02-C674163C76B2}" presName="rootText1" presStyleLbl="node0" presStyleIdx="0" presStyleCnt="1">
        <dgm:presLayoutVars>
          <dgm:chPref val="3"/>
        </dgm:presLayoutVars>
      </dgm:prSet>
      <dgm:spPr/>
    </dgm:pt>
    <dgm:pt modelId="{4B433A00-559D-4439-B790-55719B58D5F7}" type="pres">
      <dgm:prSet presAssocID="{A1A015F7-032A-4F8A-BC02-C674163C76B2}" presName="rootConnector1" presStyleLbl="node1" presStyleIdx="0" presStyleCnt="0"/>
      <dgm:spPr/>
    </dgm:pt>
    <dgm:pt modelId="{78862D5A-FEC7-4F57-AB48-9591556FADBE}" type="pres">
      <dgm:prSet presAssocID="{A1A015F7-032A-4F8A-BC02-C674163C76B2}" presName="hierChild2" presStyleCnt="0"/>
      <dgm:spPr/>
    </dgm:pt>
    <dgm:pt modelId="{C41F22F4-30E2-492F-A67A-2B2C00916A65}" type="pres">
      <dgm:prSet presAssocID="{C2311852-B723-4D94-9C67-988A77BF4178}" presName="Name37" presStyleLbl="parChTrans1D2" presStyleIdx="0" presStyleCnt="3"/>
      <dgm:spPr/>
    </dgm:pt>
    <dgm:pt modelId="{DBD72F92-5EBB-451E-AC81-4343F5E93AD3}" type="pres">
      <dgm:prSet presAssocID="{B68C179A-4CC9-4751-9EF2-764EC1716089}" presName="hierRoot2" presStyleCnt="0">
        <dgm:presLayoutVars>
          <dgm:hierBranch val="init"/>
        </dgm:presLayoutVars>
      </dgm:prSet>
      <dgm:spPr/>
    </dgm:pt>
    <dgm:pt modelId="{7A473887-2A79-45AD-A53F-80D161317C74}" type="pres">
      <dgm:prSet presAssocID="{B68C179A-4CC9-4751-9EF2-764EC1716089}" presName="rootComposite" presStyleCnt="0"/>
      <dgm:spPr/>
    </dgm:pt>
    <dgm:pt modelId="{559201B5-8CD4-41C6-B1AD-8329D28E3B7B}" type="pres">
      <dgm:prSet presAssocID="{B68C179A-4CC9-4751-9EF2-764EC1716089}" presName="rootText" presStyleLbl="node2" presStyleIdx="0" presStyleCnt="3">
        <dgm:presLayoutVars>
          <dgm:chPref val="3"/>
        </dgm:presLayoutVars>
      </dgm:prSet>
      <dgm:spPr/>
    </dgm:pt>
    <dgm:pt modelId="{4406C158-FDC8-4B59-8978-B8F7325294CC}" type="pres">
      <dgm:prSet presAssocID="{B68C179A-4CC9-4751-9EF2-764EC1716089}" presName="rootConnector" presStyleLbl="node2" presStyleIdx="0" presStyleCnt="3"/>
      <dgm:spPr/>
    </dgm:pt>
    <dgm:pt modelId="{85FC13E7-2290-48F6-8A95-99742A7E42C6}" type="pres">
      <dgm:prSet presAssocID="{B68C179A-4CC9-4751-9EF2-764EC1716089}" presName="hierChild4" presStyleCnt="0"/>
      <dgm:spPr/>
    </dgm:pt>
    <dgm:pt modelId="{203A4F45-DC4F-49B6-83B2-30D3E5AD405B}" type="pres">
      <dgm:prSet presAssocID="{B68C179A-4CC9-4751-9EF2-764EC1716089}" presName="hierChild5" presStyleCnt="0"/>
      <dgm:spPr/>
    </dgm:pt>
    <dgm:pt modelId="{9E6FA8EF-4CB2-4AFE-BC13-1E5E909D2F26}" type="pres">
      <dgm:prSet presAssocID="{898DB144-7E2F-4621-850E-C6C138F1F31E}" presName="Name37" presStyleLbl="parChTrans1D2" presStyleIdx="1" presStyleCnt="3"/>
      <dgm:spPr/>
    </dgm:pt>
    <dgm:pt modelId="{C877F17E-AD3B-4472-B083-465ECA51C28A}" type="pres">
      <dgm:prSet presAssocID="{268D0E03-E90E-4952-86B9-F656BC97CDB6}" presName="hierRoot2" presStyleCnt="0">
        <dgm:presLayoutVars>
          <dgm:hierBranch val="init"/>
        </dgm:presLayoutVars>
      </dgm:prSet>
      <dgm:spPr/>
    </dgm:pt>
    <dgm:pt modelId="{C7115870-5E33-48E5-AB53-2D96BA8E9C5A}" type="pres">
      <dgm:prSet presAssocID="{268D0E03-E90E-4952-86B9-F656BC97CDB6}" presName="rootComposite" presStyleCnt="0"/>
      <dgm:spPr/>
    </dgm:pt>
    <dgm:pt modelId="{BE6FFB03-4FDB-40D3-ADA7-F4BAA9E2D95E}" type="pres">
      <dgm:prSet presAssocID="{268D0E03-E90E-4952-86B9-F656BC97CDB6}" presName="rootText" presStyleLbl="node2" presStyleIdx="1" presStyleCnt="3">
        <dgm:presLayoutVars>
          <dgm:chPref val="3"/>
        </dgm:presLayoutVars>
      </dgm:prSet>
      <dgm:spPr/>
    </dgm:pt>
    <dgm:pt modelId="{3F81F9F1-645D-42CD-859E-A8CBE161F8E7}" type="pres">
      <dgm:prSet presAssocID="{268D0E03-E90E-4952-86B9-F656BC97CDB6}" presName="rootConnector" presStyleLbl="node2" presStyleIdx="1" presStyleCnt="3"/>
      <dgm:spPr/>
    </dgm:pt>
    <dgm:pt modelId="{4DAB1A05-BE6C-455A-A7EB-A62B60A5D923}" type="pres">
      <dgm:prSet presAssocID="{268D0E03-E90E-4952-86B9-F656BC97CDB6}" presName="hierChild4" presStyleCnt="0"/>
      <dgm:spPr/>
    </dgm:pt>
    <dgm:pt modelId="{75084301-3882-4FF4-A5F8-64EA2C568F8D}" type="pres">
      <dgm:prSet presAssocID="{268D0E03-E90E-4952-86B9-F656BC97CDB6}" presName="hierChild5" presStyleCnt="0"/>
      <dgm:spPr/>
    </dgm:pt>
    <dgm:pt modelId="{696BD840-C7D6-4B32-A9B2-3424DE1B9089}" type="pres">
      <dgm:prSet presAssocID="{B1DB046F-B3ED-4A50-8817-E713A70035DC}" presName="Name37" presStyleLbl="parChTrans1D2" presStyleIdx="2" presStyleCnt="3"/>
      <dgm:spPr/>
    </dgm:pt>
    <dgm:pt modelId="{C587C729-23A4-4AB9-BCF2-EAE391494761}" type="pres">
      <dgm:prSet presAssocID="{93CDB7E8-036F-4368-8052-F2EF191D0DDC}" presName="hierRoot2" presStyleCnt="0">
        <dgm:presLayoutVars>
          <dgm:hierBranch val="init"/>
        </dgm:presLayoutVars>
      </dgm:prSet>
      <dgm:spPr/>
    </dgm:pt>
    <dgm:pt modelId="{4603D551-043D-4ACD-AF16-BF9F55D0D23F}" type="pres">
      <dgm:prSet presAssocID="{93CDB7E8-036F-4368-8052-F2EF191D0DDC}" presName="rootComposite" presStyleCnt="0"/>
      <dgm:spPr/>
    </dgm:pt>
    <dgm:pt modelId="{D648D168-13EB-450E-B354-18476730919D}" type="pres">
      <dgm:prSet presAssocID="{93CDB7E8-036F-4368-8052-F2EF191D0DDC}" presName="rootText" presStyleLbl="node2" presStyleIdx="2" presStyleCnt="3">
        <dgm:presLayoutVars>
          <dgm:chPref val="3"/>
        </dgm:presLayoutVars>
      </dgm:prSet>
      <dgm:spPr/>
    </dgm:pt>
    <dgm:pt modelId="{CC922752-6EE1-4681-805C-4CF85D756ABF}" type="pres">
      <dgm:prSet presAssocID="{93CDB7E8-036F-4368-8052-F2EF191D0DDC}" presName="rootConnector" presStyleLbl="node2" presStyleIdx="2" presStyleCnt="3"/>
      <dgm:spPr/>
    </dgm:pt>
    <dgm:pt modelId="{5AA09EE4-6789-4034-AC62-E3434EB45FA9}" type="pres">
      <dgm:prSet presAssocID="{93CDB7E8-036F-4368-8052-F2EF191D0DDC}" presName="hierChild4" presStyleCnt="0"/>
      <dgm:spPr/>
    </dgm:pt>
    <dgm:pt modelId="{6CCCA800-56D1-4256-B15A-B505B4473544}" type="pres">
      <dgm:prSet presAssocID="{93CDB7E8-036F-4368-8052-F2EF191D0DDC}" presName="hierChild5" presStyleCnt="0"/>
      <dgm:spPr/>
    </dgm:pt>
    <dgm:pt modelId="{6EF3A3DC-4BBE-4D96-97E3-B67EA6BE8CDF}" type="pres">
      <dgm:prSet presAssocID="{A1A015F7-032A-4F8A-BC02-C674163C76B2}" presName="hierChild3" presStyleCnt="0"/>
      <dgm:spPr/>
    </dgm:pt>
  </dgm:ptLst>
  <dgm:cxnLst>
    <dgm:cxn modelId="{DB2BE116-87A1-4172-A186-32C07E1C747A}" srcId="{A1A015F7-032A-4F8A-BC02-C674163C76B2}" destId="{93CDB7E8-036F-4368-8052-F2EF191D0DDC}" srcOrd="2" destOrd="0" parTransId="{B1DB046F-B3ED-4A50-8817-E713A70035DC}" sibTransId="{63CD21CE-3CE1-4571-BFC4-538D3808AC41}"/>
    <dgm:cxn modelId="{EE3E9F23-8873-4445-AD65-420A764891D4}" type="presOf" srcId="{898DB144-7E2F-4621-850E-C6C138F1F31E}" destId="{9E6FA8EF-4CB2-4AFE-BC13-1E5E909D2F26}" srcOrd="0" destOrd="0" presId="urn:microsoft.com/office/officeart/2005/8/layout/orgChart1"/>
    <dgm:cxn modelId="{0C4B8539-A884-4A8C-9565-0D05947018EF}" type="presOf" srcId="{93CDB7E8-036F-4368-8052-F2EF191D0DDC}" destId="{CC922752-6EE1-4681-805C-4CF85D756ABF}" srcOrd="1" destOrd="0" presId="urn:microsoft.com/office/officeart/2005/8/layout/orgChart1"/>
    <dgm:cxn modelId="{A0E93644-35DD-40B8-9EA0-1DB35F727D5E}" type="presOf" srcId="{024A0BAF-E61B-472A-905D-D751632E4457}" destId="{DA36EB94-07BC-43CC-9553-145853CCFDAE}" srcOrd="0" destOrd="0" presId="urn:microsoft.com/office/officeart/2005/8/layout/orgChart1"/>
    <dgm:cxn modelId="{B03E6C4C-D6A9-461F-AB0E-79BA37E5D1BC}" type="presOf" srcId="{268D0E03-E90E-4952-86B9-F656BC97CDB6}" destId="{BE6FFB03-4FDB-40D3-ADA7-F4BAA9E2D95E}" srcOrd="0" destOrd="0" presId="urn:microsoft.com/office/officeart/2005/8/layout/orgChart1"/>
    <dgm:cxn modelId="{7C7B7E54-D006-4C62-A328-936728E7AC09}" type="presOf" srcId="{C2311852-B723-4D94-9C67-988A77BF4178}" destId="{C41F22F4-30E2-492F-A67A-2B2C00916A65}" srcOrd="0" destOrd="0" presId="urn:microsoft.com/office/officeart/2005/8/layout/orgChart1"/>
    <dgm:cxn modelId="{F55EF055-E8EC-43F2-B015-462AB4EFC3AF}" type="presOf" srcId="{A1A015F7-032A-4F8A-BC02-C674163C76B2}" destId="{4B433A00-559D-4439-B790-55719B58D5F7}" srcOrd="1" destOrd="0" presId="urn:microsoft.com/office/officeart/2005/8/layout/orgChart1"/>
    <dgm:cxn modelId="{F5FF2E61-CC54-4CB5-AE23-DCE0337FCA5D}" type="presOf" srcId="{93CDB7E8-036F-4368-8052-F2EF191D0DDC}" destId="{D648D168-13EB-450E-B354-18476730919D}" srcOrd="0" destOrd="0" presId="urn:microsoft.com/office/officeart/2005/8/layout/orgChart1"/>
    <dgm:cxn modelId="{091CFF62-C98F-44AF-874B-EE7A4F100FD7}" type="presOf" srcId="{B68C179A-4CC9-4751-9EF2-764EC1716089}" destId="{4406C158-FDC8-4B59-8978-B8F7325294CC}" srcOrd="1" destOrd="0" presId="urn:microsoft.com/office/officeart/2005/8/layout/orgChart1"/>
    <dgm:cxn modelId="{FD93E290-A5B1-4B5F-BEB0-9DFB86DDAA3D}" type="presOf" srcId="{A1A015F7-032A-4F8A-BC02-C674163C76B2}" destId="{CF6544C2-1D6B-44B2-A934-2927B0DF320E}" srcOrd="0" destOrd="0" presId="urn:microsoft.com/office/officeart/2005/8/layout/orgChart1"/>
    <dgm:cxn modelId="{37AE7AAA-5B12-4B29-A106-3F132CE3750E}" type="presOf" srcId="{268D0E03-E90E-4952-86B9-F656BC97CDB6}" destId="{3F81F9F1-645D-42CD-859E-A8CBE161F8E7}" srcOrd="1" destOrd="0" presId="urn:microsoft.com/office/officeart/2005/8/layout/orgChart1"/>
    <dgm:cxn modelId="{11BF21AB-D7A2-4416-B339-149258B71CC1}" srcId="{024A0BAF-E61B-472A-905D-D751632E4457}" destId="{A1A015F7-032A-4F8A-BC02-C674163C76B2}" srcOrd="0" destOrd="0" parTransId="{E90B7169-BDCC-4169-86B8-F0FDF329AD6D}" sibTransId="{2C251ABA-D8FD-490F-B1E0-218EDD2FCC3F}"/>
    <dgm:cxn modelId="{F196CAAE-1512-4426-B70C-95FB374443AD}" type="presOf" srcId="{B68C179A-4CC9-4751-9EF2-764EC1716089}" destId="{559201B5-8CD4-41C6-B1AD-8329D28E3B7B}" srcOrd="0" destOrd="0" presId="urn:microsoft.com/office/officeart/2005/8/layout/orgChart1"/>
    <dgm:cxn modelId="{D90271B6-9FF0-4C3A-B3F0-8266D128AF38}" srcId="{A1A015F7-032A-4F8A-BC02-C674163C76B2}" destId="{B68C179A-4CC9-4751-9EF2-764EC1716089}" srcOrd="0" destOrd="0" parTransId="{C2311852-B723-4D94-9C67-988A77BF4178}" sibTransId="{8838325F-6921-4670-814E-8AA768DAB29F}"/>
    <dgm:cxn modelId="{C48668D5-6B42-4BF7-AA7A-63EBE1AFD684}" type="presOf" srcId="{B1DB046F-B3ED-4A50-8817-E713A70035DC}" destId="{696BD840-C7D6-4B32-A9B2-3424DE1B9089}" srcOrd="0" destOrd="0" presId="urn:microsoft.com/office/officeart/2005/8/layout/orgChart1"/>
    <dgm:cxn modelId="{7315EDF2-103C-404F-A5EB-891981FE4472}" srcId="{A1A015F7-032A-4F8A-BC02-C674163C76B2}" destId="{268D0E03-E90E-4952-86B9-F656BC97CDB6}" srcOrd="1" destOrd="0" parTransId="{898DB144-7E2F-4621-850E-C6C138F1F31E}" sibTransId="{A4C69CB0-566B-4099-9EBF-2F29803D5150}"/>
    <dgm:cxn modelId="{4CB76CD4-8E83-4429-8266-9B0B2F7DF8DD}" type="presParOf" srcId="{DA36EB94-07BC-43CC-9553-145853CCFDAE}" destId="{6A386722-9888-497F-94AB-6F576069F8A1}" srcOrd="0" destOrd="0" presId="urn:microsoft.com/office/officeart/2005/8/layout/orgChart1"/>
    <dgm:cxn modelId="{741A0173-46CA-4292-BFEC-253012AAB169}" type="presParOf" srcId="{6A386722-9888-497F-94AB-6F576069F8A1}" destId="{CA32880F-5E5D-4295-B99C-012E851C7698}" srcOrd="0" destOrd="0" presId="urn:microsoft.com/office/officeart/2005/8/layout/orgChart1"/>
    <dgm:cxn modelId="{34A0F1F1-2AB0-4EF7-98CF-CB1339D9C729}" type="presParOf" srcId="{CA32880F-5E5D-4295-B99C-012E851C7698}" destId="{CF6544C2-1D6B-44B2-A934-2927B0DF320E}" srcOrd="0" destOrd="0" presId="urn:microsoft.com/office/officeart/2005/8/layout/orgChart1"/>
    <dgm:cxn modelId="{5D28D69B-FE89-4064-9A9C-987C26241A26}" type="presParOf" srcId="{CA32880F-5E5D-4295-B99C-012E851C7698}" destId="{4B433A00-559D-4439-B790-55719B58D5F7}" srcOrd="1" destOrd="0" presId="urn:microsoft.com/office/officeart/2005/8/layout/orgChart1"/>
    <dgm:cxn modelId="{6F1FAC52-EB47-4174-92EF-70FC04062897}" type="presParOf" srcId="{6A386722-9888-497F-94AB-6F576069F8A1}" destId="{78862D5A-FEC7-4F57-AB48-9591556FADBE}" srcOrd="1" destOrd="0" presId="urn:microsoft.com/office/officeart/2005/8/layout/orgChart1"/>
    <dgm:cxn modelId="{893FF1B5-2987-47F9-B76A-058BC613B0D7}" type="presParOf" srcId="{78862D5A-FEC7-4F57-AB48-9591556FADBE}" destId="{C41F22F4-30E2-492F-A67A-2B2C00916A65}" srcOrd="0" destOrd="0" presId="urn:microsoft.com/office/officeart/2005/8/layout/orgChart1"/>
    <dgm:cxn modelId="{19A16912-35AC-4AB1-AF2A-A7FDA77E25DD}" type="presParOf" srcId="{78862D5A-FEC7-4F57-AB48-9591556FADBE}" destId="{DBD72F92-5EBB-451E-AC81-4343F5E93AD3}" srcOrd="1" destOrd="0" presId="urn:microsoft.com/office/officeart/2005/8/layout/orgChart1"/>
    <dgm:cxn modelId="{D6A6E894-C864-4A74-861C-70479FB36850}" type="presParOf" srcId="{DBD72F92-5EBB-451E-AC81-4343F5E93AD3}" destId="{7A473887-2A79-45AD-A53F-80D161317C74}" srcOrd="0" destOrd="0" presId="urn:microsoft.com/office/officeart/2005/8/layout/orgChart1"/>
    <dgm:cxn modelId="{270FEE0E-CF0A-4E2C-831F-5EA9C85C4A67}" type="presParOf" srcId="{7A473887-2A79-45AD-A53F-80D161317C74}" destId="{559201B5-8CD4-41C6-B1AD-8329D28E3B7B}" srcOrd="0" destOrd="0" presId="urn:microsoft.com/office/officeart/2005/8/layout/orgChart1"/>
    <dgm:cxn modelId="{D3DFFF99-3B73-4695-A6E3-054117D3CB40}" type="presParOf" srcId="{7A473887-2A79-45AD-A53F-80D161317C74}" destId="{4406C158-FDC8-4B59-8978-B8F7325294CC}" srcOrd="1" destOrd="0" presId="urn:microsoft.com/office/officeart/2005/8/layout/orgChart1"/>
    <dgm:cxn modelId="{E9ED50B2-F450-41EB-BCCD-5320A37C4603}" type="presParOf" srcId="{DBD72F92-5EBB-451E-AC81-4343F5E93AD3}" destId="{85FC13E7-2290-48F6-8A95-99742A7E42C6}" srcOrd="1" destOrd="0" presId="urn:microsoft.com/office/officeart/2005/8/layout/orgChart1"/>
    <dgm:cxn modelId="{2AFB9E22-3AB8-4A30-896A-A54CD4285903}" type="presParOf" srcId="{DBD72F92-5EBB-451E-AC81-4343F5E93AD3}" destId="{203A4F45-DC4F-49B6-83B2-30D3E5AD405B}" srcOrd="2" destOrd="0" presId="urn:microsoft.com/office/officeart/2005/8/layout/orgChart1"/>
    <dgm:cxn modelId="{CB90386E-B30C-4BE2-8F4A-747C65C8C476}" type="presParOf" srcId="{78862D5A-FEC7-4F57-AB48-9591556FADBE}" destId="{9E6FA8EF-4CB2-4AFE-BC13-1E5E909D2F26}" srcOrd="2" destOrd="0" presId="urn:microsoft.com/office/officeart/2005/8/layout/orgChart1"/>
    <dgm:cxn modelId="{314A468E-6F1C-4AB2-9229-080B0EAE69BB}" type="presParOf" srcId="{78862D5A-FEC7-4F57-AB48-9591556FADBE}" destId="{C877F17E-AD3B-4472-B083-465ECA51C28A}" srcOrd="3" destOrd="0" presId="urn:microsoft.com/office/officeart/2005/8/layout/orgChart1"/>
    <dgm:cxn modelId="{1C127300-0CD1-495E-BC57-E59FA945E45E}" type="presParOf" srcId="{C877F17E-AD3B-4472-B083-465ECA51C28A}" destId="{C7115870-5E33-48E5-AB53-2D96BA8E9C5A}" srcOrd="0" destOrd="0" presId="urn:microsoft.com/office/officeart/2005/8/layout/orgChart1"/>
    <dgm:cxn modelId="{F18A0B15-E554-49A5-B4A4-EE3C3EC616A2}" type="presParOf" srcId="{C7115870-5E33-48E5-AB53-2D96BA8E9C5A}" destId="{BE6FFB03-4FDB-40D3-ADA7-F4BAA9E2D95E}" srcOrd="0" destOrd="0" presId="urn:microsoft.com/office/officeart/2005/8/layout/orgChart1"/>
    <dgm:cxn modelId="{30F05674-A212-4A06-8376-09DD33D098F5}" type="presParOf" srcId="{C7115870-5E33-48E5-AB53-2D96BA8E9C5A}" destId="{3F81F9F1-645D-42CD-859E-A8CBE161F8E7}" srcOrd="1" destOrd="0" presId="urn:microsoft.com/office/officeart/2005/8/layout/orgChart1"/>
    <dgm:cxn modelId="{7808069F-8D8F-46A6-9B08-F3F5F5B8E702}" type="presParOf" srcId="{C877F17E-AD3B-4472-B083-465ECA51C28A}" destId="{4DAB1A05-BE6C-455A-A7EB-A62B60A5D923}" srcOrd="1" destOrd="0" presId="urn:microsoft.com/office/officeart/2005/8/layout/orgChart1"/>
    <dgm:cxn modelId="{8536D2B9-40E9-47F1-8779-2FC5CC8C5A62}" type="presParOf" srcId="{C877F17E-AD3B-4472-B083-465ECA51C28A}" destId="{75084301-3882-4FF4-A5F8-64EA2C568F8D}" srcOrd="2" destOrd="0" presId="urn:microsoft.com/office/officeart/2005/8/layout/orgChart1"/>
    <dgm:cxn modelId="{F061787F-EAD4-41EA-AD13-9776A4E79403}" type="presParOf" srcId="{78862D5A-FEC7-4F57-AB48-9591556FADBE}" destId="{696BD840-C7D6-4B32-A9B2-3424DE1B9089}" srcOrd="4" destOrd="0" presId="urn:microsoft.com/office/officeart/2005/8/layout/orgChart1"/>
    <dgm:cxn modelId="{E0ACA654-0BCC-4BA5-9C69-39DF27B586EE}" type="presParOf" srcId="{78862D5A-FEC7-4F57-AB48-9591556FADBE}" destId="{C587C729-23A4-4AB9-BCF2-EAE391494761}" srcOrd="5" destOrd="0" presId="urn:microsoft.com/office/officeart/2005/8/layout/orgChart1"/>
    <dgm:cxn modelId="{F24BDEE9-C439-4910-AFE3-00F195EEAE4B}" type="presParOf" srcId="{C587C729-23A4-4AB9-BCF2-EAE391494761}" destId="{4603D551-043D-4ACD-AF16-BF9F55D0D23F}" srcOrd="0" destOrd="0" presId="urn:microsoft.com/office/officeart/2005/8/layout/orgChart1"/>
    <dgm:cxn modelId="{5E4D85DD-B447-4DDB-AE71-8AE08B8B494B}" type="presParOf" srcId="{4603D551-043D-4ACD-AF16-BF9F55D0D23F}" destId="{D648D168-13EB-450E-B354-18476730919D}" srcOrd="0" destOrd="0" presId="urn:microsoft.com/office/officeart/2005/8/layout/orgChart1"/>
    <dgm:cxn modelId="{528DD28F-1A43-46B4-AAFA-332144CF374F}" type="presParOf" srcId="{4603D551-043D-4ACD-AF16-BF9F55D0D23F}" destId="{CC922752-6EE1-4681-805C-4CF85D756ABF}" srcOrd="1" destOrd="0" presId="urn:microsoft.com/office/officeart/2005/8/layout/orgChart1"/>
    <dgm:cxn modelId="{D0157995-F5AB-4000-B996-7184AC4714E3}" type="presParOf" srcId="{C587C729-23A4-4AB9-BCF2-EAE391494761}" destId="{5AA09EE4-6789-4034-AC62-E3434EB45FA9}" srcOrd="1" destOrd="0" presId="urn:microsoft.com/office/officeart/2005/8/layout/orgChart1"/>
    <dgm:cxn modelId="{36E794EF-0EFA-4850-B2FE-A380BC397C22}" type="presParOf" srcId="{C587C729-23A4-4AB9-BCF2-EAE391494761}" destId="{6CCCA800-56D1-4256-B15A-B505B4473544}" srcOrd="2" destOrd="0" presId="urn:microsoft.com/office/officeart/2005/8/layout/orgChart1"/>
    <dgm:cxn modelId="{D0F7242E-095E-4C77-94CB-3FB8DFB04DE7}" type="presParOf" srcId="{6A386722-9888-497F-94AB-6F576069F8A1}" destId="{6EF3A3DC-4BBE-4D96-97E3-B67EA6BE8CD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4A0BAF-E61B-472A-905D-D751632E445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A1A015F7-032A-4F8A-BC02-C674163C76B2}">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العوامل الخارجية المؤثرة على التسويق</a:t>
          </a:r>
          <a:endParaRPr lang="en-US" dirty="0">
            <a:solidFill>
              <a:schemeClr val="bg1"/>
            </a:solidFill>
          </a:endParaRPr>
        </a:p>
      </dgm:t>
    </dgm:pt>
    <dgm:pt modelId="{E90B7169-BDCC-4169-86B8-F0FDF329AD6D}" type="parTrans" cxnId="{11BF21AB-D7A2-4416-B339-149258B71CC1}">
      <dgm:prSet/>
      <dgm:spPr/>
      <dgm:t>
        <a:bodyPr/>
        <a:lstStyle/>
        <a:p>
          <a:endParaRPr lang="en-US"/>
        </a:p>
      </dgm:t>
    </dgm:pt>
    <dgm:pt modelId="{2C251ABA-D8FD-490F-B1E0-218EDD2FCC3F}" type="sibTrans" cxnId="{11BF21AB-D7A2-4416-B339-149258B71CC1}">
      <dgm:prSet/>
      <dgm:spPr/>
      <dgm:t>
        <a:bodyPr/>
        <a:lstStyle/>
        <a:p>
          <a:endParaRPr lang="en-US"/>
        </a:p>
      </dgm:t>
    </dgm:pt>
    <dgm:pt modelId="{B68C179A-4CC9-4751-9EF2-764EC1716089}">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العوامل القانونية، والأخلاقية</a:t>
          </a:r>
          <a:endParaRPr lang="en-US" dirty="0">
            <a:solidFill>
              <a:schemeClr val="bg1"/>
            </a:solidFill>
          </a:endParaRPr>
        </a:p>
      </dgm:t>
    </dgm:pt>
    <dgm:pt modelId="{C2311852-B723-4D94-9C67-988A77BF4178}" type="parTrans" cxnId="{D90271B6-9FF0-4C3A-B3F0-8266D128AF38}">
      <dgm:prSet/>
      <dgm:spPr/>
      <dgm:t>
        <a:bodyPr/>
        <a:lstStyle/>
        <a:p>
          <a:endParaRPr lang="en-US">
            <a:solidFill>
              <a:schemeClr val="bg1"/>
            </a:solidFill>
          </a:endParaRPr>
        </a:p>
      </dgm:t>
    </dgm:pt>
    <dgm:pt modelId="{8838325F-6921-4670-814E-8AA768DAB29F}" type="sibTrans" cxnId="{D90271B6-9FF0-4C3A-B3F0-8266D128AF38}">
      <dgm:prSet/>
      <dgm:spPr/>
      <dgm:t>
        <a:bodyPr/>
        <a:lstStyle/>
        <a:p>
          <a:endParaRPr lang="en-US"/>
        </a:p>
      </dgm:t>
    </dgm:pt>
    <dgm:pt modelId="{268D0E03-E90E-4952-86B9-F656BC97CDB6}">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 المنافسون</a:t>
          </a:r>
          <a:endParaRPr lang="en-US" dirty="0">
            <a:solidFill>
              <a:schemeClr val="bg1"/>
            </a:solidFill>
          </a:endParaRPr>
        </a:p>
      </dgm:t>
    </dgm:pt>
    <dgm:pt modelId="{898DB144-7E2F-4621-850E-C6C138F1F31E}" type="parTrans" cxnId="{7315EDF2-103C-404F-A5EB-891981FE4472}">
      <dgm:prSet/>
      <dgm:spPr/>
      <dgm:t>
        <a:bodyPr/>
        <a:lstStyle/>
        <a:p>
          <a:endParaRPr lang="en-US">
            <a:solidFill>
              <a:schemeClr val="bg1"/>
            </a:solidFill>
          </a:endParaRPr>
        </a:p>
      </dgm:t>
    </dgm:pt>
    <dgm:pt modelId="{A4C69CB0-566B-4099-9EBF-2F29803D5150}" type="sibTrans" cxnId="{7315EDF2-103C-404F-A5EB-891981FE4472}">
      <dgm:prSet/>
      <dgm:spPr/>
      <dgm:t>
        <a:bodyPr/>
        <a:lstStyle/>
        <a:p>
          <a:endParaRPr lang="en-US"/>
        </a:p>
      </dgm:t>
    </dgm:pt>
    <dgm:pt modelId="{93CDB7E8-036F-4368-8052-F2EF191D0DDC}">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المفاجآت الخارجية</a:t>
          </a:r>
          <a:endParaRPr lang="en-US" dirty="0">
            <a:solidFill>
              <a:schemeClr val="bg1"/>
            </a:solidFill>
          </a:endParaRPr>
        </a:p>
      </dgm:t>
    </dgm:pt>
    <dgm:pt modelId="{B1DB046F-B3ED-4A50-8817-E713A70035DC}" type="parTrans" cxnId="{DB2BE116-87A1-4172-A186-32C07E1C747A}">
      <dgm:prSet/>
      <dgm:spPr/>
      <dgm:t>
        <a:bodyPr/>
        <a:lstStyle/>
        <a:p>
          <a:endParaRPr lang="en-US">
            <a:solidFill>
              <a:schemeClr val="bg1"/>
            </a:solidFill>
          </a:endParaRPr>
        </a:p>
      </dgm:t>
    </dgm:pt>
    <dgm:pt modelId="{63CD21CE-3CE1-4571-BFC4-538D3808AC41}" type="sibTrans" cxnId="{DB2BE116-87A1-4172-A186-32C07E1C747A}">
      <dgm:prSet/>
      <dgm:spPr/>
      <dgm:t>
        <a:bodyPr/>
        <a:lstStyle/>
        <a:p>
          <a:endParaRPr lang="en-US"/>
        </a:p>
      </dgm:t>
    </dgm:pt>
    <dgm:pt modelId="{DA36EB94-07BC-43CC-9553-145853CCFDAE}" type="pres">
      <dgm:prSet presAssocID="{024A0BAF-E61B-472A-905D-D751632E4457}" presName="hierChild1" presStyleCnt="0">
        <dgm:presLayoutVars>
          <dgm:orgChart val="1"/>
          <dgm:chPref val="1"/>
          <dgm:dir/>
          <dgm:animOne val="branch"/>
          <dgm:animLvl val="lvl"/>
          <dgm:resizeHandles/>
        </dgm:presLayoutVars>
      </dgm:prSet>
      <dgm:spPr/>
    </dgm:pt>
    <dgm:pt modelId="{6A386722-9888-497F-94AB-6F576069F8A1}" type="pres">
      <dgm:prSet presAssocID="{A1A015F7-032A-4F8A-BC02-C674163C76B2}" presName="hierRoot1" presStyleCnt="0">
        <dgm:presLayoutVars>
          <dgm:hierBranch val="init"/>
        </dgm:presLayoutVars>
      </dgm:prSet>
      <dgm:spPr/>
    </dgm:pt>
    <dgm:pt modelId="{CA32880F-5E5D-4295-B99C-012E851C7698}" type="pres">
      <dgm:prSet presAssocID="{A1A015F7-032A-4F8A-BC02-C674163C76B2}" presName="rootComposite1" presStyleCnt="0"/>
      <dgm:spPr/>
    </dgm:pt>
    <dgm:pt modelId="{CF6544C2-1D6B-44B2-A934-2927B0DF320E}" type="pres">
      <dgm:prSet presAssocID="{A1A015F7-032A-4F8A-BC02-C674163C76B2}" presName="rootText1" presStyleLbl="node0" presStyleIdx="0" presStyleCnt="1">
        <dgm:presLayoutVars>
          <dgm:chPref val="3"/>
        </dgm:presLayoutVars>
      </dgm:prSet>
      <dgm:spPr/>
    </dgm:pt>
    <dgm:pt modelId="{4B433A00-559D-4439-B790-55719B58D5F7}" type="pres">
      <dgm:prSet presAssocID="{A1A015F7-032A-4F8A-BC02-C674163C76B2}" presName="rootConnector1" presStyleLbl="node1" presStyleIdx="0" presStyleCnt="0"/>
      <dgm:spPr/>
    </dgm:pt>
    <dgm:pt modelId="{78862D5A-FEC7-4F57-AB48-9591556FADBE}" type="pres">
      <dgm:prSet presAssocID="{A1A015F7-032A-4F8A-BC02-C674163C76B2}" presName="hierChild2" presStyleCnt="0"/>
      <dgm:spPr/>
    </dgm:pt>
    <dgm:pt modelId="{C41F22F4-30E2-492F-A67A-2B2C00916A65}" type="pres">
      <dgm:prSet presAssocID="{C2311852-B723-4D94-9C67-988A77BF4178}" presName="Name37" presStyleLbl="parChTrans1D2" presStyleIdx="0" presStyleCnt="3"/>
      <dgm:spPr/>
    </dgm:pt>
    <dgm:pt modelId="{DBD72F92-5EBB-451E-AC81-4343F5E93AD3}" type="pres">
      <dgm:prSet presAssocID="{B68C179A-4CC9-4751-9EF2-764EC1716089}" presName="hierRoot2" presStyleCnt="0">
        <dgm:presLayoutVars>
          <dgm:hierBranch val="init"/>
        </dgm:presLayoutVars>
      </dgm:prSet>
      <dgm:spPr/>
    </dgm:pt>
    <dgm:pt modelId="{7A473887-2A79-45AD-A53F-80D161317C74}" type="pres">
      <dgm:prSet presAssocID="{B68C179A-4CC9-4751-9EF2-764EC1716089}" presName="rootComposite" presStyleCnt="0"/>
      <dgm:spPr/>
    </dgm:pt>
    <dgm:pt modelId="{559201B5-8CD4-41C6-B1AD-8329D28E3B7B}" type="pres">
      <dgm:prSet presAssocID="{B68C179A-4CC9-4751-9EF2-764EC1716089}" presName="rootText" presStyleLbl="node2" presStyleIdx="0" presStyleCnt="3">
        <dgm:presLayoutVars>
          <dgm:chPref val="3"/>
        </dgm:presLayoutVars>
      </dgm:prSet>
      <dgm:spPr/>
    </dgm:pt>
    <dgm:pt modelId="{4406C158-FDC8-4B59-8978-B8F7325294CC}" type="pres">
      <dgm:prSet presAssocID="{B68C179A-4CC9-4751-9EF2-764EC1716089}" presName="rootConnector" presStyleLbl="node2" presStyleIdx="0" presStyleCnt="3"/>
      <dgm:spPr/>
    </dgm:pt>
    <dgm:pt modelId="{85FC13E7-2290-48F6-8A95-99742A7E42C6}" type="pres">
      <dgm:prSet presAssocID="{B68C179A-4CC9-4751-9EF2-764EC1716089}" presName="hierChild4" presStyleCnt="0"/>
      <dgm:spPr/>
    </dgm:pt>
    <dgm:pt modelId="{203A4F45-DC4F-49B6-83B2-30D3E5AD405B}" type="pres">
      <dgm:prSet presAssocID="{B68C179A-4CC9-4751-9EF2-764EC1716089}" presName="hierChild5" presStyleCnt="0"/>
      <dgm:spPr/>
    </dgm:pt>
    <dgm:pt modelId="{9E6FA8EF-4CB2-4AFE-BC13-1E5E909D2F26}" type="pres">
      <dgm:prSet presAssocID="{898DB144-7E2F-4621-850E-C6C138F1F31E}" presName="Name37" presStyleLbl="parChTrans1D2" presStyleIdx="1" presStyleCnt="3"/>
      <dgm:spPr/>
    </dgm:pt>
    <dgm:pt modelId="{C877F17E-AD3B-4472-B083-465ECA51C28A}" type="pres">
      <dgm:prSet presAssocID="{268D0E03-E90E-4952-86B9-F656BC97CDB6}" presName="hierRoot2" presStyleCnt="0">
        <dgm:presLayoutVars>
          <dgm:hierBranch val="init"/>
        </dgm:presLayoutVars>
      </dgm:prSet>
      <dgm:spPr/>
    </dgm:pt>
    <dgm:pt modelId="{C7115870-5E33-48E5-AB53-2D96BA8E9C5A}" type="pres">
      <dgm:prSet presAssocID="{268D0E03-E90E-4952-86B9-F656BC97CDB6}" presName="rootComposite" presStyleCnt="0"/>
      <dgm:spPr/>
    </dgm:pt>
    <dgm:pt modelId="{BE6FFB03-4FDB-40D3-ADA7-F4BAA9E2D95E}" type="pres">
      <dgm:prSet presAssocID="{268D0E03-E90E-4952-86B9-F656BC97CDB6}" presName="rootText" presStyleLbl="node2" presStyleIdx="1" presStyleCnt="3">
        <dgm:presLayoutVars>
          <dgm:chPref val="3"/>
        </dgm:presLayoutVars>
      </dgm:prSet>
      <dgm:spPr/>
    </dgm:pt>
    <dgm:pt modelId="{3F81F9F1-645D-42CD-859E-A8CBE161F8E7}" type="pres">
      <dgm:prSet presAssocID="{268D0E03-E90E-4952-86B9-F656BC97CDB6}" presName="rootConnector" presStyleLbl="node2" presStyleIdx="1" presStyleCnt="3"/>
      <dgm:spPr/>
    </dgm:pt>
    <dgm:pt modelId="{4DAB1A05-BE6C-455A-A7EB-A62B60A5D923}" type="pres">
      <dgm:prSet presAssocID="{268D0E03-E90E-4952-86B9-F656BC97CDB6}" presName="hierChild4" presStyleCnt="0"/>
      <dgm:spPr/>
    </dgm:pt>
    <dgm:pt modelId="{75084301-3882-4FF4-A5F8-64EA2C568F8D}" type="pres">
      <dgm:prSet presAssocID="{268D0E03-E90E-4952-86B9-F656BC97CDB6}" presName="hierChild5" presStyleCnt="0"/>
      <dgm:spPr/>
    </dgm:pt>
    <dgm:pt modelId="{696BD840-C7D6-4B32-A9B2-3424DE1B9089}" type="pres">
      <dgm:prSet presAssocID="{B1DB046F-B3ED-4A50-8817-E713A70035DC}" presName="Name37" presStyleLbl="parChTrans1D2" presStyleIdx="2" presStyleCnt="3"/>
      <dgm:spPr/>
    </dgm:pt>
    <dgm:pt modelId="{C587C729-23A4-4AB9-BCF2-EAE391494761}" type="pres">
      <dgm:prSet presAssocID="{93CDB7E8-036F-4368-8052-F2EF191D0DDC}" presName="hierRoot2" presStyleCnt="0">
        <dgm:presLayoutVars>
          <dgm:hierBranch val="init"/>
        </dgm:presLayoutVars>
      </dgm:prSet>
      <dgm:spPr/>
    </dgm:pt>
    <dgm:pt modelId="{4603D551-043D-4ACD-AF16-BF9F55D0D23F}" type="pres">
      <dgm:prSet presAssocID="{93CDB7E8-036F-4368-8052-F2EF191D0DDC}" presName="rootComposite" presStyleCnt="0"/>
      <dgm:spPr/>
    </dgm:pt>
    <dgm:pt modelId="{D648D168-13EB-450E-B354-18476730919D}" type="pres">
      <dgm:prSet presAssocID="{93CDB7E8-036F-4368-8052-F2EF191D0DDC}" presName="rootText" presStyleLbl="node2" presStyleIdx="2" presStyleCnt="3">
        <dgm:presLayoutVars>
          <dgm:chPref val="3"/>
        </dgm:presLayoutVars>
      </dgm:prSet>
      <dgm:spPr/>
    </dgm:pt>
    <dgm:pt modelId="{CC922752-6EE1-4681-805C-4CF85D756ABF}" type="pres">
      <dgm:prSet presAssocID="{93CDB7E8-036F-4368-8052-F2EF191D0DDC}" presName="rootConnector" presStyleLbl="node2" presStyleIdx="2" presStyleCnt="3"/>
      <dgm:spPr/>
    </dgm:pt>
    <dgm:pt modelId="{5AA09EE4-6789-4034-AC62-E3434EB45FA9}" type="pres">
      <dgm:prSet presAssocID="{93CDB7E8-036F-4368-8052-F2EF191D0DDC}" presName="hierChild4" presStyleCnt="0"/>
      <dgm:spPr/>
    </dgm:pt>
    <dgm:pt modelId="{6CCCA800-56D1-4256-B15A-B505B4473544}" type="pres">
      <dgm:prSet presAssocID="{93CDB7E8-036F-4368-8052-F2EF191D0DDC}" presName="hierChild5" presStyleCnt="0"/>
      <dgm:spPr/>
    </dgm:pt>
    <dgm:pt modelId="{6EF3A3DC-4BBE-4D96-97E3-B67EA6BE8CDF}" type="pres">
      <dgm:prSet presAssocID="{A1A015F7-032A-4F8A-BC02-C674163C76B2}" presName="hierChild3" presStyleCnt="0"/>
      <dgm:spPr/>
    </dgm:pt>
  </dgm:ptLst>
  <dgm:cxnLst>
    <dgm:cxn modelId="{DB2BE116-87A1-4172-A186-32C07E1C747A}" srcId="{A1A015F7-032A-4F8A-BC02-C674163C76B2}" destId="{93CDB7E8-036F-4368-8052-F2EF191D0DDC}" srcOrd="2" destOrd="0" parTransId="{B1DB046F-B3ED-4A50-8817-E713A70035DC}" sibTransId="{63CD21CE-3CE1-4571-BFC4-538D3808AC41}"/>
    <dgm:cxn modelId="{EE3E9F23-8873-4445-AD65-420A764891D4}" type="presOf" srcId="{898DB144-7E2F-4621-850E-C6C138F1F31E}" destId="{9E6FA8EF-4CB2-4AFE-BC13-1E5E909D2F26}" srcOrd="0" destOrd="0" presId="urn:microsoft.com/office/officeart/2005/8/layout/orgChart1"/>
    <dgm:cxn modelId="{0C4B8539-A884-4A8C-9565-0D05947018EF}" type="presOf" srcId="{93CDB7E8-036F-4368-8052-F2EF191D0DDC}" destId="{CC922752-6EE1-4681-805C-4CF85D756ABF}" srcOrd="1" destOrd="0" presId="urn:microsoft.com/office/officeart/2005/8/layout/orgChart1"/>
    <dgm:cxn modelId="{A0E93644-35DD-40B8-9EA0-1DB35F727D5E}" type="presOf" srcId="{024A0BAF-E61B-472A-905D-D751632E4457}" destId="{DA36EB94-07BC-43CC-9553-145853CCFDAE}" srcOrd="0" destOrd="0" presId="urn:microsoft.com/office/officeart/2005/8/layout/orgChart1"/>
    <dgm:cxn modelId="{B03E6C4C-D6A9-461F-AB0E-79BA37E5D1BC}" type="presOf" srcId="{268D0E03-E90E-4952-86B9-F656BC97CDB6}" destId="{BE6FFB03-4FDB-40D3-ADA7-F4BAA9E2D95E}" srcOrd="0" destOrd="0" presId="urn:microsoft.com/office/officeart/2005/8/layout/orgChart1"/>
    <dgm:cxn modelId="{7C7B7E54-D006-4C62-A328-936728E7AC09}" type="presOf" srcId="{C2311852-B723-4D94-9C67-988A77BF4178}" destId="{C41F22F4-30E2-492F-A67A-2B2C00916A65}" srcOrd="0" destOrd="0" presId="urn:microsoft.com/office/officeart/2005/8/layout/orgChart1"/>
    <dgm:cxn modelId="{F55EF055-E8EC-43F2-B015-462AB4EFC3AF}" type="presOf" srcId="{A1A015F7-032A-4F8A-BC02-C674163C76B2}" destId="{4B433A00-559D-4439-B790-55719B58D5F7}" srcOrd="1" destOrd="0" presId="urn:microsoft.com/office/officeart/2005/8/layout/orgChart1"/>
    <dgm:cxn modelId="{F5FF2E61-CC54-4CB5-AE23-DCE0337FCA5D}" type="presOf" srcId="{93CDB7E8-036F-4368-8052-F2EF191D0DDC}" destId="{D648D168-13EB-450E-B354-18476730919D}" srcOrd="0" destOrd="0" presId="urn:microsoft.com/office/officeart/2005/8/layout/orgChart1"/>
    <dgm:cxn modelId="{091CFF62-C98F-44AF-874B-EE7A4F100FD7}" type="presOf" srcId="{B68C179A-4CC9-4751-9EF2-764EC1716089}" destId="{4406C158-FDC8-4B59-8978-B8F7325294CC}" srcOrd="1" destOrd="0" presId="urn:microsoft.com/office/officeart/2005/8/layout/orgChart1"/>
    <dgm:cxn modelId="{FD93E290-A5B1-4B5F-BEB0-9DFB86DDAA3D}" type="presOf" srcId="{A1A015F7-032A-4F8A-BC02-C674163C76B2}" destId="{CF6544C2-1D6B-44B2-A934-2927B0DF320E}" srcOrd="0" destOrd="0" presId="urn:microsoft.com/office/officeart/2005/8/layout/orgChart1"/>
    <dgm:cxn modelId="{37AE7AAA-5B12-4B29-A106-3F132CE3750E}" type="presOf" srcId="{268D0E03-E90E-4952-86B9-F656BC97CDB6}" destId="{3F81F9F1-645D-42CD-859E-A8CBE161F8E7}" srcOrd="1" destOrd="0" presId="urn:microsoft.com/office/officeart/2005/8/layout/orgChart1"/>
    <dgm:cxn modelId="{11BF21AB-D7A2-4416-B339-149258B71CC1}" srcId="{024A0BAF-E61B-472A-905D-D751632E4457}" destId="{A1A015F7-032A-4F8A-BC02-C674163C76B2}" srcOrd="0" destOrd="0" parTransId="{E90B7169-BDCC-4169-86B8-F0FDF329AD6D}" sibTransId="{2C251ABA-D8FD-490F-B1E0-218EDD2FCC3F}"/>
    <dgm:cxn modelId="{F196CAAE-1512-4426-B70C-95FB374443AD}" type="presOf" srcId="{B68C179A-4CC9-4751-9EF2-764EC1716089}" destId="{559201B5-8CD4-41C6-B1AD-8329D28E3B7B}" srcOrd="0" destOrd="0" presId="urn:microsoft.com/office/officeart/2005/8/layout/orgChart1"/>
    <dgm:cxn modelId="{D90271B6-9FF0-4C3A-B3F0-8266D128AF38}" srcId="{A1A015F7-032A-4F8A-BC02-C674163C76B2}" destId="{B68C179A-4CC9-4751-9EF2-764EC1716089}" srcOrd="0" destOrd="0" parTransId="{C2311852-B723-4D94-9C67-988A77BF4178}" sibTransId="{8838325F-6921-4670-814E-8AA768DAB29F}"/>
    <dgm:cxn modelId="{C48668D5-6B42-4BF7-AA7A-63EBE1AFD684}" type="presOf" srcId="{B1DB046F-B3ED-4A50-8817-E713A70035DC}" destId="{696BD840-C7D6-4B32-A9B2-3424DE1B9089}" srcOrd="0" destOrd="0" presId="urn:microsoft.com/office/officeart/2005/8/layout/orgChart1"/>
    <dgm:cxn modelId="{7315EDF2-103C-404F-A5EB-891981FE4472}" srcId="{A1A015F7-032A-4F8A-BC02-C674163C76B2}" destId="{268D0E03-E90E-4952-86B9-F656BC97CDB6}" srcOrd="1" destOrd="0" parTransId="{898DB144-7E2F-4621-850E-C6C138F1F31E}" sibTransId="{A4C69CB0-566B-4099-9EBF-2F29803D5150}"/>
    <dgm:cxn modelId="{4CB76CD4-8E83-4429-8266-9B0B2F7DF8DD}" type="presParOf" srcId="{DA36EB94-07BC-43CC-9553-145853CCFDAE}" destId="{6A386722-9888-497F-94AB-6F576069F8A1}" srcOrd="0" destOrd="0" presId="urn:microsoft.com/office/officeart/2005/8/layout/orgChart1"/>
    <dgm:cxn modelId="{741A0173-46CA-4292-BFEC-253012AAB169}" type="presParOf" srcId="{6A386722-9888-497F-94AB-6F576069F8A1}" destId="{CA32880F-5E5D-4295-B99C-012E851C7698}" srcOrd="0" destOrd="0" presId="urn:microsoft.com/office/officeart/2005/8/layout/orgChart1"/>
    <dgm:cxn modelId="{34A0F1F1-2AB0-4EF7-98CF-CB1339D9C729}" type="presParOf" srcId="{CA32880F-5E5D-4295-B99C-012E851C7698}" destId="{CF6544C2-1D6B-44B2-A934-2927B0DF320E}" srcOrd="0" destOrd="0" presId="urn:microsoft.com/office/officeart/2005/8/layout/orgChart1"/>
    <dgm:cxn modelId="{5D28D69B-FE89-4064-9A9C-987C26241A26}" type="presParOf" srcId="{CA32880F-5E5D-4295-B99C-012E851C7698}" destId="{4B433A00-559D-4439-B790-55719B58D5F7}" srcOrd="1" destOrd="0" presId="urn:microsoft.com/office/officeart/2005/8/layout/orgChart1"/>
    <dgm:cxn modelId="{6F1FAC52-EB47-4174-92EF-70FC04062897}" type="presParOf" srcId="{6A386722-9888-497F-94AB-6F576069F8A1}" destId="{78862D5A-FEC7-4F57-AB48-9591556FADBE}" srcOrd="1" destOrd="0" presId="urn:microsoft.com/office/officeart/2005/8/layout/orgChart1"/>
    <dgm:cxn modelId="{893FF1B5-2987-47F9-B76A-058BC613B0D7}" type="presParOf" srcId="{78862D5A-FEC7-4F57-AB48-9591556FADBE}" destId="{C41F22F4-30E2-492F-A67A-2B2C00916A65}" srcOrd="0" destOrd="0" presId="urn:microsoft.com/office/officeart/2005/8/layout/orgChart1"/>
    <dgm:cxn modelId="{19A16912-35AC-4AB1-AF2A-A7FDA77E25DD}" type="presParOf" srcId="{78862D5A-FEC7-4F57-AB48-9591556FADBE}" destId="{DBD72F92-5EBB-451E-AC81-4343F5E93AD3}" srcOrd="1" destOrd="0" presId="urn:microsoft.com/office/officeart/2005/8/layout/orgChart1"/>
    <dgm:cxn modelId="{D6A6E894-C864-4A74-861C-70479FB36850}" type="presParOf" srcId="{DBD72F92-5EBB-451E-AC81-4343F5E93AD3}" destId="{7A473887-2A79-45AD-A53F-80D161317C74}" srcOrd="0" destOrd="0" presId="urn:microsoft.com/office/officeart/2005/8/layout/orgChart1"/>
    <dgm:cxn modelId="{270FEE0E-CF0A-4E2C-831F-5EA9C85C4A67}" type="presParOf" srcId="{7A473887-2A79-45AD-A53F-80D161317C74}" destId="{559201B5-8CD4-41C6-B1AD-8329D28E3B7B}" srcOrd="0" destOrd="0" presId="urn:microsoft.com/office/officeart/2005/8/layout/orgChart1"/>
    <dgm:cxn modelId="{D3DFFF99-3B73-4695-A6E3-054117D3CB40}" type="presParOf" srcId="{7A473887-2A79-45AD-A53F-80D161317C74}" destId="{4406C158-FDC8-4B59-8978-B8F7325294CC}" srcOrd="1" destOrd="0" presId="urn:microsoft.com/office/officeart/2005/8/layout/orgChart1"/>
    <dgm:cxn modelId="{E9ED50B2-F450-41EB-BCCD-5320A37C4603}" type="presParOf" srcId="{DBD72F92-5EBB-451E-AC81-4343F5E93AD3}" destId="{85FC13E7-2290-48F6-8A95-99742A7E42C6}" srcOrd="1" destOrd="0" presId="urn:microsoft.com/office/officeart/2005/8/layout/orgChart1"/>
    <dgm:cxn modelId="{2AFB9E22-3AB8-4A30-896A-A54CD4285903}" type="presParOf" srcId="{DBD72F92-5EBB-451E-AC81-4343F5E93AD3}" destId="{203A4F45-DC4F-49B6-83B2-30D3E5AD405B}" srcOrd="2" destOrd="0" presId="urn:microsoft.com/office/officeart/2005/8/layout/orgChart1"/>
    <dgm:cxn modelId="{CB90386E-B30C-4BE2-8F4A-747C65C8C476}" type="presParOf" srcId="{78862D5A-FEC7-4F57-AB48-9591556FADBE}" destId="{9E6FA8EF-4CB2-4AFE-BC13-1E5E909D2F26}" srcOrd="2" destOrd="0" presId="urn:microsoft.com/office/officeart/2005/8/layout/orgChart1"/>
    <dgm:cxn modelId="{314A468E-6F1C-4AB2-9229-080B0EAE69BB}" type="presParOf" srcId="{78862D5A-FEC7-4F57-AB48-9591556FADBE}" destId="{C877F17E-AD3B-4472-B083-465ECA51C28A}" srcOrd="3" destOrd="0" presId="urn:microsoft.com/office/officeart/2005/8/layout/orgChart1"/>
    <dgm:cxn modelId="{1C127300-0CD1-495E-BC57-E59FA945E45E}" type="presParOf" srcId="{C877F17E-AD3B-4472-B083-465ECA51C28A}" destId="{C7115870-5E33-48E5-AB53-2D96BA8E9C5A}" srcOrd="0" destOrd="0" presId="urn:microsoft.com/office/officeart/2005/8/layout/orgChart1"/>
    <dgm:cxn modelId="{F18A0B15-E554-49A5-B4A4-EE3C3EC616A2}" type="presParOf" srcId="{C7115870-5E33-48E5-AB53-2D96BA8E9C5A}" destId="{BE6FFB03-4FDB-40D3-ADA7-F4BAA9E2D95E}" srcOrd="0" destOrd="0" presId="urn:microsoft.com/office/officeart/2005/8/layout/orgChart1"/>
    <dgm:cxn modelId="{30F05674-A212-4A06-8376-09DD33D098F5}" type="presParOf" srcId="{C7115870-5E33-48E5-AB53-2D96BA8E9C5A}" destId="{3F81F9F1-645D-42CD-859E-A8CBE161F8E7}" srcOrd="1" destOrd="0" presId="urn:microsoft.com/office/officeart/2005/8/layout/orgChart1"/>
    <dgm:cxn modelId="{7808069F-8D8F-46A6-9B08-F3F5F5B8E702}" type="presParOf" srcId="{C877F17E-AD3B-4472-B083-465ECA51C28A}" destId="{4DAB1A05-BE6C-455A-A7EB-A62B60A5D923}" srcOrd="1" destOrd="0" presId="urn:microsoft.com/office/officeart/2005/8/layout/orgChart1"/>
    <dgm:cxn modelId="{8536D2B9-40E9-47F1-8779-2FC5CC8C5A62}" type="presParOf" srcId="{C877F17E-AD3B-4472-B083-465ECA51C28A}" destId="{75084301-3882-4FF4-A5F8-64EA2C568F8D}" srcOrd="2" destOrd="0" presId="urn:microsoft.com/office/officeart/2005/8/layout/orgChart1"/>
    <dgm:cxn modelId="{F061787F-EAD4-41EA-AD13-9776A4E79403}" type="presParOf" srcId="{78862D5A-FEC7-4F57-AB48-9591556FADBE}" destId="{696BD840-C7D6-4B32-A9B2-3424DE1B9089}" srcOrd="4" destOrd="0" presId="urn:microsoft.com/office/officeart/2005/8/layout/orgChart1"/>
    <dgm:cxn modelId="{E0ACA654-0BCC-4BA5-9C69-39DF27B586EE}" type="presParOf" srcId="{78862D5A-FEC7-4F57-AB48-9591556FADBE}" destId="{C587C729-23A4-4AB9-BCF2-EAE391494761}" srcOrd="5" destOrd="0" presId="urn:microsoft.com/office/officeart/2005/8/layout/orgChart1"/>
    <dgm:cxn modelId="{F24BDEE9-C439-4910-AFE3-00F195EEAE4B}" type="presParOf" srcId="{C587C729-23A4-4AB9-BCF2-EAE391494761}" destId="{4603D551-043D-4ACD-AF16-BF9F55D0D23F}" srcOrd="0" destOrd="0" presId="urn:microsoft.com/office/officeart/2005/8/layout/orgChart1"/>
    <dgm:cxn modelId="{5E4D85DD-B447-4DDB-AE71-8AE08B8B494B}" type="presParOf" srcId="{4603D551-043D-4ACD-AF16-BF9F55D0D23F}" destId="{D648D168-13EB-450E-B354-18476730919D}" srcOrd="0" destOrd="0" presId="urn:microsoft.com/office/officeart/2005/8/layout/orgChart1"/>
    <dgm:cxn modelId="{528DD28F-1A43-46B4-AAFA-332144CF374F}" type="presParOf" srcId="{4603D551-043D-4ACD-AF16-BF9F55D0D23F}" destId="{CC922752-6EE1-4681-805C-4CF85D756ABF}" srcOrd="1" destOrd="0" presId="urn:microsoft.com/office/officeart/2005/8/layout/orgChart1"/>
    <dgm:cxn modelId="{D0157995-F5AB-4000-B996-7184AC4714E3}" type="presParOf" srcId="{C587C729-23A4-4AB9-BCF2-EAE391494761}" destId="{5AA09EE4-6789-4034-AC62-E3434EB45FA9}" srcOrd="1" destOrd="0" presId="urn:microsoft.com/office/officeart/2005/8/layout/orgChart1"/>
    <dgm:cxn modelId="{36E794EF-0EFA-4850-B2FE-A380BC397C22}" type="presParOf" srcId="{C587C729-23A4-4AB9-BCF2-EAE391494761}" destId="{6CCCA800-56D1-4256-B15A-B505B4473544}" srcOrd="2" destOrd="0" presId="urn:microsoft.com/office/officeart/2005/8/layout/orgChart1"/>
    <dgm:cxn modelId="{D0F7242E-095E-4C77-94CB-3FB8DFB04DE7}" type="presParOf" srcId="{6A386722-9888-497F-94AB-6F576069F8A1}" destId="{6EF3A3DC-4BBE-4D96-97E3-B67EA6BE8CD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24A0BAF-E61B-472A-905D-D751632E445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A1A015F7-032A-4F8A-BC02-C674163C76B2}">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العوامل القانونية، والأخلاقية</a:t>
          </a:r>
          <a:endParaRPr lang="en-US" dirty="0">
            <a:solidFill>
              <a:schemeClr val="bg1"/>
            </a:solidFill>
          </a:endParaRPr>
        </a:p>
      </dgm:t>
    </dgm:pt>
    <dgm:pt modelId="{E90B7169-BDCC-4169-86B8-F0FDF329AD6D}" type="parTrans" cxnId="{11BF21AB-D7A2-4416-B339-149258B71CC1}">
      <dgm:prSet/>
      <dgm:spPr/>
      <dgm:t>
        <a:bodyPr/>
        <a:lstStyle/>
        <a:p>
          <a:endParaRPr lang="en-US"/>
        </a:p>
      </dgm:t>
    </dgm:pt>
    <dgm:pt modelId="{2C251ABA-D8FD-490F-B1E0-218EDD2FCC3F}" type="sibTrans" cxnId="{11BF21AB-D7A2-4416-B339-149258B71CC1}">
      <dgm:prSet/>
      <dgm:spPr/>
      <dgm:t>
        <a:bodyPr/>
        <a:lstStyle/>
        <a:p>
          <a:endParaRPr lang="en-US"/>
        </a:p>
      </dgm:t>
    </dgm:pt>
    <dgm:pt modelId="{B68C179A-4CC9-4751-9EF2-764EC1716089}">
      <dgm:prSet phldrT="[Text]"/>
      <dgm:spPr/>
      <dgm:t>
        <a:bodyPr/>
        <a:lstStyle/>
        <a:p>
          <a:r>
            <a:rPr lang="ar-EG" b="1" i="0" u="none" strike="noStrike" baseline="0" dirty="0">
              <a:latin typeface="Sakkal Majalla" panose="02000000000000000000" pitchFamily="2" charset="-78"/>
              <a:cs typeface="Sakkal Majalla" panose="02000000000000000000" pitchFamily="2" charset="-78"/>
            </a:rPr>
            <a:t>3.العلاقة بين الحكومة، والصناعات المختلفة</a:t>
          </a:r>
          <a:endParaRPr lang="en-US" dirty="0">
            <a:solidFill>
              <a:schemeClr val="bg1"/>
            </a:solidFill>
          </a:endParaRPr>
        </a:p>
      </dgm:t>
    </dgm:pt>
    <dgm:pt modelId="{C2311852-B723-4D94-9C67-988A77BF4178}" type="parTrans" cxnId="{D90271B6-9FF0-4C3A-B3F0-8266D128AF38}">
      <dgm:prSet/>
      <dgm:spPr/>
      <dgm:t>
        <a:bodyPr/>
        <a:lstStyle/>
        <a:p>
          <a:endParaRPr lang="en-US">
            <a:solidFill>
              <a:schemeClr val="bg1"/>
            </a:solidFill>
          </a:endParaRPr>
        </a:p>
      </dgm:t>
    </dgm:pt>
    <dgm:pt modelId="{8838325F-6921-4670-814E-8AA768DAB29F}" type="sibTrans" cxnId="{D90271B6-9FF0-4C3A-B3F0-8266D128AF38}">
      <dgm:prSet/>
      <dgm:spPr/>
      <dgm:t>
        <a:bodyPr/>
        <a:lstStyle/>
        <a:p>
          <a:endParaRPr lang="en-US"/>
        </a:p>
      </dgm:t>
    </dgm:pt>
    <dgm:pt modelId="{268D0E03-E90E-4952-86B9-F656BC97CDB6}">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 2. </a:t>
          </a:r>
          <a:r>
            <a:rPr lang="ar-EG" b="1" i="0" u="none" strike="noStrike" baseline="0" dirty="0">
              <a:latin typeface="Sakkal Majalla" panose="02000000000000000000" pitchFamily="2" charset="-78"/>
              <a:cs typeface="Sakkal Majalla" panose="02000000000000000000" pitchFamily="2" charset="-78"/>
            </a:rPr>
            <a:t>التشريعات الفدرالية</a:t>
          </a:r>
          <a:endParaRPr lang="en-US" dirty="0">
            <a:solidFill>
              <a:schemeClr val="bg1"/>
            </a:solidFill>
          </a:endParaRPr>
        </a:p>
      </dgm:t>
    </dgm:pt>
    <dgm:pt modelId="{898DB144-7E2F-4621-850E-C6C138F1F31E}" type="parTrans" cxnId="{7315EDF2-103C-404F-A5EB-891981FE4472}">
      <dgm:prSet/>
      <dgm:spPr/>
      <dgm:t>
        <a:bodyPr/>
        <a:lstStyle/>
        <a:p>
          <a:endParaRPr lang="en-US">
            <a:solidFill>
              <a:schemeClr val="bg1"/>
            </a:solidFill>
          </a:endParaRPr>
        </a:p>
      </dgm:t>
    </dgm:pt>
    <dgm:pt modelId="{A4C69CB0-566B-4099-9EBF-2F29803D5150}" type="sibTrans" cxnId="{7315EDF2-103C-404F-A5EB-891981FE4472}">
      <dgm:prSet/>
      <dgm:spPr/>
      <dgm:t>
        <a:bodyPr/>
        <a:lstStyle/>
        <a:p>
          <a:endParaRPr lang="en-US"/>
        </a:p>
      </dgm:t>
    </dgm:pt>
    <dgm:pt modelId="{93CDB7E8-036F-4368-8052-F2EF191D0DDC}">
      <dgm:prSet phldrT="[Text]"/>
      <dgm:spPr/>
      <dgm:t>
        <a:bodyPr/>
        <a:lstStyle/>
        <a:p>
          <a:r>
            <a:rPr lang="ar-EG" b="1" i="0" u="none" strike="noStrike" baseline="0" dirty="0">
              <a:latin typeface="Sakkal Majalla" panose="02000000000000000000" pitchFamily="2" charset="-78"/>
              <a:cs typeface="Sakkal Majalla" panose="02000000000000000000" pitchFamily="2" charset="-78"/>
            </a:rPr>
            <a:t>1. السياسة المالية </a:t>
          </a:r>
          <a:endParaRPr lang="en-US" dirty="0">
            <a:solidFill>
              <a:schemeClr val="bg1"/>
            </a:solidFill>
          </a:endParaRPr>
        </a:p>
      </dgm:t>
    </dgm:pt>
    <dgm:pt modelId="{B1DB046F-B3ED-4A50-8817-E713A70035DC}" type="parTrans" cxnId="{DB2BE116-87A1-4172-A186-32C07E1C747A}">
      <dgm:prSet/>
      <dgm:spPr/>
      <dgm:t>
        <a:bodyPr/>
        <a:lstStyle/>
        <a:p>
          <a:endParaRPr lang="en-US">
            <a:solidFill>
              <a:schemeClr val="bg1"/>
            </a:solidFill>
          </a:endParaRPr>
        </a:p>
      </dgm:t>
    </dgm:pt>
    <dgm:pt modelId="{63CD21CE-3CE1-4571-BFC4-538D3808AC41}" type="sibTrans" cxnId="{DB2BE116-87A1-4172-A186-32C07E1C747A}">
      <dgm:prSet/>
      <dgm:spPr/>
      <dgm:t>
        <a:bodyPr/>
        <a:lstStyle/>
        <a:p>
          <a:endParaRPr lang="en-US"/>
        </a:p>
      </dgm:t>
    </dgm:pt>
    <dgm:pt modelId="{DA36EB94-07BC-43CC-9553-145853CCFDAE}" type="pres">
      <dgm:prSet presAssocID="{024A0BAF-E61B-472A-905D-D751632E4457}" presName="hierChild1" presStyleCnt="0">
        <dgm:presLayoutVars>
          <dgm:orgChart val="1"/>
          <dgm:chPref val="1"/>
          <dgm:dir/>
          <dgm:animOne val="branch"/>
          <dgm:animLvl val="lvl"/>
          <dgm:resizeHandles/>
        </dgm:presLayoutVars>
      </dgm:prSet>
      <dgm:spPr/>
    </dgm:pt>
    <dgm:pt modelId="{6A386722-9888-497F-94AB-6F576069F8A1}" type="pres">
      <dgm:prSet presAssocID="{A1A015F7-032A-4F8A-BC02-C674163C76B2}" presName="hierRoot1" presStyleCnt="0">
        <dgm:presLayoutVars>
          <dgm:hierBranch val="init"/>
        </dgm:presLayoutVars>
      </dgm:prSet>
      <dgm:spPr/>
    </dgm:pt>
    <dgm:pt modelId="{CA32880F-5E5D-4295-B99C-012E851C7698}" type="pres">
      <dgm:prSet presAssocID="{A1A015F7-032A-4F8A-BC02-C674163C76B2}" presName="rootComposite1" presStyleCnt="0"/>
      <dgm:spPr/>
    </dgm:pt>
    <dgm:pt modelId="{CF6544C2-1D6B-44B2-A934-2927B0DF320E}" type="pres">
      <dgm:prSet presAssocID="{A1A015F7-032A-4F8A-BC02-C674163C76B2}" presName="rootText1" presStyleLbl="node0" presStyleIdx="0" presStyleCnt="1">
        <dgm:presLayoutVars>
          <dgm:chPref val="3"/>
        </dgm:presLayoutVars>
      </dgm:prSet>
      <dgm:spPr/>
    </dgm:pt>
    <dgm:pt modelId="{4B433A00-559D-4439-B790-55719B58D5F7}" type="pres">
      <dgm:prSet presAssocID="{A1A015F7-032A-4F8A-BC02-C674163C76B2}" presName="rootConnector1" presStyleLbl="node1" presStyleIdx="0" presStyleCnt="0"/>
      <dgm:spPr/>
    </dgm:pt>
    <dgm:pt modelId="{78862D5A-FEC7-4F57-AB48-9591556FADBE}" type="pres">
      <dgm:prSet presAssocID="{A1A015F7-032A-4F8A-BC02-C674163C76B2}" presName="hierChild2" presStyleCnt="0"/>
      <dgm:spPr/>
    </dgm:pt>
    <dgm:pt modelId="{C41F22F4-30E2-492F-A67A-2B2C00916A65}" type="pres">
      <dgm:prSet presAssocID="{C2311852-B723-4D94-9C67-988A77BF4178}" presName="Name37" presStyleLbl="parChTrans1D2" presStyleIdx="0" presStyleCnt="3"/>
      <dgm:spPr/>
    </dgm:pt>
    <dgm:pt modelId="{DBD72F92-5EBB-451E-AC81-4343F5E93AD3}" type="pres">
      <dgm:prSet presAssocID="{B68C179A-4CC9-4751-9EF2-764EC1716089}" presName="hierRoot2" presStyleCnt="0">
        <dgm:presLayoutVars>
          <dgm:hierBranch val="init"/>
        </dgm:presLayoutVars>
      </dgm:prSet>
      <dgm:spPr/>
    </dgm:pt>
    <dgm:pt modelId="{7A473887-2A79-45AD-A53F-80D161317C74}" type="pres">
      <dgm:prSet presAssocID="{B68C179A-4CC9-4751-9EF2-764EC1716089}" presName="rootComposite" presStyleCnt="0"/>
      <dgm:spPr/>
    </dgm:pt>
    <dgm:pt modelId="{559201B5-8CD4-41C6-B1AD-8329D28E3B7B}" type="pres">
      <dgm:prSet presAssocID="{B68C179A-4CC9-4751-9EF2-764EC1716089}" presName="rootText" presStyleLbl="node2" presStyleIdx="0" presStyleCnt="3">
        <dgm:presLayoutVars>
          <dgm:chPref val="3"/>
        </dgm:presLayoutVars>
      </dgm:prSet>
      <dgm:spPr/>
    </dgm:pt>
    <dgm:pt modelId="{4406C158-FDC8-4B59-8978-B8F7325294CC}" type="pres">
      <dgm:prSet presAssocID="{B68C179A-4CC9-4751-9EF2-764EC1716089}" presName="rootConnector" presStyleLbl="node2" presStyleIdx="0" presStyleCnt="3"/>
      <dgm:spPr/>
    </dgm:pt>
    <dgm:pt modelId="{85FC13E7-2290-48F6-8A95-99742A7E42C6}" type="pres">
      <dgm:prSet presAssocID="{B68C179A-4CC9-4751-9EF2-764EC1716089}" presName="hierChild4" presStyleCnt="0"/>
      <dgm:spPr/>
    </dgm:pt>
    <dgm:pt modelId="{203A4F45-DC4F-49B6-83B2-30D3E5AD405B}" type="pres">
      <dgm:prSet presAssocID="{B68C179A-4CC9-4751-9EF2-764EC1716089}" presName="hierChild5" presStyleCnt="0"/>
      <dgm:spPr/>
    </dgm:pt>
    <dgm:pt modelId="{9E6FA8EF-4CB2-4AFE-BC13-1E5E909D2F26}" type="pres">
      <dgm:prSet presAssocID="{898DB144-7E2F-4621-850E-C6C138F1F31E}" presName="Name37" presStyleLbl="parChTrans1D2" presStyleIdx="1" presStyleCnt="3"/>
      <dgm:spPr/>
    </dgm:pt>
    <dgm:pt modelId="{C877F17E-AD3B-4472-B083-465ECA51C28A}" type="pres">
      <dgm:prSet presAssocID="{268D0E03-E90E-4952-86B9-F656BC97CDB6}" presName="hierRoot2" presStyleCnt="0">
        <dgm:presLayoutVars>
          <dgm:hierBranch val="init"/>
        </dgm:presLayoutVars>
      </dgm:prSet>
      <dgm:spPr/>
    </dgm:pt>
    <dgm:pt modelId="{C7115870-5E33-48E5-AB53-2D96BA8E9C5A}" type="pres">
      <dgm:prSet presAssocID="{268D0E03-E90E-4952-86B9-F656BC97CDB6}" presName="rootComposite" presStyleCnt="0"/>
      <dgm:spPr/>
    </dgm:pt>
    <dgm:pt modelId="{BE6FFB03-4FDB-40D3-ADA7-F4BAA9E2D95E}" type="pres">
      <dgm:prSet presAssocID="{268D0E03-E90E-4952-86B9-F656BC97CDB6}" presName="rootText" presStyleLbl="node2" presStyleIdx="1" presStyleCnt="3">
        <dgm:presLayoutVars>
          <dgm:chPref val="3"/>
        </dgm:presLayoutVars>
      </dgm:prSet>
      <dgm:spPr/>
    </dgm:pt>
    <dgm:pt modelId="{3F81F9F1-645D-42CD-859E-A8CBE161F8E7}" type="pres">
      <dgm:prSet presAssocID="{268D0E03-E90E-4952-86B9-F656BC97CDB6}" presName="rootConnector" presStyleLbl="node2" presStyleIdx="1" presStyleCnt="3"/>
      <dgm:spPr/>
    </dgm:pt>
    <dgm:pt modelId="{4DAB1A05-BE6C-455A-A7EB-A62B60A5D923}" type="pres">
      <dgm:prSet presAssocID="{268D0E03-E90E-4952-86B9-F656BC97CDB6}" presName="hierChild4" presStyleCnt="0"/>
      <dgm:spPr/>
    </dgm:pt>
    <dgm:pt modelId="{75084301-3882-4FF4-A5F8-64EA2C568F8D}" type="pres">
      <dgm:prSet presAssocID="{268D0E03-E90E-4952-86B9-F656BC97CDB6}" presName="hierChild5" presStyleCnt="0"/>
      <dgm:spPr/>
    </dgm:pt>
    <dgm:pt modelId="{696BD840-C7D6-4B32-A9B2-3424DE1B9089}" type="pres">
      <dgm:prSet presAssocID="{B1DB046F-B3ED-4A50-8817-E713A70035DC}" presName="Name37" presStyleLbl="parChTrans1D2" presStyleIdx="2" presStyleCnt="3"/>
      <dgm:spPr/>
    </dgm:pt>
    <dgm:pt modelId="{C587C729-23A4-4AB9-BCF2-EAE391494761}" type="pres">
      <dgm:prSet presAssocID="{93CDB7E8-036F-4368-8052-F2EF191D0DDC}" presName="hierRoot2" presStyleCnt="0">
        <dgm:presLayoutVars>
          <dgm:hierBranch val="init"/>
        </dgm:presLayoutVars>
      </dgm:prSet>
      <dgm:spPr/>
    </dgm:pt>
    <dgm:pt modelId="{4603D551-043D-4ACD-AF16-BF9F55D0D23F}" type="pres">
      <dgm:prSet presAssocID="{93CDB7E8-036F-4368-8052-F2EF191D0DDC}" presName="rootComposite" presStyleCnt="0"/>
      <dgm:spPr/>
    </dgm:pt>
    <dgm:pt modelId="{D648D168-13EB-450E-B354-18476730919D}" type="pres">
      <dgm:prSet presAssocID="{93CDB7E8-036F-4368-8052-F2EF191D0DDC}" presName="rootText" presStyleLbl="node2" presStyleIdx="2" presStyleCnt="3">
        <dgm:presLayoutVars>
          <dgm:chPref val="3"/>
        </dgm:presLayoutVars>
      </dgm:prSet>
      <dgm:spPr/>
    </dgm:pt>
    <dgm:pt modelId="{CC922752-6EE1-4681-805C-4CF85D756ABF}" type="pres">
      <dgm:prSet presAssocID="{93CDB7E8-036F-4368-8052-F2EF191D0DDC}" presName="rootConnector" presStyleLbl="node2" presStyleIdx="2" presStyleCnt="3"/>
      <dgm:spPr/>
    </dgm:pt>
    <dgm:pt modelId="{5AA09EE4-6789-4034-AC62-E3434EB45FA9}" type="pres">
      <dgm:prSet presAssocID="{93CDB7E8-036F-4368-8052-F2EF191D0DDC}" presName="hierChild4" presStyleCnt="0"/>
      <dgm:spPr/>
    </dgm:pt>
    <dgm:pt modelId="{6CCCA800-56D1-4256-B15A-B505B4473544}" type="pres">
      <dgm:prSet presAssocID="{93CDB7E8-036F-4368-8052-F2EF191D0DDC}" presName="hierChild5" presStyleCnt="0"/>
      <dgm:spPr/>
    </dgm:pt>
    <dgm:pt modelId="{6EF3A3DC-4BBE-4D96-97E3-B67EA6BE8CDF}" type="pres">
      <dgm:prSet presAssocID="{A1A015F7-032A-4F8A-BC02-C674163C76B2}" presName="hierChild3" presStyleCnt="0"/>
      <dgm:spPr/>
    </dgm:pt>
  </dgm:ptLst>
  <dgm:cxnLst>
    <dgm:cxn modelId="{DB2BE116-87A1-4172-A186-32C07E1C747A}" srcId="{A1A015F7-032A-4F8A-BC02-C674163C76B2}" destId="{93CDB7E8-036F-4368-8052-F2EF191D0DDC}" srcOrd="2" destOrd="0" parTransId="{B1DB046F-B3ED-4A50-8817-E713A70035DC}" sibTransId="{63CD21CE-3CE1-4571-BFC4-538D3808AC41}"/>
    <dgm:cxn modelId="{EE3E9F23-8873-4445-AD65-420A764891D4}" type="presOf" srcId="{898DB144-7E2F-4621-850E-C6C138F1F31E}" destId="{9E6FA8EF-4CB2-4AFE-BC13-1E5E909D2F26}" srcOrd="0" destOrd="0" presId="urn:microsoft.com/office/officeart/2005/8/layout/orgChart1"/>
    <dgm:cxn modelId="{0C4B8539-A884-4A8C-9565-0D05947018EF}" type="presOf" srcId="{93CDB7E8-036F-4368-8052-F2EF191D0DDC}" destId="{CC922752-6EE1-4681-805C-4CF85D756ABF}" srcOrd="1" destOrd="0" presId="urn:microsoft.com/office/officeart/2005/8/layout/orgChart1"/>
    <dgm:cxn modelId="{A0E93644-35DD-40B8-9EA0-1DB35F727D5E}" type="presOf" srcId="{024A0BAF-E61B-472A-905D-D751632E4457}" destId="{DA36EB94-07BC-43CC-9553-145853CCFDAE}" srcOrd="0" destOrd="0" presId="urn:microsoft.com/office/officeart/2005/8/layout/orgChart1"/>
    <dgm:cxn modelId="{B03E6C4C-D6A9-461F-AB0E-79BA37E5D1BC}" type="presOf" srcId="{268D0E03-E90E-4952-86B9-F656BC97CDB6}" destId="{BE6FFB03-4FDB-40D3-ADA7-F4BAA9E2D95E}" srcOrd="0" destOrd="0" presId="urn:microsoft.com/office/officeart/2005/8/layout/orgChart1"/>
    <dgm:cxn modelId="{7C7B7E54-D006-4C62-A328-936728E7AC09}" type="presOf" srcId="{C2311852-B723-4D94-9C67-988A77BF4178}" destId="{C41F22F4-30E2-492F-A67A-2B2C00916A65}" srcOrd="0" destOrd="0" presId="urn:microsoft.com/office/officeart/2005/8/layout/orgChart1"/>
    <dgm:cxn modelId="{F55EF055-E8EC-43F2-B015-462AB4EFC3AF}" type="presOf" srcId="{A1A015F7-032A-4F8A-BC02-C674163C76B2}" destId="{4B433A00-559D-4439-B790-55719B58D5F7}" srcOrd="1" destOrd="0" presId="urn:microsoft.com/office/officeart/2005/8/layout/orgChart1"/>
    <dgm:cxn modelId="{F5FF2E61-CC54-4CB5-AE23-DCE0337FCA5D}" type="presOf" srcId="{93CDB7E8-036F-4368-8052-F2EF191D0DDC}" destId="{D648D168-13EB-450E-B354-18476730919D}" srcOrd="0" destOrd="0" presId="urn:microsoft.com/office/officeart/2005/8/layout/orgChart1"/>
    <dgm:cxn modelId="{091CFF62-C98F-44AF-874B-EE7A4F100FD7}" type="presOf" srcId="{B68C179A-4CC9-4751-9EF2-764EC1716089}" destId="{4406C158-FDC8-4B59-8978-B8F7325294CC}" srcOrd="1" destOrd="0" presId="urn:microsoft.com/office/officeart/2005/8/layout/orgChart1"/>
    <dgm:cxn modelId="{FD93E290-A5B1-4B5F-BEB0-9DFB86DDAA3D}" type="presOf" srcId="{A1A015F7-032A-4F8A-BC02-C674163C76B2}" destId="{CF6544C2-1D6B-44B2-A934-2927B0DF320E}" srcOrd="0" destOrd="0" presId="urn:microsoft.com/office/officeart/2005/8/layout/orgChart1"/>
    <dgm:cxn modelId="{37AE7AAA-5B12-4B29-A106-3F132CE3750E}" type="presOf" srcId="{268D0E03-E90E-4952-86B9-F656BC97CDB6}" destId="{3F81F9F1-645D-42CD-859E-A8CBE161F8E7}" srcOrd="1" destOrd="0" presId="urn:microsoft.com/office/officeart/2005/8/layout/orgChart1"/>
    <dgm:cxn modelId="{11BF21AB-D7A2-4416-B339-149258B71CC1}" srcId="{024A0BAF-E61B-472A-905D-D751632E4457}" destId="{A1A015F7-032A-4F8A-BC02-C674163C76B2}" srcOrd="0" destOrd="0" parTransId="{E90B7169-BDCC-4169-86B8-F0FDF329AD6D}" sibTransId="{2C251ABA-D8FD-490F-B1E0-218EDD2FCC3F}"/>
    <dgm:cxn modelId="{F196CAAE-1512-4426-B70C-95FB374443AD}" type="presOf" srcId="{B68C179A-4CC9-4751-9EF2-764EC1716089}" destId="{559201B5-8CD4-41C6-B1AD-8329D28E3B7B}" srcOrd="0" destOrd="0" presId="urn:microsoft.com/office/officeart/2005/8/layout/orgChart1"/>
    <dgm:cxn modelId="{D90271B6-9FF0-4C3A-B3F0-8266D128AF38}" srcId="{A1A015F7-032A-4F8A-BC02-C674163C76B2}" destId="{B68C179A-4CC9-4751-9EF2-764EC1716089}" srcOrd="0" destOrd="0" parTransId="{C2311852-B723-4D94-9C67-988A77BF4178}" sibTransId="{8838325F-6921-4670-814E-8AA768DAB29F}"/>
    <dgm:cxn modelId="{C48668D5-6B42-4BF7-AA7A-63EBE1AFD684}" type="presOf" srcId="{B1DB046F-B3ED-4A50-8817-E713A70035DC}" destId="{696BD840-C7D6-4B32-A9B2-3424DE1B9089}" srcOrd="0" destOrd="0" presId="urn:microsoft.com/office/officeart/2005/8/layout/orgChart1"/>
    <dgm:cxn modelId="{7315EDF2-103C-404F-A5EB-891981FE4472}" srcId="{A1A015F7-032A-4F8A-BC02-C674163C76B2}" destId="{268D0E03-E90E-4952-86B9-F656BC97CDB6}" srcOrd="1" destOrd="0" parTransId="{898DB144-7E2F-4621-850E-C6C138F1F31E}" sibTransId="{A4C69CB0-566B-4099-9EBF-2F29803D5150}"/>
    <dgm:cxn modelId="{4CB76CD4-8E83-4429-8266-9B0B2F7DF8DD}" type="presParOf" srcId="{DA36EB94-07BC-43CC-9553-145853CCFDAE}" destId="{6A386722-9888-497F-94AB-6F576069F8A1}" srcOrd="0" destOrd="0" presId="urn:microsoft.com/office/officeart/2005/8/layout/orgChart1"/>
    <dgm:cxn modelId="{741A0173-46CA-4292-BFEC-253012AAB169}" type="presParOf" srcId="{6A386722-9888-497F-94AB-6F576069F8A1}" destId="{CA32880F-5E5D-4295-B99C-012E851C7698}" srcOrd="0" destOrd="0" presId="urn:microsoft.com/office/officeart/2005/8/layout/orgChart1"/>
    <dgm:cxn modelId="{34A0F1F1-2AB0-4EF7-98CF-CB1339D9C729}" type="presParOf" srcId="{CA32880F-5E5D-4295-B99C-012E851C7698}" destId="{CF6544C2-1D6B-44B2-A934-2927B0DF320E}" srcOrd="0" destOrd="0" presId="urn:microsoft.com/office/officeart/2005/8/layout/orgChart1"/>
    <dgm:cxn modelId="{5D28D69B-FE89-4064-9A9C-987C26241A26}" type="presParOf" srcId="{CA32880F-5E5D-4295-B99C-012E851C7698}" destId="{4B433A00-559D-4439-B790-55719B58D5F7}" srcOrd="1" destOrd="0" presId="urn:microsoft.com/office/officeart/2005/8/layout/orgChart1"/>
    <dgm:cxn modelId="{6F1FAC52-EB47-4174-92EF-70FC04062897}" type="presParOf" srcId="{6A386722-9888-497F-94AB-6F576069F8A1}" destId="{78862D5A-FEC7-4F57-AB48-9591556FADBE}" srcOrd="1" destOrd="0" presId="urn:microsoft.com/office/officeart/2005/8/layout/orgChart1"/>
    <dgm:cxn modelId="{893FF1B5-2987-47F9-B76A-058BC613B0D7}" type="presParOf" srcId="{78862D5A-FEC7-4F57-AB48-9591556FADBE}" destId="{C41F22F4-30E2-492F-A67A-2B2C00916A65}" srcOrd="0" destOrd="0" presId="urn:microsoft.com/office/officeart/2005/8/layout/orgChart1"/>
    <dgm:cxn modelId="{19A16912-35AC-4AB1-AF2A-A7FDA77E25DD}" type="presParOf" srcId="{78862D5A-FEC7-4F57-AB48-9591556FADBE}" destId="{DBD72F92-5EBB-451E-AC81-4343F5E93AD3}" srcOrd="1" destOrd="0" presId="urn:microsoft.com/office/officeart/2005/8/layout/orgChart1"/>
    <dgm:cxn modelId="{D6A6E894-C864-4A74-861C-70479FB36850}" type="presParOf" srcId="{DBD72F92-5EBB-451E-AC81-4343F5E93AD3}" destId="{7A473887-2A79-45AD-A53F-80D161317C74}" srcOrd="0" destOrd="0" presId="urn:microsoft.com/office/officeart/2005/8/layout/orgChart1"/>
    <dgm:cxn modelId="{270FEE0E-CF0A-4E2C-831F-5EA9C85C4A67}" type="presParOf" srcId="{7A473887-2A79-45AD-A53F-80D161317C74}" destId="{559201B5-8CD4-41C6-B1AD-8329D28E3B7B}" srcOrd="0" destOrd="0" presId="urn:microsoft.com/office/officeart/2005/8/layout/orgChart1"/>
    <dgm:cxn modelId="{D3DFFF99-3B73-4695-A6E3-054117D3CB40}" type="presParOf" srcId="{7A473887-2A79-45AD-A53F-80D161317C74}" destId="{4406C158-FDC8-4B59-8978-B8F7325294CC}" srcOrd="1" destOrd="0" presId="urn:microsoft.com/office/officeart/2005/8/layout/orgChart1"/>
    <dgm:cxn modelId="{E9ED50B2-F450-41EB-BCCD-5320A37C4603}" type="presParOf" srcId="{DBD72F92-5EBB-451E-AC81-4343F5E93AD3}" destId="{85FC13E7-2290-48F6-8A95-99742A7E42C6}" srcOrd="1" destOrd="0" presId="urn:microsoft.com/office/officeart/2005/8/layout/orgChart1"/>
    <dgm:cxn modelId="{2AFB9E22-3AB8-4A30-896A-A54CD4285903}" type="presParOf" srcId="{DBD72F92-5EBB-451E-AC81-4343F5E93AD3}" destId="{203A4F45-DC4F-49B6-83B2-30D3E5AD405B}" srcOrd="2" destOrd="0" presId="urn:microsoft.com/office/officeart/2005/8/layout/orgChart1"/>
    <dgm:cxn modelId="{CB90386E-B30C-4BE2-8F4A-747C65C8C476}" type="presParOf" srcId="{78862D5A-FEC7-4F57-AB48-9591556FADBE}" destId="{9E6FA8EF-4CB2-4AFE-BC13-1E5E909D2F26}" srcOrd="2" destOrd="0" presId="urn:microsoft.com/office/officeart/2005/8/layout/orgChart1"/>
    <dgm:cxn modelId="{314A468E-6F1C-4AB2-9229-080B0EAE69BB}" type="presParOf" srcId="{78862D5A-FEC7-4F57-AB48-9591556FADBE}" destId="{C877F17E-AD3B-4472-B083-465ECA51C28A}" srcOrd="3" destOrd="0" presId="urn:microsoft.com/office/officeart/2005/8/layout/orgChart1"/>
    <dgm:cxn modelId="{1C127300-0CD1-495E-BC57-E59FA945E45E}" type="presParOf" srcId="{C877F17E-AD3B-4472-B083-465ECA51C28A}" destId="{C7115870-5E33-48E5-AB53-2D96BA8E9C5A}" srcOrd="0" destOrd="0" presId="urn:microsoft.com/office/officeart/2005/8/layout/orgChart1"/>
    <dgm:cxn modelId="{F18A0B15-E554-49A5-B4A4-EE3C3EC616A2}" type="presParOf" srcId="{C7115870-5E33-48E5-AB53-2D96BA8E9C5A}" destId="{BE6FFB03-4FDB-40D3-ADA7-F4BAA9E2D95E}" srcOrd="0" destOrd="0" presId="urn:microsoft.com/office/officeart/2005/8/layout/orgChart1"/>
    <dgm:cxn modelId="{30F05674-A212-4A06-8376-09DD33D098F5}" type="presParOf" srcId="{C7115870-5E33-48E5-AB53-2D96BA8E9C5A}" destId="{3F81F9F1-645D-42CD-859E-A8CBE161F8E7}" srcOrd="1" destOrd="0" presId="urn:microsoft.com/office/officeart/2005/8/layout/orgChart1"/>
    <dgm:cxn modelId="{7808069F-8D8F-46A6-9B08-F3F5F5B8E702}" type="presParOf" srcId="{C877F17E-AD3B-4472-B083-465ECA51C28A}" destId="{4DAB1A05-BE6C-455A-A7EB-A62B60A5D923}" srcOrd="1" destOrd="0" presId="urn:microsoft.com/office/officeart/2005/8/layout/orgChart1"/>
    <dgm:cxn modelId="{8536D2B9-40E9-47F1-8779-2FC5CC8C5A62}" type="presParOf" srcId="{C877F17E-AD3B-4472-B083-465ECA51C28A}" destId="{75084301-3882-4FF4-A5F8-64EA2C568F8D}" srcOrd="2" destOrd="0" presId="urn:microsoft.com/office/officeart/2005/8/layout/orgChart1"/>
    <dgm:cxn modelId="{F061787F-EAD4-41EA-AD13-9776A4E79403}" type="presParOf" srcId="{78862D5A-FEC7-4F57-AB48-9591556FADBE}" destId="{696BD840-C7D6-4B32-A9B2-3424DE1B9089}" srcOrd="4" destOrd="0" presId="urn:microsoft.com/office/officeart/2005/8/layout/orgChart1"/>
    <dgm:cxn modelId="{E0ACA654-0BCC-4BA5-9C69-39DF27B586EE}" type="presParOf" srcId="{78862D5A-FEC7-4F57-AB48-9591556FADBE}" destId="{C587C729-23A4-4AB9-BCF2-EAE391494761}" srcOrd="5" destOrd="0" presId="urn:microsoft.com/office/officeart/2005/8/layout/orgChart1"/>
    <dgm:cxn modelId="{F24BDEE9-C439-4910-AFE3-00F195EEAE4B}" type="presParOf" srcId="{C587C729-23A4-4AB9-BCF2-EAE391494761}" destId="{4603D551-043D-4ACD-AF16-BF9F55D0D23F}" srcOrd="0" destOrd="0" presId="urn:microsoft.com/office/officeart/2005/8/layout/orgChart1"/>
    <dgm:cxn modelId="{5E4D85DD-B447-4DDB-AE71-8AE08B8B494B}" type="presParOf" srcId="{4603D551-043D-4ACD-AF16-BF9F55D0D23F}" destId="{D648D168-13EB-450E-B354-18476730919D}" srcOrd="0" destOrd="0" presId="urn:microsoft.com/office/officeart/2005/8/layout/orgChart1"/>
    <dgm:cxn modelId="{528DD28F-1A43-46B4-AAFA-332144CF374F}" type="presParOf" srcId="{4603D551-043D-4ACD-AF16-BF9F55D0D23F}" destId="{CC922752-6EE1-4681-805C-4CF85D756ABF}" srcOrd="1" destOrd="0" presId="urn:microsoft.com/office/officeart/2005/8/layout/orgChart1"/>
    <dgm:cxn modelId="{D0157995-F5AB-4000-B996-7184AC4714E3}" type="presParOf" srcId="{C587C729-23A4-4AB9-BCF2-EAE391494761}" destId="{5AA09EE4-6789-4034-AC62-E3434EB45FA9}" srcOrd="1" destOrd="0" presId="urn:microsoft.com/office/officeart/2005/8/layout/orgChart1"/>
    <dgm:cxn modelId="{36E794EF-0EFA-4850-B2FE-A380BC397C22}" type="presParOf" srcId="{C587C729-23A4-4AB9-BCF2-EAE391494761}" destId="{6CCCA800-56D1-4256-B15A-B505B4473544}" srcOrd="2" destOrd="0" presId="urn:microsoft.com/office/officeart/2005/8/layout/orgChart1"/>
    <dgm:cxn modelId="{D0F7242E-095E-4C77-94CB-3FB8DFB04DE7}" type="presParOf" srcId="{6A386722-9888-497F-94AB-6F576069F8A1}" destId="{6EF3A3DC-4BBE-4D96-97E3-B67EA6BE8CD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24A0BAF-E61B-472A-905D-D751632E445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A1A015F7-032A-4F8A-BC02-C674163C76B2}">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العوامل القانونية، والأخلاقية</a:t>
          </a:r>
          <a:endParaRPr lang="en-US" dirty="0">
            <a:solidFill>
              <a:schemeClr val="bg1"/>
            </a:solidFill>
          </a:endParaRPr>
        </a:p>
      </dgm:t>
    </dgm:pt>
    <dgm:pt modelId="{E90B7169-BDCC-4169-86B8-F0FDF329AD6D}" type="parTrans" cxnId="{11BF21AB-D7A2-4416-B339-149258B71CC1}">
      <dgm:prSet/>
      <dgm:spPr/>
      <dgm:t>
        <a:bodyPr/>
        <a:lstStyle/>
        <a:p>
          <a:endParaRPr lang="en-US"/>
        </a:p>
      </dgm:t>
    </dgm:pt>
    <dgm:pt modelId="{2C251ABA-D8FD-490F-B1E0-218EDD2FCC3F}" type="sibTrans" cxnId="{11BF21AB-D7A2-4416-B339-149258B71CC1}">
      <dgm:prSet/>
      <dgm:spPr/>
      <dgm:t>
        <a:bodyPr/>
        <a:lstStyle/>
        <a:p>
          <a:endParaRPr lang="en-US"/>
        </a:p>
      </dgm:t>
    </dgm:pt>
    <dgm:pt modelId="{268D0E03-E90E-4952-86B9-F656BC97CDB6}">
      <dgm:prSet phldrT="[Text]"/>
      <dgm:spPr/>
      <dgm:t>
        <a:bodyPr/>
        <a:lstStyle/>
        <a:p>
          <a:r>
            <a:rPr lang="ar-EG" b="1" i="0" u="none" strike="noStrike" baseline="0" dirty="0">
              <a:latin typeface="Sakkal Majalla" panose="02000000000000000000" pitchFamily="2" charset="-78"/>
              <a:cs typeface="Sakkal Majalla" panose="02000000000000000000" pitchFamily="2" charset="-78"/>
            </a:rPr>
            <a:t>5. قوانين الولايات</a:t>
          </a:r>
          <a:endParaRPr lang="en-US" dirty="0">
            <a:solidFill>
              <a:schemeClr val="bg1"/>
            </a:solidFill>
          </a:endParaRPr>
        </a:p>
      </dgm:t>
    </dgm:pt>
    <dgm:pt modelId="{898DB144-7E2F-4621-850E-C6C138F1F31E}" type="parTrans" cxnId="{7315EDF2-103C-404F-A5EB-891981FE4472}">
      <dgm:prSet/>
      <dgm:spPr/>
      <dgm:t>
        <a:bodyPr/>
        <a:lstStyle/>
        <a:p>
          <a:endParaRPr lang="en-US">
            <a:solidFill>
              <a:schemeClr val="bg1"/>
            </a:solidFill>
          </a:endParaRPr>
        </a:p>
      </dgm:t>
    </dgm:pt>
    <dgm:pt modelId="{A4C69CB0-566B-4099-9EBF-2F29803D5150}" type="sibTrans" cxnId="{7315EDF2-103C-404F-A5EB-891981FE4472}">
      <dgm:prSet/>
      <dgm:spPr/>
      <dgm:t>
        <a:bodyPr/>
        <a:lstStyle/>
        <a:p>
          <a:endParaRPr lang="en-US"/>
        </a:p>
      </dgm:t>
    </dgm:pt>
    <dgm:pt modelId="{93CDB7E8-036F-4368-8052-F2EF191D0DDC}">
      <dgm:prSet phldrT="[Text]"/>
      <dgm:spPr/>
      <dgm:t>
        <a:bodyPr/>
        <a:lstStyle/>
        <a:p>
          <a:r>
            <a:rPr lang="ar-EG" b="1" i="0" u="none" strike="noStrike" baseline="0" dirty="0">
              <a:latin typeface="Sakkal Majalla" panose="02000000000000000000" pitchFamily="2" charset="-78"/>
              <a:cs typeface="Sakkal Majalla" panose="02000000000000000000" pitchFamily="2" charset="-78"/>
            </a:rPr>
            <a:t>4. التشريعات الاجتماعية</a:t>
          </a:r>
          <a:endParaRPr lang="en-US" dirty="0">
            <a:solidFill>
              <a:schemeClr val="bg1"/>
            </a:solidFill>
          </a:endParaRPr>
        </a:p>
      </dgm:t>
    </dgm:pt>
    <dgm:pt modelId="{B1DB046F-B3ED-4A50-8817-E713A70035DC}" type="parTrans" cxnId="{DB2BE116-87A1-4172-A186-32C07E1C747A}">
      <dgm:prSet/>
      <dgm:spPr/>
      <dgm:t>
        <a:bodyPr/>
        <a:lstStyle/>
        <a:p>
          <a:endParaRPr lang="en-US">
            <a:solidFill>
              <a:schemeClr val="bg1"/>
            </a:solidFill>
          </a:endParaRPr>
        </a:p>
      </dgm:t>
    </dgm:pt>
    <dgm:pt modelId="{63CD21CE-3CE1-4571-BFC4-538D3808AC41}" type="sibTrans" cxnId="{DB2BE116-87A1-4172-A186-32C07E1C747A}">
      <dgm:prSet/>
      <dgm:spPr/>
      <dgm:t>
        <a:bodyPr/>
        <a:lstStyle/>
        <a:p>
          <a:endParaRPr lang="en-US"/>
        </a:p>
      </dgm:t>
    </dgm:pt>
    <dgm:pt modelId="{F1C30F37-7EC1-429D-AC33-7AF05BCE83CC}">
      <dgm:prSet phldrT="[Text]"/>
      <dgm:spPr/>
      <dgm:t>
        <a:bodyPr/>
        <a:lstStyle/>
        <a:p>
          <a:r>
            <a:rPr lang="ar-EG" b="1" i="0" u="none" strike="noStrike" baseline="0" dirty="0">
              <a:latin typeface="Sakkal Majalla" panose="02000000000000000000" pitchFamily="2" charset="-78"/>
              <a:cs typeface="Sakkal Majalla" panose="02000000000000000000" pitchFamily="2" charset="-78"/>
            </a:rPr>
            <a:t>6. المؤسسات القانونية</a:t>
          </a:r>
          <a:endParaRPr lang="en-US" dirty="0">
            <a:solidFill>
              <a:schemeClr val="bg1"/>
            </a:solidFill>
          </a:endParaRPr>
        </a:p>
      </dgm:t>
    </dgm:pt>
    <dgm:pt modelId="{54907708-23EC-4E12-80CD-24B3B53EB0FE}" type="parTrans" cxnId="{0D336515-3C02-47B7-83CF-3C8E87626163}">
      <dgm:prSet/>
      <dgm:spPr/>
      <dgm:t>
        <a:bodyPr/>
        <a:lstStyle/>
        <a:p>
          <a:endParaRPr lang="en-US"/>
        </a:p>
      </dgm:t>
    </dgm:pt>
    <dgm:pt modelId="{74673B84-64E0-4001-80C2-D3BEAD7754F2}" type="sibTrans" cxnId="{0D336515-3C02-47B7-83CF-3C8E87626163}">
      <dgm:prSet/>
      <dgm:spPr/>
      <dgm:t>
        <a:bodyPr/>
        <a:lstStyle/>
        <a:p>
          <a:endParaRPr lang="en-US"/>
        </a:p>
      </dgm:t>
    </dgm:pt>
    <dgm:pt modelId="{DA36EB94-07BC-43CC-9553-145853CCFDAE}" type="pres">
      <dgm:prSet presAssocID="{024A0BAF-E61B-472A-905D-D751632E4457}" presName="hierChild1" presStyleCnt="0">
        <dgm:presLayoutVars>
          <dgm:orgChart val="1"/>
          <dgm:chPref val="1"/>
          <dgm:dir/>
          <dgm:animOne val="branch"/>
          <dgm:animLvl val="lvl"/>
          <dgm:resizeHandles/>
        </dgm:presLayoutVars>
      </dgm:prSet>
      <dgm:spPr/>
    </dgm:pt>
    <dgm:pt modelId="{6A386722-9888-497F-94AB-6F576069F8A1}" type="pres">
      <dgm:prSet presAssocID="{A1A015F7-032A-4F8A-BC02-C674163C76B2}" presName="hierRoot1" presStyleCnt="0">
        <dgm:presLayoutVars>
          <dgm:hierBranch val="init"/>
        </dgm:presLayoutVars>
      </dgm:prSet>
      <dgm:spPr/>
    </dgm:pt>
    <dgm:pt modelId="{CA32880F-5E5D-4295-B99C-012E851C7698}" type="pres">
      <dgm:prSet presAssocID="{A1A015F7-032A-4F8A-BC02-C674163C76B2}" presName="rootComposite1" presStyleCnt="0"/>
      <dgm:spPr/>
    </dgm:pt>
    <dgm:pt modelId="{CF6544C2-1D6B-44B2-A934-2927B0DF320E}" type="pres">
      <dgm:prSet presAssocID="{A1A015F7-032A-4F8A-BC02-C674163C76B2}" presName="rootText1" presStyleLbl="node0" presStyleIdx="0" presStyleCnt="1">
        <dgm:presLayoutVars>
          <dgm:chPref val="3"/>
        </dgm:presLayoutVars>
      </dgm:prSet>
      <dgm:spPr/>
    </dgm:pt>
    <dgm:pt modelId="{4B433A00-559D-4439-B790-55719B58D5F7}" type="pres">
      <dgm:prSet presAssocID="{A1A015F7-032A-4F8A-BC02-C674163C76B2}" presName="rootConnector1" presStyleLbl="node1" presStyleIdx="0" presStyleCnt="0"/>
      <dgm:spPr/>
    </dgm:pt>
    <dgm:pt modelId="{78862D5A-FEC7-4F57-AB48-9591556FADBE}" type="pres">
      <dgm:prSet presAssocID="{A1A015F7-032A-4F8A-BC02-C674163C76B2}" presName="hierChild2" presStyleCnt="0"/>
      <dgm:spPr/>
    </dgm:pt>
    <dgm:pt modelId="{B1101B11-605A-4E76-A971-0C3ADE1076E7}" type="pres">
      <dgm:prSet presAssocID="{54907708-23EC-4E12-80CD-24B3B53EB0FE}" presName="Name37" presStyleLbl="parChTrans1D2" presStyleIdx="0" presStyleCnt="3"/>
      <dgm:spPr/>
    </dgm:pt>
    <dgm:pt modelId="{ABF0DAC5-77A1-4159-9C35-3BE26CC5C26B}" type="pres">
      <dgm:prSet presAssocID="{F1C30F37-7EC1-429D-AC33-7AF05BCE83CC}" presName="hierRoot2" presStyleCnt="0">
        <dgm:presLayoutVars>
          <dgm:hierBranch val="init"/>
        </dgm:presLayoutVars>
      </dgm:prSet>
      <dgm:spPr/>
    </dgm:pt>
    <dgm:pt modelId="{F451830D-14C0-4A50-B3D2-2556FABA10ED}" type="pres">
      <dgm:prSet presAssocID="{F1C30F37-7EC1-429D-AC33-7AF05BCE83CC}" presName="rootComposite" presStyleCnt="0"/>
      <dgm:spPr/>
    </dgm:pt>
    <dgm:pt modelId="{9C09F8BE-7337-4811-9135-F5942A7AC7D9}" type="pres">
      <dgm:prSet presAssocID="{F1C30F37-7EC1-429D-AC33-7AF05BCE83CC}" presName="rootText" presStyleLbl="node2" presStyleIdx="0" presStyleCnt="3">
        <dgm:presLayoutVars>
          <dgm:chPref val="3"/>
        </dgm:presLayoutVars>
      </dgm:prSet>
      <dgm:spPr/>
    </dgm:pt>
    <dgm:pt modelId="{DB4432ED-13A9-479B-B810-BBC58B5E5B52}" type="pres">
      <dgm:prSet presAssocID="{F1C30F37-7EC1-429D-AC33-7AF05BCE83CC}" presName="rootConnector" presStyleLbl="node2" presStyleIdx="0" presStyleCnt="3"/>
      <dgm:spPr/>
    </dgm:pt>
    <dgm:pt modelId="{67F83D1E-0E68-4B85-B3E9-0B7183A72B81}" type="pres">
      <dgm:prSet presAssocID="{F1C30F37-7EC1-429D-AC33-7AF05BCE83CC}" presName="hierChild4" presStyleCnt="0"/>
      <dgm:spPr/>
    </dgm:pt>
    <dgm:pt modelId="{F81D24A5-1F4F-4AEB-9B37-552E2AD40982}" type="pres">
      <dgm:prSet presAssocID="{F1C30F37-7EC1-429D-AC33-7AF05BCE83CC}" presName="hierChild5" presStyleCnt="0"/>
      <dgm:spPr/>
    </dgm:pt>
    <dgm:pt modelId="{9E6FA8EF-4CB2-4AFE-BC13-1E5E909D2F26}" type="pres">
      <dgm:prSet presAssocID="{898DB144-7E2F-4621-850E-C6C138F1F31E}" presName="Name37" presStyleLbl="parChTrans1D2" presStyleIdx="1" presStyleCnt="3"/>
      <dgm:spPr/>
    </dgm:pt>
    <dgm:pt modelId="{C877F17E-AD3B-4472-B083-465ECA51C28A}" type="pres">
      <dgm:prSet presAssocID="{268D0E03-E90E-4952-86B9-F656BC97CDB6}" presName="hierRoot2" presStyleCnt="0">
        <dgm:presLayoutVars>
          <dgm:hierBranch val="init"/>
        </dgm:presLayoutVars>
      </dgm:prSet>
      <dgm:spPr/>
    </dgm:pt>
    <dgm:pt modelId="{C7115870-5E33-48E5-AB53-2D96BA8E9C5A}" type="pres">
      <dgm:prSet presAssocID="{268D0E03-E90E-4952-86B9-F656BC97CDB6}" presName="rootComposite" presStyleCnt="0"/>
      <dgm:spPr/>
    </dgm:pt>
    <dgm:pt modelId="{BE6FFB03-4FDB-40D3-ADA7-F4BAA9E2D95E}" type="pres">
      <dgm:prSet presAssocID="{268D0E03-E90E-4952-86B9-F656BC97CDB6}" presName="rootText" presStyleLbl="node2" presStyleIdx="1" presStyleCnt="3">
        <dgm:presLayoutVars>
          <dgm:chPref val="3"/>
        </dgm:presLayoutVars>
      </dgm:prSet>
      <dgm:spPr/>
    </dgm:pt>
    <dgm:pt modelId="{3F81F9F1-645D-42CD-859E-A8CBE161F8E7}" type="pres">
      <dgm:prSet presAssocID="{268D0E03-E90E-4952-86B9-F656BC97CDB6}" presName="rootConnector" presStyleLbl="node2" presStyleIdx="1" presStyleCnt="3"/>
      <dgm:spPr/>
    </dgm:pt>
    <dgm:pt modelId="{4DAB1A05-BE6C-455A-A7EB-A62B60A5D923}" type="pres">
      <dgm:prSet presAssocID="{268D0E03-E90E-4952-86B9-F656BC97CDB6}" presName="hierChild4" presStyleCnt="0"/>
      <dgm:spPr/>
    </dgm:pt>
    <dgm:pt modelId="{75084301-3882-4FF4-A5F8-64EA2C568F8D}" type="pres">
      <dgm:prSet presAssocID="{268D0E03-E90E-4952-86B9-F656BC97CDB6}" presName="hierChild5" presStyleCnt="0"/>
      <dgm:spPr/>
    </dgm:pt>
    <dgm:pt modelId="{696BD840-C7D6-4B32-A9B2-3424DE1B9089}" type="pres">
      <dgm:prSet presAssocID="{B1DB046F-B3ED-4A50-8817-E713A70035DC}" presName="Name37" presStyleLbl="parChTrans1D2" presStyleIdx="2" presStyleCnt="3"/>
      <dgm:spPr/>
    </dgm:pt>
    <dgm:pt modelId="{C587C729-23A4-4AB9-BCF2-EAE391494761}" type="pres">
      <dgm:prSet presAssocID="{93CDB7E8-036F-4368-8052-F2EF191D0DDC}" presName="hierRoot2" presStyleCnt="0">
        <dgm:presLayoutVars>
          <dgm:hierBranch val="init"/>
        </dgm:presLayoutVars>
      </dgm:prSet>
      <dgm:spPr/>
    </dgm:pt>
    <dgm:pt modelId="{4603D551-043D-4ACD-AF16-BF9F55D0D23F}" type="pres">
      <dgm:prSet presAssocID="{93CDB7E8-036F-4368-8052-F2EF191D0DDC}" presName="rootComposite" presStyleCnt="0"/>
      <dgm:spPr/>
    </dgm:pt>
    <dgm:pt modelId="{D648D168-13EB-450E-B354-18476730919D}" type="pres">
      <dgm:prSet presAssocID="{93CDB7E8-036F-4368-8052-F2EF191D0DDC}" presName="rootText" presStyleLbl="node2" presStyleIdx="2" presStyleCnt="3">
        <dgm:presLayoutVars>
          <dgm:chPref val="3"/>
        </dgm:presLayoutVars>
      </dgm:prSet>
      <dgm:spPr/>
    </dgm:pt>
    <dgm:pt modelId="{CC922752-6EE1-4681-805C-4CF85D756ABF}" type="pres">
      <dgm:prSet presAssocID="{93CDB7E8-036F-4368-8052-F2EF191D0DDC}" presName="rootConnector" presStyleLbl="node2" presStyleIdx="2" presStyleCnt="3"/>
      <dgm:spPr/>
    </dgm:pt>
    <dgm:pt modelId="{5AA09EE4-6789-4034-AC62-E3434EB45FA9}" type="pres">
      <dgm:prSet presAssocID="{93CDB7E8-036F-4368-8052-F2EF191D0DDC}" presName="hierChild4" presStyleCnt="0"/>
      <dgm:spPr/>
    </dgm:pt>
    <dgm:pt modelId="{6CCCA800-56D1-4256-B15A-B505B4473544}" type="pres">
      <dgm:prSet presAssocID="{93CDB7E8-036F-4368-8052-F2EF191D0DDC}" presName="hierChild5" presStyleCnt="0"/>
      <dgm:spPr/>
    </dgm:pt>
    <dgm:pt modelId="{6EF3A3DC-4BBE-4D96-97E3-B67EA6BE8CDF}" type="pres">
      <dgm:prSet presAssocID="{A1A015F7-032A-4F8A-BC02-C674163C76B2}" presName="hierChild3" presStyleCnt="0"/>
      <dgm:spPr/>
    </dgm:pt>
  </dgm:ptLst>
  <dgm:cxnLst>
    <dgm:cxn modelId="{3E551510-0487-4A1D-B1AA-E0A9F92A759C}" type="presOf" srcId="{F1C30F37-7EC1-429D-AC33-7AF05BCE83CC}" destId="{9C09F8BE-7337-4811-9135-F5942A7AC7D9}" srcOrd="0" destOrd="0" presId="urn:microsoft.com/office/officeart/2005/8/layout/orgChart1"/>
    <dgm:cxn modelId="{0D336515-3C02-47B7-83CF-3C8E87626163}" srcId="{A1A015F7-032A-4F8A-BC02-C674163C76B2}" destId="{F1C30F37-7EC1-429D-AC33-7AF05BCE83CC}" srcOrd="0" destOrd="0" parTransId="{54907708-23EC-4E12-80CD-24B3B53EB0FE}" sibTransId="{74673B84-64E0-4001-80C2-D3BEAD7754F2}"/>
    <dgm:cxn modelId="{DB2BE116-87A1-4172-A186-32C07E1C747A}" srcId="{A1A015F7-032A-4F8A-BC02-C674163C76B2}" destId="{93CDB7E8-036F-4368-8052-F2EF191D0DDC}" srcOrd="2" destOrd="0" parTransId="{B1DB046F-B3ED-4A50-8817-E713A70035DC}" sibTransId="{63CD21CE-3CE1-4571-BFC4-538D3808AC41}"/>
    <dgm:cxn modelId="{C04DE71D-4787-4603-9ADF-6FCF663BF5A7}" type="presOf" srcId="{F1C30F37-7EC1-429D-AC33-7AF05BCE83CC}" destId="{DB4432ED-13A9-479B-B810-BBC58B5E5B52}" srcOrd="1" destOrd="0" presId="urn:microsoft.com/office/officeart/2005/8/layout/orgChart1"/>
    <dgm:cxn modelId="{EE3E9F23-8873-4445-AD65-420A764891D4}" type="presOf" srcId="{898DB144-7E2F-4621-850E-C6C138F1F31E}" destId="{9E6FA8EF-4CB2-4AFE-BC13-1E5E909D2F26}" srcOrd="0" destOrd="0" presId="urn:microsoft.com/office/officeart/2005/8/layout/orgChart1"/>
    <dgm:cxn modelId="{0C4B8539-A884-4A8C-9565-0D05947018EF}" type="presOf" srcId="{93CDB7E8-036F-4368-8052-F2EF191D0DDC}" destId="{CC922752-6EE1-4681-805C-4CF85D756ABF}" srcOrd="1" destOrd="0" presId="urn:microsoft.com/office/officeart/2005/8/layout/orgChart1"/>
    <dgm:cxn modelId="{A0E93644-35DD-40B8-9EA0-1DB35F727D5E}" type="presOf" srcId="{024A0BAF-E61B-472A-905D-D751632E4457}" destId="{DA36EB94-07BC-43CC-9553-145853CCFDAE}" srcOrd="0" destOrd="0" presId="urn:microsoft.com/office/officeart/2005/8/layout/orgChart1"/>
    <dgm:cxn modelId="{B03E6C4C-D6A9-461F-AB0E-79BA37E5D1BC}" type="presOf" srcId="{268D0E03-E90E-4952-86B9-F656BC97CDB6}" destId="{BE6FFB03-4FDB-40D3-ADA7-F4BAA9E2D95E}" srcOrd="0" destOrd="0" presId="urn:microsoft.com/office/officeart/2005/8/layout/orgChart1"/>
    <dgm:cxn modelId="{F55EF055-E8EC-43F2-B015-462AB4EFC3AF}" type="presOf" srcId="{A1A015F7-032A-4F8A-BC02-C674163C76B2}" destId="{4B433A00-559D-4439-B790-55719B58D5F7}" srcOrd="1" destOrd="0" presId="urn:microsoft.com/office/officeart/2005/8/layout/orgChart1"/>
    <dgm:cxn modelId="{F5FF2E61-CC54-4CB5-AE23-DCE0337FCA5D}" type="presOf" srcId="{93CDB7E8-036F-4368-8052-F2EF191D0DDC}" destId="{D648D168-13EB-450E-B354-18476730919D}" srcOrd="0" destOrd="0" presId="urn:microsoft.com/office/officeart/2005/8/layout/orgChart1"/>
    <dgm:cxn modelId="{FD93E290-A5B1-4B5F-BEB0-9DFB86DDAA3D}" type="presOf" srcId="{A1A015F7-032A-4F8A-BC02-C674163C76B2}" destId="{CF6544C2-1D6B-44B2-A934-2927B0DF320E}" srcOrd="0" destOrd="0" presId="urn:microsoft.com/office/officeart/2005/8/layout/orgChart1"/>
    <dgm:cxn modelId="{37AE7AAA-5B12-4B29-A106-3F132CE3750E}" type="presOf" srcId="{268D0E03-E90E-4952-86B9-F656BC97CDB6}" destId="{3F81F9F1-645D-42CD-859E-A8CBE161F8E7}" srcOrd="1" destOrd="0" presId="urn:microsoft.com/office/officeart/2005/8/layout/orgChart1"/>
    <dgm:cxn modelId="{11BF21AB-D7A2-4416-B339-149258B71CC1}" srcId="{024A0BAF-E61B-472A-905D-D751632E4457}" destId="{A1A015F7-032A-4F8A-BC02-C674163C76B2}" srcOrd="0" destOrd="0" parTransId="{E90B7169-BDCC-4169-86B8-F0FDF329AD6D}" sibTransId="{2C251ABA-D8FD-490F-B1E0-218EDD2FCC3F}"/>
    <dgm:cxn modelId="{073A41BB-E931-4E42-B842-AFDA7C4F3485}" type="presOf" srcId="{54907708-23EC-4E12-80CD-24B3B53EB0FE}" destId="{B1101B11-605A-4E76-A971-0C3ADE1076E7}" srcOrd="0" destOrd="0" presId="urn:microsoft.com/office/officeart/2005/8/layout/orgChart1"/>
    <dgm:cxn modelId="{C48668D5-6B42-4BF7-AA7A-63EBE1AFD684}" type="presOf" srcId="{B1DB046F-B3ED-4A50-8817-E713A70035DC}" destId="{696BD840-C7D6-4B32-A9B2-3424DE1B9089}" srcOrd="0" destOrd="0" presId="urn:microsoft.com/office/officeart/2005/8/layout/orgChart1"/>
    <dgm:cxn modelId="{7315EDF2-103C-404F-A5EB-891981FE4472}" srcId="{A1A015F7-032A-4F8A-BC02-C674163C76B2}" destId="{268D0E03-E90E-4952-86B9-F656BC97CDB6}" srcOrd="1" destOrd="0" parTransId="{898DB144-7E2F-4621-850E-C6C138F1F31E}" sibTransId="{A4C69CB0-566B-4099-9EBF-2F29803D5150}"/>
    <dgm:cxn modelId="{4CB76CD4-8E83-4429-8266-9B0B2F7DF8DD}" type="presParOf" srcId="{DA36EB94-07BC-43CC-9553-145853CCFDAE}" destId="{6A386722-9888-497F-94AB-6F576069F8A1}" srcOrd="0" destOrd="0" presId="urn:microsoft.com/office/officeart/2005/8/layout/orgChart1"/>
    <dgm:cxn modelId="{741A0173-46CA-4292-BFEC-253012AAB169}" type="presParOf" srcId="{6A386722-9888-497F-94AB-6F576069F8A1}" destId="{CA32880F-5E5D-4295-B99C-012E851C7698}" srcOrd="0" destOrd="0" presId="urn:microsoft.com/office/officeart/2005/8/layout/orgChart1"/>
    <dgm:cxn modelId="{34A0F1F1-2AB0-4EF7-98CF-CB1339D9C729}" type="presParOf" srcId="{CA32880F-5E5D-4295-B99C-012E851C7698}" destId="{CF6544C2-1D6B-44B2-A934-2927B0DF320E}" srcOrd="0" destOrd="0" presId="urn:microsoft.com/office/officeart/2005/8/layout/orgChart1"/>
    <dgm:cxn modelId="{5D28D69B-FE89-4064-9A9C-987C26241A26}" type="presParOf" srcId="{CA32880F-5E5D-4295-B99C-012E851C7698}" destId="{4B433A00-559D-4439-B790-55719B58D5F7}" srcOrd="1" destOrd="0" presId="urn:microsoft.com/office/officeart/2005/8/layout/orgChart1"/>
    <dgm:cxn modelId="{6F1FAC52-EB47-4174-92EF-70FC04062897}" type="presParOf" srcId="{6A386722-9888-497F-94AB-6F576069F8A1}" destId="{78862D5A-FEC7-4F57-AB48-9591556FADBE}" srcOrd="1" destOrd="0" presId="urn:microsoft.com/office/officeart/2005/8/layout/orgChart1"/>
    <dgm:cxn modelId="{56F8C9C9-BC24-40D2-AEDB-81A7619A7B54}" type="presParOf" srcId="{78862D5A-FEC7-4F57-AB48-9591556FADBE}" destId="{B1101B11-605A-4E76-A971-0C3ADE1076E7}" srcOrd="0" destOrd="0" presId="urn:microsoft.com/office/officeart/2005/8/layout/orgChart1"/>
    <dgm:cxn modelId="{2F484412-A835-44B2-A77C-0EE7271B1AB4}" type="presParOf" srcId="{78862D5A-FEC7-4F57-AB48-9591556FADBE}" destId="{ABF0DAC5-77A1-4159-9C35-3BE26CC5C26B}" srcOrd="1" destOrd="0" presId="urn:microsoft.com/office/officeart/2005/8/layout/orgChart1"/>
    <dgm:cxn modelId="{7180C960-D53C-4F13-93B4-F0B8B841C0CF}" type="presParOf" srcId="{ABF0DAC5-77A1-4159-9C35-3BE26CC5C26B}" destId="{F451830D-14C0-4A50-B3D2-2556FABA10ED}" srcOrd="0" destOrd="0" presId="urn:microsoft.com/office/officeart/2005/8/layout/orgChart1"/>
    <dgm:cxn modelId="{A66E65D4-38AC-4B54-AD7F-B698B74D688C}" type="presParOf" srcId="{F451830D-14C0-4A50-B3D2-2556FABA10ED}" destId="{9C09F8BE-7337-4811-9135-F5942A7AC7D9}" srcOrd="0" destOrd="0" presId="urn:microsoft.com/office/officeart/2005/8/layout/orgChart1"/>
    <dgm:cxn modelId="{2BE88F56-818D-49E1-8FCD-E9D42FABDFE2}" type="presParOf" srcId="{F451830D-14C0-4A50-B3D2-2556FABA10ED}" destId="{DB4432ED-13A9-479B-B810-BBC58B5E5B52}" srcOrd="1" destOrd="0" presId="urn:microsoft.com/office/officeart/2005/8/layout/orgChart1"/>
    <dgm:cxn modelId="{2ABCB020-9C6D-40E7-BDB7-E3879B53CC81}" type="presParOf" srcId="{ABF0DAC5-77A1-4159-9C35-3BE26CC5C26B}" destId="{67F83D1E-0E68-4B85-B3E9-0B7183A72B81}" srcOrd="1" destOrd="0" presId="urn:microsoft.com/office/officeart/2005/8/layout/orgChart1"/>
    <dgm:cxn modelId="{39CEF9F9-F9DB-41D9-B598-FCEE279C793D}" type="presParOf" srcId="{ABF0DAC5-77A1-4159-9C35-3BE26CC5C26B}" destId="{F81D24A5-1F4F-4AEB-9B37-552E2AD40982}" srcOrd="2" destOrd="0" presId="urn:microsoft.com/office/officeart/2005/8/layout/orgChart1"/>
    <dgm:cxn modelId="{CB90386E-B30C-4BE2-8F4A-747C65C8C476}" type="presParOf" srcId="{78862D5A-FEC7-4F57-AB48-9591556FADBE}" destId="{9E6FA8EF-4CB2-4AFE-BC13-1E5E909D2F26}" srcOrd="2" destOrd="0" presId="urn:microsoft.com/office/officeart/2005/8/layout/orgChart1"/>
    <dgm:cxn modelId="{314A468E-6F1C-4AB2-9229-080B0EAE69BB}" type="presParOf" srcId="{78862D5A-FEC7-4F57-AB48-9591556FADBE}" destId="{C877F17E-AD3B-4472-B083-465ECA51C28A}" srcOrd="3" destOrd="0" presId="urn:microsoft.com/office/officeart/2005/8/layout/orgChart1"/>
    <dgm:cxn modelId="{1C127300-0CD1-495E-BC57-E59FA945E45E}" type="presParOf" srcId="{C877F17E-AD3B-4472-B083-465ECA51C28A}" destId="{C7115870-5E33-48E5-AB53-2D96BA8E9C5A}" srcOrd="0" destOrd="0" presId="urn:microsoft.com/office/officeart/2005/8/layout/orgChart1"/>
    <dgm:cxn modelId="{F18A0B15-E554-49A5-B4A4-EE3C3EC616A2}" type="presParOf" srcId="{C7115870-5E33-48E5-AB53-2D96BA8E9C5A}" destId="{BE6FFB03-4FDB-40D3-ADA7-F4BAA9E2D95E}" srcOrd="0" destOrd="0" presId="urn:microsoft.com/office/officeart/2005/8/layout/orgChart1"/>
    <dgm:cxn modelId="{30F05674-A212-4A06-8376-09DD33D098F5}" type="presParOf" srcId="{C7115870-5E33-48E5-AB53-2D96BA8E9C5A}" destId="{3F81F9F1-645D-42CD-859E-A8CBE161F8E7}" srcOrd="1" destOrd="0" presId="urn:microsoft.com/office/officeart/2005/8/layout/orgChart1"/>
    <dgm:cxn modelId="{7808069F-8D8F-46A6-9B08-F3F5F5B8E702}" type="presParOf" srcId="{C877F17E-AD3B-4472-B083-465ECA51C28A}" destId="{4DAB1A05-BE6C-455A-A7EB-A62B60A5D923}" srcOrd="1" destOrd="0" presId="urn:microsoft.com/office/officeart/2005/8/layout/orgChart1"/>
    <dgm:cxn modelId="{8536D2B9-40E9-47F1-8779-2FC5CC8C5A62}" type="presParOf" srcId="{C877F17E-AD3B-4472-B083-465ECA51C28A}" destId="{75084301-3882-4FF4-A5F8-64EA2C568F8D}" srcOrd="2" destOrd="0" presId="urn:microsoft.com/office/officeart/2005/8/layout/orgChart1"/>
    <dgm:cxn modelId="{F061787F-EAD4-41EA-AD13-9776A4E79403}" type="presParOf" srcId="{78862D5A-FEC7-4F57-AB48-9591556FADBE}" destId="{696BD840-C7D6-4B32-A9B2-3424DE1B9089}" srcOrd="4" destOrd="0" presId="urn:microsoft.com/office/officeart/2005/8/layout/orgChart1"/>
    <dgm:cxn modelId="{E0ACA654-0BCC-4BA5-9C69-39DF27B586EE}" type="presParOf" srcId="{78862D5A-FEC7-4F57-AB48-9591556FADBE}" destId="{C587C729-23A4-4AB9-BCF2-EAE391494761}" srcOrd="5" destOrd="0" presId="urn:microsoft.com/office/officeart/2005/8/layout/orgChart1"/>
    <dgm:cxn modelId="{F24BDEE9-C439-4910-AFE3-00F195EEAE4B}" type="presParOf" srcId="{C587C729-23A4-4AB9-BCF2-EAE391494761}" destId="{4603D551-043D-4ACD-AF16-BF9F55D0D23F}" srcOrd="0" destOrd="0" presId="urn:microsoft.com/office/officeart/2005/8/layout/orgChart1"/>
    <dgm:cxn modelId="{5E4D85DD-B447-4DDB-AE71-8AE08B8B494B}" type="presParOf" srcId="{4603D551-043D-4ACD-AF16-BF9F55D0D23F}" destId="{D648D168-13EB-450E-B354-18476730919D}" srcOrd="0" destOrd="0" presId="urn:microsoft.com/office/officeart/2005/8/layout/orgChart1"/>
    <dgm:cxn modelId="{528DD28F-1A43-46B4-AAFA-332144CF374F}" type="presParOf" srcId="{4603D551-043D-4ACD-AF16-BF9F55D0D23F}" destId="{CC922752-6EE1-4681-805C-4CF85D756ABF}" srcOrd="1" destOrd="0" presId="urn:microsoft.com/office/officeart/2005/8/layout/orgChart1"/>
    <dgm:cxn modelId="{D0157995-F5AB-4000-B996-7184AC4714E3}" type="presParOf" srcId="{C587C729-23A4-4AB9-BCF2-EAE391494761}" destId="{5AA09EE4-6789-4034-AC62-E3434EB45FA9}" srcOrd="1" destOrd="0" presId="urn:microsoft.com/office/officeart/2005/8/layout/orgChart1"/>
    <dgm:cxn modelId="{36E794EF-0EFA-4850-B2FE-A380BC397C22}" type="presParOf" srcId="{C587C729-23A4-4AB9-BCF2-EAE391494761}" destId="{6CCCA800-56D1-4256-B15A-B505B4473544}" srcOrd="2" destOrd="0" presId="urn:microsoft.com/office/officeart/2005/8/layout/orgChart1"/>
    <dgm:cxn modelId="{D0F7242E-095E-4C77-94CB-3FB8DFB04DE7}" type="presParOf" srcId="{6A386722-9888-497F-94AB-6F576069F8A1}" destId="{6EF3A3DC-4BBE-4D96-97E3-B67EA6BE8CD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24A0BAF-E61B-472A-905D-D751632E445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A1A015F7-032A-4F8A-BC02-C674163C76B2}">
      <dgm:prSet phldrT="[Text]"/>
      <dgm:spPr/>
      <dgm:t>
        <a:bodyPr/>
        <a:lstStyle/>
        <a:p>
          <a:r>
            <a:rPr lang="ar-EG" b="0" i="0" u="none" strike="noStrike" baseline="0" dirty="0">
              <a:solidFill>
                <a:schemeClr val="bg1"/>
              </a:solidFill>
              <a:latin typeface="Sakkal Majalla" panose="02000000000000000000" pitchFamily="2" charset="-78"/>
              <a:cs typeface="Sakkal Majalla" panose="02000000000000000000" pitchFamily="2" charset="-78"/>
            </a:rPr>
            <a:t>أبرز ثلاثة مجالات قانونية تؤثر على مجال التسويق</a:t>
          </a:r>
          <a:endParaRPr lang="en-US" dirty="0">
            <a:solidFill>
              <a:schemeClr val="bg1"/>
            </a:solidFill>
          </a:endParaRPr>
        </a:p>
      </dgm:t>
    </dgm:pt>
    <dgm:pt modelId="{E90B7169-BDCC-4169-86B8-F0FDF329AD6D}" type="parTrans" cxnId="{11BF21AB-D7A2-4416-B339-149258B71CC1}">
      <dgm:prSet/>
      <dgm:spPr/>
      <dgm:t>
        <a:bodyPr/>
        <a:lstStyle/>
        <a:p>
          <a:endParaRPr lang="en-US"/>
        </a:p>
      </dgm:t>
    </dgm:pt>
    <dgm:pt modelId="{2C251ABA-D8FD-490F-B1E0-218EDD2FCC3F}" type="sibTrans" cxnId="{11BF21AB-D7A2-4416-B339-149258B71CC1}">
      <dgm:prSet/>
      <dgm:spPr/>
      <dgm:t>
        <a:bodyPr/>
        <a:lstStyle/>
        <a:p>
          <a:endParaRPr lang="en-US"/>
        </a:p>
      </dgm:t>
    </dgm:pt>
    <dgm:pt modelId="{B68C179A-4CC9-4751-9EF2-764EC1716089}">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 3.حماية المستهلك</a:t>
          </a:r>
          <a:endParaRPr lang="en-US" dirty="0">
            <a:solidFill>
              <a:schemeClr val="bg1"/>
            </a:solidFill>
          </a:endParaRPr>
        </a:p>
      </dgm:t>
    </dgm:pt>
    <dgm:pt modelId="{C2311852-B723-4D94-9C67-988A77BF4178}" type="parTrans" cxnId="{D90271B6-9FF0-4C3A-B3F0-8266D128AF38}">
      <dgm:prSet/>
      <dgm:spPr/>
      <dgm:t>
        <a:bodyPr/>
        <a:lstStyle/>
        <a:p>
          <a:endParaRPr lang="en-US">
            <a:solidFill>
              <a:schemeClr val="bg1"/>
            </a:solidFill>
          </a:endParaRPr>
        </a:p>
      </dgm:t>
    </dgm:pt>
    <dgm:pt modelId="{8838325F-6921-4670-814E-8AA768DAB29F}" type="sibTrans" cxnId="{D90271B6-9FF0-4C3A-B3F0-8266D128AF38}">
      <dgm:prSet/>
      <dgm:spPr/>
      <dgm:t>
        <a:bodyPr/>
        <a:lstStyle/>
        <a:p>
          <a:endParaRPr lang="en-US"/>
        </a:p>
      </dgm:t>
    </dgm:pt>
    <dgm:pt modelId="{268D0E03-E90E-4952-86B9-F656BC97CDB6}">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  2.رفع القيود الحكومية</a:t>
          </a:r>
          <a:endParaRPr lang="en-US" dirty="0">
            <a:solidFill>
              <a:schemeClr val="bg1"/>
            </a:solidFill>
          </a:endParaRPr>
        </a:p>
      </dgm:t>
    </dgm:pt>
    <dgm:pt modelId="{898DB144-7E2F-4621-850E-C6C138F1F31E}" type="parTrans" cxnId="{7315EDF2-103C-404F-A5EB-891981FE4472}">
      <dgm:prSet/>
      <dgm:spPr/>
      <dgm:t>
        <a:bodyPr/>
        <a:lstStyle/>
        <a:p>
          <a:endParaRPr lang="en-US">
            <a:solidFill>
              <a:schemeClr val="bg1"/>
            </a:solidFill>
          </a:endParaRPr>
        </a:p>
      </dgm:t>
    </dgm:pt>
    <dgm:pt modelId="{A4C69CB0-566B-4099-9EBF-2F29803D5150}" type="sibTrans" cxnId="{7315EDF2-103C-404F-A5EB-891981FE4472}">
      <dgm:prSet/>
      <dgm:spPr/>
      <dgm:t>
        <a:bodyPr/>
        <a:lstStyle/>
        <a:p>
          <a:endParaRPr lang="en-US"/>
        </a:p>
      </dgm:t>
    </dgm:pt>
    <dgm:pt modelId="{93CDB7E8-036F-4368-8052-F2EF191D0DDC}">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1.مسؤولية المنتج</a:t>
          </a:r>
          <a:endParaRPr lang="en-US" dirty="0">
            <a:solidFill>
              <a:schemeClr val="bg1"/>
            </a:solidFill>
          </a:endParaRPr>
        </a:p>
      </dgm:t>
    </dgm:pt>
    <dgm:pt modelId="{B1DB046F-B3ED-4A50-8817-E713A70035DC}" type="parTrans" cxnId="{DB2BE116-87A1-4172-A186-32C07E1C747A}">
      <dgm:prSet/>
      <dgm:spPr/>
      <dgm:t>
        <a:bodyPr/>
        <a:lstStyle/>
        <a:p>
          <a:endParaRPr lang="en-US">
            <a:solidFill>
              <a:schemeClr val="bg1"/>
            </a:solidFill>
          </a:endParaRPr>
        </a:p>
      </dgm:t>
    </dgm:pt>
    <dgm:pt modelId="{63CD21CE-3CE1-4571-BFC4-538D3808AC41}" type="sibTrans" cxnId="{DB2BE116-87A1-4172-A186-32C07E1C747A}">
      <dgm:prSet/>
      <dgm:spPr/>
      <dgm:t>
        <a:bodyPr/>
        <a:lstStyle/>
        <a:p>
          <a:endParaRPr lang="en-US"/>
        </a:p>
      </dgm:t>
    </dgm:pt>
    <dgm:pt modelId="{DA36EB94-07BC-43CC-9553-145853CCFDAE}" type="pres">
      <dgm:prSet presAssocID="{024A0BAF-E61B-472A-905D-D751632E4457}" presName="hierChild1" presStyleCnt="0">
        <dgm:presLayoutVars>
          <dgm:orgChart val="1"/>
          <dgm:chPref val="1"/>
          <dgm:dir/>
          <dgm:animOne val="branch"/>
          <dgm:animLvl val="lvl"/>
          <dgm:resizeHandles/>
        </dgm:presLayoutVars>
      </dgm:prSet>
      <dgm:spPr/>
    </dgm:pt>
    <dgm:pt modelId="{6A386722-9888-497F-94AB-6F576069F8A1}" type="pres">
      <dgm:prSet presAssocID="{A1A015F7-032A-4F8A-BC02-C674163C76B2}" presName="hierRoot1" presStyleCnt="0">
        <dgm:presLayoutVars>
          <dgm:hierBranch val="init"/>
        </dgm:presLayoutVars>
      </dgm:prSet>
      <dgm:spPr/>
    </dgm:pt>
    <dgm:pt modelId="{CA32880F-5E5D-4295-B99C-012E851C7698}" type="pres">
      <dgm:prSet presAssocID="{A1A015F7-032A-4F8A-BC02-C674163C76B2}" presName="rootComposite1" presStyleCnt="0"/>
      <dgm:spPr/>
    </dgm:pt>
    <dgm:pt modelId="{CF6544C2-1D6B-44B2-A934-2927B0DF320E}" type="pres">
      <dgm:prSet presAssocID="{A1A015F7-032A-4F8A-BC02-C674163C76B2}" presName="rootText1" presStyleLbl="node0" presStyleIdx="0" presStyleCnt="1">
        <dgm:presLayoutVars>
          <dgm:chPref val="3"/>
        </dgm:presLayoutVars>
      </dgm:prSet>
      <dgm:spPr/>
    </dgm:pt>
    <dgm:pt modelId="{4B433A00-559D-4439-B790-55719B58D5F7}" type="pres">
      <dgm:prSet presAssocID="{A1A015F7-032A-4F8A-BC02-C674163C76B2}" presName="rootConnector1" presStyleLbl="node1" presStyleIdx="0" presStyleCnt="0"/>
      <dgm:spPr/>
    </dgm:pt>
    <dgm:pt modelId="{78862D5A-FEC7-4F57-AB48-9591556FADBE}" type="pres">
      <dgm:prSet presAssocID="{A1A015F7-032A-4F8A-BC02-C674163C76B2}" presName="hierChild2" presStyleCnt="0"/>
      <dgm:spPr/>
    </dgm:pt>
    <dgm:pt modelId="{C41F22F4-30E2-492F-A67A-2B2C00916A65}" type="pres">
      <dgm:prSet presAssocID="{C2311852-B723-4D94-9C67-988A77BF4178}" presName="Name37" presStyleLbl="parChTrans1D2" presStyleIdx="0" presStyleCnt="3"/>
      <dgm:spPr/>
    </dgm:pt>
    <dgm:pt modelId="{DBD72F92-5EBB-451E-AC81-4343F5E93AD3}" type="pres">
      <dgm:prSet presAssocID="{B68C179A-4CC9-4751-9EF2-764EC1716089}" presName="hierRoot2" presStyleCnt="0">
        <dgm:presLayoutVars>
          <dgm:hierBranch val="init"/>
        </dgm:presLayoutVars>
      </dgm:prSet>
      <dgm:spPr/>
    </dgm:pt>
    <dgm:pt modelId="{7A473887-2A79-45AD-A53F-80D161317C74}" type="pres">
      <dgm:prSet presAssocID="{B68C179A-4CC9-4751-9EF2-764EC1716089}" presName="rootComposite" presStyleCnt="0"/>
      <dgm:spPr/>
    </dgm:pt>
    <dgm:pt modelId="{559201B5-8CD4-41C6-B1AD-8329D28E3B7B}" type="pres">
      <dgm:prSet presAssocID="{B68C179A-4CC9-4751-9EF2-764EC1716089}" presName="rootText" presStyleLbl="node2" presStyleIdx="0" presStyleCnt="3">
        <dgm:presLayoutVars>
          <dgm:chPref val="3"/>
        </dgm:presLayoutVars>
      </dgm:prSet>
      <dgm:spPr/>
    </dgm:pt>
    <dgm:pt modelId="{4406C158-FDC8-4B59-8978-B8F7325294CC}" type="pres">
      <dgm:prSet presAssocID="{B68C179A-4CC9-4751-9EF2-764EC1716089}" presName="rootConnector" presStyleLbl="node2" presStyleIdx="0" presStyleCnt="3"/>
      <dgm:spPr/>
    </dgm:pt>
    <dgm:pt modelId="{85FC13E7-2290-48F6-8A95-99742A7E42C6}" type="pres">
      <dgm:prSet presAssocID="{B68C179A-4CC9-4751-9EF2-764EC1716089}" presName="hierChild4" presStyleCnt="0"/>
      <dgm:spPr/>
    </dgm:pt>
    <dgm:pt modelId="{203A4F45-DC4F-49B6-83B2-30D3E5AD405B}" type="pres">
      <dgm:prSet presAssocID="{B68C179A-4CC9-4751-9EF2-764EC1716089}" presName="hierChild5" presStyleCnt="0"/>
      <dgm:spPr/>
    </dgm:pt>
    <dgm:pt modelId="{9E6FA8EF-4CB2-4AFE-BC13-1E5E909D2F26}" type="pres">
      <dgm:prSet presAssocID="{898DB144-7E2F-4621-850E-C6C138F1F31E}" presName="Name37" presStyleLbl="parChTrans1D2" presStyleIdx="1" presStyleCnt="3"/>
      <dgm:spPr/>
    </dgm:pt>
    <dgm:pt modelId="{C877F17E-AD3B-4472-B083-465ECA51C28A}" type="pres">
      <dgm:prSet presAssocID="{268D0E03-E90E-4952-86B9-F656BC97CDB6}" presName="hierRoot2" presStyleCnt="0">
        <dgm:presLayoutVars>
          <dgm:hierBranch val="init"/>
        </dgm:presLayoutVars>
      </dgm:prSet>
      <dgm:spPr/>
    </dgm:pt>
    <dgm:pt modelId="{C7115870-5E33-48E5-AB53-2D96BA8E9C5A}" type="pres">
      <dgm:prSet presAssocID="{268D0E03-E90E-4952-86B9-F656BC97CDB6}" presName="rootComposite" presStyleCnt="0"/>
      <dgm:spPr/>
    </dgm:pt>
    <dgm:pt modelId="{BE6FFB03-4FDB-40D3-ADA7-F4BAA9E2D95E}" type="pres">
      <dgm:prSet presAssocID="{268D0E03-E90E-4952-86B9-F656BC97CDB6}" presName="rootText" presStyleLbl="node2" presStyleIdx="1" presStyleCnt="3">
        <dgm:presLayoutVars>
          <dgm:chPref val="3"/>
        </dgm:presLayoutVars>
      </dgm:prSet>
      <dgm:spPr/>
    </dgm:pt>
    <dgm:pt modelId="{3F81F9F1-645D-42CD-859E-A8CBE161F8E7}" type="pres">
      <dgm:prSet presAssocID="{268D0E03-E90E-4952-86B9-F656BC97CDB6}" presName="rootConnector" presStyleLbl="node2" presStyleIdx="1" presStyleCnt="3"/>
      <dgm:spPr/>
    </dgm:pt>
    <dgm:pt modelId="{4DAB1A05-BE6C-455A-A7EB-A62B60A5D923}" type="pres">
      <dgm:prSet presAssocID="{268D0E03-E90E-4952-86B9-F656BC97CDB6}" presName="hierChild4" presStyleCnt="0"/>
      <dgm:spPr/>
    </dgm:pt>
    <dgm:pt modelId="{75084301-3882-4FF4-A5F8-64EA2C568F8D}" type="pres">
      <dgm:prSet presAssocID="{268D0E03-E90E-4952-86B9-F656BC97CDB6}" presName="hierChild5" presStyleCnt="0"/>
      <dgm:spPr/>
    </dgm:pt>
    <dgm:pt modelId="{696BD840-C7D6-4B32-A9B2-3424DE1B9089}" type="pres">
      <dgm:prSet presAssocID="{B1DB046F-B3ED-4A50-8817-E713A70035DC}" presName="Name37" presStyleLbl="parChTrans1D2" presStyleIdx="2" presStyleCnt="3"/>
      <dgm:spPr/>
    </dgm:pt>
    <dgm:pt modelId="{C587C729-23A4-4AB9-BCF2-EAE391494761}" type="pres">
      <dgm:prSet presAssocID="{93CDB7E8-036F-4368-8052-F2EF191D0DDC}" presName="hierRoot2" presStyleCnt="0">
        <dgm:presLayoutVars>
          <dgm:hierBranch val="init"/>
        </dgm:presLayoutVars>
      </dgm:prSet>
      <dgm:spPr/>
    </dgm:pt>
    <dgm:pt modelId="{4603D551-043D-4ACD-AF16-BF9F55D0D23F}" type="pres">
      <dgm:prSet presAssocID="{93CDB7E8-036F-4368-8052-F2EF191D0DDC}" presName="rootComposite" presStyleCnt="0"/>
      <dgm:spPr/>
    </dgm:pt>
    <dgm:pt modelId="{D648D168-13EB-450E-B354-18476730919D}" type="pres">
      <dgm:prSet presAssocID="{93CDB7E8-036F-4368-8052-F2EF191D0DDC}" presName="rootText" presStyleLbl="node2" presStyleIdx="2" presStyleCnt="3">
        <dgm:presLayoutVars>
          <dgm:chPref val="3"/>
        </dgm:presLayoutVars>
      </dgm:prSet>
      <dgm:spPr/>
    </dgm:pt>
    <dgm:pt modelId="{CC922752-6EE1-4681-805C-4CF85D756ABF}" type="pres">
      <dgm:prSet presAssocID="{93CDB7E8-036F-4368-8052-F2EF191D0DDC}" presName="rootConnector" presStyleLbl="node2" presStyleIdx="2" presStyleCnt="3"/>
      <dgm:spPr/>
    </dgm:pt>
    <dgm:pt modelId="{5AA09EE4-6789-4034-AC62-E3434EB45FA9}" type="pres">
      <dgm:prSet presAssocID="{93CDB7E8-036F-4368-8052-F2EF191D0DDC}" presName="hierChild4" presStyleCnt="0"/>
      <dgm:spPr/>
    </dgm:pt>
    <dgm:pt modelId="{6CCCA800-56D1-4256-B15A-B505B4473544}" type="pres">
      <dgm:prSet presAssocID="{93CDB7E8-036F-4368-8052-F2EF191D0DDC}" presName="hierChild5" presStyleCnt="0"/>
      <dgm:spPr/>
    </dgm:pt>
    <dgm:pt modelId="{6EF3A3DC-4BBE-4D96-97E3-B67EA6BE8CDF}" type="pres">
      <dgm:prSet presAssocID="{A1A015F7-032A-4F8A-BC02-C674163C76B2}" presName="hierChild3" presStyleCnt="0"/>
      <dgm:spPr/>
    </dgm:pt>
  </dgm:ptLst>
  <dgm:cxnLst>
    <dgm:cxn modelId="{DB2BE116-87A1-4172-A186-32C07E1C747A}" srcId="{A1A015F7-032A-4F8A-BC02-C674163C76B2}" destId="{93CDB7E8-036F-4368-8052-F2EF191D0DDC}" srcOrd="2" destOrd="0" parTransId="{B1DB046F-B3ED-4A50-8817-E713A70035DC}" sibTransId="{63CD21CE-3CE1-4571-BFC4-538D3808AC41}"/>
    <dgm:cxn modelId="{EE3E9F23-8873-4445-AD65-420A764891D4}" type="presOf" srcId="{898DB144-7E2F-4621-850E-C6C138F1F31E}" destId="{9E6FA8EF-4CB2-4AFE-BC13-1E5E909D2F26}" srcOrd="0" destOrd="0" presId="urn:microsoft.com/office/officeart/2005/8/layout/orgChart1"/>
    <dgm:cxn modelId="{0C4B8539-A884-4A8C-9565-0D05947018EF}" type="presOf" srcId="{93CDB7E8-036F-4368-8052-F2EF191D0DDC}" destId="{CC922752-6EE1-4681-805C-4CF85D756ABF}" srcOrd="1" destOrd="0" presId="urn:microsoft.com/office/officeart/2005/8/layout/orgChart1"/>
    <dgm:cxn modelId="{A0E93644-35DD-40B8-9EA0-1DB35F727D5E}" type="presOf" srcId="{024A0BAF-E61B-472A-905D-D751632E4457}" destId="{DA36EB94-07BC-43CC-9553-145853CCFDAE}" srcOrd="0" destOrd="0" presId="urn:microsoft.com/office/officeart/2005/8/layout/orgChart1"/>
    <dgm:cxn modelId="{B03E6C4C-D6A9-461F-AB0E-79BA37E5D1BC}" type="presOf" srcId="{268D0E03-E90E-4952-86B9-F656BC97CDB6}" destId="{BE6FFB03-4FDB-40D3-ADA7-F4BAA9E2D95E}" srcOrd="0" destOrd="0" presId="urn:microsoft.com/office/officeart/2005/8/layout/orgChart1"/>
    <dgm:cxn modelId="{7C7B7E54-D006-4C62-A328-936728E7AC09}" type="presOf" srcId="{C2311852-B723-4D94-9C67-988A77BF4178}" destId="{C41F22F4-30E2-492F-A67A-2B2C00916A65}" srcOrd="0" destOrd="0" presId="urn:microsoft.com/office/officeart/2005/8/layout/orgChart1"/>
    <dgm:cxn modelId="{F55EF055-E8EC-43F2-B015-462AB4EFC3AF}" type="presOf" srcId="{A1A015F7-032A-4F8A-BC02-C674163C76B2}" destId="{4B433A00-559D-4439-B790-55719B58D5F7}" srcOrd="1" destOrd="0" presId="urn:microsoft.com/office/officeart/2005/8/layout/orgChart1"/>
    <dgm:cxn modelId="{F5FF2E61-CC54-4CB5-AE23-DCE0337FCA5D}" type="presOf" srcId="{93CDB7E8-036F-4368-8052-F2EF191D0DDC}" destId="{D648D168-13EB-450E-B354-18476730919D}" srcOrd="0" destOrd="0" presId="urn:microsoft.com/office/officeart/2005/8/layout/orgChart1"/>
    <dgm:cxn modelId="{091CFF62-C98F-44AF-874B-EE7A4F100FD7}" type="presOf" srcId="{B68C179A-4CC9-4751-9EF2-764EC1716089}" destId="{4406C158-FDC8-4B59-8978-B8F7325294CC}" srcOrd="1" destOrd="0" presId="urn:microsoft.com/office/officeart/2005/8/layout/orgChart1"/>
    <dgm:cxn modelId="{FD93E290-A5B1-4B5F-BEB0-9DFB86DDAA3D}" type="presOf" srcId="{A1A015F7-032A-4F8A-BC02-C674163C76B2}" destId="{CF6544C2-1D6B-44B2-A934-2927B0DF320E}" srcOrd="0" destOrd="0" presId="urn:microsoft.com/office/officeart/2005/8/layout/orgChart1"/>
    <dgm:cxn modelId="{37AE7AAA-5B12-4B29-A106-3F132CE3750E}" type="presOf" srcId="{268D0E03-E90E-4952-86B9-F656BC97CDB6}" destId="{3F81F9F1-645D-42CD-859E-A8CBE161F8E7}" srcOrd="1" destOrd="0" presId="urn:microsoft.com/office/officeart/2005/8/layout/orgChart1"/>
    <dgm:cxn modelId="{11BF21AB-D7A2-4416-B339-149258B71CC1}" srcId="{024A0BAF-E61B-472A-905D-D751632E4457}" destId="{A1A015F7-032A-4F8A-BC02-C674163C76B2}" srcOrd="0" destOrd="0" parTransId="{E90B7169-BDCC-4169-86B8-F0FDF329AD6D}" sibTransId="{2C251ABA-D8FD-490F-B1E0-218EDD2FCC3F}"/>
    <dgm:cxn modelId="{F196CAAE-1512-4426-B70C-95FB374443AD}" type="presOf" srcId="{B68C179A-4CC9-4751-9EF2-764EC1716089}" destId="{559201B5-8CD4-41C6-B1AD-8329D28E3B7B}" srcOrd="0" destOrd="0" presId="urn:microsoft.com/office/officeart/2005/8/layout/orgChart1"/>
    <dgm:cxn modelId="{D90271B6-9FF0-4C3A-B3F0-8266D128AF38}" srcId="{A1A015F7-032A-4F8A-BC02-C674163C76B2}" destId="{B68C179A-4CC9-4751-9EF2-764EC1716089}" srcOrd="0" destOrd="0" parTransId="{C2311852-B723-4D94-9C67-988A77BF4178}" sibTransId="{8838325F-6921-4670-814E-8AA768DAB29F}"/>
    <dgm:cxn modelId="{C48668D5-6B42-4BF7-AA7A-63EBE1AFD684}" type="presOf" srcId="{B1DB046F-B3ED-4A50-8817-E713A70035DC}" destId="{696BD840-C7D6-4B32-A9B2-3424DE1B9089}" srcOrd="0" destOrd="0" presId="urn:microsoft.com/office/officeart/2005/8/layout/orgChart1"/>
    <dgm:cxn modelId="{7315EDF2-103C-404F-A5EB-891981FE4472}" srcId="{A1A015F7-032A-4F8A-BC02-C674163C76B2}" destId="{268D0E03-E90E-4952-86B9-F656BC97CDB6}" srcOrd="1" destOrd="0" parTransId="{898DB144-7E2F-4621-850E-C6C138F1F31E}" sibTransId="{A4C69CB0-566B-4099-9EBF-2F29803D5150}"/>
    <dgm:cxn modelId="{4CB76CD4-8E83-4429-8266-9B0B2F7DF8DD}" type="presParOf" srcId="{DA36EB94-07BC-43CC-9553-145853CCFDAE}" destId="{6A386722-9888-497F-94AB-6F576069F8A1}" srcOrd="0" destOrd="0" presId="urn:microsoft.com/office/officeart/2005/8/layout/orgChart1"/>
    <dgm:cxn modelId="{741A0173-46CA-4292-BFEC-253012AAB169}" type="presParOf" srcId="{6A386722-9888-497F-94AB-6F576069F8A1}" destId="{CA32880F-5E5D-4295-B99C-012E851C7698}" srcOrd="0" destOrd="0" presId="urn:microsoft.com/office/officeart/2005/8/layout/orgChart1"/>
    <dgm:cxn modelId="{34A0F1F1-2AB0-4EF7-98CF-CB1339D9C729}" type="presParOf" srcId="{CA32880F-5E5D-4295-B99C-012E851C7698}" destId="{CF6544C2-1D6B-44B2-A934-2927B0DF320E}" srcOrd="0" destOrd="0" presId="urn:microsoft.com/office/officeart/2005/8/layout/orgChart1"/>
    <dgm:cxn modelId="{5D28D69B-FE89-4064-9A9C-987C26241A26}" type="presParOf" srcId="{CA32880F-5E5D-4295-B99C-012E851C7698}" destId="{4B433A00-559D-4439-B790-55719B58D5F7}" srcOrd="1" destOrd="0" presId="urn:microsoft.com/office/officeart/2005/8/layout/orgChart1"/>
    <dgm:cxn modelId="{6F1FAC52-EB47-4174-92EF-70FC04062897}" type="presParOf" srcId="{6A386722-9888-497F-94AB-6F576069F8A1}" destId="{78862D5A-FEC7-4F57-AB48-9591556FADBE}" srcOrd="1" destOrd="0" presId="urn:microsoft.com/office/officeart/2005/8/layout/orgChart1"/>
    <dgm:cxn modelId="{893FF1B5-2987-47F9-B76A-058BC613B0D7}" type="presParOf" srcId="{78862D5A-FEC7-4F57-AB48-9591556FADBE}" destId="{C41F22F4-30E2-492F-A67A-2B2C00916A65}" srcOrd="0" destOrd="0" presId="urn:microsoft.com/office/officeart/2005/8/layout/orgChart1"/>
    <dgm:cxn modelId="{19A16912-35AC-4AB1-AF2A-A7FDA77E25DD}" type="presParOf" srcId="{78862D5A-FEC7-4F57-AB48-9591556FADBE}" destId="{DBD72F92-5EBB-451E-AC81-4343F5E93AD3}" srcOrd="1" destOrd="0" presId="urn:microsoft.com/office/officeart/2005/8/layout/orgChart1"/>
    <dgm:cxn modelId="{D6A6E894-C864-4A74-861C-70479FB36850}" type="presParOf" srcId="{DBD72F92-5EBB-451E-AC81-4343F5E93AD3}" destId="{7A473887-2A79-45AD-A53F-80D161317C74}" srcOrd="0" destOrd="0" presId="urn:microsoft.com/office/officeart/2005/8/layout/orgChart1"/>
    <dgm:cxn modelId="{270FEE0E-CF0A-4E2C-831F-5EA9C85C4A67}" type="presParOf" srcId="{7A473887-2A79-45AD-A53F-80D161317C74}" destId="{559201B5-8CD4-41C6-B1AD-8329D28E3B7B}" srcOrd="0" destOrd="0" presId="urn:microsoft.com/office/officeart/2005/8/layout/orgChart1"/>
    <dgm:cxn modelId="{D3DFFF99-3B73-4695-A6E3-054117D3CB40}" type="presParOf" srcId="{7A473887-2A79-45AD-A53F-80D161317C74}" destId="{4406C158-FDC8-4B59-8978-B8F7325294CC}" srcOrd="1" destOrd="0" presId="urn:microsoft.com/office/officeart/2005/8/layout/orgChart1"/>
    <dgm:cxn modelId="{E9ED50B2-F450-41EB-BCCD-5320A37C4603}" type="presParOf" srcId="{DBD72F92-5EBB-451E-AC81-4343F5E93AD3}" destId="{85FC13E7-2290-48F6-8A95-99742A7E42C6}" srcOrd="1" destOrd="0" presId="urn:microsoft.com/office/officeart/2005/8/layout/orgChart1"/>
    <dgm:cxn modelId="{2AFB9E22-3AB8-4A30-896A-A54CD4285903}" type="presParOf" srcId="{DBD72F92-5EBB-451E-AC81-4343F5E93AD3}" destId="{203A4F45-DC4F-49B6-83B2-30D3E5AD405B}" srcOrd="2" destOrd="0" presId="urn:microsoft.com/office/officeart/2005/8/layout/orgChart1"/>
    <dgm:cxn modelId="{CB90386E-B30C-4BE2-8F4A-747C65C8C476}" type="presParOf" srcId="{78862D5A-FEC7-4F57-AB48-9591556FADBE}" destId="{9E6FA8EF-4CB2-4AFE-BC13-1E5E909D2F26}" srcOrd="2" destOrd="0" presId="urn:microsoft.com/office/officeart/2005/8/layout/orgChart1"/>
    <dgm:cxn modelId="{314A468E-6F1C-4AB2-9229-080B0EAE69BB}" type="presParOf" srcId="{78862D5A-FEC7-4F57-AB48-9591556FADBE}" destId="{C877F17E-AD3B-4472-B083-465ECA51C28A}" srcOrd="3" destOrd="0" presId="urn:microsoft.com/office/officeart/2005/8/layout/orgChart1"/>
    <dgm:cxn modelId="{1C127300-0CD1-495E-BC57-E59FA945E45E}" type="presParOf" srcId="{C877F17E-AD3B-4472-B083-465ECA51C28A}" destId="{C7115870-5E33-48E5-AB53-2D96BA8E9C5A}" srcOrd="0" destOrd="0" presId="urn:microsoft.com/office/officeart/2005/8/layout/orgChart1"/>
    <dgm:cxn modelId="{F18A0B15-E554-49A5-B4A4-EE3C3EC616A2}" type="presParOf" srcId="{C7115870-5E33-48E5-AB53-2D96BA8E9C5A}" destId="{BE6FFB03-4FDB-40D3-ADA7-F4BAA9E2D95E}" srcOrd="0" destOrd="0" presId="urn:microsoft.com/office/officeart/2005/8/layout/orgChart1"/>
    <dgm:cxn modelId="{30F05674-A212-4A06-8376-09DD33D098F5}" type="presParOf" srcId="{C7115870-5E33-48E5-AB53-2D96BA8E9C5A}" destId="{3F81F9F1-645D-42CD-859E-A8CBE161F8E7}" srcOrd="1" destOrd="0" presId="urn:microsoft.com/office/officeart/2005/8/layout/orgChart1"/>
    <dgm:cxn modelId="{7808069F-8D8F-46A6-9B08-F3F5F5B8E702}" type="presParOf" srcId="{C877F17E-AD3B-4472-B083-465ECA51C28A}" destId="{4DAB1A05-BE6C-455A-A7EB-A62B60A5D923}" srcOrd="1" destOrd="0" presId="urn:microsoft.com/office/officeart/2005/8/layout/orgChart1"/>
    <dgm:cxn modelId="{8536D2B9-40E9-47F1-8779-2FC5CC8C5A62}" type="presParOf" srcId="{C877F17E-AD3B-4472-B083-465ECA51C28A}" destId="{75084301-3882-4FF4-A5F8-64EA2C568F8D}" srcOrd="2" destOrd="0" presId="urn:microsoft.com/office/officeart/2005/8/layout/orgChart1"/>
    <dgm:cxn modelId="{F061787F-EAD4-41EA-AD13-9776A4E79403}" type="presParOf" srcId="{78862D5A-FEC7-4F57-AB48-9591556FADBE}" destId="{696BD840-C7D6-4B32-A9B2-3424DE1B9089}" srcOrd="4" destOrd="0" presId="urn:microsoft.com/office/officeart/2005/8/layout/orgChart1"/>
    <dgm:cxn modelId="{E0ACA654-0BCC-4BA5-9C69-39DF27B586EE}" type="presParOf" srcId="{78862D5A-FEC7-4F57-AB48-9591556FADBE}" destId="{C587C729-23A4-4AB9-BCF2-EAE391494761}" srcOrd="5" destOrd="0" presId="urn:microsoft.com/office/officeart/2005/8/layout/orgChart1"/>
    <dgm:cxn modelId="{F24BDEE9-C439-4910-AFE3-00F195EEAE4B}" type="presParOf" srcId="{C587C729-23A4-4AB9-BCF2-EAE391494761}" destId="{4603D551-043D-4ACD-AF16-BF9F55D0D23F}" srcOrd="0" destOrd="0" presId="urn:microsoft.com/office/officeart/2005/8/layout/orgChart1"/>
    <dgm:cxn modelId="{5E4D85DD-B447-4DDB-AE71-8AE08B8B494B}" type="presParOf" srcId="{4603D551-043D-4ACD-AF16-BF9F55D0D23F}" destId="{D648D168-13EB-450E-B354-18476730919D}" srcOrd="0" destOrd="0" presId="urn:microsoft.com/office/officeart/2005/8/layout/orgChart1"/>
    <dgm:cxn modelId="{528DD28F-1A43-46B4-AAFA-332144CF374F}" type="presParOf" srcId="{4603D551-043D-4ACD-AF16-BF9F55D0D23F}" destId="{CC922752-6EE1-4681-805C-4CF85D756ABF}" srcOrd="1" destOrd="0" presId="urn:microsoft.com/office/officeart/2005/8/layout/orgChart1"/>
    <dgm:cxn modelId="{D0157995-F5AB-4000-B996-7184AC4714E3}" type="presParOf" srcId="{C587C729-23A4-4AB9-BCF2-EAE391494761}" destId="{5AA09EE4-6789-4034-AC62-E3434EB45FA9}" srcOrd="1" destOrd="0" presId="urn:microsoft.com/office/officeart/2005/8/layout/orgChart1"/>
    <dgm:cxn modelId="{36E794EF-0EFA-4850-B2FE-A380BC397C22}" type="presParOf" srcId="{C587C729-23A4-4AB9-BCF2-EAE391494761}" destId="{6CCCA800-56D1-4256-B15A-B505B4473544}" srcOrd="2" destOrd="0" presId="urn:microsoft.com/office/officeart/2005/8/layout/orgChart1"/>
    <dgm:cxn modelId="{D0F7242E-095E-4C77-94CB-3FB8DFB04DE7}" type="presParOf" srcId="{6A386722-9888-497F-94AB-6F576069F8A1}" destId="{6EF3A3DC-4BBE-4D96-97E3-B67EA6BE8CD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7C41AC-7EE4-4C43-BEDD-452EFCF438A1}">
      <dsp:nvSpPr>
        <dsp:cNvPr id="0" name=""/>
        <dsp:cNvSpPr/>
      </dsp:nvSpPr>
      <dsp:spPr>
        <a:xfrm>
          <a:off x="0" y="406773"/>
          <a:ext cx="8128000" cy="60479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DF15BE0-844A-471A-84F2-2735BAB55BF4}">
      <dsp:nvSpPr>
        <dsp:cNvPr id="0" name=""/>
        <dsp:cNvSpPr/>
      </dsp:nvSpPr>
      <dsp:spPr>
        <a:xfrm>
          <a:off x="406400" y="52533"/>
          <a:ext cx="5689599" cy="7084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066800" rtl="1">
            <a:lnSpc>
              <a:spcPct val="90000"/>
            </a:lnSpc>
            <a:spcBef>
              <a:spcPct val="0"/>
            </a:spcBef>
            <a:spcAft>
              <a:spcPct val="35000"/>
            </a:spcAft>
            <a:buNone/>
          </a:pPr>
          <a:r>
            <a:rPr lang="ar-EG" sz="2400" b="1" kern="1200"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اتخاذ القرارات التسويقية</a:t>
          </a:r>
          <a:endParaRPr lang="en-US" sz="2400" kern="1200" dirty="0"/>
        </a:p>
      </dsp:txBody>
      <dsp:txXfrm>
        <a:off x="440985" y="87118"/>
        <a:ext cx="5620429" cy="639310"/>
      </dsp:txXfrm>
    </dsp:sp>
    <dsp:sp modelId="{E49628D4-EA19-48A7-BEC1-96A4FEE95613}">
      <dsp:nvSpPr>
        <dsp:cNvPr id="0" name=""/>
        <dsp:cNvSpPr/>
      </dsp:nvSpPr>
      <dsp:spPr>
        <a:xfrm>
          <a:off x="0" y="1495413"/>
          <a:ext cx="8128000" cy="60479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B0510D-0EC1-49EE-97D4-C4EE98EBA285}">
      <dsp:nvSpPr>
        <dsp:cNvPr id="0" name=""/>
        <dsp:cNvSpPr/>
      </dsp:nvSpPr>
      <dsp:spPr>
        <a:xfrm>
          <a:off x="406400" y="1141173"/>
          <a:ext cx="5689599" cy="7084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066800" rtl="1">
            <a:lnSpc>
              <a:spcPct val="90000"/>
            </a:lnSpc>
            <a:spcBef>
              <a:spcPct val="0"/>
            </a:spcBef>
            <a:spcAft>
              <a:spcPct val="35000"/>
            </a:spcAft>
            <a:buNone/>
          </a:pPr>
          <a:r>
            <a:rPr lang="ar-SA" sz="2400" b="1" kern="1200"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مفهوم عملية اتخاذ القرار </a:t>
          </a:r>
          <a:endParaRPr lang="en-US" sz="2400" kern="1200" dirty="0"/>
        </a:p>
      </dsp:txBody>
      <dsp:txXfrm>
        <a:off x="440985" y="1175758"/>
        <a:ext cx="5620429" cy="639310"/>
      </dsp:txXfrm>
    </dsp:sp>
    <dsp:sp modelId="{3D540387-E77A-4C8B-92D0-6840563BA371}">
      <dsp:nvSpPr>
        <dsp:cNvPr id="0" name=""/>
        <dsp:cNvSpPr/>
      </dsp:nvSpPr>
      <dsp:spPr>
        <a:xfrm>
          <a:off x="0" y="2584053"/>
          <a:ext cx="8128000" cy="60479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B905BD6-2BF1-4DD0-8C01-3D18B7BAA938}">
      <dsp:nvSpPr>
        <dsp:cNvPr id="0" name=""/>
        <dsp:cNvSpPr/>
      </dsp:nvSpPr>
      <dsp:spPr>
        <a:xfrm>
          <a:off x="406400" y="2229813"/>
          <a:ext cx="5689599" cy="7084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066800" rtl="1">
            <a:lnSpc>
              <a:spcPct val="90000"/>
            </a:lnSpc>
            <a:spcBef>
              <a:spcPct val="0"/>
            </a:spcBef>
            <a:spcAft>
              <a:spcPct val="35000"/>
            </a:spcAft>
            <a:buNone/>
          </a:pPr>
          <a:r>
            <a:rPr lang="ar-SA" sz="2400" b="1" kern="1200"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اهم خصائص القرارات</a:t>
          </a:r>
          <a:endParaRPr lang="en-US" sz="2400" kern="1200" dirty="0"/>
        </a:p>
      </dsp:txBody>
      <dsp:txXfrm>
        <a:off x="440985" y="2264398"/>
        <a:ext cx="5620429" cy="639310"/>
      </dsp:txXfrm>
    </dsp:sp>
    <dsp:sp modelId="{B93B9644-FD7F-49A8-9B97-81FDC5B53601}">
      <dsp:nvSpPr>
        <dsp:cNvPr id="0" name=""/>
        <dsp:cNvSpPr/>
      </dsp:nvSpPr>
      <dsp:spPr>
        <a:xfrm>
          <a:off x="0" y="3672693"/>
          <a:ext cx="8128000" cy="60479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7487A11-F3AC-4C2A-A902-8FCD5FBD277B}">
      <dsp:nvSpPr>
        <dsp:cNvPr id="0" name=""/>
        <dsp:cNvSpPr/>
      </dsp:nvSpPr>
      <dsp:spPr>
        <a:xfrm>
          <a:off x="406400" y="3318453"/>
          <a:ext cx="5689599" cy="7084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066800" rtl="1">
            <a:lnSpc>
              <a:spcPct val="90000"/>
            </a:lnSpc>
            <a:spcBef>
              <a:spcPct val="0"/>
            </a:spcBef>
            <a:spcAft>
              <a:spcPct val="35000"/>
            </a:spcAft>
            <a:buNone/>
          </a:pPr>
          <a:r>
            <a:rPr lang="ar-SA" sz="2400" b="1" kern="1200"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خصائص القرارات التسويقية </a:t>
          </a:r>
          <a:endParaRPr lang="en-US" sz="2400" b="1" kern="1200" dirty="0">
            <a:solidFill>
              <a:schemeClr val="bg1"/>
            </a:solidFill>
            <a:latin typeface="Sakkal Majalla" panose="02000000000000000000" pitchFamily="2" charset="-78"/>
            <a:cs typeface="Sakkal Majalla" panose="02000000000000000000" pitchFamily="2" charset="-78"/>
          </a:endParaRPr>
        </a:p>
      </dsp:txBody>
      <dsp:txXfrm>
        <a:off x="440985" y="3353038"/>
        <a:ext cx="5620429" cy="639310"/>
      </dsp:txXfrm>
    </dsp:sp>
    <dsp:sp modelId="{C9E6A65A-D8BE-47C3-B86D-0FE18AA51C49}">
      <dsp:nvSpPr>
        <dsp:cNvPr id="0" name=""/>
        <dsp:cNvSpPr/>
      </dsp:nvSpPr>
      <dsp:spPr>
        <a:xfrm>
          <a:off x="0" y="4761333"/>
          <a:ext cx="8128000" cy="60479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31AC9C0-5FBC-49FC-8672-0CB4C52F6C62}">
      <dsp:nvSpPr>
        <dsp:cNvPr id="0" name=""/>
        <dsp:cNvSpPr/>
      </dsp:nvSpPr>
      <dsp:spPr>
        <a:xfrm>
          <a:off x="406400" y="4407093"/>
          <a:ext cx="5689599" cy="7084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066800" rtl="1">
            <a:lnSpc>
              <a:spcPct val="90000"/>
            </a:lnSpc>
            <a:spcBef>
              <a:spcPct val="0"/>
            </a:spcBef>
            <a:spcAft>
              <a:spcPct val="35000"/>
            </a:spcAft>
            <a:buNone/>
          </a:pPr>
          <a:r>
            <a:rPr lang="ar-SA" sz="2400" b="1" kern="120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العمليات الأساسية في اتخاذ القرارات</a:t>
          </a:r>
          <a:endParaRPr lang="en-US" sz="2400" kern="1200" dirty="0">
            <a:solidFill>
              <a:schemeClr val="bg1"/>
            </a:solidFill>
          </a:endParaRPr>
        </a:p>
      </dsp:txBody>
      <dsp:txXfrm>
        <a:off x="440985" y="4441678"/>
        <a:ext cx="5620429" cy="639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6BD840-C7D6-4B32-A9B2-3424DE1B9089}">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6FA8EF-4CB2-4AFE-BC13-1E5E909D2F26}">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1F22F4-30E2-492F-A67A-2B2C00916A65}">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544C2-1D6B-44B2-A934-2927B0DF320E}">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SA" sz="3400" b="1" kern="1200"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انواع القرارات </a:t>
          </a:r>
          <a:endParaRPr lang="en-US" sz="3400" kern="1200" dirty="0">
            <a:solidFill>
              <a:schemeClr val="bg1"/>
            </a:solidFill>
          </a:endParaRPr>
        </a:p>
      </dsp:txBody>
      <dsp:txXfrm>
        <a:off x="2875855" y="1271678"/>
        <a:ext cx="2376289" cy="1188144"/>
      </dsp:txXfrm>
    </dsp:sp>
    <dsp:sp modelId="{559201B5-8CD4-41C6-B1AD-8329D28E3B7B}">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SA" sz="3400" b="1" kern="1200"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قرارات تنفيذية (تشغيلية)  </a:t>
          </a:r>
          <a:endParaRPr lang="en-US" sz="3400" kern="1200" dirty="0">
            <a:solidFill>
              <a:schemeClr val="bg1"/>
            </a:solidFill>
          </a:endParaRPr>
        </a:p>
      </dsp:txBody>
      <dsp:txXfrm>
        <a:off x="545" y="2958843"/>
        <a:ext cx="2376289" cy="1188144"/>
      </dsp:txXfrm>
    </dsp:sp>
    <dsp:sp modelId="{BE6FFB03-4FDB-40D3-ADA7-F4BAA9E2D95E}">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SA" sz="3400" b="1" kern="1200"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قرارات تكتيكية (ادارية)</a:t>
          </a:r>
          <a:endParaRPr lang="en-US" sz="3400" kern="1200" dirty="0">
            <a:solidFill>
              <a:schemeClr val="bg1"/>
            </a:solidFill>
          </a:endParaRPr>
        </a:p>
      </dsp:txBody>
      <dsp:txXfrm>
        <a:off x="2875855" y="2958843"/>
        <a:ext cx="2376289" cy="1188144"/>
      </dsp:txXfrm>
    </dsp:sp>
    <dsp:sp modelId="{D648D168-13EB-450E-B354-18476730919D}">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rtl="1">
            <a:lnSpc>
              <a:spcPct val="90000"/>
            </a:lnSpc>
            <a:spcBef>
              <a:spcPct val="0"/>
            </a:spcBef>
            <a:spcAft>
              <a:spcPct val="35000"/>
            </a:spcAft>
            <a:buNone/>
          </a:pPr>
          <a:r>
            <a:rPr lang="ar-SA" sz="3400" b="1" kern="1200" dirty="0">
              <a:solidFill>
                <a:schemeClr val="bg1"/>
              </a:solidFill>
              <a:effectLst/>
              <a:latin typeface="Sakkal Majalla" panose="02000000000000000000" pitchFamily="2" charset="-78"/>
              <a:ea typeface="Times New Roman" panose="02020603050405020304" pitchFamily="18" charset="0"/>
              <a:cs typeface="Sakkal Majalla" panose="02000000000000000000" pitchFamily="2" charset="-78"/>
            </a:rPr>
            <a:t> قرارات استراتيجية </a:t>
          </a:r>
          <a:endParaRPr lang="en-US" sz="3400" kern="1200" dirty="0">
            <a:solidFill>
              <a:schemeClr val="bg1"/>
            </a:solidFill>
          </a:endParaRPr>
        </a:p>
      </dsp:txBody>
      <dsp:txXfrm>
        <a:off x="5751165" y="2958843"/>
        <a:ext cx="2376289" cy="11881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6BD840-C7D6-4B32-A9B2-3424DE1B9089}">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6FA8EF-4CB2-4AFE-BC13-1E5E909D2F26}">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1F22F4-30E2-492F-A67A-2B2C00916A65}">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544C2-1D6B-44B2-A934-2927B0DF320E}">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ar-EG" sz="3200" b="1" i="0" u="none" strike="noStrike" kern="1200" baseline="0" dirty="0">
              <a:solidFill>
                <a:schemeClr val="bg1"/>
              </a:solidFill>
              <a:latin typeface="Sakkal Majalla" panose="02000000000000000000" pitchFamily="2" charset="-78"/>
              <a:cs typeface="Sakkal Majalla" panose="02000000000000000000" pitchFamily="2" charset="-78"/>
            </a:rPr>
            <a:t>العوامل الخارجية المؤثرة على التسويق</a:t>
          </a:r>
          <a:endParaRPr lang="en-US" sz="3200" kern="1200" dirty="0">
            <a:solidFill>
              <a:schemeClr val="bg1"/>
            </a:solidFill>
          </a:endParaRPr>
        </a:p>
      </dsp:txBody>
      <dsp:txXfrm>
        <a:off x="2875855" y="1271678"/>
        <a:ext cx="2376289" cy="1188144"/>
      </dsp:txXfrm>
    </dsp:sp>
    <dsp:sp modelId="{559201B5-8CD4-41C6-B1AD-8329D28E3B7B}">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ar-EG" sz="3200" b="1" i="0" u="none" strike="noStrike" kern="1200" baseline="0" dirty="0">
              <a:solidFill>
                <a:schemeClr val="bg1"/>
              </a:solidFill>
              <a:latin typeface="Sakkal Majalla" panose="02000000000000000000" pitchFamily="2" charset="-78"/>
              <a:cs typeface="Sakkal Majalla" panose="02000000000000000000" pitchFamily="2" charset="-78"/>
            </a:rPr>
            <a:t>العوامل القانونية، والأخلاقية</a:t>
          </a:r>
          <a:endParaRPr lang="en-US" sz="3200" kern="1200" dirty="0">
            <a:solidFill>
              <a:schemeClr val="bg1"/>
            </a:solidFill>
          </a:endParaRPr>
        </a:p>
      </dsp:txBody>
      <dsp:txXfrm>
        <a:off x="545" y="2958843"/>
        <a:ext cx="2376289" cy="1188144"/>
      </dsp:txXfrm>
    </dsp:sp>
    <dsp:sp modelId="{BE6FFB03-4FDB-40D3-ADA7-F4BAA9E2D95E}">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ar-EG" sz="3200" b="1" i="0" u="none" strike="noStrike" kern="1200" baseline="0" dirty="0">
              <a:solidFill>
                <a:schemeClr val="bg1"/>
              </a:solidFill>
              <a:latin typeface="Sakkal Majalla" panose="02000000000000000000" pitchFamily="2" charset="-78"/>
              <a:cs typeface="Sakkal Majalla" panose="02000000000000000000" pitchFamily="2" charset="-78"/>
            </a:rPr>
            <a:t> المنافسون</a:t>
          </a:r>
          <a:endParaRPr lang="en-US" sz="3200" kern="1200" dirty="0">
            <a:solidFill>
              <a:schemeClr val="bg1"/>
            </a:solidFill>
          </a:endParaRPr>
        </a:p>
      </dsp:txBody>
      <dsp:txXfrm>
        <a:off x="2875855" y="2958843"/>
        <a:ext cx="2376289" cy="1188144"/>
      </dsp:txXfrm>
    </dsp:sp>
    <dsp:sp modelId="{D648D168-13EB-450E-B354-18476730919D}">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ar-EG" sz="3200" b="1" i="0" u="none" strike="noStrike" kern="1200" baseline="0" dirty="0">
              <a:solidFill>
                <a:schemeClr val="bg1"/>
              </a:solidFill>
              <a:latin typeface="Sakkal Majalla" panose="02000000000000000000" pitchFamily="2" charset="-78"/>
              <a:cs typeface="Sakkal Majalla" panose="02000000000000000000" pitchFamily="2" charset="-78"/>
            </a:rPr>
            <a:t>المفاجآت الخارجية</a:t>
          </a:r>
          <a:endParaRPr lang="en-US" sz="3200" kern="1200" dirty="0">
            <a:solidFill>
              <a:schemeClr val="bg1"/>
            </a:solidFill>
          </a:endParaRPr>
        </a:p>
      </dsp:txBody>
      <dsp:txXfrm>
        <a:off x="5751165" y="2958843"/>
        <a:ext cx="2376289" cy="11881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6BD840-C7D6-4B32-A9B2-3424DE1B9089}">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6FA8EF-4CB2-4AFE-BC13-1E5E909D2F26}">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1F22F4-30E2-492F-A67A-2B2C00916A65}">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544C2-1D6B-44B2-A934-2927B0DF320E}">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ar-EG" sz="2700" b="1" i="0" u="none" strike="noStrike" kern="1200" baseline="0" dirty="0">
              <a:solidFill>
                <a:schemeClr val="bg1"/>
              </a:solidFill>
              <a:latin typeface="Sakkal Majalla" panose="02000000000000000000" pitchFamily="2" charset="-78"/>
              <a:cs typeface="Sakkal Majalla" panose="02000000000000000000" pitchFamily="2" charset="-78"/>
            </a:rPr>
            <a:t>العوامل القانونية، والأخلاقية</a:t>
          </a:r>
          <a:endParaRPr lang="en-US" sz="2700" kern="1200" dirty="0">
            <a:solidFill>
              <a:schemeClr val="bg1"/>
            </a:solidFill>
          </a:endParaRPr>
        </a:p>
      </dsp:txBody>
      <dsp:txXfrm>
        <a:off x="2875855" y="1271678"/>
        <a:ext cx="2376289" cy="1188144"/>
      </dsp:txXfrm>
    </dsp:sp>
    <dsp:sp modelId="{559201B5-8CD4-41C6-B1AD-8329D28E3B7B}">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ar-EG" sz="2700" b="1" i="0" u="none" strike="noStrike" kern="1200" baseline="0" dirty="0">
              <a:latin typeface="Sakkal Majalla" panose="02000000000000000000" pitchFamily="2" charset="-78"/>
              <a:cs typeface="Sakkal Majalla" panose="02000000000000000000" pitchFamily="2" charset="-78"/>
            </a:rPr>
            <a:t>3.العلاقة بين الحكومة، والصناعات المختلفة</a:t>
          </a:r>
          <a:endParaRPr lang="en-US" sz="2700" kern="1200" dirty="0">
            <a:solidFill>
              <a:schemeClr val="bg1"/>
            </a:solidFill>
          </a:endParaRPr>
        </a:p>
      </dsp:txBody>
      <dsp:txXfrm>
        <a:off x="545" y="2958843"/>
        <a:ext cx="2376289" cy="1188144"/>
      </dsp:txXfrm>
    </dsp:sp>
    <dsp:sp modelId="{BE6FFB03-4FDB-40D3-ADA7-F4BAA9E2D95E}">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ar-EG" sz="2700" b="1" i="0" u="none" strike="noStrike" kern="1200" baseline="0" dirty="0">
              <a:solidFill>
                <a:schemeClr val="bg1"/>
              </a:solidFill>
              <a:latin typeface="Sakkal Majalla" panose="02000000000000000000" pitchFamily="2" charset="-78"/>
              <a:cs typeface="Sakkal Majalla" panose="02000000000000000000" pitchFamily="2" charset="-78"/>
            </a:rPr>
            <a:t> 2. </a:t>
          </a:r>
          <a:r>
            <a:rPr lang="ar-EG" sz="2700" b="1" i="0" u="none" strike="noStrike" kern="1200" baseline="0" dirty="0">
              <a:latin typeface="Sakkal Majalla" panose="02000000000000000000" pitchFamily="2" charset="-78"/>
              <a:cs typeface="Sakkal Majalla" panose="02000000000000000000" pitchFamily="2" charset="-78"/>
            </a:rPr>
            <a:t>التشريعات الفدرالية</a:t>
          </a:r>
          <a:endParaRPr lang="en-US" sz="2700" kern="1200" dirty="0">
            <a:solidFill>
              <a:schemeClr val="bg1"/>
            </a:solidFill>
          </a:endParaRPr>
        </a:p>
      </dsp:txBody>
      <dsp:txXfrm>
        <a:off x="2875855" y="2958843"/>
        <a:ext cx="2376289" cy="1188144"/>
      </dsp:txXfrm>
    </dsp:sp>
    <dsp:sp modelId="{D648D168-13EB-450E-B354-18476730919D}">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ar-EG" sz="2700" b="1" i="0" u="none" strike="noStrike" kern="1200" baseline="0" dirty="0">
              <a:latin typeface="Sakkal Majalla" panose="02000000000000000000" pitchFamily="2" charset="-78"/>
              <a:cs typeface="Sakkal Majalla" panose="02000000000000000000" pitchFamily="2" charset="-78"/>
            </a:rPr>
            <a:t>1. السياسة المالية </a:t>
          </a:r>
          <a:endParaRPr lang="en-US" sz="2700" kern="1200" dirty="0">
            <a:solidFill>
              <a:schemeClr val="bg1"/>
            </a:solidFill>
          </a:endParaRPr>
        </a:p>
      </dsp:txBody>
      <dsp:txXfrm>
        <a:off x="5751165" y="2958843"/>
        <a:ext cx="2376289" cy="118814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6BD840-C7D6-4B32-A9B2-3424DE1B9089}">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6FA8EF-4CB2-4AFE-BC13-1E5E909D2F26}">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1101B11-605A-4E76-A971-0C3ADE1076E7}">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544C2-1D6B-44B2-A934-2927B0DF320E}">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العوامل القانونية، والأخلاقية</a:t>
          </a:r>
          <a:endParaRPr lang="en-US" sz="3400" kern="1200" dirty="0">
            <a:solidFill>
              <a:schemeClr val="bg1"/>
            </a:solidFill>
          </a:endParaRPr>
        </a:p>
      </dsp:txBody>
      <dsp:txXfrm>
        <a:off x="2875855" y="1271678"/>
        <a:ext cx="2376289" cy="1188144"/>
      </dsp:txXfrm>
    </dsp:sp>
    <dsp:sp modelId="{9C09F8BE-7337-4811-9135-F5942A7AC7D9}">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latin typeface="Sakkal Majalla" panose="02000000000000000000" pitchFamily="2" charset="-78"/>
              <a:cs typeface="Sakkal Majalla" panose="02000000000000000000" pitchFamily="2" charset="-78"/>
            </a:rPr>
            <a:t>6. المؤسسات القانونية</a:t>
          </a:r>
          <a:endParaRPr lang="en-US" sz="3400" kern="1200" dirty="0">
            <a:solidFill>
              <a:schemeClr val="bg1"/>
            </a:solidFill>
          </a:endParaRPr>
        </a:p>
      </dsp:txBody>
      <dsp:txXfrm>
        <a:off x="545" y="2958843"/>
        <a:ext cx="2376289" cy="1188144"/>
      </dsp:txXfrm>
    </dsp:sp>
    <dsp:sp modelId="{BE6FFB03-4FDB-40D3-ADA7-F4BAA9E2D95E}">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latin typeface="Sakkal Majalla" panose="02000000000000000000" pitchFamily="2" charset="-78"/>
              <a:cs typeface="Sakkal Majalla" panose="02000000000000000000" pitchFamily="2" charset="-78"/>
            </a:rPr>
            <a:t>5. قوانين الولايات</a:t>
          </a:r>
          <a:endParaRPr lang="en-US" sz="3400" kern="1200" dirty="0">
            <a:solidFill>
              <a:schemeClr val="bg1"/>
            </a:solidFill>
          </a:endParaRPr>
        </a:p>
      </dsp:txBody>
      <dsp:txXfrm>
        <a:off x="2875855" y="2958843"/>
        <a:ext cx="2376289" cy="1188144"/>
      </dsp:txXfrm>
    </dsp:sp>
    <dsp:sp modelId="{D648D168-13EB-450E-B354-18476730919D}">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latin typeface="Sakkal Majalla" panose="02000000000000000000" pitchFamily="2" charset="-78"/>
              <a:cs typeface="Sakkal Majalla" panose="02000000000000000000" pitchFamily="2" charset="-78"/>
            </a:rPr>
            <a:t>4. التشريعات الاجتماعية</a:t>
          </a:r>
          <a:endParaRPr lang="en-US" sz="3400" kern="1200" dirty="0">
            <a:solidFill>
              <a:schemeClr val="bg1"/>
            </a:solidFill>
          </a:endParaRPr>
        </a:p>
      </dsp:txBody>
      <dsp:txXfrm>
        <a:off x="5751165" y="2958843"/>
        <a:ext cx="2376289" cy="11881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6BD840-C7D6-4B32-A9B2-3424DE1B9089}">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6FA8EF-4CB2-4AFE-BC13-1E5E909D2F26}">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1F22F4-30E2-492F-A67A-2B2C00916A65}">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544C2-1D6B-44B2-A934-2927B0DF320E}">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ar-EG" sz="2600" b="0" i="0" u="none" strike="noStrike" kern="1200" baseline="0" dirty="0">
              <a:solidFill>
                <a:schemeClr val="bg1"/>
              </a:solidFill>
              <a:latin typeface="Sakkal Majalla" panose="02000000000000000000" pitchFamily="2" charset="-78"/>
              <a:cs typeface="Sakkal Majalla" panose="02000000000000000000" pitchFamily="2" charset="-78"/>
            </a:rPr>
            <a:t>أبرز ثلاثة مجالات قانونية تؤثر على مجال التسويق</a:t>
          </a:r>
          <a:endParaRPr lang="en-US" sz="2600" kern="1200" dirty="0">
            <a:solidFill>
              <a:schemeClr val="bg1"/>
            </a:solidFill>
          </a:endParaRPr>
        </a:p>
      </dsp:txBody>
      <dsp:txXfrm>
        <a:off x="2875855" y="1271678"/>
        <a:ext cx="2376289" cy="1188144"/>
      </dsp:txXfrm>
    </dsp:sp>
    <dsp:sp modelId="{559201B5-8CD4-41C6-B1AD-8329D28E3B7B}">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ar-EG" sz="2600" b="1" i="0" u="none" strike="noStrike" kern="1200" baseline="0" dirty="0">
              <a:solidFill>
                <a:schemeClr val="bg1"/>
              </a:solidFill>
              <a:latin typeface="Sakkal Majalla" panose="02000000000000000000" pitchFamily="2" charset="-78"/>
              <a:cs typeface="Sakkal Majalla" panose="02000000000000000000" pitchFamily="2" charset="-78"/>
            </a:rPr>
            <a:t> 3.حماية المستهلك</a:t>
          </a:r>
          <a:endParaRPr lang="en-US" sz="2600" kern="1200" dirty="0">
            <a:solidFill>
              <a:schemeClr val="bg1"/>
            </a:solidFill>
          </a:endParaRPr>
        </a:p>
      </dsp:txBody>
      <dsp:txXfrm>
        <a:off x="545" y="2958843"/>
        <a:ext cx="2376289" cy="1188144"/>
      </dsp:txXfrm>
    </dsp:sp>
    <dsp:sp modelId="{BE6FFB03-4FDB-40D3-ADA7-F4BAA9E2D95E}">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ar-EG" sz="2600" b="1" i="0" u="none" strike="noStrike" kern="1200" baseline="0" dirty="0">
              <a:solidFill>
                <a:schemeClr val="bg1"/>
              </a:solidFill>
              <a:latin typeface="Sakkal Majalla" panose="02000000000000000000" pitchFamily="2" charset="-78"/>
              <a:cs typeface="Sakkal Majalla" panose="02000000000000000000" pitchFamily="2" charset="-78"/>
            </a:rPr>
            <a:t>  2.رفع القيود الحكومية</a:t>
          </a:r>
          <a:endParaRPr lang="en-US" sz="2600" kern="1200" dirty="0">
            <a:solidFill>
              <a:schemeClr val="bg1"/>
            </a:solidFill>
          </a:endParaRPr>
        </a:p>
      </dsp:txBody>
      <dsp:txXfrm>
        <a:off x="2875855" y="2958843"/>
        <a:ext cx="2376289" cy="1188144"/>
      </dsp:txXfrm>
    </dsp:sp>
    <dsp:sp modelId="{D648D168-13EB-450E-B354-18476730919D}">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ar-EG" sz="2600" b="1" i="0" u="none" strike="noStrike" kern="1200" baseline="0" dirty="0">
              <a:solidFill>
                <a:schemeClr val="bg1"/>
              </a:solidFill>
              <a:latin typeface="Sakkal Majalla" panose="02000000000000000000" pitchFamily="2" charset="-78"/>
              <a:cs typeface="Sakkal Majalla" panose="02000000000000000000" pitchFamily="2" charset="-78"/>
            </a:rPr>
            <a:t>1.مسؤولية المنتج</a:t>
          </a:r>
          <a:endParaRPr lang="en-US" sz="2600" kern="1200" dirty="0">
            <a:solidFill>
              <a:schemeClr val="bg1"/>
            </a:solidFill>
          </a:endParaRPr>
        </a:p>
      </dsp:txBody>
      <dsp:txXfrm>
        <a:off x="5751165" y="2958843"/>
        <a:ext cx="2376289" cy="118814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5.sv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9.sv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9.sv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6.sv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8.svg"/><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4.svg"/><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6.svg"/><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8.svg"/><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1.svg"/><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3.svg"/><Relationship Id="rId4" Type="http://schemas.openxmlformats.org/officeDocument/2006/relationships/image" Target="../media/image42.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6.svg"/><Relationship Id="rId4" Type="http://schemas.openxmlformats.org/officeDocument/2006/relationships/image" Target="../media/image45.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9.svg"/><Relationship Id="rId4" Type="http://schemas.openxmlformats.org/officeDocument/2006/relationships/image" Target="../media/image48.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9.svg"/><Relationship Id="rId4" Type="http://schemas.openxmlformats.org/officeDocument/2006/relationships/image" Target="../media/image48.png"/></Relationships>
</file>

<file path=ppt/slides/_rels/slide3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7.png"/><Relationship Id="rId7" Type="http://schemas.openxmlformats.org/officeDocument/2006/relationships/diagramColors" Target="../diagrams/colors3.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3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7.png"/><Relationship Id="rId7" Type="http://schemas.openxmlformats.org/officeDocument/2006/relationships/diagramColors" Target="../diagrams/colors4.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8.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7.png"/><Relationship Id="rId7" Type="http://schemas.openxmlformats.org/officeDocument/2006/relationships/diagramColors" Target="../diagrams/colors5.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9.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7.png"/><Relationship Id="rId7" Type="http://schemas.openxmlformats.org/officeDocument/2006/relationships/diagramColors" Target="../diagrams/colors6.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40.xml.rels><?xml version="1.0" encoding="UTF-8" standalone="yes"?>
<Relationships xmlns="http://schemas.openxmlformats.org/package/2006/relationships"><Relationship Id="rId2" Type="http://schemas.openxmlformats.org/officeDocument/2006/relationships/hyperlink" Target="https://www.youtube.com/watch?v=6BLMG_HKo9k" TargetMode="Externa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14.xml"/><Relationship Id="rId5" Type="http://schemas.openxmlformats.org/officeDocument/2006/relationships/image" Target="../media/image53.png"/><Relationship Id="rId4" Type="http://schemas.openxmlformats.org/officeDocument/2006/relationships/image" Target="../media/image5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538422"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تحليل البيانات التسويقية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827373" y="3703774"/>
            <a:ext cx="3340206" cy="1018740"/>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الثامنة</a:t>
            </a:r>
          </a:p>
          <a:p>
            <a:pPr marL="0" marR="0" algn="ctr" rtl="1">
              <a:lnSpc>
                <a:spcPct val="115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اتخاذ القرارات التسويقية</a:t>
            </a:r>
            <a:endParaRPr lang="en-US" sz="1800" kern="100" dirty="0">
              <a:effectLst/>
              <a:latin typeface="Aptos"/>
              <a:ea typeface="Times New Roman" panose="02020603050405020304" pitchFamily="18" charset="0"/>
              <a:cs typeface="Arial" panose="020B0604020202020204" pitchFamily="34" charset="0"/>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513096" y="4584674"/>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213</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8543986"/>
      </p:ext>
    </p:extLst>
  </p:cSld>
  <p:clrMapOvr>
    <a:masterClrMapping/>
  </p:clrMapOvr>
  <mc:AlternateContent xmlns:mc="http://schemas.openxmlformats.org/markup-compatibility/2006" xmlns:p14="http://schemas.microsoft.com/office/powerpoint/2010/main">
    <mc:Choice Requires="p14">
      <p:transition spd="slow" p14:dur="2000" advTm="14848"/>
    </mc:Choice>
    <mc:Fallback xmlns="">
      <p:transition spd="slow" advTm="1484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4931319" y="2075591"/>
            <a:ext cx="6244427" cy="3582519"/>
          </a:xfrm>
          <a:prstGeom prst="rect">
            <a:avLst/>
          </a:prstGeom>
          <a:noFill/>
        </p:spPr>
        <p:txBody>
          <a:bodyPr wrap="square">
            <a:spAutoFit/>
          </a:bodyPr>
          <a:lstStyle/>
          <a:p>
            <a:pPr marL="571500" marR="0" indent="-571500" algn="r" rtl="1">
              <a:lnSpc>
                <a:spcPct val="115000"/>
              </a:lnSpc>
              <a:spcBef>
                <a:spcPts val="0"/>
              </a:spcBef>
              <a:spcAft>
                <a:spcPts val="800"/>
              </a:spcAft>
              <a:buFont typeface="Arial" panose="020B0604020202020204" pitchFamily="34" charset="0"/>
              <a:buChar char="•"/>
            </a:pPr>
            <a:r>
              <a:rPr lang="ar-SA" sz="32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rPr>
              <a:t>مفهوم عملية اتخاذ القرار </a:t>
            </a:r>
            <a:endParaRPr lang="en-US" sz="32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endParaRPr>
          </a:p>
          <a:p>
            <a:pPr marL="571500" indent="-571500" algn="r" rtl="1">
              <a:buFont typeface="Arial" panose="020B0604020202020204" pitchFamily="34" charset="0"/>
              <a:buChar char="•"/>
            </a:pPr>
            <a:r>
              <a:rPr lang="ar-EG" sz="32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rPr>
              <a:t>أ</a:t>
            </a:r>
            <a:r>
              <a:rPr lang="ar-SA" sz="32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rPr>
              <a:t>هم خصائص القرارات</a:t>
            </a:r>
            <a:r>
              <a:rPr lang="ar-EG" sz="32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rPr>
              <a:t> التسويقية</a:t>
            </a:r>
            <a:r>
              <a:rPr lang="ar-SA" sz="32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rPr>
              <a:t> </a:t>
            </a:r>
            <a:endParaRPr lang="en-US" sz="32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endParaRPr>
          </a:p>
          <a:p>
            <a:pPr marL="571500" marR="0" indent="-571500" algn="r" rtl="1">
              <a:lnSpc>
                <a:spcPct val="115000"/>
              </a:lnSpc>
              <a:spcBef>
                <a:spcPts val="0"/>
              </a:spcBef>
              <a:spcAft>
                <a:spcPts val="800"/>
              </a:spcAft>
              <a:buFont typeface="Arial" panose="020B0604020202020204" pitchFamily="34" charset="0"/>
              <a:buChar char="•"/>
            </a:pPr>
            <a:r>
              <a:rPr lang="ar-SA" sz="32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rPr>
              <a:t>العمليات الأساسية في اتخاذ القرارات</a:t>
            </a:r>
            <a:endParaRPr lang="ar-EG" sz="32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endParaRPr>
          </a:p>
          <a:p>
            <a:pPr marL="457200" marR="0" indent="-457200" algn="r" rtl="1">
              <a:lnSpc>
                <a:spcPct val="115000"/>
              </a:lnSpc>
              <a:spcBef>
                <a:spcPts val="0"/>
              </a:spcBef>
              <a:spcAft>
                <a:spcPts val="800"/>
              </a:spcAft>
              <a:buFont typeface="Arial" panose="020B0604020202020204" pitchFamily="34" charset="0"/>
              <a:buChar char="•"/>
            </a:pPr>
            <a:r>
              <a:rPr lang="ar-EG" sz="3200" b="1" dirty="0">
                <a:solidFill>
                  <a:schemeClr val="accent1"/>
                </a:solidFill>
                <a:latin typeface="Sakkal Majalla" panose="02000000000000000000" pitchFamily="2" charset="-78"/>
                <a:ea typeface="Tahoma" panose="020B0604030504040204" pitchFamily="34" charset="0"/>
                <a:cs typeface="Sakkal Majalla" panose="02000000000000000000" pitchFamily="2" charset="-78"/>
              </a:rPr>
              <a:t> العوامل الخارجية المؤثرة على التسويق </a:t>
            </a: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Tree>
    <p:extLst>
      <p:ext uri="{BB962C8B-B14F-4D97-AF65-F5344CB8AC3E}">
        <p14:creationId xmlns:p14="http://schemas.microsoft.com/office/powerpoint/2010/main" val="1654079460"/>
      </p:ext>
    </p:extLst>
  </p:cSld>
  <p:clrMapOvr>
    <a:masterClrMapping/>
  </p:clrMapOvr>
  <mc:AlternateContent xmlns:mc="http://schemas.openxmlformats.org/markup-compatibility/2006" xmlns:p14="http://schemas.microsoft.com/office/powerpoint/2010/main">
    <mc:Choice Requires="p14">
      <p:transition spd="slow" p14:dur="2000" advTm="29819"/>
    </mc:Choice>
    <mc:Fallback xmlns="">
      <p:transition spd="slow" advTm="2981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254647" cy="70600"/>
            <a:chOff x="0" y="0"/>
            <a:chExt cx="18509294" cy="141200"/>
          </a:xfrm>
        </p:grpSpPr>
        <p:sp>
          <p:nvSpPr>
            <p:cNvPr id="4" name="Freeform 4"/>
            <p:cNvSpPr/>
            <p:nvPr/>
          </p:nvSpPr>
          <p:spPr>
            <a:xfrm>
              <a:off x="0" y="0"/>
              <a:ext cx="18509235" cy="141224"/>
            </a:xfrm>
            <a:custGeom>
              <a:avLst/>
              <a:gdLst/>
              <a:ahLst/>
              <a:cxnLst/>
              <a:rect l="l" t="t" r="r" b="b"/>
              <a:pathLst>
                <a:path w="18509235" h="141224">
                  <a:moveTo>
                    <a:pt x="0" y="0"/>
                  </a:moveTo>
                  <a:lnTo>
                    <a:pt x="18509235" y="0"/>
                  </a:lnTo>
                  <a:lnTo>
                    <a:pt x="18509235" y="141224"/>
                  </a:lnTo>
                  <a:lnTo>
                    <a:pt x="0" y="1412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90216" y="4218052"/>
            <a:ext cx="2816927" cy="2042272"/>
          </a:xfrm>
          <a:custGeom>
            <a:avLst/>
            <a:gdLst/>
            <a:ahLst/>
            <a:cxnLst/>
            <a:rect l="l" t="t" r="r" b="b"/>
            <a:pathLst>
              <a:path w="4624273" h="3352598">
                <a:moveTo>
                  <a:pt x="0" y="0"/>
                </a:moveTo>
                <a:lnTo>
                  <a:pt x="4624272" y="0"/>
                </a:lnTo>
                <a:lnTo>
                  <a:pt x="4624272" y="3352598"/>
                </a:lnTo>
                <a:lnTo>
                  <a:pt x="0" y="3352598"/>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6743700" y="668037"/>
            <a:ext cx="4871148" cy="707886"/>
          </a:xfrm>
          <a:prstGeom prst="rect">
            <a:avLst/>
          </a:prstGeom>
        </p:spPr>
        <p:txBody>
          <a:bodyPr wrap="square" lIns="0" tIns="0" rIns="0" bIns="0" rtlCol="0" anchor="t">
            <a:spAutoFit/>
          </a:bodyPr>
          <a:lstStyle/>
          <a:p>
            <a:pPr marL="0" marR="0" algn="r" rtl="1">
              <a:lnSpc>
                <a:spcPct val="115000"/>
              </a:lnSpc>
              <a:spcBef>
                <a:spcPts val="0"/>
              </a:spcBef>
              <a:spcAft>
                <a:spcPts val="800"/>
              </a:spcAft>
            </a:pPr>
            <a:r>
              <a:rPr lang="ar-EG" sz="4000" b="1" kern="100" dirty="0">
                <a:solidFill>
                  <a:srgbClr val="FF0000"/>
                </a:solidFill>
                <a:effectLst/>
                <a:latin typeface="Sakkal Majalla" panose="02000000000000000000" pitchFamily="2" charset="-78"/>
                <a:ea typeface="Times New Roman" panose="02020603050405020304" pitchFamily="18" charset="0"/>
                <a:cs typeface="Sakkal Majalla" panose="02000000000000000000" pitchFamily="2" charset="-78"/>
              </a:rPr>
              <a:t>اتخاذ القرارات التسويقية:</a:t>
            </a:r>
            <a:endParaRPr lang="en-US" sz="4000" b="1" kern="100" dirty="0">
              <a:solidFill>
                <a:srgbClr val="FF0000"/>
              </a:solidFill>
              <a:effectLst/>
              <a:latin typeface="Sakkal Majalla" panose="02000000000000000000" pitchFamily="2" charset="-78"/>
              <a:ea typeface="Times New Roman" panose="02020603050405020304" pitchFamily="18" charset="0"/>
              <a:cs typeface="Sakkal Majalla" panose="02000000000000000000" pitchFamily="2" charset="-78"/>
            </a:endParaRPr>
          </a:p>
        </p:txBody>
      </p:sp>
      <p:sp>
        <p:nvSpPr>
          <p:cNvPr id="9" name="TextBox 9"/>
          <p:cNvSpPr txBox="1"/>
          <p:nvPr/>
        </p:nvSpPr>
        <p:spPr>
          <a:xfrm>
            <a:off x="2997359" y="1418432"/>
            <a:ext cx="9014209" cy="4664867"/>
          </a:xfrm>
          <a:prstGeom prst="rect">
            <a:avLst/>
          </a:prstGeom>
        </p:spPr>
        <p:txBody>
          <a:bodyPr wrap="square" lIns="0" tIns="0" rIns="0" bIns="0" rtlCol="0" anchor="t">
            <a:spAutoFit/>
          </a:bodyPr>
          <a:lstStyle/>
          <a:p>
            <a:pPr marL="0" marR="0" algn="just" rtl="1">
              <a:lnSpc>
                <a:spcPct val="115000"/>
              </a:lnSpc>
              <a:spcBef>
                <a:spcPts val="0"/>
              </a:spcBef>
              <a:spcAft>
                <a:spcPts val="800"/>
              </a:spcAft>
            </a:pP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إن عملية اتخاذ القرارات ليست وليدة القرن العشرين،</a:t>
            </a:r>
            <a:r>
              <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بل هي عملية عرفت منذ أن بدأ الإنسان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ينظم نفسه في شكل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وضح للتلاؤم مع ظروف المعيشة. </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0" marR="0" algn="just" rtl="1">
              <a:lnSpc>
                <a:spcPct val="115000"/>
              </a:lnSpc>
              <a:spcBef>
                <a:spcPts val="0"/>
              </a:spcBef>
              <a:spcAft>
                <a:spcPts val="800"/>
              </a:spcAft>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فكان للإدارة منذ القدم أهميتها بالنسبة للمجتمعات المنظمة وظروف تطورها.  وما وصلنا من معلومات عن الحضارة القديمة يدل على وجود نوع من التنظيم الحكومي المتقدم في تلك الحضارة والأساليب الجماعية لمواجهة المشاكل وحلها .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لا أن هذه العملية الجوهرية لم تظل كما كانت عليه في الماضي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نما تطورت نتيجة التطور السريع والمستمر في حياة ال</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نسان ونمو سلوكه. </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0" marR="0" algn="just" rtl="1">
              <a:lnSpc>
                <a:spcPct val="115000"/>
              </a:lnSpc>
              <a:spcBef>
                <a:spcPts val="0"/>
              </a:spcBef>
              <a:spcAft>
                <a:spcPts val="800"/>
              </a:spcAft>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وأصبح صنع القرار علم</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ا وفن</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ا يمكن اتقانه من خلال عدداً من الطرق والأساليب الحديثة، كما أن النجاح في أي مجال من مجالات النشاط ال</a:t>
            </a:r>
            <a:r>
              <a:rPr lang="ar-EG" sz="2800" kern="100" dirty="0">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نساني مرهون بإتخاذ القرار الجيد الفعال . </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8973"/>
    </mc:Choice>
    <mc:Fallback xmlns="">
      <p:transition spd="slow" advTm="7897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494280" y="1243842"/>
            <a:ext cx="9525970" cy="5553315"/>
          </a:xfrm>
          <a:prstGeom prst="rect">
            <a:avLst/>
          </a:prstGeom>
        </p:spPr>
        <p:txBody>
          <a:bodyPr wrap="square" lIns="0" tIns="0" rIns="0" bIns="0" rtlCol="0" anchor="t">
            <a:spAutoFit/>
          </a:bodyPr>
          <a:lstStyle/>
          <a:p>
            <a:pPr marL="0" marR="0" algn="just" rtl="1">
              <a:lnSpc>
                <a:spcPct val="115000"/>
              </a:lnSpc>
              <a:spcBef>
                <a:spcPts val="0"/>
              </a:spcBef>
              <a:spcAft>
                <a:spcPts val="800"/>
              </a:spcAft>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وتمثل عملية صنع القرار العملية التي يتم بموجبها تحديد المشكلة  والبحث عن أنسب الحلول لها عن طريق المفاضلة والموضوعية بين عدد من البدائل واختيار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الأفضل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لحل المشكلة التي من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جلها صنع القرار،</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ولا شك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ن عملية صنع القرار يجب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ن تمر بمراحل متسلسله و</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أى</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 تجاوز لأحد هذه المراحل سينتج عنه قرار ناقص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 غير فعال  بحيث تبد</a:t>
            </a:r>
            <a:r>
              <a:rPr lang="ar-EG" sz="2800" kern="100" dirty="0">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 هذه العملية </a:t>
            </a:r>
            <a:r>
              <a:rPr lang="ar-SA" sz="2800" b="1" kern="100" dirty="0">
                <a:effectLst/>
                <a:latin typeface="Sakkal Majalla" panose="02000000000000000000" pitchFamily="2" charset="-78"/>
                <a:ea typeface="Times New Roman" panose="02020603050405020304" pitchFamily="18" charset="0"/>
                <a:cs typeface="Sakkal Majalla" panose="02000000000000000000" pitchFamily="2" charset="-78"/>
              </a:rPr>
              <a:t>بتشخيص المشكلة وتحليلها </a:t>
            </a:r>
            <a:r>
              <a:rPr lang="ar-EG" sz="2800" b="1" kern="100" dirty="0">
                <a:effectLst/>
                <a:latin typeface="Sakkal Majalla" panose="02000000000000000000" pitchFamily="2" charset="-78"/>
                <a:ea typeface="Times New Roman" panose="02020603050405020304" pitchFamily="18" charset="0"/>
                <a:cs typeface="Sakkal Majalla" panose="02000000000000000000" pitchFamily="2" charset="-78"/>
              </a:rPr>
              <a:t>ث</a:t>
            </a:r>
            <a:r>
              <a:rPr lang="ar-SA" sz="2800" b="1" kern="100" dirty="0">
                <a:effectLst/>
                <a:latin typeface="Sakkal Majalla" panose="02000000000000000000" pitchFamily="2" charset="-78"/>
                <a:ea typeface="Times New Roman" panose="02020603050405020304" pitchFamily="18" charset="0"/>
                <a:cs typeface="Sakkal Majalla" panose="02000000000000000000" pitchFamily="2" charset="-78"/>
              </a:rPr>
              <a:t>م تحديد البدائل الممكنة ليتم دراستها  ومقارنتها واختيار البديل المن</a:t>
            </a:r>
            <a:r>
              <a:rPr lang="ar-EG" sz="2800" b="1" kern="100" dirty="0">
                <a:effectLst/>
                <a:latin typeface="Sakkal Majalla" panose="02000000000000000000" pitchFamily="2" charset="-78"/>
                <a:ea typeface="Times New Roman" panose="02020603050405020304" pitchFamily="18" charset="0"/>
                <a:cs typeface="Sakkal Majalla" panose="02000000000000000000" pitchFamily="2" charset="-78"/>
              </a:rPr>
              <a:t>ا</a:t>
            </a:r>
            <a:r>
              <a:rPr lang="ar-SA" sz="2800" b="1" kern="100" dirty="0">
                <a:effectLst/>
                <a:latin typeface="Sakkal Majalla" panose="02000000000000000000" pitchFamily="2" charset="-78"/>
                <a:ea typeface="Times New Roman" panose="02020603050405020304" pitchFamily="18" charset="0"/>
                <a:cs typeface="Sakkal Majalla" panose="02000000000000000000" pitchFamily="2" charset="-78"/>
              </a:rPr>
              <a:t>سب منها ثم القيام بالتنفيذ والمتابعة وأخير</a:t>
            </a:r>
            <a:r>
              <a:rPr lang="ar-EG" sz="2800" b="1" kern="100" dirty="0">
                <a:effectLst/>
                <a:latin typeface="Sakkal Majalla" panose="02000000000000000000" pitchFamily="2" charset="-78"/>
                <a:ea typeface="Times New Roman" panose="02020603050405020304" pitchFamily="18" charset="0"/>
                <a:cs typeface="Sakkal Majalla" panose="02000000000000000000" pitchFamily="2" charset="-78"/>
              </a:rPr>
              <a:t>ً</a:t>
            </a:r>
            <a:r>
              <a:rPr lang="ar-SA" sz="2800" b="1" kern="100" dirty="0">
                <a:effectLst/>
                <a:latin typeface="Sakkal Majalla" panose="02000000000000000000" pitchFamily="2" charset="-78"/>
                <a:ea typeface="Times New Roman" panose="02020603050405020304" pitchFamily="18" charset="0"/>
                <a:cs typeface="Sakkal Majalla" panose="02000000000000000000" pitchFamily="2" charset="-78"/>
              </a:rPr>
              <a:t>ا تقديم البديل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وإعادة العملية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ن لزم الأمر</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a:t>
            </a:r>
          </a:p>
          <a:p>
            <a:pPr marL="0" marR="0" algn="just" rtl="1">
              <a:lnSpc>
                <a:spcPct val="115000"/>
              </a:lnSpc>
              <a:spcBef>
                <a:spcPts val="0"/>
              </a:spcBef>
              <a:spcAft>
                <a:spcPts val="800"/>
              </a:spcAft>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 ولا شك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ن ما نقوم به عادة من اتخاذ قرار متسرع هو قفز عن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ح</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ل هذه المراحل والتي تؤدي في الغالب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ل</a:t>
            </a:r>
            <a:r>
              <a:rPr lang="ar-EG" sz="2800" kern="100" dirty="0">
                <a:latin typeface="Sakkal Majalla" panose="02000000000000000000" pitchFamily="2" charset="-78"/>
                <a:ea typeface="Times New Roman" panose="02020603050405020304" pitchFamily="18" charset="0"/>
                <a:cs typeface="Sakkal Majalla" panose="02000000000000000000" pitchFamily="2" charset="-78"/>
              </a:rPr>
              <a:t>ى</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 قرار خاطئ </a:t>
            </a:r>
            <a:r>
              <a:rPr lang="ar-EG" sz="2800" kern="100" dirty="0">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لا ما ندر. و</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ن كان صائبا فلا يخلوا من سلبيات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صابت شخصاً هنا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 عملية هناك، وتختلف عملية صنع القرار من شخصاً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ل</a:t>
            </a:r>
            <a:r>
              <a:rPr lang="ar-EG" sz="2800" kern="100" dirty="0">
                <a:latin typeface="Sakkal Majalla" panose="02000000000000000000" pitchFamily="2" charset="-78"/>
                <a:ea typeface="Times New Roman" panose="02020603050405020304" pitchFamily="18" charset="0"/>
                <a:cs typeface="Sakkal Majalla" panose="02000000000000000000" pitchFamily="2" charset="-78"/>
              </a:rPr>
              <a:t>ى</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EG" sz="2800" kern="100" dirty="0">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خر  ويرجع ذلك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لى مجموعة من العوامل الأساسية تؤثر بشكل أو بآخر على عملية صنع القرار ولهذا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نتطرق 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ل</a:t>
            </a:r>
            <a:r>
              <a:rPr lang="ar-EG" sz="2800" kern="100" dirty="0">
                <a:latin typeface="Sakkal Majalla" panose="02000000000000000000" pitchFamily="2" charset="-78"/>
                <a:ea typeface="Times New Roman" panose="02020603050405020304" pitchFamily="18" charset="0"/>
                <a:cs typeface="Sakkal Majalla" panose="02000000000000000000" pitchFamily="2" charset="-78"/>
              </a:rPr>
              <a:t>ى</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 دو</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ر</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 نظم المعلومات التسويقية  على فعالية القرارات التسويقية </a:t>
            </a:r>
            <a:r>
              <a:rPr lang="ar-EG" sz="2800" kern="100" dirty="0">
                <a:latin typeface="Sakkal Majalla" panose="02000000000000000000" pitchFamily="2" charset="-78"/>
                <a:ea typeface="Times New Roman" panose="02020603050405020304" pitchFamily="18" charset="0"/>
                <a:cs typeface="Sakkal Majalla" panose="02000000000000000000" pitchFamily="2" charset="-78"/>
              </a:rPr>
              <a:t>.</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p:txBody>
      </p:sp>
      <p:sp>
        <p:nvSpPr>
          <p:cNvPr id="7" name="Freeform 7"/>
          <p:cNvSpPr/>
          <p:nvPr/>
        </p:nvSpPr>
        <p:spPr>
          <a:xfrm>
            <a:off x="283242" y="2223711"/>
            <a:ext cx="2021872" cy="2410578"/>
          </a:xfrm>
          <a:custGeom>
            <a:avLst/>
            <a:gdLst/>
            <a:ahLst/>
            <a:cxnLst/>
            <a:rect l="l" t="t" r="r" b="b"/>
            <a:pathLst>
              <a:path w="4090452" h="4876843">
                <a:moveTo>
                  <a:pt x="0" y="0"/>
                </a:moveTo>
                <a:lnTo>
                  <a:pt x="4090451" y="0"/>
                </a:lnTo>
                <a:lnTo>
                  <a:pt x="4090451" y="4876843"/>
                </a:lnTo>
                <a:lnTo>
                  <a:pt x="0" y="48768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0" y="639941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99476DDB-830C-4332-B2B9-8F309049E269}"/>
              </a:ext>
            </a:extLst>
          </p:cNvPr>
          <p:cNvSpPr txBox="1"/>
          <p:nvPr/>
        </p:nvSpPr>
        <p:spPr>
          <a:xfrm>
            <a:off x="6743700" y="653749"/>
            <a:ext cx="4871148" cy="707886"/>
          </a:xfrm>
          <a:prstGeom prst="rect">
            <a:avLst/>
          </a:prstGeom>
        </p:spPr>
        <p:txBody>
          <a:bodyPr wrap="square" lIns="0" tIns="0" rIns="0" bIns="0" rtlCol="0" anchor="t">
            <a:spAutoFit/>
          </a:bodyPr>
          <a:lstStyle/>
          <a:p>
            <a:pPr marL="0" marR="0" algn="r" rtl="1">
              <a:lnSpc>
                <a:spcPct val="115000"/>
              </a:lnSpc>
              <a:spcBef>
                <a:spcPts val="0"/>
              </a:spcBef>
              <a:spcAft>
                <a:spcPts val="800"/>
              </a:spcAft>
            </a:pPr>
            <a:r>
              <a:rPr lang="ar-EG" sz="4000" b="1" kern="100" dirty="0">
                <a:solidFill>
                  <a:srgbClr val="FF0000"/>
                </a:solidFill>
                <a:effectLst/>
                <a:latin typeface="Sakkal Majalla" panose="02000000000000000000" pitchFamily="2" charset="-78"/>
                <a:ea typeface="Times New Roman" panose="02020603050405020304" pitchFamily="18" charset="0"/>
                <a:cs typeface="Sakkal Majalla" panose="02000000000000000000" pitchFamily="2" charset="-78"/>
              </a:rPr>
              <a:t>اتخاذ القرارات التسويقية:</a:t>
            </a:r>
            <a:endParaRPr lang="en-US" sz="4000" b="1" kern="100" dirty="0">
              <a:solidFill>
                <a:srgbClr val="FF0000"/>
              </a:solidFill>
              <a:effectLst/>
              <a:latin typeface="Sakkal Majalla" panose="02000000000000000000" pitchFamily="2" charset="-78"/>
              <a:ea typeface="Times New Roman" panose="02020603050405020304" pitchFamily="18" charset="0"/>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84105"/>
    </mc:Choice>
    <mc:Fallback xmlns="">
      <p:transition spd="slow" advTm="8410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525219" y="2099575"/>
            <a:ext cx="2979535" cy="3598835"/>
          </a:xfrm>
          <a:custGeom>
            <a:avLst/>
            <a:gdLst/>
            <a:ahLst/>
            <a:cxnLst/>
            <a:rect l="l" t="t" r="r" b="b"/>
            <a:pathLst>
              <a:path w="4469303" h="5398252">
                <a:moveTo>
                  <a:pt x="0" y="0"/>
                </a:moveTo>
                <a:lnTo>
                  <a:pt x="4469303" y="0"/>
                </a:lnTo>
                <a:lnTo>
                  <a:pt x="4469303" y="5398253"/>
                </a:lnTo>
                <a:lnTo>
                  <a:pt x="0" y="5398253"/>
                </a:lnTo>
                <a:lnTo>
                  <a:pt x="0" y="0"/>
                </a:lnTo>
                <a:close/>
              </a:path>
            </a:pathLst>
          </a:custGeom>
          <a:blipFill>
            <a:blip r:embed="rId4"/>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4342474" y="1736253"/>
            <a:ext cx="7487551" cy="3312702"/>
          </a:xfrm>
          <a:prstGeom prst="rect">
            <a:avLst/>
          </a:prstGeom>
        </p:spPr>
        <p:txBody>
          <a:bodyPr lIns="0" tIns="0" rIns="0" bIns="0" rtlCol="0" anchor="t">
            <a:spAutoFit/>
          </a:bodyPr>
          <a:lstStyle/>
          <a:p>
            <a:pPr marL="0" marR="0" algn="just" rtl="1">
              <a:lnSpc>
                <a:spcPct val="115000"/>
              </a:lnSpc>
              <a:spcBef>
                <a:spcPts val="0"/>
              </a:spcBef>
              <a:spcAft>
                <a:spcPts val="800"/>
              </a:spcAft>
            </a:pPr>
            <a:r>
              <a:rPr lang="ar-EG" sz="2800" kern="100" dirty="0">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ن عملية اتخاذ القرار التسويقي هي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ل</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ب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 جوهر وظيفة مدير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دارة التسويق فبينما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التخطيط،</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التنسيق،</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التنظيم والرقابة</a:t>
            </a:r>
            <a:r>
              <a:rPr lang="ar-EG" sz="2800" kern="100" dirty="0">
                <a:latin typeface="Sakkal Majalla" panose="02000000000000000000" pitchFamily="2" charset="-78"/>
                <a:ea typeface="Times New Roman" panose="02020603050405020304" pitchFamily="18" charset="0"/>
                <a:cs typeface="Sakkal Majalla" panose="02000000000000000000" pitchFamily="2" charset="-78"/>
              </a:rPr>
              <a:t>)</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 الوظائف الأساسية للإدارة  نجد كلا منهما يتصل بوضوح بالقرارات لتنفيذ الخطة ووضع الأهداف ...إلخ . </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algn="just" rtl="1"/>
            <a:r>
              <a:rPr lang="ar-SA" sz="2800" dirty="0">
                <a:effectLst/>
                <a:latin typeface="Sakkal Majalla" panose="02000000000000000000" pitchFamily="2" charset="-78"/>
                <a:ea typeface="Times New Roman" panose="02020603050405020304" pitchFamily="18" charset="0"/>
                <a:cs typeface="Sakkal Majalla" panose="02000000000000000000" pitchFamily="2" charset="-78"/>
              </a:rPr>
              <a:t>وتظهر عملية اتخاذ القرارات </a:t>
            </a:r>
            <a:r>
              <a:rPr lang="ar-EG" sz="2800" dirty="0">
                <a:latin typeface="Sakkal Majalla" panose="02000000000000000000" pitchFamily="2" charset="-78"/>
                <a:ea typeface="Times New Roman" panose="02020603050405020304" pitchFamily="18" charset="0"/>
                <a:cs typeface="Sakkal Majalla" panose="02000000000000000000" pitchFamily="2" charset="-78"/>
              </a:rPr>
              <a:t>أ</a:t>
            </a:r>
            <a:r>
              <a:rPr lang="ar-SA" sz="2800" dirty="0">
                <a:effectLst/>
                <a:latin typeface="Sakkal Majalla" panose="02000000000000000000" pitchFamily="2" charset="-78"/>
                <a:ea typeface="Times New Roman" panose="02020603050405020304" pitchFamily="18" charset="0"/>
                <a:cs typeface="Sakkal Majalla" panose="02000000000000000000" pitchFamily="2" charset="-78"/>
              </a:rPr>
              <a:t>ساس</a:t>
            </a:r>
            <a:r>
              <a:rPr lang="ar-EG" sz="2800" dirty="0">
                <a:effectLst/>
                <a:latin typeface="Sakkal Majalla" panose="02000000000000000000" pitchFamily="2" charset="-78"/>
                <a:ea typeface="Times New Roman" panose="02020603050405020304" pitchFamily="18" charset="0"/>
                <a:cs typeface="Sakkal Majalla" panose="02000000000000000000" pitchFamily="2" charset="-78"/>
              </a:rPr>
              <a:t>ً</a:t>
            </a:r>
            <a:r>
              <a:rPr lang="ar-SA" sz="2800" dirty="0">
                <a:effectLst/>
                <a:latin typeface="Sakkal Majalla" panose="02000000000000000000" pitchFamily="2" charset="-78"/>
                <a:ea typeface="Times New Roman" panose="02020603050405020304" pitchFamily="18" charset="0"/>
                <a:cs typeface="Sakkal Majalla" panose="02000000000000000000" pitchFamily="2" charset="-78"/>
              </a:rPr>
              <a:t>ا ل</a:t>
            </a:r>
            <a:r>
              <a:rPr lang="ar-EG" sz="28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dirty="0">
                <a:effectLst/>
                <a:latin typeface="Sakkal Majalla" panose="02000000000000000000" pitchFamily="2" charset="-78"/>
                <a:ea typeface="Times New Roman" panose="02020603050405020304" pitchFamily="18" charset="0"/>
                <a:cs typeface="Sakkal Majalla" panose="02000000000000000000" pitchFamily="2" charset="-78"/>
              </a:rPr>
              <a:t>ن مدير </a:t>
            </a:r>
            <a:r>
              <a:rPr lang="ar-EG" sz="28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dirty="0">
                <a:effectLst/>
                <a:latin typeface="Sakkal Majalla" panose="02000000000000000000" pitchFamily="2" charset="-78"/>
                <a:ea typeface="Times New Roman" panose="02020603050405020304" pitchFamily="18" charset="0"/>
                <a:cs typeface="Sakkal Majalla" panose="02000000000000000000" pitchFamily="2" charset="-78"/>
              </a:rPr>
              <a:t>دارة التسويق يقوم ب</a:t>
            </a:r>
            <a:r>
              <a:rPr lang="ar-EG" sz="2800" dirty="0">
                <a:effectLst/>
                <a:latin typeface="Sakkal Majalla" panose="02000000000000000000" pitchFamily="2" charset="-78"/>
                <a:ea typeface="Times New Roman" panose="02020603050405020304" pitchFamily="18" charset="0"/>
                <a:cs typeface="Sakkal Majalla" panose="02000000000000000000" pitchFamily="2" charset="-78"/>
              </a:rPr>
              <a:t>ت</a:t>
            </a:r>
            <a:r>
              <a:rPr lang="ar-SA" sz="2800" dirty="0">
                <a:effectLst/>
                <a:latin typeface="Sakkal Majalla" panose="02000000000000000000" pitchFamily="2" charset="-78"/>
                <a:ea typeface="Times New Roman" panose="02020603050405020304" pitchFamily="18" charset="0"/>
                <a:cs typeface="Sakkal Majalla" panose="02000000000000000000" pitchFamily="2" charset="-78"/>
              </a:rPr>
              <a:t>حديد </a:t>
            </a:r>
            <a:r>
              <a:rPr lang="ar-EG" sz="2800" dirty="0">
                <a:latin typeface="Sakkal Majalla" panose="02000000000000000000" pitchFamily="2" charset="-78"/>
                <a:ea typeface="Times New Roman" panose="02020603050405020304" pitchFamily="18" charset="0"/>
                <a:cs typeface="Sakkal Majalla" panose="02000000000000000000" pitchFamily="2" charset="-78"/>
              </a:rPr>
              <a:t>أ</a:t>
            </a:r>
            <a:r>
              <a:rPr lang="ar-SA" sz="2800" dirty="0">
                <a:effectLst/>
                <a:latin typeface="Sakkal Majalla" panose="02000000000000000000" pitchFamily="2" charset="-78"/>
                <a:ea typeface="Times New Roman" panose="02020603050405020304" pitchFamily="18" charset="0"/>
                <a:cs typeface="Sakkal Majalla" panose="02000000000000000000" pitchFamily="2" charset="-78"/>
              </a:rPr>
              <a:t>هداف ادارته</a:t>
            </a:r>
            <a:r>
              <a:rPr lang="ar-SA" sz="2800" b="1"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dirty="0">
                <a:effectLst/>
                <a:latin typeface="Sakkal Majalla" panose="02000000000000000000" pitchFamily="2" charset="-78"/>
                <a:ea typeface="Times New Roman" panose="02020603050405020304" pitchFamily="18" charset="0"/>
                <a:cs typeface="Sakkal Majalla" panose="02000000000000000000" pitchFamily="2" charset="-78"/>
              </a:rPr>
              <a:t>ويحاول</a:t>
            </a:r>
            <a:r>
              <a:rPr lang="ar-SA" sz="2800" b="1"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dirty="0">
                <a:effectLst/>
                <a:latin typeface="Sakkal Majalla" panose="02000000000000000000" pitchFamily="2" charset="-78"/>
                <a:ea typeface="Times New Roman" panose="02020603050405020304" pitchFamily="18" charset="0"/>
                <a:cs typeface="Sakkal Majalla" panose="02000000000000000000" pitchFamily="2" charset="-78"/>
              </a:rPr>
              <a:t>بلوغ</a:t>
            </a:r>
            <a:r>
              <a:rPr lang="ar-SA" sz="2800" b="1"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EG" sz="2800" dirty="0">
                <a:effectLst/>
                <a:latin typeface="Sakkal Majalla" panose="02000000000000000000" pitchFamily="2" charset="-78"/>
                <a:ea typeface="Times New Roman" panose="02020603050405020304" pitchFamily="18" charset="0"/>
                <a:cs typeface="Sakkal Majalla" panose="02000000000000000000" pitchFamily="2" charset="-78"/>
              </a:rPr>
              <a:t>ه</a:t>
            </a:r>
            <a:r>
              <a:rPr lang="ar-EG" sz="2800" dirty="0">
                <a:latin typeface="Sakkal Majalla" panose="02000000000000000000" pitchFamily="2" charset="-78"/>
                <a:ea typeface="Times New Roman" panose="02020603050405020304" pitchFamily="18" charset="0"/>
                <a:cs typeface="Sakkal Majalla" panose="02000000000000000000" pitchFamily="2" charset="-78"/>
              </a:rPr>
              <a:t>ذه</a:t>
            </a:r>
            <a:r>
              <a:rPr lang="ar-SA" sz="2800" dirty="0">
                <a:effectLst/>
                <a:latin typeface="Sakkal Majalla" panose="02000000000000000000" pitchFamily="2" charset="-78"/>
                <a:ea typeface="Times New Roman" panose="02020603050405020304" pitchFamily="18" charset="0"/>
                <a:cs typeface="Sakkal Majalla" panose="02000000000000000000" pitchFamily="2" charset="-78"/>
              </a:rPr>
              <a:t> ال</a:t>
            </a:r>
            <a:r>
              <a:rPr lang="ar-EG" sz="28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dirty="0">
                <a:effectLst/>
                <a:latin typeface="Sakkal Majalla" panose="02000000000000000000" pitchFamily="2" charset="-78"/>
                <a:ea typeface="Times New Roman" panose="02020603050405020304" pitchFamily="18" charset="0"/>
                <a:cs typeface="Sakkal Majalla" panose="02000000000000000000" pitchFamily="2" charset="-78"/>
              </a:rPr>
              <a:t>هداف</a:t>
            </a:r>
            <a:r>
              <a:rPr lang="ar-EG" sz="2800" dirty="0">
                <a:effectLst/>
                <a:latin typeface="Sakkal Majalla" panose="02000000000000000000" pitchFamily="2" charset="-78"/>
                <a:ea typeface="Times New Roman" panose="02020603050405020304" pitchFamily="18" charset="0"/>
                <a:cs typeface="Sakkal Majalla" panose="02000000000000000000" pitchFamily="2" charset="-78"/>
              </a:rPr>
              <a:t>.</a:t>
            </a:r>
            <a:r>
              <a:rPr lang="ar-SA" sz="2800" dirty="0">
                <a:effectLst/>
                <a:latin typeface="Sakkal Majalla" panose="02000000000000000000" pitchFamily="2" charset="-78"/>
                <a:ea typeface="Times New Roman" panose="02020603050405020304" pitchFamily="18" charset="0"/>
                <a:cs typeface="Sakkal Majalla" panose="02000000000000000000" pitchFamily="2" charset="-78"/>
              </a:rPr>
              <a:t> وعلى هذا فإن عملية اتخاذ القرارات تنتشر في جميع المستويات الإدارية ويقوم بها كل مدير حسب مسؤوليته وصلاحيته</a:t>
            </a:r>
            <a:r>
              <a:rPr lang="ar-EG" sz="280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3EFA3E16-8649-44CD-988B-F23F421E22B7}"/>
              </a:ext>
            </a:extLst>
          </p:cNvPr>
          <p:cNvSpPr txBox="1"/>
          <p:nvPr/>
        </p:nvSpPr>
        <p:spPr>
          <a:xfrm>
            <a:off x="6786562" y="908622"/>
            <a:ext cx="4871148" cy="707886"/>
          </a:xfrm>
          <a:prstGeom prst="rect">
            <a:avLst/>
          </a:prstGeom>
        </p:spPr>
        <p:txBody>
          <a:bodyPr wrap="square" lIns="0" tIns="0" rIns="0" bIns="0" rtlCol="0" anchor="t">
            <a:spAutoFit/>
          </a:bodyPr>
          <a:lstStyle/>
          <a:p>
            <a:pPr marL="0" marR="0" algn="r" rtl="1">
              <a:lnSpc>
                <a:spcPct val="115000"/>
              </a:lnSpc>
              <a:spcBef>
                <a:spcPts val="0"/>
              </a:spcBef>
              <a:spcAft>
                <a:spcPts val="800"/>
              </a:spcAft>
            </a:pPr>
            <a:r>
              <a:rPr lang="ar-EG" sz="4000" b="1" kern="100" dirty="0">
                <a:solidFill>
                  <a:srgbClr val="FF0000"/>
                </a:solidFill>
                <a:effectLst/>
                <a:latin typeface="Sakkal Majalla" panose="02000000000000000000" pitchFamily="2" charset="-78"/>
                <a:ea typeface="Times New Roman" panose="02020603050405020304" pitchFamily="18" charset="0"/>
                <a:cs typeface="Sakkal Majalla" panose="02000000000000000000" pitchFamily="2" charset="-78"/>
              </a:rPr>
              <a:t>اتخاذ القرارات التسويقية:</a:t>
            </a:r>
            <a:endParaRPr lang="en-US" sz="4000" b="1" kern="100" dirty="0">
              <a:solidFill>
                <a:srgbClr val="FF0000"/>
              </a:solidFill>
              <a:effectLst/>
              <a:latin typeface="Sakkal Majalla" panose="02000000000000000000" pitchFamily="2" charset="-78"/>
              <a:ea typeface="Times New Roman" panose="02020603050405020304" pitchFamily="18" charset="0"/>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766"/>
    </mc:Choice>
    <mc:Fallback xmlns="">
      <p:transition spd="slow" advTm="4976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262781" y="2005596"/>
            <a:ext cx="8748789" cy="3964162"/>
          </a:xfrm>
          <a:prstGeom prst="rect">
            <a:avLst/>
          </a:prstGeom>
        </p:spPr>
        <p:txBody>
          <a:bodyPr wrap="square" lIns="0" tIns="0" rIns="0" bIns="0" rtlCol="0" anchor="t">
            <a:spAutoFit/>
          </a:bodyPr>
          <a:lstStyle/>
          <a:p>
            <a:pPr marL="342900" marR="0" lvl="0" indent="-342900" algn="just" rtl="1">
              <a:lnSpc>
                <a:spcPct val="115000"/>
              </a:lnSpc>
              <a:spcBef>
                <a:spcPts val="0"/>
              </a:spcBef>
              <a:spcAft>
                <a:spcPts val="0"/>
              </a:spcAft>
              <a:buFont typeface="Symbol" panose="05050102010706020507" pitchFamily="18" charset="2"/>
              <a:buChar char=""/>
            </a:pPr>
            <a:r>
              <a:rPr lang="ar-EG" sz="2800" b="1" kern="100" dirty="0">
                <a:effectLst/>
                <a:latin typeface="Sakkal Majalla" panose="02000000000000000000" pitchFamily="2" charset="-78"/>
                <a:ea typeface="Times New Roman" panose="02020603050405020304" pitchFamily="18" charset="0"/>
                <a:cs typeface="Sakkal Majalla" panose="02000000000000000000" pitchFamily="2" charset="-78"/>
              </a:rPr>
              <a:t>تعريف </a:t>
            </a:r>
            <a:r>
              <a:rPr lang="ar-SA" sz="2800" b="1" kern="100" dirty="0">
                <a:effectLst/>
                <a:latin typeface="Sakkal Majalla" panose="02000000000000000000" pitchFamily="2" charset="-78"/>
                <a:ea typeface="Times New Roman" panose="02020603050405020304" pitchFamily="18" charset="0"/>
                <a:cs typeface="Sakkal Majalla" panose="02000000000000000000" pitchFamily="2" charset="-78"/>
              </a:rPr>
              <a:t>عملية اتخاذ القرار</a:t>
            </a:r>
            <a:r>
              <a:rPr lang="ar-EG" sz="2800" b="1" kern="100" dirty="0">
                <a:effectLst/>
                <a:latin typeface="Sakkal Majalla" panose="02000000000000000000" pitchFamily="2" charset="-78"/>
                <a:ea typeface="Times New Roman" panose="02020603050405020304" pitchFamily="18" charset="0"/>
                <a:cs typeface="Sakkal Majalla" panose="02000000000000000000" pitchFamily="2" charset="-78"/>
              </a:rPr>
              <a:t>:</a:t>
            </a:r>
            <a:r>
              <a:rPr lang="ar-SA" sz="2800" b="1"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بأنها سلسلة الخطوات التي تتضمن تحديد وتخصيص المشكلة، طرح الحلول، تقديم البدائل،</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اختيار البديل الملائم،</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تنفيذ قرار الاختيار،</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تقييم   نتيجة القرار المتخذ</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marR="0" lvl="0" indent="-342900" algn="just" rtl="1">
              <a:lnSpc>
                <a:spcPct val="115000"/>
              </a:lnSpc>
              <a:spcBef>
                <a:spcPts val="0"/>
              </a:spcBef>
              <a:spcAft>
                <a:spcPts val="0"/>
              </a:spcAft>
              <a:buFont typeface="Symbol" panose="05050102010706020507" pitchFamily="18" charset="2"/>
              <a:buChar char=""/>
            </a:pPr>
            <a:r>
              <a:rPr lang="ar-SA" sz="2800" b="1" kern="100" dirty="0">
                <a:effectLst/>
                <a:latin typeface="Sakkal Majalla" panose="02000000000000000000" pitchFamily="2" charset="-78"/>
                <a:ea typeface="Times New Roman" panose="02020603050405020304" pitchFamily="18" charset="0"/>
                <a:cs typeface="Sakkal Majalla" panose="02000000000000000000" pitchFamily="2" charset="-78"/>
              </a:rPr>
              <a:t>مفهوم القرار التسويقي</a:t>
            </a:r>
            <a:r>
              <a:rPr lang="ar-EG" sz="2800" b="1" kern="100" dirty="0">
                <a:effectLst/>
                <a:latin typeface="Sakkal Majalla" panose="02000000000000000000" pitchFamily="2" charset="-78"/>
                <a:ea typeface="Times New Roman" panose="02020603050405020304" pitchFamily="18" charset="0"/>
                <a:cs typeface="Sakkal Majalla" panose="02000000000000000000" pitchFamily="2" charset="-78"/>
              </a:rPr>
              <a:t>:</a:t>
            </a:r>
            <a:r>
              <a:rPr lang="ar-SA" sz="2800" b="1"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هو عملية عقلانية رشيده تتبلور في الاختيار بين بدائل متعددة ذات مواصفات تتناسب مع الامكانيات المتاحة  وال</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هداف المطلوبة.</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marR="0" lvl="0" indent="-342900" algn="just" rtl="1">
              <a:lnSpc>
                <a:spcPct val="115000"/>
              </a:lnSpc>
              <a:spcBef>
                <a:spcPts val="0"/>
              </a:spcBef>
              <a:spcAft>
                <a:spcPts val="800"/>
              </a:spcAft>
              <a:buFont typeface="Symbol" panose="05050102010706020507" pitchFamily="18" charset="2"/>
              <a:buChar char=""/>
            </a:pPr>
            <a:r>
              <a:rPr lang="ar-EG" sz="2800" b="1" kern="100" dirty="0">
                <a:effectLst/>
                <a:latin typeface="Sakkal Majalla" panose="02000000000000000000" pitchFamily="2" charset="-78"/>
                <a:ea typeface="Times New Roman" panose="02020603050405020304" pitchFamily="18" charset="0"/>
                <a:cs typeface="Sakkal Majalla" panose="02000000000000000000" pitchFamily="2" charset="-78"/>
              </a:rPr>
              <a:t>تعريف تنفيذ القرار: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عبارة عن عملية اختيار حل معين من بين حلين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 </a:t>
            </a:r>
            <a:r>
              <a:rPr lang="ar-EG" sz="2800" kern="100" dirty="0">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كثر من الحلول المتاحة في بيئة العمل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ي </a:t>
            </a:r>
            <a:r>
              <a:rPr lang="ar-EG" sz="2800" kern="100" dirty="0">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نها تنتهي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لى تفعيل حل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 بديل مناسب  من بين عدد من البدائل المتاحة. </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p:txBody>
      </p:sp>
      <p:sp>
        <p:nvSpPr>
          <p:cNvPr id="7" name="Freeform 7"/>
          <p:cNvSpPr/>
          <p:nvPr/>
        </p:nvSpPr>
        <p:spPr>
          <a:xfrm>
            <a:off x="357850" y="2729433"/>
            <a:ext cx="2547081" cy="2292373"/>
          </a:xfrm>
          <a:custGeom>
            <a:avLst/>
            <a:gdLst/>
            <a:ahLst/>
            <a:cxnLst/>
            <a:rect l="l" t="t" r="r" b="b"/>
            <a:pathLst>
              <a:path w="3820622" h="3438560">
                <a:moveTo>
                  <a:pt x="0" y="0"/>
                </a:moveTo>
                <a:lnTo>
                  <a:pt x="3820622" y="0"/>
                </a:lnTo>
                <a:lnTo>
                  <a:pt x="3820622" y="3438560"/>
                </a:lnTo>
                <a:lnTo>
                  <a:pt x="0" y="343856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FB163A76-02FB-467C-B3E6-450277709460}"/>
              </a:ext>
            </a:extLst>
          </p:cNvPr>
          <p:cNvSpPr txBox="1"/>
          <p:nvPr/>
        </p:nvSpPr>
        <p:spPr>
          <a:xfrm>
            <a:off x="5896492" y="917019"/>
            <a:ext cx="6115050" cy="800219"/>
          </a:xfrm>
          <a:prstGeom prst="rect">
            <a:avLst/>
          </a:prstGeom>
          <a:noFill/>
        </p:spPr>
        <p:txBody>
          <a:bodyPr wrap="square">
            <a:spAutoFit/>
          </a:bodyPr>
          <a:lstStyle/>
          <a:p>
            <a:pPr marL="0" marR="0" algn="r" rtl="1">
              <a:lnSpc>
                <a:spcPct val="115000"/>
              </a:lnSpc>
              <a:spcBef>
                <a:spcPts val="0"/>
              </a:spcBef>
              <a:spcAft>
                <a:spcPts val="800"/>
              </a:spcAft>
            </a:pPr>
            <a:r>
              <a:rPr lang="ar-SA" sz="4000" b="1" kern="100" dirty="0">
                <a:solidFill>
                  <a:srgbClr val="FF0000"/>
                </a:solidFill>
                <a:effectLst/>
                <a:latin typeface="Sakkal Majalla" panose="02000000000000000000" pitchFamily="2" charset="-78"/>
                <a:ea typeface="Times New Roman" panose="02020603050405020304" pitchFamily="18" charset="0"/>
                <a:cs typeface="Sakkal Majalla" panose="02000000000000000000" pitchFamily="2" charset="-78"/>
              </a:rPr>
              <a:t>مفهوم عملية اتخاذ القرار :</a:t>
            </a:r>
            <a:endParaRPr lang="en-US" sz="4000" b="1" kern="100" dirty="0">
              <a:solidFill>
                <a:srgbClr val="FF0000"/>
              </a:solidFill>
              <a:effectLst/>
              <a:latin typeface="Sakkal Majalla" panose="02000000000000000000" pitchFamily="2" charset="-78"/>
              <a:ea typeface="Times New Roman" panose="02020603050405020304" pitchFamily="18" charset="0"/>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0373"/>
    </mc:Choice>
    <mc:Fallback xmlns="">
      <p:transition spd="slow" advTm="6037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53575" y="1500449"/>
            <a:ext cx="11639434" cy="5199372"/>
          </a:xfrm>
          <a:prstGeom prst="rect">
            <a:avLst/>
          </a:prstGeom>
        </p:spPr>
        <p:txBody>
          <a:bodyPr wrap="square" lIns="0" tIns="0" rIns="0" bIns="0" rtlCol="0" anchor="t">
            <a:spAutoFit/>
          </a:bodyPr>
          <a:lstStyle/>
          <a:p>
            <a:pPr marL="342900" marR="0" lvl="0" indent="-342900" algn="just" rtl="1">
              <a:lnSpc>
                <a:spcPct val="115000"/>
              </a:lnSpc>
              <a:spcBef>
                <a:spcPts val="0"/>
              </a:spcBef>
              <a:spcAft>
                <a:spcPts val="0"/>
              </a:spcAft>
              <a:buFont typeface="+mj-lt"/>
              <a:buAutoNum type="arabicPeriod"/>
            </a:pPr>
            <a:r>
              <a:rPr lang="ar-SA" sz="2400" b="1" u="sng" kern="100" dirty="0">
                <a:effectLst/>
                <a:latin typeface="Sakkal Majalla" panose="02000000000000000000" pitchFamily="2" charset="-78"/>
                <a:ea typeface="Times New Roman" panose="02020603050405020304" pitchFamily="18" charset="0"/>
                <a:cs typeface="Sakkal Majalla" panose="02000000000000000000" pitchFamily="2" charset="-78"/>
              </a:rPr>
              <a:t>التغير:</a:t>
            </a:r>
            <a:endParaRPr lang="ar-EG" sz="2400" b="1" u="sng" kern="100" dirty="0">
              <a:latin typeface="Sakkal Majalla" panose="02000000000000000000" pitchFamily="2" charset="-78"/>
              <a:ea typeface="Times New Roman" panose="02020603050405020304" pitchFamily="18" charset="0"/>
              <a:cs typeface="Sakkal Majalla" panose="02000000000000000000" pitchFamily="2" charset="-78"/>
            </a:endParaRPr>
          </a:p>
          <a:p>
            <a:pPr marR="0" lvl="0" algn="just" rtl="1">
              <a:lnSpc>
                <a:spcPct val="115000"/>
              </a:lnSpc>
              <a:spcBef>
                <a:spcPts val="0"/>
              </a:spcBef>
              <a:spcAft>
                <a:spcPts val="0"/>
              </a:spcAft>
            </a:pPr>
            <a:r>
              <a:rPr lang="ar-EG" sz="2400" kern="100" dirty="0">
                <a:latin typeface="Sakkal Majalla" panose="02000000000000000000" pitchFamily="2" charset="-78"/>
                <a:ea typeface="Times New Roman" panose="02020603050405020304" pitchFamily="18" charset="0"/>
                <a:cs typeface="Sakkal Majalla" panose="02000000000000000000" pitchFamily="2" charset="-78"/>
              </a:rPr>
              <a:t>إ</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ن الظروف الاقتصادية،</a:t>
            </a:r>
            <a:r>
              <a:rPr lang="ar-EG" sz="24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الاجتماعية وكذلك السياسية دائمة التغير وتبعا لذلك فإن الموارد التابعة للمؤسسة مرهونة  بنتيجة التقدم التكنولوجي وما يقدمه من نجاح </a:t>
            </a:r>
            <a:r>
              <a:rPr lang="ar-EG" sz="24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و فشل، وهنا كله يؤثر في المتغيرات المؤثرة  في اتخاذ القرارات.</a:t>
            </a:r>
            <a:endParaRPr lang="en-US" sz="24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R="0" lvl="0" algn="just" rtl="1">
              <a:lnSpc>
                <a:spcPct val="115000"/>
              </a:lnSpc>
              <a:spcBef>
                <a:spcPts val="0"/>
              </a:spcBef>
              <a:spcAft>
                <a:spcPts val="0"/>
              </a:spcAft>
            </a:pPr>
            <a:r>
              <a:rPr lang="ar-EG" sz="2400" kern="100" dirty="0">
                <a:effectLst/>
                <a:latin typeface="Sakkal Majalla" panose="02000000000000000000" pitchFamily="2" charset="-78"/>
                <a:ea typeface="Times New Roman" panose="02020603050405020304" pitchFamily="18" charset="0"/>
                <a:cs typeface="Sakkal Majalla" panose="02000000000000000000" pitchFamily="2" charset="-78"/>
              </a:rPr>
              <a:t>2. </a:t>
            </a:r>
            <a:r>
              <a:rPr lang="ar-SA" sz="2400" b="1" u="sng" kern="100" dirty="0">
                <a:effectLst/>
                <a:latin typeface="Sakkal Majalla" panose="02000000000000000000" pitchFamily="2" charset="-78"/>
                <a:ea typeface="Times New Roman" panose="02020603050405020304" pitchFamily="18" charset="0"/>
                <a:cs typeface="Sakkal Majalla" panose="02000000000000000000" pitchFamily="2" charset="-78"/>
              </a:rPr>
              <a:t>التعدد:</a:t>
            </a:r>
            <a:endParaRPr lang="ar-EG" sz="2400" b="1" u="sng"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R="0" lvl="0" algn="just" rtl="1">
              <a:lnSpc>
                <a:spcPct val="115000"/>
              </a:lnSpc>
              <a:spcBef>
                <a:spcPts val="0"/>
              </a:spcBef>
              <a:spcAft>
                <a:spcPts val="0"/>
              </a:spcAft>
            </a:pPr>
            <a:r>
              <a:rPr lang="ar-EG" sz="2400" kern="100" dirty="0">
                <a:latin typeface="Sakkal Majalla" panose="02000000000000000000" pitchFamily="2" charset="-78"/>
                <a:ea typeface="Times New Roman" panose="02020603050405020304" pitchFamily="18" charset="0"/>
                <a:cs typeface="Sakkal Majalla" panose="02000000000000000000" pitchFamily="2" charset="-78"/>
              </a:rPr>
              <a:t>إ</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ن تعدد البدائل هو </a:t>
            </a:r>
            <a:r>
              <a:rPr lang="ar-EG" sz="24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ساس عمليات اتخاذ القرارات. </a:t>
            </a:r>
            <a:r>
              <a:rPr lang="ar-EG" sz="24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ذ </a:t>
            </a:r>
            <a:r>
              <a:rPr lang="ar-EG" sz="2400" kern="100" dirty="0">
                <a:latin typeface="Sakkal Majalla" panose="02000000000000000000" pitchFamily="2" charset="-78"/>
                <a:ea typeface="Times New Roman" panose="02020603050405020304" pitchFamily="18" charset="0"/>
                <a:cs typeface="Sakkal Majalla" panose="02000000000000000000" pitchFamily="2" charset="-78"/>
              </a:rPr>
              <a:t>أ</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ن اختيارها لا يكون عشوائياً،</a:t>
            </a:r>
            <a:r>
              <a:rPr lang="ar-EG" sz="24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وإنما وفق </a:t>
            </a:r>
            <a:r>
              <a:rPr lang="ar-EG" sz="24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سس ومعايير محددة ل</a:t>
            </a:r>
            <a:r>
              <a:rPr lang="ar-EG" sz="24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نتقاء </a:t>
            </a:r>
            <a:r>
              <a:rPr lang="ar-EG" sz="2400" kern="100" dirty="0">
                <a:latin typeface="Sakkal Majalla" panose="02000000000000000000" pitchFamily="2" charset="-78"/>
                <a:ea typeface="Times New Roman" panose="02020603050405020304" pitchFamily="18" charset="0"/>
                <a:cs typeface="Sakkal Majalla" panose="02000000000000000000" pitchFamily="2" charset="-78"/>
              </a:rPr>
              <a:t>أ</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فضل بديل يحقق الهدف</a:t>
            </a:r>
            <a:r>
              <a:rPr lang="ar-EG" sz="2400" kern="10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24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R="0" lvl="0" algn="just" rtl="1">
              <a:lnSpc>
                <a:spcPct val="115000"/>
              </a:lnSpc>
              <a:spcBef>
                <a:spcPts val="0"/>
              </a:spcBef>
              <a:spcAft>
                <a:spcPts val="0"/>
              </a:spcAft>
            </a:pPr>
            <a:r>
              <a:rPr lang="ar-EG" sz="2400" kern="100" dirty="0">
                <a:effectLst/>
                <a:latin typeface="Sakkal Majalla" panose="02000000000000000000" pitchFamily="2" charset="-78"/>
                <a:ea typeface="Times New Roman" panose="02020603050405020304" pitchFamily="18" charset="0"/>
                <a:cs typeface="Sakkal Majalla" panose="02000000000000000000" pitchFamily="2" charset="-78"/>
              </a:rPr>
              <a:t>3. </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400" b="1" u="sng" kern="100" dirty="0">
                <a:effectLst/>
                <a:latin typeface="Sakkal Majalla" panose="02000000000000000000" pitchFamily="2" charset="-78"/>
                <a:ea typeface="Times New Roman" panose="02020603050405020304" pitchFamily="18" charset="0"/>
                <a:cs typeface="Sakkal Majalla" panose="02000000000000000000" pitchFamily="2" charset="-78"/>
              </a:rPr>
              <a:t>التداخل:</a:t>
            </a:r>
            <a:endParaRPr lang="ar-EG" sz="2400" b="1" u="sng"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R="0" lvl="0" algn="just" rtl="1">
              <a:lnSpc>
                <a:spcPct val="115000"/>
              </a:lnSpc>
              <a:spcBef>
                <a:spcPts val="0"/>
              </a:spcBef>
              <a:spcAft>
                <a:spcPts val="0"/>
              </a:spcAft>
            </a:pP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تتميز المتغيرات المؤثرة في  اتخاذ القرارات بالتداخل، ورغم ذلك لا يوجد بينهما متغير مستقل واحد يمكن معرفة وظيفته لاستغلاله ب</a:t>
            </a:r>
            <a:r>
              <a:rPr lang="ar-EG" sz="24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تجاه المتغيرات التابعة له. </a:t>
            </a:r>
            <a:endParaRPr lang="en-US" sz="24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R="0" lvl="0" algn="just" rtl="1">
              <a:lnSpc>
                <a:spcPct val="115000"/>
              </a:lnSpc>
              <a:spcBef>
                <a:spcPts val="0"/>
              </a:spcBef>
              <a:spcAft>
                <a:spcPts val="800"/>
              </a:spcAft>
            </a:pPr>
            <a:r>
              <a:rPr lang="ar-EG" sz="2400" kern="100" dirty="0">
                <a:effectLst/>
                <a:latin typeface="Sakkal Majalla" panose="02000000000000000000" pitchFamily="2" charset="-78"/>
                <a:ea typeface="Times New Roman" panose="02020603050405020304" pitchFamily="18" charset="0"/>
                <a:cs typeface="Sakkal Majalla" panose="02000000000000000000" pitchFamily="2" charset="-78"/>
              </a:rPr>
              <a:t>4. </a:t>
            </a:r>
            <a:r>
              <a:rPr lang="ar-SA" sz="2400" b="1" u="sng" kern="100" dirty="0">
                <a:effectLst/>
                <a:latin typeface="Sakkal Majalla" panose="02000000000000000000" pitchFamily="2" charset="-78"/>
                <a:ea typeface="Times New Roman" panose="02020603050405020304" pitchFamily="18" charset="0"/>
                <a:cs typeface="Sakkal Majalla" panose="02000000000000000000" pitchFamily="2" charset="-78"/>
              </a:rPr>
              <a:t>مرتبطة بالمستقبل:</a:t>
            </a:r>
            <a:endParaRPr lang="ar-EG" sz="2400" b="1" u="sng"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R="0" lvl="0" algn="just" rtl="1">
              <a:lnSpc>
                <a:spcPct val="115000"/>
              </a:lnSpc>
              <a:spcBef>
                <a:spcPts val="0"/>
              </a:spcBef>
              <a:spcAft>
                <a:spcPts val="800"/>
              </a:spcAft>
            </a:pPr>
            <a:r>
              <a:rPr lang="ar-EG" sz="2400" kern="100" dirty="0">
                <a:latin typeface="Sakkal Majalla" panose="02000000000000000000" pitchFamily="2" charset="-78"/>
                <a:ea typeface="Times New Roman" panose="02020603050405020304" pitchFamily="18" charset="0"/>
                <a:cs typeface="Sakkal Majalla" panose="02000000000000000000" pitchFamily="2" charset="-78"/>
              </a:rPr>
              <a:t>إ</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ن اتخاذ القرارات يمكن </a:t>
            </a:r>
            <a:r>
              <a:rPr lang="ar-EG" sz="24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ن يكون في الوقت الحاضر لكن </a:t>
            </a:r>
            <a:r>
              <a:rPr lang="ar-EG" sz="2400" kern="100" dirty="0">
                <a:latin typeface="Sakkal Majalla" panose="02000000000000000000" pitchFamily="2" charset="-78"/>
                <a:ea typeface="Times New Roman" panose="02020603050405020304" pitchFamily="18" charset="0"/>
                <a:cs typeface="Sakkal Majalla" panose="02000000000000000000" pitchFamily="2" charset="-78"/>
              </a:rPr>
              <a:t>إ</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ثارة وتنفيذه وكذلك نتائجه تكون في المستقبل،</a:t>
            </a:r>
            <a:r>
              <a:rPr lang="ar-EG" sz="24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EG" sz="2400" kern="100" dirty="0">
                <a:latin typeface="Sakkal Majalla" panose="02000000000000000000" pitchFamily="2" charset="-78"/>
                <a:ea typeface="Times New Roman" panose="02020603050405020304" pitchFamily="18" charset="0"/>
                <a:cs typeface="Sakkal Majalla" panose="02000000000000000000" pitchFamily="2" charset="-78"/>
              </a:rPr>
              <a:t>أ</a:t>
            </a:r>
            <a:r>
              <a:rPr lang="ar-SA" sz="2400" kern="100" dirty="0">
                <a:effectLst/>
                <a:latin typeface="Sakkal Majalla" panose="02000000000000000000" pitchFamily="2" charset="-78"/>
                <a:ea typeface="Times New Roman" panose="02020603050405020304" pitchFamily="18" charset="0"/>
                <a:cs typeface="Sakkal Majalla" panose="02000000000000000000" pitchFamily="2" charset="-78"/>
              </a:rPr>
              <a:t>خذ بعين الاعتبار التغير وعدم الاستقرار في العوامل المؤثرة فيه. </a:t>
            </a:r>
            <a:endParaRPr lang="en-US" sz="2400" kern="100" dirty="0">
              <a:effectLst/>
              <a:latin typeface="Sakkal Majalla" panose="02000000000000000000" pitchFamily="2" charset="-78"/>
              <a:ea typeface="Times New Roman" panose="02020603050405020304" pitchFamily="18" charset="0"/>
              <a:cs typeface="Sakkal Majalla" panose="02000000000000000000" pitchFamily="2" charset="-78"/>
            </a:endParaRPr>
          </a:p>
        </p:txBody>
      </p:sp>
      <p:sp>
        <p:nvSpPr>
          <p:cNvPr id="8" name="TextBox 8"/>
          <p:cNvSpPr txBox="1"/>
          <p:nvPr/>
        </p:nvSpPr>
        <p:spPr>
          <a:xfrm>
            <a:off x="-8708" y="6444082"/>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769985E7-CA57-494D-88E4-3DCF9AF0D8C5}"/>
              </a:ext>
            </a:extLst>
          </p:cNvPr>
          <p:cNvSpPr txBox="1"/>
          <p:nvPr/>
        </p:nvSpPr>
        <p:spPr>
          <a:xfrm>
            <a:off x="5899391" y="792563"/>
            <a:ext cx="6093618" cy="707886"/>
          </a:xfrm>
          <a:prstGeom prst="rect">
            <a:avLst/>
          </a:prstGeom>
          <a:noFill/>
        </p:spPr>
        <p:txBody>
          <a:bodyPr wrap="square">
            <a:spAutoFit/>
          </a:bodyPr>
          <a:lstStyle/>
          <a:p>
            <a:pPr algn="r" rtl="1"/>
            <a:r>
              <a:rPr lang="ar-EG" sz="4000" b="1" u="sng" dirty="0">
                <a:solidFill>
                  <a:srgbClr val="FF0000"/>
                </a:solidFill>
                <a:latin typeface="Sakkal Majalla" panose="02000000000000000000" pitchFamily="2" charset="-78"/>
                <a:ea typeface="Times New Roman" panose="02020603050405020304" pitchFamily="18" charset="0"/>
                <a:cs typeface="Sakkal Majalla" panose="02000000000000000000" pitchFamily="2" charset="-78"/>
              </a:rPr>
              <a:t>أ</a:t>
            </a:r>
            <a:r>
              <a:rPr lang="ar-SA" sz="4000" b="1" u="sng" dirty="0">
                <a:solidFill>
                  <a:srgbClr val="FF0000"/>
                </a:solidFill>
                <a:effectLst/>
                <a:latin typeface="Sakkal Majalla" panose="02000000000000000000" pitchFamily="2" charset="-78"/>
                <a:ea typeface="Times New Roman" panose="02020603050405020304" pitchFamily="18" charset="0"/>
                <a:cs typeface="Sakkal Majalla" panose="02000000000000000000" pitchFamily="2" charset="-78"/>
              </a:rPr>
              <a:t>هم خصائص القرارات</a:t>
            </a:r>
            <a:endParaRPr lang="en-US" sz="4000" b="1" u="sng"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60916"/>
    </mc:Choice>
    <mc:Fallback xmlns="">
      <p:transition spd="slow" advTm="16091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412909" y="2545604"/>
            <a:ext cx="2785479" cy="1873235"/>
          </a:xfrm>
          <a:custGeom>
            <a:avLst/>
            <a:gdLst/>
            <a:ahLst/>
            <a:cxnLst/>
            <a:rect l="l" t="t" r="r" b="b"/>
            <a:pathLst>
              <a:path w="4907674" h="3300411">
                <a:moveTo>
                  <a:pt x="0" y="0"/>
                </a:moveTo>
                <a:lnTo>
                  <a:pt x="4907674" y="0"/>
                </a:lnTo>
                <a:lnTo>
                  <a:pt x="4907674" y="3300410"/>
                </a:lnTo>
                <a:lnTo>
                  <a:pt x="0" y="330041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2" name="TextBox 11">
            <a:extLst>
              <a:ext uri="{FF2B5EF4-FFF2-40B4-BE49-F238E27FC236}">
                <a16:creationId xmlns:a16="http://schemas.microsoft.com/office/drawing/2014/main" id="{15D41CD4-BF63-4682-A2DF-C42EFB018908}"/>
              </a:ext>
            </a:extLst>
          </p:cNvPr>
          <p:cNvSpPr txBox="1"/>
          <p:nvPr/>
        </p:nvSpPr>
        <p:spPr>
          <a:xfrm>
            <a:off x="7318860" y="1129562"/>
            <a:ext cx="4577584" cy="707886"/>
          </a:xfrm>
          <a:prstGeom prst="rect">
            <a:avLst/>
          </a:prstGeom>
          <a:noFill/>
        </p:spPr>
        <p:txBody>
          <a:bodyPr wrap="square">
            <a:spAutoFit/>
          </a:bodyPr>
          <a:lstStyle/>
          <a:p>
            <a:pPr algn="r" rtl="1"/>
            <a:r>
              <a:rPr lang="ar-SA" sz="4000" b="1" dirty="0">
                <a:solidFill>
                  <a:srgbClr val="FF0000"/>
                </a:solidFill>
                <a:effectLst/>
                <a:latin typeface="Sakkal Majalla" panose="02000000000000000000" pitchFamily="2" charset="-78"/>
                <a:ea typeface="Times New Roman" panose="02020603050405020304" pitchFamily="18" charset="0"/>
                <a:cs typeface="Sakkal Majalla" panose="02000000000000000000" pitchFamily="2" charset="-78"/>
              </a:rPr>
              <a:t> خصائص القرارات التسويقية </a:t>
            </a:r>
            <a:endParaRPr lang="en-US" sz="4000" b="1" dirty="0">
              <a:solidFill>
                <a:srgbClr val="FF0000"/>
              </a:solidFill>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36461402-487E-48ED-AE81-285015B3C436}"/>
              </a:ext>
            </a:extLst>
          </p:cNvPr>
          <p:cNvSpPr txBox="1"/>
          <p:nvPr/>
        </p:nvSpPr>
        <p:spPr>
          <a:xfrm>
            <a:off x="1585914" y="1962843"/>
            <a:ext cx="9983390" cy="3560975"/>
          </a:xfrm>
          <a:prstGeom prst="rect">
            <a:avLst/>
          </a:prstGeom>
          <a:noFill/>
        </p:spPr>
        <p:txBody>
          <a:bodyPr wrap="square">
            <a:spAutoFit/>
          </a:bodyPr>
          <a:lstStyle/>
          <a:p>
            <a:pPr marL="342900" marR="0" lvl="0" indent="-342900" algn="just" rtl="1">
              <a:lnSpc>
                <a:spcPct val="115000"/>
              </a:lnSpc>
              <a:spcBef>
                <a:spcPts val="0"/>
              </a:spcBef>
              <a:spcAft>
                <a:spcPts val="0"/>
              </a:spcAft>
              <a:buFont typeface="+mj-lt"/>
              <a:buAutoNum type="arabicPeriod"/>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فاصل زمني بين اتخاذ القرار ووقت التنفيذ.</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marR="0" lvl="0" indent="-342900" algn="just" rtl="1">
              <a:lnSpc>
                <a:spcPct val="115000"/>
              </a:lnSpc>
              <a:spcBef>
                <a:spcPts val="0"/>
              </a:spcBef>
              <a:spcAft>
                <a:spcPts val="0"/>
              </a:spcAft>
              <a:buFont typeface="+mj-lt"/>
              <a:buAutoNum type="arabicPeriod"/>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التجريب والمحاكاة قبل التطبيق الفعلي للقرار ذاته.</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marR="0" lvl="0" indent="-342900" algn="just" rtl="1">
              <a:lnSpc>
                <a:spcPct val="115000"/>
              </a:lnSpc>
              <a:spcBef>
                <a:spcPts val="0"/>
              </a:spcBef>
              <a:spcAft>
                <a:spcPts val="0"/>
              </a:spcAft>
              <a:buFont typeface="+mj-lt"/>
              <a:buAutoNum type="arabicPeriod"/>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القرار التسويقي متعدد المراحل ومتشعب الجوانب .</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marR="0" lvl="0" indent="-342900" algn="just" rtl="1">
              <a:lnSpc>
                <a:spcPct val="115000"/>
              </a:lnSpc>
              <a:spcBef>
                <a:spcPts val="0"/>
              </a:spcBef>
              <a:spcAft>
                <a:spcPts val="0"/>
              </a:spcAft>
              <a:buFont typeface="+mj-lt"/>
              <a:buAutoNum type="arabicPeriod"/>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القرار التسويقي متغير بطبيعته.</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marR="0" lvl="0" indent="-342900" algn="just" rtl="1">
              <a:lnSpc>
                <a:spcPct val="115000"/>
              </a:lnSpc>
              <a:spcBef>
                <a:spcPts val="0"/>
              </a:spcBef>
              <a:spcAft>
                <a:spcPts val="0"/>
              </a:spcAft>
              <a:buFont typeface="+mj-lt"/>
              <a:buAutoNum type="arabicPeriod"/>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يختلف القرار التسويقي باختلاف طبيعة وحجم المعل</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و</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مات المتاحة.</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marR="0" lvl="0" indent="-342900" algn="just" rtl="1">
              <a:lnSpc>
                <a:spcPct val="115000"/>
              </a:lnSpc>
              <a:spcBef>
                <a:spcPts val="0"/>
              </a:spcBef>
              <a:spcAft>
                <a:spcPts val="0"/>
              </a:spcAft>
              <a:buFont typeface="+mj-lt"/>
              <a:buAutoNum type="arabicPeriod"/>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يتأثر القرار التسويقي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ب</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المتغيرات السلوكية والكمية .</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marR="0" lvl="0" indent="-342900" algn="just" rtl="1">
              <a:lnSpc>
                <a:spcPct val="115000"/>
              </a:lnSpc>
              <a:spcBef>
                <a:spcPts val="0"/>
              </a:spcBef>
              <a:spcAft>
                <a:spcPts val="800"/>
              </a:spcAft>
              <a:buFont typeface="+mj-lt"/>
              <a:buAutoNum type="arabicPeriod"/>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ي</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مكن القرار السلوكي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التأثير ب</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ف</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ا</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علية في اتخاذ القرارات التسويقية في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دارة التسويق. </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38933"/>
    </mc:Choice>
    <mc:Fallback xmlns="">
      <p:transition spd="slow" advTm="13893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314575" y="1937061"/>
            <a:ext cx="9696967" cy="4271939"/>
          </a:xfrm>
          <a:prstGeom prst="rect">
            <a:avLst/>
          </a:prstGeom>
        </p:spPr>
        <p:txBody>
          <a:bodyPr wrap="square" lIns="0" tIns="0" rIns="0" bIns="0" rtlCol="0" anchor="t">
            <a:spAutoFit/>
          </a:bodyPr>
          <a:lstStyle/>
          <a:p>
            <a:pPr marL="0" marR="0" algn="just" rtl="1">
              <a:lnSpc>
                <a:spcPct val="115000"/>
              </a:lnSpc>
              <a:spcBef>
                <a:spcPts val="0"/>
              </a:spcBef>
              <a:spcAft>
                <a:spcPts val="800"/>
              </a:spcAft>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 يوجد ثلاث عمليات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 آليات على الأقل تستخدم في اتخاذ القرارات :</a:t>
            </a:r>
            <a:endPar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342900" marR="0" lvl="0" indent="-342900" algn="just" rtl="1">
              <a:lnSpc>
                <a:spcPct val="115000"/>
              </a:lnSpc>
              <a:spcBef>
                <a:spcPts val="0"/>
              </a:spcBef>
              <a:spcAft>
                <a:spcPts val="0"/>
              </a:spcAft>
              <a:buFont typeface="+mj-lt"/>
              <a:buAutoNum type="arabicPeriod"/>
            </a:pPr>
            <a:r>
              <a:rPr lang="ar-SA" sz="2800" b="1" u="sng" kern="100" dirty="0">
                <a:effectLst/>
                <a:latin typeface="Sakkal Majalla" panose="02000000000000000000" pitchFamily="2" charset="-78"/>
                <a:ea typeface="Times New Roman" panose="02020603050405020304" pitchFamily="18" charset="0"/>
                <a:cs typeface="Sakkal Majalla" panose="02000000000000000000" pitchFamily="2" charset="-78"/>
              </a:rPr>
              <a:t>التحليل وال</a:t>
            </a:r>
            <a:r>
              <a:rPr lang="ar-EG" sz="2800" b="1" u="sng" kern="100" dirty="0">
                <a:latin typeface="Sakkal Majalla" panose="02000000000000000000" pitchFamily="2" charset="-78"/>
                <a:ea typeface="Times New Roman" panose="02020603050405020304" pitchFamily="18" charset="0"/>
                <a:cs typeface="Sakkal Majalla" panose="02000000000000000000" pitchFamily="2" charset="-78"/>
              </a:rPr>
              <a:t>إ</a:t>
            </a:r>
            <a:r>
              <a:rPr lang="ar-SA" sz="2800" b="1" u="sng" kern="100" dirty="0">
                <a:effectLst/>
                <a:latin typeface="Sakkal Majalla" panose="02000000000000000000" pitchFamily="2" charset="-78"/>
                <a:ea typeface="Times New Roman" panose="02020603050405020304" pitchFamily="18" charset="0"/>
                <a:cs typeface="Sakkal Majalla" panose="02000000000000000000" pitchFamily="2" charset="-78"/>
              </a:rPr>
              <a:t>ستدلال :</a:t>
            </a:r>
            <a:endParaRPr lang="ar-EG" sz="2800" b="1" u="sng" kern="100" dirty="0">
              <a:latin typeface="Sakkal Majalla" panose="02000000000000000000" pitchFamily="2" charset="-78"/>
              <a:ea typeface="Times New Roman" panose="02020603050405020304" pitchFamily="18" charset="0"/>
              <a:cs typeface="Sakkal Majalla" panose="02000000000000000000" pitchFamily="2" charset="-78"/>
            </a:endParaRPr>
          </a:p>
          <a:p>
            <a:pPr marR="0" lvl="0" algn="just" rtl="1">
              <a:lnSpc>
                <a:spcPct val="115000"/>
              </a:lnSpc>
              <a:spcBef>
                <a:spcPts val="0"/>
              </a:spcBef>
              <a:spcAft>
                <a:spcPts val="0"/>
              </a:spcAft>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وهي التي يقصدها علماء الإدارة كعملية اتخاذ القرار.  </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R="0" lvl="0" algn="just" rtl="1">
              <a:lnSpc>
                <a:spcPct val="115000"/>
              </a:lnSpc>
              <a:spcBef>
                <a:spcPts val="0"/>
              </a:spcBef>
              <a:spcAft>
                <a:spcPts val="0"/>
              </a:spcAft>
            </a:pPr>
            <a:r>
              <a:rPr lang="ar-EG" sz="2800" b="1" kern="100" dirty="0">
                <a:effectLst/>
                <a:latin typeface="Sakkal Majalla" panose="02000000000000000000" pitchFamily="2" charset="-78"/>
                <a:ea typeface="Times New Roman" panose="02020603050405020304" pitchFamily="18" charset="0"/>
                <a:cs typeface="Sakkal Majalla" panose="02000000000000000000" pitchFamily="2" charset="-78"/>
              </a:rPr>
              <a:t>2.  </a:t>
            </a:r>
            <a:r>
              <a:rPr lang="ar-SA" sz="2800" b="1" u="sng" kern="100" dirty="0">
                <a:effectLst/>
                <a:latin typeface="Sakkal Majalla" panose="02000000000000000000" pitchFamily="2" charset="-78"/>
                <a:ea typeface="Times New Roman" panose="02020603050405020304" pitchFamily="18" charset="0"/>
                <a:cs typeface="Sakkal Majalla" panose="02000000000000000000" pitchFamily="2" charset="-78"/>
              </a:rPr>
              <a:t>تكرار حل سابق </a:t>
            </a:r>
            <a:r>
              <a:rPr lang="ar-EG" sz="2800" b="1" u="sng"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b="1" u="sng" kern="100" dirty="0">
                <a:effectLst/>
                <a:latin typeface="Sakkal Majalla" panose="02000000000000000000" pitchFamily="2" charset="-78"/>
                <a:ea typeface="Times New Roman" panose="02020603050405020304" pitchFamily="18" charset="0"/>
                <a:cs typeface="Sakkal Majalla" panose="02000000000000000000" pitchFamily="2" charset="-78"/>
              </a:rPr>
              <a:t>و تنفيذ حل مبرمج:</a:t>
            </a:r>
            <a:endParaRPr lang="ar-EG" sz="2800" b="1" u="sng"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R="0" lvl="0" algn="just" rtl="1">
              <a:lnSpc>
                <a:spcPct val="115000"/>
              </a:lnSpc>
              <a:spcBef>
                <a:spcPts val="0"/>
              </a:spcBef>
              <a:spcAft>
                <a:spcPts val="0"/>
              </a:spcAft>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تنفيذ حل </a:t>
            </a:r>
            <a:r>
              <a:rPr lang="ar-EG" sz="2800" kern="100" dirty="0">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ستخدم سابقا وكان مقبولاً و</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صبح يعاد اتخاذه. </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R="0" lvl="0" algn="just" rtl="1">
              <a:lnSpc>
                <a:spcPct val="115000"/>
              </a:lnSpc>
              <a:spcBef>
                <a:spcPts val="0"/>
              </a:spcBef>
              <a:spcAft>
                <a:spcPts val="800"/>
              </a:spcAft>
            </a:pP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3. </a:t>
            </a:r>
            <a:r>
              <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b="1" u="sng" kern="100" dirty="0">
                <a:effectLst/>
                <a:latin typeface="Sakkal Majalla" panose="02000000000000000000" pitchFamily="2" charset="-78"/>
                <a:ea typeface="Times New Roman" panose="02020603050405020304" pitchFamily="18" charset="0"/>
                <a:cs typeface="Sakkal Majalla" panose="02000000000000000000" pitchFamily="2" charset="-78"/>
              </a:rPr>
              <a:t>ال</a:t>
            </a:r>
            <a:r>
              <a:rPr lang="ar-EG" sz="2800" b="1" u="sng"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b="1" u="sng" kern="100" dirty="0">
                <a:effectLst/>
                <a:latin typeface="Sakkal Majalla" panose="02000000000000000000" pitchFamily="2" charset="-78"/>
                <a:ea typeface="Times New Roman" panose="02020603050405020304" pitchFamily="18" charset="0"/>
                <a:cs typeface="Sakkal Majalla" panose="02000000000000000000" pitchFamily="2" charset="-78"/>
              </a:rPr>
              <a:t>بداع:</a:t>
            </a:r>
            <a:endParaRPr lang="ar-EG" sz="2800" b="1" u="sng"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R="0" lvl="0" algn="just" rtl="1">
              <a:lnSpc>
                <a:spcPct val="115000"/>
              </a:lnSpc>
              <a:spcBef>
                <a:spcPts val="0"/>
              </a:spcBef>
              <a:spcAft>
                <a:spcPts val="800"/>
              </a:spcAft>
            </a:pPr>
            <a:r>
              <a:rPr lang="ar-EG" sz="2800" kern="100" dirty="0">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ي استحداث حل غير متوفر ضمن البدائل المتاحة .   </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0" marR="0" algn="just" rtl="1">
              <a:lnSpc>
                <a:spcPct val="115000"/>
              </a:lnSpc>
              <a:spcBef>
                <a:spcPts val="0"/>
              </a:spcBef>
              <a:spcAft>
                <a:spcPts val="800"/>
              </a:spcAft>
            </a:pP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p:txBody>
      </p:sp>
      <p:sp>
        <p:nvSpPr>
          <p:cNvPr id="7" name="Freeform 7"/>
          <p:cNvSpPr/>
          <p:nvPr/>
        </p:nvSpPr>
        <p:spPr>
          <a:xfrm>
            <a:off x="633413" y="3640410"/>
            <a:ext cx="2474113" cy="2984128"/>
          </a:xfrm>
          <a:custGeom>
            <a:avLst/>
            <a:gdLst/>
            <a:ahLst/>
            <a:cxnLst/>
            <a:rect l="l" t="t" r="r" b="b"/>
            <a:pathLst>
              <a:path w="3711170" h="4476192">
                <a:moveTo>
                  <a:pt x="0" y="0"/>
                </a:moveTo>
                <a:lnTo>
                  <a:pt x="3711170" y="0"/>
                </a:lnTo>
                <a:lnTo>
                  <a:pt x="3711170" y="4476192"/>
                </a:lnTo>
                <a:lnTo>
                  <a:pt x="0" y="4476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3E4605C6-697F-43BF-950B-3E09B7DDD399}"/>
              </a:ext>
            </a:extLst>
          </p:cNvPr>
          <p:cNvSpPr txBox="1"/>
          <p:nvPr/>
        </p:nvSpPr>
        <p:spPr>
          <a:xfrm>
            <a:off x="5407818" y="1071351"/>
            <a:ext cx="6100762" cy="800219"/>
          </a:xfrm>
          <a:prstGeom prst="rect">
            <a:avLst/>
          </a:prstGeom>
          <a:noFill/>
        </p:spPr>
        <p:txBody>
          <a:bodyPr wrap="square">
            <a:spAutoFit/>
          </a:bodyPr>
          <a:lstStyle/>
          <a:p>
            <a:pPr marL="0" marR="0" algn="r" rtl="1">
              <a:lnSpc>
                <a:spcPct val="115000"/>
              </a:lnSpc>
              <a:spcBef>
                <a:spcPts val="0"/>
              </a:spcBef>
              <a:spcAft>
                <a:spcPts val="800"/>
              </a:spcAft>
            </a:pPr>
            <a:r>
              <a:rPr lang="ar-SA" sz="4000" b="1" kern="100" dirty="0">
                <a:solidFill>
                  <a:srgbClr val="FF0000"/>
                </a:solidFill>
                <a:effectLst/>
                <a:latin typeface="Sakkal Majalla" panose="02000000000000000000" pitchFamily="2" charset="-78"/>
                <a:ea typeface="Times New Roman" panose="02020603050405020304" pitchFamily="18" charset="0"/>
                <a:cs typeface="Sakkal Majalla" panose="02000000000000000000" pitchFamily="2" charset="-78"/>
              </a:rPr>
              <a:t>العمليات الأساسية في اتخاذ القرارات :</a:t>
            </a:r>
            <a:endParaRPr lang="ar-EG" sz="4000" b="1" kern="100" dirty="0">
              <a:solidFill>
                <a:srgbClr val="FF0000"/>
              </a:solidFill>
              <a:effectLst/>
              <a:latin typeface="Sakkal Majalla" panose="02000000000000000000" pitchFamily="2" charset="-78"/>
              <a:ea typeface="Times New Roman" panose="02020603050405020304" pitchFamily="18" charset="0"/>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53857"/>
    </mc:Choice>
    <mc:Fallback xmlns="">
      <p:transition spd="slow" advTm="538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64295" y="6433492"/>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1403035" y="869164"/>
            <a:ext cx="10519703" cy="5697201"/>
          </a:xfrm>
          <a:prstGeom prst="rect">
            <a:avLst/>
          </a:prstGeom>
        </p:spPr>
        <p:txBody>
          <a:bodyPr wrap="square" lIns="0" tIns="0" rIns="0" bIns="0" rtlCol="0" anchor="t">
            <a:spAutoFit/>
          </a:bodyPr>
          <a:lstStyle/>
          <a:p>
            <a:pPr marL="228600" marR="0" algn="just" rtl="1">
              <a:lnSpc>
                <a:spcPct val="115000"/>
              </a:lnSpc>
              <a:spcBef>
                <a:spcPts val="0"/>
              </a:spcBef>
              <a:spcAft>
                <a:spcPts val="800"/>
              </a:spcAft>
            </a:pPr>
            <a:r>
              <a:rPr lang="ar-SA" sz="4000" b="1" kern="100" dirty="0">
                <a:solidFill>
                  <a:srgbClr val="FF0000"/>
                </a:solidFill>
                <a:effectLst/>
                <a:latin typeface="Sakkal Majalla" panose="02000000000000000000" pitchFamily="2" charset="-78"/>
                <a:ea typeface="Times New Roman" panose="02020603050405020304" pitchFamily="18" charset="0"/>
                <a:cs typeface="Sakkal Majalla" panose="02000000000000000000" pitchFamily="2" charset="-78"/>
              </a:rPr>
              <a:t>انواع القرارات </a:t>
            </a:r>
            <a:endParaRPr lang="ar-EG" sz="4000" b="1" kern="100" dirty="0">
              <a:solidFill>
                <a:srgbClr val="FF0000"/>
              </a:solidFill>
              <a:effectLst/>
              <a:latin typeface="Sakkal Majalla" panose="02000000000000000000" pitchFamily="2" charset="-78"/>
              <a:ea typeface="Times New Roman" panose="02020603050405020304" pitchFamily="18" charset="0"/>
              <a:cs typeface="Sakkal Majalla" panose="02000000000000000000" pitchFamily="2" charset="-78"/>
            </a:endParaRPr>
          </a:p>
          <a:p>
            <a:pPr marL="228600" marR="0" algn="just" rtl="1">
              <a:lnSpc>
                <a:spcPct val="115000"/>
              </a:lnSpc>
              <a:spcBef>
                <a:spcPts val="0"/>
              </a:spcBef>
              <a:spcAft>
                <a:spcPts val="800"/>
              </a:spcAft>
            </a:pPr>
            <a:r>
              <a:rPr lang="ar-EG" sz="4000" b="1" kern="100" dirty="0">
                <a:solidFill>
                  <a:schemeClr val="accent1"/>
                </a:solidFill>
                <a:effectLst/>
                <a:latin typeface="Sakkal Majalla" panose="02000000000000000000" pitchFamily="2" charset="-78"/>
                <a:ea typeface="Times New Roman" panose="02020603050405020304" pitchFamily="18" charset="0"/>
                <a:cs typeface="Sakkal Majalla" panose="02000000000000000000" pitchFamily="2" charset="-78"/>
              </a:rPr>
              <a:t>1</a:t>
            </a:r>
            <a:r>
              <a:rPr lang="ar-SA" sz="4000" b="1" kern="100" dirty="0">
                <a:solidFill>
                  <a:schemeClr val="accent1"/>
                </a:solidFill>
                <a:effectLst/>
                <a:latin typeface="Sakkal Majalla" panose="02000000000000000000" pitchFamily="2" charset="-78"/>
                <a:ea typeface="Times New Roman" panose="02020603050405020304" pitchFamily="18" charset="0"/>
                <a:cs typeface="Sakkal Majalla" panose="02000000000000000000" pitchFamily="2" charset="-78"/>
              </a:rPr>
              <a:t>/ قرارات استراتيجية :</a:t>
            </a:r>
            <a:endParaRPr lang="en-US" sz="4000" b="1" kern="100" dirty="0">
              <a:solidFill>
                <a:schemeClr val="accent1"/>
              </a:solidFill>
              <a:effectLst/>
              <a:latin typeface="Sakkal Majalla" panose="02000000000000000000" pitchFamily="2" charset="-78"/>
              <a:ea typeface="Times New Roman" panose="02020603050405020304" pitchFamily="18" charset="0"/>
              <a:cs typeface="Sakkal Majalla" panose="02000000000000000000" pitchFamily="2" charset="-78"/>
            </a:endParaRPr>
          </a:p>
          <a:p>
            <a:pPr marL="228600" marR="0" algn="just" rtl="1">
              <a:lnSpc>
                <a:spcPct val="115000"/>
              </a:lnSpc>
              <a:spcBef>
                <a:spcPts val="0"/>
              </a:spcBef>
              <a:spcAft>
                <a:spcPts val="800"/>
              </a:spcAft>
            </a:pPr>
            <a:r>
              <a:rPr lang="ar-SA" sz="2800" kern="100" dirty="0">
                <a:latin typeface="Sakkal Majalla" panose="02000000000000000000" pitchFamily="2" charset="-78"/>
                <a:cs typeface="Sakkal Majalla" panose="02000000000000000000" pitchFamily="2" charset="-78"/>
              </a:rPr>
              <a:t>وهي تلك العلاقات التي تخص علاقة المؤسسة مع محيطها،</a:t>
            </a:r>
            <a:r>
              <a:rPr lang="ar-EG" sz="2800" kern="100" dirty="0">
                <a:latin typeface="Sakkal Majalla" panose="02000000000000000000" pitchFamily="2" charset="-78"/>
                <a:cs typeface="Sakkal Majalla" panose="02000000000000000000" pitchFamily="2" charset="-78"/>
              </a:rPr>
              <a:t> </a:t>
            </a:r>
            <a:r>
              <a:rPr lang="ar-SA" sz="2800" kern="100" dirty="0">
                <a:latin typeface="Sakkal Majalla" panose="02000000000000000000" pitchFamily="2" charset="-78"/>
                <a:cs typeface="Sakkal Majalla" panose="02000000000000000000" pitchFamily="2" charset="-78"/>
              </a:rPr>
              <a:t>فهذا النوع يتأثر بمحيط المؤسسة الخارجي وعلاقاتها المتبادلة</a:t>
            </a:r>
            <a:r>
              <a:rPr lang="ar-EG" sz="2800" kern="100" dirty="0">
                <a:latin typeface="Sakkal Majalla" panose="02000000000000000000" pitchFamily="2" charset="-78"/>
                <a:cs typeface="Sakkal Majalla" panose="02000000000000000000" pitchFamily="2" charset="-78"/>
              </a:rPr>
              <a:t>.</a:t>
            </a:r>
          </a:p>
          <a:p>
            <a:pPr marL="228600" marR="0" algn="just" rtl="1">
              <a:lnSpc>
                <a:spcPct val="115000"/>
              </a:lnSpc>
              <a:spcBef>
                <a:spcPts val="0"/>
              </a:spcBef>
              <a:spcAft>
                <a:spcPts val="800"/>
              </a:spcAft>
            </a:pPr>
            <a:r>
              <a:rPr lang="ar-SA" sz="2800" kern="100" dirty="0">
                <a:latin typeface="Sakkal Majalla" panose="02000000000000000000" pitchFamily="2" charset="-78"/>
                <a:cs typeface="Sakkal Majalla" panose="02000000000000000000" pitchFamily="2" charset="-78"/>
              </a:rPr>
              <a:t>فالقرارات الاستراتيجية تعني بتحديد برنامج العمل المستقبلي للمؤسسة، </a:t>
            </a:r>
            <a:r>
              <a:rPr lang="ar-EG" sz="2800" kern="100" dirty="0">
                <a:latin typeface="Sakkal Majalla" panose="02000000000000000000" pitchFamily="2" charset="-78"/>
                <a:cs typeface="Sakkal Majalla" panose="02000000000000000000" pitchFamily="2" charset="-78"/>
              </a:rPr>
              <a:t>إ</a:t>
            </a:r>
            <a:r>
              <a:rPr lang="ar-SA" sz="2800" kern="100" dirty="0">
                <a:latin typeface="Sakkal Majalla" panose="02000000000000000000" pitchFamily="2" charset="-78"/>
                <a:cs typeface="Sakkal Majalla" panose="02000000000000000000" pitchFamily="2" charset="-78"/>
              </a:rPr>
              <a:t>عداد الخطط المستقبلية والسياسات</a:t>
            </a:r>
            <a:r>
              <a:rPr lang="en-US" sz="2800" kern="100" dirty="0">
                <a:latin typeface="Sakkal Majalla" panose="02000000000000000000" pitchFamily="2" charset="-78"/>
                <a:cs typeface="Sakkal Majalla" panose="02000000000000000000" pitchFamily="2" charset="-78"/>
              </a:rPr>
              <a:t> </a:t>
            </a:r>
            <a:r>
              <a:rPr lang="ar-SA" sz="2800" kern="100" dirty="0">
                <a:latin typeface="Sakkal Majalla" panose="02000000000000000000" pitchFamily="2" charset="-78"/>
                <a:cs typeface="Sakkal Majalla" panose="02000000000000000000" pitchFamily="2" charset="-78"/>
              </a:rPr>
              <a:t>كقرارات تحديد مجال النشاط ال</a:t>
            </a:r>
            <a:r>
              <a:rPr lang="ar-EG" sz="2800" kern="100" dirty="0">
                <a:latin typeface="Sakkal Majalla" panose="02000000000000000000" pitchFamily="2" charset="-78"/>
                <a:cs typeface="Sakkal Majalla" panose="02000000000000000000" pitchFamily="2" charset="-78"/>
              </a:rPr>
              <a:t>إ</a:t>
            </a:r>
            <a:r>
              <a:rPr lang="ar-SA" sz="2800" kern="100" dirty="0">
                <a:latin typeface="Sakkal Majalla" panose="02000000000000000000" pitchFamily="2" charset="-78"/>
                <a:cs typeface="Sakkal Majalla" panose="02000000000000000000" pitchFamily="2" charset="-78"/>
              </a:rPr>
              <a:t>نتاجي </a:t>
            </a:r>
            <a:r>
              <a:rPr lang="ar-EG" sz="2800" kern="100" dirty="0">
                <a:latin typeface="Sakkal Majalla" panose="02000000000000000000" pitchFamily="2" charset="-78"/>
                <a:cs typeface="Sakkal Majalla" panose="02000000000000000000" pitchFamily="2" charset="-78"/>
              </a:rPr>
              <a:t>أ</a:t>
            </a:r>
            <a:r>
              <a:rPr lang="ar-SA" sz="2800" kern="100" dirty="0">
                <a:latin typeface="Sakkal Majalla" panose="02000000000000000000" pitchFamily="2" charset="-78"/>
                <a:cs typeface="Sakkal Majalla" panose="02000000000000000000" pitchFamily="2" charset="-78"/>
              </a:rPr>
              <a:t>و الخدمي التي ستمارسه المؤسسة </a:t>
            </a:r>
            <a:r>
              <a:rPr lang="ar-EG" sz="2800" kern="100" dirty="0">
                <a:latin typeface="Sakkal Majalla" panose="02000000000000000000" pitchFamily="2" charset="-78"/>
                <a:cs typeface="Sakkal Majalla" panose="02000000000000000000" pitchFamily="2" charset="-78"/>
              </a:rPr>
              <a:t>أ</a:t>
            </a:r>
            <a:r>
              <a:rPr lang="ar-SA" sz="2800" kern="100" dirty="0">
                <a:latin typeface="Sakkal Majalla" panose="02000000000000000000" pitchFamily="2" charset="-78"/>
                <a:cs typeface="Sakkal Majalla" panose="02000000000000000000" pitchFamily="2" charset="-78"/>
              </a:rPr>
              <a:t>و اختيار </a:t>
            </a:r>
            <a:r>
              <a:rPr lang="ar-EG" sz="2800" kern="100" dirty="0">
                <a:latin typeface="Sakkal Majalla" panose="02000000000000000000" pitchFamily="2" charset="-78"/>
                <a:cs typeface="Sakkal Majalla" panose="02000000000000000000" pitchFamily="2" charset="-78"/>
              </a:rPr>
              <a:t>أ</a:t>
            </a:r>
            <a:r>
              <a:rPr lang="ar-SA" sz="2800" kern="100" dirty="0">
                <a:latin typeface="Sakkal Majalla" panose="02000000000000000000" pitchFamily="2" charset="-78"/>
                <a:cs typeface="Sakkal Majalla" panose="02000000000000000000" pitchFamily="2" charset="-78"/>
              </a:rPr>
              <a:t>سواق المنتجات من </a:t>
            </a:r>
            <a:r>
              <a:rPr lang="ar-EG" sz="2800" kern="100" dirty="0">
                <a:latin typeface="Sakkal Majalla" panose="02000000000000000000" pitchFamily="2" charset="-78"/>
                <a:cs typeface="Sakkal Majalla" panose="02000000000000000000" pitchFamily="2" charset="-78"/>
              </a:rPr>
              <a:t>أ</a:t>
            </a:r>
            <a:r>
              <a:rPr lang="ar-SA" sz="2800" kern="100" dirty="0">
                <a:latin typeface="Sakkal Majalla" panose="02000000000000000000" pitchFamily="2" charset="-78"/>
                <a:cs typeface="Sakkal Majalla" panose="02000000000000000000" pitchFamily="2" charset="-78"/>
              </a:rPr>
              <a:t>جل ضمان تكيف المؤسسة مع المحيط</a:t>
            </a:r>
            <a:r>
              <a:rPr lang="ar-EG" sz="2800" kern="100" dirty="0">
                <a:latin typeface="Sakkal Majalla" panose="02000000000000000000" pitchFamily="2" charset="-78"/>
                <a:cs typeface="Sakkal Majalla" panose="02000000000000000000" pitchFamily="2" charset="-78"/>
              </a:rPr>
              <a:t>.</a:t>
            </a:r>
            <a:r>
              <a:rPr lang="ar-SA" sz="2800" kern="100" dirty="0">
                <a:latin typeface="Sakkal Majalla" panose="02000000000000000000" pitchFamily="2" charset="-78"/>
                <a:cs typeface="Sakkal Majalla" panose="02000000000000000000" pitchFamily="2" charset="-78"/>
              </a:rPr>
              <a:t> </a:t>
            </a:r>
            <a:r>
              <a:rPr lang="ar-EG" sz="2800" kern="100" dirty="0">
                <a:latin typeface="Sakkal Majalla" panose="02000000000000000000" pitchFamily="2" charset="-78"/>
                <a:cs typeface="Sakkal Majalla" panose="02000000000000000000" pitchFamily="2" charset="-78"/>
              </a:rPr>
              <a:t> </a:t>
            </a:r>
          </a:p>
          <a:p>
            <a:pPr marL="228600" marR="0" algn="just" rtl="1">
              <a:lnSpc>
                <a:spcPct val="115000"/>
              </a:lnSpc>
              <a:spcBef>
                <a:spcPts val="0"/>
              </a:spcBef>
              <a:spcAft>
                <a:spcPts val="800"/>
              </a:spcAft>
            </a:pPr>
            <a:r>
              <a:rPr lang="ar-SA" sz="2800" kern="100" dirty="0">
                <a:latin typeface="Sakkal Majalla" panose="02000000000000000000" pitchFamily="2" charset="-78"/>
                <a:cs typeface="Sakkal Majalla" panose="02000000000000000000" pitchFamily="2" charset="-78"/>
              </a:rPr>
              <a:t>وهذا النوع من القرارات يؤخذ عند قمة الهيكل التنظيمي  بواسطة ال</a:t>
            </a:r>
            <a:r>
              <a:rPr lang="ar-EG" sz="2800" kern="100" dirty="0">
                <a:latin typeface="Sakkal Majalla" panose="02000000000000000000" pitchFamily="2" charset="-78"/>
                <a:cs typeface="Sakkal Majalla" panose="02000000000000000000" pitchFamily="2" charset="-78"/>
              </a:rPr>
              <a:t>إ</a:t>
            </a:r>
            <a:r>
              <a:rPr lang="ar-SA" sz="2800" kern="100" dirty="0">
                <a:latin typeface="Sakkal Majalla" panose="02000000000000000000" pitchFamily="2" charset="-78"/>
                <a:cs typeface="Sakkal Majalla" panose="02000000000000000000" pitchFamily="2" charset="-78"/>
              </a:rPr>
              <a:t>دارة العليا في المنظمات وهي عادة تغطي مدة زمني</a:t>
            </a:r>
            <a:r>
              <a:rPr lang="ar-EG" sz="2800" kern="100" dirty="0">
                <a:latin typeface="Sakkal Majalla" panose="02000000000000000000" pitchFamily="2" charset="-78"/>
                <a:cs typeface="Sakkal Majalla" panose="02000000000000000000" pitchFamily="2" charset="-78"/>
              </a:rPr>
              <a:t>ه</a:t>
            </a:r>
            <a:r>
              <a:rPr lang="ar-SA" sz="2800" kern="100" dirty="0">
                <a:latin typeface="Sakkal Majalla" panose="02000000000000000000" pitchFamily="2" charset="-78"/>
                <a:cs typeface="Sakkal Majalla" panose="02000000000000000000" pitchFamily="2" charset="-78"/>
              </a:rPr>
              <a:t> </a:t>
            </a:r>
            <a:r>
              <a:rPr lang="ar-EG" sz="2800" kern="100" dirty="0">
                <a:latin typeface="Sakkal Majalla" panose="02000000000000000000" pitchFamily="2" charset="-78"/>
                <a:cs typeface="Sakkal Majalla" panose="02000000000000000000" pitchFamily="2" charset="-78"/>
              </a:rPr>
              <a:t>أ</a:t>
            </a:r>
            <a:r>
              <a:rPr lang="ar-SA" sz="2800" kern="100" dirty="0">
                <a:latin typeface="Sakkal Majalla" panose="02000000000000000000" pitchFamily="2" charset="-78"/>
                <a:cs typeface="Sakkal Majalla" panose="02000000000000000000" pitchFamily="2" charset="-78"/>
              </a:rPr>
              <a:t>طول من النوعين الآخرين. </a:t>
            </a:r>
            <a:endParaRPr lang="en-US" sz="2800" kern="100" dirty="0">
              <a:latin typeface="Sakkal Majalla" panose="02000000000000000000" pitchFamily="2" charset="-78"/>
              <a:cs typeface="Sakkal Majalla" panose="02000000000000000000" pitchFamily="2" charset="-78"/>
            </a:endParaRPr>
          </a:p>
          <a:p>
            <a:pPr marL="228600" marR="0" algn="just" rtl="1">
              <a:lnSpc>
                <a:spcPct val="115000"/>
              </a:lnSpc>
              <a:spcBef>
                <a:spcPts val="0"/>
              </a:spcBef>
              <a:spcAft>
                <a:spcPts val="800"/>
              </a:spcAft>
            </a:pPr>
            <a:endParaRPr lang="en-US" sz="1800" kern="100" dirty="0">
              <a:effectLst/>
              <a:latin typeface="Aptos"/>
              <a:ea typeface="Times New Roman" panose="02020603050405020304" pitchFamily="18" charset="0"/>
              <a:cs typeface="Arial" panose="020B0604020202020204" pitchFamily="34" charset="0"/>
            </a:endParaRPr>
          </a:p>
        </p:txBody>
      </p:sp>
      <p:sp>
        <p:nvSpPr>
          <p:cNvPr id="9" name="Freeform 7">
            <a:extLst>
              <a:ext uri="{FF2B5EF4-FFF2-40B4-BE49-F238E27FC236}">
                <a16:creationId xmlns:a16="http://schemas.microsoft.com/office/drawing/2014/main" id="{D3B81FCB-9C8F-4201-8851-40495A91E25C}"/>
              </a:ext>
            </a:extLst>
          </p:cNvPr>
          <p:cNvSpPr/>
          <p:nvPr/>
        </p:nvSpPr>
        <p:spPr>
          <a:xfrm>
            <a:off x="17555" y="1260166"/>
            <a:ext cx="1548356" cy="1076343"/>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mc:AlternateContent xmlns:mc="http://schemas.openxmlformats.org/markup-compatibility/2006" xmlns:p14="http://schemas.microsoft.com/office/powerpoint/2010/main">
    <mc:Choice Requires="p14">
      <p:transition spd="slow" p14:dur="2000" advTm="74798"/>
    </mc:Choice>
    <mc:Fallback xmlns="">
      <p:transition spd="slow" advTm="7479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1426185" y="1898625"/>
            <a:ext cx="10393680" cy="3390672"/>
          </a:xfrm>
          <a:prstGeom prst="rect">
            <a:avLst/>
          </a:prstGeom>
        </p:spPr>
        <p:txBody>
          <a:bodyPr lIns="0" tIns="0" rIns="0" bIns="0" rtlCol="0" anchor="t">
            <a:spAutoFit/>
          </a:bodyPr>
          <a:lstStyle/>
          <a:p>
            <a:pPr marL="228600" marR="0" algn="r" rtl="1">
              <a:lnSpc>
                <a:spcPct val="115000"/>
              </a:lnSpc>
              <a:spcBef>
                <a:spcPts val="0"/>
              </a:spcBef>
              <a:spcAft>
                <a:spcPts val="800"/>
              </a:spcAft>
            </a:pPr>
            <a:r>
              <a:rPr lang="ar-EG" sz="4000" b="1" kern="100" dirty="0">
                <a:solidFill>
                  <a:schemeClr val="accent1"/>
                </a:solidFill>
                <a:effectLst/>
                <a:latin typeface="Sakkal Majalla" panose="02000000000000000000" pitchFamily="2" charset="-78"/>
                <a:ea typeface="Times New Roman" panose="02020603050405020304" pitchFamily="18" charset="0"/>
                <a:cs typeface="Sakkal Majalla" panose="02000000000000000000" pitchFamily="2" charset="-78"/>
              </a:rPr>
              <a:t>2</a:t>
            </a:r>
            <a:r>
              <a:rPr lang="ar-SA" sz="4000" b="1" kern="100" dirty="0">
                <a:solidFill>
                  <a:schemeClr val="accent1"/>
                </a:solidFill>
                <a:effectLst/>
                <a:latin typeface="Sakkal Majalla" panose="02000000000000000000" pitchFamily="2" charset="-78"/>
                <a:ea typeface="Times New Roman" panose="02020603050405020304" pitchFamily="18" charset="0"/>
                <a:cs typeface="Sakkal Majalla" panose="02000000000000000000" pitchFamily="2" charset="-78"/>
              </a:rPr>
              <a:t>/ قرارات تكتيكية (ادارية):</a:t>
            </a:r>
            <a:endParaRPr lang="en-US" sz="4000" b="1" kern="100" dirty="0">
              <a:solidFill>
                <a:schemeClr val="accent1"/>
              </a:solidFill>
              <a:effectLst/>
              <a:latin typeface="Sakkal Majalla" panose="02000000000000000000" pitchFamily="2" charset="-78"/>
              <a:ea typeface="Times New Roman" panose="02020603050405020304" pitchFamily="18" charset="0"/>
              <a:cs typeface="Sakkal Majalla" panose="02000000000000000000" pitchFamily="2" charset="-78"/>
            </a:endParaRPr>
          </a:p>
          <a:p>
            <a:pPr marL="228600" marR="0" algn="r" rtl="1">
              <a:lnSpc>
                <a:spcPct val="115000"/>
              </a:lnSpc>
              <a:spcBef>
                <a:spcPts val="0"/>
              </a:spcBef>
              <a:spcAft>
                <a:spcPts val="800"/>
              </a:spcAft>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هي قرارات تتعلق بإعادة الهيكل التنظيمي وحدود السلطات والمسؤوليات والعلاقات بين الوظائف،</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فهذا النوع من العلاقات ينصب على تيسير الموارد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ل</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اكتساب تنظيم و تطوير الموارد المادية، البشرية، المالية،</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التكنولوجية لأن التنظيم الإداري الجيد هو الذي يضمن تدفق الموارد ال</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نتاجية لتنفيذ العمليات ال</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دارية المختلفة.</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228600" marR="0" algn="r" rtl="1">
              <a:lnSpc>
                <a:spcPct val="115000"/>
              </a:lnSpc>
              <a:spcBef>
                <a:spcPts val="0"/>
              </a:spcBef>
              <a:spcAft>
                <a:spcPts val="800"/>
              </a:spcAft>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 وتؤخذ هذه القرارات عند مستوى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داري (ال</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دارة الوسطى)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قل مما تؤخذ فيه القرارات الاستراتيجية.</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p:txBody>
      </p:sp>
      <p:sp>
        <p:nvSpPr>
          <p:cNvPr id="7" name="Freeform 7"/>
          <p:cNvSpPr/>
          <p:nvPr/>
        </p:nvSpPr>
        <p:spPr>
          <a:xfrm>
            <a:off x="180432" y="685800"/>
            <a:ext cx="2030390" cy="1591319"/>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76820"/>
    </mc:Choice>
    <mc:Fallback xmlns="">
      <p:transition spd="slow" advTm="7682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4" name="TextBox 13">
            <a:extLst>
              <a:ext uri="{FF2B5EF4-FFF2-40B4-BE49-F238E27FC236}">
                <a16:creationId xmlns:a16="http://schemas.microsoft.com/office/drawing/2014/main" id="{4D235590-C9FD-4625-9A5E-DD2DC45DB144}"/>
              </a:ext>
            </a:extLst>
          </p:cNvPr>
          <p:cNvSpPr txBox="1"/>
          <p:nvPr/>
        </p:nvSpPr>
        <p:spPr>
          <a:xfrm>
            <a:off x="3492492" y="1416027"/>
            <a:ext cx="8234906" cy="4969566"/>
          </a:xfrm>
          <a:prstGeom prst="rect">
            <a:avLst/>
          </a:prstGeom>
          <a:noFill/>
        </p:spPr>
        <p:txBody>
          <a:bodyPr wrap="square">
            <a:spAutoFit/>
          </a:bodyPr>
          <a:lstStyle/>
          <a:p>
            <a:pPr marL="0" marR="0" algn="just" rtl="1">
              <a:lnSpc>
                <a:spcPct val="115000"/>
              </a:lnSpc>
              <a:spcBef>
                <a:spcPts val="0"/>
              </a:spcBef>
              <a:spcAft>
                <a:spcPts val="800"/>
              </a:spcAft>
            </a:pPr>
            <a:r>
              <a:rPr lang="en-US" sz="4000" b="1" kern="100" dirty="0">
                <a:solidFill>
                  <a:schemeClr val="accent1"/>
                </a:solidFill>
                <a:effectLst/>
                <a:latin typeface="Sakkal Majalla" panose="02000000000000000000" pitchFamily="2" charset="-78"/>
                <a:ea typeface="Times New Roman" panose="02020603050405020304" pitchFamily="18" charset="0"/>
                <a:cs typeface="Sakkal Majalla" panose="02000000000000000000" pitchFamily="2" charset="-78"/>
              </a:rPr>
              <a:t>3</a:t>
            </a:r>
            <a:r>
              <a:rPr lang="ar-SA" sz="4000" b="1" kern="100" dirty="0">
                <a:solidFill>
                  <a:schemeClr val="accent1"/>
                </a:solidFill>
                <a:effectLst/>
                <a:latin typeface="Sakkal Majalla" panose="02000000000000000000" pitchFamily="2" charset="-78"/>
                <a:ea typeface="Times New Roman" panose="02020603050405020304" pitchFamily="18" charset="0"/>
                <a:cs typeface="Sakkal Majalla" panose="02000000000000000000" pitchFamily="2" charset="-78"/>
              </a:rPr>
              <a:t>/ قرارات تنفيذية (تشغيلية) : </a:t>
            </a:r>
            <a:endParaRPr lang="en-US" sz="4000" b="1" kern="100" dirty="0">
              <a:solidFill>
                <a:schemeClr val="accent1"/>
              </a:solidFill>
              <a:effectLst/>
              <a:latin typeface="Sakkal Majalla" panose="02000000000000000000" pitchFamily="2" charset="-78"/>
              <a:ea typeface="Times New Roman" panose="02020603050405020304" pitchFamily="18" charset="0"/>
              <a:cs typeface="Sakkal Majalla" panose="02000000000000000000" pitchFamily="2" charset="-78"/>
            </a:endParaRPr>
          </a:p>
          <a:p>
            <a:pPr marL="0" marR="0" algn="just" rtl="1">
              <a:lnSpc>
                <a:spcPct val="115000"/>
              </a:lnSpc>
              <a:spcBef>
                <a:spcPts val="0"/>
              </a:spcBef>
              <a:spcAft>
                <a:spcPts val="800"/>
              </a:spcAft>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هي القرارات ال</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لا</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زم</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ة</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 للتعامل مع المشاكل المتصلة بتنفيذ خطط المنظمة فهي قرارات روتينية بسيطة تعني بتيسير ال</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عمال اليومية التشغيلية وال</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ا</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نشطه الروتينية البسيطة للمنظمة ومثل هذه القرارات تتطلب قدرا ضئيلا من الابداع والاستقلالية، كون معظمها اجراءات نمطية معينة</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 </a:t>
            </a:r>
            <a:endPar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a:p>
            <a:pPr marL="0" marR="0" algn="just" rtl="1">
              <a:lnSpc>
                <a:spcPct val="115000"/>
              </a:lnSpc>
              <a:spcBef>
                <a:spcPts val="0"/>
              </a:spcBef>
              <a:spcAft>
                <a:spcPts val="800"/>
              </a:spcAft>
            </a:pP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وتتعلق هذه القرارات بتحديد وسائل  الاستخدام الأمثل لعناصر ال</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نتاج وتحديد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فضل </a:t>
            </a:r>
            <a:r>
              <a:rPr lang="ar-EG" sz="2800" kern="100" dirty="0">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ساليب الإنتاج التي تعمل على زيادة ال</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إ</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نتاج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 تخفيض التكاليف </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أ</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 ضبط توقيت للموظفين وجدولة اجازاتهم،</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وتنظيم حركة التوزيع،</a:t>
            </a:r>
            <a:r>
              <a:rPr lang="ar-EG" sz="2800" kern="100" dirty="0">
                <a:effectLst/>
                <a:latin typeface="Sakkal Majalla" panose="02000000000000000000" pitchFamily="2" charset="-78"/>
                <a:ea typeface="Times New Roman" panose="02020603050405020304" pitchFamily="18" charset="0"/>
                <a:cs typeface="Sakkal Majalla" panose="02000000000000000000" pitchFamily="2" charset="-78"/>
              </a:rPr>
              <a:t> </a:t>
            </a:r>
            <a:r>
              <a:rPr lang="ar-SA" sz="2800" kern="100" dirty="0">
                <a:effectLst/>
                <a:latin typeface="Sakkal Majalla" panose="02000000000000000000" pitchFamily="2" charset="-78"/>
                <a:ea typeface="Times New Roman" panose="02020603050405020304" pitchFamily="18" charset="0"/>
                <a:cs typeface="Sakkal Majalla" panose="02000000000000000000" pitchFamily="2" charset="-78"/>
              </a:rPr>
              <a:t>والنقل والتسعير وغيرها وتأخذ هذه القرارات في المستويات التنظيمية الدنيا </a:t>
            </a:r>
            <a:r>
              <a:rPr lang="ar-SA" sz="2800" i="1" kern="100" dirty="0">
                <a:effectLst/>
                <a:latin typeface="Sakkal Majalla" panose="02000000000000000000" pitchFamily="2" charset="-78"/>
                <a:ea typeface="Times New Roman" panose="02020603050405020304" pitchFamily="18" charset="0"/>
                <a:cs typeface="Sakkal Majalla" panose="02000000000000000000" pitchFamily="2" charset="-78"/>
              </a:rPr>
              <a:t>.</a:t>
            </a:r>
            <a:endParaRPr lang="en-US" sz="2800" kern="100" dirty="0">
              <a:effectLst/>
              <a:latin typeface="Sakkal Majalla" panose="02000000000000000000" pitchFamily="2" charset="-78"/>
              <a:ea typeface="Times New Roman" panose="02020603050405020304" pitchFamily="18" charset="0"/>
              <a:cs typeface="Sakkal Majalla" panose="02000000000000000000" pitchFamily="2" charset="-78"/>
            </a:endParaRPr>
          </a:p>
        </p:txBody>
      </p:sp>
      <p:pic>
        <p:nvPicPr>
          <p:cNvPr id="10" name="Picture 9">
            <a:extLst>
              <a:ext uri="{FF2B5EF4-FFF2-40B4-BE49-F238E27FC236}">
                <a16:creationId xmlns:a16="http://schemas.microsoft.com/office/drawing/2014/main" id="{1097B0D0-1ED3-42A3-8F88-78CB1E242A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4581" y="1700524"/>
            <a:ext cx="7263314" cy="408561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2079"/>
    </mc:Choice>
    <mc:Fallback xmlns="">
      <p:transition spd="slow" advTm="7207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697641" y="2277582"/>
            <a:ext cx="8295400" cy="4739759"/>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قد يقع في السوق العديد من التغيرات الخارجة عن إرادة المسوّقين، ومع ذلك فهي تؤثر</a:t>
            </a:r>
          </a:p>
          <a:p>
            <a:pPr algn="just" rtl="1"/>
            <a:r>
              <a:rPr lang="ar-EG" sz="2800" b="0" i="0" u="none" strike="noStrike" baseline="0" dirty="0">
                <a:latin typeface="Sakkal Majalla" panose="02000000000000000000" pitchFamily="2" charset="-78"/>
                <a:cs typeface="Sakkal Majalla" panose="02000000000000000000" pitchFamily="2" charset="-78"/>
              </a:rPr>
              <a:t>على عملهم، وفي مواجهة هذه التقلبات، فإن المسوّق الناجح هو من يتعرّف على التغيرات، ويتكيّف معها.</a:t>
            </a:r>
          </a:p>
          <a:p>
            <a:pPr algn="just" rtl="1"/>
            <a:r>
              <a:rPr lang="ar-EG" sz="2800" b="0" i="0" u="none" strike="noStrike" baseline="0" dirty="0">
                <a:latin typeface="Sakkal Majalla" panose="02000000000000000000" pitchFamily="2" charset="-78"/>
                <a:cs typeface="Sakkal Majalla" panose="02000000000000000000" pitchFamily="2" charset="-78"/>
              </a:rPr>
              <a:t>تتكون البيئة الخارجية من عدد من العوامل، سوف نستعرض جميع هذه العوامل، ونناقش باختصار تأثير كل منها على إستراتيجية التسويق.</a:t>
            </a:r>
          </a:p>
          <a:p>
            <a:pPr marL="514350" indent="-514350" algn="just" rtl="1">
              <a:buAutoNum type="arabicPeriod"/>
            </a:pPr>
            <a:r>
              <a:rPr lang="ar-EG" sz="2800" b="1" i="0" u="none" strike="noStrike" baseline="0" dirty="0">
                <a:solidFill>
                  <a:schemeClr val="accent1"/>
                </a:solidFill>
                <a:latin typeface="Sakkal Majalla" panose="02000000000000000000" pitchFamily="2" charset="-78"/>
                <a:cs typeface="Sakkal Majalla" panose="02000000000000000000" pitchFamily="2" charset="-78"/>
              </a:rPr>
              <a:t>المفاجآت الخارجية</a:t>
            </a:r>
          </a:p>
          <a:p>
            <a:pPr marL="514350" indent="-514350" algn="just" rtl="1">
              <a:buFontTx/>
              <a:buAutoNum type="arabicPeriod"/>
            </a:pPr>
            <a:r>
              <a:rPr lang="ar-EG" sz="2800" b="1" i="0" u="none" strike="noStrike" baseline="0" dirty="0">
                <a:solidFill>
                  <a:schemeClr val="accent1"/>
                </a:solidFill>
                <a:latin typeface="Sakkal Majalla" panose="02000000000000000000" pitchFamily="2" charset="-78"/>
                <a:cs typeface="Sakkal Majalla" panose="02000000000000000000" pitchFamily="2" charset="-78"/>
              </a:rPr>
              <a:t>المنافسون</a:t>
            </a:r>
          </a:p>
          <a:p>
            <a:pPr marL="514350" indent="-514350" algn="just" rtl="1">
              <a:buFontTx/>
              <a:buAutoNum type="arabicPeriod"/>
            </a:pPr>
            <a:r>
              <a:rPr lang="ar-EG" sz="2800" b="1" i="0" u="none" strike="noStrike" baseline="0" dirty="0">
                <a:solidFill>
                  <a:schemeClr val="accent1"/>
                </a:solidFill>
                <a:latin typeface="Sakkal Majalla" panose="02000000000000000000" pitchFamily="2" charset="-78"/>
                <a:cs typeface="Sakkal Majalla" panose="02000000000000000000" pitchFamily="2" charset="-78"/>
              </a:rPr>
              <a:t>العوامل القانونية، والأخلاقية</a:t>
            </a:r>
            <a:endParaRPr lang="en-US" sz="2800" dirty="0">
              <a:solidFill>
                <a:schemeClr val="accent1"/>
              </a:solidFill>
              <a:latin typeface="Sakkal Majalla" panose="02000000000000000000" pitchFamily="2" charset="-78"/>
              <a:cs typeface="Sakkal Majalla" panose="02000000000000000000" pitchFamily="2" charset="-78"/>
            </a:endParaRPr>
          </a:p>
          <a:p>
            <a:pPr marL="514350" indent="-514350" algn="just" rtl="1">
              <a:buFontTx/>
              <a:buAutoNum type="arabicPeriod"/>
            </a:pPr>
            <a:endParaRPr lang="en-US" sz="2800" dirty="0">
              <a:solidFill>
                <a:schemeClr val="accent1"/>
              </a:solidFill>
              <a:latin typeface="Sakkal Majalla" panose="02000000000000000000" pitchFamily="2" charset="-78"/>
              <a:cs typeface="Sakkal Majalla" panose="02000000000000000000" pitchFamily="2" charset="-78"/>
            </a:endParaRPr>
          </a:p>
          <a:p>
            <a:pPr marL="514350" indent="-514350" algn="just" rtl="1">
              <a:buAutoNum type="arabicPeriod"/>
            </a:pPr>
            <a:endParaRPr lang="ar-EG" sz="2800" b="1" i="0" u="none" strike="noStrike" baseline="0" dirty="0">
              <a:solidFill>
                <a:schemeClr val="accent1"/>
              </a:solidFill>
              <a:latin typeface="Sakkal Majalla" panose="02000000000000000000" pitchFamily="2" charset="-78"/>
              <a:cs typeface="Sakkal Majalla" panose="02000000000000000000" pitchFamily="2" charset="-78"/>
            </a:endParaRPr>
          </a:p>
          <a:p>
            <a:pPr algn="just" rtl="1"/>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80431" y="2568869"/>
            <a:ext cx="3336779" cy="2294036"/>
          </a:xfrm>
          <a:custGeom>
            <a:avLst/>
            <a:gdLst/>
            <a:ahLst/>
            <a:cxnLst/>
            <a:rect l="l" t="t" r="r" b="b"/>
            <a:pathLst>
              <a:path w="5005169" h="3441054">
                <a:moveTo>
                  <a:pt x="0" y="0"/>
                </a:moveTo>
                <a:lnTo>
                  <a:pt x="5005169" y="0"/>
                </a:lnTo>
                <a:lnTo>
                  <a:pt x="5005169" y="3441053"/>
                </a:lnTo>
                <a:lnTo>
                  <a:pt x="0" y="3441053"/>
                </a:lnTo>
                <a:lnTo>
                  <a:pt x="0" y="0"/>
                </a:lnTo>
                <a:close/>
              </a:path>
            </a:pathLst>
          </a:custGeom>
          <a:blipFill>
            <a:blip r:embed="rId4"/>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2DD3E3B1-E4AA-4FAD-9DD3-25A8FAC5A314}"/>
              </a:ext>
            </a:extLst>
          </p:cNvPr>
          <p:cNvSpPr txBox="1"/>
          <p:nvPr/>
        </p:nvSpPr>
        <p:spPr>
          <a:xfrm>
            <a:off x="5903636" y="1099179"/>
            <a:ext cx="6107906" cy="707886"/>
          </a:xfrm>
          <a:prstGeom prst="rect">
            <a:avLst/>
          </a:prstGeom>
          <a:noFill/>
        </p:spPr>
        <p:txBody>
          <a:bodyPr wrap="square">
            <a:spAutoFit/>
          </a:bodyPr>
          <a:lstStyle/>
          <a:p>
            <a:pPr algn="r" rtl="1"/>
            <a:r>
              <a:rPr lang="ar-EG" sz="4000" b="1" i="0" u="none" strike="noStrike" baseline="0" dirty="0">
                <a:solidFill>
                  <a:srgbClr val="FF0000"/>
                </a:solidFill>
                <a:latin typeface="Sakkal Majalla" panose="02000000000000000000" pitchFamily="2" charset="-78"/>
                <a:cs typeface="Sakkal Majalla" panose="02000000000000000000" pitchFamily="2" charset="-78"/>
              </a:rPr>
              <a:t>العوامل الخارجية المؤثرة على التسويق</a:t>
            </a:r>
            <a:endParaRPr lang="en-US" sz="4000"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1024"/>
    </mc:Choice>
    <mc:Fallback xmlns="">
      <p:transition spd="slow" advTm="6102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3314911" y="1730588"/>
            <a:ext cx="8696631" cy="2995692"/>
          </a:xfrm>
          <a:prstGeom prst="rect">
            <a:avLst/>
          </a:prstGeom>
        </p:spPr>
        <p:txBody>
          <a:bodyPr wrap="square" lIns="0" tIns="0" rIns="0" bIns="0" rtlCol="0" anchor="t">
            <a:spAutoFit/>
          </a:bodyPr>
          <a:lstStyle/>
          <a:p>
            <a:pPr algn="just" rtl="1">
              <a:lnSpc>
                <a:spcPts val="3167"/>
              </a:lnSpc>
            </a:pPr>
            <a:r>
              <a:rPr lang="ar-EG" sz="4000" b="1" i="0" u="none" strike="noStrike" baseline="0" dirty="0">
                <a:solidFill>
                  <a:schemeClr val="accent1"/>
                </a:solidFill>
                <a:latin typeface="Sakkal Majalla" panose="02000000000000000000" pitchFamily="2" charset="-78"/>
                <a:cs typeface="Sakkal Majalla" panose="02000000000000000000" pitchFamily="2" charset="-78"/>
              </a:rPr>
              <a:t>1. المفاجآت الخارجية</a:t>
            </a:r>
          </a:p>
          <a:p>
            <a:pPr algn="just" rtl="1"/>
            <a:r>
              <a:rPr lang="ar-EG" sz="2800" b="0" i="0" u="none" strike="noStrike" baseline="0" dirty="0">
                <a:latin typeface="Sakkal Majalla" panose="02000000000000000000" pitchFamily="2" charset="-78"/>
                <a:cs typeface="Sakkal Majalla" panose="02000000000000000000" pitchFamily="2" charset="-78"/>
              </a:rPr>
              <a:t>كارول وولفي، وجين بارنز </a:t>
            </a:r>
            <a:r>
              <a:rPr lang="en-US" sz="2800" b="0" i="0" u="none" strike="noStrike" baseline="0" dirty="0">
                <a:latin typeface="Sakkal Majalla" panose="02000000000000000000" pitchFamily="2" charset="-78"/>
                <a:cs typeface="Sakkal Majalla" panose="02000000000000000000" pitchFamily="2" charset="-78"/>
              </a:rPr>
              <a:t>Carol Wolfe, Jane Barnes</a:t>
            </a:r>
            <a:r>
              <a:rPr lang="ar-EG" sz="2800" b="0" i="0" u="none" strike="noStrike" baseline="0" dirty="0">
                <a:latin typeface="Sakkal Majalla" panose="02000000000000000000" pitchFamily="2" charset="-78"/>
                <a:cs typeface="Sakkal Majalla" panose="02000000000000000000" pitchFamily="2" charset="-78"/>
              </a:rPr>
              <a:t> صديقتان، ويربط بينهما حب الحياكة، والرغبة بأمتاك عملهما الخاص، فبعد عامين من الحياكة، تمكنت السيدتان من صناعة حامل للأطفال، وقد شعرتا بأنه قد يكون جذابًا للأمهات اللواتي يرغبن بحمل أطفالهن بطريقة آمنة، ومريحة. لقد أدركت كل من وولفي، وبارنز </a:t>
            </a:r>
            <a:r>
              <a:rPr lang="en-US" sz="2800" b="0" i="0" u="none" strike="noStrike" baseline="0" dirty="0">
                <a:latin typeface="Sakkal Majalla" panose="02000000000000000000" pitchFamily="2" charset="-78"/>
                <a:cs typeface="Sakkal Majalla" panose="02000000000000000000" pitchFamily="2" charset="-78"/>
              </a:rPr>
              <a:t>Carol Wolfe, Jane Barnes </a:t>
            </a:r>
            <a:r>
              <a:rPr lang="ar-EG" sz="2800" b="0" i="0" u="none" strike="noStrike" baseline="0" dirty="0">
                <a:latin typeface="Sakkal Majalla" panose="02000000000000000000" pitchFamily="2" charset="-78"/>
                <a:cs typeface="Sakkal Majalla" panose="02000000000000000000" pitchFamily="2" charset="-78"/>
              </a:rPr>
              <a:t> أنهما بحاجة إلى كثير من المساعدة للنهوض بهذا العمل، ولكنهما لم تتوقعا أبدًا مدى صعوبة الأمر.</a:t>
            </a:r>
            <a:endParaRPr lang="en-US" sz="2800" dirty="0">
              <a:solidFill>
                <a:srgbClr val="0D0D0D"/>
              </a:solidFill>
              <a:latin typeface="Sakkal Majalla" panose="02000000000000000000" pitchFamily="2" charset="-78"/>
              <a:cs typeface="Sakkal Majalla" panose="02000000000000000000" pitchFamily="2" charset="-78"/>
            </a:endParaRPr>
          </a:p>
        </p:txBody>
      </p:sp>
      <p:pic>
        <p:nvPicPr>
          <p:cNvPr id="11" name="Picture 10">
            <a:extLst>
              <a:ext uri="{FF2B5EF4-FFF2-40B4-BE49-F238E27FC236}">
                <a16:creationId xmlns:a16="http://schemas.microsoft.com/office/drawing/2014/main" id="{5756C411-6FB4-4BFD-9A3F-C1DA6D7257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307" y="3309471"/>
            <a:ext cx="7757807" cy="436376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055"/>
    </mc:Choice>
    <mc:Fallback xmlns="">
      <p:transition spd="slow" advTm="4405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067567" y="1470772"/>
            <a:ext cx="8963569" cy="3877985"/>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تواصلت السيدتان مع رئيس قسم التسويق في إحدى الكليات المحليّة، وقد أخبرهما بأنهما سوف تكونان مشروع الطلاب في مساق التسويق المتقدّم، وبعد شهر واحد، حصلت السيدتان على التقرير الأولي، الذي بدأ باستعراض جميع الوكالات، الوسطاء، الذين قد تحتاجان إلى التواصل معهم لبدء العمل.</a:t>
            </a:r>
          </a:p>
          <a:p>
            <a:pPr algn="just" rtl="1"/>
            <a:r>
              <a:rPr lang="ar-EG" sz="2800" b="0" i="0" u="none" strike="noStrike" baseline="0" dirty="0">
                <a:latin typeface="Sakkal Majalla" panose="02000000000000000000" pitchFamily="2" charset="-78"/>
                <a:cs typeface="Sakkal Majalla" panose="02000000000000000000" pitchFamily="2" charset="-78"/>
              </a:rPr>
              <a:t> وقد تضمنت القائمة كلًّ من: محامٍ شخصي، ومحامي براءات اختراع، ومحاسب، ومصرف تجاري، وموردي المواد الخام (مثل القماش، والخيوط والدبابيس)، وموزعين (تجار جملة، وتجزئة)، ووكالة إعلانات، وشركة متخصصة في بحوث التسويق، ومخزن، كذلك توجب على السيدتين فهم القدرات، والخيارات المتاحة لدى كل وكالة وكل وسيط، والتكاليف المرتبطة بكل منها.</a:t>
            </a:r>
            <a:endParaRPr lang="en-US" sz="2800" spc="26" dirty="0">
              <a:solidFill>
                <a:srgbClr val="000000"/>
              </a:solidFill>
              <a:latin typeface="Sakkal Majalla" panose="02000000000000000000" pitchFamily="2" charset="-78"/>
              <a:cs typeface="Sakkal Majalla" panose="02000000000000000000" pitchFamily="2" charset="-78"/>
            </a:endParaRPr>
          </a:p>
        </p:txBody>
      </p:sp>
      <p:sp>
        <p:nvSpPr>
          <p:cNvPr id="7" name="Freeform 7"/>
          <p:cNvSpPr/>
          <p:nvPr/>
        </p:nvSpPr>
        <p:spPr>
          <a:xfrm>
            <a:off x="0" y="4090511"/>
            <a:ext cx="3048000" cy="27432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729FC363-F44F-4327-9FD4-C3709B4AD7B8}"/>
              </a:ext>
            </a:extLst>
          </p:cNvPr>
          <p:cNvSpPr txBox="1"/>
          <p:nvPr/>
        </p:nvSpPr>
        <p:spPr>
          <a:xfrm>
            <a:off x="5553139" y="916774"/>
            <a:ext cx="6115050" cy="553998"/>
          </a:xfrm>
          <a:prstGeom prst="rect">
            <a:avLst/>
          </a:prstGeom>
          <a:noFill/>
        </p:spPr>
        <p:txBody>
          <a:bodyPr wrap="square">
            <a:spAutoFit/>
          </a:bodyPr>
          <a:lstStyle/>
          <a:p>
            <a:pPr algn="just" rtl="1">
              <a:lnSpc>
                <a:spcPts val="3167"/>
              </a:lnSpc>
            </a:pPr>
            <a:r>
              <a:rPr lang="ar-EG" sz="4000" b="1" i="0" u="none" strike="noStrike" baseline="0" dirty="0">
                <a:solidFill>
                  <a:schemeClr val="accent1"/>
                </a:solidFill>
                <a:latin typeface="Sakkal Majalla" panose="02000000000000000000" pitchFamily="2" charset="-78"/>
                <a:cs typeface="Sakkal Majalla" panose="02000000000000000000" pitchFamily="2" charset="-78"/>
              </a:rPr>
              <a:t>1. المفاجآت الخارجية</a:t>
            </a:r>
          </a:p>
        </p:txBody>
      </p:sp>
    </p:spTree>
  </p:cSld>
  <p:clrMapOvr>
    <a:masterClrMapping/>
  </p:clrMapOvr>
  <mc:AlternateContent xmlns:mc="http://schemas.openxmlformats.org/markup-compatibility/2006" xmlns:p14="http://schemas.microsoft.com/office/powerpoint/2010/main">
    <mc:Choice Requires="p14">
      <p:transition spd="slow" p14:dur="2000" advTm="84553"/>
    </mc:Choice>
    <mc:Fallback xmlns="">
      <p:transition spd="slow" advTm="8455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820020" y="1553040"/>
            <a:ext cx="7999845" cy="3877985"/>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وبما أنهما تعيشان في مدينة صغيرة نسبيًا (حوالي 185,000 نسمة) فلم يكن العديد من هؤلاء الوسطاء موجودين في المدينة، ولذلك عمل المحامي على ربطهما بمحامي براءات اختراع، وشركة متخصصة في بحوث التسويق من مدينة مجاورة، وقد بلغت تكلفة بحث براءة الاختراع 5,500 دولار أمريكي، بينما وصلت تكلفة البحث الأولي إلى 9,300 دولار أمريكي، بينما لم تتجاوز مدخرات وولفي وبارنز 18,000 دولار فقط. ومن الواضح أن السيدتين كانتا تعانيان من نقص التمويل، لذلك توجهتا إلى المصرف، والذي طلب بدوره قائمة أخرى من المتطلبات، حتى تتمكنا من الحصول على القرض، وقد كان من بين هذه المتطلبات: تقديم خطة عمل، وبيانات مالية تقديرية، ونحو ذلك.</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685800" y="2853799"/>
            <a:ext cx="2386584" cy="2743200"/>
          </a:xfrm>
          <a:custGeom>
            <a:avLst/>
            <a:gdLst/>
            <a:ahLst/>
            <a:cxnLst/>
            <a:rect l="l" t="t" r="r" b="b"/>
            <a:pathLst>
              <a:path w="3579876" h="4114800">
                <a:moveTo>
                  <a:pt x="0" y="0"/>
                </a:moveTo>
                <a:lnTo>
                  <a:pt x="3579876" y="0"/>
                </a:lnTo>
                <a:lnTo>
                  <a:pt x="357987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11" name="TextBox 10">
            <a:extLst>
              <a:ext uri="{FF2B5EF4-FFF2-40B4-BE49-F238E27FC236}">
                <a16:creationId xmlns:a16="http://schemas.microsoft.com/office/drawing/2014/main" id="{44DCDA55-7D92-4231-910F-1111704CB467}"/>
              </a:ext>
            </a:extLst>
          </p:cNvPr>
          <p:cNvSpPr txBox="1"/>
          <p:nvPr/>
        </p:nvSpPr>
        <p:spPr>
          <a:xfrm>
            <a:off x="5553139" y="916774"/>
            <a:ext cx="6115050" cy="553998"/>
          </a:xfrm>
          <a:prstGeom prst="rect">
            <a:avLst/>
          </a:prstGeom>
          <a:noFill/>
        </p:spPr>
        <p:txBody>
          <a:bodyPr wrap="square">
            <a:spAutoFit/>
          </a:bodyPr>
          <a:lstStyle/>
          <a:p>
            <a:pPr algn="just" rtl="1">
              <a:lnSpc>
                <a:spcPts val="3167"/>
              </a:lnSpc>
            </a:pPr>
            <a:r>
              <a:rPr lang="ar-EG" sz="4000" b="1" i="0" u="none" strike="noStrike" baseline="0" dirty="0">
                <a:solidFill>
                  <a:schemeClr val="accent1"/>
                </a:solidFill>
                <a:latin typeface="Sakkal Majalla" panose="02000000000000000000" pitchFamily="2" charset="-78"/>
                <a:cs typeface="Sakkal Majalla" panose="02000000000000000000" pitchFamily="2" charset="-78"/>
              </a:rPr>
              <a:t>1. المفاجآت الخارجية</a:t>
            </a:r>
          </a:p>
        </p:txBody>
      </p:sp>
    </p:spTree>
  </p:cSld>
  <p:clrMapOvr>
    <a:masterClrMapping/>
  </p:clrMapOvr>
  <mc:AlternateContent xmlns:mc="http://schemas.openxmlformats.org/markup-compatibility/2006" xmlns:p14="http://schemas.microsoft.com/office/powerpoint/2010/main">
    <mc:Choice Requires="p14">
      <p:transition spd="slow" p14:dur="2000" advTm="87060"/>
    </mc:Choice>
    <mc:Fallback xmlns="">
      <p:transition spd="slow" advTm="8706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TextBox 5"/>
          <p:cNvSpPr txBox="1"/>
          <p:nvPr/>
        </p:nvSpPr>
        <p:spPr>
          <a:xfrm>
            <a:off x="-8708" y="6468004"/>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670958" y="1451246"/>
            <a:ext cx="8328453" cy="4739759"/>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كذلك أشارت خطة العمل الأولية التي وضعها الطلاب، إلى وجود العديد من المنافسين، الذين يبيعون منتجات مشابهة كثيرًا، للحامل الذي صنعته وولفي وبارنز </a:t>
            </a:r>
            <a:r>
              <a:rPr lang="en-US" sz="2800" b="0" i="0" u="none" strike="noStrike" baseline="0" dirty="0">
                <a:latin typeface="Sakkal Majalla" panose="02000000000000000000" pitchFamily="2" charset="-78"/>
                <a:cs typeface="Sakkal Majalla" panose="02000000000000000000" pitchFamily="2" charset="-78"/>
              </a:rPr>
              <a:t>Carol Wolfe, Jane Barnes</a:t>
            </a:r>
            <a:r>
              <a:rPr lang="ar-EG" sz="2800" b="0" i="0" u="none" strike="noStrike" baseline="0" dirty="0">
                <a:latin typeface="Sakkal Majalla" panose="02000000000000000000" pitchFamily="2" charset="-78"/>
                <a:cs typeface="Sakkal Majalla" panose="02000000000000000000" pitchFamily="2" charset="-78"/>
              </a:rPr>
              <a:t>، أضف إلى ذلك أن مصادر القماش كانت محدودة، وأن الحد الأدنى للشراء هو 500 لفة قماش.</a:t>
            </a:r>
          </a:p>
          <a:p>
            <a:pPr algn="just" rtl="1"/>
            <a:r>
              <a:rPr lang="ar-EG" sz="2800" b="0" i="0" u="none" strike="noStrike" baseline="0" dirty="0">
                <a:latin typeface="Sakkal Majalla" panose="02000000000000000000" pitchFamily="2" charset="-78"/>
                <a:cs typeface="Sakkal Majalla" panose="02000000000000000000" pitchFamily="2" charset="-78"/>
              </a:rPr>
              <a:t>أخيرًا، فقد كان معظم تجار التجزئة يبيعون منتجات مشابهة لصالح مصانع أخرى، ولذلك كان من المستبعد أن تعثر وولفي وبارنز </a:t>
            </a:r>
            <a:r>
              <a:rPr lang="en-US" sz="2800" b="0" i="0" u="none" strike="noStrike" baseline="0" dirty="0">
                <a:latin typeface="Sakkal Majalla" panose="02000000000000000000" pitchFamily="2" charset="-78"/>
                <a:cs typeface="Sakkal Majalla" panose="02000000000000000000" pitchFamily="2" charset="-78"/>
              </a:rPr>
              <a:t>Carol Wolfe, Jane Barnes</a:t>
            </a:r>
            <a:r>
              <a:rPr lang="ar-EG" sz="2800" b="0" i="0" u="none" strike="noStrike" baseline="0" dirty="0">
                <a:latin typeface="Sakkal Majalla" panose="02000000000000000000" pitchFamily="2" charset="-78"/>
                <a:cs typeface="Sakkal Majalla" panose="02000000000000000000" pitchFamily="2" charset="-78"/>
              </a:rPr>
              <a:t> على موزعين، وبالمحصلة، فقد أشارت التقديرات إلى أن تكلفة إنتاج وتسويق 30,000 وحدة في العام الأول تصل إلى 1.4 مليون دولار، بهامش ربح أقصى يُقدر ب 146,000 دولار، وبالتالي، تخلت كل من وولفي وبارنز </a:t>
            </a:r>
            <a:r>
              <a:rPr lang="en-US" sz="2800" b="0" i="0" u="none" strike="noStrike" baseline="0" dirty="0">
                <a:latin typeface="Sakkal Majalla" panose="02000000000000000000" pitchFamily="2" charset="-78"/>
                <a:cs typeface="Sakkal Majalla" panose="02000000000000000000" pitchFamily="2" charset="-78"/>
              </a:rPr>
              <a:t>Carol Wolfe, Jane Barnes</a:t>
            </a:r>
            <a:r>
              <a:rPr lang="ar-EG" sz="2800" b="0" i="0" u="none" strike="noStrike" baseline="0" dirty="0">
                <a:latin typeface="Sakkal Majalla" panose="02000000000000000000" pitchFamily="2" charset="-78"/>
                <a:cs typeface="Sakkal Majalla" panose="02000000000000000000" pitchFamily="2" charset="-78"/>
              </a:rPr>
              <a:t> عن فكرتهما.</a:t>
            </a:r>
          </a:p>
          <a:p>
            <a:pPr algn="just" rtl="1"/>
            <a:r>
              <a:rPr lang="ar-EG" sz="2800" b="0" i="0" u="none" strike="noStrike" baseline="0" dirty="0">
                <a:latin typeface="Sakkal Majalla" panose="02000000000000000000" pitchFamily="2" charset="-78"/>
                <a:cs typeface="Sakkal Majalla" panose="02000000000000000000" pitchFamily="2" charset="-78"/>
              </a:rPr>
              <a:t>وفي حين أن هذه القصة قد تبدو حزينة قليلًا، لكنها ليست غريبة، وهي تعكس أهميّة التعرّف على جميع الوسطاء، والوكلاء، الذين يجب على الشركة التعامل معهم.</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Freeform 8"/>
          <p:cNvSpPr/>
          <p:nvPr/>
        </p:nvSpPr>
        <p:spPr>
          <a:xfrm>
            <a:off x="430075" y="2750025"/>
            <a:ext cx="2997317" cy="1566098"/>
          </a:xfrm>
          <a:custGeom>
            <a:avLst/>
            <a:gdLst/>
            <a:ahLst/>
            <a:cxnLst/>
            <a:rect l="l" t="t" r="r" b="b"/>
            <a:pathLst>
              <a:path w="4495975" h="2349147">
                <a:moveTo>
                  <a:pt x="0" y="0"/>
                </a:moveTo>
                <a:lnTo>
                  <a:pt x="4495975" y="0"/>
                </a:lnTo>
                <a:lnTo>
                  <a:pt x="4495975" y="2349147"/>
                </a:lnTo>
                <a:lnTo>
                  <a:pt x="0" y="234914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TextBox 8">
            <a:extLst>
              <a:ext uri="{FF2B5EF4-FFF2-40B4-BE49-F238E27FC236}">
                <a16:creationId xmlns:a16="http://schemas.microsoft.com/office/drawing/2014/main" id="{E2E464DF-70DD-445A-B221-49213191CFD0}"/>
              </a:ext>
            </a:extLst>
          </p:cNvPr>
          <p:cNvSpPr txBox="1"/>
          <p:nvPr/>
        </p:nvSpPr>
        <p:spPr>
          <a:xfrm>
            <a:off x="5553139" y="916774"/>
            <a:ext cx="6115050" cy="553998"/>
          </a:xfrm>
          <a:prstGeom prst="rect">
            <a:avLst/>
          </a:prstGeom>
          <a:noFill/>
        </p:spPr>
        <p:txBody>
          <a:bodyPr wrap="square">
            <a:spAutoFit/>
          </a:bodyPr>
          <a:lstStyle/>
          <a:p>
            <a:pPr algn="just" rtl="1">
              <a:lnSpc>
                <a:spcPts val="3167"/>
              </a:lnSpc>
            </a:pPr>
            <a:r>
              <a:rPr lang="ar-EG" sz="4000" b="1" i="0" u="none" strike="noStrike" baseline="0" dirty="0">
                <a:solidFill>
                  <a:schemeClr val="accent1"/>
                </a:solidFill>
                <a:latin typeface="Sakkal Majalla" panose="02000000000000000000" pitchFamily="2" charset="-78"/>
                <a:cs typeface="Sakkal Majalla" panose="02000000000000000000" pitchFamily="2" charset="-78"/>
              </a:rPr>
              <a:t>1. المفاجآت الخارجية</a:t>
            </a:r>
          </a:p>
        </p:txBody>
      </p:sp>
    </p:spTree>
  </p:cSld>
  <p:clrMapOvr>
    <a:masterClrMapping/>
  </p:clrMapOvr>
  <mc:AlternateContent xmlns:mc="http://schemas.openxmlformats.org/markup-compatibility/2006" xmlns:p14="http://schemas.microsoft.com/office/powerpoint/2010/main">
    <mc:Choice Requires="p14">
      <p:transition spd="slow" p14:dur="2000" advTm="81574"/>
    </mc:Choice>
    <mc:Fallback xmlns="">
      <p:transition spd="slow" advTm="8157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3157064" y="1729078"/>
            <a:ext cx="8833779" cy="3447098"/>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على غرار العوامل الخارجية الأخرى، يجب على الإدارة أن تصنف العوامل المؤثرة على المنافسة حسب أهميتها، وذلك حتى تتمكن من تطوير الميزة التنافسية، والحفاظ عليها.</a:t>
            </a:r>
          </a:p>
          <a:p>
            <a:pPr algn="just" rtl="1"/>
            <a:r>
              <a:rPr lang="ar-EG" sz="2800" b="0" i="0" u="none" strike="noStrike" baseline="0" dirty="0">
                <a:latin typeface="Sakkal Majalla" panose="02000000000000000000" pitchFamily="2" charset="-78"/>
                <a:cs typeface="Sakkal Majalla" panose="02000000000000000000" pitchFamily="2" charset="-78"/>
              </a:rPr>
              <a:t>يركز التحليل التنافسي على الفرص، والتهديدات، التي قد تظهر نتيجة للتغيرات التنافسية الحالية، أو المحتملة، ويُعد تحديد المنافسين الحاليين، والمحتملين، أولى خطوات التحليل التنافسي.</a:t>
            </a:r>
          </a:p>
          <a:p>
            <a:pPr algn="just" rtl="1"/>
            <a:r>
              <a:rPr lang="ar-EG" sz="2800" b="0" i="0" u="none" strike="noStrike" baseline="0" dirty="0">
                <a:latin typeface="Sakkal Majalla" panose="02000000000000000000" pitchFamily="2" charset="-78"/>
                <a:cs typeface="Sakkal Majalla" panose="02000000000000000000" pitchFamily="2" charset="-78"/>
              </a:rPr>
              <a:t> </a:t>
            </a:r>
            <a:r>
              <a:rPr lang="ar-EG" sz="2800" b="1" i="0" u="sng" strike="noStrike" baseline="0" dirty="0">
                <a:latin typeface="Sakkal Majalla" panose="02000000000000000000" pitchFamily="2" charset="-78"/>
                <a:cs typeface="Sakkal Majalla" panose="02000000000000000000" pitchFamily="2" charset="-78"/>
              </a:rPr>
              <a:t>فعلى سبيل المثال: </a:t>
            </a:r>
            <a:r>
              <a:rPr lang="ar-EG" sz="2800" b="0" i="0" u="none" strike="noStrike" baseline="0" dirty="0">
                <a:latin typeface="Sakkal Majalla" panose="02000000000000000000" pitchFamily="2" charset="-78"/>
                <a:cs typeface="Sakkal Majalla" panose="02000000000000000000" pitchFamily="2" charset="-78"/>
              </a:rPr>
              <a:t>لو سألنا أنفسنا: من هم منافسو شركة </a:t>
            </a:r>
            <a:r>
              <a:rPr lang="en-US" sz="2800" b="0" i="0" u="none" strike="noStrike" baseline="0" dirty="0">
                <a:latin typeface="Sakkal Majalla" panose="02000000000000000000" pitchFamily="2" charset="-78"/>
                <a:cs typeface="Sakkal Majalla" panose="02000000000000000000" pitchFamily="2" charset="-78"/>
              </a:rPr>
              <a:t>General Motors</a:t>
            </a:r>
            <a:r>
              <a:rPr lang="ar-EG" sz="2800" b="0" i="0" u="none" strike="noStrike" baseline="0" dirty="0">
                <a:latin typeface="Sakkal Majalla" panose="02000000000000000000" pitchFamily="2" charset="-78"/>
                <a:cs typeface="Sakkal Majalla" panose="02000000000000000000" pitchFamily="2" charset="-78"/>
              </a:rPr>
              <a:t>؟ فسوف تضم الإجابة:</a:t>
            </a:r>
          </a:p>
          <a:p>
            <a:pPr algn="just" rtl="1"/>
            <a:r>
              <a:rPr lang="ar-EG" sz="2800" b="0" i="0" u="none" strike="noStrike" baseline="0" dirty="0">
                <a:latin typeface="Sakkal Majalla" panose="02000000000000000000" pitchFamily="2" charset="-78"/>
                <a:cs typeface="Sakkal Majalla" panose="02000000000000000000" pitchFamily="2" charset="-78"/>
              </a:rPr>
              <a:t>شركات مثل </a:t>
            </a:r>
            <a:r>
              <a:rPr lang="en-US" sz="2800" b="0" i="0" u="none" strike="noStrike" baseline="0" dirty="0">
                <a:latin typeface="Sakkal Majalla" panose="02000000000000000000" pitchFamily="2" charset="-78"/>
                <a:cs typeface="Sakkal Majalla" panose="02000000000000000000" pitchFamily="2" charset="-78"/>
              </a:rPr>
              <a:t>Toyota, Ford, Chrysler, Honda</a:t>
            </a:r>
            <a:r>
              <a:rPr lang="ar-EG" sz="2800" b="0" i="0" u="none" strike="noStrike" baseline="0" dirty="0">
                <a:latin typeface="Sakkal Majalla" panose="02000000000000000000" pitchFamily="2" charset="-78"/>
                <a:cs typeface="Sakkal Majalla" panose="02000000000000000000" pitchFamily="2" charset="-78"/>
              </a:rPr>
              <a:t>، ولكن هذه الإجابة ليست سوى البداية.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10" name="TextBox 9">
            <a:extLst>
              <a:ext uri="{FF2B5EF4-FFF2-40B4-BE49-F238E27FC236}">
                <a16:creationId xmlns:a16="http://schemas.microsoft.com/office/drawing/2014/main" id="{044D9576-758E-4DF0-8BFC-D809D072561B}"/>
              </a:ext>
            </a:extLst>
          </p:cNvPr>
          <p:cNvSpPr txBox="1"/>
          <p:nvPr/>
        </p:nvSpPr>
        <p:spPr>
          <a:xfrm>
            <a:off x="5532835" y="885830"/>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2. المنافسون</a:t>
            </a:r>
            <a:endParaRPr lang="en-US" sz="4000" dirty="0">
              <a:solidFill>
                <a:schemeClr val="accent1"/>
              </a:solidFill>
              <a:latin typeface="Sakkal Majalla" panose="02000000000000000000" pitchFamily="2" charset="-78"/>
              <a:cs typeface="Sakkal Majalla" panose="02000000000000000000" pitchFamily="2" charset="-78"/>
            </a:endParaRPr>
          </a:p>
        </p:txBody>
      </p:sp>
      <p:pic>
        <p:nvPicPr>
          <p:cNvPr id="12" name="Picture 11">
            <a:extLst>
              <a:ext uri="{FF2B5EF4-FFF2-40B4-BE49-F238E27FC236}">
                <a16:creationId xmlns:a16="http://schemas.microsoft.com/office/drawing/2014/main" id="{76F880F8-1EC6-49DC-8C03-8BA38E36F5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5045" y="2422688"/>
            <a:ext cx="2411653" cy="1806412"/>
          </a:xfrm>
          <a:prstGeom prst="rect">
            <a:avLst/>
          </a:prstGeom>
        </p:spPr>
      </p:pic>
      <p:pic>
        <p:nvPicPr>
          <p:cNvPr id="14" name="Picture 13">
            <a:extLst>
              <a:ext uri="{FF2B5EF4-FFF2-40B4-BE49-F238E27FC236}">
                <a16:creationId xmlns:a16="http://schemas.microsoft.com/office/drawing/2014/main" id="{10D4B7B5-1CCD-4F5F-A288-FD38D4F91D3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08703" y="5188402"/>
            <a:ext cx="2209514" cy="1483761"/>
          </a:xfrm>
          <a:prstGeom prst="rect">
            <a:avLst/>
          </a:prstGeom>
        </p:spPr>
      </p:pic>
      <p:pic>
        <p:nvPicPr>
          <p:cNvPr id="16" name="Picture 15">
            <a:extLst>
              <a:ext uri="{FF2B5EF4-FFF2-40B4-BE49-F238E27FC236}">
                <a16:creationId xmlns:a16="http://schemas.microsoft.com/office/drawing/2014/main" id="{86057771-2F66-4A9A-B4B8-03B2B2740F2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9865" y="5188402"/>
            <a:ext cx="1748973" cy="148376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723"/>
    </mc:Choice>
    <mc:Fallback xmlns="">
      <p:transition spd="slow" advTm="5972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242429" y="6349963"/>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289808" y="1155869"/>
            <a:ext cx="8530058" cy="560153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إن من الضروري أن يبدأ المسوّق هذا التحليل بطرح السؤال الآتي: «ما هي المعايير التي يمكن استخدامها للتعرّف على أبرز المنافسين؟ »</a:t>
            </a:r>
          </a:p>
          <a:p>
            <a:pPr algn="just" rtl="1"/>
            <a:r>
              <a:rPr lang="ar-EG" sz="2800" b="0" i="0" u="none" strike="noStrike" baseline="0" dirty="0">
                <a:latin typeface="Sakkal Majalla" panose="02000000000000000000" pitchFamily="2" charset="-78"/>
                <a:cs typeface="Sakkal Majalla" panose="02000000000000000000" pitchFamily="2" charset="-78"/>
              </a:rPr>
              <a:t>أن عملية التعرّف على المنافسين قد تكون أوسع بكثير مما تبدو عليه، وأن تضييق دائرة المنافسين بصورة كبيرة، يزيد من احتمالية ظهور منافس غير معروف، ليستولي على حصة من السوق دون سابق إنذار</a:t>
            </a:r>
            <a:r>
              <a:rPr lang="ar-EG" sz="2800" dirty="0">
                <a:latin typeface="Sakkal Majalla" panose="02000000000000000000" pitchFamily="2" charset="-78"/>
                <a:cs typeface="Sakkal Majalla" panose="02000000000000000000" pitchFamily="2" charset="-78"/>
              </a:rPr>
              <a:t>.</a:t>
            </a:r>
          </a:p>
          <a:p>
            <a:pPr algn="just" rtl="1"/>
            <a:r>
              <a:rPr lang="ar-EG" sz="2800" b="0" i="0" u="none" strike="noStrike" baseline="0" dirty="0">
                <a:latin typeface="Sakkal Majalla" panose="02000000000000000000" pitchFamily="2" charset="-78"/>
                <a:cs typeface="Sakkal Majalla" panose="02000000000000000000" pitchFamily="2" charset="-78"/>
              </a:rPr>
              <a:t>باختصار، إن المنافسة تدور حول إشباع الحاجات، والرغبات، وليس حول المنتجات، فشركة </a:t>
            </a:r>
            <a:r>
              <a:rPr lang="en-US" sz="2800" b="0" i="0" u="none" strike="noStrike" baseline="0" dirty="0">
                <a:latin typeface="Sakkal Majalla" panose="02000000000000000000" pitchFamily="2" charset="-78"/>
                <a:cs typeface="Sakkal Majalla" panose="02000000000000000000" pitchFamily="2" charset="-78"/>
              </a:rPr>
              <a:t>General Motors </a:t>
            </a:r>
            <a:r>
              <a:rPr lang="ar-EG" sz="2800" b="0" i="0" u="none" strike="noStrike" baseline="0" dirty="0">
                <a:latin typeface="Sakkal Majalla" panose="02000000000000000000" pitchFamily="2" charset="-78"/>
                <a:cs typeface="Sakkal Majalla" panose="02000000000000000000" pitchFamily="2" charset="-78"/>
              </a:rPr>
              <a:t> تسعى إلى إشباع الحاجة إلى المواصلات، بينما تسعى شركة </a:t>
            </a:r>
            <a:r>
              <a:rPr lang="en-US" sz="2800" b="0" i="0" u="none" strike="noStrike" baseline="0" dirty="0">
                <a:latin typeface="Sakkal Majalla" panose="02000000000000000000" pitchFamily="2" charset="-78"/>
                <a:cs typeface="Sakkal Majalla" panose="02000000000000000000" pitchFamily="2" charset="-78"/>
              </a:rPr>
              <a:t>Nintendo</a:t>
            </a:r>
            <a:r>
              <a:rPr lang="ar-EG" sz="2800" b="0" i="0" u="none" strike="noStrike" baseline="0" dirty="0">
                <a:latin typeface="Sakkal Majalla" panose="02000000000000000000" pitchFamily="2" charset="-78"/>
                <a:cs typeface="Sakkal Majalla" panose="02000000000000000000" pitchFamily="2" charset="-78"/>
              </a:rPr>
              <a:t> إلى إشباع الحاجة إلى الترفيه.</a:t>
            </a:r>
          </a:p>
          <a:p>
            <a:pPr algn="just" rtl="1"/>
            <a:r>
              <a:rPr lang="ar-EG" sz="2800" b="0" i="0" u="none" strike="noStrike" baseline="0" dirty="0">
                <a:latin typeface="Sakkal Majalla" panose="02000000000000000000" pitchFamily="2" charset="-78"/>
                <a:cs typeface="Sakkal Majalla" panose="02000000000000000000" pitchFamily="2" charset="-78"/>
              </a:rPr>
              <a:t>وإلى جانب التعرّف على المنافسين من وجهة نظر المستهلك، يمكن استخدام معايير أخرى مثل: الموقع الجغرافي للمنافسين، وحجمهم، وتاريخهم، وقنوات التوزيع، وأساليب التسويق لديهم.</a:t>
            </a:r>
          </a:p>
          <a:p>
            <a:pPr algn="just" rtl="1"/>
            <a:r>
              <a:rPr lang="ar-EG" sz="2800" b="0" i="0" u="none" strike="noStrike" baseline="0" dirty="0">
                <a:latin typeface="Sakkal Majalla" panose="02000000000000000000" pitchFamily="2" charset="-78"/>
                <a:cs typeface="Sakkal Majalla" panose="02000000000000000000" pitchFamily="2" charset="-78"/>
              </a:rPr>
              <a:t>كذلك يتوجب على المسوّق أن يطرح سؤالًا آخر، وهو: «ما هي المعايير التي نحتاج إليها، لنعرف إن كنا قد تعرفنا على المنافسين بصورة صحيحة؟ »</a:t>
            </a:r>
            <a:endParaRPr lang="en-US" sz="2800" dirty="0">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5C935EF1-58C4-434F-BEA3-FEB7F0C2F35A}"/>
              </a:ext>
            </a:extLst>
          </p:cNvPr>
          <p:cNvSpPr txBox="1"/>
          <p:nvPr/>
        </p:nvSpPr>
        <p:spPr>
          <a:xfrm>
            <a:off x="5726247" y="617697"/>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2. المنافسون</a:t>
            </a:r>
            <a:endParaRPr lang="en-US" sz="4000" dirty="0">
              <a:solidFill>
                <a:schemeClr val="accent1"/>
              </a:solidFill>
              <a:latin typeface="Sakkal Majalla" panose="02000000000000000000" pitchFamily="2" charset="-78"/>
              <a:cs typeface="Sakkal Majalla" panose="02000000000000000000" pitchFamily="2" charset="-78"/>
            </a:endParaRPr>
          </a:p>
        </p:txBody>
      </p:sp>
      <p:pic>
        <p:nvPicPr>
          <p:cNvPr id="12" name="Picture 11">
            <a:extLst>
              <a:ext uri="{FF2B5EF4-FFF2-40B4-BE49-F238E27FC236}">
                <a16:creationId xmlns:a16="http://schemas.microsoft.com/office/drawing/2014/main" id="{0318EFFF-1A35-46ED-9769-CA2AEE5805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0403" y="2251057"/>
            <a:ext cx="2466975" cy="1847850"/>
          </a:xfrm>
          <a:prstGeom prst="rect">
            <a:avLst/>
          </a:prstGeom>
        </p:spPr>
      </p:pic>
      <p:pic>
        <p:nvPicPr>
          <p:cNvPr id="14" name="Picture 13">
            <a:extLst>
              <a:ext uri="{FF2B5EF4-FFF2-40B4-BE49-F238E27FC236}">
                <a16:creationId xmlns:a16="http://schemas.microsoft.com/office/drawing/2014/main" id="{EA6A6E22-DF11-47D4-A118-660CA08245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2530" y="4246414"/>
            <a:ext cx="2786063" cy="68672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3498"/>
    </mc:Choice>
    <mc:Fallback xmlns="">
      <p:transition spd="slow" advTm="7349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510104" y="1241773"/>
            <a:ext cx="8383707" cy="5601533"/>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بعد التعرّف على المنافسين بصورة صحيحة، قد يكون من المفيد إجراء تقييم لهم، وفق عدد من العوامل الأخرى، المرتبطة بالمنافسة، مثل: الدخول إلى السوق، والقوة التفاوضية للمشترين، والموردين، وحالة المنافسة، وإمكانية طرح منتجات بديلة، وجميع هذه العوامل يرتبط بالمزيج التسويقي لدى الشركة، ويمكن استعمالها لإيجاد عائق يحول دون دخول المنافسين إلى السوق، أو زيادة الوعي بالعلامة التجارية، أو تصعيد النزاع على الحصة السوقية.</a:t>
            </a:r>
          </a:p>
          <a:p>
            <a:pPr algn="just" rtl="1"/>
            <a:r>
              <a:rPr lang="ar-EG" sz="2800" b="0" i="0" u="none" strike="noStrike" baseline="0" dirty="0">
                <a:latin typeface="Sakkal Majalla" panose="02000000000000000000" pitchFamily="2" charset="-78"/>
                <a:cs typeface="Sakkal Majalla" panose="02000000000000000000" pitchFamily="2" charset="-78"/>
              </a:rPr>
              <a:t>وتمثل عوائق الدخول ممارسات تجارية تهدف إلى منع الشركات الجديدة، أو القائمة، من الدخول إلى السوق، وكما مرّ معنا -سابقًا- فقد واجهت كارول وولفي</a:t>
            </a:r>
            <a:r>
              <a:rPr lang="en-US" sz="2800" b="0" i="0" u="none" strike="noStrike" baseline="0" dirty="0">
                <a:latin typeface="Sakkal Majalla" panose="02000000000000000000" pitchFamily="2" charset="-78"/>
                <a:cs typeface="Sakkal Majalla" panose="02000000000000000000" pitchFamily="2" charset="-78"/>
              </a:rPr>
              <a:t> Carol Wolfe, Jane Barnes</a:t>
            </a:r>
            <a:r>
              <a:rPr lang="ar-EG" sz="2800" b="0" i="0" u="none" strike="noStrike" baseline="0" dirty="0">
                <a:latin typeface="Sakkal Majalla" panose="02000000000000000000" pitchFamily="2" charset="-78"/>
                <a:cs typeface="Sakkal Majalla" panose="02000000000000000000" pitchFamily="2" charset="-78"/>
              </a:rPr>
              <a:t>، وجين بارنز العديد من العوائق، التي حالت دون دخولهما إلى السوق، وتتعلق عوائق الدخول إلى السوق -عادًة- برأس المال، أو مصروفات الإعلان، أو طبيعة المنتج، أو قنوات التوزيع، أو تكاليف الموردين، وفي هذا السياق فإن اليابان مهتمة بانتهاج سياسة غير رسمية، تهدف إلى وضع عوائق ثقافية، تحول دون دخول الشركات الأجنبية إلى السوق الياباني.</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444500" y="2311137"/>
            <a:ext cx="2767415" cy="2743200"/>
          </a:xfrm>
          <a:custGeom>
            <a:avLst/>
            <a:gdLst/>
            <a:ahLst/>
            <a:cxnLst/>
            <a:rect l="l" t="t" r="r" b="b"/>
            <a:pathLst>
              <a:path w="4151122" h="4114800">
                <a:moveTo>
                  <a:pt x="0" y="0"/>
                </a:moveTo>
                <a:lnTo>
                  <a:pt x="4151122" y="0"/>
                </a:lnTo>
                <a:lnTo>
                  <a:pt x="415112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204178" y="6345336"/>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E2CA0A32-059E-42F1-87C6-8D86643FDD25}"/>
              </a:ext>
            </a:extLst>
          </p:cNvPr>
          <p:cNvSpPr txBox="1"/>
          <p:nvPr/>
        </p:nvSpPr>
        <p:spPr>
          <a:xfrm>
            <a:off x="5532835" y="671511"/>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2. المنافسون</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88681"/>
    </mc:Choice>
    <mc:Fallback xmlns="">
      <p:transition spd="slow" advTm="8868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69581" y="6291604"/>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357849" y="1521596"/>
            <a:ext cx="8568965" cy="5170646"/>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تتأثر جميع أنشطة الشركة بعوامل قانونية، وأخلاقية، تحدد قواعد العمل، وتهدف القوانين، والسياسات، والأعراف، إلى التأكد من التزام المسوّقين بالتنافس القانوني، والأخلاقي في سعيهم لتوفير خدمات، ومنتجات قادرة على إشباع رغبات الزبائن، وحاجاتهم، ولذلك يجب على المسوّقين الإلمام بقوانين البلد الذي يعملون فيه، والالتزام بها، وعلى سبيل المثال: يجب على المسوّقين في الولايات المتحدة أن يكونوا على معرفة بالأمور القانونية التالية:</a:t>
            </a:r>
          </a:p>
          <a:p>
            <a:pPr marL="514350" indent="-514350" algn="just" rtl="1">
              <a:buAutoNum type="arabicPeriod"/>
            </a:pPr>
            <a:r>
              <a:rPr lang="ar-EG" sz="2800" b="1" i="0" u="none" strike="noStrike" baseline="0" dirty="0">
                <a:latin typeface="Sakkal Majalla" panose="02000000000000000000" pitchFamily="2" charset="-78"/>
                <a:cs typeface="Sakkal Majalla" panose="02000000000000000000" pitchFamily="2" charset="-78"/>
              </a:rPr>
              <a:t>السياسة المالية</a:t>
            </a:r>
          </a:p>
          <a:p>
            <a:pPr marL="514350" indent="-514350" algn="just" rtl="1">
              <a:buFontTx/>
              <a:buAutoNum type="arabicPeriod"/>
            </a:pPr>
            <a:r>
              <a:rPr lang="ar-EG" sz="2800" b="1" i="0" u="none" strike="noStrike" baseline="0" dirty="0">
                <a:latin typeface="Sakkal Majalla" panose="02000000000000000000" pitchFamily="2" charset="-78"/>
                <a:cs typeface="Sakkal Majalla" panose="02000000000000000000" pitchFamily="2" charset="-78"/>
              </a:rPr>
              <a:t>التشريعات الفدرالية</a:t>
            </a:r>
          </a:p>
          <a:p>
            <a:pPr marL="514350" indent="-514350" algn="just" rtl="1">
              <a:buFontTx/>
              <a:buAutoNum type="arabicPeriod"/>
            </a:pPr>
            <a:r>
              <a:rPr lang="ar-EG" sz="2800" b="1" i="0" strike="noStrike" baseline="0" dirty="0">
                <a:latin typeface="Sakkal Majalla" panose="02000000000000000000" pitchFamily="2" charset="-78"/>
                <a:cs typeface="Sakkal Majalla" panose="02000000000000000000" pitchFamily="2" charset="-78"/>
              </a:rPr>
              <a:t>العلاقة بين الحكومة، والصناعات المختلفة</a:t>
            </a:r>
          </a:p>
          <a:p>
            <a:pPr marL="514350" indent="-514350" algn="just" rtl="1">
              <a:buFontTx/>
              <a:buAutoNum type="arabicPeriod"/>
            </a:pPr>
            <a:r>
              <a:rPr lang="ar-EG" sz="2800" b="1" i="0" strike="noStrike" baseline="0" dirty="0">
                <a:latin typeface="Sakkal Majalla" panose="02000000000000000000" pitchFamily="2" charset="-78"/>
                <a:cs typeface="Sakkal Majalla" panose="02000000000000000000" pitchFamily="2" charset="-78"/>
              </a:rPr>
              <a:t>التشريعات الاجتماعية</a:t>
            </a:r>
          </a:p>
          <a:p>
            <a:pPr marL="514350" indent="-514350" algn="just" rtl="1">
              <a:buFontTx/>
              <a:buAutoNum type="arabicPeriod"/>
            </a:pPr>
            <a:r>
              <a:rPr lang="ar-EG" sz="2800" b="1" i="0" strike="noStrike" baseline="0" dirty="0">
                <a:latin typeface="Sakkal Majalla" panose="02000000000000000000" pitchFamily="2" charset="-78"/>
                <a:cs typeface="Sakkal Majalla" panose="02000000000000000000" pitchFamily="2" charset="-78"/>
              </a:rPr>
              <a:t>قوانين الولايات</a:t>
            </a:r>
          </a:p>
          <a:p>
            <a:pPr marL="514350" indent="-514350" algn="just" rtl="1">
              <a:buFontTx/>
              <a:buAutoNum type="arabicPeriod"/>
            </a:pPr>
            <a:r>
              <a:rPr lang="ar-EG" sz="2800" b="1" i="0" strike="noStrike" baseline="0" dirty="0">
                <a:latin typeface="Sakkal Majalla" panose="02000000000000000000" pitchFamily="2" charset="-78"/>
                <a:cs typeface="Sakkal Majalla" panose="02000000000000000000" pitchFamily="2" charset="-78"/>
              </a:rPr>
              <a:t>المؤسسات القانونية</a:t>
            </a:r>
            <a:endParaRPr lang="ar-EG" sz="2800" b="1" i="0" u="none" strike="noStrike" baseline="0" dirty="0">
              <a:latin typeface="Sakkal Majalla" panose="02000000000000000000" pitchFamily="2" charset="-78"/>
              <a:cs typeface="Sakkal Majalla" panose="02000000000000000000" pitchFamily="2" charset="-78"/>
            </a:endParaRPr>
          </a:p>
        </p:txBody>
      </p:sp>
      <p:sp>
        <p:nvSpPr>
          <p:cNvPr id="8" name="Freeform 8"/>
          <p:cNvSpPr/>
          <p:nvPr/>
        </p:nvSpPr>
        <p:spPr>
          <a:xfrm>
            <a:off x="394172" y="2136338"/>
            <a:ext cx="2678361" cy="2743200"/>
          </a:xfrm>
          <a:custGeom>
            <a:avLst/>
            <a:gdLst/>
            <a:ahLst/>
            <a:cxnLst/>
            <a:rect l="l" t="t" r="r" b="b"/>
            <a:pathLst>
              <a:path w="4017541" h="4114800">
                <a:moveTo>
                  <a:pt x="0" y="0"/>
                </a:moveTo>
                <a:lnTo>
                  <a:pt x="4017541" y="0"/>
                </a:lnTo>
                <a:lnTo>
                  <a:pt x="4017541"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E995F76D-F445-417D-A631-1834D584F22C}"/>
              </a:ext>
            </a:extLst>
          </p:cNvPr>
          <p:cNvSpPr txBox="1"/>
          <p:nvPr/>
        </p:nvSpPr>
        <p:spPr>
          <a:xfrm>
            <a:off x="5833196" y="813710"/>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3. العوامل القانونية، والأخلاقية</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89911"/>
    </mc:Choice>
    <mc:Fallback xmlns="">
      <p:transition spd="slow" advTm="8991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887310" y="2196887"/>
            <a:ext cx="3196525" cy="2743200"/>
          </a:xfrm>
          <a:custGeom>
            <a:avLst/>
            <a:gdLst/>
            <a:ahLst/>
            <a:cxnLst/>
            <a:rect l="l" t="t" r="r" b="b"/>
            <a:pathLst>
              <a:path w="4794788" h="4114800">
                <a:moveTo>
                  <a:pt x="0" y="0"/>
                </a:moveTo>
                <a:lnTo>
                  <a:pt x="4794788" y="0"/>
                </a:lnTo>
                <a:lnTo>
                  <a:pt x="479478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8" name="TextBox 8"/>
          <p:cNvSpPr txBox="1"/>
          <p:nvPr/>
        </p:nvSpPr>
        <p:spPr>
          <a:xfrm>
            <a:off x="4407180" y="1766009"/>
            <a:ext cx="7604362" cy="3877985"/>
          </a:xfrm>
          <a:prstGeom prst="rect">
            <a:avLst/>
          </a:prstGeom>
        </p:spPr>
        <p:txBody>
          <a:bodyPr lIns="0" tIns="0" rIns="0" bIns="0" rtlCol="0" anchor="t">
            <a:spAutoFit/>
          </a:bodyPr>
          <a:lstStyle/>
          <a:p>
            <a:pPr algn="just" rtl="1"/>
            <a:r>
              <a:rPr lang="ar-EG" sz="2800" b="1" i="0" u="none" strike="noStrike" baseline="0" dirty="0">
                <a:latin typeface="Sakkal Majalla" panose="02000000000000000000" pitchFamily="2" charset="-78"/>
                <a:cs typeface="Sakkal Majalla" panose="02000000000000000000" pitchFamily="2" charset="-78"/>
              </a:rPr>
              <a:t>1. السياسة المالية: </a:t>
            </a:r>
          </a:p>
          <a:p>
            <a:pPr algn="just" rtl="1"/>
            <a:r>
              <a:rPr lang="ar-EG" sz="2800" b="0" i="0" u="none" strike="noStrike" baseline="0" dirty="0">
                <a:latin typeface="Sakkal Majalla" panose="02000000000000000000" pitchFamily="2" charset="-78"/>
                <a:cs typeface="Sakkal Majalla" panose="02000000000000000000" pitchFamily="2" charset="-78"/>
              </a:rPr>
              <a:t>تتأثر القرارات التسويقية بعوامل مالية، مثل: قانون الضرائب، والمخزون النقدي، ومستوى الإنفاق الحكومي، وعلى سبيل المثال: إذا كان الكونجرس في الولايات المتحدة الأمريكيّة يخضع لسيطرة الجمهوريين، فسوف يكون أكثر ميلاً للإنفاق على المعدّات العسكرية، من الإنفاق على البيئة.</a:t>
            </a:r>
          </a:p>
          <a:p>
            <a:pPr algn="just" rtl="1"/>
            <a:r>
              <a:rPr lang="ar-EG" sz="2800" b="1" i="0" u="none" strike="noStrike" baseline="0" dirty="0">
                <a:latin typeface="Sakkal Majalla" panose="02000000000000000000" pitchFamily="2" charset="-78"/>
                <a:cs typeface="Sakkal Majalla" panose="02000000000000000000" pitchFamily="2" charset="-78"/>
              </a:rPr>
              <a:t>2. التشريعات الفدرالية: </a:t>
            </a:r>
          </a:p>
          <a:p>
            <a:pPr algn="just" rtl="1"/>
            <a:r>
              <a:rPr lang="ar-EG" sz="2800" b="0" i="0" u="none" strike="noStrike" baseline="0" dirty="0">
                <a:latin typeface="Sakkal Majalla" panose="02000000000000000000" pitchFamily="2" charset="-78"/>
                <a:cs typeface="Sakkal Majalla" panose="02000000000000000000" pitchFamily="2" charset="-78"/>
              </a:rPr>
              <a:t>تسعى التشريعات الفيدرالية إلى التأكد من إلتزام جهود التسويق بالمصداقية، والمنافسة الشريفة، والتسعير العادل. وعلى سبيل المثال: تؤثر تشريعات محاربة التدخين على صناعة السجائر، والصناعات المرتبطة بها.</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8">
            <a:extLst>
              <a:ext uri="{FF2B5EF4-FFF2-40B4-BE49-F238E27FC236}">
                <a16:creationId xmlns:a16="http://schemas.microsoft.com/office/drawing/2014/main" id="{6C10C12C-CBA9-4DFA-8684-24344CB56901}"/>
              </a:ext>
            </a:extLst>
          </p:cNvPr>
          <p:cNvSpPr txBox="1"/>
          <p:nvPr/>
        </p:nvSpPr>
        <p:spPr>
          <a:xfrm>
            <a:off x="5833196" y="1058123"/>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3. العوامل القانونية، والأخلاقية</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357564" y="1391289"/>
            <a:ext cx="8648370" cy="4739759"/>
          </a:xfrm>
          <a:prstGeom prst="rect">
            <a:avLst/>
          </a:prstGeom>
        </p:spPr>
        <p:txBody>
          <a:bodyPr wrap="square"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3. العلاقة بين الحكومة، والصناعات المختلفة: </a:t>
            </a:r>
          </a:p>
          <a:p>
            <a:pPr algn="just" rtl="1"/>
            <a:r>
              <a:rPr lang="ar-EG" sz="2800" b="0" i="0" u="none" strike="noStrike" baseline="0" dirty="0">
                <a:latin typeface="Sakkal Majalla" panose="02000000000000000000" pitchFamily="2" charset="-78"/>
                <a:cs typeface="Sakkal Majalla" panose="02000000000000000000" pitchFamily="2" charset="-78"/>
              </a:rPr>
              <a:t>تحظى بعض القطاعات مثل: الزراعة، والسكك الحديدية، وبناء السفن، وغيرها من القطاعات الأخرى بدعم الحكومة، بينما في المقابل، تتأثر قطاعات أخرى بالضرائب الجمركية المفروضة على الاستيراد، كما هو الحال في قطاع السيارات مثلاً، كذلك قد تخضع بعض القطاعات مثل: (القطارات، والنقل، والخطوط الجوية) لسيطرة الحكومة، وقد كان لتخلي الحكومة الأمريكية عن السيطرة على قطاع الخدمات، تأثير سلبي هائل على خدمات الكهرباء في كاليفورنيا في عام 2001 .</a:t>
            </a:r>
          </a:p>
          <a:p>
            <a:pPr algn="just" rtl="1"/>
            <a:r>
              <a:rPr lang="ar-EG" sz="2800" u="sng" dirty="0">
                <a:latin typeface="Sakkal Majalla" panose="02000000000000000000" pitchFamily="2" charset="-78"/>
                <a:cs typeface="Sakkal Majalla" panose="02000000000000000000" pitchFamily="2" charset="-78"/>
              </a:rPr>
              <a:t>4. </a:t>
            </a:r>
            <a:r>
              <a:rPr lang="ar-EG" sz="2800" b="1" i="0" u="sng" strike="noStrike" baseline="0" dirty="0">
                <a:latin typeface="Sakkal Majalla" panose="02000000000000000000" pitchFamily="2" charset="-78"/>
                <a:cs typeface="Sakkal Majalla" panose="02000000000000000000" pitchFamily="2" charset="-78"/>
              </a:rPr>
              <a:t>التشريعات الاجتماعية: </a:t>
            </a:r>
          </a:p>
          <a:p>
            <a:pPr algn="just" rtl="1"/>
            <a:r>
              <a:rPr lang="ar-EG" sz="2800" b="0" i="0" u="none" strike="noStrike" baseline="0" dirty="0">
                <a:latin typeface="Sakkal Majalla" panose="02000000000000000000" pitchFamily="2" charset="-78"/>
                <a:cs typeface="Sakkal Majalla" panose="02000000000000000000" pitchFamily="2" charset="-78"/>
              </a:rPr>
              <a:t>تتأثر جهود المسوّقين بمجموعة واسعة من التشريعات ذات الطابع الاجتماعي، مثل: قوانين الحقوق المدنية، وبرامج الحد من البطالة، وقوانين الحفاظ على البيئة، وقد أنفقت صناعة معالجة اللحوم مليارات الدولارات من أجل الالتزام بقوانين منع تلويث المياه.</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47254C08-2612-4194-A567-B106C747CF90}"/>
              </a:ext>
            </a:extLst>
          </p:cNvPr>
          <p:cNvSpPr txBox="1"/>
          <p:nvPr/>
        </p:nvSpPr>
        <p:spPr>
          <a:xfrm>
            <a:off x="5912316" y="754857"/>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3. العوامل القانونية، والأخلاقية</a:t>
            </a:r>
            <a:endParaRPr lang="en-US" sz="4000" dirty="0">
              <a:solidFill>
                <a:schemeClr val="accent1"/>
              </a:solidFill>
              <a:latin typeface="Sakkal Majalla" panose="02000000000000000000" pitchFamily="2" charset="-78"/>
              <a:cs typeface="Sakkal Majalla" panose="02000000000000000000" pitchFamily="2" charset="-78"/>
            </a:endParaRPr>
          </a:p>
        </p:txBody>
      </p:sp>
      <p:pic>
        <p:nvPicPr>
          <p:cNvPr id="12" name="Picture 11">
            <a:extLst>
              <a:ext uri="{FF2B5EF4-FFF2-40B4-BE49-F238E27FC236}">
                <a16:creationId xmlns:a16="http://schemas.microsoft.com/office/drawing/2014/main" id="{AC101E0F-BE99-4BCF-AD51-D1C4815F74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47354" y="500899"/>
            <a:ext cx="10452272" cy="587940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7373"/>
    </mc:Choice>
    <mc:Fallback xmlns="">
      <p:transition spd="slow" advTm="13737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41392" y="2136338"/>
            <a:ext cx="8485422" cy="2585323"/>
          </a:xfrm>
          <a:prstGeom prst="rect">
            <a:avLst/>
          </a:prstGeom>
        </p:spPr>
        <p:txBody>
          <a:bodyPr lIns="0" tIns="0" rIns="0" bIns="0" rtlCol="0" anchor="t">
            <a:spAutoFit/>
          </a:bodyPr>
          <a:lstStyle/>
          <a:p>
            <a:pPr algn="just" rtl="1"/>
            <a:r>
              <a:rPr lang="ar-EG" sz="2800" b="1" u="sng" dirty="0">
                <a:latin typeface="Sakkal Majalla" panose="02000000000000000000" pitchFamily="2" charset="-78"/>
                <a:cs typeface="Sakkal Majalla" panose="02000000000000000000" pitchFamily="2" charset="-78"/>
              </a:rPr>
              <a:t>5. </a:t>
            </a:r>
            <a:r>
              <a:rPr lang="ar-EG" sz="2800" b="1" i="0" u="sng" strike="noStrike" baseline="0" dirty="0">
                <a:latin typeface="Sakkal Majalla" panose="02000000000000000000" pitchFamily="2" charset="-78"/>
                <a:cs typeface="Sakkal Majalla" panose="02000000000000000000" pitchFamily="2" charset="-78"/>
              </a:rPr>
              <a:t>قوانين الولايات: </a:t>
            </a:r>
          </a:p>
          <a:p>
            <a:pPr algn="just" rtl="1"/>
            <a:r>
              <a:rPr lang="ar-EG" sz="2800" b="0" i="0" u="none" strike="noStrike" baseline="0" dirty="0">
                <a:latin typeface="Sakkal Majalla" panose="02000000000000000000" pitchFamily="2" charset="-78"/>
                <a:cs typeface="Sakkal Majalla" panose="02000000000000000000" pitchFamily="2" charset="-78"/>
              </a:rPr>
              <a:t>تؤثر قوانين الولايات على عمل المسوّقين من نواحٍ عديدة على سبيل المثال: لا تستطيع شركات الخدمات في ولاية </a:t>
            </a:r>
            <a:r>
              <a:rPr lang="ar-EG" sz="2800" b="1" i="0" u="none" strike="noStrike" baseline="0" dirty="0">
                <a:latin typeface="Sakkal Majalla" panose="02000000000000000000" pitchFamily="2" charset="-78"/>
                <a:cs typeface="Sakkal Majalla" panose="02000000000000000000" pitchFamily="2" charset="-78"/>
              </a:rPr>
              <a:t>أوريغون</a:t>
            </a:r>
            <a:r>
              <a:rPr lang="ar-EG" sz="2800" b="0" i="0" u="none" strike="noStrike" baseline="0" dirty="0">
                <a:latin typeface="Sakkal Majalla" panose="02000000000000000000" pitchFamily="2" charset="-78"/>
                <a:cs typeface="Sakkal Majalla" panose="02000000000000000000" pitchFamily="2" charset="-78"/>
              </a:rPr>
              <a:t>، إنفاق أكثر من نصف الدخل الإجمالي على الإعلانات، أما ولاية </a:t>
            </a:r>
            <a:r>
              <a:rPr lang="ar-EG" sz="2800" b="1" i="0" u="none" strike="noStrike" baseline="0" dirty="0">
                <a:latin typeface="Sakkal Majalla" panose="02000000000000000000" pitchFamily="2" charset="-78"/>
                <a:cs typeface="Sakkal Majalla" panose="02000000000000000000" pitchFamily="2" charset="-78"/>
              </a:rPr>
              <a:t>كاليفورنيا</a:t>
            </a:r>
            <a:r>
              <a:rPr lang="ar-EG" sz="2800" b="0" i="0" u="none" strike="noStrike" baseline="0" dirty="0">
                <a:latin typeface="Sakkal Majalla" panose="02000000000000000000" pitchFamily="2" charset="-78"/>
                <a:cs typeface="Sakkal Majalla" panose="02000000000000000000" pitchFamily="2" charset="-78"/>
              </a:rPr>
              <a:t>، فقد سنّت قانونًا لتقليل استهلاك الطاقة بواسطة الثلاجات، ومكيّفات الهواء، وفي ولاية </a:t>
            </a:r>
            <a:r>
              <a:rPr lang="ar-EG" sz="2800" b="1" i="0" u="none" strike="noStrike" baseline="0" dirty="0">
                <a:latin typeface="Sakkal Majalla" panose="02000000000000000000" pitchFamily="2" charset="-78"/>
                <a:cs typeface="Sakkal Majalla" panose="02000000000000000000" pitchFamily="2" charset="-78"/>
              </a:rPr>
              <a:t>نيو جيرسي</a:t>
            </a:r>
            <a:r>
              <a:rPr lang="ar-EG" sz="2800" b="0" i="0" u="none" strike="noStrike" baseline="0" dirty="0">
                <a:latin typeface="Sakkal Majalla" panose="02000000000000000000" pitchFamily="2" charset="-78"/>
                <a:cs typeface="Sakkal Majalla" panose="02000000000000000000" pitchFamily="2" charset="-78"/>
              </a:rPr>
              <a:t>، دفعت تسع شركات متخصصة في إنتاج الألبان أكثر من 9 مليون دولار لتسوية دعوة قضائية تستهدف تحديد الأسعار.</a:t>
            </a: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5C7C0217-29C3-4A24-BFB3-4AE7D9C53388}"/>
              </a:ext>
            </a:extLst>
          </p:cNvPr>
          <p:cNvSpPr txBox="1"/>
          <p:nvPr/>
        </p:nvSpPr>
        <p:spPr>
          <a:xfrm>
            <a:off x="5833196" y="1072411"/>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3. العوامل القانونية، والأخلاقية</a:t>
            </a:r>
            <a:endParaRPr lang="en-US" sz="4000" dirty="0">
              <a:solidFill>
                <a:schemeClr val="accent1"/>
              </a:solidFill>
              <a:latin typeface="Sakkal Majalla" panose="02000000000000000000" pitchFamily="2" charset="-78"/>
              <a:cs typeface="Sakkal Majalla" panose="02000000000000000000" pitchFamily="2" charset="-78"/>
            </a:endParaRPr>
          </a:p>
        </p:txBody>
      </p:sp>
      <p:pic>
        <p:nvPicPr>
          <p:cNvPr id="12" name="Picture 11">
            <a:extLst>
              <a:ext uri="{FF2B5EF4-FFF2-40B4-BE49-F238E27FC236}">
                <a16:creationId xmlns:a16="http://schemas.microsoft.com/office/drawing/2014/main" id="{473BB51A-F435-40F4-A716-2116C7AA43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46519" y="850384"/>
            <a:ext cx="9168407" cy="515722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0908"/>
    </mc:Choice>
    <mc:Fallback xmlns="">
      <p:transition spd="slow" advTm="14090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62102" y="2262425"/>
            <a:ext cx="8485422" cy="1723549"/>
          </a:xfrm>
          <a:prstGeom prst="rect">
            <a:avLst/>
          </a:prstGeom>
        </p:spPr>
        <p:txBody>
          <a:bodyPr lIns="0" tIns="0" rIns="0" bIns="0" rtlCol="0" anchor="t">
            <a:spAutoFit/>
          </a:bodyPr>
          <a:lstStyle/>
          <a:p>
            <a:pPr algn="just" rtl="1"/>
            <a:r>
              <a:rPr lang="ar-EG" sz="2800" b="1" u="sng" dirty="0">
                <a:latin typeface="Sakkal Majalla" panose="02000000000000000000" pitchFamily="2" charset="-78"/>
                <a:cs typeface="Sakkal Majalla" panose="02000000000000000000" pitchFamily="2" charset="-78"/>
              </a:rPr>
              <a:t>6. </a:t>
            </a:r>
            <a:r>
              <a:rPr lang="ar-EG" sz="2800" b="1" i="0" u="sng" strike="noStrike" baseline="0" dirty="0">
                <a:latin typeface="Sakkal Majalla" panose="02000000000000000000" pitchFamily="2" charset="-78"/>
                <a:cs typeface="Sakkal Majalla" panose="02000000000000000000" pitchFamily="2" charset="-78"/>
              </a:rPr>
              <a:t>المؤسسات القانونية: </a:t>
            </a:r>
          </a:p>
          <a:p>
            <a:pPr algn="just" rtl="1"/>
            <a:r>
              <a:rPr lang="ar-EG" sz="2800" b="0" i="0" u="none" strike="noStrike" baseline="0" dirty="0">
                <a:latin typeface="Sakkal Majalla" panose="02000000000000000000" pitchFamily="2" charset="-78"/>
                <a:cs typeface="Sakkal Majalla" panose="02000000000000000000" pitchFamily="2" charset="-78"/>
              </a:rPr>
              <a:t>تتابع المؤسسات القانونية التابعة للحكومة باستمرار، الأنشطة التسويقية، وانتهاكاتها للقانون، ومن أمثلة هذه المؤسسات: مكتب النائب العام للولايات المتحدة، والغرفة التجارية الفيدرالية، ودائرة سلامة المنتجات الاستهلاكيّة.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5C7C0217-29C3-4A24-BFB3-4AE7D9C53388}"/>
              </a:ext>
            </a:extLst>
          </p:cNvPr>
          <p:cNvSpPr txBox="1"/>
          <p:nvPr/>
        </p:nvSpPr>
        <p:spPr>
          <a:xfrm>
            <a:off x="5833196" y="1072411"/>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3. العوامل القانونية، والأخلاقية</a:t>
            </a:r>
            <a:endParaRPr lang="en-US" sz="4000" dirty="0">
              <a:solidFill>
                <a:schemeClr val="accent1"/>
              </a:solidFill>
              <a:latin typeface="Sakkal Majalla" panose="02000000000000000000" pitchFamily="2" charset="-78"/>
              <a:cs typeface="Sakkal Majalla" panose="02000000000000000000" pitchFamily="2" charset="-78"/>
            </a:endParaRPr>
          </a:p>
        </p:txBody>
      </p:sp>
      <p:pic>
        <p:nvPicPr>
          <p:cNvPr id="11" name="Picture 10">
            <a:extLst>
              <a:ext uri="{FF2B5EF4-FFF2-40B4-BE49-F238E27FC236}">
                <a16:creationId xmlns:a16="http://schemas.microsoft.com/office/drawing/2014/main" id="{00246363-0A90-40B5-9D55-BD1459CDCE2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74208" y="674333"/>
            <a:ext cx="9794369" cy="5509333"/>
          </a:xfrm>
          <a:prstGeom prst="rect">
            <a:avLst/>
          </a:prstGeom>
        </p:spPr>
      </p:pic>
    </p:spTree>
    <p:extLst>
      <p:ext uri="{BB962C8B-B14F-4D97-AF65-F5344CB8AC3E}">
        <p14:creationId xmlns:p14="http://schemas.microsoft.com/office/powerpoint/2010/main" val="714923928"/>
      </p:ext>
    </p:extLst>
  </p:cSld>
  <p:clrMapOvr>
    <a:masterClrMapping/>
  </p:clrMapOvr>
  <mc:AlternateContent xmlns:mc="http://schemas.openxmlformats.org/markup-compatibility/2006" xmlns:p14="http://schemas.microsoft.com/office/powerpoint/2010/main">
    <mc:Choice Requires="p14">
      <p:transition spd="slow" p14:dur="2000" advTm="140908"/>
    </mc:Choice>
    <mc:Fallback xmlns="">
      <p:transition spd="slow" advTm="14090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694416" y="2026001"/>
            <a:ext cx="7232398" cy="3016210"/>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في الحقيقة لا يوجد جانب من جوانب عمل الشركات إلا ويتأثر بقانون واحد أو أكثر، لذا فمن المستحيل أن نناقش جميع هذه القوانين في ظل المساحة المحدودة لدينا، ولكننا سوف نتطرق باختصار إلى </a:t>
            </a:r>
            <a:r>
              <a:rPr lang="ar-EG" sz="2800" b="1" i="0" u="sng" strike="noStrike" baseline="0" dirty="0">
                <a:latin typeface="Sakkal Majalla" panose="02000000000000000000" pitchFamily="2" charset="-78"/>
                <a:cs typeface="Sakkal Majalla" panose="02000000000000000000" pitchFamily="2" charset="-78"/>
              </a:rPr>
              <a:t>أبرز ثلاثة مجالات قانونية تؤثر على مجال التسويق، وهي: </a:t>
            </a:r>
          </a:p>
          <a:p>
            <a:pPr algn="just" rtl="1"/>
            <a:r>
              <a:rPr lang="ar-EG" sz="2800" b="1" i="0" u="none" strike="noStrike" baseline="0" dirty="0">
                <a:latin typeface="Sakkal Majalla" panose="02000000000000000000" pitchFamily="2" charset="-78"/>
                <a:cs typeface="Sakkal Majalla" panose="02000000000000000000" pitchFamily="2" charset="-78"/>
              </a:rPr>
              <a:t>أ.     مسؤولية المنتج</a:t>
            </a:r>
            <a:r>
              <a:rPr lang="ar-EG" sz="2800" b="1" dirty="0">
                <a:latin typeface="Sakkal Majalla" panose="02000000000000000000" pitchFamily="2" charset="-78"/>
                <a:cs typeface="Sakkal Majalla" panose="02000000000000000000" pitchFamily="2" charset="-78"/>
              </a:rPr>
              <a:t>.</a:t>
            </a:r>
            <a:endParaRPr lang="ar-EG" sz="2800" b="1" i="0" u="none" strike="noStrike" baseline="0" dirty="0">
              <a:latin typeface="Sakkal Majalla" panose="02000000000000000000" pitchFamily="2" charset="-78"/>
              <a:cs typeface="Sakkal Majalla" panose="02000000000000000000" pitchFamily="2" charset="-78"/>
            </a:endParaRPr>
          </a:p>
          <a:p>
            <a:pPr algn="just" rtl="1"/>
            <a:r>
              <a:rPr lang="ar-EG" sz="2800" b="1" i="0" u="none" strike="noStrike" baseline="0" dirty="0">
                <a:latin typeface="Sakkal Majalla" panose="02000000000000000000" pitchFamily="2" charset="-78"/>
                <a:cs typeface="Sakkal Majalla" panose="02000000000000000000" pitchFamily="2" charset="-78"/>
              </a:rPr>
              <a:t>ب.  رفع القيود الحكومية</a:t>
            </a:r>
            <a:r>
              <a:rPr lang="ar-EG" sz="2800" b="1" dirty="0">
                <a:latin typeface="Sakkal Majalla" panose="02000000000000000000" pitchFamily="2" charset="-78"/>
                <a:cs typeface="Sakkal Majalla" panose="02000000000000000000" pitchFamily="2" charset="-78"/>
              </a:rPr>
              <a:t>.</a:t>
            </a:r>
            <a:endParaRPr lang="ar-EG" sz="2800" b="1" i="0" u="none" strike="noStrike" baseline="0" dirty="0">
              <a:latin typeface="Sakkal Majalla" panose="02000000000000000000" pitchFamily="2" charset="-78"/>
              <a:cs typeface="Sakkal Majalla" panose="02000000000000000000" pitchFamily="2" charset="-78"/>
            </a:endParaRPr>
          </a:p>
          <a:p>
            <a:pPr algn="just" rtl="1"/>
            <a:r>
              <a:rPr lang="ar-EG" sz="2800" b="1" i="0" u="none" strike="noStrike" baseline="0" dirty="0">
                <a:latin typeface="Sakkal Majalla" panose="02000000000000000000" pitchFamily="2" charset="-78"/>
                <a:cs typeface="Sakkal Majalla" panose="02000000000000000000" pitchFamily="2" charset="-78"/>
              </a:rPr>
              <a:t>ج.   حماية المستهلك.</a:t>
            </a:r>
            <a:endParaRPr lang="en-US" sz="2800" b="1"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333002" y="2367890"/>
            <a:ext cx="2678049" cy="2743200"/>
          </a:xfrm>
          <a:custGeom>
            <a:avLst/>
            <a:gdLst/>
            <a:ahLst/>
            <a:cxnLst/>
            <a:rect l="l" t="t" r="r" b="b"/>
            <a:pathLst>
              <a:path w="4017073" h="4114800">
                <a:moveTo>
                  <a:pt x="0" y="0"/>
                </a:moveTo>
                <a:lnTo>
                  <a:pt x="4017074" y="0"/>
                </a:lnTo>
                <a:lnTo>
                  <a:pt x="4017074"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5E4F3B40-C4F2-4822-A85A-0FC28FE8387F}"/>
              </a:ext>
            </a:extLst>
          </p:cNvPr>
          <p:cNvSpPr txBox="1"/>
          <p:nvPr/>
        </p:nvSpPr>
        <p:spPr>
          <a:xfrm>
            <a:off x="5833196" y="1058123"/>
            <a:ext cx="6093618" cy="707886"/>
          </a:xfrm>
          <a:prstGeom prst="rect">
            <a:avLst/>
          </a:prstGeom>
          <a:noFill/>
        </p:spPr>
        <p:txBody>
          <a:bodyPr wrap="square">
            <a:spAutoFit/>
          </a:bodyPr>
          <a:lstStyle/>
          <a:p>
            <a:pPr algn="r" rtl="1"/>
            <a:r>
              <a:rPr lang="ar-EG" sz="4000" b="1" i="0" u="none" strike="noStrike" baseline="0" dirty="0">
                <a:solidFill>
                  <a:schemeClr val="accent1"/>
                </a:solidFill>
                <a:latin typeface="Sakkal Majalla" panose="02000000000000000000" pitchFamily="2" charset="-78"/>
                <a:cs typeface="Sakkal Majalla" panose="02000000000000000000" pitchFamily="2" charset="-78"/>
              </a:rPr>
              <a:t>3. العوامل القانونية، والأخلاقية</a:t>
            </a:r>
            <a:endParaRPr lang="en-US" sz="4000" dirty="0">
              <a:solidFill>
                <a:schemeClr val="accent1"/>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3165"/>
    </mc:Choice>
    <mc:Fallback xmlns="">
      <p:transition spd="slow" advTm="3316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928938" y="1634954"/>
            <a:ext cx="9082631" cy="4308872"/>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لقد أصبحت المحاكم تحمّل البائعين بصورة متزايدة المسؤولية عن أمان منتجاتهم، وبصفة عامّة تحمّل المحاكم في الولايات المتحدة المُنتِجين المسؤولية الكاملة عن أي عيب في المنتَج، يتسبب بإصابات خلال استخدامه الطبيعي، كذلك قد يتحمّل المُنتجون المسؤولية إن كان تصميم المنتج، أو بناؤه، أو تعليمات تشغيله، أو تحذيرات الأمان، تجعل منه منتجًا خطير الاستخدام. </a:t>
            </a:r>
          </a:p>
          <a:p>
            <a:pPr algn="just" rtl="1"/>
            <a:r>
              <a:rPr lang="ar-EG" sz="2800" b="0" i="0" u="none" strike="noStrike" baseline="0" dirty="0">
                <a:latin typeface="Sakkal Majalla" panose="02000000000000000000" pitchFamily="2" charset="-78"/>
                <a:cs typeface="Sakkal Majalla" panose="02000000000000000000" pitchFamily="2" charset="-78"/>
              </a:rPr>
              <a:t>رجلان من ولاية </a:t>
            </a:r>
            <a:r>
              <a:rPr lang="ar-EG" sz="2800" b="1" i="0" u="none" strike="noStrike" baseline="0" dirty="0">
                <a:latin typeface="Sakkal Majalla" panose="02000000000000000000" pitchFamily="2" charset="-78"/>
                <a:cs typeface="Sakkal Majalla" panose="02000000000000000000" pitchFamily="2" charset="-78"/>
              </a:rPr>
              <a:t>ماريلاند الأمريكية</a:t>
            </a:r>
            <a:r>
              <a:rPr lang="ar-EG" sz="2800" b="0" i="0" u="none" strike="noStrike" baseline="0" dirty="0">
                <a:latin typeface="Sakkal Majalla" panose="02000000000000000000" pitchFamily="2" charset="-78"/>
                <a:cs typeface="Sakkal Majalla" panose="02000000000000000000" pitchFamily="2" charset="-78"/>
              </a:rPr>
              <a:t>، قررا استخدام مجفف الغسيل لتجفيف منطاد، فانفجر المجفف، وتسبب بإصابتهما، فرفعا دعوة قضائية </a:t>
            </a:r>
            <a:r>
              <a:rPr lang="ar-EG" sz="2800" b="0" i="0" u="none" strike="noStrike" baseline="0">
                <a:latin typeface="Sakkal Majalla" panose="02000000000000000000" pitchFamily="2" charset="-78"/>
                <a:cs typeface="Sakkal Majalla" panose="02000000000000000000" pitchFamily="2" charset="-78"/>
              </a:rPr>
              <a:t>ضد الشركة </a:t>
            </a:r>
            <a:r>
              <a:rPr lang="ar-EG" sz="2800">
                <a:latin typeface="Sakkal Majalla" panose="02000000000000000000" pitchFamily="2" charset="-78"/>
                <a:cs typeface="Sakkal Majalla" panose="02000000000000000000" pitchFamily="2" charset="-78"/>
              </a:rPr>
              <a:t>وفاز بها. </a:t>
            </a:r>
          </a:p>
          <a:p>
            <a:pPr algn="just" rtl="1"/>
            <a:r>
              <a:rPr lang="ar-EG" sz="2800" dirty="0">
                <a:latin typeface="Sakkal Majalla" panose="02000000000000000000" pitchFamily="2" charset="-78"/>
                <a:cs typeface="Sakkal Majalla" panose="02000000000000000000" pitchFamily="2" charset="-78"/>
              </a:rPr>
              <a:t>طفل عمره عامان</a:t>
            </a:r>
            <a:r>
              <a:rPr lang="ar-EG" sz="2800" b="0" i="0" u="none" strike="noStrike" baseline="0" dirty="0">
                <a:latin typeface="Sakkal Majalla" panose="02000000000000000000" pitchFamily="2" charset="-78"/>
                <a:cs typeface="Sakkal Majalla" panose="02000000000000000000" pitchFamily="2" charset="-78"/>
              </a:rPr>
              <a:t> يُعالج من تشنج الشعب الهوائية، لكونه أعطي جرعة زائدة، مما تسبب له بضرر في الدماغ، ورغم أن طاقم المستشفى قد تجاوز مستوى الجرعة المحدد بواسطة شركة الأدوية، إلا أن والدي الطفل نجحا في مقاضاة تلك الشركة.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37083" y="2382869"/>
            <a:ext cx="2591855" cy="2355348"/>
          </a:xfrm>
          <a:custGeom>
            <a:avLst/>
            <a:gdLst/>
            <a:ahLst/>
            <a:cxnLst/>
            <a:rect l="l" t="t" r="r" b="b"/>
            <a:pathLst>
              <a:path w="4527978" h="4114800">
                <a:moveTo>
                  <a:pt x="0" y="0"/>
                </a:moveTo>
                <a:lnTo>
                  <a:pt x="4527978" y="0"/>
                </a:lnTo>
                <a:lnTo>
                  <a:pt x="452797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9"/>
          <p:cNvSpPr txBox="1"/>
          <p:nvPr/>
        </p:nvSpPr>
        <p:spPr>
          <a:xfrm>
            <a:off x="3943350" y="913566"/>
            <a:ext cx="7814834" cy="596317"/>
          </a:xfrm>
          <a:prstGeom prst="rect">
            <a:avLst/>
          </a:prstGeom>
        </p:spPr>
        <p:txBody>
          <a:bodyPr wrap="square" lIns="0" tIns="0" rIns="0" bIns="0" rtlCol="0" anchor="t">
            <a:spAutoFit/>
          </a:bodyPr>
          <a:lstStyle/>
          <a:p>
            <a:pPr marL="388640" lvl="1" algn="just" rtl="1">
              <a:lnSpc>
                <a:spcPts val="4622"/>
              </a:lnSpc>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أ.  مسؤولية المنتج</a:t>
            </a:r>
            <a:endParaRPr lang="en-US" sz="4000" b="1"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44894"/>
    </mc:Choice>
    <mc:Fallback xmlns="">
      <p:transition spd="slow" advTm="14489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850021" y="1943349"/>
            <a:ext cx="2343415" cy="2844813"/>
          </a:xfrm>
          <a:custGeom>
            <a:avLst/>
            <a:gdLst/>
            <a:ahLst/>
            <a:cxnLst/>
            <a:rect l="l" t="t" r="r" b="b"/>
            <a:pathLst>
              <a:path w="4350841" h="5281749">
                <a:moveTo>
                  <a:pt x="0" y="0"/>
                </a:moveTo>
                <a:lnTo>
                  <a:pt x="4350841" y="0"/>
                </a:lnTo>
                <a:lnTo>
                  <a:pt x="4350841" y="5281749"/>
                </a:lnTo>
                <a:lnTo>
                  <a:pt x="0" y="5281749"/>
                </a:lnTo>
                <a:lnTo>
                  <a:pt x="0" y="0"/>
                </a:lnTo>
                <a:close/>
              </a:path>
            </a:pathLst>
          </a:custGeom>
          <a:blipFill>
            <a:blip r:embed="rId4"/>
            <a:stretch>
              <a:fillRect/>
            </a:stretch>
          </a:blipFill>
        </p:spPr>
      </p:sp>
      <p:sp>
        <p:nvSpPr>
          <p:cNvPr id="7" name="TextBox 7"/>
          <p:cNvSpPr txBox="1"/>
          <p:nvPr/>
        </p:nvSpPr>
        <p:spPr>
          <a:xfrm>
            <a:off x="-183627" y="6349288"/>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4043457" y="2073095"/>
            <a:ext cx="7822759" cy="3016210"/>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يُقصد برفع القيود الحكومية؛ تخفيف قيود الحكومة، أو إزالتها كليًا عن القطاعات التي تمثل «احتكارًا طبيعيًا » مثل قطاع الهاتف، أو الخدمات الأساسية العامة، مثل: الخطوط الجويّة، وشاحنات النقل، وعندما تخضع هذه المجالات للقيود الحكومية، فإنها تكون محميّة من المنافسة.</a:t>
            </a:r>
          </a:p>
          <a:p>
            <a:pPr algn="just" rtl="1"/>
            <a:r>
              <a:rPr lang="ar-EG" sz="2800" b="1" i="0" u="sng" strike="noStrike" baseline="0" dirty="0">
                <a:latin typeface="Sakkal Majalla" panose="02000000000000000000" pitchFamily="2" charset="-78"/>
                <a:cs typeface="Sakkal Majalla" panose="02000000000000000000" pitchFamily="2" charset="-78"/>
              </a:rPr>
              <a:t>فعلى سبيل المثال:</a:t>
            </a:r>
            <a:r>
              <a:rPr lang="ar-EG" sz="2800" b="1" i="0"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منع مجلس الطيران المدني الأمريكي إنشاء أي خط طيران جديد لأكثر من 40 عامًا، ولم يكن باستطاعة الطائرات إلا أن تحلق وفق المسارات المحددة لها بواسطة المجلس.</a:t>
            </a:r>
          </a:p>
        </p:txBody>
      </p:sp>
      <p:sp>
        <p:nvSpPr>
          <p:cNvPr id="9" name="TextBox 9"/>
          <p:cNvSpPr txBox="1"/>
          <p:nvPr/>
        </p:nvSpPr>
        <p:spPr>
          <a:xfrm>
            <a:off x="6897572" y="1155869"/>
            <a:ext cx="4860528" cy="490519"/>
          </a:xfrm>
          <a:prstGeom prst="rect">
            <a:avLst/>
          </a:prstGeom>
        </p:spPr>
        <p:txBody>
          <a:bodyPr lIns="0" tIns="0" rIns="0" bIns="0" rtlCol="0" anchor="t">
            <a:spAutoFit/>
          </a:bodyPr>
          <a:lstStyle/>
          <a:p>
            <a:pPr algn="r" rtl="1">
              <a:lnSpc>
                <a:spcPts val="3520"/>
              </a:lnSpc>
              <a:spcBef>
                <a:spcPct val="0"/>
              </a:spcBef>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ب.  رفع القيود الحكومية</a:t>
            </a:r>
            <a:endParaRPr lang="en-US" sz="4000" b="1" spc="27"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412677899"/>
      </p:ext>
    </p:extLst>
  </p:cSld>
  <p:clrMapOvr>
    <a:masterClrMapping/>
  </p:clrMapOvr>
  <mc:AlternateContent xmlns:mc="http://schemas.openxmlformats.org/markup-compatibility/2006" xmlns:p14="http://schemas.microsoft.com/office/powerpoint/2010/main">
    <mc:Choice Requires="p14">
      <p:transition spd="slow" p14:dur="2000" advTm="83478"/>
    </mc:Choice>
    <mc:Fallback xmlns="">
      <p:transition spd="slow" advTm="8347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911619" y="1752238"/>
            <a:ext cx="2343415" cy="2844813"/>
          </a:xfrm>
          <a:custGeom>
            <a:avLst/>
            <a:gdLst/>
            <a:ahLst/>
            <a:cxnLst/>
            <a:rect l="l" t="t" r="r" b="b"/>
            <a:pathLst>
              <a:path w="4350841" h="5281749">
                <a:moveTo>
                  <a:pt x="0" y="0"/>
                </a:moveTo>
                <a:lnTo>
                  <a:pt x="4350841" y="0"/>
                </a:lnTo>
                <a:lnTo>
                  <a:pt x="4350841" y="5281749"/>
                </a:lnTo>
                <a:lnTo>
                  <a:pt x="0" y="5281749"/>
                </a:lnTo>
                <a:lnTo>
                  <a:pt x="0" y="0"/>
                </a:lnTo>
                <a:close/>
              </a:path>
            </a:pathLst>
          </a:custGeom>
          <a:blipFill>
            <a:blip r:embed="rId4"/>
            <a:stretch>
              <a:fillRect/>
            </a:stretch>
          </a:blipFill>
        </p:spPr>
      </p:sp>
      <p:sp>
        <p:nvSpPr>
          <p:cNvPr id="7" name="TextBox 7"/>
          <p:cNvSpPr txBox="1"/>
          <p:nvPr/>
        </p:nvSpPr>
        <p:spPr>
          <a:xfrm>
            <a:off x="-183627" y="6349288"/>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4314920" y="1705451"/>
            <a:ext cx="7551296" cy="3447098"/>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ولكن، بمرور الوقت، ازدادت الأمور سوءًا، إذ لم يكن لدى الشركات المحميّة من المنافسة أي سبب لتقليص التكاليف، وركّزت بدلًا من ذلك على محاولة التأثير على صنّاع القرار، لإصدار قرارات في صالحها، كذلك سعت هذه الشركات إلى رفع الأسعار، وتقليل الاستثمارات الجديدة، وهو ما أدى إلى رفع التكاليف، وتراجع جودة الخدمة.</a:t>
            </a:r>
          </a:p>
          <a:p>
            <a:pPr algn="just" rtl="1"/>
            <a:r>
              <a:rPr lang="ar-EG" sz="2800" b="0" i="0" u="none" strike="noStrike" baseline="0" dirty="0">
                <a:latin typeface="Sakkal Majalla" panose="02000000000000000000" pitchFamily="2" charset="-78"/>
                <a:cs typeface="Sakkal Majalla" panose="02000000000000000000" pitchFamily="2" charset="-78"/>
              </a:rPr>
              <a:t>لقد خضعت العديد من المجالات مثل: الخطوط الجوية، والمصارف، والسكك الحديدية، والاتصالات، وشاحنات النقل، لقيود الحكومة لفترة طويلة للغاية، لذلك أحدث رفع القيود الحكومية صدمة كبيرة في السوق.</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6826135" y="910609"/>
            <a:ext cx="4860528" cy="490519"/>
          </a:xfrm>
          <a:prstGeom prst="rect">
            <a:avLst/>
          </a:prstGeom>
        </p:spPr>
        <p:txBody>
          <a:bodyPr lIns="0" tIns="0" rIns="0" bIns="0" rtlCol="0" anchor="t">
            <a:spAutoFit/>
          </a:bodyPr>
          <a:lstStyle/>
          <a:p>
            <a:pPr algn="r" rtl="1">
              <a:lnSpc>
                <a:spcPts val="3520"/>
              </a:lnSpc>
              <a:spcBef>
                <a:spcPct val="0"/>
              </a:spcBef>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ب.  رفع القيود الحكومية</a:t>
            </a:r>
            <a:endParaRPr lang="en-US" sz="4000" b="1" spc="27"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2606"/>
    </mc:Choice>
    <mc:Fallback xmlns="">
      <p:transition spd="slow" advTm="9260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686300" y="2144331"/>
            <a:ext cx="7133565" cy="3447098"/>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فقد شهدت جميع هذه المجالات ولادة العديد من المنافسين الجُدد، الذين حاولوا استغلال الفرص التي نتجت عن رفع القيود الحكومية، وفي حين أنه لم تستطع جميع هذه الشركات تحقيق النجاح، لكن المحصلة النهائية كانت اشتداد المنافسة، وانخفاض الأسعار (أحيانًا إلى ما دون قيمة التكلفة)، فيما عانت كثير من الشركات التي كانت مستقرة في يوم من الأيام من خسائر مالية كبيرة. ومع رفع القيود الحكومية، اشتدت وتيرة المنافسة في ظل تخفيف القيود عن الأسعار، أو إزالتها بالكامل.</a:t>
            </a:r>
            <a:endParaRPr lang="en-US" sz="2800" dirty="0">
              <a:solidFill>
                <a:srgbClr val="0D0D0D"/>
              </a:solidFill>
              <a:latin typeface="Sakkal Majalla" panose="02000000000000000000" pitchFamily="2" charset="-78"/>
              <a:cs typeface="Sakkal Majalla" panose="02000000000000000000" pitchFamily="2" charset="-78"/>
            </a:endParaRPr>
          </a:p>
          <a:p>
            <a:pPr algn="just" rtl="1"/>
            <a:endParaRPr lang="ar-EG" sz="2800" b="0" i="0" u="none" strike="noStrike" baseline="0" dirty="0">
              <a:latin typeface="Sakkal Majalla" panose="02000000000000000000" pitchFamily="2" charset="-78"/>
              <a:cs typeface="Sakkal Majalla" panose="02000000000000000000" pitchFamily="2" charset="-78"/>
            </a:endParaRPr>
          </a:p>
        </p:txBody>
      </p:sp>
      <p:sp>
        <p:nvSpPr>
          <p:cNvPr id="7" name="Freeform 7"/>
          <p:cNvSpPr/>
          <p:nvPr/>
        </p:nvSpPr>
        <p:spPr>
          <a:xfrm>
            <a:off x="704351" y="2258782"/>
            <a:ext cx="2808370" cy="2229143"/>
          </a:xfrm>
          <a:custGeom>
            <a:avLst/>
            <a:gdLst/>
            <a:ahLst/>
            <a:cxnLst/>
            <a:rect l="l" t="t" r="r" b="b"/>
            <a:pathLst>
              <a:path w="5184000" h="4114800">
                <a:moveTo>
                  <a:pt x="0" y="0"/>
                </a:moveTo>
                <a:lnTo>
                  <a:pt x="5184000" y="0"/>
                </a:lnTo>
                <a:lnTo>
                  <a:pt x="51840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9">
            <a:extLst>
              <a:ext uri="{FF2B5EF4-FFF2-40B4-BE49-F238E27FC236}">
                <a16:creationId xmlns:a16="http://schemas.microsoft.com/office/drawing/2014/main" id="{6B07B449-2E7D-49F0-82D8-83EC66546AF7}"/>
              </a:ext>
            </a:extLst>
          </p:cNvPr>
          <p:cNvSpPr txBox="1"/>
          <p:nvPr/>
        </p:nvSpPr>
        <p:spPr>
          <a:xfrm>
            <a:off x="6895321" y="1338730"/>
            <a:ext cx="4860528" cy="490519"/>
          </a:xfrm>
          <a:prstGeom prst="rect">
            <a:avLst/>
          </a:prstGeom>
        </p:spPr>
        <p:txBody>
          <a:bodyPr lIns="0" tIns="0" rIns="0" bIns="0" rtlCol="0" anchor="t">
            <a:spAutoFit/>
          </a:bodyPr>
          <a:lstStyle/>
          <a:p>
            <a:pPr algn="r" rtl="1">
              <a:lnSpc>
                <a:spcPts val="3520"/>
              </a:lnSpc>
              <a:spcBef>
                <a:spcPct val="0"/>
              </a:spcBef>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ب.  رفع القيود الحكومية</a:t>
            </a:r>
            <a:endParaRPr lang="en-US" sz="4000" b="1" spc="27"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51255"/>
    </mc:Choice>
    <mc:Fallback xmlns="">
      <p:transition spd="slow" advTm="5125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543300" y="1457399"/>
            <a:ext cx="8448467" cy="4308872"/>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شهدت الولايات المتحدة منذ مطلع القرن العشرين، جهودًا متضافرة لحماية المستهلكين، فعلى سبيل المثال: سعى قانون الغذاء، والدواء، ومواد التجميل الصادر في عام 1938 بشكل رئيس، إلى منع الغش، وإساءة الترويج لهذه الأصناف الثلاث، وتتضمن القوانين الفيدرالية لحماية المستهلك أكثر من 30 تعديلاً، وقانونًا منفصلاً، يتعلق بالغذاء، والدواء، ومواد التجميل. </a:t>
            </a:r>
          </a:p>
          <a:p>
            <a:pPr algn="just" rtl="1"/>
            <a:r>
              <a:rPr lang="ar-EG" sz="2800" b="0" i="0" u="none" strike="noStrike" baseline="0" dirty="0">
                <a:latin typeface="Sakkal Majalla" panose="02000000000000000000" pitchFamily="2" charset="-78"/>
                <a:cs typeface="Sakkal Majalla" panose="02000000000000000000" pitchFamily="2" charset="-78"/>
              </a:rPr>
              <a:t>ومن أمثلتها: القانون الأمريكي لحليب الأطفال </a:t>
            </a:r>
            <a:r>
              <a:rPr lang="en-US" sz="2800" b="0" i="0" u="none" strike="noStrike" baseline="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 1980</a:t>
            </a:r>
            <a:r>
              <a:rPr lang="en-US" sz="2800" b="0" i="0" u="none" strike="noStrike" baseline="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 وقانون طباعة المحتوى الغذائي على المغلفات </a:t>
            </a:r>
            <a:r>
              <a:rPr lang="en-US" sz="2800" b="0" i="0" u="none" strike="noStrike" baseline="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 1990 </a:t>
            </a:r>
            <a:r>
              <a:rPr lang="en-US" sz="2800" b="0" i="0" u="none" strike="noStrike" baseline="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 ولعل فترة الستينيات كانت أكثر فترة شهدت جهودًا لحماية المستهلك، فقد ظهرت في تلك الفترة الثقافة الاستهلاكية، ونشأت حركة شعبية تهدف إلى زيادة قوة المستهلك، وحماية حقوقه، في مواجهة الشركات، وقد تُوجت هذه الجهود بسن قانون أمان المنتجات الاستهلاكية في عام 1972 .</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rtl="1">
              <a:lnSpc>
                <a:spcPts val="2400"/>
              </a:lnSpc>
            </a:pPr>
            <a:r>
              <a:rPr lang="en-US" sz="2000" spc="19">
                <a:solidFill>
                  <a:srgbClr val="000000"/>
                </a:solidFill>
                <a:latin typeface="TT Rounds Condensed Bold"/>
              </a:rPr>
              <a:t>www.midocean.ae</a:t>
            </a:r>
          </a:p>
        </p:txBody>
      </p:sp>
      <p:sp>
        <p:nvSpPr>
          <p:cNvPr id="10" name="TextBox 9">
            <a:extLst>
              <a:ext uri="{FF2B5EF4-FFF2-40B4-BE49-F238E27FC236}">
                <a16:creationId xmlns:a16="http://schemas.microsoft.com/office/drawing/2014/main" id="{F2320FDF-5E45-41D8-9C09-32DB8CE4C814}"/>
              </a:ext>
            </a:extLst>
          </p:cNvPr>
          <p:cNvSpPr txBox="1"/>
          <p:nvPr/>
        </p:nvSpPr>
        <p:spPr>
          <a:xfrm>
            <a:off x="5711959" y="770611"/>
            <a:ext cx="6107906" cy="707886"/>
          </a:xfrm>
          <a:prstGeom prst="rect">
            <a:avLst/>
          </a:prstGeom>
          <a:noFill/>
        </p:spPr>
        <p:txBody>
          <a:bodyPr wrap="square">
            <a:spAutoFit/>
          </a:bodyPr>
          <a:lstStyle/>
          <a:p>
            <a:pPr algn="r"/>
            <a:r>
              <a:rPr lang="ar-EG" sz="4000" b="1" i="0" u="none" strike="noStrike" baseline="0" dirty="0">
                <a:solidFill>
                  <a:srgbClr val="00B0F0"/>
                </a:solidFill>
                <a:latin typeface="Sakkal Majalla" panose="02000000000000000000" pitchFamily="2" charset="-78"/>
                <a:cs typeface="Sakkal Majalla" panose="02000000000000000000" pitchFamily="2" charset="-78"/>
              </a:rPr>
              <a:t>ج. حماية المستهلك</a:t>
            </a:r>
            <a:endParaRPr lang="en-US" sz="4000" dirty="0">
              <a:solidFill>
                <a:srgbClr val="00B0F0"/>
              </a:solidFill>
              <a:latin typeface="Sakkal Majalla" panose="02000000000000000000" pitchFamily="2" charset="-78"/>
              <a:cs typeface="Sakkal Majalla" panose="02000000000000000000" pitchFamily="2" charset="-78"/>
            </a:endParaRPr>
          </a:p>
        </p:txBody>
      </p:sp>
      <p:pic>
        <p:nvPicPr>
          <p:cNvPr id="12" name="Picture 11">
            <a:extLst>
              <a:ext uri="{FF2B5EF4-FFF2-40B4-BE49-F238E27FC236}">
                <a16:creationId xmlns:a16="http://schemas.microsoft.com/office/drawing/2014/main" id="{1981F786-1FB8-4C4B-A134-88D7390A44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26969" y="830666"/>
            <a:ext cx="9888601" cy="556233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3036"/>
    </mc:Choice>
    <mc:Fallback xmlns="">
      <p:transition spd="slow" advTm="7303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16040" y="1727415"/>
            <a:ext cx="8403826" cy="3877985"/>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يشير مصطلح أخلاقيات العمل إلى جملة من المبادئ، والقيم الأخلاقية، التي توجه سلوك الشركات، وتجدر الإشارة إلى أن العديد من قرارات العمل -إن لم يكن معظمها- ينطوي على أبعاد أخلاقية مهمّة. </a:t>
            </a:r>
          </a:p>
          <a:p>
            <a:pPr algn="just" rtl="1"/>
            <a:r>
              <a:rPr lang="ar-EG" sz="2800" b="0" i="0" u="none" strike="noStrike" baseline="0" dirty="0">
                <a:latin typeface="Sakkal Majalla" panose="02000000000000000000" pitchFamily="2" charset="-78"/>
                <a:cs typeface="Sakkal Majalla" panose="02000000000000000000" pitchFamily="2" charset="-78"/>
              </a:rPr>
              <a:t>ولنفترض أن شركة تصنع الأحذية الرياضية تدرس إقامة مصنع لها في دولة ذات سمعة سيئة للغاية فيما يتعلق بحقوق الإنسان، صحيح أن هذا المصنع سوف يحسّن من القدرة التنافسية لدى الشركة، ولكن حكومة ذلك البلد سوف تحقق قدرًا كبيرًا من الأرباح، علمًا بأن هذه الأرباح سوف تذهب إلى جيوب النخبة الحاكمة، وليس للشعب الفقير، الذي سوف يعمل في المصنع، نظير أجور زهيدة جدًّا، فهل تمثل زيادة أرباح الشركة مبررًا لدعم حكومة فاسدة؟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871721" y="2313125"/>
            <a:ext cx="2544318" cy="2743200"/>
          </a:xfrm>
          <a:custGeom>
            <a:avLst/>
            <a:gdLst/>
            <a:ahLst/>
            <a:cxnLst/>
            <a:rect l="l" t="t" r="r" b="b"/>
            <a:pathLst>
              <a:path w="3816477" h="4114800">
                <a:moveTo>
                  <a:pt x="0" y="0"/>
                </a:moveTo>
                <a:lnTo>
                  <a:pt x="3816477" y="0"/>
                </a:lnTo>
                <a:lnTo>
                  <a:pt x="381647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20B01032-916F-4727-9874-E977EAF9A0BD}"/>
              </a:ext>
            </a:extLst>
          </p:cNvPr>
          <p:cNvSpPr txBox="1"/>
          <p:nvPr/>
        </p:nvSpPr>
        <p:spPr>
          <a:xfrm>
            <a:off x="5711959" y="784899"/>
            <a:ext cx="6107906" cy="707886"/>
          </a:xfrm>
          <a:prstGeom prst="rect">
            <a:avLst/>
          </a:prstGeom>
          <a:noFill/>
        </p:spPr>
        <p:txBody>
          <a:bodyPr wrap="square">
            <a:spAutoFit/>
          </a:bodyPr>
          <a:lstStyle/>
          <a:p>
            <a:pPr algn="r"/>
            <a:r>
              <a:rPr lang="ar-EG" sz="4000" b="1" i="0" u="none" strike="noStrike" baseline="0" dirty="0">
                <a:solidFill>
                  <a:srgbClr val="00B0F0"/>
                </a:solidFill>
                <a:latin typeface="Sakkal Majalla" panose="02000000000000000000" pitchFamily="2" charset="-78"/>
                <a:cs typeface="Sakkal Majalla" panose="02000000000000000000" pitchFamily="2" charset="-78"/>
              </a:rPr>
              <a:t>ج. حماية المستهلك</a:t>
            </a:r>
            <a:endParaRPr lang="en-US" sz="4000"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50002"/>
    </mc:Choice>
    <mc:Fallback xmlns="">
      <p:transition spd="slow" advTm="15000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788174" y="2967335"/>
            <a:ext cx="8403826" cy="923330"/>
          </a:xfrm>
          <a:prstGeom prst="rect">
            <a:avLst/>
          </a:prstGeom>
        </p:spPr>
        <p:txBody>
          <a:bodyPr wrap="square" lIns="0" tIns="0" rIns="0" bIns="0" rtlCol="0" anchor="t">
            <a:spAutoFit/>
          </a:bodyPr>
          <a:lstStyle/>
          <a:p>
            <a:pPr algn="ctr" rtl="1"/>
            <a:r>
              <a:rPr lang="ar-EG" sz="6000" b="1" i="0" u="none" strike="noStrike" baseline="0" dirty="0">
                <a:solidFill>
                  <a:srgbClr val="FF0000"/>
                </a:solidFill>
                <a:latin typeface="Sakkal Majalla" panose="02000000000000000000" pitchFamily="2" charset="-78"/>
                <a:cs typeface="Sakkal Majalla" panose="02000000000000000000" pitchFamily="2" charset="-78"/>
              </a:rPr>
              <a:t>أهم ما جاء في المحاضرة</a:t>
            </a:r>
            <a:endParaRPr lang="en-US" sz="6000" b="1" dirty="0">
              <a:solidFill>
                <a:srgbClr val="FF0000"/>
              </a:solidFill>
              <a:latin typeface="Sakkal Majalla" panose="02000000000000000000" pitchFamily="2" charset="-78"/>
              <a:cs typeface="Sakkal Majalla" panose="02000000000000000000" pitchFamily="2" charset="-78"/>
            </a:endParaRPr>
          </a:p>
        </p:txBody>
      </p:sp>
      <p:sp>
        <p:nvSpPr>
          <p:cNvPr id="7" name="Freeform 7"/>
          <p:cNvSpPr/>
          <p:nvPr/>
        </p:nvSpPr>
        <p:spPr>
          <a:xfrm>
            <a:off x="871721" y="2313125"/>
            <a:ext cx="2544318" cy="2743200"/>
          </a:xfrm>
          <a:custGeom>
            <a:avLst/>
            <a:gdLst/>
            <a:ahLst/>
            <a:cxnLst/>
            <a:rect l="l" t="t" r="r" b="b"/>
            <a:pathLst>
              <a:path w="3816477" h="4114800">
                <a:moveTo>
                  <a:pt x="0" y="0"/>
                </a:moveTo>
                <a:lnTo>
                  <a:pt x="3816477" y="0"/>
                </a:lnTo>
                <a:lnTo>
                  <a:pt x="381647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Tree>
    <p:extLst>
      <p:ext uri="{BB962C8B-B14F-4D97-AF65-F5344CB8AC3E}">
        <p14:creationId xmlns:p14="http://schemas.microsoft.com/office/powerpoint/2010/main" val="1085513513"/>
      </p:ext>
    </p:extLst>
  </p:cSld>
  <p:clrMapOvr>
    <a:masterClrMapping/>
  </p:clrMapOvr>
  <mc:AlternateContent xmlns:mc="http://schemas.openxmlformats.org/markup-compatibility/2006" xmlns:p14="http://schemas.microsoft.com/office/powerpoint/2010/main">
    <mc:Choice Requires="p14">
      <p:transition spd="slow" p14:dur="2000" advTm="8877"/>
    </mc:Choice>
    <mc:Fallback xmlns="">
      <p:transition spd="slow" advTm="887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11" name="Diagram 10">
            <a:extLst>
              <a:ext uri="{FF2B5EF4-FFF2-40B4-BE49-F238E27FC236}">
                <a16:creationId xmlns:a16="http://schemas.microsoft.com/office/drawing/2014/main" id="{B47392BA-4E9F-45EE-92DD-690356E2D59A}"/>
              </a:ext>
            </a:extLst>
          </p:cNvPr>
          <p:cNvGraphicFramePr/>
          <p:nvPr>
            <p:extLst>
              <p:ext uri="{D42A27DB-BD31-4B8C-83A1-F6EECF244321}">
                <p14:modId xmlns:p14="http://schemas.microsoft.com/office/powerpoint/2010/main" val="724427221"/>
              </p:ext>
            </p:extLst>
          </p:nvPr>
        </p:nvGraphicFramePr>
        <p:xfrm>
          <a:off x="2032000" y="838510"/>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34251715"/>
      </p:ext>
    </p:extLst>
  </p:cSld>
  <p:clrMapOvr>
    <a:masterClrMapping/>
  </p:clrMapOvr>
  <mc:AlternateContent xmlns:mc="http://schemas.openxmlformats.org/markup-compatibility/2006" xmlns:p14="http://schemas.microsoft.com/office/powerpoint/2010/main">
    <mc:Choice Requires="p14">
      <p:transition spd="slow" p14:dur="2000" advTm="24687"/>
    </mc:Choice>
    <mc:Fallback xmlns="">
      <p:transition spd="slow" advTm="2468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B79AED77-B1C1-4897-B298-E6B59F8ED47F}"/>
              </a:ext>
            </a:extLst>
          </p:cNvPr>
          <p:cNvGraphicFramePr/>
          <p:nvPr>
            <p:extLst>
              <p:ext uri="{D42A27DB-BD31-4B8C-83A1-F6EECF244321}">
                <p14:modId xmlns:p14="http://schemas.microsoft.com/office/powerpoint/2010/main" val="2010156106"/>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95159921"/>
      </p:ext>
    </p:extLst>
  </p:cSld>
  <p:clrMapOvr>
    <a:masterClrMapping/>
  </p:clrMapOvr>
  <mc:AlternateContent xmlns:mc="http://schemas.openxmlformats.org/markup-compatibility/2006" xmlns:p14="http://schemas.microsoft.com/office/powerpoint/2010/main">
    <mc:Choice Requires="p14">
      <p:transition spd="slow" p14:dur="2000" advTm="14895"/>
    </mc:Choice>
    <mc:Fallback xmlns="">
      <p:transition spd="slow" advTm="1489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B79AED77-B1C1-4897-B298-E6B59F8ED47F}"/>
              </a:ext>
            </a:extLst>
          </p:cNvPr>
          <p:cNvGraphicFramePr/>
          <p:nvPr>
            <p:extLst>
              <p:ext uri="{D42A27DB-BD31-4B8C-83A1-F6EECF244321}">
                <p14:modId xmlns:p14="http://schemas.microsoft.com/office/powerpoint/2010/main" val="3661090571"/>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64286500"/>
      </p:ext>
    </p:extLst>
  </p:cSld>
  <p:clrMapOvr>
    <a:masterClrMapping/>
  </p:clrMapOvr>
  <mc:AlternateContent xmlns:mc="http://schemas.openxmlformats.org/markup-compatibility/2006" xmlns:p14="http://schemas.microsoft.com/office/powerpoint/2010/main">
    <mc:Choice Requires="p14">
      <p:transition spd="slow" p14:dur="2000" advTm="15653"/>
    </mc:Choice>
    <mc:Fallback xmlns="">
      <p:transition spd="slow" advTm="1565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B79AED77-B1C1-4897-B298-E6B59F8ED47F}"/>
              </a:ext>
            </a:extLst>
          </p:cNvPr>
          <p:cNvGraphicFramePr/>
          <p:nvPr>
            <p:extLst>
              <p:ext uri="{D42A27DB-BD31-4B8C-83A1-F6EECF244321}">
                <p14:modId xmlns:p14="http://schemas.microsoft.com/office/powerpoint/2010/main" val="721859824"/>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60493384"/>
      </p:ext>
    </p:extLst>
  </p:cSld>
  <p:clrMapOvr>
    <a:masterClrMapping/>
  </p:clrMapOvr>
  <mc:AlternateContent xmlns:mc="http://schemas.openxmlformats.org/markup-compatibility/2006" xmlns:p14="http://schemas.microsoft.com/office/powerpoint/2010/main">
    <mc:Choice Requires="p14">
      <p:transition spd="slow" p14:dur="2000" advTm="17308"/>
    </mc:Choice>
    <mc:Fallback xmlns="">
      <p:transition spd="slow" advTm="1730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B79AED77-B1C1-4897-B298-E6B59F8ED47F}"/>
              </a:ext>
            </a:extLst>
          </p:cNvPr>
          <p:cNvGraphicFramePr/>
          <p:nvPr>
            <p:extLst>
              <p:ext uri="{D42A27DB-BD31-4B8C-83A1-F6EECF244321}">
                <p14:modId xmlns:p14="http://schemas.microsoft.com/office/powerpoint/2010/main" val="1352165874"/>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13609669"/>
      </p:ext>
    </p:extLst>
  </p:cSld>
  <p:clrMapOvr>
    <a:masterClrMapping/>
  </p:clrMapOvr>
  <mc:AlternateContent xmlns:mc="http://schemas.openxmlformats.org/markup-compatibility/2006" xmlns:p14="http://schemas.microsoft.com/office/powerpoint/2010/main">
    <mc:Choice Requires="p14">
      <p:transition spd="slow" p14:dur="2000" advTm="12685"/>
    </mc:Choice>
    <mc:Fallback xmlns="">
      <p:transition spd="slow" advTm="1268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B79AED77-B1C1-4897-B298-E6B59F8ED47F}"/>
              </a:ext>
            </a:extLst>
          </p:cNvPr>
          <p:cNvGraphicFramePr/>
          <p:nvPr>
            <p:extLst>
              <p:ext uri="{D42A27DB-BD31-4B8C-83A1-F6EECF244321}">
                <p14:modId xmlns:p14="http://schemas.microsoft.com/office/powerpoint/2010/main" val="357066446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02423067"/>
      </p:ext>
    </p:extLst>
  </p:cSld>
  <p:clrMapOvr>
    <a:masterClrMapping/>
  </p:clrMapOvr>
  <mc:AlternateContent xmlns:mc="http://schemas.openxmlformats.org/markup-compatibility/2006" xmlns:p14="http://schemas.microsoft.com/office/powerpoint/2010/main">
    <mc:Choice Requires="p14">
      <p:transition spd="slow" p14:dur="2000" advTm="30587"/>
    </mc:Choice>
    <mc:Fallback xmlns="">
      <p:transition spd="slow" advTm="3058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2C2B94C-31EF-B243-5198-B4C5701D4445}"/>
              </a:ext>
            </a:extLst>
          </p:cNvPr>
          <p:cNvSpPr txBox="1"/>
          <p:nvPr/>
        </p:nvSpPr>
        <p:spPr>
          <a:xfrm>
            <a:off x="371707" y="340112"/>
            <a:ext cx="11820293" cy="2123658"/>
          </a:xfrm>
          <a:prstGeom prst="rect">
            <a:avLst/>
          </a:prstGeom>
          <a:noFill/>
        </p:spPr>
        <p:txBody>
          <a:bodyPr wrap="square" rtlCol="0">
            <a:spAutoFit/>
          </a:bodyPr>
          <a:lstStyle/>
          <a:p>
            <a:pPr algn="r" rtl="1"/>
            <a:r>
              <a:rPr lang="ar-EG" sz="4300" dirty="0">
                <a:solidFill>
                  <a:srgbClr val="000000"/>
                </a:solidFill>
              </a:rPr>
              <a:t>اعلان لشرك</a:t>
            </a:r>
            <a:r>
              <a:rPr lang="ar-SA" sz="4300" dirty="0">
                <a:solidFill>
                  <a:srgbClr val="000000"/>
                </a:solidFill>
              </a:rPr>
              <a:t>ة </a:t>
            </a:r>
            <a:r>
              <a:rPr lang="en-US" sz="4300" dirty="0">
                <a:solidFill>
                  <a:srgbClr val="000000"/>
                </a:solidFill>
              </a:rPr>
              <a:t>  </a:t>
            </a:r>
            <a:r>
              <a:rPr lang="en-US" sz="4400" b="0" i="0" u="none" strike="noStrike" dirty="0">
                <a:solidFill>
                  <a:srgbClr val="000000"/>
                </a:solidFill>
                <a:effectLst/>
                <a:latin typeface="Nestle-Text-Book"/>
              </a:rPr>
              <a:t>Nestlé</a:t>
            </a:r>
            <a:r>
              <a:rPr lang="ar-EG" sz="4300" dirty="0">
                <a:solidFill>
                  <a:srgbClr val="000000"/>
                </a:solidFill>
              </a:rPr>
              <a:t>للمياه يوضح عملية اتخاذ القرارت</a:t>
            </a:r>
            <a:endParaRPr lang="ar-SA" sz="4300" dirty="0">
              <a:solidFill>
                <a:srgbClr val="000000"/>
              </a:solidFill>
            </a:endParaRPr>
          </a:p>
          <a:p>
            <a:pPr algn="r" rtl="1"/>
            <a:br>
              <a:rPr lang="en-US" sz="4400" b="0" i="0" u="none" strike="noStrike" dirty="0">
                <a:solidFill>
                  <a:srgbClr val="000000"/>
                </a:solidFill>
                <a:effectLst/>
                <a:latin typeface="Sakkal Majalla" panose="02000000000000000000" pitchFamily="2" charset="-78"/>
                <a:cs typeface="Sakkal Majalla" panose="02000000000000000000" pitchFamily="2" charset="-78"/>
              </a:rPr>
            </a:br>
            <a:r>
              <a:rPr lang="en-US" sz="4400" b="0" i="0" u="none" strike="noStrike" dirty="0">
                <a:solidFill>
                  <a:srgbClr val="000000"/>
                </a:solidFill>
                <a:effectLst/>
                <a:latin typeface="Sakkal Majalla" panose="02000000000000000000" pitchFamily="2" charset="-78"/>
                <a:cs typeface="Sakkal Majalla" panose="02000000000000000000" pitchFamily="2" charset="-78"/>
              </a:rPr>
              <a:t>•</a:t>
            </a:r>
            <a:r>
              <a:rPr lang="en-US" sz="4400" b="1" i="0" dirty="0">
                <a:solidFill>
                  <a:srgbClr val="4472C4"/>
                </a:solidFill>
                <a:effectLst/>
                <a:latin typeface="Sakkal Majalla" panose="02000000000000000000" pitchFamily="2" charset="-78"/>
                <a:cs typeface="Sakkal Majalla" panose="02000000000000000000" pitchFamily="2" charset="-78"/>
                <a:hlinkClick r:id="rId2"/>
              </a:rPr>
              <a:t>https://www.youtube.com/watch?v=</a:t>
            </a:r>
            <a:r>
              <a:rPr lang="en-US" sz="4400" b="1" i="0" dirty="0" err="1">
                <a:solidFill>
                  <a:srgbClr val="4472C4"/>
                </a:solidFill>
                <a:effectLst/>
                <a:latin typeface="Sakkal Majalla" panose="02000000000000000000" pitchFamily="2" charset="-78"/>
                <a:cs typeface="Sakkal Majalla" panose="02000000000000000000" pitchFamily="2" charset="-78"/>
                <a:hlinkClick r:id="rId2"/>
              </a:rPr>
              <a:t>6BLMG_HKo9k</a:t>
            </a:r>
            <a:endParaRPr lang="en-EG" sz="4300" dirty="0">
              <a:solidFill>
                <a:srgbClr val="000000"/>
              </a:solidFill>
            </a:endParaRPr>
          </a:p>
        </p:txBody>
      </p:sp>
    </p:spTree>
    <p:extLst>
      <p:ext uri="{BB962C8B-B14F-4D97-AF65-F5344CB8AC3E}">
        <p14:creationId xmlns:p14="http://schemas.microsoft.com/office/powerpoint/2010/main" val="38037735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61957"/>
    </mc:Choice>
    <mc:Fallback xmlns="">
      <p:transition spd="slow" advTm="6195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1226</TotalTime>
  <Words>3673</Words>
  <Application>Microsoft Office PowerPoint</Application>
  <PresentationFormat>Widescreen</PresentationFormat>
  <Paragraphs>208</Paragraphs>
  <Slides>41</Slides>
  <Notes>1</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esraa ibrahiem</cp:lastModifiedBy>
  <cp:revision>112</cp:revision>
  <dcterms:created xsi:type="dcterms:W3CDTF">2023-04-29T09:08:23Z</dcterms:created>
  <dcterms:modified xsi:type="dcterms:W3CDTF">2024-08-02T12:47:22Z</dcterms:modified>
</cp:coreProperties>
</file>