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18288000" cy="10287000"/>
  <p:notesSz cx="18288000" cy="10287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00" b="0" i="0">
                <a:solidFill>
                  <a:schemeClr val="tx1"/>
                </a:solidFill>
                <a:latin typeface="Montserrat Medium"/>
                <a:cs typeface="Montserrat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chemeClr val="tx1"/>
                </a:solidFill>
                <a:latin typeface="Montserrat Medium"/>
                <a:cs typeface="Montserrat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chemeClr val="tx1"/>
                </a:solidFill>
                <a:latin typeface="Montserrat Medium"/>
                <a:cs typeface="Montserrat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500" b="0" i="0">
                <a:solidFill>
                  <a:schemeClr val="tx1"/>
                </a:solidFill>
                <a:latin typeface="Montserrat Medium"/>
                <a:cs typeface="Montserrat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solidFill>
            <a:srgbClr val="F5F6F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617075" y="5956991"/>
            <a:ext cx="7380605" cy="19215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500" b="0" i="0">
                <a:solidFill>
                  <a:schemeClr val="tx1"/>
                </a:solidFill>
                <a:latin typeface="Montserrat Medium"/>
                <a:cs typeface="Montserrat Medium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4400" y="2366010"/>
            <a:ext cx="1645920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7314" rIns="0" bIns="0" rtlCol="0" vert="horz">
            <a:spAutoFit/>
          </a:bodyPr>
          <a:lstStyle/>
          <a:p>
            <a:pPr marL="12700" marR="5080">
              <a:lnSpc>
                <a:spcPts val="7140"/>
              </a:lnSpc>
              <a:spcBef>
                <a:spcPts val="844"/>
              </a:spcBef>
            </a:pPr>
            <a:r>
              <a:rPr dirty="0"/>
              <a:t>Objectives</a:t>
            </a:r>
            <a:r>
              <a:rPr dirty="0" spc="-5"/>
              <a:t> </a:t>
            </a:r>
            <a:r>
              <a:rPr dirty="0" spc="5"/>
              <a:t>and</a:t>
            </a:r>
            <a:r>
              <a:rPr dirty="0"/>
              <a:t> </a:t>
            </a:r>
            <a:r>
              <a:rPr dirty="0"/>
              <a:t>Research</a:t>
            </a:r>
            <a:r>
              <a:rPr dirty="0" spc="-5"/>
              <a:t> </a:t>
            </a:r>
            <a:r>
              <a:rPr dirty="0" spc="-30"/>
              <a:t>Context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9353550"/>
            <a:ext cx="8684895" cy="269240"/>
          </a:xfrm>
          <a:custGeom>
            <a:avLst/>
            <a:gdLst/>
            <a:ahLst/>
            <a:cxnLst/>
            <a:rect l="l" t="t" r="r" b="b"/>
            <a:pathLst>
              <a:path w="8684895" h="269240">
                <a:moveTo>
                  <a:pt x="8684793" y="0"/>
                </a:moveTo>
                <a:lnTo>
                  <a:pt x="0" y="0"/>
                </a:lnTo>
                <a:lnTo>
                  <a:pt x="0" y="269163"/>
                </a:lnTo>
                <a:lnTo>
                  <a:pt x="8684793" y="269163"/>
                </a:lnTo>
                <a:lnTo>
                  <a:pt x="86847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4597495" y="9344025"/>
            <a:ext cx="2291080" cy="278765"/>
          </a:xfrm>
          <a:custGeom>
            <a:avLst/>
            <a:gdLst/>
            <a:ahLst/>
            <a:cxnLst/>
            <a:rect l="l" t="t" r="r" b="b"/>
            <a:pathLst>
              <a:path w="2291080" h="278765">
                <a:moveTo>
                  <a:pt x="2290762" y="0"/>
                </a:moveTo>
                <a:lnTo>
                  <a:pt x="0" y="0"/>
                </a:lnTo>
                <a:lnTo>
                  <a:pt x="0" y="278688"/>
                </a:lnTo>
                <a:lnTo>
                  <a:pt x="2290762" y="278688"/>
                </a:lnTo>
                <a:lnTo>
                  <a:pt x="2290762" y="0"/>
                </a:lnTo>
                <a:close/>
              </a:path>
            </a:pathLst>
          </a:custGeom>
          <a:solidFill>
            <a:srgbClr val="7491E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9572243" y="9353550"/>
            <a:ext cx="4581525" cy="269240"/>
          </a:xfrm>
          <a:custGeom>
            <a:avLst/>
            <a:gdLst/>
            <a:ahLst/>
            <a:cxnLst/>
            <a:rect l="l" t="t" r="r" b="b"/>
            <a:pathLst>
              <a:path w="4581525" h="269240">
                <a:moveTo>
                  <a:pt x="4581525" y="0"/>
                </a:moveTo>
                <a:lnTo>
                  <a:pt x="0" y="0"/>
                </a:lnTo>
                <a:lnTo>
                  <a:pt x="0" y="269163"/>
                </a:lnTo>
                <a:lnTo>
                  <a:pt x="4581525" y="269163"/>
                </a:lnTo>
                <a:lnTo>
                  <a:pt x="4581525" y="0"/>
                </a:lnTo>
                <a:close/>
              </a:path>
            </a:pathLst>
          </a:custGeom>
          <a:solidFill>
            <a:srgbClr val="2B57D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7110099" y="9344025"/>
            <a:ext cx="1177925" cy="278765"/>
          </a:xfrm>
          <a:custGeom>
            <a:avLst/>
            <a:gdLst/>
            <a:ahLst/>
            <a:cxnLst/>
            <a:rect l="l" t="t" r="r" b="b"/>
            <a:pathLst>
              <a:path w="1177925" h="278765">
                <a:moveTo>
                  <a:pt x="1177899" y="0"/>
                </a:moveTo>
                <a:lnTo>
                  <a:pt x="0" y="0"/>
                </a:lnTo>
                <a:lnTo>
                  <a:pt x="0" y="278688"/>
                </a:lnTo>
                <a:lnTo>
                  <a:pt x="1177899" y="278688"/>
                </a:lnTo>
                <a:lnTo>
                  <a:pt x="1177899" y="0"/>
                </a:lnTo>
                <a:close/>
              </a:path>
            </a:pathLst>
          </a:custGeom>
          <a:solidFill>
            <a:srgbClr val="A5CA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9629775" y="923925"/>
            <a:ext cx="8658225" cy="19050"/>
          </a:xfrm>
          <a:custGeom>
            <a:avLst/>
            <a:gdLst/>
            <a:ahLst/>
            <a:cxnLst/>
            <a:rect l="l" t="t" r="r" b="b"/>
            <a:pathLst>
              <a:path w="8658225" h="19050">
                <a:moveTo>
                  <a:pt x="8658225" y="0"/>
                </a:moveTo>
                <a:lnTo>
                  <a:pt x="0" y="0"/>
                </a:lnTo>
                <a:lnTo>
                  <a:pt x="0" y="19050"/>
                </a:lnTo>
                <a:lnTo>
                  <a:pt x="8658225" y="19050"/>
                </a:lnTo>
                <a:lnTo>
                  <a:pt x="86582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6005404" y="333863"/>
            <a:ext cx="1301115" cy="32893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2000" spc="-10">
                <a:latin typeface="Lora"/>
                <a:cs typeface="Lora"/>
              </a:rPr>
              <a:t>4/21/2026</a:t>
            </a:r>
            <a:endParaRPr sz="2000">
              <a:latin typeface="Lora"/>
              <a:cs typeface="Lor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5513" y="6778543"/>
            <a:ext cx="1760220" cy="1549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0" spc="-445">
                <a:latin typeface="Montserrat Light"/>
                <a:cs typeface="Montserrat Light"/>
              </a:rPr>
              <a:t>07.</a:t>
            </a:r>
            <a:endParaRPr sz="10000">
              <a:latin typeface="Montserrat Light"/>
              <a:cs typeface="Montserrat 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2026-04-30T19:19:45Z</dcterms:created>
  <dcterms:modified xsi:type="dcterms:W3CDTF">2026-04-30T19:19:45Z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2026-04-30T00:00:00Z</vt:filetime>
  </property>
  <property fmtid="{D5CDD505-2E9C-101B-9397-08002B2CF9AE}" pid="3" name="CreationClient">
    <vt:lpwstr>outline-to-presentation</vt:lpwstr>
  </property>
  <property fmtid="{D5CDD505-2E9C-101B-9397-08002B2CF9AE}" pid="4" name="Creator">
    <vt:lpwstr>Adobe Express</vt:lpwstr>
  </property>
  <property fmtid="{D5CDD505-2E9C-101B-9397-08002B2CF9AE}" pid="5" name="LastSaved">
    <vt:filetime>2026-04-30T00:00:00Z</vt:filetime>
  </property>
  <property fmtid="{D5CDD505-2E9C-101B-9397-08002B2CF9AE}" pid="6" name="Producer">
    <vt:lpwstr>Adobe Express</vt:lpwstr>
  </property>
</Properties>
</file>