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4" name="Google Shape;144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4" name="Google Shape;164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1" name="Google Shape;181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1" name="Google Shape;191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8" name="Google Shape;208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7" name="Google Shape;227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9" name="Google Shape;239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2" name="Google Shape;262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5" name="Google Shape;275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8" name="Google Shape;288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2" name="Google Shape;302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4" name="Google Shape;314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2" name="Google Shape;332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5" name="Google Shape;345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8" name="Google Shape;358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1" name="Google Shape;371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2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1" name="Google Shape;391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5" name="Google Shape;405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8" name="Google Shape;418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1" name="Google Shape;431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4" name="Google Shape;444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7" name="Google Shape;457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8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0" name="Google Shape;470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3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4" name="Google Shape;484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6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3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8" name="Google Shape;498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9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1" name="Google Shape;511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4" name="Google Shape;524;p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3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7" name="Google Shape;537;p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p4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9" name="Google Shape;549;p4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4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1" name="Google Shape;561;p4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0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4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2" name="Google Shape;572;p4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5" name="Google Shape;585;p4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6" name="Google Shape;586;p4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902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7088924" y="508820"/>
            <a:ext cx="3701700" cy="5184000"/>
          </a:xfrm>
          <a:prstGeom prst="rect">
            <a:avLst/>
          </a:prstGeom>
          <a:solidFill>
            <a:srgbClr val="D8D8D8">
              <a:alpha val="49020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3452649" y="-3"/>
            <a:ext cx="8739300" cy="6858000"/>
          </a:xfrm>
          <a:prstGeom prst="rect">
            <a:avLst/>
          </a:prstGeom>
          <a:solidFill>
            <a:srgbClr val="D8D8D8">
              <a:alpha val="4902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6096000" y="933450"/>
            <a:ext cx="4962000" cy="2495700"/>
          </a:xfrm>
          <a:prstGeom prst="rect">
            <a:avLst/>
          </a:prstGeom>
          <a:solidFill>
            <a:srgbClr val="D8D8D8">
              <a:alpha val="4902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1127760" y="1123950"/>
            <a:ext cx="9936600" cy="4610100"/>
          </a:xfrm>
          <a:prstGeom prst="rect">
            <a:avLst/>
          </a:prstGeom>
          <a:solidFill>
            <a:srgbClr val="D8D8D8">
              <a:alpha val="4902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>
            <p:ph idx="2" type="pic"/>
          </p:nvPr>
        </p:nvSpPr>
        <p:spPr>
          <a:xfrm>
            <a:off x="0" y="1"/>
            <a:ext cx="6826200" cy="6858000"/>
          </a:xfrm>
          <a:prstGeom prst="rect">
            <a:avLst/>
          </a:prstGeom>
          <a:solidFill>
            <a:srgbClr val="D8D8D8">
              <a:alpha val="4902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subTitle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1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" type="body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2" type="body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3" type="body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13"/>
          <p:cNvSpPr txBox="1"/>
          <p:nvPr>
            <p:ph idx="4" type="body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2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8.jpg"/><Relationship Id="rId4" Type="http://schemas.openxmlformats.org/officeDocument/2006/relationships/image" Target="../media/image15.png"/><Relationship Id="rId5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9" Type="http://schemas.openxmlformats.org/officeDocument/2006/relationships/hyperlink" Target="http://drive.google.com/file/d/1LrGF-SkBGaZ37_oTvrRfwHyKPBuPgW9I/view" TargetMode="External"/><Relationship Id="rId5" Type="http://schemas.openxmlformats.org/officeDocument/2006/relationships/hyperlink" Target="http://drive.google.com/file/d/103G3ImEddohiuiMwfDNeLEwG4NfmaNQ7/view" TargetMode="External"/><Relationship Id="rId6" Type="http://schemas.openxmlformats.org/officeDocument/2006/relationships/image" Target="../media/image3.png"/><Relationship Id="rId7" Type="http://schemas.openxmlformats.org/officeDocument/2006/relationships/hyperlink" Target="http://drive.google.com/file/d/1KwSmMSSh6433MEwSL3LA4fXY4K1Ye0Vp/view" TargetMode="External"/><Relationship Id="rId8" Type="http://schemas.openxmlformats.org/officeDocument/2006/relationships/hyperlink" Target="http://drive.google.com/file/d/1cPlEORXbyvW8f8SHnEM1xmXV1lwIa4_Q/view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image" Target="../media/image17.png"/><Relationship Id="rId5" Type="http://schemas.openxmlformats.org/officeDocument/2006/relationships/hyperlink" Target="http://drive.google.com/file/d/15AzRVbD4kitlgd0YtBjeqp3GRayLxS0l/view" TargetMode="External"/><Relationship Id="rId6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Relationship Id="rId4" Type="http://schemas.openxmlformats.org/officeDocument/2006/relationships/image" Target="../media/image17.png"/><Relationship Id="rId5" Type="http://schemas.openxmlformats.org/officeDocument/2006/relationships/hyperlink" Target="http://drive.google.com/file/d/1VoXKnpRR3N6OXV-R5EFkYPJWRpFANtqs/view" TargetMode="External"/><Relationship Id="rId6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png"/><Relationship Id="rId4" Type="http://schemas.openxmlformats.org/officeDocument/2006/relationships/image" Target="../media/image13.png"/><Relationship Id="rId5" Type="http://schemas.openxmlformats.org/officeDocument/2006/relationships/hyperlink" Target="http://drive.google.com/file/d/1VWjCPctjfZ6oUSfHu8ha5JuRF0bq-fcj/view" TargetMode="External"/><Relationship Id="rId6" Type="http://schemas.openxmlformats.org/officeDocument/2006/relationships/image" Target="../media/image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.png"/><Relationship Id="rId4" Type="http://schemas.openxmlformats.org/officeDocument/2006/relationships/image" Target="../media/image24.png"/><Relationship Id="rId5" Type="http://schemas.openxmlformats.org/officeDocument/2006/relationships/hyperlink" Target="http://drive.google.com/file/d/1B816KaTV6Ey9XF1gwIqGEWjtQSt5pwZB/view" TargetMode="External"/><Relationship Id="rId6" Type="http://schemas.openxmlformats.org/officeDocument/2006/relationships/image" Target="../media/image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.png"/><Relationship Id="rId4" Type="http://schemas.openxmlformats.org/officeDocument/2006/relationships/image" Target="../media/image26.png"/><Relationship Id="rId5" Type="http://schemas.openxmlformats.org/officeDocument/2006/relationships/image" Target="../media/image30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.png"/><Relationship Id="rId4" Type="http://schemas.openxmlformats.org/officeDocument/2006/relationships/image" Target="../media/image40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8.png"/><Relationship Id="rId4" Type="http://schemas.openxmlformats.org/officeDocument/2006/relationships/image" Target="../media/image15.png"/><Relationship Id="rId5" Type="http://schemas.openxmlformats.org/officeDocument/2006/relationships/image" Target="../media/image2.png"/><Relationship Id="rId6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513150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2391850"/>
            <a:ext cx="9862800" cy="11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84175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50"/>
              <a:buFont typeface="Times New Roman"/>
              <a:buChar char="●"/>
            </a:pPr>
            <a:r>
              <a:t/>
            </a:r>
            <a:endParaRPr b="0" i="0" sz="24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3" name="Google Shape;1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1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21"/>
          <p:cNvPicPr preferRelativeResize="0"/>
          <p:nvPr/>
        </p:nvPicPr>
        <p:blipFill rotWithShape="1">
          <a:blip r:embed="rId4">
            <a:alphaModFix/>
          </a:blip>
          <a:srcRect b="7476" l="23211" r="26654" t="22119"/>
          <a:stretch/>
        </p:blipFill>
        <p:spPr>
          <a:xfrm>
            <a:off x="408675" y="313500"/>
            <a:ext cx="9088426" cy="6087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/>
          <p:nvPr/>
        </p:nvSpPr>
        <p:spPr>
          <a:xfrm>
            <a:off x="972775" y="1685500"/>
            <a:ext cx="98628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2"/>
          <p:cNvSpPr txBox="1"/>
          <p:nvPr/>
        </p:nvSpPr>
        <p:spPr>
          <a:xfrm>
            <a:off x="2513150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5" name="Google Shape;135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7" name="Google Shape;137;p22"/>
          <p:cNvPicPr preferRelativeResize="0"/>
          <p:nvPr/>
        </p:nvPicPr>
        <p:blipFill rotWithShape="1">
          <a:blip r:embed="rId4">
            <a:alphaModFix/>
          </a:blip>
          <a:srcRect b="47449" l="27342" r="32057" t="32298"/>
          <a:stretch/>
        </p:blipFill>
        <p:spPr>
          <a:xfrm>
            <a:off x="1668325" y="1778650"/>
            <a:ext cx="8299574" cy="4056326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2"/>
          <p:cNvSpPr txBox="1"/>
          <p:nvPr/>
        </p:nvSpPr>
        <p:spPr>
          <a:xfrm>
            <a:off x="4339725" y="3652263"/>
            <a:ext cx="7541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I’m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22"/>
          <p:cNvSpPr txBox="1"/>
          <p:nvPr/>
        </p:nvSpPr>
        <p:spPr>
          <a:xfrm>
            <a:off x="5475200" y="4135375"/>
            <a:ext cx="418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my 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22"/>
          <p:cNvSpPr txBox="1"/>
          <p:nvPr/>
        </p:nvSpPr>
        <p:spPr>
          <a:xfrm>
            <a:off x="4535625" y="4761850"/>
            <a:ext cx="7345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name’s 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22"/>
          <p:cNvSpPr txBox="1"/>
          <p:nvPr/>
        </p:nvSpPr>
        <p:spPr>
          <a:xfrm>
            <a:off x="6551300" y="5268075"/>
            <a:ext cx="5413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from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>
    <mc:Choice Requires="p14">
      <p:transition spd="slow" p14:dur="2500">
        <p:fade thruBlk="1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/>
          <p:nvPr/>
        </p:nvSpPr>
        <p:spPr>
          <a:xfrm>
            <a:off x="617275" y="1685500"/>
            <a:ext cx="10812600" cy="4715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23"/>
          <p:cNvSpPr txBox="1"/>
          <p:nvPr/>
        </p:nvSpPr>
        <p:spPr>
          <a:xfrm>
            <a:off x="2513150" y="1083675"/>
            <a:ext cx="62790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1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Listen and match the speakers to their business cards</a:t>
            </a:r>
            <a:endParaRPr b="0" i="0" sz="21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1" name="Google Shape;151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3" name="Google Shape;153;p23"/>
          <p:cNvPicPr preferRelativeResize="0"/>
          <p:nvPr/>
        </p:nvPicPr>
        <p:blipFill rotWithShape="1">
          <a:blip r:embed="rId4">
            <a:alphaModFix/>
          </a:blip>
          <a:srcRect b="27188" l="33443" r="24196" t="27578"/>
          <a:stretch/>
        </p:blipFill>
        <p:spPr>
          <a:xfrm>
            <a:off x="758575" y="1629125"/>
            <a:ext cx="10594925" cy="4771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3" title="1_01.mp3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3" title="1_02.mp3">
            <a:hlinkClick r:id="rId7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3" title="1_03.mp3">
            <a:hlinkClick r:id="rId8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3065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3" title="1_04.mp3">
            <a:hlinkClick r:id="rId9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4993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3"/>
          <p:cNvSpPr txBox="1"/>
          <p:nvPr/>
        </p:nvSpPr>
        <p:spPr>
          <a:xfrm>
            <a:off x="6678850" y="2216975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3"/>
          <p:cNvSpPr txBox="1"/>
          <p:nvPr/>
        </p:nvSpPr>
        <p:spPr>
          <a:xfrm>
            <a:off x="6678850" y="4308875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3"/>
          <p:cNvSpPr txBox="1"/>
          <p:nvPr/>
        </p:nvSpPr>
        <p:spPr>
          <a:xfrm>
            <a:off x="1219200" y="2192700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23"/>
          <p:cNvSpPr txBox="1"/>
          <p:nvPr/>
        </p:nvSpPr>
        <p:spPr>
          <a:xfrm>
            <a:off x="1219200" y="4308875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0" name="Google Shape;170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1" name="Google Shape;171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2" name="Google Shape;172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4" name="Google Shape;174;p24"/>
          <p:cNvPicPr preferRelativeResize="0"/>
          <p:nvPr/>
        </p:nvPicPr>
        <p:blipFill rotWithShape="1">
          <a:blip r:embed="rId4">
            <a:alphaModFix/>
          </a:blip>
          <a:srcRect b="39306" l="32737" r="22106" t="34877"/>
          <a:stretch/>
        </p:blipFill>
        <p:spPr>
          <a:xfrm>
            <a:off x="2346900" y="1749500"/>
            <a:ext cx="9020573" cy="42323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  <p:sp>
        <p:nvSpPr>
          <p:cNvPr id="175" name="Google Shape;175;p24"/>
          <p:cNvSpPr txBox="1"/>
          <p:nvPr/>
        </p:nvSpPr>
        <p:spPr>
          <a:xfrm>
            <a:off x="3627750" y="5195375"/>
            <a:ext cx="8061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Emma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24"/>
          <p:cNvSpPr txBox="1"/>
          <p:nvPr/>
        </p:nvSpPr>
        <p:spPr>
          <a:xfrm>
            <a:off x="5351850" y="5195375"/>
            <a:ext cx="6337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Payton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24"/>
          <p:cNvSpPr txBox="1"/>
          <p:nvPr/>
        </p:nvSpPr>
        <p:spPr>
          <a:xfrm>
            <a:off x="7404200" y="5195375"/>
            <a:ext cx="4447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Anyukov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24"/>
          <p:cNvSpPr txBox="1"/>
          <p:nvPr/>
        </p:nvSpPr>
        <p:spPr>
          <a:xfrm>
            <a:off x="9170125" y="5125450"/>
            <a:ext cx="23625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Davieson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sosa@rtas.com.ar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5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6" name="Google Shape;186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8" name="Google Shape;188;p25"/>
          <p:cNvPicPr preferRelativeResize="0"/>
          <p:nvPr/>
        </p:nvPicPr>
        <p:blipFill rotWithShape="1">
          <a:blip r:embed="rId4">
            <a:alphaModFix/>
          </a:blip>
          <a:srcRect b="9108" l="21144" r="15491" t="14989"/>
          <a:stretch/>
        </p:blipFill>
        <p:spPr>
          <a:xfrm>
            <a:off x="1388400" y="1307225"/>
            <a:ext cx="10041475" cy="499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6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6" name="Google Shape;196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8" name="Google Shape;198;p26"/>
          <p:cNvPicPr preferRelativeResize="0"/>
          <p:nvPr/>
        </p:nvPicPr>
        <p:blipFill rotWithShape="1">
          <a:blip r:embed="rId4">
            <a:alphaModFix/>
          </a:blip>
          <a:srcRect b="37726" l="20612" r="23063" t="27738"/>
          <a:stretch/>
        </p:blipFill>
        <p:spPr>
          <a:xfrm>
            <a:off x="758575" y="1307225"/>
            <a:ext cx="10671302" cy="4660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6" title="1_08.mp3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6"/>
          <p:cNvSpPr txBox="1"/>
          <p:nvPr/>
        </p:nvSpPr>
        <p:spPr>
          <a:xfrm>
            <a:off x="6147000" y="2594850"/>
            <a:ext cx="2015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r>
              <a:rPr b="0" i="0" lang="en-US" sz="20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near London</a:t>
            </a:r>
            <a:endParaRPr b="0" i="0" sz="20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26"/>
          <p:cNvSpPr txBox="1"/>
          <p:nvPr/>
        </p:nvSpPr>
        <p:spPr>
          <a:xfrm>
            <a:off x="7140925" y="301525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r>
              <a:rPr b="0" i="0" lang="en-US" sz="20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teenagers</a:t>
            </a:r>
            <a:endParaRPr b="0" i="0" sz="20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26"/>
          <p:cNvSpPr txBox="1"/>
          <p:nvPr/>
        </p:nvSpPr>
        <p:spPr>
          <a:xfrm>
            <a:off x="6608100" y="3575363"/>
            <a:ext cx="2889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0" i="0" sz="20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26"/>
          <p:cNvSpPr txBox="1"/>
          <p:nvPr/>
        </p:nvSpPr>
        <p:spPr>
          <a:xfrm>
            <a:off x="9325975" y="4067975"/>
            <a:ext cx="238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r>
              <a:rPr b="0" i="0" lang="en-US" sz="18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the UK and Europe</a:t>
            </a:r>
            <a:endParaRPr b="0" i="0" sz="18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26"/>
          <p:cNvSpPr txBox="1"/>
          <p:nvPr/>
        </p:nvSpPr>
        <p:spPr>
          <a:xfrm>
            <a:off x="7640125" y="4471925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0" i="0" sz="20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26"/>
          <p:cNvSpPr txBox="1"/>
          <p:nvPr/>
        </p:nvSpPr>
        <p:spPr>
          <a:xfrm>
            <a:off x="8451975" y="4964525"/>
            <a:ext cx="578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7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3" name="Google Shape;213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5" name="Google Shape;215;p27"/>
          <p:cNvPicPr preferRelativeResize="0"/>
          <p:nvPr/>
        </p:nvPicPr>
        <p:blipFill rotWithShape="1">
          <a:blip r:embed="rId4">
            <a:alphaModFix/>
          </a:blip>
          <a:srcRect b="14612" l="33311" r="22106" t="62122"/>
          <a:stretch/>
        </p:blipFill>
        <p:spPr>
          <a:xfrm>
            <a:off x="617275" y="1307225"/>
            <a:ext cx="10812600" cy="4913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27" title="1_09.mp3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27"/>
          <p:cNvSpPr txBox="1"/>
          <p:nvPr/>
        </p:nvSpPr>
        <p:spPr>
          <a:xfrm>
            <a:off x="3823675" y="2664825"/>
            <a:ext cx="7977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How</a:t>
            </a:r>
            <a:endParaRPr b="0" i="0" sz="24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27"/>
          <p:cNvSpPr txBox="1"/>
          <p:nvPr/>
        </p:nvSpPr>
        <p:spPr>
          <a:xfrm>
            <a:off x="6021200" y="2664825"/>
            <a:ext cx="10776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Where</a:t>
            </a:r>
            <a:endParaRPr b="0" i="0" sz="23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7"/>
          <p:cNvSpPr txBox="1"/>
          <p:nvPr/>
        </p:nvSpPr>
        <p:spPr>
          <a:xfrm>
            <a:off x="9366075" y="2664825"/>
            <a:ext cx="1077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What</a:t>
            </a:r>
            <a:endParaRPr b="0" i="0" sz="22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7"/>
          <p:cNvSpPr txBox="1"/>
          <p:nvPr/>
        </p:nvSpPr>
        <p:spPr>
          <a:xfrm>
            <a:off x="4201575" y="3251375"/>
            <a:ext cx="8817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what</a:t>
            </a:r>
            <a:endParaRPr b="0" i="0" sz="24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7"/>
          <p:cNvSpPr txBox="1"/>
          <p:nvPr/>
        </p:nvSpPr>
        <p:spPr>
          <a:xfrm>
            <a:off x="7518675" y="3167400"/>
            <a:ext cx="7977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why</a:t>
            </a:r>
            <a:endParaRPr b="0" i="0" sz="24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27"/>
          <p:cNvSpPr txBox="1"/>
          <p:nvPr/>
        </p:nvSpPr>
        <p:spPr>
          <a:xfrm>
            <a:off x="2620050" y="4596275"/>
            <a:ext cx="7977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wait</a:t>
            </a:r>
            <a:endParaRPr b="0" i="0" sz="24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7"/>
          <p:cNvSpPr txBox="1"/>
          <p:nvPr/>
        </p:nvSpPr>
        <p:spPr>
          <a:xfrm>
            <a:off x="6832800" y="4596275"/>
            <a:ext cx="9657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offers</a:t>
            </a:r>
            <a:endParaRPr b="0" i="0" sz="24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27"/>
          <p:cNvSpPr txBox="1"/>
          <p:nvPr/>
        </p:nvSpPr>
        <p:spPr>
          <a:xfrm>
            <a:off x="3669750" y="5150375"/>
            <a:ext cx="12177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exchange</a:t>
            </a:r>
            <a:endParaRPr b="0" i="0" sz="21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8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3" name="Google Shape;233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4" name="Google Shape;234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6" name="Google Shape;236;p28"/>
          <p:cNvPicPr preferRelativeResize="0"/>
          <p:nvPr/>
        </p:nvPicPr>
        <p:blipFill rotWithShape="1">
          <a:blip r:embed="rId4">
            <a:alphaModFix/>
          </a:blip>
          <a:srcRect b="10867" l="19251" r="25125" t="21592"/>
          <a:stretch/>
        </p:blipFill>
        <p:spPr>
          <a:xfrm>
            <a:off x="674600" y="1212850"/>
            <a:ext cx="10755274" cy="5106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29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5" name="Google Shape;245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6" name="Google Shape;246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8" name="Google Shape;248;p29"/>
          <p:cNvPicPr preferRelativeResize="0"/>
          <p:nvPr/>
        </p:nvPicPr>
        <p:blipFill rotWithShape="1">
          <a:blip r:embed="rId4">
            <a:alphaModFix/>
          </a:blip>
          <a:srcRect b="16999" l="32626" r="27424" t="16827"/>
          <a:stretch/>
        </p:blipFill>
        <p:spPr>
          <a:xfrm>
            <a:off x="942300" y="1153275"/>
            <a:ext cx="10487573" cy="5304450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29"/>
          <p:cNvSpPr txBox="1"/>
          <p:nvPr/>
        </p:nvSpPr>
        <p:spPr>
          <a:xfrm>
            <a:off x="5377225" y="2101500"/>
            <a:ext cx="685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CEO</a:t>
            </a:r>
            <a:endParaRPr b="0" i="0" sz="1800" u="none" cap="none" strike="noStrike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9"/>
          <p:cNvSpPr txBox="1"/>
          <p:nvPr/>
        </p:nvSpPr>
        <p:spPr>
          <a:xfrm>
            <a:off x="5482225" y="2664825"/>
            <a:ext cx="4758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US" sz="1700" u="none" cap="none" strike="noStrike">
                <a:solidFill>
                  <a:srgbClr val="1155CC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b="0" i="0" sz="1700" u="none" cap="none" strike="noStrike">
              <a:solidFill>
                <a:srgbClr val="1155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29"/>
          <p:cNvSpPr txBox="1"/>
          <p:nvPr/>
        </p:nvSpPr>
        <p:spPr>
          <a:xfrm>
            <a:off x="5279250" y="2356925"/>
            <a:ext cx="1189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American</a:t>
            </a:r>
            <a:endParaRPr b="0" i="0" sz="1800" u="none" cap="none" strike="noStrike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29"/>
          <p:cNvSpPr txBox="1"/>
          <p:nvPr/>
        </p:nvSpPr>
        <p:spPr>
          <a:xfrm>
            <a:off x="5083325" y="2996475"/>
            <a:ext cx="5136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Having Pizza and playing  basketball with her children</a:t>
            </a:r>
            <a:endParaRPr b="0" i="0" sz="1800" u="none" cap="none" strike="noStrike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29"/>
          <p:cNvSpPr txBox="1"/>
          <p:nvPr/>
        </p:nvSpPr>
        <p:spPr>
          <a:xfrm>
            <a:off x="6748850" y="4246350"/>
            <a:ext cx="475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i="0" sz="1800" u="none" cap="none" strike="noStrik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29"/>
          <p:cNvSpPr txBox="1"/>
          <p:nvPr/>
        </p:nvSpPr>
        <p:spPr>
          <a:xfrm>
            <a:off x="6663350" y="4524725"/>
            <a:ext cx="475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i="0" sz="1800" u="none" cap="none" strike="noStrik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29"/>
          <p:cNvSpPr txBox="1"/>
          <p:nvPr/>
        </p:nvSpPr>
        <p:spPr>
          <a:xfrm>
            <a:off x="5958025" y="4834175"/>
            <a:ext cx="14046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US" sz="17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in London</a:t>
            </a:r>
            <a:endParaRPr b="1" i="0" sz="17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29"/>
          <p:cNvSpPr txBox="1"/>
          <p:nvPr/>
        </p:nvSpPr>
        <p:spPr>
          <a:xfrm>
            <a:off x="7404200" y="5135250"/>
            <a:ext cx="14046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US" sz="17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around 4:3</a:t>
            </a:r>
            <a:endParaRPr b="1" i="0" sz="17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29"/>
          <p:cNvSpPr txBox="1"/>
          <p:nvPr/>
        </p:nvSpPr>
        <p:spPr>
          <a:xfrm>
            <a:off x="6748850" y="5470388"/>
            <a:ext cx="22113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US" sz="17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one week a month</a:t>
            </a:r>
            <a:endParaRPr b="1" i="0" sz="17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29"/>
          <p:cNvSpPr txBox="1"/>
          <p:nvPr/>
        </p:nvSpPr>
        <p:spPr>
          <a:xfrm>
            <a:off x="6748850" y="5690550"/>
            <a:ext cx="37854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US" sz="17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she doesn’t have time for other things</a:t>
            </a:r>
            <a:endParaRPr b="1" i="0" sz="17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29"/>
          <p:cNvSpPr txBox="1"/>
          <p:nvPr/>
        </p:nvSpPr>
        <p:spPr>
          <a:xfrm>
            <a:off x="9324075" y="5978300"/>
            <a:ext cx="405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i="0" sz="1800" u="none" cap="none" strike="noStrik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0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8" name="Google Shape;268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9" name="Google Shape;269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30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2" name="Google Shape;272;p30"/>
          <p:cNvPicPr preferRelativeResize="0"/>
          <p:nvPr/>
        </p:nvPicPr>
        <p:blipFill rotWithShape="1">
          <a:blip r:embed="rId4">
            <a:alphaModFix/>
          </a:blip>
          <a:srcRect b="14689" l="20114" r="23981" t="30641"/>
          <a:stretch/>
        </p:blipFill>
        <p:spPr>
          <a:xfrm>
            <a:off x="716600" y="1019075"/>
            <a:ext cx="10245000" cy="543865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1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1" name="Google Shape;281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2" name="Google Shape;282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31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5" name="Google Shape;285;p31"/>
          <p:cNvPicPr preferRelativeResize="0"/>
          <p:nvPr/>
        </p:nvPicPr>
        <p:blipFill rotWithShape="1">
          <a:blip r:embed="rId4">
            <a:alphaModFix/>
          </a:blip>
          <a:srcRect b="5626" l="20615" r="37986" t="26405"/>
          <a:stretch/>
        </p:blipFill>
        <p:spPr>
          <a:xfrm>
            <a:off x="1654325" y="935400"/>
            <a:ext cx="8397552" cy="538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2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4" name="Google Shape;294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5" name="Google Shape;295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Google Shape;296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p32"/>
          <p:cNvSpPr/>
          <p:nvPr/>
        </p:nvSpPr>
        <p:spPr>
          <a:xfrm>
            <a:off x="589275" y="1019075"/>
            <a:ext cx="10812600" cy="53817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8" name="Google Shape;298;p32"/>
          <p:cNvPicPr preferRelativeResize="0"/>
          <p:nvPr/>
        </p:nvPicPr>
        <p:blipFill rotWithShape="1">
          <a:blip r:embed="rId4">
            <a:alphaModFix/>
          </a:blip>
          <a:srcRect b="18699" l="21486" r="23758" t="20687"/>
          <a:stretch/>
        </p:blipFill>
        <p:spPr>
          <a:xfrm>
            <a:off x="617275" y="1019075"/>
            <a:ext cx="10784602" cy="53816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  <p:pic>
        <p:nvPicPr>
          <p:cNvPr id="299" name="Google Shape;299;p32" title="1_10.mp3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33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Google Shape;306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8" name="Google Shape;308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9" name="Google Shape;309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1" name="Google Shape;311;p33"/>
          <p:cNvPicPr preferRelativeResize="0"/>
          <p:nvPr/>
        </p:nvPicPr>
        <p:blipFill rotWithShape="1">
          <a:blip r:embed="rId4">
            <a:alphaModFix/>
          </a:blip>
          <a:srcRect b="55298" l="33313" r="33394" t="17429"/>
          <a:stretch/>
        </p:blipFill>
        <p:spPr>
          <a:xfrm>
            <a:off x="1369925" y="1231800"/>
            <a:ext cx="9507701" cy="4638101"/>
          </a:xfrm>
          <a:prstGeom prst="rect">
            <a:avLst/>
          </a:prstGeom>
          <a:noFill/>
          <a:ln>
            <a:noFill/>
          </a:ln>
          <a:effectLst>
            <a:reflection blurRad="0" dir="5400000" dist="38100" endA="0" endPos="30000" fadeDir="5400012" kx="0" rotWithShape="0" algn="bl" stPos="0" sy="-100000" ky="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4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0" name="Google Shape;320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1" name="Google Shape;321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Google Shape;322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34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24" name="Google Shape;324;p34"/>
          <p:cNvPicPr preferRelativeResize="0"/>
          <p:nvPr/>
        </p:nvPicPr>
        <p:blipFill rotWithShape="1">
          <a:blip r:embed="rId4">
            <a:alphaModFix/>
          </a:blip>
          <a:srcRect b="17672" l="32166" r="28686" t="59877"/>
          <a:stretch/>
        </p:blipFill>
        <p:spPr>
          <a:xfrm>
            <a:off x="1962225" y="1083275"/>
            <a:ext cx="8033650" cy="51162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325" name="Google Shape;325;p34"/>
          <p:cNvCxnSpPr/>
          <p:nvPr/>
        </p:nvCxnSpPr>
        <p:spPr>
          <a:xfrm>
            <a:off x="4565475" y="2370900"/>
            <a:ext cx="1637400" cy="1609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6" name="Google Shape;326;p34"/>
          <p:cNvCxnSpPr/>
          <p:nvPr/>
        </p:nvCxnSpPr>
        <p:spPr>
          <a:xfrm flipH="1" rot="10800000">
            <a:off x="5265275" y="2482750"/>
            <a:ext cx="979800" cy="7419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7" name="Google Shape;327;p34"/>
          <p:cNvCxnSpPr/>
          <p:nvPr/>
        </p:nvCxnSpPr>
        <p:spPr>
          <a:xfrm>
            <a:off x="4551475" y="3994425"/>
            <a:ext cx="1637400" cy="1595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8" name="Google Shape;328;p34"/>
          <p:cNvCxnSpPr/>
          <p:nvPr/>
        </p:nvCxnSpPr>
        <p:spPr>
          <a:xfrm flipH="1" rot="10800000">
            <a:off x="5153300" y="4806175"/>
            <a:ext cx="1063800" cy="420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9" name="Google Shape;329;p34"/>
          <p:cNvCxnSpPr/>
          <p:nvPr/>
        </p:nvCxnSpPr>
        <p:spPr>
          <a:xfrm flipH="1" rot="10800000">
            <a:off x="4313550" y="3196575"/>
            <a:ext cx="1903500" cy="23934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5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8" name="Google Shape;338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9" name="Google Shape;339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1" name="Google Shape;341;p35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2" name="Google Shape;342;p35"/>
          <p:cNvPicPr preferRelativeResize="0"/>
          <p:nvPr/>
        </p:nvPicPr>
        <p:blipFill rotWithShape="1">
          <a:blip r:embed="rId4">
            <a:alphaModFix/>
          </a:blip>
          <a:srcRect b="29306" l="14944" r="25130" t="27833"/>
          <a:stretch/>
        </p:blipFill>
        <p:spPr>
          <a:xfrm>
            <a:off x="617275" y="1019075"/>
            <a:ext cx="10784602" cy="52998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6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1" name="Google Shape;351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2" name="Google Shape;352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Google Shape;353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36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5" name="Google Shape;355;p36"/>
          <p:cNvPicPr preferRelativeResize="0"/>
          <p:nvPr/>
        </p:nvPicPr>
        <p:blipFill rotWithShape="1">
          <a:blip r:embed="rId4">
            <a:alphaModFix/>
          </a:blip>
          <a:srcRect b="13075" l="16894" r="37530" t="18855"/>
          <a:stretch/>
        </p:blipFill>
        <p:spPr>
          <a:xfrm>
            <a:off x="842550" y="1019075"/>
            <a:ext cx="10559323" cy="52998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2" name="Google Shape;362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4" name="Google Shape;364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65" name="Google Shape;365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37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8" name="Google Shape;368;p37"/>
          <p:cNvPicPr preferRelativeResize="0"/>
          <p:nvPr/>
        </p:nvPicPr>
        <p:blipFill rotWithShape="1">
          <a:blip r:embed="rId4">
            <a:alphaModFix/>
          </a:blip>
          <a:srcRect b="25019" l="28947" r="28348" t="52531"/>
          <a:stretch/>
        </p:blipFill>
        <p:spPr>
          <a:xfrm>
            <a:off x="942300" y="1125275"/>
            <a:ext cx="9417475" cy="401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8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7" name="Google Shape;377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78" name="Google Shape;378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379" name="Google Shape;379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38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1" name="Google Shape;381;p38"/>
          <p:cNvPicPr preferRelativeResize="0"/>
          <p:nvPr/>
        </p:nvPicPr>
        <p:blipFill rotWithShape="1">
          <a:blip r:embed="rId4">
            <a:alphaModFix/>
          </a:blip>
          <a:srcRect b="36042" l="14370" r="26048" t="24160"/>
          <a:stretch/>
        </p:blipFill>
        <p:spPr>
          <a:xfrm>
            <a:off x="617275" y="1019075"/>
            <a:ext cx="10784602" cy="52998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  <p:pic>
        <p:nvPicPr>
          <p:cNvPr id="382" name="Google Shape;382;p38" title="1_14_15_16.mp3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383" name="Google Shape;383;p38"/>
          <p:cNvSpPr txBox="1"/>
          <p:nvPr/>
        </p:nvSpPr>
        <p:spPr>
          <a:xfrm>
            <a:off x="8848225" y="2654025"/>
            <a:ext cx="2183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F. Sales department</a:t>
            </a:r>
            <a:endParaRPr b="1" i="0" sz="1800" u="none" cap="none" strike="noStrike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38"/>
          <p:cNvSpPr txBox="1"/>
          <p:nvPr/>
        </p:nvSpPr>
        <p:spPr>
          <a:xfrm>
            <a:off x="9618000" y="3205800"/>
            <a:ext cx="178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US" sz="1800" u="none" cap="none" strike="noStrike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F. three months</a:t>
            </a:r>
            <a:endParaRPr b="1" i="0" sz="1800" u="none" cap="none" strike="noStrike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38"/>
          <p:cNvSpPr txBox="1"/>
          <p:nvPr/>
        </p:nvSpPr>
        <p:spPr>
          <a:xfrm>
            <a:off x="7404200" y="3757575"/>
            <a:ext cx="457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1" i="0" lang="en-US" sz="1900" u="none" cap="none" strike="noStrik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i="0" sz="1900" u="none" cap="none" strike="noStrik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38"/>
          <p:cNvSpPr txBox="1"/>
          <p:nvPr/>
        </p:nvSpPr>
        <p:spPr>
          <a:xfrm>
            <a:off x="8620300" y="4234575"/>
            <a:ext cx="457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1" i="0" lang="en-US" sz="1900" u="none" cap="none" strike="noStrik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i="0" sz="1900" u="none" cap="none" strike="noStrik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38"/>
          <p:cNvSpPr txBox="1"/>
          <p:nvPr/>
        </p:nvSpPr>
        <p:spPr>
          <a:xfrm>
            <a:off x="8620300" y="4866075"/>
            <a:ext cx="2311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F. the same company</a:t>
            </a:r>
            <a:endParaRPr b="1" i="0" sz="1800" u="none" cap="none" strike="noStrike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38"/>
          <p:cNvSpPr txBox="1"/>
          <p:nvPr/>
        </p:nvSpPr>
        <p:spPr>
          <a:xfrm>
            <a:off x="7261125" y="5394675"/>
            <a:ext cx="457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1" i="0" lang="en-US" sz="1900" u="none" cap="none" strike="noStrik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i="0" sz="1900" u="none" cap="none" strike="noStrik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39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5" name="Google Shape;395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7" name="Google Shape;397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8" name="Google Shape;398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0" name="Google Shape;400;p39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1" name="Google Shape;401;p39"/>
          <p:cNvPicPr preferRelativeResize="0"/>
          <p:nvPr/>
        </p:nvPicPr>
        <p:blipFill rotWithShape="1">
          <a:blip r:embed="rId4">
            <a:alphaModFix/>
          </a:blip>
          <a:srcRect b="43463" l="18620" r="23408" t="17870"/>
          <a:stretch/>
        </p:blipFill>
        <p:spPr>
          <a:xfrm>
            <a:off x="617275" y="1092125"/>
            <a:ext cx="10784602" cy="52267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  <p:sp>
        <p:nvSpPr>
          <p:cNvPr id="402" name="Google Shape;402;p39"/>
          <p:cNvSpPr txBox="1"/>
          <p:nvPr/>
        </p:nvSpPr>
        <p:spPr>
          <a:xfrm>
            <a:off x="2346900" y="542075"/>
            <a:ext cx="4487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Case Study 1</a:t>
            </a:r>
            <a:endParaRPr b="1" i="0" sz="28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40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9" name="Google Shape;409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" name="Google Shape;410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1" name="Google Shape;411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2" name="Google Shape;412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413" name="Google Shape;413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" name="Google Shape;414;p40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5" name="Google Shape;415;p40"/>
          <p:cNvPicPr preferRelativeResize="0"/>
          <p:nvPr/>
        </p:nvPicPr>
        <p:blipFill rotWithShape="1">
          <a:blip r:embed="rId4">
            <a:alphaModFix/>
          </a:blip>
          <a:srcRect b="10127" l="19766" r="23983" t="19872"/>
          <a:stretch/>
        </p:blipFill>
        <p:spPr>
          <a:xfrm>
            <a:off x="617275" y="1076700"/>
            <a:ext cx="10784602" cy="52421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41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2" name="Google Shape;422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" name="Google Shape;423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4" name="Google Shape;424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5" name="Google Shape;425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426" name="Google Shape;426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41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8" name="Google Shape;428;p41"/>
          <p:cNvPicPr preferRelativeResize="0"/>
          <p:nvPr/>
        </p:nvPicPr>
        <p:blipFill rotWithShape="1">
          <a:blip r:embed="rId4">
            <a:alphaModFix/>
          </a:blip>
          <a:srcRect b="11418" l="19763" r="20884" t="38863"/>
          <a:stretch/>
        </p:blipFill>
        <p:spPr>
          <a:xfrm>
            <a:off x="617275" y="935400"/>
            <a:ext cx="10812600" cy="539912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32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42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" name="Google Shape;434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7" name="Google Shape;437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8" name="Google Shape;438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Google Shape;439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0" name="Google Shape;440;p42"/>
          <p:cNvSpPr/>
          <p:nvPr/>
        </p:nvSpPr>
        <p:spPr>
          <a:xfrm>
            <a:off x="589275" y="1499175"/>
            <a:ext cx="10812600" cy="48195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1" name="Google Shape;441;p42"/>
          <p:cNvPicPr preferRelativeResize="0"/>
          <p:nvPr/>
        </p:nvPicPr>
        <p:blipFill rotWithShape="1">
          <a:blip r:embed="rId4">
            <a:alphaModFix/>
          </a:blip>
          <a:srcRect b="29851" l="19249" r="22719" t="53144"/>
          <a:stretch/>
        </p:blipFill>
        <p:spPr>
          <a:xfrm>
            <a:off x="617275" y="1307225"/>
            <a:ext cx="10784602" cy="397482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43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8" name="Google Shape;448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449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0" name="Google Shape;450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1" name="Google Shape;451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452" name="Google Shape;452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3" name="Google Shape;453;p43"/>
          <p:cNvPicPr preferRelativeResize="0"/>
          <p:nvPr/>
        </p:nvPicPr>
        <p:blipFill rotWithShape="1">
          <a:blip r:embed="rId4">
            <a:alphaModFix/>
          </a:blip>
          <a:srcRect b="18119" l="26769" r="28689" t="15483"/>
          <a:stretch/>
        </p:blipFill>
        <p:spPr>
          <a:xfrm>
            <a:off x="870550" y="1019075"/>
            <a:ext cx="10468949" cy="5381699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Google Shape;454;p43"/>
          <p:cNvSpPr txBox="1"/>
          <p:nvPr/>
        </p:nvSpPr>
        <p:spPr>
          <a:xfrm>
            <a:off x="1931425" y="350400"/>
            <a:ext cx="3000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Formal Email</a:t>
            </a:r>
            <a:endParaRPr b="1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44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" name="Google Shape;460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1" name="Google Shape;461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3" name="Google Shape;463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4" name="Google Shape;464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465" name="Google Shape;465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6" name="Google Shape;466;p44"/>
          <p:cNvPicPr preferRelativeResize="0"/>
          <p:nvPr/>
        </p:nvPicPr>
        <p:blipFill rotWithShape="1">
          <a:blip r:embed="rId4">
            <a:alphaModFix/>
          </a:blip>
          <a:srcRect b="24637" l="26539" r="29265" t="37468"/>
          <a:stretch/>
        </p:blipFill>
        <p:spPr>
          <a:xfrm>
            <a:off x="617275" y="1231800"/>
            <a:ext cx="10694227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467" name="Google Shape;467;p44"/>
          <p:cNvSpPr txBox="1"/>
          <p:nvPr/>
        </p:nvSpPr>
        <p:spPr>
          <a:xfrm>
            <a:off x="2857950" y="564925"/>
            <a:ext cx="27993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Informal Email</a:t>
            </a:r>
            <a:endParaRPr b="1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" name="Google Shape;473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6" name="Google Shape;476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7" name="Google Shape;477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478" name="Google Shape;478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9" name="Google Shape;479;p45"/>
          <p:cNvSpPr txBox="1"/>
          <p:nvPr/>
        </p:nvSpPr>
        <p:spPr>
          <a:xfrm>
            <a:off x="2510625" y="502075"/>
            <a:ext cx="44316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Formal and informal emails</a:t>
            </a:r>
            <a:endParaRPr b="1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0" name="Google Shape;480;p45"/>
          <p:cNvPicPr preferRelativeResize="0"/>
          <p:nvPr/>
        </p:nvPicPr>
        <p:blipFill rotWithShape="1">
          <a:blip r:embed="rId4">
            <a:alphaModFix/>
          </a:blip>
          <a:srcRect b="55271" l="6910" r="34773" t="21740"/>
          <a:stretch/>
        </p:blipFill>
        <p:spPr>
          <a:xfrm>
            <a:off x="1052500" y="1087075"/>
            <a:ext cx="7347850" cy="28611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  <p:pic>
        <p:nvPicPr>
          <p:cNvPr id="481" name="Google Shape;481;p45"/>
          <p:cNvPicPr preferRelativeResize="0"/>
          <p:nvPr/>
        </p:nvPicPr>
        <p:blipFill rotWithShape="1">
          <a:blip r:embed="rId5">
            <a:alphaModFix/>
          </a:blip>
          <a:srcRect b="48023" l="6562" r="40169" t="28475"/>
          <a:stretch/>
        </p:blipFill>
        <p:spPr>
          <a:xfrm>
            <a:off x="2626825" y="4021700"/>
            <a:ext cx="7109923" cy="24360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6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8" name="Google Shape;488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0" name="Google Shape;490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1" name="Google Shape;491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492" name="Google Shape;492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3" name="Google Shape;493;p46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4" name="Google Shape;494;p46"/>
          <p:cNvPicPr preferRelativeResize="0"/>
          <p:nvPr/>
        </p:nvPicPr>
        <p:blipFill rotWithShape="1">
          <a:blip r:embed="rId4">
            <a:alphaModFix/>
          </a:blip>
          <a:srcRect b="48284" l="34230" r="27199" t="24777"/>
          <a:stretch/>
        </p:blipFill>
        <p:spPr>
          <a:xfrm>
            <a:off x="589275" y="1083275"/>
            <a:ext cx="10812600" cy="52356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  <p:sp>
        <p:nvSpPr>
          <p:cNvPr id="495" name="Google Shape;495;p46"/>
          <p:cNvSpPr txBox="1"/>
          <p:nvPr/>
        </p:nvSpPr>
        <p:spPr>
          <a:xfrm>
            <a:off x="2285825" y="350400"/>
            <a:ext cx="26163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Extra Practice</a:t>
            </a:r>
            <a:endParaRPr b="1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47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5" name="Google Shape;505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506" name="Google Shape;506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7" name="Google Shape;507;p47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8" name="Google Shape;508;p47"/>
          <p:cNvPicPr preferRelativeResize="0"/>
          <p:nvPr/>
        </p:nvPicPr>
        <p:blipFill rotWithShape="1">
          <a:blip r:embed="rId4">
            <a:alphaModFix/>
          </a:blip>
          <a:srcRect b="15826" l="34120" r="24666" t="52049"/>
          <a:stretch/>
        </p:blipFill>
        <p:spPr>
          <a:xfrm>
            <a:off x="617275" y="1097275"/>
            <a:ext cx="10784602" cy="52216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48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5" name="Google Shape;515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7" name="Google Shape;517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8" name="Google Shape;518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519" name="Google Shape;519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0" name="Google Shape;520;p48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1" name="Google Shape;521;p48"/>
          <p:cNvPicPr preferRelativeResize="0"/>
          <p:nvPr/>
        </p:nvPicPr>
        <p:blipFill rotWithShape="1">
          <a:blip r:embed="rId4">
            <a:alphaModFix/>
          </a:blip>
          <a:srcRect b="30823" l="34004" r="34998" t="16681"/>
          <a:stretch/>
        </p:blipFill>
        <p:spPr>
          <a:xfrm>
            <a:off x="856550" y="1019075"/>
            <a:ext cx="10412976" cy="52125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49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8" name="Google Shape;528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9" name="Google Shape;529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0" name="Google Shape;530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1" name="Google Shape;531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532" name="Google Shape;532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3" name="Google Shape;533;p49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4" name="Google Shape;534;p49"/>
          <p:cNvPicPr preferRelativeResize="0"/>
          <p:nvPr/>
        </p:nvPicPr>
        <p:blipFill rotWithShape="1">
          <a:blip r:embed="rId4">
            <a:alphaModFix/>
          </a:blip>
          <a:srcRect b="23281" l="27347" r="23748" t="16992"/>
          <a:stretch/>
        </p:blipFill>
        <p:spPr>
          <a:xfrm>
            <a:off x="617275" y="933975"/>
            <a:ext cx="10784602" cy="52998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50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0" name="Google Shape;540;p50"/>
          <p:cNvSpPr txBox="1"/>
          <p:nvPr/>
        </p:nvSpPr>
        <p:spPr>
          <a:xfrm>
            <a:off x="2513150" y="1019075"/>
            <a:ext cx="62790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US" sz="31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Capitalization Rules + Examples</a:t>
            </a:r>
            <a:endParaRPr b="1" i="0" sz="31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1" name="Google Shape;541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3" name="Google Shape;543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4" name="Google Shape;544;p50"/>
          <p:cNvSpPr txBox="1"/>
          <p:nvPr/>
        </p:nvSpPr>
        <p:spPr>
          <a:xfrm>
            <a:off x="942300" y="1685500"/>
            <a:ext cx="9319500" cy="45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i="0" sz="2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Capitalize</a:t>
            </a:r>
            <a:r>
              <a:rPr b="1" i="0" lang="en-US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b="1" i="0" sz="2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 The first word in a Sentence 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Ex: You haven’t told me the answer yet. </a:t>
            </a:r>
            <a:endParaRPr b="0" i="0" sz="2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 Names of people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J</a:t>
            </a:r>
            <a:r>
              <a:rPr b="0" i="0" lang="en-US" sz="22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ohn/ William / Smith/ Ahmed/ Sally/……</a:t>
            </a:r>
            <a:endParaRPr b="0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Ex: John attended the lecture yesterday.</a:t>
            </a:r>
            <a:endParaRPr b="0" i="0" sz="26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 Proper Adjectives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Ex: Have you ever tried Chicago-style pizza?</a:t>
            </a:r>
            <a:endParaRPr b="0" i="0" sz="2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 The Pronoun “I”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Sandra and I are going to the movies later tonight.</a:t>
            </a:r>
            <a:endParaRPr b="0" i="0" sz="2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45" name="Google Shape;545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6" name="Google Shape;546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50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p51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3" name="Google Shape;553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5" name="Google Shape;555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6" name="Google Shape;556;p51"/>
          <p:cNvSpPr txBox="1"/>
          <p:nvPr/>
        </p:nvSpPr>
        <p:spPr>
          <a:xfrm>
            <a:off x="1153150" y="1570500"/>
            <a:ext cx="9430500" cy="450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3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 Countries/ cities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Egypt, Saudi Arabia, Sudan, America, Paris, Cairo, New York , ….</a:t>
            </a:r>
            <a:endParaRPr b="0" i="0" sz="2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6- Nationalities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He is American.</a:t>
            </a:r>
            <a:endParaRPr b="0" i="0" sz="2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7- Languages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Arabic, English, French,...</a:t>
            </a:r>
            <a:endParaRPr b="0" i="0" sz="2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8- Days and months; historical eras and named events; holidays</a:t>
            </a:r>
            <a:endParaRPr b="0" i="0" sz="2600" u="none" cap="none" strike="noStrike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b="0" i="0" lang="en-US" sz="21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 Monday in July</a:t>
            </a:r>
            <a:endParaRPr b="0" i="0" sz="21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b="0" i="0" lang="en-US" sz="21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Middle Ages</a:t>
            </a:r>
            <a:endParaRPr b="0" i="0" sz="21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b="0" i="0" lang="en-US" sz="21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Napoleonic Wars</a:t>
            </a:r>
            <a:endParaRPr b="0" i="0" sz="21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b="0" i="0" lang="en-US" sz="21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Christmas Day</a:t>
            </a:r>
            <a:endParaRPr b="0" i="0" sz="21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7" name="Google Shape;557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58" name="Google Shape;558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62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2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9- Schools, colleges, and universities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Adam has joined Midocean University.  </a:t>
            </a:r>
            <a:endParaRPr b="0" i="0" sz="2200" u="none" cap="none" strike="noStrike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10- Names of companies and trademarks</a:t>
            </a:r>
            <a:endParaRPr b="0" i="0" sz="2600" u="none" cap="none" strike="noStrike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Coca-Cola / Pepsi / Sony/ starbucks</a:t>
            </a:r>
            <a:endParaRPr b="0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11- Monuments</a:t>
            </a:r>
            <a:endParaRPr b="0" i="0" sz="2600" u="none" cap="none" strike="noStrike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Eiffel Tower</a:t>
            </a:r>
            <a:endParaRPr b="0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12- Acronyms and Initials  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Ex: The scientists at NASA launched a new mission.</a:t>
            </a:r>
            <a:endParaRPr b="0" i="0" sz="2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(National Aeronautics and Space Administration)</a:t>
            </a:r>
            <a:r>
              <a:rPr b="0" i="0" lang="en-US" sz="2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0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4" name="Google Shape;564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5" name="Google Shape;565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68" name="Google Shape;568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69" name="Google Shape;569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73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p53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6" name="Google Shape;576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8" name="Google Shape;578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9" name="Google Shape;579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580" name="Google Shape;580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1" name="Google Shape;581;p53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2" name="Google Shape;582;p53"/>
          <p:cNvPicPr preferRelativeResize="0"/>
          <p:nvPr/>
        </p:nvPicPr>
        <p:blipFill rotWithShape="1">
          <a:blip r:embed="rId4">
            <a:alphaModFix/>
          </a:blip>
          <a:srcRect b="37022" l="33894" r="23862" t="39251"/>
          <a:stretch/>
        </p:blipFill>
        <p:spPr>
          <a:xfrm>
            <a:off x="674600" y="1083275"/>
            <a:ext cx="10727275" cy="51162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87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8" name="Google Shape;588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589" name="Google Shape;589;p5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3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0" name="Google Shape;590;p5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91" name="Google Shape;591;p54"/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2" name="Google Shape;592;p54"/>
          <p:cNvSpPr/>
          <p:nvPr/>
        </p:nvSpPr>
        <p:spPr>
          <a:xfrm>
            <a:off x="1340017" y="1410088"/>
            <a:ext cx="9661358" cy="4312207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54"/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