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6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480" r:id="rId2"/>
    <p:sldId id="303" r:id="rId3"/>
    <p:sldId id="4334" r:id="rId4"/>
    <p:sldId id="313" r:id="rId5"/>
    <p:sldId id="482" r:id="rId6"/>
    <p:sldId id="516" r:id="rId7"/>
    <p:sldId id="499" r:id="rId8"/>
    <p:sldId id="4332" r:id="rId9"/>
    <p:sldId id="4333" r:id="rId10"/>
    <p:sldId id="4325" r:id="rId11"/>
    <p:sldId id="4335" r:id="rId12"/>
    <p:sldId id="4336" r:id="rId13"/>
    <p:sldId id="4337" r:id="rId14"/>
    <p:sldId id="4338" r:id="rId15"/>
    <p:sldId id="4339" r:id="rId16"/>
    <p:sldId id="4340" r:id="rId17"/>
    <p:sldId id="4341" r:id="rId18"/>
    <p:sldId id="4342" r:id="rId19"/>
    <p:sldId id="4343" r:id="rId20"/>
    <p:sldId id="4344" r:id="rId21"/>
    <p:sldId id="4345" r:id="rId22"/>
    <p:sldId id="4346" r:id="rId23"/>
    <p:sldId id="4347" r:id="rId24"/>
    <p:sldId id="4348" r:id="rId25"/>
    <p:sldId id="4349" r:id="rId26"/>
    <p:sldId id="4350" r:id="rId27"/>
    <p:sldId id="4351" r:id="rId28"/>
    <p:sldId id="4352" r:id="rId29"/>
    <p:sldId id="4353" r:id="rId30"/>
    <p:sldId id="4354" r:id="rId31"/>
    <p:sldId id="4355" r:id="rId32"/>
    <p:sldId id="4357" r:id="rId33"/>
    <p:sldId id="4356" r:id="rId34"/>
    <p:sldId id="4358" r:id="rId35"/>
    <p:sldId id="4359" r:id="rId36"/>
    <p:sldId id="513" r:id="rId37"/>
    <p:sldId id="432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334"/>
            <p14:sldId id="313"/>
            <p14:sldId id="482"/>
            <p14:sldId id="516"/>
            <p14:sldId id="499"/>
            <p14:sldId id="4332"/>
            <p14:sldId id="4333"/>
            <p14:sldId id="4325"/>
            <p14:sldId id="4335"/>
            <p14:sldId id="4336"/>
            <p14:sldId id="4337"/>
            <p14:sldId id="4338"/>
            <p14:sldId id="4339"/>
            <p14:sldId id="4340"/>
            <p14:sldId id="4341"/>
            <p14:sldId id="4342"/>
            <p14:sldId id="4343"/>
            <p14:sldId id="4344"/>
            <p14:sldId id="4345"/>
            <p14:sldId id="4346"/>
            <p14:sldId id="4347"/>
            <p14:sldId id="4348"/>
            <p14:sldId id="4349"/>
            <p14:sldId id="4350"/>
            <p14:sldId id="4351"/>
            <p14:sldId id="4352"/>
            <p14:sldId id="4353"/>
            <p14:sldId id="4354"/>
            <p14:sldId id="4355"/>
            <p14:sldId id="4357"/>
            <p14:sldId id="4356"/>
            <p14:sldId id="4358"/>
            <p14:sldId id="4359"/>
            <p14:sldId id="513"/>
            <p14:sldId id="4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05252B-9762-CB43-85D0-CBB6A10AAC5C}" v="101" dt="2024-05-06T18:24:45.956"/>
    <p1510:client id="{CCB3DFDD-047F-7848-9DB8-9DBDD4AD259F}" v="40" dt="2024-05-06T16:25:47.1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26"/>
    <p:restoredTop sz="93708" autoAdjust="0"/>
  </p:normalViewPr>
  <p:slideViewPr>
    <p:cSldViewPr snapToGrid="0">
      <p:cViewPr varScale="1">
        <p:scale>
          <a:sx n="52" d="100"/>
          <a:sy n="52" d="100"/>
        </p:scale>
        <p:origin x="208" y="2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6905252B-9762-CB43-85D0-CBB6A10AAC5C}"/>
    <pc:docChg chg="undo custSel addSld delSld modSld sldOrd modSection">
      <pc:chgData name="Ahmed Hassan" userId="47750a22-629f-416f-a96d-609d36c2ca96" providerId="ADAL" clId="{6905252B-9762-CB43-85D0-CBB6A10AAC5C}" dt="2024-05-06T18:24:45.956" v="733"/>
      <pc:docMkLst>
        <pc:docMk/>
      </pc:docMkLst>
      <pc:sldChg chg="delSp modSp add mod">
        <pc:chgData name="Ahmed Hassan" userId="47750a22-629f-416f-a96d-609d36c2ca96" providerId="ADAL" clId="{6905252B-9762-CB43-85D0-CBB6A10AAC5C}" dt="2024-05-06T16:44:00.088" v="141" actId="207"/>
        <pc:sldMkLst>
          <pc:docMk/>
          <pc:sldMk cId="701632073" sldId="303"/>
        </pc:sldMkLst>
        <pc:spChg chg="mod">
          <ac:chgData name="Ahmed Hassan" userId="47750a22-629f-416f-a96d-609d36c2ca96" providerId="ADAL" clId="{6905252B-9762-CB43-85D0-CBB6A10AAC5C}" dt="2024-05-06T16:43:00.547" v="19" actId="14100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hmed Hassan" userId="47750a22-629f-416f-a96d-609d36c2ca96" providerId="ADAL" clId="{6905252B-9762-CB43-85D0-CBB6A10AAC5C}" dt="2024-05-06T16:41:52.322" v="10" actId="20577"/>
          <ac:spMkLst>
            <pc:docMk/>
            <pc:sldMk cId="701632073" sldId="303"/>
            <ac:spMk id="10" creationId="{844810E4-E8A9-2051-4D02-31024B944D7B}"/>
          </ac:spMkLst>
        </pc:spChg>
        <pc:picChg chg="mod">
          <ac:chgData name="Ahmed Hassan" userId="47750a22-629f-416f-a96d-609d36c2ca96" providerId="ADAL" clId="{6905252B-9762-CB43-85D0-CBB6A10AAC5C}" dt="2024-05-06T16:44:00.088" v="141" actId="207"/>
          <ac:picMkLst>
            <pc:docMk/>
            <pc:sldMk cId="701632073" sldId="303"/>
            <ac:picMk id="5" creationId="{5CEA2981-6362-5745-D4B0-417C013DA894}"/>
          </ac:picMkLst>
        </pc:picChg>
        <pc:picChg chg="del">
          <ac:chgData name="Ahmed Hassan" userId="47750a22-629f-416f-a96d-609d36c2ca96" providerId="ADAL" clId="{6905252B-9762-CB43-85D0-CBB6A10AAC5C}" dt="2024-05-06T16:42:32.552" v="15" actId="478"/>
          <ac:picMkLst>
            <pc:docMk/>
            <pc:sldMk cId="701632073" sldId="303"/>
            <ac:picMk id="22" creationId="{FA5D44C7-1F20-0684-5315-73F4013F0EB0}"/>
          </ac:picMkLst>
        </pc:picChg>
      </pc:sldChg>
      <pc:sldChg chg="modSp mod">
        <pc:chgData name="Ahmed Hassan" userId="47750a22-629f-416f-a96d-609d36c2ca96" providerId="ADAL" clId="{6905252B-9762-CB43-85D0-CBB6A10AAC5C}" dt="2024-05-06T16:45:44.274" v="198" actId="20577"/>
        <pc:sldMkLst>
          <pc:docMk/>
          <pc:sldMk cId="0" sldId="313"/>
        </pc:sldMkLst>
        <pc:spChg chg="mod">
          <ac:chgData name="Ahmed Hassan" userId="47750a22-629f-416f-a96d-609d36c2ca96" providerId="ADAL" clId="{6905252B-9762-CB43-85D0-CBB6A10AAC5C}" dt="2024-05-06T16:45:17.999" v="186" actId="20577"/>
          <ac:spMkLst>
            <pc:docMk/>
            <pc:sldMk cId="0" sldId="313"/>
            <ac:spMk id="25" creationId="{00000000-0000-0000-0000-000000000000}"/>
          </ac:spMkLst>
        </pc:spChg>
        <pc:spChg chg="mod">
          <ac:chgData name="Ahmed Hassan" userId="47750a22-629f-416f-a96d-609d36c2ca96" providerId="ADAL" clId="{6905252B-9762-CB43-85D0-CBB6A10AAC5C}" dt="2024-05-06T16:45:44.274" v="198" actId="20577"/>
          <ac:spMkLst>
            <pc:docMk/>
            <pc:sldMk cId="0" sldId="313"/>
            <ac:spMk id="31" creationId="{00000000-0000-0000-0000-000000000000}"/>
          </ac:spMkLst>
        </pc:spChg>
        <pc:spChg chg="mod">
          <ac:chgData name="Ahmed Hassan" userId="47750a22-629f-416f-a96d-609d36c2ca96" providerId="ADAL" clId="{6905252B-9762-CB43-85D0-CBB6A10AAC5C}" dt="2024-05-06T16:44:35.653" v="152" actId="20577"/>
          <ac:spMkLst>
            <pc:docMk/>
            <pc:sldMk cId="0" sldId="313"/>
            <ac:spMk id="33" creationId="{00000000-0000-0000-0000-000000000000}"/>
          </ac:spMkLst>
        </pc:spChg>
        <pc:spChg chg="mod">
          <ac:chgData name="Ahmed Hassan" userId="47750a22-629f-416f-a96d-609d36c2ca96" providerId="ADAL" clId="{6905252B-9762-CB43-85D0-CBB6A10AAC5C}" dt="2024-05-06T16:45:09.429" v="167" actId="1076"/>
          <ac:spMkLst>
            <pc:docMk/>
            <pc:sldMk cId="0" sldId="313"/>
            <ac:spMk id="34" creationId="{00000000-0000-0000-0000-000000000000}"/>
          </ac:spMkLst>
        </pc:spChg>
      </pc:sldChg>
      <pc:sldChg chg="modSp mod">
        <pc:chgData name="Ahmed Hassan" userId="47750a22-629f-416f-a96d-609d36c2ca96" providerId="ADAL" clId="{6905252B-9762-CB43-85D0-CBB6A10AAC5C}" dt="2024-05-06T16:34:29.927" v="8" actId="14100"/>
        <pc:sldMkLst>
          <pc:docMk/>
          <pc:sldMk cId="0" sldId="480"/>
        </pc:sldMkLst>
        <pc:spChg chg="mod">
          <ac:chgData name="Ahmed Hassan" userId="47750a22-629f-416f-a96d-609d36c2ca96" providerId="ADAL" clId="{6905252B-9762-CB43-85D0-CBB6A10AAC5C}" dt="2024-05-06T16:34:29.927" v="8" actId="14100"/>
          <ac:spMkLst>
            <pc:docMk/>
            <pc:sldMk cId="0" sldId="480"/>
            <ac:spMk id="34" creationId="{00000000-0000-0000-0000-000000000000}"/>
          </ac:spMkLst>
        </pc:spChg>
      </pc:sldChg>
      <pc:sldChg chg="modSp add mod">
        <pc:chgData name="Ahmed Hassan" userId="47750a22-629f-416f-a96d-609d36c2ca96" providerId="ADAL" clId="{6905252B-9762-CB43-85D0-CBB6A10AAC5C}" dt="2024-05-06T16:47:15.639" v="230" actId="1035"/>
        <pc:sldMkLst>
          <pc:docMk/>
          <pc:sldMk cId="3777544009" sldId="482"/>
        </pc:sldMkLst>
        <pc:spChg chg="mod">
          <ac:chgData name="Ahmed Hassan" userId="47750a22-629f-416f-a96d-609d36c2ca96" providerId="ADAL" clId="{6905252B-9762-CB43-85D0-CBB6A10AAC5C}" dt="2024-05-06T16:47:15.639" v="230" actId="1035"/>
          <ac:spMkLst>
            <pc:docMk/>
            <pc:sldMk cId="3777544009" sldId="482"/>
            <ac:spMk id="41" creationId="{C7D257D7-D9C6-8F63-F8F8-E2BE53F2E2DB}"/>
          </ac:spMkLst>
        </pc:spChg>
        <pc:spChg chg="mod">
          <ac:chgData name="Ahmed Hassan" userId="47750a22-629f-416f-a96d-609d36c2ca96" providerId="ADAL" clId="{6905252B-9762-CB43-85D0-CBB6A10AAC5C}" dt="2024-05-06T16:46:57.005" v="212" actId="1037"/>
          <ac:spMkLst>
            <pc:docMk/>
            <pc:sldMk cId="3777544009" sldId="482"/>
            <ac:spMk id="42" creationId="{AB738525-DD8E-2E85-F385-345FF64341EB}"/>
          </ac:spMkLst>
        </pc:spChg>
        <pc:spChg chg="mod">
          <ac:chgData name="Ahmed Hassan" userId="47750a22-629f-416f-a96d-609d36c2ca96" providerId="ADAL" clId="{6905252B-9762-CB43-85D0-CBB6A10AAC5C}" dt="2024-05-06T16:46:45.407" v="201" actId="20577"/>
          <ac:spMkLst>
            <pc:docMk/>
            <pc:sldMk cId="3777544009" sldId="482"/>
            <ac:spMk id="43" creationId="{183B5688-FE98-684A-8FDB-4023CCDDD82C}"/>
          </ac:spMkLst>
        </pc:spChg>
      </pc:sldChg>
      <pc:sldChg chg="del">
        <pc:chgData name="Ahmed Hassan" userId="47750a22-629f-416f-a96d-609d36c2ca96" providerId="ADAL" clId="{6905252B-9762-CB43-85D0-CBB6A10AAC5C}" dt="2024-05-06T16:54:53.749" v="318" actId="2696"/>
        <pc:sldMkLst>
          <pc:docMk/>
          <pc:sldMk cId="2851801674" sldId="498"/>
        </pc:sldMkLst>
      </pc:sldChg>
      <pc:sldChg chg="addSp delSp modSp mod">
        <pc:chgData name="Ahmed Hassan" userId="47750a22-629f-416f-a96d-609d36c2ca96" providerId="ADAL" clId="{6905252B-9762-CB43-85D0-CBB6A10AAC5C}" dt="2024-05-06T16:49:51.913" v="253" actId="478"/>
        <pc:sldMkLst>
          <pc:docMk/>
          <pc:sldMk cId="3165816727" sldId="499"/>
        </pc:sldMkLst>
        <pc:spChg chg="del">
          <ac:chgData name="Ahmed Hassan" userId="47750a22-629f-416f-a96d-609d36c2ca96" providerId="ADAL" clId="{6905252B-9762-CB43-85D0-CBB6A10AAC5C}" dt="2024-05-06T16:49:48.323" v="252" actId="478"/>
          <ac:spMkLst>
            <pc:docMk/>
            <pc:sldMk cId="3165816727" sldId="499"/>
            <ac:spMk id="3" creationId="{00000000-0000-0000-0000-000000000000}"/>
          </ac:spMkLst>
        </pc:spChg>
        <pc:spChg chg="mod">
          <ac:chgData name="Ahmed Hassan" userId="47750a22-629f-416f-a96d-609d36c2ca96" providerId="ADAL" clId="{6905252B-9762-CB43-85D0-CBB6A10AAC5C}" dt="2024-05-06T16:48:58.486" v="246"/>
          <ac:spMkLst>
            <pc:docMk/>
            <pc:sldMk cId="3165816727" sldId="499"/>
            <ac:spMk id="6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6:49:51.913" v="253" actId="478"/>
          <ac:spMkLst>
            <pc:docMk/>
            <pc:sldMk cId="3165816727" sldId="499"/>
            <ac:spMk id="29" creationId="{00000000-0000-0000-0000-000000000000}"/>
          </ac:spMkLst>
        </pc:spChg>
        <pc:picChg chg="del">
          <ac:chgData name="Ahmed Hassan" userId="47750a22-629f-416f-a96d-609d36c2ca96" providerId="ADAL" clId="{6905252B-9762-CB43-85D0-CBB6A10AAC5C}" dt="2024-05-06T16:48:07.904" v="234" actId="478"/>
          <ac:picMkLst>
            <pc:docMk/>
            <pc:sldMk cId="3165816727" sldId="499"/>
            <ac:picMk id="4" creationId="{A2CB7185-43C9-8110-4221-5005FF4B3C80}"/>
          </ac:picMkLst>
        </pc:picChg>
        <pc:picChg chg="add mod">
          <ac:chgData name="Ahmed Hassan" userId="47750a22-629f-416f-a96d-609d36c2ca96" providerId="ADAL" clId="{6905252B-9762-CB43-85D0-CBB6A10AAC5C}" dt="2024-05-06T16:49:05.949" v="247"/>
          <ac:picMkLst>
            <pc:docMk/>
            <pc:sldMk cId="3165816727" sldId="499"/>
            <ac:picMk id="5" creationId="{37574F5D-6745-8C8A-F44C-298317A41C4F}"/>
          </ac:picMkLst>
        </pc:picChg>
        <pc:picChg chg="add del mod">
          <ac:chgData name="Ahmed Hassan" userId="47750a22-629f-416f-a96d-609d36c2ca96" providerId="ADAL" clId="{6905252B-9762-CB43-85D0-CBB6A10AAC5C}" dt="2024-05-06T16:49:16.714" v="250" actId="478"/>
          <ac:picMkLst>
            <pc:docMk/>
            <pc:sldMk cId="3165816727" sldId="499"/>
            <ac:picMk id="7" creationId="{DD63B5CC-D990-EEC6-8E21-801AEB754DA0}"/>
          </ac:picMkLst>
        </pc:picChg>
        <pc:picChg chg="add mod">
          <ac:chgData name="Ahmed Hassan" userId="47750a22-629f-416f-a96d-609d36c2ca96" providerId="ADAL" clId="{6905252B-9762-CB43-85D0-CBB6A10AAC5C}" dt="2024-05-06T16:49:23.600" v="251"/>
          <ac:picMkLst>
            <pc:docMk/>
            <pc:sldMk cId="3165816727" sldId="499"/>
            <ac:picMk id="9" creationId="{2E19F884-B139-495C-0658-7B1354F2D8C2}"/>
          </ac:picMkLst>
        </pc:picChg>
      </pc:sldChg>
      <pc:sldChg chg="del">
        <pc:chgData name="Ahmed Hassan" userId="47750a22-629f-416f-a96d-609d36c2ca96" providerId="ADAL" clId="{6905252B-9762-CB43-85D0-CBB6A10AAC5C}" dt="2024-05-06T16:54:55.882" v="319" actId="2696"/>
        <pc:sldMkLst>
          <pc:docMk/>
          <pc:sldMk cId="2639101908" sldId="500"/>
        </pc:sldMkLst>
      </pc:sldChg>
      <pc:sldChg chg="del">
        <pc:chgData name="Ahmed Hassan" userId="47750a22-629f-416f-a96d-609d36c2ca96" providerId="ADAL" clId="{6905252B-9762-CB43-85D0-CBB6A10AAC5C}" dt="2024-05-06T16:55:00.082" v="320" actId="2696"/>
        <pc:sldMkLst>
          <pc:docMk/>
          <pc:sldMk cId="3430914822" sldId="502"/>
        </pc:sldMkLst>
      </pc:sldChg>
      <pc:sldChg chg="addSp delSp modSp add del mod">
        <pc:chgData name="Ahmed Hassan" userId="47750a22-629f-416f-a96d-609d36c2ca96" providerId="ADAL" clId="{6905252B-9762-CB43-85D0-CBB6A10AAC5C}" dt="2024-05-06T18:24:39.184" v="731"/>
        <pc:sldMkLst>
          <pc:docMk/>
          <pc:sldMk cId="458314967" sldId="513"/>
        </pc:sldMkLst>
        <pc:spChg chg="add mod">
          <ac:chgData name="Ahmed Hassan" userId="47750a22-629f-416f-a96d-609d36c2ca96" providerId="ADAL" clId="{6905252B-9762-CB43-85D0-CBB6A10AAC5C}" dt="2024-05-06T18:23:30.470" v="722" actId="1076"/>
          <ac:spMkLst>
            <pc:docMk/>
            <pc:sldMk cId="458314967" sldId="513"/>
            <ac:spMk id="3" creationId="{6D9E8E3F-9263-6274-82B1-2EAFD37B2BBE}"/>
          </ac:spMkLst>
        </pc:spChg>
        <pc:spChg chg="mod">
          <ac:chgData name="Ahmed Hassan" userId="47750a22-629f-416f-a96d-609d36c2ca96" providerId="ADAL" clId="{6905252B-9762-CB43-85D0-CBB6A10AAC5C}" dt="2024-05-06T18:23:01.995" v="718" actId="20577"/>
          <ac:spMkLst>
            <pc:docMk/>
            <pc:sldMk cId="458314967" sldId="513"/>
            <ac:spMk id="6" creationId="{0AC2650A-C51A-9ACB-723B-68D89C868D01}"/>
          </ac:spMkLst>
        </pc:spChg>
        <pc:spChg chg="add mod">
          <ac:chgData name="Ahmed Hassan" userId="47750a22-629f-416f-a96d-609d36c2ca96" providerId="ADAL" clId="{6905252B-9762-CB43-85D0-CBB6A10AAC5C}" dt="2024-05-06T18:23:30.470" v="722" actId="1076"/>
          <ac:spMkLst>
            <pc:docMk/>
            <pc:sldMk cId="458314967" sldId="513"/>
            <ac:spMk id="7" creationId="{43417C83-2034-5D03-1AF7-D44B7A4C7731}"/>
          </ac:spMkLst>
        </pc:spChg>
        <pc:spChg chg="mod">
          <ac:chgData name="Ahmed Hassan" userId="47750a22-629f-416f-a96d-609d36c2ca96" providerId="ADAL" clId="{6905252B-9762-CB43-85D0-CBB6A10AAC5C}" dt="2024-05-06T18:23:08.340" v="719" actId="207"/>
          <ac:spMkLst>
            <pc:docMk/>
            <pc:sldMk cId="458314967" sldId="513"/>
            <ac:spMk id="8" creationId="{D2E0B38C-D385-1421-48A4-45B060659A0E}"/>
          </ac:spMkLst>
        </pc:spChg>
        <pc:spChg chg="del">
          <ac:chgData name="Ahmed Hassan" userId="47750a22-629f-416f-a96d-609d36c2ca96" providerId="ADAL" clId="{6905252B-9762-CB43-85D0-CBB6A10AAC5C}" dt="2024-05-06T18:23:23.434" v="720" actId="478"/>
          <ac:spMkLst>
            <pc:docMk/>
            <pc:sldMk cId="458314967" sldId="513"/>
            <ac:spMk id="11" creationId="{A209CE12-A123-4AE2-385D-276E04D7989E}"/>
          </ac:spMkLst>
        </pc:spChg>
        <pc:spChg chg="del">
          <ac:chgData name="Ahmed Hassan" userId="47750a22-629f-416f-a96d-609d36c2ca96" providerId="ADAL" clId="{6905252B-9762-CB43-85D0-CBB6A10AAC5C}" dt="2024-05-06T18:23:23.434" v="720" actId="478"/>
          <ac:spMkLst>
            <pc:docMk/>
            <pc:sldMk cId="458314967" sldId="513"/>
            <ac:spMk id="12" creationId="{C16126D6-D552-4E3F-059F-EBD3D7FDBD47}"/>
          </ac:spMkLst>
        </pc:spChg>
        <pc:picChg chg="del">
          <ac:chgData name="Ahmed Hassan" userId="47750a22-629f-416f-a96d-609d36c2ca96" providerId="ADAL" clId="{6905252B-9762-CB43-85D0-CBB6A10AAC5C}" dt="2024-05-06T18:24:37.906" v="730" actId="478"/>
          <ac:picMkLst>
            <pc:docMk/>
            <pc:sldMk cId="458314967" sldId="513"/>
            <ac:picMk id="4" creationId="{7463AFD8-665B-42E5-D694-594CE30B4B07}"/>
          </ac:picMkLst>
        </pc:picChg>
        <pc:picChg chg="add mod">
          <ac:chgData name="Ahmed Hassan" userId="47750a22-629f-416f-a96d-609d36c2ca96" providerId="ADAL" clId="{6905252B-9762-CB43-85D0-CBB6A10AAC5C}" dt="2024-05-06T18:24:39.184" v="731"/>
          <ac:picMkLst>
            <pc:docMk/>
            <pc:sldMk cId="458314967" sldId="513"/>
            <ac:picMk id="9" creationId="{117EE949-C804-D1C8-475C-3764F1D9BBD5}"/>
          </ac:picMkLst>
        </pc:picChg>
      </pc:sldChg>
      <pc:sldChg chg="addSp delSp modSp mod ord">
        <pc:chgData name="Ahmed Hassan" userId="47750a22-629f-416f-a96d-609d36c2ca96" providerId="ADAL" clId="{6905252B-9762-CB43-85D0-CBB6A10AAC5C}" dt="2024-05-06T16:53:22.329" v="309"/>
        <pc:sldMkLst>
          <pc:docMk/>
          <pc:sldMk cId="981957523" sldId="516"/>
        </pc:sldMkLst>
        <pc:spChg chg="add mod">
          <ac:chgData name="Ahmed Hassan" userId="47750a22-629f-416f-a96d-609d36c2ca96" providerId="ADAL" clId="{6905252B-9762-CB43-85D0-CBB6A10AAC5C}" dt="2024-05-06T16:51:23.244" v="257"/>
          <ac:spMkLst>
            <pc:docMk/>
            <pc:sldMk cId="981957523" sldId="516"/>
            <ac:spMk id="2" creationId="{72438392-6F80-8D06-3A4C-A505FE6943CC}"/>
          </ac:spMkLst>
        </pc:spChg>
        <pc:spChg chg="mod">
          <ac:chgData name="Ahmed Hassan" userId="47750a22-629f-416f-a96d-609d36c2ca96" providerId="ADAL" clId="{6905252B-9762-CB43-85D0-CBB6A10AAC5C}" dt="2024-05-06T16:52:37.248" v="298" actId="20577"/>
          <ac:spMkLst>
            <pc:docMk/>
            <pc:sldMk cId="981957523" sldId="516"/>
            <ac:spMk id="3" creationId="{00000000-0000-0000-0000-000000000000}"/>
          </ac:spMkLst>
        </pc:spChg>
        <pc:spChg chg="mod">
          <ac:chgData name="Ahmed Hassan" userId="47750a22-629f-416f-a96d-609d36c2ca96" providerId="ADAL" clId="{6905252B-9762-CB43-85D0-CBB6A10AAC5C}" dt="2024-05-06T16:52:59.235" v="305" actId="20577"/>
          <ac:spMkLst>
            <pc:docMk/>
            <pc:sldMk cId="981957523" sldId="516"/>
            <ac:spMk id="6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6:53:02.690" v="306" actId="478"/>
          <ac:spMkLst>
            <pc:docMk/>
            <pc:sldMk cId="981957523" sldId="516"/>
            <ac:spMk id="10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6:50:25.120" v="256" actId="478"/>
          <ac:spMkLst>
            <pc:docMk/>
            <pc:sldMk cId="981957523" sldId="516"/>
            <ac:spMk id="12" creationId="{71A5FB13-2D50-4C03-3E6F-4D53FC477750}"/>
          </ac:spMkLst>
        </pc:spChg>
        <pc:spChg chg="add mod">
          <ac:chgData name="Ahmed Hassan" userId="47750a22-629f-416f-a96d-609d36c2ca96" providerId="ADAL" clId="{6905252B-9762-CB43-85D0-CBB6A10AAC5C}" dt="2024-05-06T16:53:08.197" v="308" actId="1076"/>
          <ac:spMkLst>
            <pc:docMk/>
            <pc:sldMk cId="981957523" sldId="516"/>
            <ac:spMk id="13" creationId="{4A3EC53A-D07C-38CD-1B5D-03576C5C39EF}"/>
          </ac:spMkLst>
        </pc:spChg>
        <pc:spChg chg="add mod">
          <ac:chgData name="Ahmed Hassan" userId="47750a22-629f-416f-a96d-609d36c2ca96" providerId="ADAL" clId="{6905252B-9762-CB43-85D0-CBB6A10AAC5C}" dt="2024-05-06T16:53:22.329" v="309"/>
          <ac:spMkLst>
            <pc:docMk/>
            <pc:sldMk cId="981957523" sldId="516"/>
            <ac:spMk id="14" creationId="{BADEFB62-DA13-9122-E89A-AEB66F063BD0}"/>
          </ac:spMkLst>
        </pc:spChg>
        <pc:picChg chg="del">
          <ac:chgData name="Ahmed Hassan" userId="47750a22-629f-416f-a96d-609d36c2ca96" providerId="ADAL" clId="{6905252B-9762-CB43-85D0-CBB6A10AAC5C}" dt="2024-05-06T16:50:25.120" v="256" actId="478"/>
          <ac:picMkLst>
            <pc:docMk/>
            <pc:sldMk cId="981957523" sldId="516"/>
            <ac:picMk id="8" creationId="{14B415D9-2D9B-0B55-72C8-B92E50952046}"/>
          </ac:picMkLst>
        </pc:picChg>
        <pc:picChg chg="del">
          <ac:chgData name="Ahmed Hassan" userId="47750a22-629f-416f-a96d-609d36c2ca96" providerId="ADAL" clId="{6905252B-9762-CB43-85D0-CBB6A10AAC5C}" dt="2024-05-06T16:50:25.120" v="256" actId="478"/>
          <ac:picMkLst>
            <pc:docMk/>
            <pc:sldMk cId="981957523" sldId="516"/>
            <ac:picMk id="9" creationId="{42157086-3D72-9BC1-2D17-DA4629589D27}"/>
          </ac:picMkLst>
        </pc:picChg>
        <pc:picChg chg="del">
          <ac:chgData name="Ahmed Hassan" userId="47750a22-629f-416f-a96d-609d36c2ca96" providerId="ADAL" clId="{6905252B-9762-CB43-85D0-CBB6A10AAC5C}" dt="2024-05-06T16:50:25.120" v="256" actId="478"/>
          <ac:picMkLst>
            <pc:docMk/>
            <pc:sldMk cId="981957523" sldId="516"/>
            <ac:picMk id="11" creationId="{695B8427-53A5-AB97-2F1B-D9D943B81EF9}"/>
          </ac:picMkLst>
        </pc:picChg>
        <pc:picChg chg="add mod">
          <ac:chgData name="Ahmed Hassan" userId="47750a22-629f-416f-a96d-609d36c2ca96" providerId="ADAL" clId="{6905252B-9762-CB43-85D0-CBB6A10AAC5C}" dt="2024-05-06T16:53:22.329" v="309"/>
          <ac:picMkLst>
            <pc:docMk/>
            <pc:sldMk cId="981957523" sldId="516"/>
            <ac:picMk id="15" creationId="{D0E9B557-5478-3256-A6DD-16A9562142D1}"/>
          </ac:picMkLst>
        </pc:picChg>
        <pc:picChg chg="add mod">
          <ac:chgData name="Ahmed Hassan" userId="47750a22-629f-416f-a96d-609d36c2ca96" providerId="ADAL" clId="{6905252B-9762-CB43-85D0-CBB6A10AAC5C}" dt="2024-05-06T16:53:22.329" v="309"/>
          <ac:picMkLst>
            <pc:docMk/>
            <pc:sldMk cId="981957523" sldId="516"/>
            <ac:picMk id="16" creationId="{E48001BB-D1F5-D50D-9E93-76D6DA493429}"/>
          </ac:picMkLst>
        </pc:picChg>
        <pc:picChg chg="add mod">
          <ac:chgData name="Ahmed Hassan" userId="47750a22-629f-416f-a96d-609d36c2ca96" providerId="ADAL" clId="{6905252B-9762-CB43-85D0-CBB6A10AAC5C}" dt="2024-05-06T16:53:22.329" v="309"/>
          <ac:picMkLst>
            <pc:docMk/>
            <pc:sldMk cId="981957523" sldId="516"/>
            <ac:picMk id="17" creationId="{CE002F1F-8E79-222B-F31A-5DACA0B5AA79}"/>
          </ac:picMkLst>
        </pc:picChg>
        <pc:picChg chg="add mod">
          <ac:chgData name="Ahmed Hassan" userId="47750a22-629f-416f-a96d-609d36c2ca96" providerId="ADAL" clId="{6905252B-9762-CB43-85D0-CBB6A10AAC5C}" dt="2024-05-06T16:53:22.329" v="309"/>
          <ac:picMkLst>
            <pc:docMk/>
            <pc:sldMk cId="981957523" sldId="516"/>
            <ac:picMk id="18" creationId="{A5004574-64F7-863C-C320-C8C59B3C95F2}"/>
          </ac:picMkLst>
        </pc:picChg>
      </pc:sldChg>
      <pc:sldChg chg="del">
        <pc:chgData name="Ahmed Hassan" userId="47750a22-629f-416f-a96d-609d36c2ca96" providerId="ADAL" clId="{6905252B-9762-CB43-85D0-CBB6A10AAC5C}" dt="2024-05-06T18:21:33.101" v="688" actId="2696"/>
        <pc:sldMkLst>
          <pc:docMk/>
          <pc:sldMk cId="3890526892" sldId="518"/>
        </pc:sldMkLst>
      </pc:sldChg>
      <pc:sldChg chg="del">
        <pc:chgData name="Ahmed Hassan" userId="47750a22-629f-416f-a96d-609d36c2ca96" providerId="ADAL" clId="{6905252B-9762-CB43-85D0-CBB6A10AAC5C}" dt="2024-05-06T18:21:35.296" v="689" actId="2696"/>
        <pc:sldMkLst>
          <pc:docMk/>
          <pc:sldMk cId="4175713627" sldId="519"/>
        </pc:sldMkLst>
      </pc:sldChg>
      <pc:sldChg chg="del">
        <pc:chgData name="Ahmed Hassan" userId="47750a22-629f-416f-a96d-609d36c2ca96" providerId="ADAL" clId="{6905252B-9762-CB43-85D0-CBB6A10AAC5C}" dt="2024-05-06T18:21:35.737" v="690" actId="2696"/>
        <pc:sldMkLst>
          <pc:docMk/>
          <pc:sldMk cId="2665397277" sldId="520"/>
        </pc:sldMkLst>
      </pc:sldChg>
      <pc:sldChg chg="del">
        <pc:chgData name="Ahmed Hassan" userId="47750a22-629f-416f-a96d-609d36c2ca96" providerId="ADAL" clId="{6905252B-9762-CB43-85D0-CBB6A10AAC5C}" dt="2024-05-06T18:21:36.122" v="691" actId="2696"/>
        <pc:sldMkLst>
          <pc:docMk/>
          <pc:sldMk cId="2853156125" sldId="521"/>
        </pc:sldMkLst>
      </pc:sldChg>
      <pc:sldChg chg="addSp delSp modSp mod ord delAnim">
        <pc:chgData name="Ahmed Hassan" userId="47750a22-629f-416f-a96d-609d36c2ca96" providerId="ADAL" clId="{6905252B-9762-CB43-85D0-CBB6A10AAC5C}" dt="2024-05-06T16:58:27.385" v="407" actId="12"/>
        <pc:sldMkLst>
          <pc:docMk/>
          <pc:sldMk cId="1598732293" sldId="4325"/>
        </pc:sldMkLst>
        <pc:spChg chg="mod">
          <ac:chgData name="Ahmed Hassan" userId="47750a22-629f-416f-a96d-609d36c2ca96" providerId="ADAL" clId="{6905252B-9762-CB43-85D0-CBB6A10AAC5C}" dt="2024-05-06T16:57:26.903" v="383" actId="20577"/>
          <ac:spMkLst>
            <pc:docMk/>
            <pc:sldMk cId="1598732293" sldId="4325"/>
            <ac:spMk id="2" creationId="{DF46D13B-2C2A-9AFB-673D-AD75F497C1C6}"/>
          </ac:spMkLst>
        </pc:spChg>
        <pc:spChg chg="add mod">
          <ac:chgData name="Ahmed Hassan" userId="47750a22-629f-416f-a96d-609d36c2ca96" providerId="ADAL" clId="{6905252B-9762-CB43-85D0-CBB6A10AAC5C}" dt="2024-05-06T16:58:27.385" v="407" actId="12"/>
          <ac:spMkLst>
            <pc:docMk/>
            <pc:sldMk cId="1598732293" sldId="4325"/>
            <ac:spMk id="3" creationId="{6DFD6E66-8919-AC10-9125-A57EB18C0F32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" creationId="{EFA04FF0-F30A-F16E-B076-DBA2F432C0AA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8" creationId="{2BC69E00-CC0D-BF60-71A2-C1C8138211A9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9" creationId="{6C8F41ED-BB2A-0C9B-B2CA-EED5496E2DF9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10" creationId="{451F9CA9-45B1-BDDB-CFA9-61591282F21B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12" creationId="{E510C8E3-43EA-6A20-6A8D-4F9376FAA191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13" creationId="{46B87517-C494-18BF-E62B-E11596E3D38B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25" creationId="{D1B4ACD0-A775-605D-663C-0DDD02FE8C9E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26" creationId="{D594F4A7-306F-E26A-DA16-E7FD68B17119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27" creationId="{497074AC-5D88-52BA-488C-9BC64344D4EC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28" creationId="{662B22A2-C3EB-CBDD-17F3-01DDCC0CABF0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29" creationId="{8CBA3878-D386-AB18-6FB2-47CE101E4D53}"/>
          </ac:spMkLst>
        </pc:spChg>
        <pc:spChg chg="mod">
          <ac:chgData name="Ahmed Hassan" userId="47750a22-629f-416f-a96d-609d36c2ca96" providerId="ADAL" clId="{6905252B-9762-CB43-85D0-CBB6A10AAC5C}" dt="2024-05-06T16:57:58.141" v="404" actId="1036"/>
          <ac:spMkLst>
            <pc:docMk/>
            <pc:sldMk cId="1598732293" sldId="4325"/>
            <ac:spMk id="30" creationId="{81AFDCF1-23BE-347B-210F-2BF1D6C785DE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1" creationId="{0DD41725-F33F-D3A6-F8D9-E66D42C45540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4" creationId="{B69DF30F-3703-7091-2DB7-77039C57C92C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5" creationId="{EFD64550-0C8E-662C-C71B-DBC758012E19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6" creationId="{4B2C2179-E0C1-0906-35FC-3CD8E3E351ED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7" creationId="{7C574CCA-4EAC-1751-671C-5513BB3FBFF2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39" creationId="{B1D08716-916E-650D-1220-35D9EF736CEC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0" creationId="{921F1480-C0C4-F4F8-20FD-EBF96AF5136F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1" creationId="{7DCC5D02-4D61-170D-8B28-6C724A7041D0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2" creationId="{3D801E1C-C7BD-8C33-3F02-F030FED29112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3" creationId="{09F87BCA-E508-91E1-5472-5E0C871D5718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4" creationId="{3AF96EFC-D457-09FC-3C4A-1957CA995243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5" creationId="{338C9928-42AD-3809-C803-A920CEDAF8E2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6" creationId="{68709F2D-476C-034E-D15D-591AA7BFEA49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7" creationId="{11CEFE1E-48A8-BF0E-DE37-3E03B4FB23D1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8" creationId="{9E26F452-7943-D6C8-9BEB-71EFA6A8CA64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49" creationId="{9326FEE0-0C67-A9B0-6FBB-B5DFF83E1146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0" creationId="{262E2918-137C-7E0B-CEA5-751ACA49CA96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1" creationId="{60553D29-1475-CFE6-AF52-EE714DBE2BBF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2" creationId="{4EB768CA-42F6-667F-31BD-2489F63CE2BC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3" creationId="{A5AD6A8C-752D-2C86-CCF2-3D6A9E37A5FF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4" creationId="{F77B767E-E735-1282-33EE-6972BCCF34E9}"/>
          </ac:spMkLst>
        </pc:spChg>
        <pc:spChg chg="del">
          <ac:chgData name="Ahmed Hassan" userId="47750a22-629f-416f-a96d-609d36c2ca96" providerId="ADAL" clId="{6905252B-9762-CB43-85D0-CBB6A10AAC5C}" dt="2024-05-06T16:57:51.045" v="384" actId="478"/>
          <ac:spMkLst>
            <pc:docMk/>
            <pc:sldMk cId="1598732293" sldId="4325"/>
            <ac:spMk id="55" creationId="{C83C6685-E522-C8A9-E4B8-5C8AEAD4C1FF}"/>
          </ac:spMkLst>
        </pc:sp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16" creationId="{AD27EC0A-4659-DC95-29EA-CA3C13F4A9EA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17" creationId="{0FE721CB-FE14-3A0B-7799-2CD17B829287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18" creationId="{A1A47724-3B05-F6EC-A13E-AC7172C6B1EC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19" creationId="{7E4927E9-760D-A9A5-F02C-25AA1A1A2FB1}"/>
          </ac:picMkLst>
        </pc:picChg>
        <pc:picChg chg="mod">
          <ac:chgData name="Ahmed Hassan" userId="47750a22-629f-416f-a96d-609d36c2ca96" providerId="ADAL" clId="{6905252B-9762-CB43-85D0-CBB6A10AAC5C}" dt="2024-05-06T16:57:58.141" v="404" actId="1036"/>
          <ac:picMkLst>
            <pc:docMk/>
            <pc:sldMk cId="1598732293" sldId="4325"/>
            <ac:picMk id="20" creationId="{5DE3C652-A02C-AB4A-B199-B91B945B8B12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21" creationId="{5E42AD31-39E0-B534-B900-82EE843D12CF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22" creationId="{4C005353-D854-D3F9-E20B-15ED4F3386BA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23" creationId="{DC1ABF5A-3C6A-E80A-C721-DF5B5EA5EA3B}"/>
          </ac:picMkLst>
        </pc:picChg>
        <pc:picChg chg="del">
          <ac:chgData name="Ahmed Hassan" userId="47750a22-629f-416f-a96d-609d36c2ca96" providerId="ADAL" clId="{6905252B-9762-CB43-85D0-CBB6A10AAC5C}" dt="2024-05-06T16:57:51.045" v="384" actId="478"/>
          <ac:picMkLst>
            <pc:docMk/>
            <pc:sldMk cId="1598732293" sldId="4325"/>
            <ac:picMk id="24" creationId="{010E7A57-1F9F-6A9C-BB5A-05C03FE513DC}"/>
          </ac:picMkLst>
        </pc:picChg>
        <pc:cxnChg chg="mod">
          <ac:chgData name="Ahmed Hassan" userId="47750a22-629f-416f-a96d-609d36c2ca96" providerId="ADAL" clId="{6905252B-9762-CB43-85D0-CBB6A10AAC5C}" dt="2024-05-06T16:57:58.141" v="404" actId="1036"/>
          <ac:cxnSpMkLst>
            <pc:docMk/>
            <pc:sldMk cId="1598732293" sldId="4325"/>
            <ac:cxnSpMk id="11" creationId="{EDF17F14-D1F8-389C-63D7-B90FE50AB0E4}"/>
          </ac:cxnSpMkLst>
        </pc:cxnChg>
        <pc:cxnChg chg="mod">
          <ac:chgData name="Ahmed Hassan" userId="47750a22-629f-416f-a96d-609d36c2ca96" providerId="ADAL" clId="{6905252B-9762-CB43-85D0-CBB6A10AAC5C}" dt="2024-05-06T16:57:58.141" v="404" actId="1036"/>
          <ac:cxnSpMkLst>
            <pc:docMk/>
            <pc:sldMk cId="1598732293" sldId="4325"/>
            <ac:cxnSpMk id="14" creationId="{E9C2B933-CBFA-2CFF-C0CE-97C753BAA41B}"/>
          </ac:cxnSpMkLst>
        </pc:cxnChg>
        <pc:cxnChg chg="mod">
          <ac:chgData name="Ahmed Hassan" userId="47750a22-629f-416f-a96d-609d36c2ca96" providerId="ADAL" clId="{6905252B-9762-CB43-85D0-CBB6A10AAC5C}" dt="2024-05-06T16:57:58.141" v="404" actId="1036"/>
          <ac:cxnSpMkLst>
            <pc:docMk/>
            <pc:sldMk cId="1598732293" sldId="4325"/>
            <ac:cxnSpMk id="15" creationId="{28793CEA-9D62-0438-8244-98A8990CF30F}"/>
          </ac:cxnSpMkLst>
        </pc:cxnChg>
        <pc:cxnChg chg="del">
          <ac:chgData name="Ahmed Hassan" userId="47750a22-629f-416f-a96d-609d36c2ca96" providerId="ADAL" clId="{6905252B-9762-CB43-85D0-CBB6A10AAC5C}" dt="2024-05-06T16:57:51.045" v="384" actId="478"/>
          <ac:cxnSpMkLst>
            <pc:docMk/>
            <pc:sldMk cId="1598732293" sldId="4325"/>
            <ac:cxnSpMk id="32" creationId="{0A929BF0-4C83-C120-DFDA-09F5B561A53A}"/>
          </ac:cxnSpMkLst>
        </pc:cxnChg>
        <pc:cxnChg chg="del">
          <ac:chgData name="Ahmed Hassan" userId="47750a22-629f-416f-a96d-609d36c2ca96" providerId="ADAL" clId="{6905252B-9762-CB43-85D0-CBB6A10AAC5C}" dt="2024-05-06T16:57:51.045" v="384" actId="478"/>
          <ac:cxnSpMkLst>
            <pc:docMk/>
            <pc:sldMk cId="1598732293" sldId="4325"/>
            <ac:cxnSpMk id="33" creationId="{87093197-8D76-0AF2-2FF7-90E476C6A4FD}"/>
          </ac:cxnSpMkLst>
        </pc:cxnChg>
        <pc:cxnChg chg="del">
          <ac:chgData name="Ahmed Hassan" userId="47750a22-629f-416f-a96d-609d36c2ca96" providerId="ADAL" clId="{6905252B-9762-CB43-85D0-CBB6A10AAC5C}" dt="2024-05-06T16:57:51.045" v="384" actId="478"/>
          <ac:cxnSpMkLst>
            <pc:docMk/>
            <pc:sldMk cId="1598732293" sldId="4325"/>
            <ac:cxnSpMk id="38" creationId="{B3235A15-AAEC-603A-4236-7211DC5FC6F7}"/>
          </ac:cxnSpMkLst>
        </pc:cxnChg>
      </pc:sldChg>
      <pc:sldChg chg="del">
        <pc:chgData name="Ahmed Hassan" userId="47750a22-629f-416f-a96d-609d36c2ca96" providerId="ADAL" clId="{6905252B-9762-CB43-85D0-CBB6A10AAC5C}" dt="2024-05-06T18:21:36.535" v="692" actId="2696"/>
        <pc:sldMkLst>
          <pc:docMk/>
          <pc:sldMk cId="328985532" sldId="4326"/>
        </pc:sldMkLst>
      </pc:sldChg>
      <pc:sldChg chg="del">
        <pc:chgData name="Ahmed Hassan" userId="47750a22-629f-416f-a96d-609d36c2ca96" providerId="ADAL" clId="{6905252B-9762-CB43-85D0-CBB6A10AAC5C}" dt="2024-05-06T18:21:36.993" v="693" actId="2696"/>
        <pc:sldMkLst>
          <pc:docMk/>
          <pc:sldMk cId="50089876" sldId="4327"/>
        </pc:sldMkLst>
      </pc:sldChg>
      <pc:sldChg chg="del">
        <pc:chgData name="Ahmed Hassan" userId="47750a22-629f-416f-a96d-609d36c2ca96" providerId="ADAL" clId="{6905252B-9762-CB43-85D0-CBB6A10AAC5C}" dt="2024-05-06T18:21:38.474" v="694" actId="2696"/>
        <pc:sldMkLst>
          <pc:docMk/>
          <pc:sldMk cId="2913255256" sldId="4328"/>
        </pc:sldMkLst>
      </pc:sldChg>
      <pc:sldChg chg="addSp delSp modSp mod">
        <pc:chgData name="Ahmed Hassan" userId="47750a22-629f-416f-a96d-609d36c2ca96" providerId="ADAL" clId="{6905252B-9762-CB43-85D0-CBB6A10AAC5C}" dt="2024-05-06T18:24:45.956" v="733"/>
        <pc:sldMkLst>
          <pc:docMk/>
          <pc:sldMk cId="3584138649" sldId="4329"/>
        </pc:sldMkLst>
        <pc:spChg chg="add mod">
          <ac:chgData name="Ahmed Hassan" userId="47750a22-629f-416f-a96d-609d36c2ca96" providerId="ADAL" clId="{6905252B-9762-CB43-85D0-CBB6A10AAC5C}" dt="2024-05-06T18:23:53.569" v="727" actId="1076"/>
          <ac:spMkLst>
            <pc:docMk/>
            <pc:sldMk cId="3584138649" sldId="4329"/>
            <ac:spMk id="3" creationId="{4BA6C6A6-20BC-DBFB-1CD3-BC0F86446F34}"/>
          </ac:spMkLst>
        </pc:spChg>
        <pc:spChg chg="mod">
          <ac:chgData name="Ahmed Hassan" userId="47750a22-629f-416f-a96d-609d36c2ca96" providerId="ADAL" clId="{6905252B-9762-CB43-85D0-CBB6A10AAC5C}" dt="2024-05-06T18:24:05.596" v="728"/>
          <ac:spMkLst>
            <pc:docMk/>
            <pc:sldMk cId="3584138649" sldId="4329"/>
            <ac:spMk id="6" creationId="{0AC2650A-C51A-9ACB-723B-68D89C868D01}"/>
          </ac:spMkLst>
        </pc:spChg>
        <pc:spChg chg="add mod">
          <ac:chgData name="Ahmed Hassan" userId="47750a22-629f-416f-a96d-609d36c2ca96" providerId="ADAL" clId="{6905252B-9762-CB43-85D0-CBB6A10AAC5C}" dt="2024-05-06T18:23:53.569" v="727" actId="1076"/>
          <ac:spMkLst>
            <pc:docMk/>
            <pc:sldMk cId="3584138649" sldId="4329"/>
            <ac:spMk id="7" creationId="{C5244295-BA6A-1100-E2D0-9240E913FB2A}"/>
          </ac:spMkLst>
        </pc:spChg>
        <pc:spChg chg="mod">
          <ac:chgData name="Ahmed Hassan" userId="47750a22-629f-416f-a96d-609d36c2ca96" providerId="ADAL" clId="{6905252B-9762-CB43-85D0-CBB6A10AAC5C}" dt="2024-05-06T18:24:11.298" v="729" actId="207"/>
          <ac:spMkLst>
            <pc:docMk/>
            <pc:sldMk cId="3584138649" sldId="4329"/>
            <ac:spMk id="8" creationId="{D2E0B38C-D385-1421-48A4-45B060659A0E}"/>
          </ac:spMkLst>
        </pc:spChg>
        <pc:spChg chg="del">
          <ac:chgData name="Ahmed Hassan" userId="47750a22-629f-416f-a96d-609d36c2ca96" providerId="ADAL" clId="{6905252B-9762-CB43-85D0-CBB6A10AAC5C}" dt="2024-05-06T18:23:38.266" v="723" actId="478"/>
          <ac:spMkLst>
            <pc:docMk/>
            <pc:sldMk cId="3584138649" sldId="4329"/>
            <ac:spMk id="11" creationId="{A209CE12-A123-4AE2-385D-276E04D7989E}"/>
          </ac:spMkLst>
        </pc:spChg>
        <pc:spChg chg="del">
          <ac:chgData name="Ahmed Hassan" userId="47750a22-629f-416f-a96d-609d36c2ca96" providerId="ADAL" clId="{6905252B-9762-CB43-85D0-CBB6A10AAC5C}" dt="2024-05-06T18:23:38.266" v="723" actId="478"/>
          <ac:spMkLst>
            <pc:docMk/>
            <pc:sldMk cId="3584138649" sldId="4329"/>
            <ac:spMk id="12" creationId="{C16126D6-D552-4E3F-059F-EBD3D7FDBD47}"/>
          </ac:spMkLst>
        </pc:spChg>
        <pc:picChg chg="del">
          <ac:chgData name="Ahmed Hassan" userId="47750a22-629f-416f-a96d-609d36c2ca96" providerId="ADAL" clId="{6905252B-9762-CB43-85D0-CBB6A10AAC5C}" dt="2024-05-06T18:24:44.693" v="732" actId="478"/>
          <ac:picMkLst>
            <pc:docMk/>
            <pc:sldMk cId="3584138649" sldId="4329"/>
            <ac:picMk id="4" creationId="{7463AFD8-665B-42E5-D694-594CE30B4B07}"/>
          </ac:picMkLst>
        </pc:picChg>
        <pc:picChg chg="add mod">
          <ac:chgData name="Ahmed Hassan" userId="47750a22-629f-416f-a96d-609d36c2ca96" providerId="ADAL" clId="{6905252B-9762-CB43-85D0-CBB6A10AAC5C}" dt="2024-05-06T18:24:45.956" v="733"/>
          <ac:picMkLst>
            <pc:docMk/>
            <pc:sldMk cId="3584138649" sldId="4329"/>
            <ac:picMk id="9" creationId="{B4F61CBE-49A8-4748-6216-1A1D183E9267}"/>
          </ac:picMkLst>
        </pc:picChg>
      </pc:sldChg>
      <pc:sldChg chg="addSp delSp modSp add del mod">
        <pc:chgData name="Ahmed Hassan" userId="47750a22-629f-416f-a96d-609d36c2ca96" providerId="ADAL" clId="{6905252B-9762-CB43-85D0-CBB6A10AAC5C}" dt="2024-05-06T16:55:03.093" v="322" actId="2696"/>
        <pc:sldMkLst>
          <pc:docMk/>
          <pc:sldMk cId="1150478896" sldId="4330"/>
        </pc:sldMkLst>
        <pc:spChg chg="add mod">
          <ac:chgData name="Ahmed Hassan" userId="47750a22-629f-416f-a96d-609d36c2ca96" providerId="ADAL" clId="{6905252B-9762-CB43-85D0-CBB6A10AAC5C}" dt="2024-05-06T16:47:45.241" v="233"/>
          <ac:spMkLst>
            <pc:docMk/>
            <pc:sldMk cId="1150478896" sldId="4330"/>
            <ac:spMk id="2" creationId="{426F5DA0-4AD4-B129-D5B0-04585BD81D20}"/>
          </ac:spMkLst>
        </pc:spChg>
        <pc:spChg chg="del">
          <ac:chgData name="Ahmed Hassan" userId="47750a22-629f-416f-a96d-609d36c2ca96" providerId="ADAL" clId="{6905252B-9762-CB43-85D0-CBB6A10AAC5C}" dt="2024-05-06T16:47:35.650" v="232" actId="478"/>
          <ac:spMkLst>
            <pc:docMk/>
            <pc:sldMk cId="1150478896" sldId="4330"/>
            <ac:spMk id="12" creationId="{71A5FB13-2D50-4C03-3E6F-4D53FC477750}"/>
          </ac:spMkLst>
        </pc:spChg>
        <pc:picChg chg="del">
          <ac:chgData name="Ahmed Hassan" userId="47750a22-629f-416f-a96d-609d36c2ca96" providerId="ADAL" clId="{6905252B-9762-CB43-85D0-CBB6A10AAC5C}" dt="2024-05-06T16:47:35.650" v="232" actId="478"/>
          <ac:picMkLst>
            <pc:docMk/>
            <pc:sldMk cId="1150478896" sldId="4330"/>
            <ac:picMk id="8" creationId="{14B415D9-2D9B-0B55-72C8-B92E50952046}"/>
          </ac:picMkLst>
        </pc:picChg>
        <pc:picChg chg="del">
          <ac:chgData name="Ahmed Hassan" userId="47750a22-629f-416f-a96d-609d36c2ca96" providerId="ADAL" clId="{6905252B-9762-CB43-85D0-CBB6A10AAC5C}" dt="2024-05-06T16:47:35.650" v="232" actId="478"/>
          <ac:picMkLst>
            <pc:docMk/>
            <pc:sldMk cId="1150478896" sldId="4330"/>
            <ac:picMk id="9" creationId="{42157086-3D72-9BC1-2D17-DA4629589D27}"/>
          </ac:picMkLst>
        </pc:picChg>
        <pc:picChg chg="del">
          <ac:chgData name="Ahmed Hassan" userId="47750a22-629f-416f-a96d-609d36c2ca96" providerId="ADAL" clId="{6905252B-9762-CB43-85D0-CBB6A10AAC5C}" dt="2024-05-06T16:47:35.650" v="232" actId="478"/>
          <ac:picMkLst>
            <pc:docMk/>
            <pc:sldMk cId="1150478896" sldId="4330"/>
            <ac:picMk id="11" creationId="{695B8427-53A5-AB97-2F1B-D9D943B81EF9}"/>
          </ac:picMkLst>
        </pc:picChg>
        <pc:picChg chg="add mod">
          <ac:chgData name="Ahmed Hassan" userId="47750a22-629f-416f-a96d-609d36c2ca96" providerId="ADAL" clId="{6905252B-9762-CB43-85D0-CBB6A10AAC5C}" dt="2024-05-06T16:47:45.241" v="233"/>
          <ac:picMkLst>
            <pc:docMk/>
            <pc:sldMk cId="1150478896" sldId="4330"/>
            <ac:picMk id="13" creationId="{E63025E5-1B65-769F-8146-68E398D68696}"/>
          </ac:picMkLst>
        </pc:picChg>
        <pc:picChg chg="add mod">
          <ac:chgData name="Ahmed Hassan" userId="47750a22-629f-416f-a96d-609d36c2ca96" providerId="ADAL" clId="{6905252B-9762-CB43-85D0-CBB6A10AAC5C}" dt="2024-05-06T16:47:45.241" v="233"/>
          <ac:picMkLst>
            <pc:docMk/>
            <pc:sldMk cId="1150478896" sldId="4330"/>
            <ac:picMk id="14" creationId="{768FC214-7FC2-21B7-5596-DC38811A5103}"/>
          </ac:picMkLst>
        </pc:picChg>
        <pc:picChg chg="add mod">
          <ac:chgData name="Ahmed Hassan" userId="47750a22-629f-416f-a96d-609d36c2ca96" providerId="ADAL" clId="{6905252B-9762-CB43-85D0-CBB6A10AAC5C}" dt="2024-05-06T16:47:45.241" v="233"/>
          <ac:picMkLst>
            <pc:docMk/>
            <pc:sldMk cId="1150478896" sldId="4330"/>
            <ac:picMk id="15" creationId="{6190C6EF-6955-D220-5B3A-5C75ECE074FE}"/>
          </ac:picMkLst>
        </pc:picChg>
        <pc:picChg chg="add mod">
          <ac:chgData name="Ahmed Hassan" userId="47750a22-629f-416f-a96d-609d36c2ca96" providerId="ADAL" clId="{6905252B-9762-CB43-85D0-CBB6A10AAC5C}" dt="2024-05-06T16:47:45.241" v="233"/>
          <ac:picMkLst>
            <pc:docMk/>
            <pc:sldMk cId="1150478896" sldId="4330"/>
            <ac:picMk id="16" creationId="{6D9697A2-DA71-FBA8-CCA5-8335A8EF66AF}"/>
          </ac:picMkLst>
        </pc:picChg>
      </pc:sldChg>
      <pc:sldChg chg="add del">
        <pc:chgData name="Ahmed Hassan" userId="47750a22-629f-416f-a96d-609d36c2ca96" providerId="ADAL" clId="{6905252B-9762-CB43-85D0-CBB6A10AAC5C}" dt="2024-05-06T18:21:32.177" v="687" actId="2696"/>
        <pc:sldMkLst>
          <pc:docMk/>
          <pc:sldMk cId="2209217672" sldId="4331"/>
        </pc:sldMkLst>
      </pc:sldChg>
      <pc:sldChg chg="addSp delSp modSp add mod">
        <pc:chgData name="Ahmed Hassan" userId="47750a22-629f-416f-a96d-609d36c2ca96" providerId="ADAL" clId="{6905252B-9762-CB43-85D0-CBB6A10AAC5C}" dt="2024-05-06T16:54:26.495" v="314"/>
        <pc:sldMkLst>
          <pc:docMk/>
          <pc:sldMk cId="2455837535" sldId="4332"/>
        </pc:sldMkLst>
        <pc:spChg chg="add mod">
          <ac:chgData name="Ahmed Hassan" userId="47750a22-629f-416f-a96d-609d36c2ca96" providerId="ADAL" clId="{6905252B-9762-CB43-85D0-CBB6A10AAC5C}" dt="2024-05-06T16:54:13.827" v="312"/>
          <ac:spMkLst>
            <pc:docMk/>
            <pc:sldMk cId="2455837535" sldId="4332"/>
            <ac:spMk id="2" creationId="{F6DCB9C8-6906-1E1A-A333-B9BB6C29FE1D}"/>
          </ac:spMkLst>
        </pc:spChg>
        <pc:spChg chg="add mod">
          <ac:chgData name="Ahmed Hassan" userId="47750a22-629f-416f-a96d-609d36c2ca96" providerId="ADAL" clId="{6905252B-9762-CB43-85D0-CBB6A10AAC5C}" dt="2024-05-06T16:54:23.025" v="313"/>
          <ac:spMkLst>
            <pc:docMk/>
            <pc:sldMk cId="2455837535" sldId="4332"/>
            <ac:spMk id="10" creationId="{1EA82908-8636-67BE-856F-047432C3092E}"/>
          </ac:spMkLst>
        </pc:spChg>
        <pc:spChg chg="del">
          <ac:chgData name="Ahmed Hassan" userId="47750a22-629f-416f-a96d-609d36c2ca96" providerId="ADAL" clId="{6905252B-9762-CB43-85D0-CBB6A10AAC5C}" dt="2024-05-06T16:54:07.278" v="311" actId="478"/>
          <ac:spMkLst>
            <pc:docMk/>
            <pc:sldMk cId="2455837535" sldId="4332"/>
            <ac:spMk id="14" creationId="{BADEFB62-DA13-9122-E89A-AEB66F063BD0}"/>
          </ac:spMkLst>
        </pc:spChg>
        <pc:spChg chg="add mod">
          <ac:chgData name="Ahmed Hassan" userId="47750a22-629f-416f-a96d-609d36c2ca96" providerId="ADAL" clId="{6905252B-9762-CB43-85D0-CBB6A10AAC5C}" dt="2024-05-06T16:54:26.495" v="314"/>
          <ac:spMkLst>
            <pc:docMk/>
            <pc:sldMk cId="2455837535" sldId="4332"/>
            <ac:spMk id="19" creationId="{E02EC1B3-D0DB-0875-34BC-CC9A176B1BC2}"/>
          </ac:spMkLst>
        </pc:spChg>
        <pc:picChg chg="add mod">
          <ac:chgData name="Ahmed Hassan" userId="47750a22-629f-416f-a96d-609d36c2ca96" providerId="ADAL" clId="{6905252B-9762-CB43-85D0-CBB6A10AAC5C}" dt="2024-05-06T16:54:13.827" v="312"/>
          <ac:picMkLst>
            <pc:docMk/>
            <pc:sldMk cId="2455837535" sldId="4332"/>
            <ac:picMk id="8" creationId="{3609D8E7-D024-0047-79C0-72C1023B3273}"/>
          </ac:picMkLst>
        </pc:picChg>
        <pc:picChg chg="add mod">
          <ac:chgData name="Ahmed Hassan" userId="47750a22-629f-416f-a96d-609d36c2ca96" providerId="ADAL" clId="{6905252B-9762-CB43-85D0-CBB6A10AAC5C}" dt="2024-05-06T16:54:13.827" v="312"/>
          <ac:picMkLst>
            <pc:docMk/>
            <pc:sldMk cId="2455837535" sldId="4332"/>
            <ac:picMk id="9" creationId="{9D567D77-50C3-2DCD-F4D6-CC04C80C0345}"/>
          </ac:picMkLst>
        </pc:picChg>
        <pc:picChg chg="add mod">
          <ac:chgData name="Ahmed Hassan" userId="47750a22-629f-416f-a96d-609d36c2ca96" providerId="ADAL" clId="{6905252B-9762-CB43-85D0-CBB6A10AAC5C}" dt="2024-05-06T16:54:23.025" v="313"/>
          <ac:picMkLst>
            <pc:docMk/>
            <pc:sldMk cId="2455837535" sldId="4332"/>
            <ac:picMk id="11" creationId="{8547F829-964C-F4C2-B58B-DB29BD95BAE7}"/>
          </ac:picMkLst>
        </pc:picChg>
        <pc:picChg chg="add mod">
          <ac:chgData name="Ahmed Hassan" userId="47750a22-629f-416f-a96d-609d36c2ca96" providerId="ADAL" clId="{6905252B-9762-CB43-85D0-CBB6A10AAC5C}" dt="2024-05-06T16:54:23.025" v="313"/>
          <ac:picMkLst>
            <pc:docMk/>
            <pc:sldMk cId="2455837535" sldId="4332"/>
            <ac:picMk id="12" creationId="{4B12EBAA-A7E4-B461-B45B-AA51A396C73D}"/>
          </ac:picMkLst>
        </pc:picChg>
        <pc:picChg chg="del">
          <ac:chgData name="Ahmed Hassan" userId="47750a22-629f-416f-a96d-609d36c2ca96" providerId="ADAL" clId="{6905252B-9762-CB43-85D0-CBB6A10AAC5C}" dt="2024-05-06T16:54:07.278" v="311" actId="478"/>
          <ac:picMkLst>
            <pc:docMk/>
            <pc:sldMk cId="2455837535" sldId="4332"/>
            <ac:picMk id="15" creationId="{D0E9B557-5478-3256-A6DD-16A9562142D1}"/>
          </ac:picMkLst>
        </pc:picChg>
        <pc:picChg chg="del">
          <ac:chgData name="Ahmed Hassan" userId="47750a22-629f-416f-a96d-609d36c2ca96" providerId="ADAL" clId="{6905252B-9762-CB43-85D0-CBB6A10AAC5C}" dt="2024-05-06T16:54:07.278" v="311" actId="478"/>
          <ac:picMkLst>
            <pc:docMk/>
            <pc:sldMk cId="2455837535" sldId="4332"/>
            <ac:picMk id="16" creationId="{E48001BB-D1F5-D50D-9E93-76D6DA493429}"/>
          </ac:picMkLst>
        </pc:picChg>
        <pc:picChg chg="del">
          <ac:chgData name="Ahmed Hassan" userId="47750a22-629f-416f-a96d-609d36c2ca96" providerId="ADAL" clId="{6905252B-9762-CB43-85D0-CBB6A10AAC5C}" dt="2024-05-06T16:54:07.278" v="311" actId="478"/>
          <ac:picMkLst>
            <pc:docMk/>
            <pc:sldMk cId="2455837535" sldId="4332"/>
            <ac:picMk id="17" creationId="{CE002F1F-8E79-222B-F31A-5DACA0B5AA79}"/>
          </ac:picMkLst>
        </pc:picChg>
        <pc:picChg chg="del">
          <ac:chgData name="Ahmed Hassan" userId="47750a22-629f-416f-a96d-609d36c2ca96" providerId="ADAL" clId="{6905252B-9762-CB43-85D0-CBB6A10AAC5C}" dt="2024-05-06T16:54:07.278" v="311" actId="478"/>
          <ac:picMkLst>
            <pc:docMk/>
            <pc:sldMk cId="2455837535" sldId="4332"/>
            <ac:picMk id="18" creationId="{A5004574-64F7-863C-C320-C8C59B3C95F2}"/>
          </ac:picMkLst>
        </pc:picChg>
        <pc:picChg chg="add mod">
          <ac:chgData name="Ahmed Hassan" userId="47750a22-629f-416f-a96d-609d36c2ca96" providerId="ADAL" clId="{6905252B-9762-CB43-85D0-CBB6A10AAC5C}" dt="2024-05-06T16:54:26.495" v="314"/>
          <ac:picMkLst>
            <pc:docMk/>
            <pc:sldMk cId="2455837535" sldId="4332"/>
            <ac:picMk id="20" creationId="{E35E448B-3511-5669-5038-8139CB5592A7}"/>
          </ac:picMkLst>
        </pc:picChg>
        <pc:picChg chg="add mod">
          <ac:chgData name="Ahmed Hassan" userId="47750a22-629f-416f-a96d-609d36c2ca96" providerId="ADAL" clId="{6905252B-9762-CB43-85D0-CBB6A10AAC5C}" dt="2024-05-06T16:54:26.495" v="314"/>
          <ac:picMkLst>
            <pc:docMk/>
            <pc:sldMk cId="2455837535" sldId="4332"/>
            <ac:picMk id="21" creationId="{C8C61F90-0294-24CB-F26A-045A920702CB}"/>
          </ac:picMkLst>
        </pc:picChg>
      </pc:sldChg>
      <pc:sldChg chg="addSp delSp modSp add mod">
        <pc:chgData name="Ahmed Hassan" userId="47750a22-629f-416f-a96d-609d36c2ca96" providerId="ADAL" clId="{6905252B-9762-CB43-85D0-CBB6A10AAC5C}" dt="2024-05-06T16:54:46.630" v="317"/>
        <pc:sldMkLst>
          <pc:docMk/>
          <pc:sldMk cId="4051766915" sldId="4333"/>
        </pc:sldMkLst>
        <pc:spChg chg="del">
          <ac:chgData name="Ahmed Hassan" userId="47750a22-629f-416f-a96d-609d36c2ca96" providerId="ADAL" clId="{6905252B-9762-CB43-85D0-CBB6A10AAC5C}" dt="2024-05-06T16:54:41.721" v="316" actId="478"/>
          <ac:spMkLst>
            <pc:docMk/>
            <pc:sldMk cId="4051766915" sldId="4333"/>
            <ac:spMk id="2" creationId="{F6DCB9C8-6906-1E1A-A333-B9BB6C29FE1D}"/>
          </ac:spMkLst>
        </pc:spChg>
        <pc:spChg chg="add mod">
          <ac:chgData name="Ahmed Hassan" userId="47750a22-629f-416f-a96d-609d36c2ca96" providerId="ADAL" clId="{6905252B-9762-CB43-85D0-CBB6A10AAC5C}" dt="2024-05-06T16:54:46.630" v="317"/>
          <ac:spMkLst>
            <pc:docMk/>
            <pc:sldMk cId="4051766915" sldId="4333"/>
            <ac:spMk id="10" creationId="{7F7196BC-C01E-39E0-0670-B7F8EFE2A263}"/>
          </ac:spMkLst>
        </pc:spChg>
        <pc:picChg chg="del">
          <ac:chgData name="Ahmed Hassan" userId="47750a22-629f-416f-a96d-609d36c2ca96" providerId="ADAL" clId="{6905252B-9762-CB43-85D0-CBB6A10AAC5C}" dt="2024-05-06T16:54:41.721" v="316" actId="478"/>
          <ac:picMkLst>
            <pc:docMk/>
            <pc:sldMk cId="4051766915" sldId="4333"/>
            <ac:picMk id="8" creationId="{3609D8E7-D024-0047-79C0-72C1023B3273}"/>
          </ac:picMkLst>
        </pc:picChg>
        <pc:picChg chg="del">
          <ac:chgData name="Ahmed Hassan" userId="47750a22-629f-416f-a96d-609d36c2ca96" providerId="ADAL" clId="{6905252B-9762-CB43-85D0-CBB6A10AAC5C}" dt="2024-05-06T16:54:41.721" v="316" actId="478"/>
          <ac:picMkLst>
            <pc:docMk/>
            <pc:sldMk cId="4051766915" sldId="4333"/>
            <ac:picMk id="9" creationId="{9D567D77-50C3-2DCD-F4D6-CC04C80C0345}"/>
          </ac:picMkLst>
        </pc:picChg>
        <pc:picChg chg="add mod">
          <ac:chgData name="Ahmed Hassan" userId="47750a22-629f-416f-a96d-609d36c2ca96" providerId="ADAL" clId="{6905252B-9762-CB43-85D0-CBB6A10AAC5C}" dt="2024-05-06T16:54:46.630" v="317"/>
          <ac:picMkLst>
            <pc:docMk/>
            <pc:sldMk cId="4051766915" sldId="4333"/>
            <ac:picMk id="11" creationId="{5EC62B7E-AC88-3596-6524-54793BE3D06E}"/>
          </ac:picMkLst>
        </pc:picChg>
        <pc:picChg chg="add mod">
          <ac:chgData name="Ahmed Hassan" userId="47750a22-629f-416f-a96d-609d36c2ca96" providerId="ADAL" clId="{6905252B-9762-CB43-85D0-CBB6A10AAC5C}" dt="2024-05-06T16:54:46.630" v="317"/>
          <ac:picMkLst>
            <pc:docMk/>
            <pc:sldMk cId="4051766915" sldId="4333"/>
            <ac:picMk id="12" creationId="{B5E5AE94-D93E-93CF-0C85-E85890EC93B1}"/>
          </ac:picMkLst>
        </pc:picChg>
      </pc:sldChg>
      <pc:sldChg chg="addSp delSp modSp add mod">
        <pc:chgData name="Ahmed Hassan" userId="47750a22-629f-416f-a96d-609d36c2ca96" providerId="ADAL" clId="{6905252B-9762-CB43-85D0-CBB6A10AAC5C}" dt="2024-05-06T16:56:46.754" v="360" actId="207"/>
        <pc:sldMkLst>
          <pc:docMk/>
          <pc:sldMk cId="3672386764" sldId="4334"/>
        </pc:sldMkLst>
        <pc:spChg chg="del">
          <ac:chgData name="Ahmed Hassan" userId="47750a22-629f-416f-a96d-609d36c2ca96" providerId="ADAL" clId="{6905252B-9762-CB43-85D0-CBB6A10AAC5C}" dt="2024-05-06T16:56:13.848" v="358" actId="478"/>
          <ac:spMkLst>
            <pc:docMk/>
            <pc:sldMk cId="3672386764" sldId="4334"/>
            <ac:spMk id="2" creationId="{F6DCB9C8-6906-1E1A-A333-B9BB6C29FE1D}"/>
          </ac:spMkLst>
        </pc:spChg>
        <pc:spChg chg="mod">
          <ac:chgData name="Ahmed Hassan" userId="47750a22-629f-416f-a96d-609d36c2ca96" providerId="ADAL" clId="{6905252B-9762-CB43-85D0-CBB6A10AAC5C}" dt="2024-05-06T16:56:03.081" v="357" actId="20577"/>
          <ac:spMkLst>
            <pc:docMk/>
            <pc:sldMk cId="3672386764" sldId="4334"/>
            <ac:spMk id="3" creationId="{00000000-0000-0000-0000-000000000000}"/>
          </ac:spMkLst>
        </pc:spChg>
        <pc:graphicFrameChg chg="add mod">
          <ac:chgData name="Ahmed Hassan" userId="47750a22-629f-416f-a96d-609d36c2ca96" providerId="ADAL" clId="{6905252B-9762-CB43-85D0-CBB6A10AAC5C}" dt="2024-05-06T16:56:46.754" v="360" actId="207"/>
          <ac:graphicFrameMkLst>
            <pc:docMk/>
            <pc:sldMk cId="3672386764" sldId="4334"/>
            <ac:graphicFrameMk id="10" creationId="{BF874F7B-73F2-388F-253D-510885A3711B}"/>
          </ac:graphicFrameMkLst>
        </pc:graphicFrameChg>
        <pc:picChg chg="del">
          <ac:chgData name="Ahmed Hassan" userId="47750a22-629f-416f-a96d-609d36c2ca96" providerId="ADAL" clId="{6905252B-9762-CB43-85D0-CBB6A10AAC5C}" dt="2024-05-06T16:56:13.848" v="358" actId="478"/>
          <ac:picMkLst>
            <pc:docMk/>
            <pc:sldMk cId="3672386764" sldId="4334"/>
            <ac:picMk id="8" creationId="{3609D8E7-D024-0047-79C0-72C1023B3273}"/>
          </ac:picMkLst>
        </pc:picChg>
        <pc:picChg chg="del">
          <ac:chgData name="Ahmed Hassan" userId="47750a22-629f-416f-a96d-609d36c2ca96" providerId="ADAL" clId="{6905252B-9762-CB43-85D0-CBB6A10AAC5C}" dt="2024-05-06T16:56:13.848" v="358" actId="478"/>
          <ac:picMkLst>
            <pc:docMk/>
            <pc:sldMk cId="3672386764" sldId="4334"/>
            <ac:picMk id="9" creationId="{9D567D77-50C3-2DCD-F4D6-CC04C80C0345}"/>
          </ac:picMkLst>
        </pc:picChg>
      </pc:sldChg>
      <pc:sldChg chg="delSp modSp add mod">
        <pc:chgData name="Ahmed Hassan" userId="47750a22-629f-416f-a96d-609d36c2ca96" providerId="ADAL" clId="{6905252B-9762-CB43-85D0-CBB6A10AAC5C}" dt="2024-05-06T16:58:59.994" v="410"/>
        <pc:sldMkLst>
          <pc:docMk/>
          <pc:sldMk cId="3450555094" sldId="4335"/>
        </pc:sldMkLst>
        <pc:spChg chg="del">
          <ac:chgData name="Ahmed Hassan" userId="47750a22-629f-416f-a96d-609d36c2ca96" providerId="ADAL" clId="{6905252B-9762-CB43-85D0-CBB6A10AAC5C}" dt="2024-05-06T16:58:54.020" v="409" actId="478"/>
          <ac:spMkLst>
            <pc:docMk/>
            <pc:sldMk cId="3450555094" sldId="4335"/>
            <ac:spMk id="2" creationId="{F6DCB9C8-6906-1E1A-A333-B9BB6C29FE1D}"/>
          </ac:spMkLst>
        </pc:spChg>
        <pc:spChg chg="mod">
          <ac:chgData name="Ahmed Hassan" userId="47750a22-629f-416f-a96d-609d36c2ca96" providerId="ADAL" clId="{6905252B-9762-CB43-85D0-CBB6A10AAC5C}" dt="2024-05-06T16:58:59.994" v="410"/>
          <ac:spMkLst>
            <pc:docMk/>
            <pc:sldMk cId="3450555094" sldId="4335"/>
            <ac:spMk id="25" creationId="{00000000-0000-0000-0000-000000000000}"/>
          </ac:spMkLst>
        </pc:spChg>
        <pc:picChg chg="del">
          <ac:chgData name="Ahmed Hassan" userId="47750a22-629f-416f-a96d-609d36c2ca96" providerId="ADAL" clId="{6905252B-9762-CB43-85D0-CBB6A10AAC5C}" dt="2024-05-06T16:58:54.020" v="409" actId="478"/>
          <ac:picMkLst>
            <pc:docMk/>
            <pc:sldMk cId="3450555094" sldId="4335"/>
            <ac:picMk id="8" creationId="{3609D8E7-D024-0047-79C0-72C1023B3273}"/>
          </ac:picMkLst>
        </pc:picChg>
        <pc:picChg chg="del">
          <ac:chgData name="Ahmed Hassan" userId="47750a22-629f-416f-a96d-609d36c2ca96" providerId="ADAL" clId="{6905252B-9762-CB43-85D0-CBB6A10AAC5C}" dt="2024-05-06T16:58:54.020" v="409" actId="478"/>
          <ac:picMkLst>
            <pc:docMk/>
            <pc:sldMk cId="3450555094" sldId="4335"/>
            <ac:picMk id="9" creationId="{9D567D77-50C3-2DCD-F4D6-CC04C80C0345}"/>
          </ac:picMkLst>
        </pc:picChg>
      </pc:sldChg>
      <pc:sldChg chg="modSp add mod">
        <pc:chgData name="Ahmed Hassan" userId="47750a22-629f-416f-a96d-609d36c2ca96" providerId="ADAL" clId="{6905252B-9762-CB43-85D0-CBB6A10AAC5C}" dt="2024-05-06T16:59:38.303" v="419" actId="20577"/>
        <pc:sldMkLst>
          <pc:docMk/>
          <pc:sldMk cId="752460169" sldId="4336"/>
        </pc:sldMkLst>
        <pc:spChg chg="mod">
          <ac:chgData name="Ahmed Hassan" userId="47750a22-629f-416f-a96d-609d36c2ca96" providerId="ADAL" clId="{6905252B-9762-CB43-85D0-CBB6A10AAC5C}" dt="2024-05-06T16:59:38.303" v="419" actId="20577"/>
          <ac:spMkLst>
            <pc:docMk/>
            <pc:sldMk cId="752460169" sldId="4336"/>
            <ac:spMk id="25" creationId="{00000000-0000-0000-0000-000000000000}"/>
          </ac:spMkLst>
        </pc:spChg>
      </pc:sldChg>
      <pc:sldChg chg="modSp add mod">
        <pc:chgData name="Ahmed Hassan" userId="47750a22-629f-416f-a96d-609d36c2ca96" providerId="ADAL" clId="{6905252B-9762-CB43-85D0-CBB6A10AAC5C}" dt="2024-05-06T17:00:18.310" v="440" actId="1076"/>
        <pc:sldMkLst>
          <pc:docMk/>
          <pc:sldMk cId="2875298801" sldId="4337"/>
        </pc:sldMkLst>
        <pc:spChg chg="mod">
          <ac:chgData name="Ahmed Hassan" userId="47750a22-629f-416f-a96d-609d36c2ca96" providerId="ADAL" clId="{6905252B-9762-CB43-85D0-CBB6A10AAC5C}" dt="2024-05-06T17:00:18.310" v="440" actId="1076"/>
          <ac:spMkLst>
            <pc:docMk/>
            <pc:sldMk cId="2875298801" sldId="4337"/>
            <ac:spMk id="41" creationId="{C7D257D7-D9C6-8F63-F8F8-E2BE53F2E2DB}"/>
          </ac:spMkLst>
        </pc:spChg>
      </pc:sldChg>
      <pc:sldChg chg="addSp delSp modSp add mod">
        <pc:chgData name="Ahmed Hassan" userId="47750a22-629f-416f-a96d-609d36c2ca96" providerId="ADAL" clId="{6905252B-9762-CB43-85D0-CBB6A10AAC5C}" dt="2024-05-06T17:01:11.641" v="465"/>
        <pc:sldMkLst>
          <pc:docMk/>
          <pc:sldMk cId="1505588346" sldId="4338"/>
        </pc:sldMkLst>
        <pc:spChg chg="del">
          <ac:chgData name="Ahmed Hassan" userId="47750a22-629f-416f-a96d-609d36c2ca96" providerId="ADAL" clId="{6905252B-9762-CB43-85D0-CBB6A10AAC5C}" dt="2024-05-06T17:00:51.194" v="462" actId="478"/>
          <ac:spMkLst>
            <pc:docMk/>
            <pc:sldMk cId="1505588346" sldId="4338"/>
            <ac:spMk id="2" creationId="{F6DCB9C8-6906-1E1A-A333-B9BB6C29FE1D}"/>
          </ac:spMkLst>
        </pc:spChg>
        <pc:spChg chg="mod">
          <ac:chgData name="Ahmed Hassan" userId="47750a22-629f-416f-a96d-609d36c2ca96" providerId="ADAL" clId="{6905252B-9762-CB43-85D0-CBB6A10AAC5C}" dt="2024-05-06T17:00:45.855" v="461" actId="20577"/>
          <ac:spMkLst>
            <pc:docMk/>
            <pc:sldMk cId="1505588346" sldId="4338"/>
            <ac:spMk id="3" creationId="{00000000-0000-0000-0000-000000000000}"/>
          </ac:spMkLst>
        </pc:spChg>
        <pc:spChg chg="add mod">
          <ac:chgData name="Ahmed Hassan" userId="47750a22-629f-416f-a96d-609d36c2ca96" providerId="ADAL" clId="{6905252B-9762-CB43-85D0-CBB6A10AAC5C}" dt="2024-05-06T17:00:55.988" v="463"/>
          <ac:spMkLst>
            <pc:docMk/>
            <pc:sldMk cId="1505588346" sldId="4338"/>
            <ac:spMk id="11" creationId="{A3695082-F958-2928-36C7-D98F7267A27D}"/>
          </ac:spMkLst>
        </pc:spChg>
        <pc:spChg chg="add mod">
          <ac:chgData name="Ahmed Hassan" userId="47750a22-629f-416f-a96d-609d36c2ca96" providerId="ADAL" clId="{6905252B-9762-CB43-85D0-CBB6A10AAC5C}" dt="2024-05-06T17:01:11.641" v="465"/>
          <ac:spMkLst>
            <pc:docMk/>
            <pc:sldMk cId="1505588346" sldId="4338"/>
            <ac:spMk id="14" creationId="{D9FF640B-4FC9-0C5E-3D35-C9B1E2FEF188}"/>
          </ac:spMkLst>
        </pc:spChg>
        <pc:picChg chg="del">
          <ac:chgData name="Ahmed Hassan" userId="47750a22-629f-416f-a96d-609d36c2ca96" providerId="ADAL" clId="{6905252B-9762-CB43-85D0-CBB6A10AAC5C}" dt="2024-05-06T17:00:51.194" v="462" actId="478"/>
          <ac:picMkLst>
            <pc:docMk/>
            <pc:sldMk cId="1505588346" sldId="4338"/>
            <ac:picMk id="8" creationId="{3609D8E7-D024-0047-79C0-72C1023B3273}"/>
          </ac:picMkLst>
        </pc:picChg>
        <pc:picChg chg="del">
          <ac:chgData name="Ahmed Hassan" userId="47750a22-629f-416f-a96d-609d36c2ca96" providerId="ADAL" clId="{6905252B-9762-CB43-85D0-CBB6A10AAC5C}" dt="2024-05-06T17:00:51.194" v="462" actId="478"/>
          <ac:picMkLst>
            <pc:docMk/>
            <pc:sldMk cId="1505588346" sldId="4338"/>
            <ac:picMk id="9" creationId="{9D567D77-50C3-2DCD-F4D6-CC04C80C0345}"/>
          </ac:picMkLst>
        </pc:picChg>
        <pc:picChg chg="add mod">
          <ac:chgData name="Ahmed Hassan" userId="47750a22-629f-416f-a96d-609d36c2ca96" providerId="ADAL" clId="{6905252B-9762-CB43-85D0-CBB6A10AAC5C}" dt="2024-05-06T17:00:55.988" v="463"/>
          <ac:picMkLst>
            <pc:docMk/>
            <pc:sldMk cId="1505588346" sldId="4338"/>
            <ac:picMk id="10" creationId="{E2612262-2DFF-1803-EA78-2CC4830DC980}"/>
          </ac:picMkLst>
        </pc:picChg>
        <pc:picChg chg="add mod">
          <ac:chgData name="Ahmed Hassan" userId="47750a22-629f-416f-a96d-609d36c2ca96" providerId="ADAL" clId="{6905252B-9762-CB43-85D0-CBB6A10AAC5C}" dt="2024-05-06T17:01:11.641" v="465"/>
          <ac:picMkLst>
            <pc:docMk/>
            <pc:sldMk cId="1505588346" sldId="4338"/>
            <ac:picMk id="12" creationId="{3428AF6F-38EF-EE5C-D947-7C3D85506EF2}"/>
          </ac:picMkLst>
        </pc:picChg>
      </pc:sldChg>
      <pc:sldChg chg="addSp delSp modSp add mod">
        <pc:chgData name="Ahmed Hassan" userId="47750a22-629f-416f-a96d-609d36c2ca96" providerId="ADAL" clId="{6905252B-9762-CB43-85D0-CBB6A10AAC5C}" dt="2024-05-06T17:01:48.743" v="477" actId="1035"/>
        <pc:sldMkLst>
          <pc:docMk/>
          <pc:sldMk cId="2137939474" sldId="4339"/>
        </pc:sldMkLst>
        <pc:spChg chg="add mod">
          <ac:chgData name="Ahmed Hassan" userId="47750a22-629f-416f-a96d-609d36c2ca96" providerId="ADAL" clId="{6905252B-9762-CB43-85D0-CBB6A10AAC5C}" dt="2024-05-06T17:01:36.030" v="468"/>
          <ac:spMkLst>
            <pc:docMk/>
            <pc:sldMk cId="2137939474" sldId="4339"/>
            <ac:spMk id="2" creationId="{BDD6E44A-9996-67B6-4185-75DD5BC20456}"/>
          </ac:spMkLst>
        </pc:spChg>
        <pc:spChg chg="del">
          <ac:chgData name="Ahmed Hassan" userId="47750a22-629f-416f-a96d-609d36c2ca96" providerId="ADAL" clId="{6905252B-9762-CB43-85D0-CBB6A10AAC5C}" dt="2024-05-06T17:01:20.341" v="467" actId="478"/>
          <ac:spMkLst>
            <pc:docMk/>
            <pc:sldMk cId="2137939474" sldId="4339"/>
            <ac:spMk id="11" creationId="{A3695082-F958-2928-36C7-D98F7267A27D}"/>
          </ac:spMkLst>
        </pc:spChg>
        <pc:spChg chg="add mod">
          <ac:chgData name="Ahmed Hassan" userId="47750a22-629f-416f-a96d-609d36c2ca96" providerId="ADAL" clId="{6905252B-9762-CB43-85D0-CBB6A10AAC5C}" dt="2024-05-06T17:01:48.743" v="477" actId="1035"/>
          <ac:spMkLst>
            <pc:docMk/>
            <pc:sldMk cId="2137939474" sldId="4339"/>
            <ac:spMk id="14" creationId="{B8C17C9B-A0BB-9F33-F5AD-4AA9513F541D}"/>
          </ac:spMkLst>
        </pc:spChg>
        <pc:spChg chg="add mod">
          <ac:chgData name="Ahmed Hassan" userId="47750a22-629f-416f-a96d-609d36c2ca96" providerId="ADAL" clId="{6905252B-9762-CB43-85D0-CBB6A10AAC5C}" dt="2024-05-06T17:01:48.743" v="477" actId="1035"/>
          <ac:spMkLst>
            <pc:docMk/>
            <pc:sldMk cId="2137939474" sldId="4339"/>
            <ac:spMk id="15" creationId="{C57E6540-0622-3DB7-1DE3-B0B9A9D26C67}"/>
          </ac:spMkLst>
        </pc:spChg>
        <pc:spChg chg="add mod">
          <ac:chgData name="Ahmed Hassan" userId="47750a22-629f-416f-a96d-609d36c2ca96" providerId="ADAL" clId="{6905252B-9762-CB43-85D0-CBB6A10AAC5C}" dt="2024-05-06T17:01:48.743" v="477" actId="1035"/>
          <ac:spMkLst>
            <pc:docMk/>
            <pc:sldMk cId="2137939474" sldId="4339"/>
            <ac:spMk id="16" creationId="{5D0D346D-73FB-6126-598C-EB39892442D7}"/>
          </ac:spMkLst>
        </pc:spChg>
        <pc:picChg chg="add mod">
          <ac:chgData name="Ahmed Hassan" userId="47750a22-629f-416f-a96d-609d36c2ca96" providerId="ADAL" clId="{6905252B-9762-CB43-85D0-CBB6A10AAC5C}" dt="2024-05-06T17:01:48.743" v="477" actId="1035"/>
          <ac:picMkLst>
            <pc:docMk/>
            <pc:sldMk cId="2137939474" sldId="4339"/>
            <ac:picMk id="8" creationId="{01A0DEC6-5BE9-85A0-F707-FD221B8F125E}"/>
          </ac:picMkLst>
        </pc:picChg>
        <pc:picChg chg="add mod">
          <ac:chgData name="Ahmed Hassan" userId="47750a22-629f-416f-a96d-609d36c2ca96" providerId="ADAL" clId="{6905252B-9762-CB43-85D0-CBB6A10AAC5C}" dt="2024-05-06T17:01:48.743" v="477" actId="1035"/>
          <ac:picMkLst>
            <pc:docMk/>
            <pc:sldMk cId="2137939474" sldId="4339"/>
            <ac:picMk id="9" creationId="{C3984110-7494-D923-3DA7-3981068DC4E7}"/>
          </ac:picMkLst>
        </pc:picChg>
        <pc:picChg chg="del">
          <ac:chgData name="Ahmed Hassan" userId="47750a22-629f-416f-a96d-609d36c2ca96" providerId="ADAL" clId="{6905252B-9762-CB43-85D0-CBB6A10AAC5C}" dt="2024-05-06T17:01:20.341" v="467" actId="478"/>
          <ac:picMkLst>
            <pc:docMk/>
            <pc:sldMk cId="2137939474" sldId="4339"/>
            <ac:picMk id="10" creationId="{E2612262-2DFF-1803-EA78-2CC4830DC980}"/>
          </ac:picMkLst>
        </pc:picChg>
        <pc:picChg chg="add mod">
          <ac:chgData name="Ahmed Hassan" userId="47750a22-629f-416f-a96d-609d36c2ca96" providerId="ADAL" clId="{6905252B-9762-CB43-85D0-CBB6A10AAC5C}" dt="2024-05-06T17:01:48.743" v="477" actId="1035"/>
          <ac:picMkLst>
            <pc:docMk/>
            <pc:sldMk cId="2137939474" sldId="4339"/>
            <ac:picMk id="12" creationId="{925A4C0E-FD8D-5BDF-0A76-3202476A8783}"/>
          </ac:picMkLst>
        </pc:picChg>
      </pc:sldChg>
      <pc:sldChg chg="addSp delSp modSp add mod">
        <pc:chgData name="Ahmed Hassan" userId="47750a22-629f-416f-a96d-609d36c2ca96" providerId="ADAL" clId="{6905252B-9762-CB43-85D0-CBB6A10AAC5C}" dt="2024-05-06T17:02:26.136" v="480"/>
        <pc:sldMkLst>
          <pc:docMk/>
          <pc:sldMk cId="1908372853" sldId="4340"/>
        </pc:sldMkLst>
        <pc:spChg chg="del">
          <ac:chgData name="Ahmed Hassan" userId="47750a22-629f-416f-a96d-609d36c2ca96" providerId="ADAL" clId="{6905252B-9762-CB43-85D0-CBB6A10AAC5C}" dt="2024-05-06T17:02:24.970" v="479" actId="478"/>
          <ac:spMkLst>
            <pc:docMk/>
            <pc:sldMk cId="1908372853" sldId="4340"/>
            <ac:spMk id="2" creationId="{BDD6E44A-9996-67B6-4185-75DD5BC20456}"/>
          </ac:spMkLst>
        </pc:spChg>
        <pc:spChg chg="add mod">
          <ac:chgData name="Ahmed Hassan" userId="47750a22-629f-416f-a96d-609d36c2ca96" providerId="ADAL" clId="{6905252B-9762-CB43-85D0-CBB6A10AAC5C}" dt="2024-05-06T17:02:26.136" v="480"/>
          <ac:spMkLst>
            <pc:docMk/>
            <pc:sldMk cId="1908372853" sldId="4340"/>
            <ac:spMk id="10" creationId="{D22706F0-1F73-85F1-4186-ED5B4FE3008C}"/>
          </ac:spMkLst>
        </pc:spChg>
        <pc:spChg chg="del">
          <ac:chgData name="Ahmed Hassan" userId="47750a22-629f-416f-a96d-609d36c2ca96" providerId="ADAL" clId="{6905252B-9762-CB43-85D0-CBB6A10AAC5C}" dt="2024-05-06T17:02:24.970" v="479" actId="478"/>
          <ac:spMkLst>
            <pc:docMk/>
            <pc:sldMk cId="1908372853" sldId="4340"/>
            <ac:spMk id="14" creationId="{B8C17C9B-A0BB-9F33-F5AD-4AA9513F541D}"/>
          </ac:spMkLst>
        </pc:spChg>
        <pc:spChg chg="del">
          <ac:chgData name="Ahmed Hassan" userId="47750a22-629f-416f-a96d-609d36c2ca96" providerId="ADAL" clId="{6905252B-9762-CB43-85D0-CBB6A10AAC5C}" dt="2024-05-06T17:02:24.970" v="479" actId="478"/>
          <ac:spMkLst>
            <pc:docMk/>
            <pc:sldMk cId="1908372853" sldId="4340"/>
            <ac:spMk id="15" creationId="{C57E6540-0622-3DB7-1DE3-B0B9A9D26C67}"/>
          </ac:spMkLst>
        </pc:spChg>
        <pc:spChg chg="del">
          <ac:chgData name="Ahmed Hassan" userId="47750a22-629f-416f-a96d-609d36c2ca96" providerId="ADAL" clId="{6905252B-9762-CB43-85D0-CBB6A10AAC5C}" dt="2024-05-06T17:02:24.970" v="479" actId="478"/>
          <ac:spMkLst>
            <pc:docMk/>
            <pc:sldMk cId="1908372853" sldId="4340"/>
            <ac:spMk id="16" creationId="{5D0D346D-73FB-6126-598C-EB39892442D7}"/>
          </ac:spMkLst>
        </pc:spChg>
        <pc:picChg chg="del">
          <ac:chgData name="Ahmed Hassan" userId="47750a22-629f-416f-a96d-609d36c2ca96" providerId="ADAL" clId="{6905252B-9762-CB43-85D0-CBB6A10AAC5C}" dt="2024-05-06T17:02:24.970" v="479" actId="478"/>
          <ac:picMkLst>
            <pc:docMk/>
            <pc:sldMk cId="1908372853" sldId="4340"/>
            <ac:picMk id="8" creationId="{01A0DEC6-5BE9-85A0-F707-FD221B8F125E}"/>
          </ac:picMkLst>
        </pc:picChg>
        <pc:picChg chg="del">
          <ac:chgData name="Ahmed Hassan" userId="47750a22-629f-416f-a96d-609d36c2ca96" providerId="ADAL" clId="{6905252B-9762-CB43-85D0-CBB6A10AAC5C}" dt="2024-05-06T17:02:24.970" v="479" actId="478"/>
          <ac:picMkLst>
            <pc:docMk/>
            <pc:sldMk cId="1908372853" sldId="4340"/>
            <ac:picMk id="9" creationId="{C3984110-7494-D923-3DA7-3981068DC4E7}"/>
          </ac:picMkLst>
        </pc:picChg>
        <pc:picChg chg="del">
          <ac:chgData name="Ahmed Hassan" userId="47750a22-629f-416f-a96d-609d36c2ca96" providerId="ADAL" clId="{6905252B-9762-CB43-85D0-CBB6A10AAC5C}" dt="2024-05-06T17:02:24.970" v="479" actId="478"/>
          <ac:picMkLst>
            <pc:docMk/>
            <pc:sldMk cId="1908372853" sldId="4340"/>
            <ac:picMk id="12" creationId="{925A4C0E-FD8D-5BDF-0A76-3202476A8783}"/>
          </ac:picMkLst>
        </pc:picChg>
      </pc:sldChg>
      <pc:sldChg chg="addSp delSp modSp add mod">
        <pc:chgData name="Ahmed Hassan" userId="47750a22-629f-416f-a96d-609d36c2ca96" providerId="ADAL" clId="{6905252B-9762-CB43-85D0-CBB6A10AAC5C}" dt="2024-05-06T17:02:58.966" v="500"/>
        <pc:sldMkLst>
          <pc:docMk/>
          <pc:sldMk cId="1573898491" sldId="4341"/>
        </pc:sldMkLst>
        <pc:spChg chg="add mod">
          <ac:chgData name="Ahmed Hassan" userId="47750a22-629f-416f-a96d-609d36c2ca96" providerId="ADAL" clId="{6905252B-9762-CB43-85D0-CBB6A10AAC5C}" dt="2024-05-06T17:02:58.966" v="500"/>
          <ac:spMkLst>
            <pc:docMk/>
            <pc:sldMk cId="1573898491" sldId="4341"/>
            <ac:spMk id="2" creationId="{5BEE3C65-9078-08AD-389F-0597006E62AB}"/>
          </ac:spMkLst>
        </pc:spChg>
        <pc:spChg chg="mod">
          <ac:chgData name="Ahmed Hassan" userId="47750a22-629f-416f-a96d-609d36c2ca96" providerId="ADAL" clId="{6905252B-9762-CB43-85D0-CBB6A10AAC5C}" dt="2024-05-06T17:02:51.044" v="498" actId="20577"/>
          <ac:spMkLst>
            <pc:docMk/>
            <pc:sldMk cId="1573898491" sldId="4341"/>
            <ac:spMk id="3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7:02:53.451" v="499" actId="478"/>
          <ac:spMkLst>
            <pc:docMk/>
            <pc:sldMk cId="1573898491" sldId="4341"/>
            <ac:spMk id="10" creationId="{D22706F0-1F73-85F1-4186-ED5B4FE3008C}"/>
          </ac:spMkLst>
        </pc:spChg>
      </pc:sldChg>
      <pc:sldChg chg="add del">
        <pc:chgData name="Ahmed Hassan" userId="47750a22-629f-416f-a96d-609d36c2ca96" providerId="ADAL" clId="{6905252B-9762-CB43-85D0-CBB6A10AAC5C}" dt="2024-05-06T17:02:39.557" v="482"/>
        <pc:sldMkLst>
          <pc:docMk/>
          <pc:sldMk cId="2683551211" sldId="4341"/>
        </pc:sldMkLst>
      </pc:sldChg>
      <pc:sldChg chg="addSp delSp modSp add mod modAnim">
        <pc:chgData name="Ahmed Hassan" userId="47750a22-629f-416f-a96d-609d36c2ca96" providerId="ADAL" clId="{6905252B-9762-CB43-85D0-CBB6A10AAC5C}" dt="2024-05-06T17:04:26.557" v="530"/>
        <pc:sldMkLst>
          <pc:docMk/>
          <pc:sldMk cId="4061746485" sldId="4342"/>
        </pc:sldMkLst>
        <pc:spChg chg="del">
          <ac:chgData name="Ahmed Hassan" userId="47750a22-629f-416f-a96d-609d36c2ca96" providerId="ADAL" clId="{6905252B-9762-CB43-85D0-CBB6A10AAC5C}" dt="2024-05-06T17:03:31.745" v="526" actId="478"/>
          <ac:spMkLst>
            <pc:docMk/>
            <pc:sldMk cId="4061746485" sldId="4342"/>
            <ac:spMk id="2" creationId="{5BEE3C65-9078-08AD-389F-0597006E62AB}"/>
          </ac:spMkLst>
        </pc:spChg>
        <pc:spChg chg="mod">
          <ac:chgData name="Ahmed Hassan" userId="47750a22-629f-416f-a96d-609d36c2ca96" providerId="ADAL" clId="{6905252B-9762-CB43-85D0-CBB6A10AAC5C}" dt="2024-05-06T17:03:29.756" v="525" actId="14100"/>
          <ac:spMkLst>
            <pc:docMk/>
            <pc:sldMk cId="4061746485" sldId="4342"/>
            <ac:spMk id="3" creationId="{00000000-0000-0000-0000-000000000000}"/>
          </ac:spMkLst>
        </pc:spChg>
        <pc:graphicFrameChg chg="add mod">
          <ac:chgData name="Ahmed Hassan" userId="47750a22-629f-416f-a96d-609d36c2ca96" providerId="ADAL" clId="{6905252B-9762-CB43-85D0-CBB6A10AAC5C}" dt="2024-05-06T17:03:37.512" v="527"/>
          <ac:graphicFrameMkLst>
            <pc:docMk/>
            <pc:sldMk cId="4061746485" sldId="4342"/>
            <ac:graphicFrameMk id="8" creationId="{98E5A3A3-D9DC-E9AA-73CA-C66D22CCA9B7}"/>
          </ac:graphicFrameMkLst>
        </pc:graphicFrameChg>
      </pc:sldChg>
      <pc:sldChg chg="addSp delSp modSp add mod modAnim">
        <pc:chgData name="Ahmed Hassan" userId="47750a22-629f-416f-a96d-609d36c2ca96" providerId="ADAL" clId="{6905252B-9762-CB43-85D0-CBB6A10AAC5C}" dt="2024-05-06T17:05:01.194" v="538"/>
        <pc:sldMkLst>
          <pc:docMk/>
          <pc:sldMk cId="394592480" sldId="4343"/>
        </pc:sldMkLst>
        <pc:spChg chg="mod">
          <ac:chgData name="Ahmed Hassan" userId="47750a22-629f-416f-a96d-609d36c2ca96" providerId="ADAL" clId="{6905252B-9762-CB43-85D0-CBB6A10AAC5C}" dt="2024-05-06T17:04:41.689" v="533" actId="20577"/>
          <ac:spMkLst>
            <pc:docMk/>
            <pc:sldMk cId="394592480" sldId="4343"/>
            <ac:spMk id="3" creationId="{00000000-0000-0000-0000-000000000000}"/>
          </ac:spMkLst>
        </pc:spChg>
        <pc:graphicFrameChg chg="add mod">
          <ac:chgData name="Ahmed Hassan" userId="47750a22-629f-416f-a96d-609d36c2ca96" providerId="ADAL" clId="{6905252B-9762-CB43-85D0-CBB6A10AAC5C}" dt="2024-05-06T17:04:56.908" v="537"/>
          <ac:graphicFrameMkLst>
            <pc:docMk/>
            <pc:sldMk cId="394592480" sldId="4343"/>
            <ac:graphicFrameMk id="2" creationId="{AB939254-63F1-9C02-B74E-28D457D19E0C}"/>
          </ac:graphicFrameMkLst>
        </pc:graphicFrameChg>
        <pc:graphicFrameChg chg="del">
          <ac:chgData name="Ahmed Hassan" userId="47750a22-629f-416f-a96d-609d36c2ca96" providerId="ADAL" clId="{6905252B-9762-CB43-85D0-CBB6A10AAC5C}" dt="2024-05-06T17:04:56.396" v="536" actId="478"/>
          <ac:graphicFrameMkLst>
            <pc:docMk/>
            <pc:sldMk cId="394592480" sldId="4343"/>
            <ac:graphicFrameMk id="8" creationId="{98E5A3A3-D9DC-E9AA-73CA-C66D22CCA9B7}"/>
          </ac:graphicFrameMkLst>
        </pc:graphicFrameChg>
      </pc:sldChg>
      <pc:sldChg chg="addSp delSp modSp add mod modAnim">
        <pc:chgData name="Ahmed Hassan" userId="47750a22-629f-416f-a96d-609d36c2ca96" providerId="ADAL" clId="{6905252B-9762-CB43-85D0-CBB6A10AAC5C}" dt="2024-05-06T17:05:29.507" v="542"/>
        <pc:sldMkLst>
          <pc:docMk/>
          <pc:sldMk cId="789618274" sldId="4344"/>
        </pc:sldMkLst>
        <pc:spChg chg="mod">
          <ac:chgData name="Ahmed Hassan" userId="47750a22-629f-416f-a96d-609d36c2ca96" providerId="ADAL" clId="{6905252B-9762-CB43-85D0-CBB6A10AAC5C}" dt="2024-05-06T17:04:45.938" v="535" actId="20577"/>
          <ac:spMkLst>
            <pc:docMk/>
            <pc:sldMk cId="789618274" sldId="4344"/>
            <ac:spMk id="3" creationId="{00000000-0000-0000-0000-000000000000}"/>
          </ac:spMkLst>
        </pc:spChg>
        <pc:graphicFrameChg chg="add mod">
          <ac:chgData name="Ahmed Hassan" userId="47750a22-629f-416f-a96d-609d36c2ca96" providerId="ADAL" clId="{6905252B-9762-CB43-85D0-CBB6A10AAC5C}" dt="2024-05-06T17:05:24.568" v="541"/>
          <ac:graphicFrameMkLst>
            <pc:docMk/>
            <pc:sldMk cId="789618274" sldId="4344"/>
            <ac:graphicFrameMk id="2" creationId="{76CBE559-4CAC-0426-AD1C-B99DADEDA514}"/>
          </ac:graphicFrameMkLst>
        </pc:graphicFrameChg>
        <pc:graphicFrameChg chg="del mod">
          <ac:chgData name="Ahmed Hassan" userId="47750a22-629f-416f-a96d-609d36c2ca96" providerId="ADAL" clId="{6905252B-9762-CB43-85D0-CBB6A10AAC5C}" dt="2024-05-06T17:05:24.037" v="540" actId="478"/>
          <ac:graphicFrameMkLst>
            <pc:docMk/>
            <pc:sldMk cId="789618274" sldId="4344"/>
            <ac:graphicFrameMk id="8" creationId="{98E5A3A3-D9DC-E9AA-73CA-C66D22CCA9B7}"/>
          </ac:graphicFrameMkLst>
        </pc:graphicFrameChg>
      </pc:sldChg>
      <pc:sldChg chg="addSp delSp modSp add mod">
        <pc:chgData name="Ahmed Hassan" userId="47750a22-629f-416f-a96d-609d36c2ca96" providerId="ADAL" clId="{6905252B-9762-CB43-85D0-CBB6A10AAC5C}" dt="2024-05-06T17:06:20.930" v="567" actId="1036"/>
        <pc:sldMkLst>
          <pc:docMk/>
          <pc:sldMk cId="3025827938" sldId="4345"/>
        </pc:sldMkLst>
        <pc:spChg chg="del">
          <ac:chgData name="Ahmed Hassan" userId="47750a22-629f-416f-a96d-609d36c2ca96" providerId="ADAL" clId="{6905252B-9762-CB43-85D0-CBB6A10AAC5C}" dt="2024-05-06T17:06:11.264" v="563" actId="478"/>
          <ac:spMkLst>
            <pc:docMk/>
            <pc:sldMk cId="3025827938" sldId="4345"/>
            <ac:spMk id="2" creationId="{5BEE3C65-9078-08AD-389F-0597006E62AB}"/>
          </ac:spMkLst>
        </pc:spChg>
        <pc:spChg chg="mod">
          <ac:chgData name="Ahmed Hassan" userId="47750a22-629f-416f-a96d-609d36c2ca96" providerId="ADAL" clId="{6905252B-9762-CB43-85D0-CBB6A10AAC5C}" dt="2024-05-06T17:06:07.461" v="562" actId="20577"/>
          <ac:spMkLst>
            <pc:docMk/>
            <pc:sldMk cId="3025827938" sldId="4345"/>
            <ac:spMk id="3" creationId="{00000000-0000-0000-0000-000000000000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8" creationId="{5C287E79-F3A0-E703-42B4-B64F3ED0F356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9" creationId="{D4AFAA11-C440-4442-3CF1-6B32AFC6CBE5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10" creationId="{7AB36676-1D9A-A349-DAE9-DFA7B516045C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11" creationId="{38CC9AC8-36F2-09D8-AAFA-6FBCAF960643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12" creationId="{613B1273-2EEB-4602-5C33-93BEA95A9510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14" creationId="{9A83C527-42B5-4D22-AD6A-4F3C01B0283C}"/>
          </ac:spMkLst>
        </pc:spChg>
        <pc:spChg chg="add mod">
          <ac:chgData name="Ahmed Hassan" userId="47750a22-629f-416f-a96d-609d36c2ca96" providerId="ADAL" clId="{6905252B-9762-CB43-85D0-CBB6A10AAC5C}" dt="2024-05-06T17:06:20.930" v="567" actId="1036"/>
          <ac:spMkLst>
            <pc:docMk/>
            <pc:sldMk cId="3025827938" sldId="4345"/>
            <ac:spMk id="15" creationId="{67F11B78-3C92-9FA2-EE3B-BD7D608FDEA4}"/>
          </ac:spMkLst>
        </pc:spChg>
      </pc:sldChg>
      <pc:sldChg chg="addSp delSp modSp add mod delAnim">
        <pc:chgData name="Ahmed Hassan" userId="47750a22-629f-416f-a96d-609d36c2ca96" providerId="ADAL" clId="{6905252B-9762-CB43-85D0-CBB6A10AAC5C}" dt="2024-05-06T17:41:05.095" v="581" actId="207"/>
        <pc:sldMkLst>
          <pc:docMk/>
          <pc:sldMk cId="3103521536" sldId="4346"/>
        </pc:sldMkLst>
        <pc:spChg chg="mod">
          <ac:chgData name="Ahmed Hassan" userId="47750a22-629f-416f-a96d-609d36c2ca96" providerId="ADAL" clId="{6905252B-9762-CB43-85D0-CBB6A10AAC5C}" dt="2024-05-06T17:34:25.939" v="574" actId="27636"/>
          <ac:spMkLst>
            <pc:docMk/>
            <pc:sldMk cId="3103521536" sldId="4346"/>
            <ac:spMk id="2" creationId="{DF46D13B-2C2A-9AFB-673D-AD75F497C1C6}"/>
          </ac:spMkLst>
        </pc:spChg>
        <pc:spChg chg="del">
          <ac:chgData name="Ahmed Hassan" userId="47750a22-629f-416f-a96d-609d36c2ca96" providerId="ADAL" clId="{6905252B-9762-CB43-85D0-CBB6A10AAC5C}" dt="2024-05-06T17:34:30.510" v="575" actId="478"/>
          <ac:spMkLst>
            <pc:docMk/>
            <pc:sldMk cId="3103521536" sldId="4346"/>
            <ac:spMk id="3" creationId="{6DFD6E66-8919-AC10-9125-A57EB18C0F32}"/>
          </ac:spMkLst>
        </pc:spChg>
        <pc:spChg chg="add mod">
          <ac:chgData name="Ahmed Hassan" userId="47750a22-629f-416f-a96d-609d36c2ca96" providerId="ADAL" clId="{6905252B-9762-CB43-85D0-CBB6A10AAC5C}" dt="2024-05-06T17:40:42.276" v="578" actId="207"/>
          <ac:spMkLst>
            <pc:docMk/>
            <pc:sldMk cId="3103521536" sldId="4346"/>
            <ac:spMk id="5" creationId="{81D0698C-3443-71E5-EE84-3B7E186525A3}"/>
          </ac:spMkLst>
        </pc:spChg>
        <pc:spChg chg="add mod">
          <ac:chgData name="Ahmed Hassan" userId="47750a22-629f-416f-a96d-609d36c2ca96" providerId="ADAL" clId="{6905252B-9762-CB43-85D0-CBB6A10AAC5C}" dt="2024-05-06T17:40:42.276" v="578" actId="207"/>
          <ac:spMkLst>
            <pc:docMk/>
            <pc:sldMk cId="3103521536" sldId="4346"/>
            <ac:spMk id="6" creationId="{D6D82249-6ADA-4321-E32A-B6736CFFA313}"/>
          </ac:spMkLst>
        </pc:spChg>
        <pc:spChg chg="add mod">
          <ac:chgData name="Ahmed Hassan" userId="47750a22-629f-416f-a96d-609d36c2ca96" providerId="ADAL" clId="{6905252B-9762-CB43-85D0-CBB6A10AAC5C}" dt="2024-05-06T17:40:42.276" v="578" actId="207"/>
          <ac:spMkLst>
            <pc:docMk/>
            <pc:sldMk cId="3103521536" sldId="4346"/>
            <ac:spMk id="7" creationId="{481E4249-C706-4CED-3935-1AFB4C54E2E5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8" creationId="{2BC69E00-CC0D-BF60-71A2-C1C8138211A9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9" creationId="{6C8F41ED-BB2A-0C9B-B2CA-EED5496E2DF9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10" creationId="{451F9CA9-45B1-BDDB-CFA9-61591282F21B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12" creationId="{E510C8E3-43EA-6A20-6A8D-4F9376FAA191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13" creationId="{46B87517-C494-18BF-E62B-E11596E3D38B}"/>
          </ac:spMkLst>
        </pc:spChg>
        <pc:spChg chg="add mod">
          <ac:chgData name="Ahmed Hassan" userId="47750a22-629f-416f-a96d-609d36c2ca96" providerId="ADAL" clId="{6905252B-9762-CB43-85D0-CBB6A10AAC5C}" dt="2024-05-06T17:41:05.095" v="581" actId="207"/>
          <ac:spMkLst>
            <pc:docMk/>
            <pc:sldMk cId="3103521536" sldId="4346"/>
            <ac:spMk id="16" creationId="{482D9D60-60A3-C349-9855-5217163A88A5}"/>
          </ac:spMkLst>
        </pc:spChg>
        <pc:spChg chg="add mod">
          <ac:chgData name="Ahmed Hassan" userId="47750a22-629f-416f-a96d-609d36c2ca96" providerId="ADAL" clId="{6905252B-9762-CB43-85D0-CBB6A10AAC5C}" dt="2024-05-06T17:41:05.095" v="581" actId="207"/>
          <ac:spMkLst>
            <pc:docMk/>
            <pc:sldMk cId="3103521536" sldId="4346"/>
            <ac:spMk id="17" creationId="{8AB5FFE9-5209-544D-25E6-7DA772942C84}"/>
          </ac:spMkLst>
        </pc:spChg>
        <pc:spChg chg="add mod">
          <ac:chgData name="Ahmed Hassan" userId="47750a22-629f-416f-a96d-609d36c2ca96" providerId="ADAL" clId="{6905252B-9762-CB43-85D0-CBB6A10AAC5C}" dt="2024-05-06T17:41:05.095" v="581" actId="207"/>
          <ac:spMkLst>
            <pc:docMk/>
            <pc:sldMk cId="3103521536" sldId="4346"/>
            <ac:spMk id="18" creationId="{5CBE64E9-DF80-9805-C304-3B63A3703C60}"/>
          </ac:spMkLst>
        </pc:spChg>
        <pc:spChg chg="add mod">
          <ac:chgData name="Ahmed Hassan" userId="47750a22-629f-416f-a96d-609d36c2ca96" providerId="ADAL" clId="{6905252B-9762-CB43-85D0-CBB6A10AAC5C}" dt="2024-05-06T17:41:05.095" v="581" actId="207"/>
          <ac:spMkLst>
            <pc:docMk/>
            <pc:sldMk cId="3103521536" sldId="4346"/>
            <ac:spMk id="19" creationId="{E50AB575-80CA-E347-4BB9-B8E08AFC813D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25" creationId="{D1B4ACD0-A775-605D-663C-0DDD02FE8C9E}"/>
          </ac:spMkLst>
        </pc:spChg>
        <pc:spChg chg="del">
          <ac:chgData name="Ahmed Hassan" userId="47750a22-629f-416f-a96d-609d36c2ca96" providerId="ADAL" clId="{6905252B-9762-CB43-85D0-CBB6A10AAC5C}" dt="2024-05-06T17:40:34.265" v="576" actId="478"/>
          <ac:spMkLst>
            <pc:docMk/>
            <pc:sldMk cId="3103521536" sldId="4346"/>
            <ac:spMk id="30" creationId="{81AFDCF1-23BE-347B-210F-2BF1D6C785DE}"/>
          </ac:spMkLst>
        </pc:spChg>
        <pc:picChg chg="del">
          <ac:chgData name="Ahmed Hassan" userId="47750a22-629f-416f-a96d-609d36c2ca96" providerId="ADAL" clId="{6905252B-9762-CB43-85D0-CBB6A10AAC5C}" dt="2024-05-06T17:34:18.253" v="569" actId="478"/>
          <ac:picMkLst>
            <pc:docMk/>
            <pc:sldMk cId="3103521536" sldId="4346"/>
            <ac:picMk id="4" creationId="{B536AF94-735A-0B78-5721-E51AC1D9536F}"/>
          </ac:picMkLst>
        </pc:picChg>
        <pc:picChg chg="del">
          <ac:chgData name="Ahmed Hassan" userId="47750a22-629f-416f-a96d-609d36c2ca96" providerId="ADAL" clId="{6905252B-9762-CB43-85D0-CBB6A10AAC5C}" dt="2024-05-06T17:40:34.265" v="576" actId="478"/>
          <ac:picMkLst>
            <pc:docMk/>
            <pc:sldMk cId="3103521536" sldId="4346"/>
            <ac:picMk id="20" creationId="{5DE3C652-A02C-AB4A-B199-B91B945B8B12}"/>
          </ac:picMkLst>
        </pc:picChg>
        <pc:picChg chg="add mod">
          <ac:chgData name="Ahmed Hassan" userId="47750a22-629f-416f-a96d-609d36c2ca96" providerId="ADAL" clId="{6905252B-9762-CB43-85D0-CBB6A10AAC5C}" dt="2024-05-06T17:40:42.276" v="578" actId="207"/>
          <ac:picMkLst>
            <pc:docMk/>
            <pc:sldMk cId="3103521536" sldId="4346"/>
            <ac:picMk id="21" creationId="{D560DD3D-6817-8FFF-B6DF-4A942DB4E47B}"/>
          </ac:picMkLst>
        </pc:picChg>
        <pc:picChg chg="add mod">
          <ac:chgData name="Ahmed Hassan" userId="47750a22-629f-416f-a96d-609d36c2ca96" providerId="ADAL" clId="{6905252B-9762-CB43-85D0-CBB6A10AAC5C}" dt="2024-05-06T17:40:42.276" v="578" actId="207"/>
          <ac:picMkLst>
            <pc:docMk/>
            <pc:sldMk cId="3103521536" sldId="4346"/>
            <ac:picMk id="22" creationId="{741C7826-3953-150D-DD1B-03690385B0D9}"/>
          </ac:picMkLst>
        </pc:picChg>
        <pc:picChg chg="add mod">
          <ac:chgData name="Ahmed Hassan" userId="47750a22-629f-416f-a96d-609d36c2ca96" providerId="ADAL" clId="{6905252B-9762-CB43-85D0-CBB6A10AAC5C}" dt="2024-05-06T17:40:42.276" v="578" actId="207"/>
          <ac:picMkLst>
            <pc:docMk/>
            <pc:sldMk cId="3103521536" sldId="4346"/>
            <ac:picMk id="23" creationId="{CA3187E5-742A-C7AF-391A-B19CCB157BAA}"/>
          </ac:picMkLst>
        </pc:picChg>
        <pc:picChg chg="add mod">
          <ac:chgData name="Ahmed Hassan" userId="47750a22-629f-416f-a96d-609d36c2ca96" providerId="ADAL" clId="{6905252B-9762-CB43-85D0-CBB6A10AAC5C}" dt="2024-05-06T17:40:42.276" v="578" actId="207"/>
          <ac:picMkLst>
            <pc:docMk/>
            <pc:sldMk cId="3103521536" sldId="4346"/>
            <ac:picMk id="24" creationId="{0C041D75-713E-E61D-A3B9-3E276332A239}"/>
          </ac:picMkLst>
        </pc:picChg>
        <pc:cxnChg chg="del mod">
          <ac:chgData name="Ahmed Hassan" userId="47750a22-629f-416f-a96d-609d36c2ca96" providerId="ADAL" clId="{6905252B-9762-CB43-85D0-CBB6A10AAC5C}" dt="2024-05-06T17:40:34.265" v="576" actId="478"/>
          <ac:cxnSpMkLst>
            <pc:docMk/>
            <pc:sldMk cId="3103521536" sldId="4346"/>
            <ac:cxnSpMk id="11" creationId="{EDF17F14-D1F8-389C-63D7-B90FE50AB0E4}"/>
          </ac:cxnSpMkLst>
        </pc:cxnChg>
        <pc:cxnChg chg="del mod">
          <ac:chgData name="Ahmed Hassan" userId="47750a22-629f-416f-a96d-609d36c2ca96" providerId="ADAL" clId="{6905252B-9762-CB43-85D0-CBB6A10AAC5C}" dt="2024-05-06T17:40:34.265" v="576" actId="478"/>
          <ac:cxnSpMkLst>
            <pc:docMk/>
            <pc:sldMk cId="3103521536" sldId="4346"/>
            <ac:cxnSpMk id="14" creationId="{E9C2B933-CBFA-2CFF-C0CE-97C753BAA41B}"/>
          </ac:cxnSpMkLst>
        </pc:cxnChg>
        <pc:cxnChg chg="del mod">
          <ac:chgData name="Ahmed Hassan" userId="47750a22-629f-416f-a96d-609d36c2ca96" providerId="ADAL" clId="{6905252B-9762-CB43-85D0-CBB6A10AAC5C}" dt="2024-05-06T17:40:34.265" v="576" actId="478"/>
          <ac:cxnSpMkLst>
            <pc:docMk/>
            <pc:sldMk cId="3103521536" sldId="4346"/>
            <ac:cxnSpMk id="15" creationId="{28793CEA-9D62-0438-8244-98A8990CF30F}"/>
          </ac:cxnSpMkLst>
        </pc:cxnChg>
      </pc:sldChg>
      <pc:sldChg chg="add">
        <pc:chgData name="Ahmed Hassan" userId="47750a22-629f-416f-a96d-609d36c2ca96" providerId="ADAL" clId="{6905252B-9762-CB43-85D0-CBB6A10AAC5C}" dt="2024-05-06T17:45:54.759" v="582"/>
        <pc:sldMkLst>
          <pc:docMk/>
          <pc:sldMk cId="3487702504" sldId="4347"/>
        </pc:sldMkLst>
      </pc:sldChg>
      <pc:sldChg chg="addSp delSp modSp add mod">
        <pc:chgData name="Ahmed Hassan" userId="47750a22-629f-416f-a96d-609d36c2ca96" providerId="ADAL" clId="{6905252B-9762-CB43-85D0-CBB6A10AAC5C}" dt="2024-05-06T17:47:21.034" v="590"/>
        <pc:sldMkLst>
          <pc:docMk/>
          <pc:sldMk cId="631289921" sldId="4348"/>
        </pc:sldMkLst>
        <pc:spChg chg="add del mod">
          <ac:chgData name="Ahmed Hassan" userId="47750a22-629f-416f-a96d-609d36c2ca96" providerId="ADAL" clId="{6905252B-9762-CB43-85D0-CBB6A10AAC5C}" dt="2024-05-06T17:47:07.252" v="588" actId="478"/>
          <ac:spMkLst>
            <pc:docMk/>
            <pc:sldMk cId="631289921" sldId="4348"/>
            <ac:spMk id="2" creationId="{00F242C5-94E7-0CA3-040A-A90184CF3BFC}"/>
          </ac:spMkLst>
        </pc:spChg>
        <pc:spChg chg="mod">
          <ac:chgData name="Ahmed Hassan" userId="47750a22-629f-416f-a96d-609d36c2ca96" providerId="ADAL" clId="{6905252B-9762-CB43-85D0-CBB6A10AAC5C}" dt="2024-05-06T17:46:26.542" v="585" actId="20577"/>
          <ac:spMkLst>
            <pc:docMk/>
            <pc:sldMk cId="631289921" sldId="4348"/>
            <ac:spMk id="3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8" creationId="{5C287E79-F3A0-E703-42B4-B64F3ED0F356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9" creationId="{D4AFAA11-C440-4442-3CF1-6B32AFC6CBE5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10" creationId="{7AB36676-1D9A-A349-DAE9-DFA7B516045C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11" creationId="{38CC9AC8-36F2-09D8-AAFA-6FBCAF960643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12" creationId="{613B1273-2EEB-4602-5C33-93BEA95A9510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14" creationId="{9A83C527-42B5-4D22-AD6A-4F3C01B0283C}"/>
          </ac:spMkLst>
        </pc:spChg>
        <pc:spChg chg="del">
          <ac:chgData name="Ahmed Hassan" userId="47750a22-629f-416f-a96d-609d36c2ca96" providerId="ADAL" clId="{6905252B-9762-CB43-85D0-CBB6A10AAC5C}" dt="2024-05-06T17:46:35.553" v="586" actId="478"/>
          <ac:spMkLst>
            <pc:docMk/>
            <pc:sldMk cId="631289921" sldId="4348"/>
            <ac:spMk id="15" creationId="{67F11B78-3C92-9FA2-EE3B-BD7D608FDEA4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16" creationId="{85CCA1FD-9703-A40C-B87E-054846B5EB39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17" creationId="{8F019E8B-8A52-EB9C-7010-1E10C9D5AB82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18" creationId="{DA5CEF07-EA2D-1D4D-27F6-4E7685D78B3B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19" creationId="{1EB6807A-84B1-2F53-3D6B-2791F6B71DA0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0" creationId="{0DF99C7D-040B-B012-30C5-327B3E76C5FE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1" creationId="{C1BC36B5-8BC4-E3E2-788C-731ACA0B03AB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2" creationId="{26DC60D2-8843-85AF-493B-0B2981D40EC2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3" creationId="{83498956-01AB-8DA9-6409-502BAC56080C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4" creationId="{87C9C118-A37F-6A07-83C4-DBA92AD44BC7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6" creationId="{16578822-0A47-177C-4C34-E5E337CB66CF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7" creationId="{7888FE20-C496-F562-B25E-3DA229781B40}"/>
          </ac:spMkLst>
        </pc:spChg>
        <pc:spChg chg="add mod">
          <ac:chgData name="Ahmed Hassan" userId="47750a22-629f-416f-a96d-609d36c2ca96" providerId="ADAL" clId="{6905252B-9762-CB43-85D0-CBB6A10AAC5C}" dt="2024-05-06T17:47:08.725" v="589"/>
          <ac:spMkLst>
            <pc:docMk/>
            <pc:sldMk cId="631289921" sldId="4348"/>
            <ac:spMk id="28" creationId="{81087E39-3D56-9611-672F-AEB3B2C6F49B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29" creationId="{352F53BD-141F-7AAF-476F-858EC1CED981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0" creationId="{C08CD135-4815-A51D-DE5E-9674E8C0522E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1" creationId="{251A218A-C5A9-FC4B-DA48-A99FEE1690C1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2" creationId="{58B4B307-8B34-E00F-7106-19A365AFF7C3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3" creationId="{A9862458-B629-2D33-765A-E25E413A20D1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4" creationId="{43588030-B0E2-BF24-9E4E-C2DB14035999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5" creationId="{A9859D64-2482-251E-B7A5-435BD2704564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6" creationId="{0FACE97A-2B93-7A0D-E4E4-026EAEC18569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7" creationId="{4818E1F9-B3C1-4350-B336-5579A4AF8DA7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8" creationId="{2EC8A626-E308-FD6E-5541-ABF530BE9144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39" creationId="{1F7254D9-984D-9B0F-C8B1-852B9E990DC6}"/>
          </ac:spMkLst>
        </pc:spChg>
        <pc:spChg chg="add mod">
          <ac:chgData name="Ahmed Hassan" userId="47750a22-629f-416f-a96d-609d36c2ca96" providerId="ADAL" clId="{6905252B-9762-CB43-85D0-CBB6A10AAC5C}" dt="2024-05-06T17:47:21.034" v="590"/>
          <ac:spMkLst>
            <pc:docMk/>
            <pc:sldMk cId="631289921" sldId="4348"/>
            <ac:spMk id="40" creationId="{98A9150F-4E24-C6F2-0D77-CF3004E555D7}"/>
          </ac:spMkLst>
        </pc:spChg>
      </pc:sldChg>
      <pc:sldChg chg="addSp delSp modSp add mod">
        <pc:chgData name="Ahmed Hassan" userId="47750a22-629f-416f-a96d-609d36c2ca96" providerId="ADAL" clId="{6905252B-9762-CB43-85D0-CBB6A10AAC5C}" dt="2024-05-06T17:48:42.888" v="596"/>
        <pc:sldMkLst>
          <pc:docMk/>
          <pc:sldMk cId="759674735" sldId="4349"/>
        </pc:sldMkLst>
        <pc:spChg chg="mod">
          <ac:chgData name="Ahmed Hassan" userId="47750a22-629f-416f-a96d-609d36c2ca96" providerId="ADAL" clId="{6905252B-9762-CB43-85D0-CBB6A10AAC5C}" dt="2024-05-06T17:47:50.330" v="593" actId="20577"/>
          <ac:spMkLst>
            <pc:docMk/>
            <pc:sldMk cId="759674735" sldId="4349"/>
            <ac:spMk id="3" creationId="{00000000-0000-0000-0000-000000000000}"/>
          </ac:spMkLst>
        </pc:spChg>
        <pc:spChg chg="add mod">
          <ac:chgData name="Ahmed Hassan" userId="47750a22-629f-416f-a96d-609d36c2ca96" providerId="ADAL" clId="{6905252B-9762-CB43-85D0-CBB6A10AAC5C}" dt="2024-05-06T17:48:42.888" v="596"/>
          <ac:spMkLst>
            <pc:docMk/>
            <pc:sldMk cId="759674735" sldId="4349"/>
            <ac:spMk id="11" creationId="{1CBE4954-A2BE-F13B-C141-F02C57B96D08}"/>
          </ac:spMkLst>
        </pc:spChg>
        <pc:spChg chg="add mod">
          <ac:chgData name="Ahmed Hassan" userId="47750a22-629f-416f-a96d-609d36c2ca96" providerId="ADAL" clId="{6905252B-9762-CB43-85D0-CBB6A10AAC5C}" dt="2024-05-06T17:48:42.888" v="596"/>
          <ac:spMkLst>
            <pc:docMk/>
            <pc:sldMk cId="759674735" sldId="4349"/>
            <ac:spMk id="12" creationId="{40FFE9E8-2A44-BB5B-A625-9BA794497BE6}"/>
          </ac:spMkLst>
        </pc:spChg>
        <pc:spChg chg="add mod">
          <ac:chgData name="Ahmed Hassan" userId="47750a22-629f-416f-a96d-609d36c2ca96" providerId="ADAL" clId="{6905252B-9762-CB43-85D0-CBB6A10AAC5C}" dt="2024-05-06T17:48:42.888" v="596"/>
          <ac:spMkLst>
            <pc:docMk/>
            <pc:sldMk cId="759674735" sldId="4349"/>
            <ac:spMk id="14" creationId="{379DA741-2503-5B72-7D5D-E3B23B63555E}"/>
          </ac:spMkLst>
        </pc:spChg>
        <pc:spChg chg="add mod">
          <ac:chgData name="Ahmed Hassan" userId="47750a22-629f-416f-a96d-609d36c2ca96" providerId="ADAL" clId="{6905252B-9762-CB43-85D0-CBB6A10AAC5C}" dt="2024-05-06T17:48:42.888" v="596"/>
          <ac:spMkLst>
            <pc:docMk/>
            <pc:sldMk cId="759674735" sldId="4349"/>
            <ac:spMk id="15" creationId="{2858C0B4-38C9-EC7F-3059-17EF05D1C0BA}"/>
          </ac:spMkLst>
        </pc:spChg>
        <pc:spChg chg="del">
          <ac:chgData name="Ahmed Hassan" userId="47750a22-629f-416f-a96d-609d36c2ca96" providerId="ADAL" clId="{6905252B-9762-CB43-85D0-CBB6A10AAC5C}" dt="2024-05-06T17:48:00.439" v="594" actId="478"/>
          <ac:spMkLst>
            <pc:docMk/>
            <pc:sldMk cId="759674735" sldId="4349"/>
            <ac:spMk id="16" creationId="{85CCA1FD-9703-A40C-B87E-054846B5EB39}"/>
          </ac:spMkLst>
        </pc:spChg>
        <pc:spChg chg="del">
          <ac:chgData name="Ahmed Hassan" userId="47750a22-629f-416f-a96d-609d36c2ca96" providerId="ADAL" clId="{6905252B-9762-CB43-85D0-CBB6A10AAC5C}" dt="2024-05-06T17:48:00.439" v="594" actId="478"/>
          <ac:spMkLst>
            <pc:docMk/>
            <pc:sldMk cId="759674735" sldId="4349"/>
            <ac:spMk id="17" creationId="{8F019E8B-8A52-EB9C-7010-1E10C9D5AB82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18" creationId="{DA5CEF07-EA2D-1D4D-27F6-4E7685D78B3B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19" creationId="{1EB6807A-84B1-2F53-3D6B-2791F6B71DA0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20" creationId="{0DF99C7D-040B-B012-30C5-327B3E76C5FE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21" creationId="{C1BC36B5-8BC4-E3E2-788C-731ACA0B03AB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22" creationId="{26DC60D2-8843-85AF-493B-0B2981D40EC2}"/>
          </ac:spMkLst>
        </pc:spChg>
        <pc:spChg chg="del">
          <ac:chgData name="Ahmed Hassan" userId="47750a22-629f-416f-a96d-609d36c2ca96" providerId="ADAL" clId="{6905252B-9762-CB43-85D0-CBB6A10AAC5C}" dt="2024-05-06T17:48:00.439" v="594" actId="478"/>
          <ac:spMkLst>
            <pc:docMk/>
            <pc:sldMk cId="759674735" sldId="4349"/>
            <ac:spMk id="23" creationId="{83498956-01AB-8DA9-6409-502BAC56080C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24" creationId="{87C9C118-A37F-6A07-83C4-DBA92AD44BC7}"/>
          </ac:spMkLst>
        </pc:spChg>
        <pc:spChg chg="del">
          <ac:chgData name="Ahmed Hassan" userId="47750a22-629f-416f-a96d-609d36c2ca96" providerId="ADAL" clId="{6905252B-9762-CB43-85D0-CBB6A10AAC5C}" dt="2024-05-06T17:48:18.117" v="595" actId="478"/>
          <ac:spMkLst>
            <pc:docMk/>
            <pc:sldMk cId="759674735" sldId="4349"/>
            <ac:spMk id="26" creationId="{16578822-0A47-177C-4C34-E5E337CB66CF}"/>
          </ac:spMkLst>
        </pc:spChg>
        <pc:picChg chg="add mod">
          <ac:chgData name="Ahmed Hassan" userId="47750a22-629f-416f-a96d-609d36c2ca96" providerId="ADAL" clId="{6905252B-9762-CB43-85D0-CBB6A10AAC5C}" dt="2024-05-06T17:48:42.888" v="596"/>
          <ac:picMkLst>
            <pc:docMk/>
            <pc:sldMk cId="759674735" sldId="4349"/>
            <ac:picMk id="2" creationId="{6B79E132-0371-7F63-3B98-0DBB7B2C87F4}"/>
          </ac:picMkLst>
        </pc:picChg>
        <pc:picChg chg="add mod">
          <ac:chgData name="Ahmed Hassan" userId="47750a22-629f-416f-a96d-609d36c2ca96" providerId="ADAL" clId="{6905252B-9762-CB43-85D0-CBB6A10AAC5C}" dt="2024-05-06T17:48:42.888" v="596"/>
          <ac:picMkLst>
            <pc:docMk/>
            <pc:sldMk cId="759674735" sldId="4349"/>
            <ac:picMk id="8" creationId="{14DC6470-0958-5FB7-A661-412D45ABFA15}"/>
          </ac:picMkLst>
        </pc:picChg>
        <pc:picChg chg="add mod">
          <ac:chgData name="Ahmed Hassan" userId="47750a22-629f-416f-a96d-609d36c2ca96" providerId="ADAL" clId="{6905252B-9762-CB43-85D0-CBB6A10AAC5C}" dt="2024-05-06T17:48:42.888" v="596"/>
          <ac:picMkLst>
            <pc:docMk/>
            <pc:sldMk cId="759674735" sldId="4349"/>
            <ac:picMk id="9" creationId="{78B3102A-5457-C437-F8D9-7FE1F09BD04B}"/>
          </ac:picMkLst>
        </pc:picChg>
        <pc:picChg chg="add mod">
          <ac:chgData name="Ahmed Hassan" userId="47750a22-629f-416f-a96d-609d36c2ca96" providerId="ADAL" clId="{6905252B-9762-CB43-85D0-CBB6A10AAC5C}" dt="2024-05-06T17:48:42.888" v="596"/>
          <ac:picMkLst>
            <pc:docMk/>
            <pc:sldMk cId="759674735" sldId="4349"/>
            <ac:picMk id="10" creationId="{AB497B02-FF00-A375-9593-EFDB1B82D5CD}"/>
          </ac:picMkLst>
        </pc:picChg>
      </pc:sldChg>
      <pc:sldChg chg="modSp add mod">
        <pc:chgData name="Ahmed Hassan" userId="47750a22-629f-416f-a96d-609d36c2ca96" providerId="ADAL" clId="{6905252B-9762-CB43-85D0-CBB6A10AAC5C}" dt="2024-05-06T17:51:26.041" v="601" actId="1076"/>
        <pc:sldMkLst>
          <pc:docMk/>
          <pc:sldMk cId="2279813129" sldId="4350"/>
        </pc:sldMkLst>
        <pc:spChg chg="mod">
          <ac:chgData name="Ahmed Hassan" userId="47750a22-629f-416f-a96d-609d36c2ca96" providerId="ADAL" clId="{6905252B-9762-CB43-85D0-CBB6A10AAC5C}" dt="2024-05-06T17:51:26.041" v="601" actId="1076"/>
          <ac:spMkLst>
            <pc:docMk/>
            <pc:sldMk cId="2279813129" sldId="4350"/>
            <ac:spMk id="41" creationId="{C7D257D7-D9C6-8F63-F8F8-E2BE53F2E2DB}"/>
          </ac:spMkLst>
        </pc:spChg>
      </pc:sldChg>
      <pc:sldChg chg="addSp delSp modSp add mod">
        <pc:chgData name="Ahmed Hassan" userId="47750a22-629f-416f-a96d-609d36c2ca96" providerId="ADAL" clId="{6905252B-9762-CB43-85D0-CBB6A10AAC5C}" dt="2024-05-06T17:54:17.688" v="618" actId="207"/>
        <pc:sldMkLst>
          <pc:docMk/>
          <pc:sldMk cId="4111588183" sldId="4351"/>
        </pc:sldMkLst>
        <pc:spChg chg="mod">
          <ac:chgData name="Ahmed Hassan" userId="47750a22-629f-416f-a96d-609d36c2ca96" providerId="ADAL" clId="{6905252B-9762-CB43-85D0-CBB6A10AAC5C}" dt="2024-05-06T17:51:53.317" v="604" actId="20577"/>
          <ac:spMkLst>
            <pc:docMk/>
            <pc:sldMk cId="4111588183" sldId="4351"/>
            <ac:spMk id="3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7:51:59.208" v="605" actId="478"/>
          <ac:spMkLst>
            <pc:docMk/>
            <pc:sldMk cId="4111588183" sldId="4351"/>
            <ac:spMk id="11" creationId="{1CBE4954-A2BE-F13B-C141-F02C57B96D08}"/>
          </ac:spMkLst>
        </pc:spChg>
        <pc:spChg chg="del">
          <ac:chgData name="Ahmed Hassan" userId="47750a22-629f-416f-a96d-609d36c2ca96" providerId="ADAL" clId="{6905252B-9762-CB43-85D0-CBB6A10AAC5C}" dt="2024-05-06T17:51:59.208" v="605" actId="478"/>
          <ac:spMkLst>
            <pc:docMk/>
            <pc:sldMk cId="4111588183" sldId="4351"/>
            <ac:spMk id="12" creationId="{40FFE9E8-2A44-BB5B-A625-9BA794497BE6}"/>
          </ac:spMkLst>
        </pc:spChg>
        <pc:spChg chg="del">
          <ac:chgData name="Ahmed Hassan" userId="47750a22-629f-416f-a96d-609d36c2ca96" providerId="ADAL" clId="{6905252B-9762-CB43-85D0-CBB6A10AAC5C}" dt="2024-05-06T17:51:59.208" v="605" actId="478"/>
          <ac:spMkLst>
            <pc:docMk/>
            <pc:sldMk cId="4111588183" sldId="4351"/>
            <ac:spMk id="14" creationId="{379DA741-2503-5B72-7D5D-E3B23B63555E}"/>
          </ac:spMkLst>
        </pc:spChg>
        <pc:spChg chg="del">
          <ac:chgData name="Ahmed Hassan" userId="47750a22-629f-416f-a96d-609d36c2ca96" providerId="ADAL" clId="{6905252B-9762-CB43-85D0-CBB6A10AAC5C}" dt="2024-05-06T17:51:59.208" v="605" actId="478"/>
          <ac:spMkLst>
            <pc:docMk/>
            <pc:sldMk cId="4111588183" sldId="4351"/>
            <ac:spMk id="15" creationId="{2858C0B4-38C9-EC7F-3059-17EF05D1C0BA}"/>
          </ac:spMkLst>
        </pc:spChg>
        <pc:spChg chg="add mod">
          <ac:chgData name="Ahmed Hassan" userId="47750a22-629f-416f-a96d-609d36c2ca96" providerId="ADAL" clId="{6905252B-9762-CB43-85D0-CBB6A10AAC5C}" dt="2024-05-06T17:52:28.505" v="608" actId="1076"/>
          <ac:spMkLst>
            <pc:docMk/>
            <pc:sldMk cId="4111588183" sldId="4351"/>
            <ac:spMk id="16" creationId="{67B351AE-FE2A-69A8-F394-CE95938099F9}"/>
          </ac:spMkLst>
        </pc:spChg>
        <pc:spChg chg="add mod">
          <ac:chgData name="Ahmed Hassan" userId="47750a22-629f-416f-a96d-609d36c2ca96" providerId="ADAL" clId="{6905252B-9762-CB43-85D0-CBB6A10AAC5C}" dt="2024-05-06T17:52:39.073" v="609" actId="14100"/>
          <ac:spMkLst>
            <pc:docMk/>
            <pc:sldMk cId="4111588183" sldId="4351"/>
            <ac:spMk id="19" creationId="{7910D599-5FCF-5510-9378-75732E86110E}"/>
          </ac:spMkLst>
        </pc:spChg>
        <pc:spChg chg="add mod">
          <ac:chgData name="Ahmed Hassan" userId="47750a22-629f-416f-a96d-609d36c2ca96" providerId="ADAL" clId="{6905252B-9762-CB43-85D0-CBB6A10AAC5C}" dt="2024-05-06T17:53:05.656" v="612" actId="207"/>
          <ac:spMkLst>
            <pc:docMk/>
            <pc:sldMk cId="4111588183" sldId="4351"/>
            <ac:spMk id="20" creationId="{B9770053-D081-104E-63AE-05A42E53AA3D}"/>
          </ac:spMkLst>
        </pc:spChg>
        <pc:spChg chg="add mod">
          <ac:chgData name="Ahmed Hassan" userId="47750a22-629f-416f-a96d-609d36c2ca96" providerId="ADAL" clId="{6905252B-9762-CB43-85D0-CBB6A10AAC5C}" dt="2024-05-06T17:53:05.656" v="612" actId="207"/>
          <ac:spMkLst>
            <pc:docMk/>
            <pc:sldMk cId="4111588183" sldId="4351"/>
            <ac:spMk id="21" creationId="{38058E52-E8DB-36DE-1375-6F803D58203D}"/>
          </ac:spMkLst>
        </pc:spChg>
        <pc:spChg chg="add mod">
          <ac:chgData name="Ahmed Hassan" userId="47750a22-629f-416f-a96d-609d36c2ca96" providerId="ADAL" clId="{6905252B-9762-CB43-85D0-CBB6A10AAC5C}" dt="2024-05-06T17:54:17.688" v="618" actId="207"/>
          <ac:spMkLst>
            <pc:docMk/>
            <pc:sldMk cId="4111588183" sldId="4351"/>
            <ac:spMk id="22" creationId="{D76591A1-10D7-6268-56BA-240BD6210558}"/>
          </ac:spMkLst>
        </pc:spChg>
        <pc:spChg chg="add mod">
          <ac:chgData name="Ahmed Hassan" userId="47750a22-629f-416f-a96d-609d36c2ca96" providerId="ADAL" clId="{6905252B-9762-CB43-85D0-CBB6A10AAC5C}" dt="2024-05-06T17:52:28.505" v="608" actId="1076"/>
          <ac:spMkLst>
            <pc:docMk/>
            <pc:sldMk cId="4111588183" sldId="4351"/>
            <ac:spMk id="23" creationId="{30EBEF96-529E-D0C7-773D-E1E46F683864}"/>
          </ac:spMkLst>
        </pc:spChg>
        <pc:spChg chg="add mod">
          <ac:chgData name="Ahmed Hassan" userId="47750a22-629f-416f-a96d-609d36c2ca96" providerId="ADAL" clId="{6905252B-9762-CB43-85D0-CBB6A10AAC5C}" dt="2024-05-06T17:52:28.505" v="608" actId="1076"/>
          <ac:spMkLst>
            <pc:docMk/>
            <pc:sldMk cId="4111588183" sldId="4351"/>
            <ac:spMk id="24" creationId="{16677C75-F377-B750-1028-CF08B990424F}"/>
          </ac:spMkLst>
        </pc:spChg>
        <pc:spChg chg="add mod">
          <ac:chgData name="Ahmed Hassan" userId="47750a22-629f-416f-a96d-609d36c2ca96" providerId="ADAL" clId="{6905252B-9762-CB43-85D0-CBB6A10AAC5C}" dt="2024-05-06T17:52:28.505" v="608" actId="1076"/>
          <ac:spMkLst>
            <pc:docMk/>
            <pc:sldMk cId="4111588183" sldId="4351"/>
            <ac:spMk id="26" creationId="{293BFD6C-8082-24E7-7A82-531D8293C4AD}"/>
          </ac:spMkLst>
        </pc:spChg>
        <pc:spChg chg="del">
          <ac:chgData name="Ahmed Hassan" userId="47750a22-629f-416f-a96d-609d36c2ca96" providerId="ADAL" clId="{6905252B-9762-CB43-85D0-CBB6A10AAC5C}" dt="2024-05-06T17:51:59.208" v="605" actId="478"/>
          <ac:spMkLst>
            <pc:docMk/>
            <pc:sldMk cId="4111588183" sldId="4351"/>
            <ac:spMk id="28" creationId="{81087E39-3D56-9611-672F-AEB3B2C6F49B}"/>
          </ac:spMkLst>
        </pc:spChg>
        <pc:spChg chg="add mod">
          <ac:chgData name="Ahmed Hassan" userId="47750a22-629f-416f-a96d-609d36c2ca96" providerId="ADAL" clId="{6905252B-9762-CB43-85D0-CBB6A10AAC5C}" dt="2024-05-06T17:54:17.688" v="618" actId="207"/>
          <ac:spMkLst>
            <pc:docMk/>
            <pc:sldMk cId="4111588183" sldId="4351"/>
            <ac:spMk id="29" creationId="{1F4F94A8-6BDB-0D18-FB36-729E745E6463}"/>
          </ac:spMkLst>
        </pc:spChg>
        <pc:spChg chg="add mod">
          <ac:chgData name="Ahmed Hassan" userId="47750a22-629f-416f-a96d-609d36c2ca96" providerId="ADAL" clId="{6905252B-9762-CB43-85D0-CBB6A10AAC5C}" dt="2024-05-06T17:54:17.688" v="618" actId="207"/>
          <ac:spMkLst>
            <pc:docMk/>
            <pc:sldMk cId="4111588183" sldId="4351"/>
            <ac:spMk id="30" creationId="{3C713E44-48CD-C02D-84A7-8F23CCE8D0AE}"/>
          </ac:spMkLst>
        </pc:spChg>
        <pc:spChg chg="add mod">
          <ac:chgData name="Ahmed Hassan" userId="47750a22-629f-416f-a96d-609d36c2ca96" providerId="ADAL" clId="{6905252B-9762-CB43-85D0-CBB6A10AAC5C}" dt="2024-05-06T17:52:49.253" v="611" actId="1076"/>
          <ac:spMkLst>
            <pc:docMk/>
            <pc:sldMk cId="4111588183" sldId="4351"/>
            <ac:spMk id="31" creationId="{699042E8-2518-659A-0A10-22DCF74F3F4D}"/>
          </ac:spMkLst>
        </pc:spChg>
        <pc:picChg chg="del">
          <ac:chgData name="Ahmed Hassan" userId="47750a22-629f-416f-a96d-609d36c2ca96" providerId="ADAL" clId="{6905252B-9762-CB43-85D0-CBB6A10AAC5C}" dt="2024-05-06T17:51:59.208" v="605" actId="478"/>
          <ac:picMkLst>
            <pc:docMk/>
            <pc:sldMk cId="4111588183" sldId="4351"/>
            <ac:picMk id="2" creationId="{6B79E132-0371-7F63-3B98-0DBB7B2C87F4}"/>
          </ac:picMkLst>
        </pc:picChg>
        <pc:picChg chg="del">
          <ac:chgData name="Ahmed Hassan" userId="47750a22-629f-416f-a96d-609d36c2ca96" providerId="ADAL" clId="{6905252B-9762-CB43-85D0-CBB6A10AAC5C}" dt="2024-05-06T17:51:59.208" v="605" actId="478"/>
          <ac:picMkLst>
            <pc:docMk/>
            <pc:sldMk cId="4111588183" sldId="4351"/>
            <ac:picMk id="8" creationId="{14DC6470-0958-5FB7-A661-412D45ABFA15}"/>
          </ac:picMkLst>
        </pc:picChg>
        <pc:picChg chg="del">
          <ac:chgData name="Ahmed Hassan" userId="47750a22-629f-416f-a96d-609d36c2ca96" providerId="ADAL" clId="{6905252B-9762-CB43-85D0-CBB6A10AAC5C}" dt="2024-05-06T17:52:19.537" v="606" actId="478"/>
          <ac:picMkLst>
            <pc:docMk/>
            <pc:sldMk cId="4111588183" sldId="4351"/>
            <ac:picMk id="9" creationId="{78B3102A-5457-C437-F8D9-7FE1F09BD04B}"/>
          </ac:picMkLst>
        </pc:picChg>
        <pc:picChg chg="del">
          <ac:chgData name="Ahmed Hassan" userId="47750a22-629f-416f-a96d-609d36c2ca96" providerId="ADAL" clId="{6905252B-9762-CB43-85D0-CBB6A10AAC5C}" dt="2024-05-06T17:51:59.208" v="605" actId="478"/>
          <ac:picMkLst>
            <pc:docMk/>
            <pc:sldMk cId="4111588183" sldId="4351"/>
            <ac:picMk id="10" creationId="{AB497B02-FF00-A375-9593-EFDB1B82D5CD}"/>
          </ac:picMkLst>
        </pc:picChg>
        <pc:picChg chg="add mod">
          <ac:chgData name="Ahmed Hassan" userId="47750a22-629f-416f-a96d-609d36c2ca96" providerId="ADAL" clId="{6905252B-9762-CB43-85D0-CBB6A10AAC5C}" dt="2024-05-06T17:53:05.656" v="612" actId="207"/>
          <ac:picMkLst>
            <pc:docMk/>
            <pc:sldMk cId="4111588183" sldId="4351"/>
            <ac:picMk id="17" creationId="{F47E64E4-3716-7A2B-DD79-651F71BA624B}"/>
          </ac:picMkLst>
        </pc:picChg>
        <pc:picChg chg="add mod">
          <ac:chgData name="Ahmed Hassan" userId="47750a22-629f-416f-a96d-609d36c2ca96" providerId="ADAL" clId="{6905252B-9762-CB43-85D0-CBB6A10AAC5C}" dt="2024-05-06T17:53:05.656" v="612" actId="207"/>
          <ac:picMkLst>
            <pc:docMk/>
            <pc:sldMk cId="4111588183" sldId="4351"/>
            <ac:picMk id="18" creationId="{F22B5DB9-F4ED-0DE7-B4E8-C1F5385F6C6F}"/>
          </ac:picMkLst>
        </pc:picChg>
      </pc:sldChg>
      <pc:sldChg chg="addSp delSp modSp add mod modAnim">
        <pc:chgData name="Ahmed Hassan" userId="47750a22-629f-416f-a96d-609d36c2ca96" providerId="ADAL" clId="{6905252B-9762-CB43-85D0-CBB6A10AAC5C}" dt="2024-05-06T17:55:11.551" v="624" actId="207"/>
        <pc:sldMkLst>
          <pc:docMk/>
          <pc:sldMk cId="4119386430" sldId="4352"/>
        </pc:sldMkLst>
        <pc:spChg chg="mod">
          <ac:chgData name="Ahmed Hassan" userId="47750a22-629f-416f-a96d-609d36c2ca96" providerId="ADAL" clId="{6905252B-9762-CB43-85D0-CBB6A10AAC5C}" dt="2024-05-06T17:54:45.840" v="621" actId="27636"/>
          <ac:spMkLst>
            <pc:docMk/>
            <pc:sldMk cId="4119386430" sldId="4352"/>
            <ac:spMk id="2" creationId="{DF46D13B-2C2A-9AFB-673D-AD75F497C1C6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3" creationId="{5BE0C390-7AA6-D8AF-82D1-EB4C92E520C0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4" creationId="{B125EF50-2929-B96E-6ED9-A423AAE0AB3D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5" creationId="{81D0698C-3443-71E5-EE84-3B7E186525A3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6" creationId="{D6D82249-6ADA-4321-E32A-B6736CFFA313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7" creationId="{481E4249-C706-4CED-3935-1AFB4C54E2E5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8" creationId="{B057CC72-ED43-8291-0276-28D2391AFC5F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9" creationId="{514F898C-0F81-FE64-AA09-E47C79DD7D31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10" creationId="{56C52E86-6226-081A-0543-EBE4B3E9A2B4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11" creationId="{E56B272D-53B3-D32D-9331-508B1A79FB42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12" creationId="{F7AF6988-38A3-702D-C0C4-21F10AE3D8CE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13" creationId="{92857507-5C31-0EE7-A16D-54B9B268BFDC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14" creationId="{19653A76-AE15-2C99-A9F3-B20192C7729A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16" creationId="{482D9D60-60A3-C349-9855-5217163A88A5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17" creationId="{8AB5FFE9-5209-544D-25E6-7DA772942C84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18" creationId="{5CBE64E9-DF80-9805-C304-3B63A3703C60}"/>
          </ac:spMkLst>
        </pc:spChg>
        <pc:spChg chg="del">
          <ac:chgData name="Ahmed Hassan" userId="47750a22-629f-416f-a96d-609d36c2ca96" providerId="ADAL" clId="{6905252B-9762-CB43-85D0-CBB6A10AAC5C}" dt="2024-05-06T17:54:54.365" v="622" actId="478"/>
          <ac:spMkLst>
            <pc:docMk/>
            <pc:sldMk cId="4119386430" sldId="4352"/>
            <ac:spMk id="19" creationId="{E50AB575-80CA-E347-4BB9-B8E08AFC813D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25" creationId="{1CF73E96-1E69-6BA0-09FF-32DF61159BC2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26" creationId="{FD0DD18E-677F-42C1-B583-228E80D4A9EF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27" creationId="{465BA651-5DF6-6F89-96D5-7E43A426119C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28" creationId="{09965D4B-557B-290C-059E-33FDB56F50D8}"/>
          </ac:spMkLst>
        </pc:spChg>
        <pc:spChg chg="add mod">
          <ac:chgData name="Ahmed Hassan" userId="47750a22-629f-416f-a96d-609d36c2ca96" providerId="ADAL" clId="{6905252B-9762-CB43-85D0-CBB6A10AAC5C}" dt="2024-05-06T17:55:06.273" v="623"/>
          <ac:spMkLst>
            <pc:docMk/>
            <pc:sldMk cId="4119386430" sldId="4352"/>
            <ac:spMk id="29" creationId="{623C939A-C592-322E-19DF-01AA56C822BC}"/>
          </ac:spMkLst>
        </pc:spChg>
        <pc:spChg chg="add mod">
          <ac:chgData name="Ahmed Hassan" userId="47750a22-629f-416f-a96d-609d36c2ca96" providerId="ADAL" clId="{6905252B-9762-CB43-85D0-CBB6A10AAC5C}" dt="2024-05-06T17:55:11.551" v="624" actId="207"/>
          <ac:spMkLst>
            <pc:docMk/>
            <pc:sldMk cId="4119386430" sldId="4352"/>
            <ac:spMk id="30" creationId="{9FE55470-803B-34C3-7835-64F4020D701D}"/>
          </ac:spMkLst>
        </pc:spChg>
        <pc:picChg chg="del">
          <ac:chgData name="Ahmed Hassan" userId="47750a22-629f-416f-a96d-609d36c2ca96" providerId="ADAL" clId="{6905252B-9762-CB43-85D0-CBB6A10AAC5C}" dt="2024-05-06T17:54:54.365" v="622" actId="478"/>
          <ac:picMkLst>
            <pc:docMk/>
            <pc:sldMk cId="4119386430" sldId="4352"/>
            <ac:picMk id="21" creationId="{D560DD3D-6817-8FFF-B6DF-4A942DB4E47B}"/>
          </ac:picMkLst>
        </pc:picChg>
        <pc:picChg chg="del">
          <ac:chgData name="Ahmed Hassan" userId="47750a22-629f-416f-a96d-609d36c2ca96" providerId="ADAL" clId="{6905252B-9762-CB43-85D0-CBB6A10AAC5C}" dt="2024-05-06T17:54:54.365" v="622" actId="478"/>
          <ac:picMkLst>
            <pc:docMk/>
            <pc:sldMk cId="4119386430" sldId="4352"/>
            <ac:picMk id="22" creationId="{741C7826-3953-150D-DD1B-03690385B0D9}"/>
          </ac:picMkLst>
        </pc:picChg>
        <pc:picChg chg="del">
          <ac:chgData name="Ahmed Hassan" userId="47750a22-629f-416f-a96d-609d36c2ca96" providerId="ADAL" clId="{6905252B-9762-CB43-85D0-CBB6A10AAC5C}" dt="2024-05-06T17:54:54.365" v="622" actId="478"/>
          <ac:picMkLst>
            <pc:docMk/>
            <pc:sldMk cId="4119386430" sldId="4352"/>
            <ac:picMk id="23" creationId="{CA3187E5-742A-C7AF-391A-B19CCB157BAA}"/>
          </ac:picMkLst>
        </pc:picChg>
        <pc:picChg chg="del">
          <ac:chgData name="Ahmed Hassan" userId="47750a22-629f-416f-a96d-609d36c2ca96" providerId="ADAL" clId="{6905252B-9762-CB43-85D0-CBB6A10AAC5C}" dt="2024-05-06T17:54:54.365" v="622" actId="478"/>
          <ac:picMkLst>
            <pc:docMk/>
            <pc:sldMk cId="4119386430" sldId="4352"/>
            <ac:picMk id="24" creationId="{0C041D75-713E-E61D-A3B9-3E276332A239}"/>
          </ac:picMkLst>
        </pc:picChg>
        <pc:cxnChg chg="add mod">
          <ac:chgData name="Ahmed Hassan" userId="47750a22-629f-416f-a96d-609d36c2ca96" providerId="ADAL" clId="{6905252B-9762-CB43-85D0-CBB6A10AAC5C}" dt="2024-05-06T17:55:06.273" v="623"/>
          <ac:cxnSpMkLst>
            <pc:docMk/>
            <pc:sldMk cId="4119386430" sldId="4352"/>
            <ac:cxnSpMk id="15" creationId="{66223DCE-2E3A-AEA1-AF9D-2CAF554ED185}"/>
          </ac:cxnSpMkLst>
        </pc:cxnChg>
        <pc:cxnChg chg="add mod">
          <ac:chgData name="Ahmed Hassan" userId="47750a22-629f-416f-a96d-609d36c2ca96" providerId="ADAL" clId="{6905252B-9762-CB43-85D0-CBB6A10AAC5C}" dt="2024-05-06T17:55:06.273" v="623"/>
          <ac:cxnSpMkLst>
            <pc:docMk/>
            <pc:sldMk cId="4119386430" sldId="4352"/>
            <ac:cxnSpMk id="20" creationId="{D4DE1D36-4AA8-A43E-C484-E9D3C3519AF8}"/>
          </ac:cxnSpMkLst>
        </pc:cxnChg>
      </pc:sldChg>
      <pc:sldChg chg="addSp delSp modSp add mod">
        <pc:chgData name="Ahmed Hassan" userId="47750a22-629f-416f-a96d-609d36c2ca96" providerId="ADAL" clId="{6905252B-9762-CB43-85D0-CBB6A10AAC5C}" dt="2024-05-06T17:56:32.670" v="629" actId="207"/>
        <pc:sldMkLst>
          <pc:docMk/>
          <pc:sldMk cId="2170896024" sldId="4353"/>
        </pc:sldMkLst>
        <pc:spChg chg="add mod">
          <ac:chgData name="Ahmed Hassan" userId="47750a22-629f-416f-a96d-609d36c2ca96" providerId="ADAL" clId="{6905252B-9762-CB43-85D0-CBB6A10AAC5C}" dt="2024-05-06T17:56:25.086" v="628"/>
          <ac:spMkLst>
            <pc:docMk/>
            <pc:sldMk cId="2170896024" sldId="4353"/>
            <ac:spMk id="2" creationId="{D187A4DE-5E4D-456C-6A88-A133E18A4149}"/>
          </ac:spMkLst>
        </pc:spChg>
        <pc:spChg chg="add mod">
          <ac:chgData name="Ahmed Hassan" userId="47750a22-629f-416f-a96d-609d36c2ca96" providerId="ADAL" clId="{6905252B-9762-CB43-85D0-CBB6A10AAC5C}" dt="2024-05-06T17:56:32.670" v="629" actId="207"/>
          <ac:spMkLst>
            <pc:docMk/>
            <pc:sldMk cId="2170896024" sldId="4353"/>
            <ac:spMk id="8" creationId="{D1107624-A46E-DBC0-7BFA-AD7E7F08B9CA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16" creationId="{85CCA1FD-9703-A40C-B87E-054846B5EB39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17" creationId="{8F019E8B-8A52-EB9C-7010-1E10C9D5AB82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18" creationId="{DA5CEF07-EA2D-1D4D-27F6-4E7685D78B3B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19" creationId="{1EB6807A-84B1-2F53-3D6B-2791F6B71DA0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0" creationId="{0DF99C7D-040B-B012-30C5-327B3E76C5FE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1" creationId="{C1BC36B5-8BC4-E3E2-788C-731ACA0B03AB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2" creationId="{26DC60D2-8843-85AF-493B-0B2981D40EC2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3" creationId="{83498956-01AB-8DA9-6409-502BAC56080C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4" creationId="{87C9C118-A37F-6A07-83C4-DBA92AD44BC7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6" creationId="{16578822-0A47-177C-4C34-E5E337CB66CF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7" creationId="{7888FE20-C496-F562-B25E-3DA229781B40}"/>
          </ac:spMkLst>
        </pc:spChg>
        <pc:spChg chg="del">
          <ac:chgData name="Ahmed Hassan" userId="47750a22-629f-416f-a96d-609d36c2ca96" providerId="ADAL" clId="{6905252B-9762-CB43-85D0-CBB6A10AAC5C}" dt="2024-05-06T17:55:54.436" v="627" actId="478"/>
          <ac:spMkLst>
            <pc:docMk/>
            <pc:sldMk cId="2170896024" sldId="4353"/>
            <ac:spMk id="28" creationId="{81087E39-3D56-9611-672F-AEB3B2C6F49B}"/>
          </ac:spMkLst>
        </pc:spChg>
      </pc:sldChg>
      <pc:sldChg chg="addSp delSp modSp add mod delAnim">
        <pc:chgData name="Ahmed Hassan" userId="47750a22-629f-416f-a96d-609d36c2ca96" providerId="ADAL" clId="{6905252B-9762-CB43-85D0-CBB6A10AAC5C}" dt="2024-05-06T18:15:23.224" v="641" actId="207"/>
        <pc:sldMkLst>
          <pc:docMk/>
          <pc:sldMk cId="3154690115" sldId="4354"/>
        </pc:sldMkLst>
        <pc:spChg chg="mod">
          <ac:chgData name="Ahmed Hassan" userId="47750a22-629f-416f-a96d-609d36c2ca96" providerId="ADAL" clId="{6905252B-9762-CB43-85D0-CBB6A10AAC5C}" dt="2024-05-06T18:14:20.671" v="633" actId="14100"/>
          <ac:spMkLst>
            <pc:docMk/>
            <pc:sldMk cId="3154690115" sldId="4354"/>
            <ac:spMk id="2" creationId="{DF46D13B-2C2A-9AFB-673D-AD75F497C1C6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3" creationId="{5BE0C390-7AA6-D8AF-82D1-EB4C92E520C0}"/>
          </ac:spMkLst>
        </pc:spChg>
        <pc:spChg chg="del">
          <ac:chgData name="Ahmed Hassan" userId="47750a22-629f-416f-a96d-609d36c2ca96" providerId="ADAL" clId="{6905252B-9762-CB43-85D0-CBB6A10AAC5C}" dt="2024-05-06T18:14:50.571" v="634" actId="478"/>
          <ac:spMkLst>
            <pc:docMk/>
            <pc:sldMk cId="3154690115" sldId="4354"/>
            <ac:spMk id="4" creationId="{B125EF50-2929-B96E-6ED9-A423AAE0AB3D}"/>
          </ac:spMkLst>
        </pc:spChg>
        <pc:spChg chg="add mod">
          <ac:chgData name="Ahmed Hassan" userId="47750a22-629f-416f-a96d-609d36c2ca96" providerId="ADAL" clId="{6905252B-9762-CB43-85D0-CBB6A10AAC5C}" dt="2024-05-06T18:15:13.574" v="639" actId="1076"/>
          <ac:spMkLst>
            <pc:docMk/>
            <pc:sldMk cId="3154690115" sldId="4354"/>
            <ac:spMk id="6" creationId="{9DD96990-8CF6-8167-AC21-E91FAD45C1F8}"/>
          </ac:spMkLst>
        </pc:spChg>
        <pc:spChg chg="add mod">
          <ac:chgData name="Ahmed Hassan" userId="47750a22-629f-416f-a96d-609d36c2ca96" providerId="ADAL" clId="{6905252B-9762-CB43-85D0-CBB6A10AAC5C}" dt="2024-05-06T18:15:23.224" v="641" actId="207"/>
          <ac:spMkLst>
            <pc:docMk/>
            <pc:sldMk cId="3154690115" sldId="4354"/>
            <ac:spMk id="7" creationId="{9B965FC7-D036-2934-501A-3D8E212E37A0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8" creationId="{B057CC72-ED43-8291-0276-28D2391AFC5F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9" creationId="{514F898C-0F81-FE64-AA09-E47C79DD7D31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10" creationId="{56C52E86-6226-081A-0543-EBE4B3E9A2B4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11" creationId="{E56B272D-53B3-D32D-9331-508B1A79FB42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12" creationId="{F7AF6988-38A3-702D-C0C4-21F10AE3D8CE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13" creationId="{92857507-5C31-0EE7-A16D-54B9B268BFDC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14" creationId="{19653A76-AE15-2C99-A9F3-B20192C7729A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25" creationId="{1CF73E96-1E69-6BA0-09FF-32DF61159BC2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26" creationId="{FD0DD18E-677F-42C1-B583-228E80D4A9EF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27" creationId="{465BA651-5DF6-6F89-96D5-7E43A426119C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28" creationId="{09965D4B-557B-290C-059E-33FDB56F50D8}"/>
          </ac:spMkLst>
        </pc:spChg>
        <pc:spChg chg="del">
          <ac:chgData name="Ahmed Hassan" userId="47750a22-629f-416f-a96d-609d36c2ca96" providerId="ADAL" clId="{6905252B-9762-CB43-85D0-CBB6A10AAC5C}" dt="2024-05-06T18:14:55.218" v="635" actId="478"/>
          <ac:spMkLst>
            <pc:docMk/>
            <pc:sldMk cId="3154690115" sldId="4354"/>
            <ac:spMk id="29" creationId="{623C939A-C592-322E-19DF-01AA56C822BC}"/>
          </ac:spMkLst>
        </pc:spChg>
        <pc:spChg chg="del">
          <ac:chgData name="Ahmed Hassan" userId="47750a22-629f-416f-a96d-609d36c2ca96" providerId="ADAL" clId="{6905252B-9762-CB43-85D0-CBB6A10AAC5C}" dt="2024-05-06T18:14:58.126" v="636" actId="478"/>
          <ac:spMkLst>
            <pc:docMk/>
            <pc:sldMk cId="3154690115" sldId="4354"/>
            <ac:spMk id="30" creationId="{9FE55470-803B-34C3-7835-64F4020D701D}"/>
          </ac:spMkLst>
        </pc:spChg>
        <pc:graphicFrameChg chg="add mod">
          <ac:chgData name="Ahmed Hassan" userId="47750a22-629f-416f-a96d-609d36c2ca96" providerId="ADAL" clId="{6905252B-9762-CB43-85D0-CBB6A10AAC5C}" dt="2024-05-06T18:14:59.134" v="637"/>
          <ac:graphicFrameMkLst>
            <pc:docMk/>
            <pc:sldMk cId="3154690115" sldId="4354"/>
            <ac:graphicFrameMk id="5" creationId="{BA49F5E0-E373-A768-C9B5-A2FD52EF091C}"/>
          </ac:graphicFrameMkLst>
        </pc:graphicFrameChg>
        <pc:cxnChg chg="del mod">
          <ac:chgData name="Ahmed Hassan" userId="47750a22-629f-416f-a96d-609d36c2ca96" providerId="ADAL" clId="{6905252B-9762-CB43-85D0-CBB6A10AAC5C}" dt="2024-05-06T18:14:55.218" v="635" actId="478"/>
          <ac:cxnSpMkLst>
            <pc:docMk/>
            <pc:sldMk cId="3154690115" sldId="4354"/>
            <ac:cxnSpMk id="15" creationId="{66223DCE-2E3A-AEA1-AF9D-2CAF554ED185}"/>
          </ac:cxnSpMkLst>
        </pc:cxnChg>
        <pc:cxnChg chg="del mod">
          <ac:chgData name="Ahmed Hassan" userId="47750a22-629f-416f-a96d-609d36c2ca96" providerId="ADAL" clId="{6905252B-9762-CB43-85D0-CBB6A10AAC5C}" dt="2024-05-06T18:14:55.218" v="635" actId="478"/>
          <ac:cxnSpMkLst>
            <pc:docMk/>
            <pc:sldMk cId="3154690115" sldId="4354"/>
            <ac:cxnSpMk id="20" creationId="{D4DE1D36-4AA8-A43E-C484-E9D3C3519AF8}"/>
          </ac:cxnSpMkLst>
        </pc:cxnChg>
      </pc:sldChg>
      <pc:sldChg chg="addSp delSp modSp add mod delAnim">
        <pc:chgData name="Ahmed Hassan" userId="47750a22-629f-416f-a96d-609d36c2ca96" providerId="ADAL" clId="{6905252B-9762-CB43-85D0-CBB6A10AAC5C}" dt="2024-05-06T18:17:41.628" v="654"/>
        <pc:sldMkLst>
          <pc:docMk/>
          <pc:sldMk cId="2100674273" sldId="4355"/>
        </pc:sldMkLst>
        <pc:spChg chg="mod">
          <ac:chgData name="Ahmed Hassan" userId="47750a22-629f-416f-a96d-609d36c2ca96" providerId="ADAL" clId="{6905252B-9762-CB43-85D0-CBB6A10AAC5C}" dt="2024-05-06T18:15:59.948" v="643" actId="20577"/>
          <ac:spMkLst>
            <pc:docMk/>
            <pc:sldMk cId="2100674273" sldId="4355"/>
            <ac:spMk id="2" creationId="{DF46D13B-2C2A-9AFB-673D-AD75F497C1C6}"/>
          </ac:spMkLst>
        </pc:spChg>
        <pc:spChg chg="del">
          <ac:chgData name="Ahmed Hassan" userId="47750a22-629f-416f-a96d-609d36c2ca96" providerId="ADAL" clId="{6905252B-9762-CB43-85D0-CBB6A10AAC5C}" dt="2024-05-06T18:16:04.491" v="645" actId="478"/>
          <ac:spMkLst>
            <pc:docMk/>
            <pc:sldMk cId="2100674273" sldId="4355"/>
            <ac:spMk id="3" creationId="{5BE0C390-7AA6-D8AF-82D1-EB4C92E520C0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4" creationId="{B125EF50-2929-B96E-6ED9-A423AAE0AB3D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8" creationId="{B057CC72-ED43-8291-0276-28D2391AFC5F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9" creationId="{514F898C-0F81-FE64-AA09-E47C79DD7D31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10" creationId="{56C52E86-6226-081A-0543-EBE4B3E9A2B4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11" creationId="{E56B272D-53B3-D32D-9331-508B1A79FB42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12" creationId="{F7AF6988-38A3-702D-C0C4-21F10AE3D8CE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13" creationId="{92857507-5C31-0EE7-A16D-54B9B268BFDC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14" creationId="{19653A76-AE15-2C99-A9F3-B20192C7729A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25" creationId="{1CF73E96-1E69-6BA0-09FF-32DF61159BC2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26" creationId="{FD0DD18E-677F-42C1-B583-228E80D4A9EF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27" creationId="{465BA651-5DF6-6F89-96D5-7E43A426119C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28" creationId="{09965D4B-557B-290C-059E-33FDB56F50D8}"/>
          </ac:spMkLst>
        </pc:spChg>
        <pc:spChg chg="del">
          <ac:chgData name="Ahmed Hassan" userId="47750a22-629f-416f-a96d-609d36c2ca96" providerId="ADAL" clId="{6905252B-9762-CB43-85D0-CBB6A10AAC5C}" dt="2024-05-06T18:16:03.376" v="644" actId="478"/>
          <ac:spMkLst>
            <pc:docMk/>
            <pc:sldMk cId="2100674273" sldId="4355"/>
            <ac:spMk id="29" creationId="{623C939A-C592-322E-19DF-01AA56C822BC}"/>
          </ac:spMkLst>
        </pc:spChg>
        <pc:spChg chg="del">
          <ac:chgData name="Ahmed Hassan" userId="47750a22-629f-416f-a96d-609d36c2ca96" providerId="ADAL" clId="{6905252B-9762-CB43-85D0-CBB6A10AAC5C}" dt="2024-05-06T18:15:48.677" v="642" actId="478"/>
          <ac:spMkLst>
            <pc:docMk/>
            <pc:sldMk cId="2100674273" sldId="4355"/>
            <ac:spMk id="30" creationId="{9FE55470-803B-34C3-7835-64F4020D701D}"/>
          </ac:spMkLst>
        </pc:spChg>
        <pc:graphicFrameChg chg="add mod">
          <ac:chgData name="Ahmed Hassan" userId="47750a22-629f-416f-a96d-609d36c2ca96" providerId="ADAL" clId="{6905252B-9762-CB43-85D0-CBB6A10AAC5C}" dt="2024-05-06T18:16:14.072" v="646"/>
          <ac:graphicFrameMkLst>
            <pc:docMk/>
            <pc:sldMk cId="2100674273" sldId="4355"/>
            <ac:graphicFrameMk id="5" creationId="{94A6902B-621A-FEA7-E6C8-1D4482ECA597}"/>
          </ac:graphicFrameMkLst>
        </pc:graphicFrameChg>
        <pc:graphicFrameChg chg="add mod">
          <ac:chgData name="Ahmed Hassan" userId="47750a22-629f-416f-a96d-609d36c2ca96" providerId="ADAL" clId="{6905252B-9762-CB43-85D0-CBB6A10AAC5C}" dt="2024-05-06T18:16:26.046" v="647"/>
          <ac:graphicFrameMkLst>
            <pc:docMk/>
            <pc:sldMk cId="2100674273" sldId="4355"/>
            <ac:graphicFrameMk id="16" creationId="{0CADF097-45D5-67C8-DC56-1B4D2C231710}"/>
          </ac:graphicFrameMkLst>
        </pc:graphicFrameChg>
        <pc:graphicFrameChg chg="add mod">
          <ac:chgData name="Ahmed Hassan" userId="47750a22-629f-416f-a96d-609d36c2ca96" providerId="ADAL" clId="{6905252B-9762-CB43-85D0-CBB6A10AAC5C}" dt="2024-05-06T18:17:41.628" v="654"/>
          <ac:graphicFrameMkLst>
            <pc:docMk/>
            <pc:sldMk cId="2100674273" sldId="4355"/>
            <ac:graphicFrameMk id="21" creationId="{AC9765F5-CF05-3E74-3C62-3E94EF047CF4}"/>
          </ac:graphicFrameMkLst>
        </pc:graphicFrameChg>
        <pc:picChg chg="add mod">
          <ac:chgData name="Ahmed Hassan" userId="47750a22-629f-416f-a96d-609d36c2ca96" providerId="ADAL" clId="{6905252B-9762-CB43-85D0-CBB6A10AAC5C}" dt="2024-05-06T18:16:14.072" v="646"/>
          <ac:picMkLst>
            <pc:docMk/>
            <pc:sldMk cId="2100674273" sldId="4355"/>
            <ac:picMk id="6" creationId="{3BDEE061-9EAC-98C1-63DA-F7012AF8C7A7}"/>
          </ac:picMkLst>
        </pc:picChg>
        <pc:picChg chg="add mod">
          <ac:chgData name="Ahmed Hassan" userId="47750a22-629f-416f-a96d-609d36c2ca96" providerId="ADAL" clId="{6905252B-9762-CB43-85D0-CBB6A10AAC5C}" dt="2024-05-06T18:16:51.808" v="650" actId="207"/>
          <ac:picMkLst>
            <pc:docMk/>
            <pc:sldMk cId="2100674273" sldId="4355"/>
            <ac:picMk id="17" creationId="{CEC6E4BC-3D0B-D01E-9419-C97E268F718A}"/>
          </ac:picMkLst>
        </pc:picChg>
        <pc:picChg chg="add mod">
          <ac:chgData name="Ahmed Hassan" userId="47750a22-629f-416f-a96d-609d36c2ca96" providerId="ADAL" clId="{6905252B-9762-CB43-85D0-CBB6A10AAC5C}" dt="2024-05-06T18:16:51.808" v="650" actId="207"/>
          <ac:picMkLst>
            <pc:docMk/>
            <pc:sldMk cId="2100674273" sldId="4355"/>
            <ac:picMk id="19" creationId="{10BF9E81-B06D-A312-CB46-5BF5E26C580F}"/>
          </ac:picMkLst>
        </pc:picChg>
        <pc:picChg chg="add mod">
          <ac:chgData name="Ahmed Hassan" userId="47750a22-629f-416f-a96d-609d36c2ca96" providerId="ADAL" clId="{6905252B-9762-CB43-85D0-CBB6A10AAC5C}" dt="2024-05-06T18:17:41.628" v="654"/>
          <ac:picMkLst>
            <pc:docMk/>
            <pc:sldMk cId="2100674273" sldId="4355"/>
            <ac:picMk id="22" creationId="{46D3E6A9-37F7-0711-6263-7FFEB4BB9955}"/>
          </ac:picMkLst>
        </pc:picChg>
        <pc:picChg chg="add mod">
          <ac:chgData name="Ahmed Hassan" userId="47750a22-629f-416f-a96d-609d36c2ca96" providerId="ADAL" clId="{6905252B-9762-CB43-85D0-CBB6A10AAC5C}" dt="2024-05-06T18:17:41.628" v="654"/>
          <ac:picMkLst>
            <pc:docMk/>
            <pc:sldMk cId="2100674273" sldId="4355"/>
            <ac:picMk id="24" creationId="{FBE57805-D58A-C3C1-2317-08C3325F34F2}"/>
          </ac:picMkLst>
        </pc:picChg>
        <pc:cxnChg chg="add mod">
          <ac:chgData name="Ahmed Hassan" userId="47750a22-629f-416f-a96d-609d36c2ca96" providerId="ADAL" clId="{6905252B-9762-CB43-85D0-CBB6A10AAC5C}" dt="2024-05-06T18:16:14.072" v="646"/>
          <ac:cxnSpMkLst>
            <pc:docMk/>
            <pc:sldMk cId="2100674273" sldId="4355"/>
            <ac:cxnSpMk id="7" creationId="{3BDC4B34-8326-2AEF-C8CB-1D1C26E691D3}"/>
          </ac:cxnSpMkLst>
        </pc:cxnChg>
        <pc:cxnChg chg="del mod">
          <ac:chgData name="Ahmed Hassan" userId="47750a22-629f-416f-a96d-609d36c2ca96" providerId="ADAL" clId="{6905252B-9762-CB43-85D0-CBB6A10AAC5C}" dt="2024-05-06T18:16:03.376" v="644" actId="478"/>
          <ac:cxnSpMkLst>
            <pc:docMk/>
            <pc:sldMk cId="2100674273" sldId="4355"/>
            <ac:cxnSpMk id="15" creationId="{66223DCE-2E3A-AEA1-AF9D-2CAF554ED185}"/>
          </ac:cxnSpMkLst>
        </pc:cxnChg>
        <pc:cxnChg chg="add mod">
          <ac:chgData name="Ahmed Hassan" userId="47750a22-629f-416f-a96d-609d36c2ca96" providerId="ADAL" clId="{6905252B-9762-CB43-85D0-CBB6A10AAC5C}" dt="2024-05-06T18:17:31.389" v="653" actId="166"/>
          <ac:cxnSpMkLst>
            <pc:docMk/>
            <pc:sldMk cId="2100674273" sldId="4355"/>
            <ac:cxnSpMk id="18" creationId="{F1C53ABD-D1FC-38F2-928E-59F2064235AA}"/>
          </ac:cxnSpMkLst>
        </pc:cxnChg>
        <pc:cxnChg chg="del mod">
          <ac:chgData name="Ahmed Hassan" userId="47750a22-629f-416f-a96d-609d36c2ca96" providerId="ADAL" clId="{6905252B-9762-CB43-85D0-CBB6A10AAC5C}" dt="2024-05-06T18:16:03.376" v="644" actId="478"/>
          <ac:cxnSpMkLst>
            <pc:docMk/>
            <pc:sldMk cId="2100674273" sldId="4355"/>
            <ac:cxnSpMk id="20" creationId="{D4DE1D36-4AA8-A43E-C484-E9D3C3519AF8}"/>
          </ac:cxnSpMkLst>
        </pc:cxnChg>
        <pc:cxnChg chg="add mod">
          <ac:chgData name="Ahmed Hassan" userId="47750a22-629f-416f-a96d-609d36c2ca96" providerId="ADAL" clId="{6905252B-9762-CB43-85D0-CBB6A10AAC5C}" dt="2024-05-06T18:17:41.628" v="654"/>
          <ac:cxnSpMkLst>
            <pc:docMk/>
            <pc:sldMk cId="2100674273" sldId="4355"/>
            <ac:cxnSpMk id="23" creationId="{5D2AFAEB-E0F8-EF6E-AC5B-820443B39237}"/>
          </ac:cxnSpMkLst>
        </pc:cxnChg>
      </pc:sldChg>
      <pc:sldChg chg="addSp delSp modSp add mod modAnim">
        <pc:chgData name="Ahmed Hassan" userId="47750a22-629f-416f-a96d-609d36c2ca96" providerId="ADAL" clId="{6905252B-9762-CB43-85D0-CBB6A10AAC5C}" dt="2024-05-06T18:19:13.392" v="670" actId="207"/>
        <pc:sldMkLst>
          <pc:docMk/>
          <pc:sldMk cId="3050205969" sldId="4356"/>
        </pc:sldMkLst>
        <pc:spChg chg="mod">
          <ac:chgData name="Ahmed Hassan" userId="47750a22-629f-416f-a96d-609d36c2ca96" providerId="ADAL" clId="{6905252B-9762-CB43-85D0-CBB6A10AAC5C}" dt="2024-05-06T18:18:56.759" v="668"/>
          <ac:spMkLst>
            <pc:docMk/>
            <pc:sldMk cId="3050205969" sldId="4356"/>
            <ac:spMk id="2" creationId="{DF46D13B-2C2A-9AFB-673D-AD75F497C1C6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3" creationId="{0BF80DEF-F79A-6942-03FB-9563C44BF93C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4" creationId="{80C229DA-D121-1889-A1A7-40CA29CE4D51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5" creationId="{0709549F-C56D-7FCE-F27A-7FFE56D2333E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6" creationId="{D86E8470-99B3-DB7E-BFAD-B6C5881D2850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7" creationId="{D983B722-CA4D-4F8D-A926-9519A5061599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8" creationId="{1606993E-0770-7F60-869E-05B6B4155590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9" creationId="{E61F4EA9-FD60-C111-2ACE-1246F88A43BA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0" creationId="{0DCB3552-B3F2-357F-F554-08504BF9941B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1" creationId="{49080499-1089-B128-775C-15E244D18F5E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2" creationId="{2601F9DA-D100-CC08-4BA1-C2DFC1B021DE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3" creationId="{87C03FA8-4F12-A54A-BAC4-DF0BF6E98E3F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4" creationId="{B1BC0844-5F24-8F0E-C374-CBC02B9FBE13}"/>
          </ac:spMkLst>
        </pc:spChg>
        <pc:spChg chg="add mod">
          <ac:chgData name="Ahmed Hassan" userId="47750a22-629f-416f-a96d-609d36c2ca96" providerId="ADAL" clId="{6905252B-9762-CB43-85D0-CBB6A10AAC5C}" dt="2024-05-06T18:19:07.704" v="669"/>
          <ac:spMkLst>
            <pc:docMk/>
            <pc:sldMk cId="3050205969" sldId="4356"/>
            <ac:spMk id="15" creationId="{5654CA7F-9A9B-64BC-2D68-F0B4196676D0}"/>
          </ac:spMkLst>
        </pc:spChg>
        <pc:spChg chg="add mod">
          <ac:chgData name="Ahmed Hassan" userId="47750a22-629f-416f-a96d-609d36c2ca96" providerId="ADAL" clId="{6905252B-9762-CB43-85D0-CBB6A10AAC5C}" dt="2024-05-06T18:19:13.392" v="670" actId="207"/>
          <ac:spMkLst>
            <pc:docMk/>
            <pc:sldMk cId="3050205969" sldId="4356"/>
            <ac:spMk id="22" creationId="{754EFE81-8650-65FF-0C51-E257B28362AD}"/>
          </ac:spMkLst>
        </pc:spChg>
        <pc:graphicFrameChg chg="del">
          <ac:chgData name="Ahmed Hassan" userId="47750a22-629f-416f-a96d-609d36c2ca96" providerId="ADAL" clId="{6905252B-9762-CB43-85D0-CBB6A10AAC5C}" dt="2024-05-06T18:18:52.781" v="666" actId="478"/>
          <ac:graphicFrameMkLst>
            <pc:docMk/>
            <pc:sldMk cId="3050205969" sldId="4356"/>
            <ac:graphicFrameMk id="16" creationId="{0CADF097-45D5-67C8-DC56-1B4D2C231710}"/>
          </ac:graphicFrameMkLst>
        </pc:graphicFrameChg>
        <pc:picChg chg="del">
          <ac:chgData name="Ahmed Hassan" userId="47750a22-629f-416f-a96d-609d36c2ca96" providerId="ADAL" clId="{6905252B-9762-CB43-85D0-CBB6A10AAC5C}" dt="2024-05-06T18:18:52.781" v="666" actId="478"/>
          <ac:picMkLst>
            <pc:docMk/>
            <pc:sldMk cId="3050205969" sldId="4356"/>
            <ac:picMk id="17" creationId="{CEC6E4BC-3D0B-D01E-9419-C97E268F718A}"/>
          </ac:picMkLst>
        </pc:picChg>
        <pc:picChg chg="del">
          <ac:chgData name="Ahmed Hassan" userId="47750a22-629f-416f-a96d-609d36c2ca96" providerId="ADAL" clId="{6905252B-9762-CB43-85D0-CBB6A10AAC5C}" dt="2024-05-06T18:18:52.781" v="666" actId="478"/>
          <ac:picMkLst>
            <pc:docMk/>
            <pc:sldMk cId="3050205969" sldId="4356"/>
            <ac:picMk id="19" creationId="{10BF9E81-B06D-A312-CB46-5BF5E26C580F}"/>
          </ac:picMkLst>
        </pc:picChg>
        <pc:cxnChg chg="del">
          <ac:chgData name="Ahmed Hassan" userId="47750a22-629f-416f-a96d-609d36c2ca96" providerId="ADAL" clId="{6905252B-9762-CB43-85D0-CBB6A10AAC5C}" dt="2024-05-06T18:18:54.703" v="667" actId="478"/>
          <ac:cxnSpMkLst>
            <pc:docMk/>
            <pc:sldMk cId="3050205969" sldId="4356"/>
            <ac:cxnSpMk id="18" creationId="{F1C53ABD-D1FC-38F2-928E-59F2064235AA}"/>
          </ac:cxnSpMkLst>
        </pc:cxnChg>
        <pc:cxnChg chg="add mod">
          <ac:chgData name="Ahmed Hassan" userId="47750a22-629f-416f-a96d-609d36c2ca96" providerId="ADAL" clId="{6905252B-9762-CB43-85D0-CBB6A10AAC5C}" dt="2024-05-06T18:19:07.704" v="669"/>
          <ac:cxnSpMkLst>
            <pc:docMk/>
            <pc:sldMk cId="3050205969" sldId="4356"/>
            <ac:cxnSpMk id="20" creationId="{9EE8F0DC-950A-5551-96E8-E31AEF3BC089}"/>
          </ac:cxnSpMkLst>
        </pc:cxnChg>
        <pc:cxnChg chg="add mod">
          <ac:chgData name="Ahmed Hassan" userId="47750a22-629f-416f-a96d-609d36c2ca96" providerId="ADAL" clId="{6905252B-9762-CB43-85D0-CBB6A10AAC5C}" dt="2024-05-06T18:19:07.704" v="669"/>
          <ac:cxnSpMkLst>
            <pc:docMk/>
            <pc:sldMk cId="3050205969" sldId="4356"/>
            <ac:cxnSpMk id="21" creationId="{3E7897BB-5A50-28BC-BCBF-475D53034902}"/>
          </ac:cxnSpMkLst>
        </pc:cxnChg>
      </pc:sldChg>
      <pc:sldChg chg="addSp delSp modSp add mod ord">
        <pc:chgData name="Ahmed Hassan" userId="47750a22-629f-416f-a96d-609d36c2ca96" providerId="ADAL" clId="{6905252B-9762-CB43-85D0-CBB6A10AAC5C}" dt="2024-05-06T18:18:48.064" v="665" actId="20578"/>
        <pc:sldMkLst>
          <pc:docMk/>
          <pc:sldMk cId="1923904303" sldId="4357"/>
        </pc:sldMkLst>
        <pc:spChg chg="mod">
          <ac:chgData name="Ahmed Hassan" userId="47750a22-629f-416f-a96d-609d36c2ca96" providerId="ADAL" clId="{6905252B-9762-CB43-85D0-CBB6A10AAC5C}" dt="2024-05-06T18:18:02.355" v="659"/>
          <ac:spMkLst>
            <pc:docMk/>
            <pc:sldMk cId="1923904303" sldId="4357"/>
            <ac:spMk id="2" creationId="{DF46D13B-2C2A-9AFB-673D-AD75F497C1C6}"/>
          </ac:spMkLst>
        </pc:spChg>
        <pc:spChg chg="add mod">
          <ac:chgData name="Ahmed Hassan" userId="47750a22-629f-416f-a96d-609d36c2ca96" providerId="ADAL" clId="{6905252B-9762-CB43-85D0-CBB6A10AAC5C}" dt="2024-05-06T18:18:31.772" v="664" actId="20577"/>
          <ac:spMkLst>
            <pc:docMk/>
            <pc:sldMk cId="1923904303" sldId="4357"/>
            <ac:spMk id="4" creationId="{B7573364-0F64-03CC-EEDC-DC0CF4EFEB75}"/>
          </ac:spMkLst>
        </pc:spChg>
        <pc:graphicFrameChg chg="add mod">
          <ac:chgData name="Ahmed Hassan" userId="47750a22-629f-416f-a96d-609d36c2ca96" providerId="ADAL" clId="{6905252B-9762-CB43-85D0-CBB6A10AAC5C}" dt="2024-05-06T18:18:19.639" v="662"/>
          <ac:graphicFrameMkLst>
            <pc:docMk/>
            <pc:sldMk cId="1923904303" sldId="4357"/>
            <ac:graphicFrameMk id="3" creationId="{E65CF423-52C4-EC17-03AB-1DDC33D92F1A}"/>
          </ac:graphicFrameMkLst>
        </pc:graphicFrameChg>
        <pc:graphicFrameChg chg="del">
          <ac:chgData name="Ahmed Hassan" userId="47750a22-629f-416f-a96d-609d36c2ca96" providerId="ADAL" clId="{6905252B-9762-CB43-85D0-CBB6A10AAC5C}" dt="2024-05-06T18:18:11.001" v="660" actId="478"/>
          <ac:graphicFrameMkLst>
            <pc:docMk/>
            <pc:sldMk cId="1923904303" sldId="4357"/>
            <ac:graphicFrameMk id="16" creationId="{0CADF097-45D5-67C8-DC56-1B4D2C231710}"/>
          </ac:graphicFrameMkLst>
        </pc:graphicFrameChg>
        <pc:picChg chg="del">
          <ac:chgData name="Ahmed Hassan" userId="47750a22-629f-416f-a96d-609d36c2ca96" providerId="ADAL" clId="{6905252B-9762-CB43-85D0-CBB6A10AAC5C}" dt="2024-05-06T18:18:11.001" v="660" actId="478"/>
          <ac:picMkLst>
            <pc:docMk/>
            <pc:sldMk cId="1923904303" sldId="4357"/>
            <ac:picMk id="17" creationId="{CEC6E4BC-3D0B-D01E-9419-C97E268F718A}"/>
          </ac:picMkLst>
        </pc:picChg>
        <pc:picChg chg="del">
          <ac:chgData name="Ahmed Hassan" userId="47750a22-629f-416f-a96d-609d36c2ca96" providerId="ADAL" clId="{6905252B-9762-CB43-85D0-CBB6A10AAC5C}" dt="2024-05-06T18:18:11.001" v="660" actId="478"/>
          <ac:picMkLst>
            <pc:docMk/>
            <pc:sldMk cId="1923904303" sldId="4357"/>
            <ac:picMk id="19" creationId="{10BF9E81-B06D-A312-CB46-5BF5E26C580F}"/>
          </ac:picMkLst>
        </pc:picChg>
        <pc:cxnChg chg="del">
          <ac:chgData name="Ahmed Hassan" userId="47750a22-629f-416f-a96d-609d36c2ca96" providerId="ADAL" clId="{6905252B-9762-CB43-85D0-CBB6A10AAC5C}" dt="2024-05-06T18:18:13.484" v="661" actId="478"/>
          <ac:cxnSpMkLst>
            <pc:docMk/>
            <pc:sldMk cId="1923904303" sldId="4357"/>
            <ac:cxnSpMk id="18" creationId="{F1C53ABD-D1FC-38F2-928E-59F2064235AA}"/>
          </ac:cxnSpMkLst>
        </pc:cxnChg>
      </pc:sldChg>
      <pc:sldChg chg="addSp delSp modSp add mod">
        <pc:chgData name="Ahmed Hassan" userId="47750a22-629f-416f-a96d-609d36c2ca96" providerId="ADAL" clId="{6905252B-9762-CB43-85D0-CBB6A10AAC5C}" dt="2024-05-06T18:19:56.639" v="676" actId="14100"/>
        <pc:sldMkLst>
          <pc:docMk/>
          <pc:sldMk cId="2857669562" sldId="4358"/>
        </pc:sldMkLst>
        <pc:spChg chg="del">
          <ac:chgData name="Ahmed Hassan" userId="47750a22-629f-416f-a96d-609d36c2ca96" providerId="ADAL" clId="{6905252B-9762-CB43-85D0-CBB6A10AAC5C}" dt="2024-05-06T18:19:42.608" v="672" actId="478"/>
          <ac:spMkLst>
            <pc:docMk/>
            <pc:sldMk cId="2857669562" sldId="4358"/>
            <ac:spMk id="2" creationId="{D187A4DE-5E4D-456C-6A88-A133E18A4149}"/>
          </ac:spMkLst>
        </pc:spChg>
        <pc:spChg chg="mod">
          <ac:chgData name="Ahmed Hassan" userId="47750a22-629f-416f-a96d-609d36c2ca96" providerId="ADAL" clId="{6905252B-9762-CB43-85D0-CBB6A10AAC5C}" dt="2024-05-06T18:19:56.639" v="676" actId="14100"/>
          <ac:spMkLst>
            <pc:docMk/>
            <pc:sldMk cId="2857669562" sldId="4358"/>
            <ac:spMk id="3" creationId="{00000000-0000-0000-0000-000000000000}"/>
          </ac:spMkLst>
        </pc:spChg>
        <pc:spChg chg="del">
          <ac:chgData name="Ahmed Hassan" userId="47750a22-629f-416f-a96d-609d36c2ca96" providerId="ADAL" clId="{6905252B-9762-CB43-85D0-CBB6A10AAC5C}" dt="2024-05-06T18:19:47.043" v="674" actId="478"/>
          <ac:spMkLst>
            <pc:docMk/>
            <pc:sldMk cId="2857669562" sldId="4358"/>
            <ac:spMk id="8" creationId="{D1107624-A46E-DBC0-7BFA-AD7E7F08B9CA}"/>
          </ac:spMkLst>
        </pc:spChg>
        <pc:spChg chg="add mod">
          <ac:chgData name="Ahmed Hassan" userId="47750a22-629f-416f-a96d-609d36c2ca96" providerId="ADAL" clId="{6905252B-9762-CB43-85D0-CBB6A10AAC5C}" dt="2024-05-06T18:19:42.956" v="673"/>
          <ac:spMkLst>
            <pc:docMk/>
            <pc:sldMk cId="2857669562" sldId="4358"/>
            <ac:spMk id="9" creationId="{0EA6E80F-D77D-FBB1-75A3-81701B0A4974}"/>
          </ac:spMkLst>
        </pc:spChg>
        <pc:spChg chg="add mod">
          <ac:chgData name="Ahmed Hassan" userId="47750a22-629f-416f-a96d-609d36c2ca96" providerId="ADAL" clId="{6905252B-9762-CB43-85D0-CBB6A10AAC5C}" dt="2024-05-06T18:19:42.956" v="673"/>
          <ac:spMkLst>
            <pc:docMk/>
            <pc:sldMk cId="2857669562" sldId="4358"/>
            <ac:spMk id="10" creationId="{2AA7FBA5-9D94-DE75-EF30-62BA2C3A891E}"/>
          </ac:spMkLst>
        </pc:spChg>
      </pc:sldChg>
      <pc:sldChg chg="addSp delSp modSp add mod">
        <pc:chgData name="Ahmed Hassan" userId="47750a22-629f-416f-a96d-609d36c2ca96" providerId="ADAL" clId="{6905252B-9762-CB43-85D0-CBB6A10AAC5C}" dt="2024-05-06T18:21:23.368" v="686" actId="207"/>
        <pc:sldMkLst>
          <pc:docMk/>
          <pc:sldMk cId="1485006" sldId="4359"/>
        </pc:sldMkLst>
        <pc:spChg chg="mod">
          <ac:chgData name="Ahmed Hassan" userId="47750a22-629f-416f-a96d-609d36c2ca96" providerId="ADAL" clId="{6905252B-9762-CB43-85D0-CBB6A10AAC5C}" dt="2024-05-06T18:20:51.748" v="680" actId="20577"/>
          <ac:spMkLst>
            <pc:docMk/>
            <pc:sldMk cId="1485006" sldId="4359"/>
            <ac:spMk id="3" creationId="{00000000-0000-0000-0000-000000000000}"/>
          </ac:spMkLst>
        </pc:spChg>
        <pc:graphicFrameChg chg="add mod">
          <ac:chgData name="Ahmed Hassan" userId="47750a22-629f-416f-a96d-609d36c2ca96" providerId="ADAL" clId="{6905252B-9762-CB43-85D0-CBB6A10AAC5C}" dt="2024-05-06T18:21:23.368" v="686" actId="207"/>
          <ac:graphicFrameMkLst>
            <pc:docMk/>
            <pc:sldMk cId="1485006" sldId="4359"/>
            <ac:graphicFrameMk id="2" creationId="{B2A576B8-264A-B14F-7CD2-C05C3D81BEBD}"/>
          </ac:graphicFrameMkLst>
        </pc:graphicFrameChg>
        <pc:graphicFrameChg chg="del">
          <ac:chgData name="Ahmed Hassan" userId="47750a22-629f-416f-a96d-609d36c2ca96" providerId="ADAL" clId="{6905252B-9762-CB43-85D0-CBB6A10AAC5C}" dt="2024-05-06T18:21:03.026" v="681" actId="478"/>
          <ac:graphicFrameMkLst>
            <pc:docMk/>
            <pc:sldMk cId="1485006" sldId="4359"/>
            <ac:graphicFrameMk id="10" creationId="{BF874F7B-73F2-388F-253D-510885A3711B}"/>
          </ac:graphicFrameMkLst>
        </pc:graphicFrameChg>
      </pc:sldChg>
      <pc:sldChg chg="add del">
        <pc:chgData name="Ahmed Hassan" userId="47750a22-629f-416f-a96d-609d36c2ca96" providerId="ADAL" clId="{6905252B-9762-CB43-85D0-CBB6A10AAC5C}" dt="2024-05-06T18:20:26.930" v="678" actId="2696"/>
        <pc:sldMkLst>
          <pc:docMk/>
          <pc:sldMk cId="3715134937" sldId="4359"/>
        </pc:sldMkLst>
      </pc:sldChg>
      <pc:sldMasterChg chg="delSldLayout">
        <pc:chgData name="Ahmed Hassan" userId="47750a22-629f-416f-a96d-609d36c2ca96" providerId="ADAL" clId="{6905252B-9762-CB43-85D0-CBB6A10AAC5C}" dt="2024-05-06T16:55:00.087" v="321" actId="2696"/>
        <pc:sldMasterMkLst>
          <pc:docMk/>
          <pc:sldMasterMk cId="0" sldId="2147483648"/>
        </pc:sldMasterMkLst>
        <pc:sldLayoutChg chg="del">
          <pc:chgData name="Ahmed Hassan" userId="47750a22-629f-416f-a96d-609d36c2ca96" providerId="ADAL" clId="{6905252B-9762-CB43-85D0-CBB6A10AAC5C}" dt="2024-05-06T16:55:00.087" v="321" actId="2696"/>
          <pc:sldLayoutMkLst>
            <pc:docMk/>
            <pc:sldMasterMk cId="0" sldId="2147483648"/>
            <pc:sldLayoutMk cId="2990709453" sldId="2147483667"/>
          </pc:sldLayoutMkLst>
        </pc:sldLayoutChg>
      </pc:sldMasterChg>
    </pc:docChg>
  </pc:docChgLst>
  <pc:docChgLst>
    <pc:chgData name="Ahmed Hassan" userId="47750a22-629f-416f-a96d-609d36c2ca96" providerId="ADAL" clId="{93699C4E-63D6-AC4E-8EC3-193C995ADBEE}"/>
    <pc:docChg chg="undo custSel addSld delSld modSld modSection">
      <pc:chgData name="Ahmed Hassan" userId="47750a22-629f-416f-a96d-609d36c2ca96" providerId="ADAL" clId="{93699C4E-63D6-AC4E-8EC3-193C995ADBEE}" dt="2024-01-20T21:29:33.587" v="9" actId="207"/>
      <pc:docMkLst>
        <pc:docMk/>
      </pc:docMkLst>
      <pc:sldChg chg="addSp delSp modSp mod modClrScheme chgLayout">
        <pc:chgData name="Ahmed Hassan" userId="47750a22-629f-416f-a96d-609d36c2ca96" providerId="ADAL" clId="{93699C4E-63D6-AC4E-8EC3-193C995ADBEE}" dt="2024-01-20T21:29:33.587" v="9" actId="207"/>
        <pc:sldMkLst>
          <pc:docMk/>
          <pc:sldMk cId="449109684" sldId="308"/>
        </pc:sldMkLst>
        <pc:spChg chg="add del mod ord">
          <ac:chgData name="Ahmed Hassan" userId="47750a22-629f-416f-a96d-609d36c2ca96" providerId="ADAL" clId="{93699C4E-63D6-AC4E-8EC3-193C995ADBEE}" dt="2024-01-20T21:29:14.058" v="3" actId="700"/>
          <ac:spMkLst>
            <pc:docMk/>
            <pc:sldMk cId="449109684" sldId="308"/>
            <ac:spMk id="2" creationId="{AD4C4685-5F2D-B8FA-C227-BF15287EE48B}"/>
          </ac:spMkLst>
        </pc:spChg>
        <pc:spChg chg="add del mod ord">
          <ac:chgData name="Ahmed Hassan" userId="47750a22-629f-416f-a96d-609d36c2ca96" providerId="ADAL" clId="{93699C4E-63D6-AC4E-8EC3-193C995ADBEE}" dt="2024-01-20T21:29:14.058" v="3" actId="700"/>
          <ac:spMkLst>
            <pc:docMk/>
            <pc:sldMk cId="449109684" sldId="308"/>
            <ac:spMk id="7" creationId="{EE28B79D-68C0-04DF-BCA4-A894B3BD24B5}"/>
          </ac:spMkLst>
        </pc:spChg>
        <pc:spChg chg="mod">
          <ac:chgData name="Ahmed Hassan" userId="47750a22-629f-416f-a96d-609d36c2ca96" providerId="ADAL" clId="{93699C4E-63D6-AC4E-8EC3-193C995ADBEE}" dt="2024-01-20T21:29:33.587" v="9" actId="207"/>
          <ac:spMkLst>
            <pc:docMk/>
            <pc:sldMk cId="449109684" sldId="308"/>
            <ac:spMk id="168" creationId="{00000000-0000-0000-0000-000000000000}"/>
          </ac:spMkLst>
        </pc:spChg>
      </pc:sldChg>
      <pc:sldChg chg="addSp delSp modSp new del mod modClrScheme chgLayout">
        <pc:chgData name="Ahmed Hassan" userId="47750a22-629f-416f-a96d-609d36c2ca96" providerId="ADAL" clId="{93699C4E-63D6-AC4E-8EC3-193C995ADBEE}" dt="2024-01-20T21:29:30.643" v="7" actId="680"/>
        <pc:sldMkLst>
          <pc:docMk/>
          <pc:sldMk cId="997514672" sldId="520"/>
        </pc:sldMkLst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2" creationId="{72181556-0BE9-510D-099C-7CA8085AC235}"/>
          </ac:spMkLst>
        </pc:spChg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3" creationId="{2DB86E29-51D0-76BC-6A24-13DB44DD6189}"/>
          </ac:spMkLst>
        </pc:spChg>
        <pc:spChg chg="add del mod ord">
          <ac:chgData name="Ahmed Hassan" userId="47750a22-629f-416f-a96d-609d36c2ca96" providerId="ADAL" clId="{93699C4E-63D6-AC4E-8EC3-193C995ADBEE}" dt="2024-01-20T21:29:29.508" v="6" actId="700"/>
          <ac:spMkLst>
            <pc:docMk/>
            <pc:sldMk cId="997514672" sldId="520"/>
            <ac:spMk id="4" creationId="{2EE99AB1-3DF7-9CC7-A6F1-2BCA422483D8}"/>
          </ac:spMkLst>
        </pc:spChg>
      </pc:sldChg>
    </pc:docChg>
  </pc:docChgLst>
  <pc:docChgLst>
    <pc:chgData name="Ahmed Hassan" userId="47750a22-629f-416f-a96d-609d36c2ca96" providerId="ADAL" clId="{CCB3DFDD-047F-7848-9DB8-9DBDD4AD259F}"/>
    <pc:docChg chg="undo custSel addSld delSld modSld modSection">
      <pc:chgData name="Ahmed Hassan" userId="47750a22-629f-416f-a96d-609d36c2ca96" providerId="ADAL" clId="{CCB3DFDD-047F-7848-9DB8-9DBDD4AD259F}" dt="2024-05-06T16:26:14.104" v="440" actId="20577"/>
      <pc:docMkLst>
        <pc:docMk/>
      </pc:docMkLst>
      <pc:sldChg chg="del">
        <pc:chgData name="Ahmed Hassan" userId="47750a22-629f-416f-a96d-609d36c2ca96" providerId="ADAL" clId="{CCB3DFDD-047F-7848-9DB8-9DBDD4AD259F}" dt="2024-05-06T16:17:40.710" v="399" actId="2696"/>
        <pc:sldMkLst>
          <pc:docMk/>
          <pc:sldMk cId="449109684" sldId="308"/>
        </pc:sldMkLst>
      </pc:sldChg>
      <pc:sldChg chg="modSp mod">
        <pc:chgData name="Ahmed Hassan" userId="47750a22-629f-416f-a96d-609d36c2ca96" providerId="ADAL" clId="{CCB3DFDD-047F-7848-9DB8-9DBDD4AD259F}" dt="2024-05-06T14:37:47.127" v="60" actId="20577"/>
        <pc:sldMkLst>
          <pc:docMk/>
          <pc:sldMk cId="0" sldId="313"/>
        </pc:sldMkLst>
        <pc:spChg chg="mod">
          <ac:chgData name="Ahmed Hassan" userId="47750a22-629f-416f-a96d-609d36c2ca96" providerId="ADAL" clId="{CCB3DFDD-047F-7848-9DB8-9DBDD4AD259F}" dt="2024-05-06T14:37:47.127" v="60" actId="20577"/>
          <ac:spMkLst>
            <pc:docMk/>
            <pc:sldMk cId="0" sldId="313"/>
            <ac:spMk id="31" creationId="{00000000-0000-0000-0000-000000000000}"/>
          </ac:spMkLst>
        </pc:spChg>
      </pc:sldChg>
      <pc:sldChg chg="delSp mod">
        <pc:chgData name="Ahmed Hassan" userId="47750a22-629f-416f-a96d-609d36c2ca96" providerId="ADAL" clId="{CCB3DFDD-047F-7848-9DB8-9DBDD4AD259F}" dt="2024-05-06T16:17:56.147" v="402" actId="478"/>
        <pc:sldMkLst>
          <pc:docMk/>
          <pc:sldMk cId="0" sldId="349"/>
        </pc:sldMkLst>
        <pc:picChg chg="del">
          <ac:chgData name="Ahmed Hassan" userId="47750a22-629f-416f-a96d-609d36c2ca96" providerId="ADAL" clId="{CCB3DFDD-047F-7848-9DB8-9DBDD4AD259F}" dt="2024-05-06T16:17:56.147" v="402" actId="478"/>
          <ac:picMkLst>
            <pc:docMk/>
            <pc:sldMk cId="0" sldId="349"/>
            <ac:picMk id="23" creationId="{00000000-0000-0000-0000-000000000000}"/>
          </ac:picMkLst>
        </pc:picChg>
      </pc:sldChg>
      <pc:sldChg chg="modSp mod">
        <pc:chgData name="Ahmed Hassan" userId="47750a22-629f-416f-a96d-609d36c2ca96" providerId="ADAL" clId="{CCB3DFDD-047F-7848-9DB8-9DBDD4AD259F}" dt="2024-05-06T16:19:54.887" v="414" actId="2"/>
        <pc:sldMkLst>
          <pc:docMk/>
          <pc:sldMk cId="0" sldId="480"/>
        </pc:sldMkLst>
        <pc:spChg chg="mod">
          <ac:chgData name="Ahmed Hassan" userId="47750a22-629f-416f-a96d-609d36c2ca96" providerId="ADAL" clId="{CCB3DFDD-047F-7848-9DB8-9DBDD4AD259F}" dt="2024-05-06T16:19:54.887" v="414" actId="2"/>
          <ac:spMkLst>
            <pc:docMk/>
            <pc:sldMk cId="0" sldId="480"/>
            <ac:spMk id="30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2:33:39.709" v="34" actId="20577"/>
          <ac:spMkLst>
            <pc:docMk/>
            <pc:sldMk cId="0" sldId="480"/>
            <ac:spMk id="31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2:33:58.526" v="44" actId="20577"/>
          <ac:spMkLst>
            <pc:docMk/>
            <pc:sldMk cId="0" sldId="480"/>
            <ac:spMk id="46" creationId="{00000000-0000-0000-0000-000000000000}"/>
          </ac:spMkLst>
        </pc:spChg>
      </pc:sldChg>
      <pc:sldChg chg="modSp mod">
        <pc:chgData name="Ahmed Hassan" userId="47750a22-629f-416f-a96d-609d36c2ca96" providerId="ADAL" clId="{CCB3DFDD-047F-7848-9DB8-9DBDD4AD259F}" dt="2024-05-06T16:04:29.153" v="88" actId="465"/>
        <pc:sldMkLst>
          <pc:docMk/>
          <pc:sldMk cId="2851801674" sldId="498"/>
        </pc:sldMkLst>
        <pc:spChg chg="mod">
          <ac:chgData name="Ahmed Hassan" userId="47750a22-629f-416f-a96d-609d36c2ca96" providerId="ADAL" clId="{CCB3DFDD-047F-7848-9DB8-9DBDD4AD259F}" dt="2024-05-06T16:03:15.315" v="81" actId="1076"/>
          <ac:spMkLst>
            <pc:docMk/>
            <pc:sldMk cId="2851801674" sldId="498"/>
            <ac:spMk id="2" creationId="{A5D91A35-7DBA-529F-F4C9-DB8E6A950948}"/>
          </ac:spMkLst>
        </pc:spChg>
        <pc:graphicFrameChg chg="mod modGraphic">
          <ac:chgData name="Ahmed Hassan" userId="47750a22-629f-416f-a96d-609d36c2ca96" providerId="ADAL" clId="{CCB3DFDD-047F-7848-9DB8-9DBDD4AD259F}" dt="2024-05-06T16:02:58.847" v="75" actId="14100"/>
          <ac:graphicFrameMkLst>
            <pc:docMk/>
            <pc:sldMk cId="2851801674" sldId="498"/>
            <ac:graphicFrameMk id="3" creationId="{23698C1E-B7CF-E70B-8BA1-AE18E01C0731}"/>
          </ac:graphicFrameMkLst>
        </pc:graphicFrame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" creationId="{C4F40EF5-DC1F-A678-8A1F-7FC3F62CD4D2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31" creationId="{51705B4A-3DC4-E7BA-E4FF-239D5424A56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34" creationId="{79051BB2-F2D9-6CF1-70A9-A86708D0B290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40" creationId="{38042348-8099-C9D9-91FA-ADFB42CC560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3" creationId="{8199D444-120C-B163-E71C-6071F6C97473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4" creationId="{3F46133E-43A1-27F1-7EB4-BB4A338CC087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5" creationId="{62EAA43C-01D0-2C14-F3E5-9ABC965F918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6" creationId="{924FDD3C-9558-44E5-E76E-FF9D81DCDF58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7" creationId="{A55BD7F1-7A11-6B73-0F3C-DE1F351D0D60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8" creationId="{E32692CD-9D30-A293-35E9-81D255725EDF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49" creationId="{805B5811-6349-6DFB-2897-DC87AF11778B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0" creationId="{26AF7406-007B-61FA-7C21-45F4522A71FA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1" creationId="{59E07A6C-A471-EDDA-CC6C-08143DF28FB2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2" creationId="{D59C026E-0D47-02C5-1803-70169EB80B64}"/>
          </ac:picMkLst>
        </pc:picChg>
        <pc:picChg chg="mod">
          <ac:chgData name="Ahmed Hassan" userId="47750a22-629f-416f-a96d-609d36c2ca96" providerId="ADAL" clId="{CCB3DFDD-047F-7848-9DB8-9DBDD4AD259F}" dt="2024-05-06T16:04:29.153" v="88" actId="465"/>
          <ac:picMkLst>
            <pc:docMk/>
            <pc:sldMk cId="2851801674" sldId="498"/>
            <ac:picMk id="53" creationId="{9A916B71-A5F1-BEEA-3B06-69E680F49099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5" creationId="{51085193-A0AF-F7BB-BEEA-FC308FD469AC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7" creationId="{E19A7824-01AA-E46D-77F1-DA5F5994837B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8" creationId="{ADF6AB4A-7BA5-3E98-7BD0-3FBE10AE1D10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59" creationId="{E4ED35A0-8D0F-161A-6AEE-1979D199B83D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1" creationId="{FCA92CF4-4E5F-45F2-DD18-7B4C3AF33C7C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2" creationId="{1C1E3AA1-29FE-A293-FFAB-7759218DDE42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3" creationId="{DC539EFD-70B7-BA46-5861-21C6880CE30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4" creationId="{46496823-877D-5E8E-65FC-00059D74A4C4}"/>
          </ac:picMkLst>
        </pc:picChg>
        <pc:picChg chg="mod">
          <ac:chgData name="Ahmed Hassan" userId="47750a22-629f-416f-a96d-609d36c2ca96" providerId="ADAL" clId="{CCB3DFDD-047F-7848-9DB8-9DBDD4AD259F}" dt="2024-05-06T16:04:06.955" v="85" actId="465"/>
          <ac:picMkLst>
            <pc:docMk/>
            <pc:sldMk cId="2851801674" sldId="498"/>
            <ac:picMk id="65" creationId="{168DE6E1-25A6-0B3A-988D-12CC6DFD6FE8}"/>
          </ac:picMkLst>
        </pc:picChg>
      </pc:sldChg>
      <pc:sldChg chg="addSp delSp modSp mod">
        <pc:chgData name="Ahmed Hassan" userId="47750a22-629f-416f-a96d-609d36c2ca96" providerId="ADAL" clId="{CCB3DFDD-047F-7848-9DB8-9DBDD4AD259F}" dt="2024-05-06T16:05:30.921" v="98" actId="20577"/>
        <pc:sldMkLst>
          <pc:docMk/>
          <pc:sldMk cId="3165816727" sldId="499"/>
        </pc:sldMkLst>
        <pc:spChg chg="mod">
          <ac:chgData name="Ahmed Hassan" userId="47750a22-629f-416f-a96d-609d36c2ca96" providerId="ADAL" clId="{CCB3DFDD-047F-7848-9DB8-9DBDD4AD259F}" dt="2024-05-06T16:05:22.206" v="95" actId="1076"/>
          <ac:spMkLst>
            <pc:docMk/>
            <pc:sldMk cId="3165816727" sldId="499"/>
            <ac:spMk id="2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5:30.921" v="98" actId="20577"/>
          <ac:spMkLst>
            <pc:docMk/>
            <pc:sldMk cId="3165816727" sldId="499"/>
            <ac:spMk id="6" creationId="{00000000-0000-0000-0000-000000000000}"/>
          </ac:spMkLst>
        </pc:spChg>
        <pc:picChg chg="add mod">
          <ac:chgData name="Ahmed Hassan" userId="47750a22-629f-416f-a96d-609d36c2ca96" providerId="ADAL" clId="{CCB3DFDD-047F-7848-9DB8-9DBDD4AD259F}" dt="2024-05-06T16:05:09.475" v="93" actId="1076"/>
          <ac:picMkLst>
            <pc:docMk/>
            <pc:sldMk cId="3165816727" sldId="499"/>
            <ac:picMk id="4" creationId="{A2CB7185-43C9-8110-4221-5005FF4B3C80}"/>
          </ac:picMkLst>
        </pc:picChg>
        <pc:picChg chg="del">
          <ac:chgData name="Ahmed Hassan" userId="47750a22-629f-416f-a96d-609d36c2ca96" providerId="ADAL" clId="{CCB3DFDD-047F-7848-9DB8-9DBDD4AD259F}" dt="2024-05-06T16:05:06.988" v="92" actId="478"/>
          <ac:picMkLst>
            <pc:docMk/>
            <pc:sldMk cId="3165816727" sldId="499"/>
            <ac:picMk id="15" creationId="{1EB1A06B-C519-83A2-4524-C2823E79D36B}"/>
          </ac:picMkLst>
        </pc:picChg>
      </pc:sldChg>
      <pc:sldChg chg="addSp delSp modSp mod delAnim modAnim">
        <pc:chgData name="Ahmed Hassan" userId="47750a22-629f-416f-a96d-609d36c2ca96" providerId="ADAL" clId="{CCB3DFDD-047F-7848-9DB8-9DBDD4AD259F}" dt="2024-05-06T16:01:46.019" v="67" actId="1076"/>
        <pc:sldMkLst>
          <pc:docMk/>
          <pc:sldMk cId="2639101908" sldId="500"/>
        </pc:sldMkLst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8" creationId="{645BF98D-CDCC-0361-B115-284891A65B1C}"/>
          </ac:spMkLst>
        </pc:spChg>
        <pc:spChg chg="del">
          <ac:chgData name="Ahmed Hassan" userId="47750a22-629f-416f-a96d-609d36c2ca96" providerId="ADAL" clId="{CCB3DFDD-047F-7848-9DB8-9DBDD4AD259F}" dt="2024-05-06T16:01:33.943" v="63" actId="478"/>
          <ac:spMkLst>
            <pc:docMk/>
            <pc:sldMk cId="2639101908" sldId="500"/>
            <ac:spMk id="10" creationId="{DCD6F21D-1F1D-34FD-98AF-BA1FEF0B622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2" creationId="{B0F7B468-1C93-ED42-ABBB-FE536D07D1D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3" creationId="{8BB41D9D-71BE-23BB-0217-91636E69BCA0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4" creationId="{2B444064-ED9A-719D-1E32-E6FF70C8E25A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5" creationId="{76E415F3-1F08-16F2-4BA7-D1F469CB0AB1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6" creationId="{6530A735-7A1F-DE59-E4D5-0BE6EC052793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7" creationId="{8DB0E9CF-E4FD-3E2B-2FE4-2B8C44E6ED4B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8" creationId="{4230C654-F3D6-AEE9-6265-70E85540E03E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19" creationId="{400DB774-32EA-B990-E1CD-57C7BD6312B7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20" creationId="{03FF0E95-5A93-99CE-8CF0-CF918B03E904}"/>
          </ac:spMkLst>
        </pc:spChg>
        <pc:spChg chg="del">
          <ac:chgData name="Ahmed Hassan" userId="47750a22-629f-416f-a96d-609d36c2ca96" providerId="ADAL" clId="{CCB3DFDD-047F-7848-9DB8-9DBDD4AD259F}" dt="2024-05-06T16:01:31.879" v="62" actId="478"/>
          <ac:spMkLst>
            <pc:docMk/>
            <pc:sldMk cId="2639101908" sldId="500"/>
            <ac:spMk id="21" creationId="{C0F931F4-316B-9C63-279B-BA91E226AD4E}"/>
          </ac:spMkLst>
        </pc:spChg>
        <pc:graphicFrameChg chg="add mod">
          <ac:chgData name="Ahmed Hassan" userId="47750a22-629f-416f-a96d-609d36c2ca96" providerId="ADAL" clId="{CCB3DFDD-047F-7848-9DB8-9DBDD4AD259F}" dt="2024-05-06T16:01:46.019" v="67" actId="1076"/>
          <ac:graphicFrameMkLst>
            <pc:docMk/>
            <pc:sldMk cId="2639101908" sldId="500"/>
            <ac:graphicFrameMk id="2" creationId="{2589C5F9-B9C8-8DFD-4672-312DCA90589B}"/>
          </ac:graphicFrameMkLst>
        </pc:graphicFrameChg>
      </pc:sldChg>
      <pc:sldChg chg="del">
        <pc:chgData name="Ahmed Hassan" userId="47750a22-629f-416f-a96d-609d36c2ca96" providerId="ADAL" clId="{CCB3DFDD-047F-7848-9DB8-9DBDD4AD259F}" dt="2024-05-06T16:17:38.165" v="396" actId="2696"/>
        <pc:sldMkLst>
          <pc:docMk/>
          <pc:sldMk cId="1963048367" sldId="504"/>
        </pc:sldMkLst>
      </pc:sldChg>
      <pc:sldChg chg="del">
        <pc:chgData name="Ahmed Hassan" userId="47750a22-629f-416f-a96d-609d36c2ca96" providerId="ADAL" clId="{CCB3DFDD-047F-7848-9DB8-9DBDD4AD259F}" dt="2024-05-06T16:17:39.501" v="398" actId="2696"/>
        <pc:sldMkLst>
          <pc:docMk/>
          <pc:sldMk cId="3744983141" sldId="505"/>
        </pc:sldMkLst>
      </pc:sldChg>
      <pc:sldChg chg="del">
        <pc:chgData name="Ahmed Hassan" userId="47750a22-629f-416f-a96d-609d36c2ca96" providerId="ADAL" clId="{CCB3DFDD-047F-7848-9DB8-9DBDD4AD259F}" dt="2024-05-06T16:17:36.828" v="393" actId="2696"/>
        <pc:sldMkLst>
          <pc:docMk/>
          <pc:sldMk cId="4167900213" sldId="507"/>
        </pc:sldMkLst>
      </pc:sldChg>
      <pc:sldChg chg="del">
        <pc:chgData name="Ahmed Hassan" userId="47750a22-629f-416f-a96d-609d36c2ca96" providerId="ADAL" clId="{CCB3DFDD-047F-7848-9DB8-9DBDD4AD259F}" dt="2024-05-06T16:17:37.252" v="394" actId="2696"/>
        <pc:sldMkLst>
          <pc:docMk/>
          <pc:sldMk cId="610858994" sldId="508"/>
        </pc:sldMkLst>
      </pc:sldChg>
      <pc:sldChg chg="del">
        <pc:chgData name="Ahmed Hassan" userId="47750a22-629f-416f-a96d-609d36c2ca96" providerId="ADAL" clId="{CCB3DFDD-047F-7848-9DB8-9DBDD4AD259F}" dt="2024-05-06T16:17:37.667" v="395" actId="2696"/>
        <pc:sldMkLst>
          <pc:docMk/>
          <pc:sldMk cId="445370528" sldId="510"/>
        </pc:sldMkLst>
      </pc:sldChg>
      <pc:sldChg chg="del">
        <pc:chgData name="Ahmed Hassan" userId="47750a22-629f-416f-a96d-609d36c2ca96" providerId="ADAL" clId="{CCB3DFDD-047F-7848-9DB8-9DBDD4AD259F}" dt="2024-05-06T16:17:38.905" v="397" actId="2696"/>
        <pc:sldMkLst>
          <pc:docMk/>
          <pc:sldMk cId="445983138" sldId="511"/>
        </pc:sldMkLst>
      </pc:sldChg>
      <pc:sldChg chg="modSp add del mod">
        <pc:chgData name="Ahmed Hassan" userId="47750a22-629f-416f-a96d-609d36c2ca96" providerId="ADAL" clId="{CCB3DFDD-047F-7848-9DB8-9DBDD4AD259F}" dt="2024-05-06T16:19:17.655" v="413" actId="404"/>
        <pc:sldMkLst>
          <pc:docMk/>
          <pc:sldMk cId="458314967" sldId="513"/>
        </pc:sldMkLst>
        <pc:spChg chg="mod">
          <ac:chgData name="Ahmed Hassan" userId="47750a22-629f-416f-a96d-609d36c2ca96" providerId="ADAL" clId="{CCB3DFDD-047F-7848-9DB8-9DBDD4AD259F}" dt="2024-05-06T16:19:17.655" v="413" actId="404"/>
          <ac:spMkLst>
            <pc:docMk/>
            <pc:sldMk cId="458314967" sldId="513"/>
            <ac:spMk id="6" creationId="{0AC2650A-C51A-9ACB-723B-68D89C868D01}"/>
          </ac:spMkLst>
        </pc:spChg>
        <pc:spChg chg="mod">
          <ac:chgData name="Ahmed Hassan" userId="47750a22-629f-416f-a96d-609d36c2ca96" providerId="ADAL" clId="{CCB3DFDD-047F-7848-9DB8-9DBDD4AD259F}" dt="2024-05-06T16:18:14.309" v="408" actId="20577"/>
          <ac:spMkLst>
            <pc:docMk/>
            <pc:sldMk cId="458314967" sldId="513"/>
            <ac:spMk id="17" creationId="{954B34D3-F436-A1EE-53D3-534D66D793CE}"/>
          </ac:spMkLst>
        </pc:spChg>
      </pc:sldChg>
      <pc:sldChg chg="del">
        <pc:chgData name="Ahmed Hassan" userId="47750a22-629f-416f-a96d-609d36c2ca96" providerId="ADAL" clId="{CCB3DFDD-047F-7848-9DB8-9DBDD4AD259F}" dt="2024-05-06T16:17:35.641" v="391" actId="2696"/>
        <pc:sldMkLst>
          <pc:docMk/>
          <pc:sldMk cId="3949928610" sldId="515"/>
        </pc:sldMkLst>
      </pc:sldChg>
      <pc:sldChg chg="addSp delSp modSp mod">
        <pc:chgData name="Ahmed Hassan" userId="47750a22-629f-416f-a96d-609d36c2ca96" providerId="ADAL" clId="{CCB3DFDD-047F-7848-9DB8-9DBDD4AD259F}" dt="2024-05-06T16:08:44.294" v="238" actId="1076"/>
        <pc:sldMkLst>
          <pc:docMk/>
          <pc:sldMk cId="981957523" sldId="516"/>
        </pc:sldMkLst>
        <pc:spChg chg="del">
          <ac:chgData name="Ahmed Hassan" userId="47750a22-629f-416f-a96d-609d36c2ca96" providerId="ADAL" clId="{CCB3DFDD-047F-7848-9DB8-9DBDD4AD259F}" dt="2024-05-06T16:06:14.631" v="122" actId="478"/>
          <ac:spMkLst>
            <pc:docMk/>
            <pc:sldMk cId="981957523" sldId="516"/>
            <ac:spMk id="2" creationId="{3E62E755-795C-2ECF-E26A-F1EEA0ACFFFB}"/>
          </ac:spMkLst>
        </pc:spChg>
        <pc:spChg chg="mod">
          <ac:chgData name="Ahmed Hassan" userId="47750a22-629f-416f-a96d-609d36c2ca96" providerId="ADAL" clId="{CCB3DFDD-047F-7848-9DB8-9DBDD4AD259F}" dt="2024-05-06T16:06:00.443" v="119" actId="20577"/>
          <ac:spMkLst>
            <pc:docMk/>
            <pc:sldMk cId="981957523" sldId="516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44.294" v="238" actId="1076"/>
          <ac:spMkLst>
            <pc:docMk/>
            <pc:sldMk cId="981957523" sldId="516"/>
            <ac:spMk id="4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06:24.695" v="125" actId="1076"/>
          <ac:spMkLst>
            <pc:docMk/>
            <pc:sldMk cId="981957523" sldId="516"/>
            <ac:spMk id="12" creationId="{71A5FB13-2D50-4C03-3E6F-4D53FC477750}"/>
          </ac:spMkLst>
        </pc:spChg>
        <pc:spChg chg="add del">
          <ac:chgData name="Ahmed Hassan" userId="47750a22-629f-416f-a96d-609d36c2ca96" providerId="ADAL" clId="{CCB3DFDD-047F-7848-9DB8-9DBDD4AD259F}" dt="2024-05-06T16:06:12.148" v="121" actId="478"/>
          <ac:spMkLst>
            <pc:docMk/>
            <pc:sldMk cId="981957523" sldId="516"/>
            <ac:spMk id="25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06:19.091" v="123" actId="478"/>
          <ac:spMkLst>
            <pc:docMk/>
            <pc:sldMk cId="981957523" sldId="516"/>
            <ac:spMk id="48" creationId="{00000000-0000-0000-0000-000000000000}"/>
          </ac:spMkLst>
        </pc:sp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8" creationId="{14B415D9-2D9B-0B55-72C8-B92E50952046}"/>
          </ac:picMkLst>
        </pc:pic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9" creationId="{42157086-3D72-9BC1-2D17-DA4629589D27}"/>
          </ac:picMkLst>
        </pc:picChg>
        <pc:picChg chg="add mod">
          <ac:chgData name="Ahmed Hassan" userId="47750a22-629f-416f-a96d-609d36c2ca96" providerId="ADAL" clId="{CCB3DFDD-047F-7848-9DB8-9DBDD4AD259F}" dt="2024-05-06T16:06:24.695" v="125" actId="1076"/>
          <ac:picMkLst>
            <pc:docMk/>
            <pc:sldMk cId="981957523" sldId="516"/>
            <ac:picMk id="11" creationId="{695B8427-53A5-AB97-2F1B-D9D943B81EF9}"/>
          </ac:picMkLst>
        </pc:picChg>
      </pc:sldChg>
      <pc:sldChg chg="del">
        <pc:chgData name="Ahmed Hassan" userId="47750a22-629f-416f-a96d-609d36c2ca96" providerId="ADAL" clId="{CCB3DFDD-047F-7848-9DB8-9DBDD4AD259F}" dt="2024-05-06T16:17:36.122" v="392" actId="2696"/>
        <pc:sldMkLst>
          <pc:docMk/>
          <pc:sldMk cId="2929281977" sldId="517"/>
        </pc:sldMkLst>
      </pc:sldChg>
      <pc:sldChg chg="del">
        <pc:chgData name="Ahmed Hassan" userId="47750a22-629f-416f-a96d-609d36c2ca96" providerId="ADAL" clId="{CCB3DFDD-047F-7848-9DB8-9DBDD4AD259F}" dt="2024-05-06T16:05:47.020" v="99" actId="2696"/>
        <pc:sldMkLst>
          <pc:docMk/>
          <pc:sldMk cId="1354754300" sldId="518"/>
        </pc:sldMkLst>
      </pc:sldChg>
      <pc:sldChg chg="addSp delSp modSp add mod">
        <pc:chgData name="Ahmed Hassan" userId="47750a22-629f-416f-a96d-609d36c2ca96" providerId="ADAL" clId="{CCB3DFDD-047F-7848-9DB8-9DBDD4AD259F}" dt="2024-05-06T16:08:21.540" v="207" actId="1076"/>
        <pc:sldMkLst>
          <pc:docMk/>
          <pc:sldMk cId="3890526892" sldId="518"/>
        </pc:sldMkLst>
        <pc:spChg chg="del">
          <ac:chgData name="Ahmed Hassan" userId="47750a22-629f-416f-a96d-609d36c2ca96" providerId="ADAL" clId="{CCB3DFDD-047F-7848-9DB8-9DBDD4AD259F}" dt="2024-05-06T16:07:15.641" v="197" actId="478"/>
          <ac:spMkLst>
            <pc:docMk/>
            <pc:sldMk cId="3890526892" sldId="518"/>
            <ac:spMk id="2" creationId="{3E62E755-795C-2ECF-E26A-F1EEA0ACFFFB}"/>
          </ac:spMkLst>
        </pc:spChg>
        <pc:spChg chg="mod">
          <ac:chgData name="Ahmed Hassan" userId="47750a22-629f-416f-a96d-609d36c2ca96" providerId="ADAL" clId="{CCB3DFDD-047F-7848-9DB8-9DBDD4AD259F}" dt="2024-05-06T16:07:14.365" v="196" actId="20577"/>
          <ac:spMkLst>
            <pc:docMk/>
            <pc:sldMk cId="3890526892" sldId="518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21.540" v="207" actId="1076"/>
          <ac:spMkLst>
            <pc:docMk/>
            <pc:sldMk cId="3890526892" sldId="518"/>
            <ac:spMk id="4" creationId="{00000000-0000-0000-0000-000000000000}"/>
          </ac:spMkLst>
        </pc:spChg>
        <pc:spChg chg="del mod">
          <ac:chgData name="Ahmed Hassan" userId="47750a22-629f-416f-a96d-609d36c2ca96" providerId="ADAL" clId="{CCB3DFDD-047F-7848-9DB8-9DBDD4AD259F}" dt="2024-05-06T16:07:21.518" v="199" actId="478"/>
          <ac:spMkLst>
            <pc:docMk/>
            <pc:sldMk cId="3890526892" sldId="518"/>
            <ac:spMk id="8" creationId="{31D7463F-A62B-4AEF-DE8A-793E79AD26B8}"/>
          </ac:spMkLst>
        </pc:spChg>
        <pc:graphicFrameChg chg="add mod">
          <ac:chgData name="Ahmed Hassan" userId="47750a22-629f-416f-a96d-609d36c2ca96" providerId="ADAL" clId="{CCB3DFDD-047F-7848-9DB8-9DBDD4AD259F}" dt="2024-05-06T16:07:45.295" v="202" actId="207"/>
          <ac:graphicFrameMkLst>
            <pc:docMk/>
            <pc:sldMk cId="3890526892" sldId="518"/>
            <ac:graphicFrameMk id="9" creationId="{1FD79450-1BE6-E718-8959-010AFF6725FF}"/>
          </ac:graphicFrameMkLst>
        </pc:graphicFrameChg>
        <pc:picChg chg="mod">
          <ac:chgData name="Ahmed Hassan" userId="47750a22-629f-416f-a96d-609d36c2ca96" providerId="ADAL" clId="{CCB3DFDD-047F-7848-9DB8-9DBDD4AD259F}" dt="2024-05-06T16:07:07.290" v="194" actId="1076"/>
          <ac:picMkLst>
            <pc:docMk/>
            <pc:sldMk cId="3890526892" sldId="518"/>
            <ac:picMk id="7" creationId="{00000000-0000-0000-0000-000000000000}"/>
          </ac:picMkLst>
        </pc:picChg>
      </pc:sldChg>
      <pc:sldChg chg="del">
        <pc:chgData name="Ahmed Hassan" userId="47750a22-629f-416f-a96d-609d36c2ca96" providerId="ADAL" clId="{CCB3DFDD-047F-7848-9DB8-9DBDD4AD259F}" dt="2024-05-06T16:01:25.796" v="61" actId="2696"/>
        <pc:sldMkLst>
          <pc:docMk/>
          <pc:sldMk cId="3189542208" sldId="519"/>
        </pc:sldMkLst>
      </pc:sldChg>
      <pc:sldChg chg="addSp delSp modSp add mod">
        <pc:chgData name="Ahmed Hassan" userId="47750a22-629f-416f-a96d-609d36c2ca96" providerId="ADAL" clId="{CCB3DFDD-047F-7848-9DB8-9DBDD4AD259F}" dt="2024-05-06T16:09:16.300" v="267"/>
        <pc:sldMkLst>
          <pc:docMk/>
          <pc:sldMk cId="4175713627" sldId="519"/>
        </pc:sldMkLst>
        <pc:spChg chg="mod">
          <ac:chgData name="Ahmed Hassan" userId="47750a22-629f-416f-a96d-609d36c2ca96" providerId="ADAL" clId="{CCB3DFDD-047F-7848-9DB8-9DBDD4AD259F}" dt="2024-05-06T16:08:34.850" v="236" actId="20577"/>
          <ac:spMkLst>
            <pc:docMk/>
            <pc:sldMk cId="4175713627" sldId="519"/>
            <ac:spMk id="3" creationId="{00000000-0000-0000-0000-000000000000}"/>
          </ac:spMkLst>
        </pc:spChg>
        <pc:spChg chg="mod">
          <ac:chgData name="Ahmed Hassan" userId="47750a22-629f-416f-a96d-609d36c2ca96" providerId="ADAL" clId="{CCB3DFDD-047F-7848-9DB8-9DBDD4AD259F}" dt="2024-05-06T16:08:11.179" v="206" actId="1076"/>
          <ac:spMkLst>
            <pc:docMk/>
            <pc:sldMk cId="4175713627" sldId="519"/>
            <ac:spMk id="4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08:57.427" v="249" actId="1035"/>
          <ac:spMkLst>
            <pc:docMk/>
            <pc:sldMk cId="4175713627" sldId="519"/>
            <ac:spMk id="8" creationId="{3DEA2F04-BE43-8802-A0FC-A16475512770}"/>
          </ac:spMkLst>
        </pc:spChg>
        <pc:spChg chg="add mod">
          <ac:chgData name="Ahmed Hassan" userId="47750a22-629f-416f-a96d-609d36c2ca96" providerId="ADAL" clId="{CCB3DFDD-047F-7848-9DB8-9DBDD4AD259F}" dt="2024-05-06T16:09:16.300" v="267"/>
          <ac:spMkLst>
            <pc:docMk/>
            <pc:sldMk cId="4175713627" sldId="519"/>
            <ac:spMk id="12" creationId="{C925D8D9-E855-EE12-9382-AA0499E6F5D7}"/>
          </ac:spMkLst>
        </pc:spChg>
        <pc:graphicFrameChg chg="del">
          <ac:chgData name="Ahmed Hassan" userId="47750a22-629f-416f-a96d-609d36c2ca96" providerId="ADAL" clId="{CCB3DFDD-047F-7848-9DB8-9DBDD4AD259F}" dt="2024-05-06T16:08:38.234" v="237" actId="478"/>
          <ac:graphicFrameMkLst>
            <pc:docMk/>
            <pc:sldMk cId="4175713627" sldId="519"/>
            <ac:graphicFrameMk id="9" creationId="{1FD79450-1BE6-E718-8959-010AFF6725FF}"/>
          </ac:graphicFrameMkLst>
        </pc:graphicFrameChg>
        <pc:picChg chg="add mod">
          <ac:chgData name="Ahmed Hassan" userId="47750a22-629f-416f-a96d-609d36c2ca96" providerId="ADAL" clId="{CCB3DFDD-047F-7848-9DB8-9DBDD4AD259F}" dt="2024-05-06T16:09:03.103" v="266" actId="1036"/>
          <ac:picMkLst>
            <pc:docMk/>
            <pc:sldMk cId="4175713627" sldId="519"/>
            <ac:picMk id="2" creationId="{398270B7-D7AB-6185-88B7-C70297F544A5}"/>
          </ac:picMkLst>
        </pc:picChg>
        <pc:picChg chg="add mod">
          <ac:chgData name="Ahmed Hassan" userId="47750a22-629f-416f-a96d-609d36c2ca96" providerId="ADAL" clId="{CCB3DFDD-047F-7848-9DB8-9DBDD4AD259F}" dt="2024-05-06T16:09:16.300" v="267"/>
          <ac:picMkLst>
            <pc:docMk/>
            <pc:sldMk cId="4175713627" sldId="519"/>
            <ac:picMk id="11" creationId="{4CEB09D5-5088-8921-69ED-5D164DAADC5A}"/>
          </ac:picMkLst>
        </pc:picChg>
      </pc:sldChg>
      <pc:sldChg chg="addSp delSp modSp add mod">
        <pc:chgData name="Ahmed Hassan" userId="47750a22-629f-416f-a96d-609d36c2ca96" providerId="ADAL" clId="{CCB3DFDD-047F-7848-9DB8-9DBDD4AD259F}" dt="2024-05-06T16:09:54.741" v="288" actId="403"/>
        <pc:sldMkLst>
          <pc:docMk/>
          <pc:sldMk cId="2665397277" sldId="520"/>
        </pc:sldMkLst>
        <pc:spChg chg="mod">
          <ac:chgData name="Ahmed Hassan" userId="47750a22-629f-416f-a96d-609d36c2ca96" providerId="ADAL" clId="{CCB3DFDD-047F-7848-9DB8-9DBDD4AD259F}" dt="2024-05-06T16:09:28.255" v="284" actId="20577"/>
          <ac:spMkLst>
            <pc:docMk/>
            <pc:sldMk cId="2665397277" sldId="520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09:34.534" v="286" actId="478"/>
          <ac:spMkLst>
            <pc:docMk/>
            <pc:sldMk cId="2665397277" sldId="520"/>
            <ac:spMk id="8" creationId="{3DEA2F04-BE43-8802-A0FC-A16475512770}"/>
          </ac:spMkLst>
        </pc:spChg>
        <pc:graphicFrameChg chg="add mod modGraphic">
          <ac:chgData name="Ahmed Hassan" userId="47750a22-629f-416f-a96d-609d36c2ca96" providerId="ADAL" clId="{CCB3DFDD-047F-7848-9DB8-9DBDD4AD259F}" dt="2024-05-06T16:09:54.741" v="288" actId="403"/>
          <ac:graphicFrameMkLst>
            <pc:docMk/>
            <pc:sldMk cId="2665397277" sldId="520"/>
            <ac:graphicFrameMk id="9" creationId="{BFA7E11C-CB6C-1E3C-5E66-67F72D6F8DF8}"/>
          </ac:graphicFrameMkLst>
        </pc:graphicFrameChg>
        <pc:picChg chg="del">
          <ac:chgData name="Ahmed Hassan" userId="47750a22-629f-416f-a96d-609d36c2ca96" providerId="ADAL" clId="{CCB3DFDD-047F-7848-9DB8-9DBDD4AD259F}" dt="2024-05-06T16:09:30.117" v="285" actId="478"/>
          <ac:picMkLst>
            <pc:docMk/>
            <pc:sldMk cId="2665397277" sldId="520"/>
            <ac:picMk id="2" creationId="{398270B7-D7AB-6185-88B7-C70297F544A5}"/>
          </ac:picMkLst>
        </pc:picChg>
      </pc:sldChg>
      <pc:sldChg chg="addSp delSp modSp add mod">
        <pc:chgData name="Ahmed Hassan" userId="47750a22-629f-416f-a96d-609d36c2ca96" providerId="ADAL" clId="{CCB3DFDD-047F-7848-9DB8-9DBDD4AD259F}" dt="2024-05-06T16:10:30.334" v="315"/>
        <pc:sldMkLst>
          <pc:docMk/>
          <pc:sldMk cId="2853156125" sldId="521"/>
        </pc:sldMkLst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2" creationId="{7CEB12AF-C786-8F52-4D31-4B96C0EA78D1}"/>
          </ac:spMkLst>
        </pc:spChg>
        <pc:spChg chg="mod">
          <ac:chgData name="Ahmed Hassan" userId="47750a22-629f-416f-a96d-609d36c2ca96" providerId="ADAL" clId="{CCB3DFDD-047F-7848-9DB8-9DBDD4AD259F}" dt="2024-05-06T16:10:16.440" v="313" actId="20577"/>
          <ac:spMkLst>
            <pc:docMk/>
            <pc:sldMk cId="2853156125" sldId="521"/>
            <ac:spMk id="3" creationId="{00000000-0000-0000-0000-000000000000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8" creationId="{BC7DF868-5EF8-EAEC-ACDC-531F143A5370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1" creationId="{34145E6C-1598-4D06-DC8B-4000F44B576F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2" creationId="{92841C0B-80B9-83D2-9C06-36CA854AE75B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3" creationId="{4179FBD7-1CCA-505E-7C3B-B0569C8E3756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4" creationId="{B003412E-CF83-B17C-FD90-7734B324488F}"/>
          </ac:spMkLst>
        </pc:spChg>
        <pc:spChg chg="add mod">
          <ac:chgData name="Ahmed Hassan" userId="47750a22-629f-416f-a96d-609d36c2ca96" providerId="ADAL" clId="{CCB3DFDD-047F-7848-9DB8-9DBDD4AD259F}" dt="2024-05-06T16:10:30.334" v="315"/>
          <ac:spMkLst>
            <pc:docMk/>
            <pc:sldMk cId="2853156125" sldId="521"/>
            <ac:spMk id="15" creationId="{8DE6465A-F344-5E65-C465-C0DEAB785A76}"/>
          </ac:spMkLst>
        </pc:spChg>
        <pc:graphicFrameChg chg="del">
          <ac:chgData name="Ahmed Hassan" userId="47750a22-629f-416f-a96d-609d36c2ca96" providerId="ADAL" clId="{CCB3DFDD-047F-7848-9DB8-9DBDD4AD259F}" dt="2024-05-06T16:10:20.261" v="314" actId="478"/>
          <ac:graphicFrameMkLst>
            <pc:docMk/>
            <pc:sldMk cId="2853156125" sldId="521"/>
            <ac:graphicFrameMk id="9" creationId="{BFA7E11C-CB6C-1E3C-5E66-67F72D6F8DF8}"/>
          </ac:graphicFrameMkLst>
        </pc:graphicFrameChg>
      </pc:sldChg>
      <pc:sldChg chg="modSp add mod">
        <pc:chgData name="Ahmed Hassan" userId="47750a22-629f-416f-a96d-609d36c2ca96" providerId="ADAL" clId="{CCB3DFDD-047F-7848-9DB8-9DBDD4AD259F}" dt="2024-05-06T16:13:14.930" v="328" actId="20577"/>
        <pc:sldMkLst>
          <pc:docMk/>
          <pc:sldMk cId="1598732293" sldId="4325"/>
        </pc:sldMkLst>
        <pc:spChg chg="mod">
          <ac:chgData name="Ahmed Hassan" userId="47750a22-629f-416f-a96d-609d36c2ca96" providerId="ADAL" clId="{CCB3DFDD-047F-7848-9DB8-9DBDD4AD259F}" dt="2024-05-06T16:13:14.930" v="328" actId="20577"/>
          <ac:spMkLst>
            <pc:docMk/>
            <pc:sldMk cId="1598732293" sldId="4325"/>
            <ac:spMk id="2" creationId="{DF46D13B-2C2A-9AFB-673D-AD75F497C1C6}"/>
          </ac:spMkLst>
        </pc:spChg>
      </pc:sldChg>
      <pc:sldChg chg="addSp delSp modSp add mod modAnim">
        <pc:chgData name="Ahmed Hassan" userId="47750a22-629f-416f-a96d-609d36c2ca96" providerId="ADAL" clId="{CCB3DFDD-047F-7848-9DB8-9DBDD4AD259F}" dt="2024-05-06T16:14:56.395" v="363" actId="207"/>
        <pc:sldMkLst>
          <pc:docMk/>
          <pc:sldMk cId="328985532" sldId="4326"/>
        </pc:sldMkLst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2" creationId="{7CEB12AF-C786-8F52-4D31-4B96C0EA78D1}"/>
          </ac:spMkLst>
        </pc:spChg>
        <pc:spChg chg="mod">
          <ac:chgData name="Ahmed Hassan" userId="47750a22-629f-416f-a96d-609d36c2ca96" providerId="ADAL" clId="{CCB3DFDD-047F-7848-9DB8-9DBDD4AD259F}" dt="2024-05-06T16:13:49.676" v="356" actId="20577"/>
          <ac:spMkLst>
            <pc:docMk/>
            <pc:sldMk cId="328985532" sldId="4326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8" creationId="{BC7DF868-5EF8-EAEC-ACDC-531F143A5370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9" creationId="{931EDF0D-3240-F2B7-0367-17DAF5DF8F33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1" creationId="{34145E6C-1598-4D06-DC8B-4000F44B576F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2" creationId="{92841C0B-80B9-83D2-9C06-36CA854AE75B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3" creationId="{4179FBD7-1CCA-505E-7C3B-B0569C8E3756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4" creationId="{B003412E-CF83-B17C-FD90-7734B324488F}"/>
          </ac:spMkLst>
        </pc:spChg>
        <pc:spChg chg="del">
          <ac:chgData name="Ahmed Hassan" userId="47750a22-629f-416f-a96d-609d36c2ca96" providerId="ADAL" clId="{CCB3DFDD-047F-7848-9DB8-9DBDD4AD259F}" dt="2024-05-06T16:13:56.786" v="357" actId="478"/>
          <ac:spMkLst>
            <pc:docMk/>
            <pc:sldMk cId="328985532" sldId="4326"/>
            <ac:spMk id="15" creationId="{8DE6465A-F344-5E65-C465-C0DEAB785A76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6" creationId="{4AB9AE4A-B2AC-B960-E349-921607A1CC9A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7" creationId="{C0200A9F-CA1C-6B01-EF34-86AFD7222EAA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8" creationId="{7BC194B0-B063-D5A1-9BA9-404A08BC07E3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19" creationId="{6DC139ED-01E4-00BD-F394-9452398632A9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0" creationId="{D24E454E-2469-F34D-DABB-E72178D57A04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1" creationId="{35A787C4-709A-14F6-2B5B-63DF849C3FF2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2" creationId="{27BE8002-349E-8796-465F-9F331B394C0C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3" creationId="{15BA1B4A-FE31-0F15-34DF-9F2F96C35C84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4" creationId="{C66FF1DD-FC1C-BA26-782F-0651B26BCD4B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6" creationId="{01911274-8FFA-EC6E-91AF-B4B0A16A3787}"/>
          </ac:spMkLst>
        </pc:spChg>
        <pc:spChg chg="add mod">
          <ac:chgData name="Ahmed Hassan" userId="47750a22-629f-416f-a96d-609d36c2ca96" providerId="ADAL" clId="{CCB3DFDD-047F-7848-9DB8-9DBDD4AD259F}" dt="2024-05-06T16:14:06.060" v="358"/>
          <ac:spMkLst>
            <pc:docMk/>
            <pc:sldMk cId="328985532" sldId="4326"/>
            <ac:spMk id="27" creationId="{BD16C251-4672-2DEF-2397-FBA307F0006B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29" creationId="{D31B3A57-E6D5-40B0-9BF4-B3CA46F9B577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30" creationId="{CFEAF3CC-9548-C1F3-1404-C847D8976715}"/>
          </ac:spMkLst>
        </pc:spChg>
        <pc:spChg chg="add mod">
          <ac:chgData name="Ahmed Hassan" userId="47750a22-629f-416f-a96d-609d36c2ca96" providerId="ADAL" clId="{CCB3DFDD-047F-7848-9DB8-9DBDD4AD259F}" dt="2024-05-06T16:14:56.395" v="363" actId="207"/>
          <ac:spMkLst>
            <pc:docMk/>
            <pc:sldMk cId="328985532" sldId="4326"/>
            <ac:spMk id="31" creationId="{A9F14CBB-BA39-5422-734A-5659BD025AF8}"/>
          </ac:spMkLst>
        </pc:spChg>
        <pc:spChg chg="add mod">
          <ac:chgData name="Ahmed Hassan" userId="47750a22-629f-416f-a96d-609d36c2ca96" providerId="ADAL" clId="{CCB3DFDD-047F-7848-9DB8-9DBDD4AD259F}" dt="2024-05-06T16:14:49.049" v="362" actId="207"/>
          <ac:spMkLst>
            <pc:docMk/>
            <pc:sldMk cId="328985532" sldId="4326"/>
            <ac:spMk id="32" creationId="{0BDBBC14-8D5D-CC20-04EA-EF332D8A22E8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3" creationId="{82E2FDAD-62C8-8729-4B16-8CA8F13ACCD4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4" creationId="{778F5DC7-C50B-D0D6-2F69-4DC8280F8B5F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5" creationId="{8597426F-239B-6E0A-D469-D8F1F6C593F8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6" creationId="{C22B07E5-2684-7391-D188-72A2A4DEEC7A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7" creationId="{5FD25F30-49F2-1E4F-4510-FAC79E25E579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8" creationId="{CD15C5F7-BFC0-077E-E11E-CD3FDC11BA86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39" creationId="{33C41FF3-1D4E-3F8F-78BA-636546406AD7}"/>
          </ac:spMkLst>
        </pc:spChg>
        <pc:spChg chg="add mod">
          <ac:chgData name="Ahmed Hassan" userId="47750a22-629f-416f-a96d-609d36c2ca96" providerId="ADAL" clId="{CCB3DFDD-047F-7848-9DB8-9DBDD4AD259F}" dt="2024-05-06T16:14:16.065" v="360"/>
          <ac:spMkLst>
            <pc:docMk/>
            <pc:sldMk cId="328985532" sldId="4326"/>
            <ac:spMk id="40" creationId="{9D60CDA1-A33C-3AC9-06F4-BF0FED1986FC}"/>
          </ac:spMkLst>
        </pc:spChg>
        <pc:graphicFrameChg chg="add mod">
          <ac:chgData name="Ahmed Hassan" userId="47750a22-629f-416f-a96d-609d36c2ca96" providerId="ADAL" clId="{CCB3DFDD-047F-7848-9DB8-9DBDD4AD259F}" dt="2024-05-06T16:14:38.193" v="361" actId="207"/>
          <ac:graphicFrameMkLst>
            <pc:docMk/>
            <pc:sldMk cId="328985532" sldId="4326"/>
            <ac:graphicFrameMk id="28" creationId="{F5C4A542-EBD2-AFA9-2304-8960D7EDB199}"/>
          </ac:graphicFrameMkLst>
        </pc:graphicFrameChg>
      </pc:sldChg>
      <pc:sldChg chg="addSp delSp modSp add mod delAnim">
        <pc:chgData name="Ahmed Hassan" userId="47750a22-629f-416f-a96d-609d36c2ca96" providerId="ADAL" clId="{CCB3DFDD-047F-7848-9DB8-9DBDD4AD259F}" dt="2024-05-06T16:16:17.943" v="385" actId="207"/>
        <pc:sldMkLst>
          <pc:docMk/>
          <pc:sldMk cId="50089876" sldId="4327"/>
        </pc:sldMkLst>
        <pc:spChg chg="mod">
          <ac:chgData name="Ahmed Hassan" userId="47750a22-629f-416f-a96d-609d36c2ca96" providerId="ADAL" clId="{CCB3DFDD-047F-7848-9DB8-9DBDD4AD259F}" dt="2024-05-06T16:15:12.163" v="377" actId="20577"/>
          <ac:spMkLst>
            <pc:docMk/>
            <pc:sldMk cId="50089876" sldId="4327"/>
            <ac:spMk id="3" creationId="{00000000-0000-0000-0000-000000000000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29" creationId="{D31B3A57-E6D5-40B0-9BF4-B3CA46F9B577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0" creationId="{CFEAF3CC-9548-C1F3-1404-C847D8976715}"/>
          </ac:spMkLst>
        </pc:spChg>
        <pc:spChg chg="del">
          <ac:chgData name="Ahmed Hassan" userId="47750a22-629f-416f-a96d-609d36c2ca96" providerId="ADAL" clId="{CCB3DFDD-047F-7848-9DB8-9DBDD4AD259F}" dt="2024-05-06T16:15:45.566" v="381" actId="478"/>
          <ac:spMkLst>
            <pc:docMk/>
            <pc:sldMk cId="50089876" sldId="4327"/>
            <ac:spMk id="31" creationId="{A9F14CBB-BA39-5422-734A-5659BD025AF8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2" creationId="{0BDBBC14-8D5D-CC20-04EA-EF332D8A22E8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6" creationId="{C22B07E5-2684-7391-D188-72A2A4DEEC7A}"/>
          </ac:spMkLst>
        </pc:spChg>
        <pc:spChg chg="del">
          <ac:chgData name="Ahmed Hassan" userId="47750a22-629f-416f-a96d-609d36c2ca96" providerId="ADAL" clId="{CCB3DFDD-047F-7848-9DB8-9DBDD4AD259F}" dt="2024-05-06T16:15:21.514" v="378" actId="478"/>
          <ac:spMkLst>
            <pc:docMk/>
            <pc:sldMk cId="50089876" sldId="4327"/>
            <ac:spMk id="37" creationId="{5FD25F30-49F2-1E4F-4510-FAC79E25E579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8" creationId="{CD15C5F7-BFC0-077E-E11E-CD3FDC11BA86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39" creationId="{33C41FF3-1D4E-3F8F-78BA-636546406AD7}"/>
          </ac:spMkLst>
        </pc:spChg>
        <pc:spChg chg="del">
          <ac:chgData name="Ahmed Hassan" userId="47750a22-629f-416f-a96d-609d36c2ca96" providerId="ADAL" clId="{CCB3DFDD-047F-7848-9DB8-9DBDD4AD259F}" dt="2024-05-06T16:15:44.297" v="380" actId="478"/>
          <ac:spMkLst>
            <pc:docMk/>
            <pc:sldMk cId="50089876" sldId="4327"/>
            <ac:spMk id="40" creationId="{9D60CDA1-A33C-3AC9-06F4-BF0FED1986FC}"/>
          </ac:spMkLst>
        </pc:spChg>
        <pc:graphicFrameChg chg="add mod">
          <ac:chgData name="Ahmed Hassan" userId="47750a22-629f-416f-a96d-609d36c2ca96" providerId="ADAL" clId="{CCB3DFDD-047F-7848-9DB8-9DBDD4AD259F}" dt="2024-05-06T16:16:17.943" v="385" actId="207"/>
          <ac:graphicFrameMkLst>
            <pc:docMk/>
            <pc:sldMk cId="50089876" sldId="4327"/>
            <ac:graphicFrameMk id="2" creationId="{FB4322BC-DAA1-D606-ABD3-DC6C89C8D9BF}"/>
          </ac:graphicFrameMkLst>
        </pc:graphicFrameChg>
        <pc:graphicFrameChg chg="del">
          <ac:chgData name="Ahmed Hassan" userId="47750a22-629f-416f-a96d-609d36c2ca96" providerId="ADAL" clId="{CCB3DFDD-047F-7848-9DB8-9DBDD4AD259F}" dt="2024-05-06T16:15:27.482" v="379" actId="478"/>
          <ac:graphicFrameMkLst>
            <pc:docMk/>
            <pc:sldMk cId="50089876" sldId="4327"/>
            <ac:graphicFrameMk id="28" creationId="{F5C4A542-EBD2-AFA9-2304-8960D7EDB199}"/>
          </ac:graphicFrameMkLst>
        </pc:graphicFrameChg>
      </pc:sldChg>
      <pc:sldChg chg="addSp delSp modSp add mod">
        <pc:chgData name="Ahmed Hassan" userId="47750a22-629f-416f-a96d-609d36c2ca96" providerId="ADAL" clId="{CCB3DFDD-047F-7848-9DB8-9DBDD4AD259F}" dt="2024-05-06T16:21:35.745" v="424" actId="20577"/>
        <pc:sldMkLst>
          <pc:docMk/>
          <pc:sldMk cId="2913255256" sldId="4328"/>
        </pc:sldMkLst>
        <pc:spChg chg="mod">
          <ac:chgData name="Ahmed Hassan" userId="47750a22-629f-416f-a96d-609d36c2ca96" providerId="ADAL" clId="{CCB3DFDD-047F-7848-9DB8-9DBDD4AD259F}" dt="2024-05-06T16:21:35.745" v="424" actId="20577"/>
          <ac:spMkLst>
            <pc:docMk/>
            <pc:sldMk cId="2913255256" sldId="4328"/>
            <ac:spMk id="3" creationId="{00000000-0000-0000-0000-000000000000}"/>
          </ac:spMkLst>
        </pc:spChg>
        <pc:graphicFrameChg chg="del">
          <ac:chgData name="Ahmed Hassan" userId="47750a22-629f-416f-a96d-609d36c2ca96" providerId="ADAL" clId="{CCB3DFDD-047F-7848-9DB8-9DBDD4AD259F}" dt="2024-05-06T16:17:03.496" v="387" actId="478"/>
          <ac:graphicFrameMkLst>
            <pc:docMk/>
            <pc:sldMk cId="2913255256" sldId="4328"/>
            <ac:graphicFrameMk id="2" creationId="{FB4322BC-DAA1-D606-ABD3-DC6C89C8D9BF}"/>
          </ac:graphicFrameMkLst>
        </pc:graphicFrameChg>
        <pc:graphicFrameChg chg="add mod">
          <ac:chgData name="Ahmed Hassan" userId="47750a22-629f-416f-a96d-609d36c2ca96" providerId="ADAL" clId="{CCB3DFDD-047F-7848-9DB8-9DBDD4AD259F}" dt="2024-05-06T16:17:20.672" v="390" actId="207"/>
          <ac:graphicFrameMkLst>
            <pc:docMk/>
            <pc:sldMk cId="2913255256" sldId="4328"/>
            <ac:graphicFrameMk id="8" creationId="{8C9A3FB1-AE40-C976-B9F7-E37E3C017246}"/>
          </ac:graphicFrameMkLst>
        </pc:graphicFrameChg>
      </pc:sldChg>
      <pc:sldChg chg="modSp add mod">
        <pc:chgData name="Ahmed Hassan" userId="47750a22-629f-416f-a96d-609d36c2ca96" providerId="ADAL" clId="{CCB3DFDD-047F-7848-9DB8-9DBDD4AD259F}" dt="2024-05-06T16:26:14.104" v="440" actId="20577"/>
        <pc:sldMkLst>
          <pc:docMk/>
          <pc:sldMk cId="3584138649" sldId="4329"/>
        </pc:sldMkLst>
        <pc:spChg chg="mod">
          <ac:chgData name="Ahmed Hassan" userId="47750a22-629f-416f-a96d-609d36c2ca96" providerId="ADAL" clId="{CCB3DFDD-047F-7848-9DB8-9DBDD4AD259F}" dt="2024-05-06T16:26:00.077" v="426"/>
          <ac:spMkLst>
            <pc:docMk/>
            <pc:sldMk cId="3584138649" sldId="4329"/>
            <ac:spMk id="6" creationId="{0AC2650A-C51A-9ACB-723B-68D89C868D01}"/>
          </ac:spMkLst>
        </pc:spChg>
        <pc:spChg chg="mod">
          <ac:chgData name="Ahmed Hassan" userId="47750a22-629f-416f-a96d-609d36c2ca96" providerId="ADAL" clId="{CCB3DFDD-047F-7848-9DB8-9DBDD4AD259F}" dt="2024-05-06T16:26:14.104" v="440" actId="20577"/>
          <ac:spMkLst>
            <pc:docMk/>
            <pc:sldMk cId="3584138649" sldId="4329"/>
            <ac:spMk id="17" creationId="{954B34D3-F436-A1EE-53D3-534D66D793CE}"/>
          </ac:spMkLst>
        </pc:spChg>
      </pc:sldChg>
      <pc:sldMasterChg chg="delSldLayout">
        <pc:chgData name="Ahmed Hassan" userId="47750a22-629f-416f-a96d-609d36c2ca96" providerId="ADAL" clId="{CCB3DFDD-047F-7848-9DB8-9DBDD4AD259F}" dt="2024-05-06T16:05:47.023" v="100" actId="2696"/>
        <pc:sldMasterMkLst>
          <pc:docMk/>
          <pc:sldMasterMk cId="0" sldId="2147483648"/>
        </pc:sldMasterMkLst>
        <pc:sldLayoutChg chg="del">
          <pc:chgData name="Ahmed Hassan" userId="47750a22-629f-416f-a96d-609d36c2ca96" providerId="ADAL" clId="{CCB3DFDD-047F-7848-9DB8-9DBDD4AD259F}" dt="2024-05-06T16:05:47.023" v="100" actId="2696"/>
          <pc:sldLayoutMkLst>
            <pc:docMk/>
            <pc:sldMasterMk cId="0" sldId="2147483648"/>
            <pc:sldLayoutMk cId="1624216009" sldId="2147483668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34C9B767-3B99-594B-8D50-4E70A285DDC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gm:t>
    </dgm:pt>
    <dgm:pt modelId="{75F0F395-2DE8-BE45-83DB-37F37607E3DD}" type="parTrans" cxnId="{9D7C2F12-99E6-D449-9E44-BCBD36DA846A}">
      <dgm:prSet/>
      <dgm:spPr/>
      <dgm:t>
        <a:bodyPr/>
        <a:lstStyle/>
        <a:p>
          <a:endParaRPr lang="en-US" sz="2000"/>
        </a:p>
      </dgm:t>
    </dgm:pt>
    <dgm:pt modelId="{31A9984D-C890-764F-A1BE-DEBCE3CA0988}" type="sibTrans" cxnId="{9D7C2F12-99E6-D449-9E44-BCBD36DA846A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Our highest priority is to satisfy the customer through early and continuous delivery of valuable software.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Welcome changing requirements, even late in development. Agile processes harness change for the customer’s competitive advantage.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Deliver working software frequently, from a couple of weeks to a couple of months, with a preference to the shorter timescale.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26B6BAC4-91AF-A04B-B869-C11F871F0E4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Business people and developers must work together daily throughout the project.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F5A015EE-8BAF-114E-B50A-2974735E0EF4}" type="parTrans" cxnId="{9358CB46-58B5-0D41-970C-1D3CAB0F17FD}">
      <dgm:prSet/>
      <dgm:spPr/>
      <dgm:t>
        <a:bodyPr/>
        <a:lstStyle/>
        <a:p>
          <a:endParaRPr lang="en-US" sz="2000"/>
        </a:p>
      </dgm:t>
    </dgm:pt>
    <dgm:pt modelId="{2C7D141E-82B6-764C-AC40-2090B1C754FA}" type="sibTrans" cxnId="{9358CB46-58B5-0D41-970C-1D3CAB0F17FD}">
      <dgm:prSet/>
      <dgm:spPr/>
      <dgm:t>
        <a:bodyPr/>
        <a:lstStyle/>
        <a:p>
          <a:endParaRPr lang="en-US" sz="2000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36A939DB-430F-A746-B10D-9163022CBF4E}" type="pres">
      <dgm:prSet presAssocID="{85BB6987-8A6E-B542-A19E-6F1AED8632A4}" presName="sp" presStyleCnt="0"/>
      <dgm:spPr/>
    </dgm:pt>
    <dgm:pt modelId="{1C73BA27-D617-FC42-B73A-263E01CD923D}" type="pres">
      <dgm:prSet presAssocID="{34C9B767-3B99-594B-8D50-4E70A285DDCD}" presName="linNode" presStyleCnt="0"/>
      <dgm:spPr/>
    </dgm:pt>
    <dgm:pt modelId="{4B759107-DC9F-844F-B736-CB68C055B14A}" type="pres">
      <dgm:prSet presAssocID="{34C9B767-3B99-594B-8D50-4E70A285DDC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98371DFF-1ACC-A544-BF53-43D9A2800BFB}" type="pres">
      <dgm:prSet presAssocID="{34C9B767-3B99-594B-8D50-4E70A285DDC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9D7C2F12-99E6-D449-9E44-BCBD36DA846A}" srcId="{B09736DE-FA14-6A4E-B719-0168E55C270E}" destId="{34C9B767-3B99-594B-8D50-4E70A285DDCD}" srcOrd="3" destOrd="0" parTransId="{75F0F395-2DE8-BE45-83DB-37F37607E3DD}" sibTransId="{31A9984D-C890-764F-A1BE-DEBCE3CA0988}"/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0C012B16-C7CA-F949-906A-142B2BFAAD7E}" type="presOf" srcId="{26B6BAC4-91AF-A04B-B869-C11F871F0E40}" destId="{98371DFF-1ACC-A544-BF53-43D9A2800BFB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9358CB46-58B5-0D41-970C-1D3CAB0F17FD}" srcId="{34C9B767-3B99-594B-8D50-4E70A285DDCD}" destId="{26B6BAC4-91AF-A04B-B869-C11F871F0E40}" srcOrd="0" destOrd="0" parTransId="{F5A015EE-8BAF-114E-B50A-2974735E0EF4}" sibTransId="{2C7D141E-82B6-764C-AC40-2090B1C754FA}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1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0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2" destOrd="0" parTransId="{9B88325B-F50F-9842-B133-41DEC276FE75}" sibTransId="{85BB6987-8A6E-B542-A19E-6F1AED8632A4}"/>
    <dgm:cxn modelId="{1B2A28D3-6BCB-994C-BFFE-B687C43CCB31}" type="presOf" srcId="{34C9B767-3B99-594B-8D50-4E70A285DDCD}" destId="{4B759107-DC9F-844F-B736-CB68C055B14A}" srcOrd="0" destOrd="0" presId="urn:microsoft.com/office/officeart/2005/8/layout/vList5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388F915C-219E-574A-A234-3A5EB91345E4}" type="presParOf" srcId="{A8111EC5-F24F-9540-BFF5-BE4A64083014}" destId="{AE284F09-72AD-CC48-B82A-557ED70B31AA}" srcOrd="0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1" destOrd="0" presId="urn:microsoft.com/office/officeart/2005/8/layout/vList5"/>
    <dgm:cxn modelId="{4FC270D2-61F3-1B42-AE0A-F1CA13D69D1C}" type="presParOf" srcId="{A8111EC5-F24F-9540-BFF5-BE4A64083014}" destId="{6CE5F342-A474-3041-BDCC-0AE8CFB81449}" srcOrd="2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3" destOrd="0" presId="urn:microsoft.com/office/officeart/2005/8/layout/vList5"/>
    <dgm:cxn modelId="{04CE491B-BCBC-334A-8D21-17808C876E27}" type="presParOf" srcId="{A8111EC5-F24F-9540-BFF5-BE4A64083014}" destId="{7509A734-3018-AC49-B79B-6414B6350B55}" srcOrd="4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  <dgm:cxn modelId="{11A60742-11EB-C645-99AC-C8FB2445B558}" type="presParOf" srcId="{A8111EC5-F24F-9540-BFF5-BE4A64083014}" destId="{36A939DB-430F-A746-B10D-9163022CBF4E}" srcOrd="5" destOrd="0" presId="urn:microsoft.com/office/officeart/2005/8/layout/vList5"/>
    <dgm:cxn modelId="{50F5BD22-F722-7844-B7F7-1B9E824AA93E}" type="presParOf" srcId="{A8111EC5-F24F-9540-BFF5-BE4A64083014}" destId="{1C73BA27-D617-FC42-B73A-263E01CD923D}" srcOrd="6" destOrd="0" presId="urn:microsoft.com/office/officeart/2005/8/layout/vList5"/>
    <dgm:cxn modelId="{954CFF12-E7B7-B940-903C-5B6DB226E990}" type="presParOf" srcId="{1C73BA27-D617-FC42-B73A-263E01CD923D}" destId="{4B759107-DC9F-844F-B736-CB68C055B14A}" srcOrd="0" destOrd="0" presId="urn:microsoft.com/office/officeart/2005/8/layout/vList5"/>
    <dgm:cxn modelId="{CB602FA4-EE35-AF4B-AA1F-03942556EB46}" type="presParOf" srcId="{1C73BA27-D617-FC42-B73A-263E01CD923D}" destId="{98371DFF-1ACC-A544-BF53-43D9A2800BF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6</a:t>
          </a:r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DD93EF6A-43A5-EC47-9478-D2E2C4332BE8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gm:t>
    </dgm:pt>
    <dgm:pt modelId="{9B88325B-F50F-9842-B133-41DEC276FE75}" type="parTrans" cxnId="{27658FAC-5C06-2D43-AF7B-7D9F833938EE}">
      <dgm:prSet/>
      <dgm:spPr/>
      <dgm:t>
        <a:bodyPr/>
        <a:lstStyle/>
        <a:p>
          <a:endParaRPr lang="en-US" sz="2000"/>
        </a:p>
      </dgm:t>
    </dgm:pt>
    <dgm:pt modelId="{85BB6987-8A6E-B542-A19E-6F1AED8632A4}" type="sibTrans" cxnId="{27658FAC-5C06-2D43-AF7B-7D9F833938EE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most efficient and effective method of conveying information to and within a development team is face-to-face conversation.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Working software is the primary measure of progress.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0104370F-E8DC-7F40-BCD4-815F1023EFB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Agile processes promote sustainable development. The sponsors, developers, and users should be able to maintain constant pace indefinitely.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E86B9EFF-11E2-BC42-B61A-5EEFE65960CA}" type="parTrans" cxnId="{731FF0D7-C0A7-674B-AF74-40A04EF9CA69}">
      <dgm:prSet/>
      <dgm:spPr/>
      <dgm:t>
        <a:bodyPr/>
        <a:lstStyle/>
        <a:p>
          <a:endParaRPr lang="en-US" sz="2000"/>
        </a:p>
      </dgm:t>
    </dgm:pt>
    <dgm:pt modelId="{49B6E613-7B95-E94A-BB2A-6143E1A72C87}" type="sibTrans" cxnId="{731FF0D7-C0A7-674B-AF74-40A04EF9CA69}">
      <dgm:prSet/>
      <dgm:spPr/>
      <dgm:t>
        <a:bodyPr/>
        <a:lstStyle/>
        <a:p>
          <a:endParaRPr lang="en-US" sz="2000"/>
        </a:p>
      </dgm:t>
    </dgm:pt>
    <dgm:pt modelId="{CC152D5A-8BDF-954F-818F-476567141B3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5</a:t>
          </a:r>
        </a:p>
      </dgm:t>
    </dgm:pt>
    <dgm:pt modelId="{EA65CAE5-EE16-BC46-B78D-E0890D7C5103}" type="parTrans" cxnId="{9775F2E8-A5B9-7E42-A37F-C84680D179DD}">
      <dgm:prSet/>
      <dgm:spPr/>
      <dgm:t>
        <a:bodyPr/>
        <a:lstStyle/>
        <a:p>
          <a:endParaRPr lang="en-US"/>
        </a:p>
      </dgm:t>
    </dgm:pt>
    <dgm:pt modelId="{4D40649B-AC64-F54F-AD5F-00602A27E180}" type="sibTrans" cxnId="{9775F2E8-A5B9-7E42-A37F-C84680D179DD}">
      <dgm:prSet/>
      <dgm:spPr/>
      <dgm:t>
        <a:bodyPr/>
        <a:lstStyle/>
        <a:p>
          <a:endParaRPr lang="en-US"/>
        </a:p>
      </dgm:t>
    </dgm:pt>
    <dgm:pt modelId="{A39CE811-C74D-5843-963E-6D41D38576C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Build projects around motivated individuals. Give them the environment and the support they need, and trust them to get the job done.</a:t>
          </a:r>
        </a:p>
      </dgm:t>
    </dgm:pt>
    <dgm:pt modelId="{E19CE0A8-0AB1-5942-9262-339ED25B8155}" type="parTrans" cxnId="{731BD62F-5334-C041-959D-287C7201F61E}">
      <dgm:prSet/>
      <dgm:spPr/>
      <dgm:t>
        <a:bodyPr/>
        <a:lstStyle/>
        <a:p>
          <a:endParaRPr lang="en-US"/>
        </a:p>
      </dgm:t>
    </dgm:pt>
    <dgm:pt modelId="{971CC024-4750-CD4F-A840-70718A6C1602}" type="sibTrans" cxnId="{731BD62F-5334-C041-959D-287C7201F61E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B9B86C11-DCBE-5742-9C29-295821250A71}" type="pres">
      <dgm:prSet presAssocID="{CC152D5A-8BDF-954F-818F-476567141B32}" presName="linNode" presStyleCnt="0"/>
      <dgm:spPr/>
    </dgm:pt>
    <dgm:pt modelId="{77B32D68-586F-234D-8D4E-EC340F182880}" type="pres">
      <dgm:prSet presAssocID="{CC152D5A-8BDF-954F-818F-476567141B32}" presName="parentText" presStyleLbl="node1" presStyleIdx="0" presStyleCnt="4" custScaleX="16535">
        <dgm:presLayoutVars>
          <dgm:chMax val="1"/>
          <dgm:bulletEnabled val="1"/>
        </dgm:presLayoutVars>
      </dgm:prSet>
      <dgm:spPr/>
    </dgm:pt>
    <dgm:pt modelId="{C977274F-203A-F749-921F-7CF2BF100928}" type="pres">
      <dgm:prSet presAssocID="{CC152D5A-8BDF-954F-818F-476567141B32}" presName="descendantText" presStyleLbl="alignAccFollowNode1" presStyleIdx="0" presStyleCnt="4" custScaleX="119617">
        <dgm:presLayoutVars>
          <dgm:bulletEnabled val="1"/>
        </dgm:presLayoutVars>
      </dgm:prSet>
      <dgm:spPr/>
    </dgm:pt>
    <dgm:pt modelId="{D185ED70-94FE-834F-94AE-9E354B4C19ED}" type="pres">
      <dgm:prSet presAssocID="{4D40649B-AC64-F54F-AD5F-00602A27E180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9E46F099-F069-084F-B524-C6788B925812}" type="pres">
      <dgm:prSet presAssocID="{5FB0518E-9184-CB4C-988C-85FD16FB88BD}" presName="sp" presStyleCnt="0"/>
      <dgm:spPr/>
    </dgm:pt>
    <dgm:pt modelId="{7509A734-3018-AC49-B79B-6414B6350B55}" type="pres">
      <dgm:prSet presAssocID="{DD93EF6A-43A5-EC47-9478-D2E2C4332BE8}" presName="linNode" presStyleCnt="0"/>
      <dgm:spPr/>
    </dgm:pt>
    <dgm:pt modelId="{B194580A-FC07-0243-BD13-3CE437B54A7A}" type="pres">
      <dgm:prSet presAssocID="{DD93EF6A-43A5-EC47-9478-D2E2C4332BE8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BEB6A192-A34D-424F-9849-CEED690A985C}" type="pres">
      <dgm:prSet presAssocID="{DD93EF6A-43A5-EC47-9478-D2E2C4332BE8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5F8BF614-7B44-9047-9FDA-68FDFD3372CB}" type="presOf" srcId="{CC152D5A-8BDF-954F-818F-476567141B32}" destId="{77B32D68-586F-234D-8D4E-EC340F182880}" srcOrd="0" destOrd="0" presId="urn:microsoft.com/office/officeart/2005/8/layout/vList5"/>
    <dgm:cxn modelId="{C8BA9229-92C0-1545-A117-FC5EDE2F53FE}" type="presOf" srcId="{A39CE811-C74D-5843-963E-6D41D38576C3}" destId="{C977274F-203A-F749-921F-7CF2BF100928}" srcOrd="0" destOrd="0" presId="urn:microsoft.com/office/officeart/2005/8/layout/vList5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731BD62F-5334-C041-959D-287C7201F61E}" srcId="{CC152D5A-8BDF-954F-818F-476567141B32}" destId="{A39CE811-C74D-5843-963E-6D41D38576C3}" srcOrd="0" destOrd="0" parTransId="{E19CE0A8-0AB1-5942-9262-339ED25B8155}" sibTransId="{971CC024-4750-CD4F-A840-70718A6C1602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98EAED87-ED0D-9A46-9E5A-CDEAC7E481BC}" type="presOf" srcId="{0104370F-E8DC-7F40-BCD4-815F1023EFBE}" destId="{BEB6A192-A34D-424F-9849-CEED690A985C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2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1" destOrd="0" parTransId="{FC4D6475-86C3-C94A-AD59-780BD0DAC29D}" sibTransId="{D0B8B27A-DB25-2E4F-A8F0-CE265D7CC328}"/>
    <dgm:cxn modelId="{27658FAC-5C06-2D43-AF7B-7D9F833938EE}" srcId="{B09736DE-FA14-6A4E-B719-0168E55C270E}" destId="{DD93EF6A-43A5-EC47-9478-D2E2C4332BE8}" srcOrd="3" destOrd="0" parTransId="{9B88325B-F50F-9842-B133-41DEC276FE75}" sibTransId="{85BB6987-8A6E-B542-A19E-6F1AED8632A4}"/>
    <dgm:cxn modelId="{419DEDD5-9F00-6146-99AA-1E6E46AEE0D4}" type="presOf" srcId="{DD93EF6A-43A5-EC47-9478-D2E2C4332BE8}" destId="{B194580A-FC07-0243-BD13-3CE437B54A7A}" srcOrd="0" destOrd="0" presId="urn:microsoft.com/office/officeart/2005/8/layout/vList5"/>
    <dgm:cxn modelId="{731FF0D7-C0A7-674B-AF74-40A04EF9CA69}" srcId="{DD93EF6A-43A5-EC47-9478-D2E2C4332BE8}" destId="{0104370F-E8DC-7F40-BCD4-815F1023EFBE}" srcOrd="0" destOrd="0" parTransId="{E86B9EFF-11E2-BC42-B61A-5EEFE65960CA}" sibTransId="{49B6E613-7B95-E94A-BB2A-6143E1A72C87}"/>
    <dgm:cxn modelId="{9775F2E8-A5B9-7E42-A37F-C84680D179DD}" srcId="{B09736DE-FA14-6A4E-B719-0168E55C270E}" destId="{CC152D5A-8BDF-954F-818F-476567141B32}" srcOrd="0" destOrd="0" parTransId="{EA65CAE5-EE16-BC46-B78D-E0890D7C5103}" sibTransId="{4D40649B-AC64-F54F-AD5F-00602A27E180}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F3265D9D-59FD-A04D-94D3-8C9D4DC9D288}" type="presParOf" srcId="{A8111EC5-F24F-9540-BFF5-BE4A64083014}" destId="{B9B86C11-DCBE-5742-9C29-295821250A71}" srcOrd="0" destOrd="0" presId="urn:microsoft.com/office/officeart/2005/8/layout/vList5"/>
    <dgm:cxn modelId="{22DC1229-B902-9943-A768-2E7B6D8D9241}" type="presParOf" srcId="{B9B86C11-DCBE-5742-9C29-295821250A71}" destId="{77B32D68-586F-234D-8D4E-EC340F182880}" srcOrd="0" destOrd="0" presId="urn:microsoft.com/office/officeart/2005/8/layout/vList5"/>
    <dgm:cxn modelId="{3162F7D9-3F18-2544-A196-A3F0DF7396E5}" type="presParOf" srcId="{B9B86C11-DCBE-5742-9C29-295821250A71}" destId="{C977274F-203A-F749-921F-7CF2BF100928}" srcOrd="1" destOrd="0" presId="urn:microsoft.com/office/officeart/2005/8/layout/vList5"/>
    <dgm:cxn modelId="{54923ED0-4180-E84D-B72B-F1776AF4AA60}" type="presParOf" srcId="{A8111EC5-F24F-9540-BFF5-BE4A64083014}" destId="{D185ED70-94FE-834F-94AE-9E354B4C19ED}" srcOrd="1" destOrd="0" presId="urn:microsoft.com/office/officeart/2005/8/layout/vList5"/>
    <dgm:cxn modelId="{388F915C-219E-574A-A234-3A5EB91345E4}" type="presParOf" srcId="{A8111EC5-F24F-9540-BFF5-BE4A64083014}" destId="{AE284F09-72AD-CC48-B82A-557ED70B31AA}" srcOrd="2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3" destOrd="0" presId="urn:microsoft.com/office/officeart/2005/8/layout/vList5"/>
    <dgm:cxn modelId="{4FC270D2-61F3-1B42-AE0A-F1CA13D69D1C}" type="presParOf" srcId="{A8111EC5-F24F-9540-BFF5-BE4A64083014}" destId="{6CE5F342-A474-3041-BDCC-0AE8CFB81449}" srcOrd="4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  <dgm:cxn modelId="{38210DA8-E111-8040-B5D3-37E8F7B4846F}" type="presParOf" srcId="{A8111EC5-F24F-9540-BFF5-BE4A64083014}" destId="{9E46F099-F069-084F-B524-C6788B925812}" srcOrd="5" destOrd="0" presId="urn:microsoft.com/office/officeart/2005/8/layout/vList5"/>
    <dgm:cxn modelId="{04CE491B-BCBC-334A-8D21-17808C876E27}" type="presParOf" srcId="{A8111EC5-F24F-9540-BFF5-BE4A64083014}" destId="{7509A734-3018-AC49-B79B-6414B6350B55}" srcOrd="6" destOrd="0" presId="urn:microsoft.com/office/officeart/2005/8/layout/vList5"/>
    <dgm:cxn modelId="{9ECF6DEC-656E-CB46-9FC5-890F05425A6F}" type="presParOf" srcId="{7509A734-3018-AC49-B79B-6414B6350B55}" destId="{B194580A-FC07-0243-BD13-3CE437B54A7A}" srcOrd="0" destOrd="0" presId="urn:microsoft.com/office/officeart/2005/8/layout/vList5"/>
    <dgm:cxn modelId="{4E06DDF8-0F6E-0543-AC2C-75C7021169B6}" type="presParOf" srcId="{7509A734-3018-AC49-B79B-6414B6350B55}" destId="{BEB6A192-A34D-424F-9849-CEED690A985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09736DE-FA14-6A4E-B719-0168E55C270E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88FB79-1D36-A14F-B6DE-527F7F6F83C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dirty="0"/>
        </a:p>
      </dgm:t>
    </dgm:pt>
    <dgm:pt modelId="{FC4D6475-86C3-C94A-AD59-780BD0DAC29D}" type="parTrans" cxnId="{CA9E31A2-BDC0-AA48-B8D7-A9F01A65A45A}">
      <dgm:prSet/>
      <dgm:spPr/>
      <dgm:t>
        <a:bodyPr/>
        <a:lstStyle/>
        <a:p>
          <a:endParaRPr lang="en-US" sz="2000"/>
        </a:p>
      </dgm:t>
    </dgm:pt>
    <dgm:pt modelId="{D0B8B27A-DB25-2E4F-A8F0-CE265D7CC328}" type="sibTrans" cxnId="{CA9E31A2-BDC0-AA48-B8D7-A9F01A65A45A}">
      <dgm:prSet/>
      <dgm:spPr/>
      <dgm:t>
        <a:bodyPr/>
        <a:lstStyle/>
        <a:p>
          <a:endParaRPr lang="en-US" sz="2000"/>
        </a:p>
      </dgm:t>
    </dgm:pt>
    <dgm:pt modelId="{B7C1E86A-7119-E24B-9012-9EDF8A329E9D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gm:t>
    </dgm:pt>
    <dgm:pt modelId="{737CA92F-B77A-2C43-8287-B2A56DF49F7B}" type="parTrans" cxnId="{9D40E6A0-07FF-E842-A9DE-AFEA60A72BE7}">
      <dgm:prSet/>
      <dgm:spPr/>
      <dgm:t>
        <a:bodyPr/>
        <a:lstStyle/>
        <a:p>
          <a:endParaRPr lang="en-US" sz="2000"/>
        </a:p>
      </dgm:t>
    </dgm:pt>
    <dgm:pt modelId="{5FB0518E-9184-CB4C-988C-85FD16FB88BD}" type="sibTrans" cxnId="{9D40E6A0-07FF-E842-A9DE-AFEA60A72BE7}">
      <dgm:prSet/>
      <dgm:spPr/>
      <dgm:t>
        <a:bodyPr/>
        <a:lstStyle/>
        <a:p>
          <a:endParaRPr lang="en-US" sz="2000"/>
        </a:p>
      </dgm:t>
    </dgm:pt>
    <dgm:pt modelId="{740A3FC4-5A03-8640-87DD-536F8881E90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The best architectures, requirements, and designs emerge from self-organizing teams.</a:t>
          </a:r>
        </a:p>
      </dgm:t>
    </dgm:pt>
    <dgm:pt modelId="{5D47F04B-2D4C-5A4C-8993-27C4A3203837}" type="parTrans" cxnId="{46CCB94D-C545-8041-94B2-86D47BF387F8}">
      <dgm:prSet/>
      <dgm:spPr/>
      <dgm:t>
        <a:bodyPr/>
        <a:lstStyle/>
        <a:p>
          <a:endParaRPr lang="en-US" sz="2000"/>
        </a:p>
      </dgm:t>
    </dgm:pt>
    <dgm:pt modelId="{79D1D08D-2091-CF4F-BFF1-76F42973451B}" type="sibTrans" cxnId="{46CCB94D-C545-8041-94B2-86D47BF387F8}">
      <dgm:prSet/>
      <dgm:spPr/>
      <dgm:t>
        <a:bodyPr/>
        <a:lstStyle/>
        <a:p>
          <a:endParaRPr lang="en-US" sz="2000"/>
        </a:p>
      </dgm:t>
    </dgm:pt>
    <dgm:pt modelId="{1D261D95-36B3-DF43-AA98-3D6E98EFEB9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At regular intervals, the team reflects on how to become more effective, then tunes and adjusts its behavior accordingly.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66BFA949-0C14-3346-8A4E-0DFC7F73F30F}" type="parTrans" cxnId="{54885E2E-F81B-3B4E-AAA7-120E42FE73EE}">
      <dgm:prSet/>
      <dgm:spPr/>
      <dgm:t>
        <a:bodyPr/>
        <a:lstStyle/>
        <a:p>
          <a:endParaRPr lang="en-US" sz="2000"/>
        </a:p>
      </dgm:t>
    </dgm:pt>
    <dgm:pt modelId="{E6C14774-6514-0345-ABEB-00D1C5F3A257}" type="sibTrans" cxnId="{54885E2E-F81B-3B4E-AAA7-120E42FE73EE}">
      <dgm:prSet/>
      <dgm:spPr/>
      <dgm:t>
        <a:bodyPr/>
        <a:lstStyle/>
        <a:p>
          <a:endParaRPr lang="en-US" sz="2000"/>
        </a:p>
      </dgm:t>
    </dgm:pt>
    <dgm:pt modelId="{9609A245-9B4C-3643-ADF9-4A2807B0E04B}">
      <dgm:prSet custT="1"/>
      <dgm:spPr/>
      <dgm:t>
        <a:bodyPr/>
        <a:lstStyle/>
        <a:p>
          <a:r>
            <a: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dirty="0"/>
        </a:p>
      </dgm:t>
    </dgm:pt>
    <dgm:pt modelId="{BE2D3396-B5CB-5947-8AB8-20CF7C4B75B3}" type="parTrans" cxnId="{124AFD65-8240-1E42-8BDF-E0D33FD1985D}">
      <dgm:prSet/>
      <dgm:spPr/>
      <dgm:t>
        <a:bodyPr/>
        <a:lstStyle/>
        <a:p>
          <a:endParaRPr lang="en-US"/>
        </a:p>
      </dgm:t>
    </dgm:pt>
    <dgm:pt modelId="{14FB1CCD-432C-CC40-BC9C-117AE0006568}" type="sibTrans" cxnId="{124AFD65-8240-1E42-8BDF-E0D33FD1985D}">
      <dgm:prSet/>
      <dgm:spPr/>
      <dgm:t>
        <a:bodyPr/>
        <a:lstStyle/>
        <a:p>
          <a:endParaRPr lang="en-US"/>
        </a:p>
      </dgm:t>
    </dgm:pt>
    <dgm:pt modelId="{AD002A33-72ED-5C48-BE8D-21A71F52523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Continuous attention to technical excellence and good design enhances agility.</a:t>
          </a:r>
          <a:endParaRPr lang="en-US" sz="16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gm:t>
    </dgm:pt>
    <dgm:pt modelId="{0562E043-372E-9043-9623-8F1EC68298E6}" type="parTrans" cxnId="{D3D23AA3-73C7-4746-A389-4284A9C6B61A}">
      <dgm:prSet/>
      <dgm:spPr/>
      <dgm:t>
        <a:bodyPr/>
        <a:lstStyle/>
        <a:p>
          <a:endParaRPr lang="en-US"/>
        </a:p>
      </dgm:t>
    </dgm:pt>
    <dgm:pt modelId="{161981B2-C8FA-AE4F-9612-B97058D0091F}" type="sibTrans" cxnId="{D3D23AA3-73C7-4746-A389-4284A9C6B61A}">
      <dgm:prSet/>
      <dgm:spPr/>
      <dgm:t>
        <a:bodyPr/>
        <a:lstStyle/>
        <a:p>
          <a:endParaRPr lang="en-US"/>
        </a:p>
      </dgm:t>
    </dgm:pt>
    <dgm:pt modelId="{D9BCC9CC-FACE-1D4E-A679-788E65F29BE5}">
      <dgm:prSet custT="1"/>
      <dgm:spPr/>
      <dgm:t>
        <a:bodyPr/>
        <a:lstStyle/>
        <a:p>
          <a:r>
            <a:rPr lang="en-US" sz="20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gm:t>
    </dgm:pt>
    <dgm:pt modelId="{4910F383-4B15-3C45-A13E-DDB913B91CF3}" type="parTrans" cxnId="{88161E24-354C-F14A-8B23-51827A896479}">
      <dgm:prSet/>
      <dgm:spPr/>
      <dgm:t>
        <a:bodyPr/>
        <a:lstStyle/>
        <a:p>
          <a:endParaRPr lang="en-US"/>
        </a:p>
      </dgm:t>
    </dgm:pt>
    <dgm:pt modelId="{E99D7746-36F0-4343-AD00-2626D0794433}" type="sibTrans" cxnId="{88161E24-354C-F14A-8B23-51827A896479}">
      <dgm:prSet/>
      <dgm:spPr/>
      <dgm:t>
        <a:bodyPr/>
        <a:lstStyle/>
        <a:p>
          <a:endParaRPr lang="en-US"/>
        </a:p>
      </dgm:t>
    </dgm:pt>
    <dgm:pt modelId="{5F2BD2CE-CDE3-0E4A-BCFE-92DDA3AF93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dirty="0"/>
            <a:t>Simplicity--the art of maximizing the amount of work not done–is essential.</a:t>
          </a:r>
          <a:endParaRPr lang="en-US" sz="16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gm:t>
    </dgm:pt>
    <dgm:pt modelId="{4C6B5186-894A-7443-A426-64426B5E96BD}" type="parTrans" cxnId="{6707D56B-7AA1-1D48-8AEB-671B3A748537}">
      <dgm:prSet/>
      <dgm:spPr/>
      <dgm:t>
        <a:bodyPr/>
        <a:lstStyle/>
        <a:p>
          <a:endParaRPr lang="en-US"/>
        </a:p>
      </dgm:t>
    </dgm:pt>
    <dgm:pt modelId="{4650ACF8-FBC9-5240-9ED7-4B8485517C39}" type="sibTrans" cxnId="{6707D56B-7AA1-1D48-8AEB-671B3A748537}">
      <dgm:prSet/>
      <dgm:spPr/>
      <dgm:t>
        <a:bodyPr/>
        <a:lstStyle/>
        <a:p>
          <a:endParaRPr lang="en-US"/>
        </a:p>
      </dgm:t>
    </dgm:pt>
    <dgm:pt modelId="{A8111EC5-F24F-9540-BFF5-BE4A64083014}" type="pres">
      <dgm:prSet presAssocID="{B09736DE-FA14-6A4E-B719-0168E55C270E}" presName="Name0" presStyleCnt="0">
        <dgm:presLayoutVars>
          <dgm:dir/>
          <dgm:animLvl val="lvl"/>
          <dgm:resizeHandles val="exact"/>
        </dgm:presLayoutVars>
      </dgm:prSet>
      <dgm:spPr/>
    </dgm:pt>
    <dgm:pt modelId="{9049CEA1-DBA2-3449-BCA8-7FCF46D63DC4}" type="pres">
      <dgm:prSet presAssocID="{9609A245-9B4C-3643-ADF9-4A2807B0E04B}" presName="linNode" presStyleCnt="0"/>
      <dgm:spPr/>
    </dgm:pt>
    <dgm:pt modelId="{1C2A834F-F692-2140-9C13-A69652DE24B4}" type="pres">
      <dgm:prSet presAssocID="{9609A245-9B4C-3643-ADF9-4A2807B0E04B}" presName="parentText" presStyleLbl="node1" presStyleIdx="0" presStyleCnt="4" custScaleX="15251">
        <dgm:presLayoutVars>
          <dgm:chMax val="1"/>
          <dgm:bulletEnabled val="1"/>
        </dgm:presLayoutVars>
      </dgm:prSet>
      <dgm:spPr/>
    </dgm:pt>
    <dgm:pt modelId="{2B2A4FE7-8FA7-EC4C-9771-32DF8259BF04}" type="pres">
      <dgm:prSet presAssocID="{9609A245-9B4C-3643-ADF9-4A2807B0E04B}" presName="descendantText" presStyleLbl="alignAccFollowNode1" presStyleIdx="0" presStyleCnt="4" custScaleX="120168">
        <dgm:presLayoutVars>
          <dgm:bulletEnabled val="1"/>
        </dgm:presLayoutVars>
      </dgm:prSet>
      <dgm:spPr/>
    </dgm:pt>
    <dgm:pt modelId="{9117E669-E653-4D4F-85B3-D3CE1F4BFC9A}" type="pres">
      <dgm:prSet presAssocID="{14FB1CCD-432C-CC40-BC9C-117AE0006568}" presName="sp" presStyleCnt="0"/>
      <dgm:spPr/>
    </dgm:pt>
    <dgm:pt modelId="{2AC7BA03-84A9-CD47-BC8A-C01DC26F68D5}" type="pres">
      <dgm:prSet presAssocID="{D9BCC9CC-FACE-1D4E-A679-788E65F29BE5}" presName="linNode" presStyleCnt="0"/>
      <dgm:spPr/>
    </dgm:pt>
    <dgm:pt modelId="{101A68B2-F6C1-8743-A29B-461CF7942802}" type="pres">
      <dgm:prSet presAssocID="{D9BCC9CC-FACE-1D4E-A679-788E65F29BE5}" presName="parentText" presStyleLbl="node1" presStyleIdx="1" presStyleCnt="4" custScaleX="15251">
        <dgm:presLayoutVars>
          <dgm:chMax val="1"/>
          <dgm:bulletEnabled val="1"/>
        </dgm:presLayoutVars>
      </dgm:prSet>
      <dgm:spPr/>
    </dgm:pt>
    <dgm:pt modelId="{86F490A3-067F-674F-98B7-2C02048B0226}" type="pres">
      <dgm:prSet presAssocID="{D9BCC9CC-FACE-1D4E-A679-788E65F29BE5}" presName="descendantText" presStyleLbl="alignAccFollowNode1" presStyleIdx="1" presStyleCnt="4" custScaleX="120168">
        <dgm:presLayoutVars>
          <dgm:bulletEnabled val="1"/>
        </dgm:presLayoutVars>
      </dgm:prSet>
      <dgm:spPr/>
    </dgm:pt>
    <dgm:pt modelId="{215E3BD7-7F24-A346-AF89-6F3A401301E1}" type="pres">
      <dgm:prSet presAssocID="{E99D7746-36F0-4343-AD00-2626D0794433}" presName="sp" presStyleCnt="0"/>
      <dgm:spPr/>
    </dgm:pt>
    <dgm:pt modelId="{AE284F09-72AD-CC48-B82A-557ED70B31AA}" type="pres">
      <dgm:prSet presAssocID="{CF88FB79-1D36-A14F-B6DE-527F7F6F83CD}" presName="linNode" presStyleCnt="0"/>
      <dgm:spPr/>
    </dgm:pt>
    <dgm:pt modelId="{06D164AA-5DBD-E84C-86D7-730E584D7D51}" type="pres">
      <dgm:prSet presAssocID="{CF88FB79-1D36-A14F-B6DE-527F7F6F83CD}" presName="parentText" presStyleLbl="node1" presStyleIdx="2" presStyleCnt="4" custScaleX="15251">
        <dgm:presLayoutVars>
          <dgm:chMax val="1"/>
          <dgm:bulletEnabled val="1"/>
        </dgm:presLayoutVars>
      </dgm:prSet>
      <dgm:spPr/>
    </dgm:pt>
    <dgm:pt modelId="{CCA5E4C1-A1AD-B34A-B69E-67049148A091}" type="pres">
      <dgm:prSet presAssocID="{CF88FB79-1D36-A14F-B6DE-527F7F6F83CD}" presName="descendantText" presStyleLbl="alignAccFollowNode1" presStyleIdx="2" presStyleCnt="4" custScaleX="120168">
        <dgm:presLayoutVars>
          <dgm:bulletEnabled val="1"/>
        </dgm:presLayoutVars>
      </dgm:prSet>
      <dgm:spPr/>
    </dgm:pt>
    <dgm:pt modelId="{A8087C81-CF79-6D44-BD61-FD953F43D7D7}" type="pres">
      <dgm:prSet presAssocID="{D0B8B27A-DB25-2E4F-A8F0-CE265D7CC328}" presName="sp" presStyleCnt="0"/>
      <dgm:spPr/>
    </dgm:pt>
    <dgm:pt modelId="{6CE5F342-A474-3041-BDCC-0AE8CFB81449}" type="pres">
      <dgm:prSet presAssocID="{B7C1E86A-7119-E24B-9012-9EDF8A329E9D}" presName="linNode" presStyleCnt="0"/>
      <dgm:spPr/>
    </dgm:pt>
    <dgm:pt modelId="{64725990-E65F-FB46-835B-5C9F8CA07E2B}" type="pres">
      <dgm:prSet presAssocID="{B7C1E86A-7119-E24B-9012-9EDF8A329E9D}" presName="parentText" presStyleLbl="node1" presStyleIdx="3" presStyleCnt="4" custScaleX="15251">
        <dgm:presLayoutVars>
          <dgm:chMax val="1"/>
          <dgm:bulletEnabled val="1"/>
        </dgm:presLayoutVars>
      </dgm:prSet>
      <dgm:spPr/>
    </dgm:pt>
    <dgm:pt modelId="{41CE875A-B0C1-0A4A-9715-E3957ED35113}" type="pres">
      <dgm:prSet presAssocID="{B7C1E86A-7119-E24B-9012-9EDF8A329E9D}" presName="descendantText" presStyleLbl="alignAccFollowNode1" presStyleIdx="3" presStyleCnt="4" custScaleX="120168">
        <dgm:presLayoutVars>
          <dgm:bulletEnabled val="1"/>
        </dgm:presLayoutVars>
      </dgm:prSet>
      <dgm:spPr/>
    </dgm:pt>
  </dgm:ptLst>
  <dgm:cxnLst>
    <dgm:cxn modelId="{885DD513-A82D-054C-8756-077BAAF51146}" type="presOf" srcId="{1D261D95-36B3-DF43-AA98-3D6E98EFEB9A}" destId="{41CE875A-B0C1-0A4A-9715-E3957ED35113}" srcOrd="0" destOrd="0" presId="urn:microsoft.com/office/officeart/2005/8/layout/vList5"/>
    <dgm:cxn modelId="{40820418-8CE4-484F-9B56-7F4DAC903EC0}" type="presOf" srcId="{9609A245-9B4C-3643-ADF9-4A2807B0E04B}" destId="{1C2A834F-F692-2140-9C13-A69652DE24B4}" srcOrd="0" destOrd="0" presId="urn:microsoft.com/office/officeart/2005/8/layout/vList5"/>
    <dgm:cxn modelId="{88161E24-354C-F14A-8B23-51827A896479}" srcId="{B09736DE-FA14-6A4E-B719-0168E55C270E}" destId="{D9BCC9CC-FACE-1D4E-A679-788E65F29BE5}" srcOrd="1" destOrd="0" parTransId="{4910F383-4B15-3C45-A13E-DDB913B91CF3}" sibTransId="{E99D7746-36F0-4343-AD00-2626D0794433}"/>
    <dgm:cxn modelId="{54885E2E-F81B-3B4E-AAA7-120E42FE73EE}" srcId="{B7C1E86A-7119-E24B-9012-9EDF8A329E9D}" destId="{1D261D95-36B3-DF43-AA98-3D6E98EFEB9A}" srcOrd="0" destOrd="0" parTransId="{66BFA949-0C14-3346-8A4E-0DFC7F73F30F}" sibTransId="{E6C14774-6514-0345-ABEB-00D1C5F3A257}"/>
    <dgm:cxn modelId="{C91CA236-6B98-6A4B-9A57-D620722D5FB6}" type="presOf" srcId="{B09736DE-FA14-6A4E-B719-0168E55C270E}" destId="{A8111EC5-F24F-9540-BFF5-BE4A64083014}" srcOrd="0" destOrd="0" presId="urn:microsoft.com/office/officeart/2005/8/layout/vList5"/>
    <dgm:cxn modelId="{46CCB94D-C545-8041-94B2-86D47BF387F8}" srcId="{CF88FB79-1D36-A14F-B6DE-527F7F6F83CD}" destId="{740A3FC4-5A03-8640-87DD-536F8881E904}" srcOrd="0" destOrd="0" parTransId="{5D47F04B-2D4C-5A4C-8993-27C4A3203837}" sibTransId="{79D1D08D-2091-CF4F-BFF1-76F42973451B}"/>
    <dgm:cxn modelId="{124AFD65-8240-1E42-8BDF-E0D33FD1985D}" srcId="{B09736DE-FA14-6A4E-B719-0168E55C270E}" destId="{9609A245-9B4C-3643-ADF9-4A2807B0E04B}" srcOrd="0" destOrd="0" parTransId="{BE2D3396-B5CB-5947-8AB8-20CF7C4B75B3}" sibTransId="{14FB1CCD-432C-CC40-BC9C-117AE0006568}"/>
    <dgm:cxn modelId="{9969FC66-09B7-D74B-AE02-08E67D5C82FC}" type="presOf" srcId="{AD002A33-72ED-5C48-BE8D-21A71F525238}" destId="{2B2A4FE7-8FA7-EC4C-9771-32DF8259BF04}" srcOrd="0" destOrd="0" presId="urn:microsoft.com/office/officeart/2005/8/layout/vList5"/>
    <dgm:cxn modelId="{6707D56B-7AA1-1D48-8AEB-671B3A748537}" srcId="{D9BCC9CC-FACE-1D4E-A679-788E65F29BE5}" destId="{5F2BD2CE-CDE3-0E4A-BCFE-92DDA3AF937F}" srcOrd="0" destOrd="0" parTransId="{4C6B5186-894A-7443-A426-64426B5E96BD}" sibTransId="{4650ACF8-FBC9-5240-9ED7-4B8485517C39}"/>
    <dgm:cxn modelId="{D96CD37E-9D07-1047-8C4D-D8349DB9EB58}" type="presOf" srcId="{D9BCC9CC-FACE-1D4E-A679-788E65F29BE5}" destId="{101A68B2-F6C1-8743-A29B-461CF7942802}" srcOrd="0" destOrd="0" presId="urn:microsoft.com/office/officeart/2005/8/layout/vList5"/>
    <dgm:cxn modelId="{ECD56882-8F7A-C64D-9E79-87AC0C7927B5}" type="presOf" srcId="{B7C1E86A-7119-E24B-9012-9EDF8A329E9D}" destId="{64725990-E65F-FB46-835B-5C9F8CA07E2B}" srcOrd="0" destOrd="0" presId="urn:microsoft.com/office/officeart/2005/8/layout/vList5"/>
    <dgm:cxn modelId="{550D088A-7E08-1443-84F8-A0C56EC2C23E}" type="presOf" srcId="{CF88FB79-1D36-A14F-B6DE-527F7F6F83CD}" destId="{06D164AA-5DBD-E84C-86D7-730E584D7D51}" srcOrd="0" destOrd="0" presId="urn:microsoft.com/office/officeart/2005/8/layout/vList5"/>
    <dgm:cxn modelId="{9D40E6A0-07FF-E842-A9DE-AFEA60A72BE7}" srcId="{B09736DE-FA14-6A4E-B719-0168E55C270E}" destId="{B7C1E86A-7119-E24B-9012-9EDF8A329E9D}" srcOrd="3" destOrd="0" parTransId="{737CA92F-B77A-2C43-8287-B2A56DF49F7B}" sibTransId="{5FB0518E-9184-CB4C-988C-85FD16FB88BD}"/>
    <dgm:cxn modelId="{CA9E31A2-BDC0-AA48-B8D7-A9F01A65A45A}" srcId="{B09736DE-FA14-6A4E-B719-0168E55C270E}" destId="{CF88FB79-1D36-A14F-B6DE-527F7F6F83CD}" srcOrd="2" destOrd="0" parTransId="{FC4D6475-86C3-C94A-AD59-780BD0DAC29D}" sibTransId="{D0B8B27A-DB25-2E4F-A8F0-CE265D7CC328}"/>
    <dgm:cxn modelId="{D3D23AA3-73C7-4746-A389-4284A9C6B61A}" srcId="{9609A245-9B4C-3643-ADF9-4A2807B0E04B}" destId="{AD002A33-72ED-5C48-BE8D-21A71F525238}" srcOrd="0" destOrd="0" parTransId="{0562E043-372E-9043-9623-8F1EC68298E6}" sibTransId="{161981B2-C8FA-AE4F-9612-B97058D0091F}"/>
    <dgm:cxn modelId="{345919D4-0653-0249-97B6-374DB8750BB5}" type="presOf" srcId="{5F2BD2CE-CDE3-0E4A-BCFE-92DDA3AF937F}" destId="{86F490A3-067F-674F-98B7-2C02048B0226}" srcOrd="0" destOrd="0" presId="urn:microsoft.com/office/officeart/2005/8/layout/vList5"/>
    <dgm:cxn modelId="{7614CCEC-2C94-E045-9FAB-385AD884C19E}" type="presOf" srcId="{740A3FC4-5A03-8640-87DD-536F8881E904}" destId="{CCA5E4C1-A1AD-B34A-B69E-67049148A091}" srcOrd="0" destOrd="0" presId="urn:microsoft.com/office/officeart/2005/8/layout/vList5"/>
    <dgm:cxn modelId="{4C3252E3-552F-534F-95A2-51BBCA6F65F4}" type="presParOf" srcId="{A8111EC5-F24F-9540-BFF5-BE4A64083014}" destId="{9049CEA1-DBA2-3449-BCA8-7FCF46D63DC4}" srcOrd="0" destOrd="0" presId="urn:microsoft.com/office/officeart/2005/8/layout/vList5"/>
    <dgm:cxn modelId="{A7881D42-E6B3-134F-858A-2D7A8FA824AB}" type="presParOf" srcId="{9049CEA1-DBA2-3449-BCA8-7FCF46D63DC4}" destId="{1C2A834F-F692-2140-9C13-A69652DE24B4}" srcOrd="0" destOrd="0" presId="urn:microsoft.com/office/officeart/2005/8/layout/vList5"/>
    <dgm:cxn modelId="{23DA860B-9BE2-804D-8DFA-8180D42625B7}" type="presParOf" srcId="{9049CEA1-DBA2-3449-BCA8-7FCF46D63DC4}" destId="{2B2A4FE7-8FA7-EC4C-9771-32DF8259BF04}" srcOrd="1" destOrd="0" presId="urn:microsoft.com/office/officeart/2005/8/layout/vList5"/>
    <dgm:cxn modelId="{BA766745-65D8-8046-A0AD-34E12AD28651}" type="presParOf" srcId="{A8111EC5-F24F-9540-BFF5-BE4A64083014}" destId="{9117E669-E653-4D4F-85B3-D3CE1F4BFC9A}" srcOrd="1" destOrd="0" presId="urn:microsoft.com/office/officeart/2005/8/layout/vList5"/>
    <dgm:cxn modelId="{49A2DF16-E976-7942-A47A-CBF60C6F9A62}" type="presParOf" srcId="{A8111EC5-F24F-9540-BFF5-BE4A64083014}" destId="{2AC7BA03-84A9-CD47-BC8A-C01DC26F68D5}" srcOrd="2" destOrd="0" presId="urn:microsoft.com/office/officeart/2005/8/layout/vList5"/>
    <dgm:cxn modelId="{80B654F4-6BEB-C043-9D86-794E1AE5E58D}" type="presParOf" srcId="{2AC7BA03-84A9-CD47-BC8A-C01DC26F68D5}" destId="{101A68B2-F6C1-8743-A29B-461CF7942802}" srcOrd="0" destOrd="0" presId="urn:microsoft.com/office/officeart/2005/8/layout/vList5"/>
    <dgm:cxn modelId="{10756D05-5B68-D44A-8D59-97F90FEAEE97}" type="presParOf" srcId="{2AC7BA03-84A9-CD47-BC8A-C01DC26F68D5}" destId="{86F490A3-067F-674F-98B7-2C02048B0226}" srcOrd="1" destOrd="0" presId="urn:microsoft.com/office/officeart/2005/8/layout/vList5"/>
    <dgm:cxn modelId="{CAEB234F-B45D-FF44-9B4A-0A4097DF26CD}" type="presParOf" srcId="{A8111EC5-F24F-9540-BFF5-BE4A64083014}" destId="{215E3BD7-7F24-A346-AF89-6F3A401301E1}" srcOrd="3" destOrd="0" presId="urn:microsoft.com/office/officeart/2005/8/layout/vList5"/>
    <dgm:cxn modelId="{388F915C-219E-574A-A234-3A5EB91345E4}" type="presParOf" srcId="{A8111EC5-F24F-9540-BFF5-BE4A64083014}" destId="{AE284F09-72AD-CC48-B82A-557ED70B31AA}" srcOrd="4" destOrd="0" presId="urn:microsoft.com/office/officeart/2005/8/layout/vList5"/>
    <dgm:cxn modelId="{C2A38D2A-8551-084B-9EB3-D346236180B8}" type="presParOf" srcId="{AE284F09-72AD-CC48-B82A-557ED70B31AA}" destId="{06D164AA-5DBD-E84C-86D7-730E584D7D51}" srcOrd="0" destOrd="0" presId="urn:microsoft.com/office/officeart/2005/8/layout/vList5"/>
    <dgm:cxn modelId="{E06DBE35-BA51-0240-9FE2-0FB32F649A60}" type="presParOf" srcId="{AE284F09-72AD-CC48-B82A-557ED70B31AA}" destId="{CCA5E4C1-A1AD-B34A-B69E-67049148A091}" srcOrd="1" destOrd="0" presId="urn:microsoft.com/office/officeart/2005/8/layout/vList5"/>
    <dgm:cxn modelId="{AF4483B8-0E9A-BE40-A454-435AA8AA9B9F}" type="presParOf" srcId="{A8111EC5-F24F-9540-BFF5-BE4A64083014}" destId="{A8087C81-CF79-6D44-BD61-FD953F43D7D7}" srcOrd="5" destOrd="0" presId="urn:microsoft.com/office/officeart/2005/8/layout/vList5"/>
    <dgm:cxn modelId="{4FC270D2-61F3-1B42-AE0A-F1CA13D69D1C}" type="presParOf" srcId="{A8111EC5-F24F-9540-BFF5-BE4A64083014}" destId="{6CE5F342-A474-3041-BDCC-0AE8CFB81449}" srcOrd="6" destOrd="0" presId="urn:microsoft.com/office/officeart/2005/8/layout/vList5"/>
    <dgm:cxn modelId="{C76134C7-0AF5-DC48-8A71-605D67884B53}" type="presParOf" srcId="{6CE5F342-A474-3041-BDCC-0AE8CFB81449}" destId="{64725990-E65F-FB46-835B-5C9F8CA07E2B}" srcOrd="0" destOrd="0" presId="urn:microsoft.com/office/officeart/2005/8/layout/vList5"/>
    <dgm:cxn modelId="{11E26980-CB36-094E-A40C-683893F9AB80}" type="presParOf" srcId="{6CE5F342-A474-3041-BDCC-0AE8CFB81449}" destId="{41CE875A-B0C1-0A4A-9715-E3957ED3511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529611-2821-BE47-85C3-BAF936ABBD8A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E41C86-618D-9046-9387-A18B5DD6AD60}">
      <dgm:prSet phldrT="[Text]"/>
      <dgm:spPr/>
      <dgm:t>
        <a:bodyPr/>
        <a:lstStyle/>
        <a:p>
          <a:r>
            <a:rPr lang="en-US" dirty="0"/>
            <a:t>Very </a:t>
          </a:r>
          <a:r>
            <a:rPr lang="en-US"/>
            <a:t>Short Feedback Loops</a:t>
          </a:r>
        </a:p>
      </dgm:t>
    </dgm:pt>
    <dgm:pt modelId="{D92044C3-3670-0041-AB28-F1A2393D3C3E}" type="parTrans" cxnId="{6410F3F4-8C33-0945-A0B4-50FFD81E165F}">
      <dgm:prSet/>
      <dgm:spPr/>
      <dgm:t>
        <a:bodyPr/>
        <a:lstStyle/>
        <a:p>
          <a:endParaRPr lang="en-US"/>
        </a:p>
      </dgm:t>
    </dgm:pt>
    <dgm:pt modelId="{F776FCEF-F5C8-444E-BD9C-DE936C46C649}" type="sibTrans" cxnId="{6410F3F4-8C33-0945-A0B4-50FFD81E165F}">
      <dgm:prSet/>
      <dgm:spPr/>
      <dgm:t>
        <a:bodyPr/>
        <a:lstStyle/>
        <a:p>
          <a:endParaRPr lang="en-US"/>
        </a:p>
      </dgm:t>
    </dgm:pt>
    <dgm:pt modelId="{E0F26D3A-AEAB-8E46-A5E2-BB0DEBF21BD1}">
      <dgm:prSet phldrT="[Text]"/>
      <dgm:spPr/>
      <dgm:t>
        <a:bodyPr/>
        <a:lstStyle/>
        <a:p>
          <a:pPr rtl="0"/>
          <a:r>
            <a:rPr lang="en-US" dirty="0"/>
            <a:t>Frequent Adaptation of Process </a:t>
          </a:r>
        </a:p>
      </dgm:t>
    </dgm:pt>
    <dgm:pt modelId="{40B6FFC8-06E6-0A41-93FC-9E1EFFFC91BD}" type="parTrans" cxnId="{6045AB26-F694-4541-913F-3595A16A4452}">
      <dgm:prSet/>
      <dgm:spPr/>
      <dgm:t>
        <a:bodyPr/>
        <a:lstStyle/>
        <a:p>
          <a:endParaRPr lang="en-US"/>
        </a:p>
      </dgm:t>
    </dgm:pt>
    <dgm:pt modelId="{912916CF-3A0E-D143-A5DB-A883D9DC00AA}" type="sibTrans" cxnId="{6045AB26-F694-4541-913F-3595A16A4452}">
      <dgm:prSet/>
      <dgm:spPr/>
      <dgm:t>
        <a:bodyPr/>
        <a:lstStyle/>
        <a:p>
          <a:endParaRPr lang="en-US"/>
        </a:p>
      </dgm:t>
    </dgm:pt>
    <dgm:pt modelId="{432975E8-15B0-CF41-9706-1B2322F42090}">
      <dgm:prSet phldrT="[Text]"/>
      <dgm:spPr/>
      <dgm:t>
        <a:bodyPr/>
        <a:lstStyle/>
        <a:p>
          <a:pPr rtl="0"/>
          <a:r>
            <a:rPr lang="en-US" dirty="0"/>
            <a:t>Reprioritization</a:t>
          </a:r>
        </a:p>
      </dgm:t>
    </dgm:pt>
    <dgm:pt modelId="{543A570C-441B-7B46-84AD-331E82F34909}" type="parTrans" cxnId="{B73E0253-FE5A-6E4B-B374-602F762794F5}">
      <dgm:prSet/>
      <dgm:spPr/>
      <dgm:t>
        <a:bodyPr/>
        <a:lstStyle/>
        <a:p>
          <a:endParaRPr lang="en-US"/>
        </a:p>
      </dgm:t>
    </dgm:pt>
    <dgm:pt modelId="{3B61DD4D-5E7D-5F45-B641-5AD6679D8DFA}" type="sibTrans" cxnId="{B73E0253-FE5A-6E4B-B374-602F762794F5}">
      <dgm:prSet/>
      <dgm:spPr/>
      <dgm:t>
        <a:bodyPr/>
        <a:lstStyle/>
        <a:p>
          <a:endParaRPr lang="en-US"/>
        </a:p>
      </dgm:t>
    </dgm:pt>
    <dgm:pt modelId="{C562C1E4-F584-F945-8316-2A47CB0C87B8}">
      <dgm:prSet phldrT="[Text]"/>
      <dgm:spPr/>
      <dgm:t>
        <a:bodyPr/>
        <a:lstStyle/>
        <a:p>
          <a:pPr rtl="0"/>
          <a:r>
            <a:rPr lang="en-US" dirty="0"/>
            <a:t>Regularly Updated Plans</a:t>
          </a:r>
        </a:p>
      </dgm:t>
    </dgm:pt>
    <dgm:pt modelId="{2AF430DE-F00D-A24D-82DE-B15380FA0297}" type="parTrans" cxnId="{D880A058-C870-CB44-AF03-83CA59ADBEB7}">
      <dgm:prSet/>
      <dgm:spPr/>
      <dgm:t>
        <a:bodyPr/>
        <a:lstStyle/>
        <a:p>
          <a:endParaRPr lang="en-US"/>
        </a:p>
      </dgm:t>
    </dgm:pt>
    <dgm:pt modelId="{A57E3EB1-57B7-4E4A-8A8B-825E161E4733}" type="sibTrans" cxnId="{D880A058-C870-CB44-AF03-83CA59ADBEB7}">
      <dgm:prSet/>
      <dgm:spPr/>
      <dgm:t>
        <a:bodyPr/>
        <a:lstStyle/>
        <a:p>
          <a:endParaRPr lang="en-US"/>
        </a:p>
      </dgm:t>
    </dgm:pt>
    <dgm:pt modelId="{FA992B89-4EA8-8343-936D-DBA604FC69F1}">
      <dgm:prSet phldrT="[Text]"/>
      <dgm:spPr/>
      <dgm:t>
        <a:bodyPr/>
        <a:lstStyle/>
        <a:p>
          <a:pPr rtl="0"/>
          <a:r>
            <a:rPr lang="en-US" dirty="0"/>
            <a:t>Frequent Delivery</a:t>
          </a:r>
        </a:p>
      </dgm:t>
    </dgm:pt>
    <dgm:pt modelId="{21C2771C-B47F-ED49-9EDA-1B55A51763F1}" type="parTrans" cxnId="{BFF5ED0D-611D-0246-B8AE-61D81846B398}">
      <dgm:prSet/>
      <dgm:spPr/>
      <dgm:t>
        <a:bodyPr/>
        <a:lstStyle/>
        <a:p>
          <a:endParaRPr lang="en-US"/>
        </a:p>
      </dgm:t>
    </dgm:pt>
    <dgm:pt modelId="{5BC52C0F-2199-9445-8F81-7653821CC302}" type="sibTrans" cxnId="{BFF5ED0D-611D-0246-B8AE-61D81846B398}">
      <dgm:prSet/>
      <dgm:spPr/>
      <dgm:t>
        <a:bodyPr/>
        <a:lstStyle/>
        <a:p>
          <a:endParaRPr lang="en-US"/>
        </a:p>
      </dgm:t>
    </dgm:pt>
    <dgm:pt modelId="{BE3BF082-90D4-F040-9782-E8B177D26B1B}" type="pres">
      <dgm:prSet presAssocID="{23529611-2821-BE47-85C3-BAF936ABBD8A}" presName="diagram" presStyleCnt="0">
        <dgm:presLayoutVars>
          <dgm:dir/>
          <dgm:resizeHandles val="exact"/>
        </dgm:presLayoutVars>
      </dgm:prSet>
      <dgm:spPr/>
    </dgm:pt>
    <dgm:pt modelId="{1D76E259-DCBF-E84B-AA52-ABD7A051976A}" type="pres">
      <dgm:prSet presAssocID="{5BE41C86-618D-9046-9387-A18B5DD6AD60}" presName="node" presStyleLbl="node1" presStyleIdx="0" presStyleCnt="5">
        <dgm:presLayoutVars>
          <dgm:bulletEnabled val="1"/>
        </dgm:presLayoutVars>
      </dgm:prSet>
      <dgm:spPr/>
    </dgm:pt>
    <dgm:pt modelId="{7D3714B6-0038-2246-A163-4D6B4EF72082}" type="pres">
      <dgm:prSet presAssocID="{F776FCEF-F5C8-444E-BD9C-DE936C46C649}" presName="sibTrans" presStyleCnt="0"/>
      <dgm:spPr/>
    </dgm:pt>
    <dgm:pt modelId="{FBBD3C8A-2880-9E4C-86E3-D4B81D69DC32}" type="pres">
      <dgm:prSet presAssocID="{E0F26D3A-AEAB-8E46-A5E2-BB0DEBF21BD1}" presName="node" presStyleLbl="node1" presStyleIdx="1" presStyleCnt="5">
        <dgm:presLayoutVars>
          <dgm:bulletEnabled val="1"/>
        </dgm:presLayoutVars>
      </dgm:prSet>
      <dgm:spPr/>
    </dgm:pt>
    <dgm:pt modelId="{ACFF304D-A656-5844-8691-30BBB36DC447}" type="pres">
      <dgm:prSet presAssocID="{912916CF-3A0E-D143-A5DB-A883D9DC00AA}" presName="sibTrans" presStyleCnt="0"/>
      <dgm:spPr/>
    </dgm:pt>
    <dgm:pt modelId="{F9BC98E9-1913-C94C-89DE-C31622605AA2}" type="pres">
      <dgm:prSet presAssocID="{432975E8-15B0-CF41-9706-1B2322F42090}" presName="node" presStyleLbl="node1" presStyleIdx="2" presStyleCnt="5">
        <dgm:presLayoutVars>
          <dgm:bulletEnabled val="1"/>
        </dgm:presLayoutVars>
      </dgm:prSet>
      <dgm:spPr/>
    </dgm:pt>
    <dgm:pt modelId="{39452C3D-AEF8-E04B-8B0A-30D61B01BA79}" type="pres">
      <dgm:prSet presAssocID="{3B61DD4D-5E7D-5F45-B641-5AD6679D8DFA}" presName="sibTrans" presStyleCnt="0"/>
      <dgm:spPr/>
    </dgm:pt>
    <dgm:pt modelId="{365027D8-76BC-5544-AD5F-0450F0A74E32}" type="pres">
      <dgm:prSet presAssocID="{C562C1E4-F584-F945-8316-2A47CB0C87B8}" presName="node" presStyleLbl="node1" presStyleIdx="3" presStyleCnt="5">
        <dgm:presLayoutVars>
          <dgm:bulletEnabled val="1"/>
        </dgm:presLayoutVars>
      </dgm:prSet>
      <dgm:spPr/>
    </dgm:pt>
    <dgm:pt modelId="{71C1DF41-989D-1E49-AB13-E8800D5DCF41}" type="pres">
      <dgm:prSet presAssocID="{A57E3EB1-57B7-4E4A-8A8B-825E161E4733}" presName="sibTrans" presStyleCnt="0"/>
      <dgm:spPr/>
    </dgm:pt>
    <dgm:pt modelId="{F49CFAEB-32DF-824B-A0AA-A6B888C2ED6E}" type="pres">
      <dgm:prSet presAssocID="{FA992B89-4EA8-8343-936D-DBA604FC69F1}" presName="node" presStyleLbl="node1" presStyleIdx="4" presStyleCnt="5">
        <dgm:presLayoutVars>
          <dgm:bulletEnabled val="1"/>
        </dgm:presLayoutVars>
      </dgm:prSet>
      <dgm:spPr/>
    </dgm:pt>
  </dgm:ptLst>
  <dgm:cxnLst>
    <dgm:cxn modelId="{90A6590B-352E-C44E-8129-89EBD2FC96B9}" type="presOf" srcId="{FA992B89-4EA8-8343-936D-DBA604FC69F1}" destId="{F49CFAEB-32DF-824B-A0AA-A6B888C2ED6E}" srcOrd="0" destOrd="0" presId="urn:microsoft.com/office/officeart/2005/8/layout/default"/>
    <dgm:cxn modelId="{BFF5ED0D-611D-0246-B8AE-61D81846B398}" srcId="{23529611-2821-BE47-85C3-BAF936ABBD8A}" destId="{FA992B89-4EA8-8343-936D-DBA604FC69F1}" srcOrd="4" destOrd="0" parTransId="{21C2771C-B47F-ED49-9EDA-1B55A51763F1}" sibTransId="{5BC52C0F-2199-9445-8F81-7653821CC302}"/>
    <dgm:cxn modelId="{3F0B6517-A87A-CB46-9850-C9DFB77FC8AE}" type="presOf" srcId="{C562C1E4-F584-F945-8316-2A47CB0C87B8}" destId="{365027D8-76BC-5544-AD5F-0450F0A74E32}" srcOrd="0" destOrd="0" presId="urn:microsoft.com/office/officeart/2005/8/layout/default"/>
    <dgm:cxn modelId="{6045AB26-F694-4541-913F-3595A16A4452}" srcId="{23529611-2821-BE47-85C3-BAF936ABBD8A}" destId="{E0F26D3A-AEAB-8E46-A5E2-BB0DEBF21BD1}" srcOrd="1" destOrd="0" parTransId="{40B6FFC8-06E6-0A41-93FC-9E1EFFFC91BD}" sibTransId="{912916CF-3A0E-D143-A5DB-A883D9DC00AA}"/>
    <dgm:cxn modelId="{81B4782F-6BA7-9147-A10A-0A492CC7A755}" type="presOf" srcId="{E0F26D3A-AEAB-8E46-A5E2-BB0DEBF21BD1}" destId="{FBBD3C8A-2880-9E4C-86E3-D4B81D69DC32}" srcOrd="0" destOrd="0" presId="urn:microsoft.com/office/officeart/2005/8/layout/default"/>
    <dgm:cxn modelId="{DF154443-4B9C-DD44-8EF5-93AC51A0C474}" type="presOf" srcId="{5BE41C86-618D-9046-9387-A18B5DD6AD60}" destId="{1D76E259-DCBF-E84B-AA52-ABD7A051976A}" srcOrd="0" destOrd="0" presId="urn:microsoft.com/office/officeart/2005/8/layout/default"/>
    <dgm:cxn modelId="{B73E0253-FE5A-6E4B-B374-602F762794F5}" srcId="{23529611-2821-BE47-85C3-BAF936ABBD8A}" destId="{432975E8-15B0-CF41-9706-1B2322F42090}" srcOrd="2" destOrd="0" parTransId="{543A570C-441B-7B46-84AD-331E82F34909}" sibTransId="{3B61DD4D-5E7D-5F45-B641-5AD6679D8DFA}"/>
    <dgm:cxn modelId="{D880A058-C870-CB44-AF03-83CA59ADBEB7}" srcId="{23529611-2821-BE47-85C3-BAF936ABBD8A}" destId="{C562C1E4-F584-F945-8316-2A47CB0C87B8}" srcOrd="3" destOrd="0" parTransId="{2AF430DE-F00D-A24D-82DE-B15380FA0297}" sibTransId="{A57E3EB1-57B7-4E4A-8A8B-825E161E4733}"/>
    <dgm:cxn modelId="{AF3FAEBE-1863-B54C-9D97-69D8357AB13D}" type="presOf" srcId="{23529611-2821-BE47-85C3-BAF936ABBD8A}" destId="{BE3BF082-90D4-F040-9782-E8B177D26B1B}" srcOrd="0" destOrd="0" presId="urn:microsoft.com/office/officeart/2005/8/layout/default"/>
    <dgm:cxn modelId="{C71F35F3-E28C-7B43-AE59-DA4E87266B29}" type="presOf" srcId="{432975E8-15B0-CF41-9706-1B2322F42090}" destId="{F9BC98E9-1913-C94C-89DE-C31622605AA2}" srcOrd="0" destOrd="0" presId="urn:microsoft.com/office/officeart/2005/8/layout/default"/>
    <dgm:cxn modelId="{6410F3F4-8C33-0945-A0B4-50FFD81E165F}" srcId="{23529611-2821-BE47-85C3-BAF936ABBD8A}" destId="{5BE41C86-618D-9046-9387-A18B5DD6AD60}" srcOrd="0" destOrd="0" parTransId="{D92044C3-3670-0041-AB28-F1A2393D3C3E}" sibTransId="{F776FCEF-F5C8-444E-BD9C-DE936C46C649}"/>
    <dgm:cxn modelId="{7163F194-6AC2-744B-AE80-683B2614B8C2}" type="presParOf" srcId="{BE3BF082-90D4-F040-9782-E8B177D26B1B}" destId="{1D76E259-DCBF-E84B-AA52-ABD7A051976A}" srcOrd="0" destOrd="0" presId="urn:microsoft.com/office/officeart/2005/8/layout/default"/>
    <dgm:cxn modelId="{7812929F-C335-C045-81C9-F3A4310F16B2}" type="presParOf" srcId="{BE3BF082-90D4-F040-9782-E8B177D26B1B}" destId="{7D3714B6-0038-2246-A163-4D6B4EF72082}" srcOrd="1" destOrd="0" presId="urn:microsoft.com/office/officeart/2005/8/layout/default"/>
    <dgm:cxn modelId="{794DE3E3-1D79-654B-8E32-763292693995}" type="presParOf" srcId="{BE3BF082-90D4-F040-9782-E8B177D26B1B}" destId="{FBBD3C8A-2880-9E4C-86E3-D4B81D69DC32}" srcOrd="2" destOrd="0" presId="urn:microsoft.com/office/officeart/2005/8/layout/default"/>
    <dgm:cxn modelId="{7753B737-037A-3A48-A409-0D7421ECD57A}" type="presParOf" srcId="{BE3BF082-90D4-F040-9782-E8B177D26B1B}" destId="{ACFF304D-A656-5844-8691-30BBB36DC447}" srcOrd="3" destOrd="0" presId="urn:microsoft.com/office/officeart/2005/8/layout/default"/>
    <dgm:cxn modelId="{42976456-7EB2-EE4E-9619-85F1F0B82AF3}" type="presParOf" srcId="{BE3BF082-90D4-F040-9782-E8B177D26B1B}" destId="{F9BC98E9-1913-C94C-89DE-C31622605AA2}" srcOrd="4" destOrd="0" presId="urn:microsoft.com/office/officeart/2005/8/layout/default"/>
    <dgm:cxn modelId="{1FD149CC-E408-8844-8162-769101DB121D}" type="presParOf" srcId="{BE3BF082-90D4-F040-9782-E8B177D26B1B}" destId="{39452C3D-AEF8-E04B-8B0A-30D61B01BA79}" srcOrd="5" destOrd="0" presId="urn:microsoft.com/office/officeart/2005/8/layout/default"/>
    <dgm:cxn modelId="{E60FA8ED-8097-1248-AC61-33DEDB1215C4}" type="presParOf" srcId="{BE3BF082-90D4-F040-9782-E8B177D26B1B}" destId="{365027D8-76BC-5544-AD5F-0450F0A74E32}" srcOrd="6" destOrd="0" presId="urn:microsoft.com/office/officeart/2005/8/layout/default"/>
    <dgm:cxn modelId="{28B2346F-8F58-0A43-B0D6-A99FFCDDF82B}" type="presParOf" srcId="{BE3BF082-90D4-F040-9782-E8B177D26B1B}" destId="{71C1DF41-989D-1E49-AB13-E8800D5DCF41}" srcOrd="7" destOrd="0" presId="urn:microsoft.com/office/officeart/2005/8/layout/default"/>
    <dgm:cxn modelId="{D459DD20-E3A4-3347-8E42-428A2315B06E}" type="presParOf" srcId="{BE3BF082-90D4-F040-9782-E8B177D26B1B}" destId="{F49CFAEB-32DF-824B-A0AA-A6B888C2ED6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5EEF27-4DDB-984D-A471-4E92B09625EF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57221EE-CF6D-AF4A-ADB3-97D5129BBD0A}">
      <dgm:prSet phldrT="[Text]"/>
      <dgm:spPr/>
      <dgm:t>
        <a:bodyPr/>
        <a:lstStyle/>
        <a:p>
          <a:r>
            <a:rPr lang="en-US" dirty="0"/>
            <a:t>Agile</a:t>
          </a:r>
        </a:p>
      </dgm:t>
    </dgm:pt>
    <dgm:pt modelId="{CC2C5CA3-26C0-5A4C-BE90-6292DC0998FE}" type="parTrans" cxnId="{AA8DA088-0407-D648-9AA4-29A36F4C012A}">
      <dgm:prSet/>
      <dgm:spPr/>
      <dgm:t>
        <a:bodyPr/>
        <a:lstStyle/>
        <a:p>
          <a:endParaRPr lang="en-US"/>
        </a:p>
      </dgm:t>
    </dgm:pt>
    <dgm:pt modelId="{79D6A531-7798-DB4D-B58E-5EA2822ABC53}" type="sibTrans" cxnId="{AA8DA088-0407-D648-9AA4-29A36F4C012A}">
      <dgm:prSet/>
      <dgm:spPr/>
      <dgm:t>
        <a:bodyPr/>
        <a:lstStyle/>
        <a:p>
          <a:endParaRPr lang="en-US"/>
        </a:p>
      </dgm:t>
    </dgm:pt>
    <dgm:pt modelId="{41289187-A6F5-AD40-BB1A-AB2176D94B6A}">
      <dgm:prSet phldrT="[Text]"/>
      <dgm:spPr/>
      <dgm:t>
        <a:bodyPr/>
        <a:lstStyle/>
        <a:p>
          <a:r>
            <a:rPr lang="en-US" dirty="0"/>
            <a:t>Iterative</a:t>
          </a:r>
        </a:p>
      </dgm:t>
    </dgm:pt>
    <dgm:pt modelId="{B23792DC-2153-624E-830D-CAA7F16CA9EB}" type="parTrans" cxnId="{1CF406C5-8F19-4948-A0D7-8B1A73A9419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066FA90E-C71A-3341-9CF7-6A5F515A04FE}" type="sibTrans" cxnId="{1CF406C5-8F19-4948-A0D7-8B1A73A94191}">
      <dgm:prSet/>
      <dgm:spPr/>
      <dgm:t>
        <a:bodyPr/>
        <a:lstStyle/>
        <a:p>
          <a:endParaRPr lang="en-US"/>
        </a:p>
      </dgm:t>
    </dgm:pt>
    <dgm:pt modelId="{111B2C59-183C-654C-B1CA-E2FB242CAE71}">
      <dgm:prSet phldrT="[Text]"/>
      <dgm:spPr/>
      <dgm:t>
        <a:bodyPr/>
        <a:lstStyle/>
        <a:p>
          <a:r>
            <a:rPr lang="en-US" dirty="0"/>
            <a:t>Incremental</a:t>
          </a:r>
        </a:p>
      </dgm:t>
    </dgm:pt>
    <dgm:pt modelId="{B6B159EC-1BFC-F64D-9C23-E67C65F24FAB}" type="parTrans" cxnId="{424F6FE0-DC92-C447-9BA2-49BD17F42DC1}">
      <dgm:prSet/>
      <dgm:spPr>
        <a:ln>
          <a:solidFill>
            <a:schemeClr val="bg1"/>
          </a:solidFill>
        </a:ln>
      </dgm:spPr>
      <dgm:t>
        <a:bodyPr/>
        <a:lstStyle/>
        <a:p>
          <a:endParaRPr lang="en-US"/>
        </a:p>
      </dgm:t>
    </dgm:pt>
    <dgm:pt modelId="{4B110D8F-87A7-A846-9450-29C218A1ABF6}" type="sibTrans" cxnId="{424F6FE0-DC92-C447-9BA2-49BD17F42DC1}">
      <dgm:prSet/>
      <dgm:spPr/>
      <dgm:t>
        <a:bodyPr/>
        <a:lstStyle/>
        <a:p>
          <a:endParaRPr lang="en-US"/>
        </a:p>
      </dgm:t>
    </dgm:pt>
    <dgm:pt modelId="{6B788A35-9324-324F-8F9F-97AE15E30074}" type="pres">
      <dgm:prSet presAssocID="{3F5EEF27-4DDB-984D-A471-4E92B09625E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39EC933-9847-5544-9D8C-07A95CCAD68F}" type="pres">
      <dgm:prSet presAssocID="{857221EE-CF6D-AF4A-ADB3-97D5129BBD0A}" presName="hierRoot1" presStyleCnt="0">
        <dgm:presLayoutVars>
          <dgm:hierBranch val="init"/>
        </dgm:presLayoutVars>
      </dgm:prSet>
      <dgm:spPr/>
    </dgm:pt>
    <dgm:pt modelId="{B7A81D6B-4F8E-6A4E-B154-9189E8D446B0}" type="pres">
      <dgm:prSet presAssocID="{857221EE-CF6D-AF4A-ADB3-97D5129BBD0A}" presName="rootComposite1" presStyleCnt="0"/>
      <dgm:spPr/>
    </dgm:pt>
    <dgm:pt modelId="{2B9BCB05-1021-F940-AF47-C9ABB8C1327F}" type="pres">
      <dgm:prSet presAssocID="{857221EE-CF6D-AF4A-ADB3-97D5129BBD0A}" presName="rootText1" presStyleLbl="node0" presStyleIdx="0" presStyleCnt="1" custScaleX="66711" custScaleY="65813" custLinFactNeighborX="1782">
        <dgm:presLayoutVars>
          <dgm:chPref val="3"/>
        </dgm:presLayoutVars>
      </dgm:prSet>
      <dgm:spPr/>
    </dgm:pt>
    <dgm:pt modelId="{6FC4B5A0-A096-0247-B570-82AC0F51869B}" type="pres">
      <dgm:prSet presAssocID="{857221EE-CF6D-AF4A-ADB3-97D5129BBD0A}" presName="rootConnector1" presStyleLbl="node1" presStyleIdx="0" presStyleCnt="0"/>
      <dgm:spPr/>
    </dgm:pt>
    <dgm:pt modelId="{73886DD9-9658-A143-A234-B894849ABFAC}" type="pres">
      <dgm:prSet presAssocID="{857221EE-CF6D-AF4A-ADB3-97D5129BBD0A}" presName="hierChild2" presStyleCnt="0"/>
      <dgm:spPr/>
    </dgm:pt>
    <dgm:pt modelId="{2DD66DAD-B523-904D-BA14-43657A4808FD}" type="pres">
      <dgm:prSet presAssocID="{B23792DC-2153-624E-830D-CAA7F16CA9EB}" presName="Name37" presStyleLbl="parChTrans1D2" presStyleIdx="0" presStyleCnt="2"/>
      <dgm:spPr/>
    </dgm:pt>
    <dgm:pt modelId="{D979C7FE-3988-1040-B23A-5008C8D38685}" type="pres">
      <dgm:prSet presAssocID="{41289187-A6F5-AD40-BB1A-AB2176D94B6A}" presName="hierRoot2" presStyleCnt="0">
        <dgm:presLayoutVars>
          <dgm:hierBranch val="init"/>
        </dgm:presLayoutVars>
      </dgm:prSet>
      <dgm:spPr/>
    </dgm:pt>
    <dgm:pt modelId="{A1BA87E7-6B42-8148-94B9-6B1CAC6A5651}" type="pres">
      <dgm:prSet presAssocID="{41289187-A6F5-AD40-BB1A-AB2176D94B6A}" presName="rootComposite" presStyleCnt="0"/>
      <dgm:spPr/>
    </dgm:pt>
    <dgm:pt modelId="{B5192114-C0B1-2142-98E3-1CDC98881A0E}" type="pres">
      <dgm:prSet presAssocID="{41289187-A6F5-AD40-BB1A-AB2176D94B6A}" presName="rootText" presStyleLbl="node2" presStyleIdx="0" presStyleCnt="2" custScaleX="90057" custScaleY="65813" custLinFactNeighborX="-30693">
        <dgm:presLayoutVars>
          <dgm:chPref val="3"/>
        </dgm:presLayoutVars>
      </dgm:prSet>
      <dgm:spPr/>
    </dgm:pt>
    <dgm:pt modelId="{13A7397D-236C-F240-A322-7782216F3DDF}" type="pres">
      <dgm:prSet presAssocID="{41289187-A6F5-AD40-BB1A-AB2176D94B6A}" presName="rootConnector" presStyleLbl="node2" presStyleIdx="0" presStyleCnt="2"/>
      <dgm:spPr/>
    </dgm:pt>
    <dgm:pt modelId="{47EAF065-5A61-7F48-B161-2247BD983801}" type="pres">
      <dgm:prSet presAssocID="{41289187-A6F5-AD40-BB1A-AB2176D94B6A}" presName="hierChild4" presStyleCnt="0"/>
      <dgm:spPr/>
    </dgm:pt>
    <dgm:pt modelId="{D5240B20-7001-5F4E-9870-558F06568AF3}" type="pres">
      <dgm:prSet presAssocID="{41289187-A6F5-AD40-BB1A-AB2176D94B6A}" presName="hierChild5" presStyleCnt="0"/>
      <dgm:spPr/>
    </dgm:pt>
    <dgm:pt modelId="{8B5B5FD5-0414-1E41-84FC-D4BCFFC179CB}" type="pres">
      <dgm:prSet presAssocID="{B6B159EC-1BFC-F64D-9C23-E67C65F24FAB}" presName="Name37" presStyleLbl="parChTrans1D2" presStyleIdx="1" presStyleCnt="2"/>
      <dgm:spPr/>
    </dgm:pt>
    <dgm:pt modelId="{8EF56295-07B0-5047-AA7B-AC1EF775CFDF}" type="pres">
      <dgm:prSet presAssocID="{111B2C59-183C-654C-B1CA-E2FB242CAE71}" presName="hierRoot2" presStyleCnt="0">
        <dgm:presLayoutVars>
          <dgm:hierBranch val="init"/>
        </dgm:presLayoutVars>
      </dgm:prSet>
      <dgm:spPr/>
    </dgm:pt>
    <dgm:pt modelId="{B6AD3EF4-08EA-9544-AF45-590A0BEE846B}" type="pres">
      <dgm:prSet presAssocID="{111B2C59-183C-654C-B1CA-E2FB242CAE71}" presName="rootComposite" presStyleCnt="0"/>
      <dgm:spPr/>
    </dgm:pt>
    <dgm:pt modelId="{21F2077A-45FF-1F45-9437-4A98794E8810}" type="pres">
      <dgm:prSet presAssocID="{111B2C59-183C-654C-B1CA-E2FB242CAE71}" presName="rootText" presStyleLbl="node2" presStyleIdx="1" presStyleCnt="2" custScaleX="90057" custScaleY="65813" custLinFactNeighborX="31480">
        <dgm:presLayoutVars>
          <dgm:chPref val="3"/>
        </dgm:presLayoutVars>
      </dgm:prSet>
      <dgm:spPr/>
    </dgm:pt>
    <dgm:pt modelId="{75494201-BAA0-7247-9F0A-C256AC0DA096}" type="pres">
      <dgm:prSet presAssocID="{111B2C59-183C-654C-B1CA-E2FB242CAE71}" presName="rootConnector" presStyleLbl="node2" presStyleIdx="1" presStyleCnt="2"/>
      <dgm:spPr/>
    </dgm:pt>
    <dgm:pt modelId="{B025438C-C346-8D46-851C-3CE5B0292EB9}" type="pres">
      <dgm:prSet presAssocID="{111B2C59-183C-654C-B1CA-E2FB242CAE71}" presName="hierChild4" presStyleCnt="0"/>
      <dgm:spPr/>
    </dgm:pt>
    <dgm:pt modelId="{96FF7E39-B1D4-BD4D-9120-EA266C8F146C}" type="pres">
      <dgm:prSet presAssocID="{111B2C59-183C-654C-B1CA-E2FB242CAE71}" presName="hierChild5" presStyleCnt="0"/>
      <dgm:spPr/>
    </dgm:pt>
    <dgm:pt modelId="{FB598A5E-8AFC-5D4E-A626-45273F2EFF24}" type="pres">
      <dgm:prSet presAssocID="{857221EE-CF6D-AF4A-ADB3-97D5129BBD0A}" presName="hierChild3" presStyleCnt="0"/>
      <dgm:spPr/>
    </dgm:pt>
  </dgm:ptLst>
  <dgm:cxnLst>
    <dgm:cxn modelId="{CA89D310-A03B-3C41-802A-653D36057FE5}" type="presOf" srcId="{B6B159EC-1BFC-F64D-9C23-E67C65F24FAB}" destId="{8B5B5FD5-0414-1E41-84FC-D4BCFFC179CB}" srcOrd="0" destOrd="0" presId="urn:microsoft.com/office/officeart/2005/8/layout/orgChart1"/>
    <dgm:cxn modelId="{8ABA0A6E-DA60-5A41-A05C-9397F2C968BB}" type="presOf" srcId="{857221EE-CF6D-AF4A-ADB3-97D5129BBD0A}" destId="{2B9BCB05-1021-F940-AF47-C9ABB8C1327F}" srcOrd="0" destOrd="0" presId="urn:microsoft.com/office/officeart/2005/8/layout/orgChart1"/>
    <dgm:cxn modelId="{B2B0B670-EB72-6045-B10F-FD88B3914FE9}" type="presOf" srcId="{111B2C59-183C-654C-B1CA-E2FB242CAE71}" destId="{75494201-BAA0-7247-9F0A-C256AC0DA096}" srcOrd="1" destOrd="0" presId="urn:microsoft.com/office/officeart/2005/8/layout/orgChart1"/>
    <dgm:cxn modelId="{A1D09377-5C95-3841-ABAF-1C2A5E1B46C7}" type="presOf" srcId="{111B2C59-183C-654C-B1CA-E2FB242CAE71}" destId="{21F2077A-45FF-1F45-9437-4A98794E8810}" srcOrd="0" destOrd="0" presId="urn:microsoft.com/office/officeart/2005/8/layout/orgChart1"/>
    <dgm:cxn modelId="{AA8DA088-0407-D648-9AA4-29A36F4C012A}" srcId="{3F5EEF27-4DDB-984D-A471-4E92B09625EF}" destId="{857221EE-CF6D-AF4A-ADB3-97D5129BBD0A}" srcOrd="0" destOrd="0" parTransId="{CC2C5CA3-26C0-5A4C-BE90-6292DC0998FE}" sibTransId="{79D6A531-7798-DB4D-B58E-5EA2822ABC53}"/>
    <dgm:cxn modelId="{B38900A5-31BB-EC42-86BC-3B920AF2E18A}" type="presOf" srcId="{857221EE-CF6D-AF4A-ADB3-97D5129BBD0A}" destId="{6FC4B5A0-A096-0247-B570-82AC0F51869B}" srcOrd="1" destOrd="0" presId="urn:microsoft.com/office/officeart/2005/8/layout/orgChart1"/>
    <dgm:cxn modelId="{B3C739AF-82B9-9B4B-8C79-0561646C6281}" type="presOf" srcId="{B23792DC-2153-624E-830D-CAA7F16CA9EB}" destId="{2DD66DAD-B523-904D-BA14-43657A4808FD}" srcOrd="0" destOrd="0" presId="urn:microsoft.com/office/officeart/2005/8/layout/orgChart1"/>
    <dgm:cxn modelId="{4DA5D9BE-303E-2F47-A6EE-EC0483C31482}" type="presOf" srcId="{3F5EEF27-4DDB-984D-A471-4E92B09625EF}" destId="{6B788A35-9324-324F-8F9F-97AE15E30074}" srcOrd="0" destOrd="0" presId="urn:microsoft.com/office/officeart/2005/8/layout/orgChart1"/>
    <dgm:cxn modelId="{1CF406C5-8F19-4948-A0D7-8B1A73A94191}" srcId="{857221EE-CF6D-AF4A-ADB3-97D5129BBD0A}" destId="{41289187-A6F5-AD40-BB1A-AB2176D94B6A}" srcOrd="0" destOrd="0" parTransId="{B23792DC-2153-624E-830D-CAA7F16CA9EB}" sibTransId="{066FA90E-C71A-3341-9CF7-6A5F515A04FE}"/>
    <dgm:cxn modelId="{09E5B5C7-C213-6342-BF92-5A8F140DF773}" type="presOf" srcId="{41289187-A6F5-AD40-BB1A-AB2176D94B6A}" destId="{B5192114-C0B1-2142-98E3-1CDC98881A0E}" srcOrd="0" destOrd="0" presId="urn:microsoft.com/office/officeart/2005/8/layout/orgChart1"/>
    <dgm:cxn modelId="{424F6FE0-DC92-C447-9BA2-49BD17F42DC1}" srcId="{857221EE-CF6D-AF4A-ADB3-97D5129BBD0A}" destId="{111B2C59-183C-654C-B1CA-E2FB242CAE71}" srcOrd="1" destOrd="0" parTransId="{B6B159EC-1BFC-F64D-9C23-E67C65F24FAB}" sibTransId="{4B110D8F-87A7-A846-9450-29C218A1ABF6}"/>
    <dgm:cxn modelId="{617C17E9-181D-D747-BEB3-FF1726D31B56}" type="presOf" srcId="{41289187-A6F5-AD40-BB1A-AB2176D94B6A}" destId="{13A7397D-236C-F240-A322-7782216F3DDF}" srcOrd="1" destOrd="0" presId="urn:microsoft.com/office/officeart/2005/8/layout/orgChart1"/>
    <dgm:cxn modelId="{9E10D7FB-B915-894E-A9DD-0D75170C6AF3}" type="presParOf" srcId="{6B788A35-9324-324F-8F9F-97AE15E30074}" destId="{C39EC933-9847-5544-9D8C-07A95CCAD68F}" srcOrd="0" destOrd="0" presId="urn:microsoft.com/office/officeart/2005/8/layout/orgChart1"/>
    <dgm:cxn modelId="{35C72312-C66C-5448-A0B0-5F32778DB827}" type="presParOf" srcId="{C39EC933-9847-5544-9D8C-07A95CCAD68F}" destId="{B7A81D6B-4F8E-6A4E-B154-9189E8D446B0}" srcOrd="0" destOrd="0" presId="urn:microsoft.com/office/officeart/2005/8/layout/orgChart1"/>
    <dgm:cxn modelId="{EC096E92-EAA3-C144-B1ED-7DCE90F7EDCE}" type="presParOf" srcId="{B7A81D6B-4F8E-6A4E-B154-9189E8D446B0}" destId="{2B9BCB05-1021-F940-AF47-C9ABB8C1327F}" srcOrd="0" destOrd="0" presId="urn:microsoft.com/office/officeart/2005/8/layout/orgChart1"/>
    <dgm:cxn modelId="{DA6FDE1E-90B3-8044-961D-3799E4F2AEB7}" type="presParOf" srcId="{B7A81D6B-4F8E-6A4E-B154-9189E8D446B0}" destId="{6FC4B5A0-A096-0247-B570-82AC0F51869B}" srcOrd="1" destOrd="0" presId="urn:microsoft.com/office/officeart/2005/8/layout/orgChart1"/>
    <dgm:cxn modelId="{090AC728-4622-BC49-A297-45DB00987F34}" type="presParOf" srcId="{C39EC933-9847-5544-9D8C-07A95CCAD68F}" destId="{73886DD9-9658-A143-A234-B894849ABFAC}" srcOrd="1" destOrd="0" presId="urn:microsoft.com/office/officeart/2005/8/layout/orgChart1"/>
    <dgm:cxn modelId="{CCFFAABC-D522-F347-B9E3-92041F3BFA05}" type="presParOf" srcId="{73886DD9-9658-A143-A234-B894849ABFAC}" destId="{2DD66DAD-B523-904D-BA14-43657A4808FD}" srcOrd="0" destOrd="0" presId="urn:microsoft.com/office/officeart/2005/8/layout/orgChart1"/>
    <dgm:cxn modelId="{47BC6342-E584-2546-A999-B3A7DD99BDB8}" type="presParOf" srcId="{73886DD9-9658-A143-A234-B894849ABFAC}" destId="{D979C7FE-3988-1040-B23A-5008C8D38685}" srcOrd="1" destOrd="0" presId="urn:microsoft.com/office/officeart/2005/8/layout/orgChart1"/>
    <dgm:cxn modelId="{0BBE2E98-F7AB-B54D-954E-A40040EE43C0}" type="presParOf" srcId="{D979C7FE-3988-1040-B23A-5008C8D38685}" destId="{A1BA87E7-6B42-8148-94B9-6B1CAC6A5651}" srcOrd="0" destOrd="0" presId="urn:microsoft.com/office/officeart/2005/8/layout/orgChart1"/>
    <dgm:cxn modelId="{DE3912D6-12EC-2146-8007-0D1ABA31C9C1}" type="presParOf" srcId="{A1BA87E7-6B42-8148-94B9-6B1CAC6A5651}" destId="{B5192114-C0B1-2142-98E3-1CDC98881A0E}" srcOrd="0" destOrd="0" presId="urn:microsoft.com/office/officeart/2005/8/layout/orgChart1"/>
    <dgm:cxn modelId="{63C1E4E6-2DC0-FA4A-8427-40FD16165DA9}" type="presParOf" srcId="{A1BA87E7-6B42-8148-94B9-6B1CAC6A5651}" destId="{13A7397D-236C-F240-A322-7782216F3DDF}" srcOrd="1" destOrd="0" presId="urn:microsoft.com/office/officeart/2005/8/layout/orgChart1"/>
    <dgm:cxn modelId="{DADA46E5-2509-0B4B-9B28-F8BDA8591693}" type="presParOf" srcId="{D979C7FE-3988-1040-B23A-5008C8D38685}" destId="{47EAF065-5A61-7F48-B161-2247BD983801}" srcOrd="1" destOrd="0" presId="urn:microsoft.com/office/officeart/2005/8/layout/orgChart1"/>
    <dgm:cxn modelId="{9E9E2939-F238-EC45-8EE7-C926477F6A21}" type="presParOf" srcId="{D979C7FE-3988-1040-B23A-5008C8D38685}" destId="{D5240B20-7001-5F4E-9870-558F06568AF3}" srcOrd="2" destOrd="0" presId="urn:microsoft.com/office/officeart/2005/8/layout/orgChart1"/>
    <dgm:cxn modelId="{C1396D80-951D-EB44-90AE-AD210BD95F9C}" type="presParOf" srcId="{73886DD9-9658-A143-A234-B894849ABFAC}" destId="{8B5B5FD5-0414-1E41-84FC-D4BCFFC179CB}" srcOrd="2" destOrd="0" presId="urn:microsoft.com/office/officeart/2005/8/layout/orgChart1"/>
    <dgm:cxn modelId="{EF63618F-C2EF-AA4D-872D-17A703C604AE}" type="presParOf" srcId="{73886DD9-9658-A143-A234-B894849ABFAC}" destId="{8EF56295-07B0-5047-AA7B-AC1EF775CFDF}" srcOrd="3" destOrd="0" presId="urn:microsoft.com/office/officeart/2005/8/layout/orgChart1"/>
    <dgm:cxn modelId="{0A51A42A-E803-004A-AC1A-BAB0CF40F82C}" type="presParOf" srcId="{8EF56295-07B0-5047-AA7B-AC1EF775CFDF}" destId="{B6AD3EF4-08EA-9544-AF45-590A0BEE846B}" srcOrd="0" destOrd="0" presId="urn:microsoft.com/office/officeart/2005/8/layout/orgChart1"/>
    <dgm:cxn modelId="{385797F3-5848-D54F-AAE2-09162E4D5C12}" type="presParOf" srcId="{B6AD3EF4-08EA-9544-AF45-590A0BEE846B}" destId="{21F2077A-45FF-1F45-9437-4A98794E8810}" srcOrd="0" destOrd="0" presId="urn:microsoft.com/office/officeart/2005/8/layout/orgChart1"/>
    <dgm:cxn modelId="{91BF0D37-A405-014E-9169-B4C4FB3AB134}" type="presParOf" srcId="{B6AD3EF4-08EA-9544-AF45-590A0BEE846B}" destId="{75494201-BAA0-7247-9F0A-C256AC0DA096}" srcOrd="1" destOrd="0" presId="urn:microsoft.com/office/officeart/2005/8/layout/orgChart1"/>
    <dgm:cxn modelId="{0BACD443-CCB4-DF4A-9512-7B3F4E0DC257}" type="presParOf" srcId="{8EF56295-07B0-5047-AA7B-AC1EF775CFDF}" destId="{B025438C-C346-8D46-851C-3CE5B0292EB9}" srcOrd="1" destOrd="0" presId="urn:microsoft.com/office/officeart/2005/8/layout/orgChart1"/>
    <dgm:cxn modelId="{1EAFE3E8-01A3-0841-8802-65FEC776ED81}" type="presParOf" srcId="{8EF56295-07B0-5047-AA7B-AC1EF775CFDF}" destId="{96FF7E39-B1D4-BD4D-9120-EA266C8F146C}" srcOrd="2" destOrd="0" presId="urn:microsoft.com/office/officeart/2005/8/layout/orgChart1"/>
    <dgm:cxn modelId="{62637521-7401-5149-A80F-388D502FFB21}" type="presParOf" srcId="{C39EC933-9847-5544-9D8C-07A95CCAD68F}" destId="{FB598A5E-8AFC-5D4E-A626-45273F2EFF2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chemeClr val="accent1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AF255085-62CD-5E41-91B8-2ABDA9FB96FC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gm:t>
    </dgm:pt>
    <dgm:pt modelId="{52A985CF-44B7-A34F-BDB9-825091147DDB}" type="parTrans" cxnId="{1ACBE6E6-A923-5E4B-8A45-183DA876B96B}">
      <dgm:prSet/>
      <dgm:spPr/>
      <dgm:t>
        <a:bodyPr/>
        <a:lstStyle/>
        <a:p>
          <a:endParaRPr lang="en-US"/>
        </a:p>
      </dgm:t>
    </dgm:pt>
    <dgm:pt modelId="{6DA3729C-406D-4D41-8706-09943727DDFE}" type="sibTrans" cxnId="{1ACBE6E6-A923-5E4B-8A45-183DA876B96B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chemeClr val="accent1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A012AAC-9FE7-2B4B-BDE2-043A9F3A3204}" type="pres">
      <dgm:prSet presAssocID="{AF255085-62CD-5E41-91B8-2ABDA9FB96F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6C14B48-1AAD-A04B-8570-5F3840C94AA0}" type="pres">
      <dgm:prSet presAssocID="{6DA3729C-406D-4D41-8706-09943727DDFE}" presName="spacer" presStyleCnt="0"/>
      <dgm:spPr/>
    </dgm:pt>
    <dgm:pt modelId="{A83473DE-CF61-184E-8649-90BE423A33E4}" type="pres">
      <dgm:prSet presAssocID="{D038035D-5996-2444-BC35-BDF1C070720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4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1ACBE6E6-A923-5E4B-8A45-183DA876B96B}" srcId="{86B1F3D8-D957-B14D-87E1-B0D1D6D72F90}" destId="{AF255085-62CD-5E41-91B8-2ABDA9FB96FC}" srcOrd="3" destOrd="0" parTransId="{52A985CF-44B7-A34F-BDB9-825091147DDB}" sibTransId="{6DA3729C-406D-4D41-8706-09943727DDFE}"/>
    <dgm:cxn modelId="{7438DBEF-6373-DB4F-AB8B-175B5F107E98}" type="presOf" srcId="{AF255085-62CD-5E41-91B8-2ABDA9FB96FC}" destId="{AA012AAC-9FE7-2B4B-BDE2-043A9F3A3204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F7E548A1-8F45-254F-AD74-D301255492A2}" type="presParOf" srcId="{D80DA091-FED0-1B4D-827F-FFA5C4DA7BE3}" destId="{AA012AAC-9FE7-2B4B-BDE2-043A9F3A3204}" srcOrd="6" destOrd="0" presId="urn:microsoft.com/office/officeart/2005/8/layout/vList2"/>
    <dgm:cxn modelId="{C223EE70-43C0-F54B-968E-C15489A5A833}" type="presParOf" srcId="{D80DA091-FED0-1B4D-827F-FFA5C4DA7BE3}" destId="{76C14B48-1AAD-A04B-8570-5F3840C94AA0}" srcOrd="7" destOrd="0" presId="urn:microsoft.com/office/officeart/2005/8/layout/vList2"/>
    <dgm:cxn modelId="{750AA3A1-7716-ED4D-94C8-BA2C9828B361}" type="presParOf" srcId="{D80DA091-FED0-1B4D-827F-FFA5C4DA7BE3}" destId="{A83473DE-CF61-184E-8649-90BE423A33E4}" srcOrd="8" destOrd="0" presId="urn:microsoft.com/office/officeart/2005/8/layout/vList2"/>
  </dgm:cxnLst>
  <dgm:bg>
    <a:solidFill>
      <a:schemeClr val="accent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Organizations need to continuously adapt and change in response to changing business environment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is an iterative and incremental approach to project management that adapts to uncertain, complex and changing needs</a:t>
          </a: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Being Agile is a mindset based on Values and principles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In Agile project management approach, the project is delivered in a series of “Iterations”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approaches embrace change, Scope can vary within the project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3044419"/>
        <a:ext cx="8525612" cy="6271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A5E4C1-A1AD-B34A-B69E-67049148A091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Our highest priority is to satisfy the customer through early and continuous delivery of valuable software.</a:t>
          </a:r>
        </a:p>
      </dsp:txBody>
      <dsp:txXfrm rot="-5400000">
        <a:off x="1629986" y="119537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Welcome changing requirements, even late in development. Agile processes harness change for the customer’s competitive advantage.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008874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2</a:t>
          </a:r>
        </a:p>
      </dsp:txBody>
      <dsp:txXfrm>
        <a:off x="1034359" y="921666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Deliver working software frequently, from a couple of weeks to a couple of months, with a preference to the shorter timescale.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898211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3</a:t>
          </a:r>
        </a:p>
      </dsp:txBody>
      <dsp:txXfrm>
        <a:off x="1034359" y="1811003"/>
        <a:ext cx="565058" cy="785851"/>
      </dsp:txXfrm>
    </dsp:sp>
    <dsp:sp modelId="{98371DFF-1ACC-A544-BF53-43D9A2800BFB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Business people and developers must work together daily throughout the project.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4B759107-DC9F-844F-B736-CB68C055B14A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4</a:t>
          </a:r>
        </a:p>
      </dsp:txBody>
      <dsp:txXfrm>
        <a:off x="1034359" y="2700341"/>
        <a:ext cx="565058" cy="7858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7274F-203A-F749-921F-7CF2BF100928}">
      <dsp:nvSpPr>
        <dsp:cNvPr id="0" name=""/>
        <dsp:cNvSpPr/>
      </dsp:nvSpPr>
      <dsp:spPr>
        <a:xfrm rot="5400000">
          <a:off x="5703335" y="-3940419"/>
          <a:ext cx="677590" cy="873134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Build projects around motivated individuals. Give them the environment and the support they need, and trust them to get the job done.</a:t>
          </a:r>
        </a:p>
      </dsp:txBody>
      <dsp:txXfrm rot="-5400000">
        <a:off x="1676456" y="119537"/>
        <a:ext cx="8698272" cy="611436"/>
      </dsp:txXfrm>
    </dsp:sp>
    <dsp:sp modelId="{77B32D68-586F-234D-8D4E-EC340F182880}">
      <dsp:nvSpPr>
        <dsp:cNvPr id="0" name=""/>
        <dsp:cNvSpPr/>
      </dsp:nvSpPr>
      <dsp:spPr>
        <a:xfrm>
          <a:off x="997541" y="1760"/>
          <a:ext cx="67891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5</a:t>
          </a:r>
        </a:p>
      </dsp:txBody>
      <dsp:txXfrm>
        <a:off x="1030683" y="34902"/>
        <a:ext cx="612630" cy="780703"/>
      </dsp:txXfrm>
    </dsp:sp>
    <dsp:sp modelId="{CCA5E4C1-A1AD-B34A-B69E-67049148A091}">
      <dsp:nvSpPr>
        <dsp:cNvPr id="0" name=""/>
        <dsp:cNvSpPr/>
      </dsp:nvSpPr>
      <dsp:spPr>
        <a:xfrm rot="5400000">
          <a:off x="567072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most efficient and effective method of conveying information to and within a development team is face-to-face conversation.</a:t>
          </a:r>
        </a:p>
      </dsp:txBody>
      <dsp:txXfrm rot="-5400000">
        <a:off x="1623736" y="1008874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99754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6</a:t>
          </a:r>
        </a:p>
      </dsp:txBody>
      <dsp:txXfrm>
        <a:off x="1028109" y="921666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072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Working software is the primary measure of progress.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1898211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99754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7</a:t>
          </a:r>
        </a:p>
      </dsp:txBody>
      <dsp:txXfrm>
        <a:off x="1028109" y="1811003"/>
        <a:ext cx="565058" cy="785851"/>
      </dsp:txXfrm>
    </dsp:sp>
    <dsp:sp modelId="{BEB6A192-A34D-424F-9849-CEED690A985C}">
      <dsp:nvSpPr>
        <dsp:cNvPr id="0" name=""/>
        <dsp:cNvSpPr/>
      </dsp:nvSpPr>
      <dsp:spPr>
        <a:xfrm rot="5400000">
          <a:off x="567072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Agile processes promote sustainable development. The sponsors, developers, and users should be able to maintain constant pace indefinitely.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3736" y="2787549"/>
        <a:ext cx="8738492" cy="611436"/>
      </dsp:txXfrm>
    </dsp:sp>
    <dsp:sp modelId="{B194580A-FC07-0243-BD13-3CE437B54A7A}">
      <dsp:nvSpPr>
        <dsp:cNvPr id="0" name=""/>
        <dsp:cNvSpPr/>
      </dsp:nvSpPr>
      <dsp:spPr>
        <a:xfrm>
          <a:off x="99754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8</a:t>
          </a:r>
        </a:p>
      </dsp:txBody>
      <dsp:txXfrm>
        <a:off x="1028109" y="2700341"/>
        <a:ext cx="565058" cy="7858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2A4FE7-8FA7-EC4C-9771-32DF8259BF04}">
      <dsp:nvSpPr>
        <dsp:cNvPr id="0" name=""/>
        <dsp:cNvSpPr/>
      </dsp:nvSpPr>
      <dsp:spPr>
        <a:xfrm rot="5400000">
          <a:off x="5676975" y="-3960529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Continuous attention to technical excellence and good design enhances agility.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119537"/>
        <a:ext cx="8738492" cy="611436"/>
      </dsp:txXfrm>
    </dsp:sp>
    <dsp:sp modelId="{1C2A834F-F692-2140-9C13-A69652DE24B4}">
      <dsp:nvSpPr>
        <dsp:cNvPr id="0" name=""/>
        <dsp:cNvSpPr/>
      </dsp:nvSpPr>
      <dsp:spPr>
        <a:xfrm>
          <a:off x="1003791" y="1760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9</a:t>
          </a:r>
          <a:endParaRPr lang="en-US" sz="2000" kern="1200" dirty="0"/>
        </a:p>
      </dsp:txBody>
      <dsp:txXfrm>
        <a:off x="1034359" y="32328"/>
        <a:ext cx="565058" cy="785851"/>
      </dsp:txXfrm>
    </dsp:sp>
    <dsp:sp modelId="{86F490A3-067F-674F-98B7-2C02048B0226}">
      <dsp:nvSpPr>
        <dsp:cNvPr id="0" name=""/>
        <dsp:cNvSpPr/>
      </dsp:nvSpPr>
      <dsp:spPr>
        <a:xfrm rot="5400000">
          <a:off x="5676975" y="-3071192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Simplicity--the art of maximizing the amount of work not done–is essential.</a:t>
          </a:r>
          <a:endParaRPr lang="en-US" sz="1600" kern="1200" dirty="0">
            <a:solidFill>
              <a:srgbClr val="2D3956"/>
            </a:solidFill>
            <a:latin typeface="Times New Roman" panose="02020603050405020304" pitchFamily="18" charset="0"/>
            <a:ea typeface="Times New Roman"/>
            <a:cs typeface="Times New Roman" panose="02020603050405020304" pitchFamily="18" charset="0"/>
            <a:sym typeface="Times New Roman"/>
          </a:endParaRPr>
        </a:p>
      </dsp:txBody>
      <dsp:txXfrm rot="-5400000">
        <a:off x="1629986" y="1008874"/>
        <a:ext cx="8738492" cy="611436"/>
      </dsp:txXfrm>
    </dsp:sp>
    <dsp:sp modelId="{101A68B2-F6C1-8743-A29B-461CF7942802}">
      <dsp:nvSpPr>
        <dsp:cNvPr id="0" name=""/>
        <dsp:cNvSpPr/>
      </dsp:nvSpPr>
      <dsp:spPr>
        <a:xfrm>
          <a:off x="1003791" y="891098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rPr>
            <a:t>10</a:t>
          </a:r>
        </a:p>
      </dsp:txBody>
      <dsp:txXfrm>
        <a:off x="1034359" y="921666"/>
        <a:ext cx="565058" cy="785851"/>
      </dsp:txXfrm>
    </dsp:sp>
    <dsp:sp modelId="{CCA5E4C1-A1AD-B34A-B69E-67049148A091}">
      <dsp:nvSpPr>
        <dsp:cNvPr id="0" name=""/>
        <dsp:cNvSpPr/>
      </dsp:nvSpPr>
      <dsp:spPr>
        <a:xfrm rot="5400000">
          <a:off x="5676975" y="-2181855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The best architectures, requirements, and designs emerge from self-organizing teams.</a:t>
          </a:r>
        </a:p>
      </dsp:txBody>
      <dsp:txXfrm rot="-5400000">
        <a:off x="1629986" y="1898211"/>
        <a:ext cx="8738492" cy="611436"/>
      </dsp:txXfrm>
    </dsp:sp>
    <dsp:sp modelId="{06D164AA-5DBD-E84C-86D7-730E584D7D51}">
      <dsp:nvSpPr>
        <dsp:cNvPr id="0" name=""/>
        <dsp:cNvSpPr/>
      </dsp:nvSpPr>
      <dsp:spPr>
        <a:xfrm>
          <a:off x="1003791" y="1780435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11</a:t>
          </a:r>
          <a:endParaRPr lang="en-US" sz="2000" kern="1200" dirty="0"/>
        </a:p>
      </dsp:txBody>
      <dsp:txXfrm>
        <a:off x="1034359" y="1811003"/>
        <a:ext cx="565058" cy="785851"/>
      </dsp:txXfrm>
    </dsp:sp>
    <dsp:sp modelId="{41CE875A-B0C1-0A4A-9715-E3957ED35113}">
      <dsp:nvSpPr>
        <dsp:cNvPr id="0" name=""/>
        <dsp:cNvSpPr/>
      </dsp:nvSpPr>
      <dsp:spPr>
        <a:xfrm rot="5400000">
          <a:off x="5676975" y="-1292517"/>
          <a:ext cx="677590" cy="87715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kern="1200" dirty="0"/>
            <a:t>At regular intervals, the team reflects on how to become more effective, then tunes and adjusts its behavior accordingly.</a:t>
          </a:r>
          <a:endParaRPr lang="en-US" sz="16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</dsp:txBody>
      <dsp:txXfrm rot="-5400000">
        <a:off x="1629986" y="2787549"/>
        <a:ext cx="8738492" cy="611436"/>
      </dsp:txXfrm>
    </dsp:sp>
    <dsp:sp modelId="{64725990-E65F-FB46-835B-5C9F8CA07E2B}">
      <dsp:nvSpPr>
        <dsp:cNvPr id="0" name=""/>
        <dsp:cNvSpPr/>
      </dsp:nvSpPr>
      <dsp:spPr>
        <a:xfrm>
          <a:off x="1003791" y="2669773"/>
          <a:ext cx="626194" cy="846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12</a:t>
          </a:r>
        </a:p>
      </dsp:txBody>
      <dsp:txXfrm>
        <a:off x="1034359" y="2700341"/>
        <a:ext cx="565058" cy="7858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76E259-DCBF-E84B-AA52-ABD7A051976A}">
      <dsp:nvSpPr>
        <dsp:cNvPr id="0" name=""/>
        <dsp:cNvSpPr/>
      </dsp:nvSpPr>
      <dsp:spPr>
        <a:xfrm>
          <a:off x="377904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Very </a:t>
          </a:r>
          <a:r>
            <a:rPr lang="en-US" sz="3500" kern="1200"/>
            <a:t>Short Feedback Loops</a:t>
          </a:r>
        </a:p>
      </dsp:txBody>
      <dsp:txXfrm>
        <a:off x="377904" y="329"/>
        <a:ext cx="3049934" cy="1829960"/>
      </dsp:txXfrm>
    </dsp:sp>
    <dsp:sp modelId="{FBBD3C8A-2880-9E4C-86E3-D4B81D69DC32}">
      <dsp:nvSpPr>
        <dsp:cNvPr id="0" name=""/>
        <dsp:cNvSpPr/>
      </dsp:nvSpPr>
      <dsp:spPr>
        <a:xfrm>
          <a:off x="3732832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Frequent Adaptation of Process </a:t>
          </a:r>
        </a:p>
      </dsp:txBody>
      <dsp:txXfrm>
        <a:off x="3732832" y="329"/>
        <a:ext cx="3049934" cy="1829960"/>
      </dsp:txXfrm>
    </dsp:sp>
    <dsp:sp modelId="{F9BC98E9-1913-C94C-89DE-C31622605AA2}">
      <dsp:nvSpPr>
        <dsp:cNvPr id="0" name=""/>
        <dsp:cNvSpPr/>
      </dsp:nvSpPr>
      <dsp:spPr>
        <a:xfrm>
          <a:off x="7087760" y="329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Reprioritization</a:t>
          </a:r>
        </a:p>
      </dsp:txBody>
      <dsp:txXfrm>
        <a:off x="7087760" y="329"/>
        <a:ext cx="3049934" cy="1829960"/>
      </dsp:txXfrm>
    </dsp:sp>
    <dsp:sp modelId="{365027D8-76BC-5544-AD5F-0450F0A74E32}">
      <dsp:nvSpPr>
        <dsp:cNvPr id="0" name=""/>
        <dsp:cNvSpPr/>
      </dsp:nvSpPr>
      <dsp:spPr>
        <a:xfrm>
          <a:off x="2055368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Regularly Updated Plans</a:t>
          </a:r>
        </a:p>
      </dsp:txBody>
      <dsp:txXfrm>
        <a:off x="2055368" y="2135283"/>
        <a:ext cx="3049934" cy="1829960"/>
      </dsp:txXfrm>
    </dsp:sp>
    <dsp:sp modelId="{F49CFAEB-32DF-824B-A0AA-A6B888C2ED6E}">
      <dsp:nvSpPr>
        <dsp:cNvPr id="0" name=""/>
        <dsp:cNvSpPr/>
      </dsp:nvSpPr>
      <dsp:spPr>
        <a:xfrm>
          <a:off x="5410296" y="2135283"/>
          <a:ext cx="3049934" cy="18299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Frequent Delivery</a:t>
          </a:r>
        </a:p>
      </dsp:txBody>
      <dsp:txXfrm>
        <a:off x="5410296" y="2135283"/>
        <a:ext cx="3049934" cy="18299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B5FD5-0414-1E41-84FC-D4BCFFC179CB}">
      <dsp:nvSpPr>
        <dsp:cNvPr id="0" name=""/>
        <dsp:cNvSpPr/>
      </dsp:nvSpPr>
      <dsp:spPr>
        <a:xfrm>
          <a:off x="5304864" y="869533"/>
          <a:ext cx="2250912" cy="5546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314"/>
              </a:lnTo>
              <a:lnTo>
                <a:pt x="2250912" y="277314"/>
              </a:lnTo>
              <a:lnTo>
                <a:pt x="2250912" y="554629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D66DAD-B523-904D-BA14-43657A4808FD}">
      <dsp:nvSpPr>
        <dsp:cNvPr id="0" name=""/>
        <dsp:cNvSpPr/>
      </dsp:nvSpPr>
      <dsp:spPr>
        <a:xfrm>
          <a:off x="2980608" y="869533"/>
          <a:ext cx="2324255" cy="554629"/>
        </a:xfrm>
        <a:custGeom>
          <a:avLst/>
          <a:gdLst/>
          <a:ahLst/>
          <a:cxnLst/>
          <a:rect l="0" t="0" r="0" b="0"/>
          <a:pathLst>
            <a:path>
              <a:moveTo>
                <a:pt x="2324255" y="0"/>
              </a:moveTo>
              <a:lnTo>
                <a:pt x="2324255" y="277314"/>
              </a:lnTo>
              <a:lnTo>
                <a:pt x="0" y="277314"/>
              </a:lnTo>
              <a:lnTo>
                <a:pt x="0" y="554629"/>
              </a:lnTo>
            </a:path>
          </a:pathLst>
        </a:custGeom>
        <a:noFill/>
        <a:ln w="12700" cap="flat" cmpd="sng" algn="ctr">
          <a:solidFill>
            <a:schemeClr val="bg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9BCB05-1021-F940-AF47-C9ABB8C1327F}">
      <dsp:nvSpPr>
        <dsp:cNvPr id="0" name=""/>
        <dsp:cNvSpPr/>
      </dsp:nvSpPr>
      <dsp:spPr>
        <a:xfrm>
          <a:off x="4423913" y="441"/>
          <a:ext cx="176190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Agile</a:t>
          </a:r>
        </a:p>
      </dsp:txBody>
      <dsp:txXfrm>
        <a:off x="4423913" y="441"/>
        <a:ext cx="1761900" cy="869091"/>
      </dsp:txXfrm>
    </dsp:sp>
    <dsp:sp modelId="{B5192114-C0B1-2142-98E3-1CDC98881A0E}">
      <dsp:nvSpPr>
        <dsp:cNvPr id="0" name=""/>
        <dsp:cNvSpPr/>
      </dsp:nvSpPr>
      <dsp:spPr>
        <a:xfrm>
          <a:off x="1791363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Iterative</a:t>
          </a:r>
        </a:p>
      </dsp:txBody>
      <dsp:txXfrm>
        <a:off x="1791363" y="1424163"/>
        <a:ext cx="2378490" cy="869091"/>
      </dsp:txXfrm>
    </dsp:sp>
    <dsp:sp modelId="{21F2077A-45FF-1F45-9437-4A98794E8810}">
      <dsp:nvSpPr>
        <dsp:cNvPr id="0" name=""/>
        <dsp:cNvSpPr/>
      </dsp:nvSpPr>
      <dsp:spPr>
        <a:xfrm>
          <a:off x="6366531" y="1424163"/>
          <a:ext cx="2378490" cy="86909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/>
            <a:t>Incremental</a:t>
          </a:r>
        </a:p>
      </dsp:txBody>
      <dsp:txXfrm>
        <a:off x="6366531" y="1424163"/>
        <a:ext cx="2378490" cy="86909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2321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Agile project management started slowly since 1970s but gained momentum from 2001 onwards after publishing “The Agile Manifesto”</a:t>
          </a:r>
          <a:endParaRPr lang="en-US" sz="1800" kern="1200" dirty="0"/>
        </a:p>
      </dsp:txBody>
      <dsp:txXfrm>
        <a:off x="33926" y="57139"/>
        <a:ext cx="8525612" cy="627128"/>
      </dsp:txXfrm>
    </dsp:sp>
    <dsp:sp modelId="{B14C813E-4D77-0749-AD3F-A45BCDC02E46}">
      <dsp:nvSpPr>
        <dsp:cNvPr id="0" name=""/>
        <dsp:cNvSpPr/>
      </dsp:nvSpPr>
      <dsp:spPr>
        <a:xfrm>
          <a:off x="0" y="77003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 Agile Manifesto has 4 values and 12 principles that focus on flexibility, faster delivery, and </a:t>
          </a:r>
          <a:r>
            <a:rPr lang="en-US" sz="1800" kern="120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customer collaboration</a:t>
          </a:r>
          <a:endParaRPr lang="en-US" sz="18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33926" y="803959"/>
        <a:ext cx="8525612" cy="627128"/>
      </dsp:txXfrm>
    </dsp:sp>
    <dsp:sp modelId="{E8F4ECC8-54C9-2B48-BD19-38CEA2E2AA21}">
      <dsp:nvSpPr>
        <dsp:cNvPr id="0" name=""/>
        <dsp:cNvSpPr/>
      </dsp:nvSpPr>
      <dsp:spPr>
        <a:xfrm>
          <a:off x="0" y="151685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There are many frameworks and methodologies following Agile Values and Principles (ex. Scrum, Kanban, XP) </a:t>
          </a:r>
        </a:p>
      </dsp:txBody>
      <dsp:txXfrm>
        <a:off x="33926" y="1550778"/>
        <a:ext cx="8525612" cy="627128"/>
      </dsp:txXfrm>
    </dsp:sp>
    <dsp:sp modelId="{AA012AAC-9FE7-2B4B-BDE2-043A9F3A3204}">
      <dsp:nvSpPr>
        <dsp:cNvPr id="0" name=""/>
        <dsp:cNvSpPr/>
      </dsp:nvSpPr>
      <dsp:spPr>
        <a:xfrm>
          <a:off x="0" y="2263672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Uncertainty in projects comes from lack of requirements clarity and/or solution clarity</a:t>
          </a:r>
        </a:p>
      </dsp:txBody>
      <dsp:txXfrm>
        <a:off x="33926" y="2297598"/>
        <a:ext cx="8525612" cy="627128"/>
      </dsp:txXfrm>
    </dsp:sp>
    <dsp:sp modelId="{A83473DE-CF61-184E-8649-90BE423A33E4}">
      <dsp:nvSpPr>
        <dsp:cNvPr id="0" name=""/>
        <dsp:cNvSpPr/>
      </dsp:nvSpPr>
      <dsp:spPr>
        <a:xfrm>
          <a:off x="0" y="3010493"/>
          <a:ext cx="8593464" cy="694980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select the suitable approach to manage the project based on degree of change and frequency of change</a:t>
          </a:r>
        </a:p>
      </dsp:txBody>
      <dsp:txXfrm>
        <a:off x="33926" y="3044419"/>
        <a:ext cx="8525612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523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300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9.sv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10" Type="http://schemas.openxmlformats.org/officeDocument/2006/relationships/image" Target="../media/image40.svg"/><Relationship Id="rId4" Type="http://schemas.openxmlformats.org/officeDocument/2006/relationships/image" Target="../media/image34.svg"/><Relationship Id="rId9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5.png"/><Relationship Id="rId5" Type="http://schemas.openxmlformats.org/officeDocument/2006/relationships/image" Target="../media/image16.pn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52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FUMNShU22w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ources.scrumalliance.org/Article/key-values-principles-agile-manifesto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hyperlink" Target="https://scrumguides.org/download.htm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PfMP©,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3462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604060" y="5869210"/>
            <a:ext cx="429514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Lecture 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2804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  <a:solidFill>
            <a:schemeClr val="bg1">
              <a:lumMod val="85000"/>
              <a:alpha val="87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84737" y="2293268"/>
            <a:ext cx="58672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History, principles, and values of agile approaches and the Agile Manifesto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72041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F874F7B-73F2-388F-253D-510885A371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6898495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238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349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Evolution of Agile Project Management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the four values and twelve principles of the Agile Manifesto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 the main agile project management frameworks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factors to select which project management lifecycle to use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57509" y="1526397"/>
            <a:ext cx="1191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940416"/>
            <a:ext cx="38913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of agile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544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6;p5">
            <a:extLst>
              <a:ext uri="{FF2B5EF4-FFF2-40B4-BE49-F238E27FC236}">
                <a16:creationId xmlns:a16="http://schemas.microsoft.com/office/drawing/2014/main" id="{BADEFB62-DA13-9122-E89A-AEB66F063BD0}"/>
              </a:ext>
            </a:extLst>
          </p:cNvPr>
          <p:cNvSpPr txBox="1"/>
          <p:nvPr/>
        </p:nvSpPr>
        <p:spPr>
          <a:xfrm>
            <a:off x="889000" y="2176144"/>
            <a:ext cx="10541000" cy="3046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Large scale projects existed thousands of years ago and were usually managed by the </a:t>
            </a:r>
            <a:r>
              <a:rPr lang="en-US" sz="24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Technical Engineer or Designer</a:t>
            </a: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0E9B557-5478-3256-A6DD-16A956214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28" y="4097231"/>
            <a:ext cx="2509512" cy="166255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8001BB-D1F5-D50D-9E93-76D6DA493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6996" y="3146454"/>
            <a:ext cx="2794472" cy="15649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002F1F-8E79-222B-F31A-5DACA0B5AA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8533" b="27945"/>
          <a:stretch/>
        </p:blipFill>
        <p:spPr>
          <a:xfrm>
            <a:off x="6216207" y="4097231"/>
            <a:ext cx="2509513" cy="166255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5004574-64F7-863C-C320-C8C59B3C95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93488" y="3146454"/>
            <a:ext cx="2509512" cy="166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/>
          <p:cNvSpPr/>
          <p:nvPr/>
        </p:nvSpPr>
        <p:spPr>
          <a:xfrm>
            <a:off x="6868633" y="2081466"/>
            <a:ext cx="51187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Most people consider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Manhattan Project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during WWII to be the first project to use “modern” project management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574F5D-6745-8C8A-F44C-298317A4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" y="3478303"/>
            <a:ext cx="6826171" cy="35479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19F884-B139-495C-0658-7B1354F2D8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6826172" cy="347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F6DCB9C8-6906-1E1A-A333-B9BB6C29FE1D}"/>
              </a:ext>
            </a:extLst>
          </p:cNvPr>
          <p:cNvSpPr txBox="1"/>
          <p:nvPr/>
        </p:nvSpPr>
        <p:spPr>
          <a:xfrm>
            <a:off x="889000" y="2176144"/>
            <a:ext cx="6113512" cy="563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Manhattan Project: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Four-years (1942-1946),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team of 130,000 personnel, and </a:t>
            </a:r>
          </a:p>
          <a:p>
            <a:pPr marL="490538" lvl="1" indent="-169863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Spent $2.2 billion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had a </a:t>
            </a:r>
            <a:r>
              <a:rPr lang="en-US" sz="22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Manager </a:t>
            </a: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a Technical Manager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used modern Project Management techniques as the Critical Path Method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09D8E7-D024-0047-79C0-72C1023B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6748" y="3730979"/>
            <a:ext cx="3139016" cy="21079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D567D77-50C3-2DCD-F4D6-CC04C80C0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748" y="1882438"/>
            <a:ext cx="3139016" cy="180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3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6;p5">
            <a:extLst>
              <a:ext uri="{FF2B5EF4-FFF2-40B4-BE49-F238E27FC236}">
                <a16:creationId xmlns:a16="http://schemas.microsoft.com/office/drawing/2014/main" id="{7F7196BC-C01E-39E0-0670-B7F8EFE2A263}"/>
              </a:ext>
            </a:extLst>
          </p:cNvPr>
          <p:cNvSpPr txBox="1"/>
          <p:nvPr/>
        </p:nvSpPr>
        <p:spPr>
          <a:xfrm>
            <a:off x="889000" y="2176144"/>
            <a:ext cx="4701309" cy="5324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Project Management Institute (PMI) is an international professional society for project managers was founded in 1969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first PMBOK® Guide published in 1996 in the US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2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PRINCE was released in 1989 and PRINCE2 in 1995 in the UK.</a:t>
            </a:r>
          </a:p>
          <a:p>
            <a:pPr marR="0" lvl="0" algn="l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C62B7E-AC88-3596-6524-54793BE3D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400" y="2101396"/>
            <a:ext cx="2082800" cy="15621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5E5AE94-D93E-93CF-0C85-E85890EC9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0195" y="2176144"/>
            <a:ext cx="23622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6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Characteristics of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5882065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4374561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4776634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4581497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5174512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5557054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5381448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4983570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72269" y="5264798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5381448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570226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FD6E66-8919-AC10-9125-A57EB18C0F32}"/>
              </a:ext>
            </a:extLst>
          </p:cNvPr>
          <p:cNvSpPr txBox="1">
            <a:spLocks/>
          </p:cNvSpPr>
          <p:nvPr/>
        </p:nvSpPr>
        <p:spPr>
          <a:xfrm>
            <a:off x="838200" y="156616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sz="2000" dirty="0"/>
              <a:t>Define requirements in a clear, complete, and detailed manner</a:t>
            </a:r>
          </a:p>
          <a:p>
            <a:pPr>
              <a:buClr>
                <a:schemeClr val="tx1"/>
              </a:buClr>
            </a:pPr>
            <a:r>
              <a:rPr lang="en-US" sz="2000" dirty="0"/>
              <a:t>Develop a detailed and complete plan  (from start to finish)</a:t>
            </a:r>
          </a:p>
          <a:p>
            <a:pPr>
              <a:buClr>
                <a:schemeClr val="tx1"/>
              </a:buClr>
            </a:pPr>
            <a:r>
              <a:rPr lang="en-US" sz="2000" dirty="0"/>
              <a:t>Follow the plan, monitor and manage changes</a:t>
            </a:r>
          </a:p>
          <a:p>
            <a:pPr>
              <a:buClr>
                <a:schemeClr val="tx1"/>
              </a:buClr>
              <a:tabLst>
                <a:tab pos="3994150" algn="l"/>
              </a:tabLst>
            </a:pPr>
            <a:r>
              <a:rPr lang="en-US" sz="2000" dirty="0"/>
              <a:t>Characteristics: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Plan-driven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Process heavy</a:t>
            </a:r>
          </a:p>
          <a:p>
            <a:pPr lvl="1">
              <a:buClr>
                <a:schemeClr val="tx1"/>
              </a:buClr>
            </a:pPr>
            <a:r>
              <a:rPr lang="en-US" sz="2000" dirty="0"/>
              <a:t>Documentation heavy</a:t>
            </a:r>
          </a:p>
          <a:p>
            <a:pPr>
              <a:buClr>
                <a:schemeClr val="bg1"/>
              </a:buClr>
            </a:pPr>
            <a:endParaRPr lang="ar-SA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As business needs kept emerging and due to the rise of the knowledge work, projects became more complex with high degree of uncertainty.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18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Traditional project management methodologies were rigid and inflexible leading to projects being: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Over budget,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Behind schedule, or </a:t>
            </a:r>
          </a:p>
          <a:p>
            <a:pPr marL="592138" marR="0" lvl="0" indent="-2206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Their outcomes became obsolete</a:t>
            </a:r>
          </a:p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5055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1970s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1980s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.there were efforts to bring flexibility into traditional project management as :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Introducing phases and rolling wave planning, </a:t>
            </a:r>
          </a:p>
          <a:p>
            <a:pPr marL="285750" lvl="4" indent="388938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Development of software development methodologies such as Rapid Application Development (RAD) and Adaptive Software Development (ASD). </a:t>
            </a:r>
          </a:p>
          <a:p>
            <a:pPr marL="19050" lvl="4" indent="225425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These methodologies emphasized the importance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flexibility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adaptability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   </a:t>
            </a:r>
          </a:p>
          <a:p>
            <a:pPr marL="19050" lvl="4"/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collaboration.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late 1990s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software developers began to experiment with new, more agile approaches. These approaches were based on the principles of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iterative development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incremental delivery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continuous feedback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History of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246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40856" y="1276857"/>
            <a:ext cx="5005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29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" name="Picture Placeholder 6" descr="A red cable car in the air over a snowy mountain&#10;&#10;Description automatically generated">
            <a:extLst>
              <a:ext uri="{FF2B5EF4-FFF2-40B4-BE49-F238E27FC236}">
                <a16:creationId xmlns:a16="http://schemas.microsoft.com/office/drawing/2014/main" id="{E2612262-2DFF-1803-EA78-2CC4830DC98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121" r="17121"/>
          <a:stretch>
            <a:fillRect/>
          </a:stretch>
        </p:blipFill>
        <p:spPr>
          <a:xfrm>
            <a:off x="6096000" y="1812100"/>
            <a:ext cx="5259388" cy="4152860"/>
          </a:xfrm>
          <a:prstGeom prst="rect">
            <a:avLst/>
          </a:prstGeom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A3695082-F958-2928-36C7-D98F7267A27D}"/>
              </a:ext>
            </a:extLst>
          </p:cNvPr>
          <p:cNvSpPr txBox="1">
            <a:spLocks/>
          </p:cNvSpPr>
          <p:nvPr/>
        </p:nvSpPr>
        <p:spPr>
          <a:xfrm>
            <a:off x="839788" y="2057400"/>
            <a:ext cx="4688176" cy="381158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0"/>
              </a:spcBef>
            </a:pP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2001, a group of software developers met at Snowbird, Utah to discuss their experiences with lightweight software development methodologies. </a:t>
            </a:r>
          </a:p>
          <a:p>
            <a:pPr marL="285750" indent="-285750">
              <a:spcBef>
                <a:spcPts val="0"/>
              </a:spcBef>
            </a:pPr>
            <a:endParaRPr lang="en-US" sz="24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indent="-285750">
              <a:spcBef>
                <a:spcPts val="0"/>
              </a:spcBef>
            </a:pP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outcome of this meeting was the </a:t>
            </a:r>
            <a:r>
              <a:rPr lang="en-US" sz="2400" b="1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Manifesto</a:t>
            </a:r>
            <a:r>
              <a:rPr lang="en-US" sz="24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 document that outlines the four core principles of agile project management.</a:t>
            </a:r>
          </a:p>
          <a:p>
            <a:endParaRPr lang="ar-SA" sz="2400" dirty="0"/>
          </a:p>
        </p:txBody>
      </p:sp>
    </p:spTree>
    <p:extLst>
      <p:ext uri="{BB962C8B-B14F-4D97-AF65-F5344CB8AC3E}">
        <p14:creationId xmlns:p14="http://schemas.microsoft.com/office/powerpoint/2010/main" val="150558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BDD6E44A-9996-67B6-4185-75DD5BC20456}"/>
              </a:ext>
            </a:extLst>
          </p:cNvPr>
          <p:cNvSpPr txBox="1"/>
          <p:nvPr/>
        </p:nvSpPr>
        <p:spPr>
          <a:xfrm>
            <a:off x="889000" y="2391844"/>
            <a:ext cx="10541000" cy="1877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Agile Manifesto unified the agile community and raised awareness of agile methodologies.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became increasingly popular and is now used by teams of all sizes, in all industries, to deliver high-quality results quickly and efficiently.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" name="Graphic 7" descr="Continuous Improvement with solid fill">
            <a:extLst>
              <a:ext uri="{FF2B5EF4-FFF2-40B4-BE49-F238E27FC236}">
                <a16:creationId xmlns:a16="http://schemas.microsoft.com/office/drawing/2014/main" id="{01A0DEC6-5BE9-85A0-F707-FD221B8F12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83382" y="4348371"/>
            <a:ext cx="914400" cy="914400"/>
          </a:xfrm>
          <a:prstGeom prst="rect">
            <a:avLst/>
          </a:prstGeom>
        </p:spPr>
      </p:pic>
      <p:pic>
        <p:nvPicPr>
          <p:cNvPr id="9" name="Graphic 8" descr="Scientist male with solid fill">
            <a:extLst>
              <a:ext uri="{FF2B5EF4-FFF2-40B4-BE49-F238E27FC236}">
                <a16:creationId xmlns:a16="http://schemas.microsoft.com/office/drawing/2014/main" id="{C3984110-7494-D923-3DA7-3981068DC4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46765" y="4191717"/>
            <a:ext cx="1227708" cy="1227708"/>
          </a:xfrm>
          <a:prstGeom prst="rect">
            <a:avLst/>
          </a:prstGeom>
        </p:spPr>
      </p:pic>
      <p:pic>
        <p:nvPicPr>
          <p:cNvPr id="12" name="Graphic 11" descr="Workflow outline">
            <a:extLst>
              <a:ext uri="{FF2B5EF4-FFF2-40B4-BE49-F238E27FC236}">
                <a16:creationId xmlns:a16="http://schemas.microsoft.com/office/drawing/2014/main" id="{925A4C0E-FD8D-5BDF-0A76-3202476A87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06691" y="4384448"/>
            <a:ext cx="914400" cy="9144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C17C9B-A0BB-9F33-F5AD-4AA9513F541D}"/>
              </a:ext>
            </a:extLst>
          </p:cNvPr>
          <p:cNvSpPr txBox="1"/>
          <p:nvPr/>
        </p:nvSpPr>
        <p:spPr>
          <a:xfrm>
            <a:off x="1705281" y="5419425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Research &amp;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7E6540-0622-3DB7-1DE3-B0B9A9D26C67}"/>
              </a:ext>
            </a:extLst>
          </p:cNvPr>
          <p:cNvSpPr txBox="1"/>
          <p:nvPr/>
        </p:nvSpPr>
        <p:spPr>
          <a:xfrm>
            <a:off x="4840662" y="5427301"/>
            <a:ext cx="2510675" cy="3081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Product Development</a:t>
            </a:r>
            <a:endParaRPr lang="ar-SA" dirty="0">
              <a:solidFill>
                <a:srgbClr val="1B1E2B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0D346D-73FB-6126-598C-EB39892442D7}"/>
              </a:ext>
            </a:extLst>
          </p:cNvPr>
          <p:cNvSpPr txBox="1"/>
          <p:nvPr/>
        </p:nvSpPr>
        <p:spPr>
          <a:xfrm>
            <a:off x="7708553" y="5427300"/>
            <a:ext cx="27781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1B1E2B"/>
                </a:solidFill>
              </a:rPr>
              <a:t>Business Process Management</a:t>
            </a:r>
            <a:endParaRPr lang="ar-SA" dirty="0">
              <a:solidFill>
                <a:srgbClr val="1B1E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93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Google Shape;166;p5">
            <a:extLst>
              <a:ext uri="{FF2B5EF4-FFF2-40B4-BE49-F238E27FC236}">
                <a16:creationId xmlns:a16="http://schemas.microsoft.com/office/drawing/2014/main" id="{D22706F0-1F73-85F1-4186-ED5B4FE3008C}"/>
              </a:ext>
            </a:extLst>
          </p:cNvPr>
          <p:cNvSpPr txBox="1"/>
          <p:nvPr/>
        </p:nvSpPr>
        <p:spPr>
          <a:xfrm>
            <a:off x="889000" y="2391844"/>
            <a:ext cx="10541000" cy="33547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continues to evolve, new practices and tools are being developed to help deliver value to customers more quickly and efficiently. </a:t>
            </a: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project management trends include:</a:t>
            </a:r>
          </a:p>
          <a:p>
            <a:pPr marL="285750" lvl="6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DevOps: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 set of practices that combines software development and IT operations to shorten the systems development life cycle and provide continuous delivery with high software quality.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Scaled agile: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frameworks, such as </a:t>
            </a:r>
            <a:r>
              <a:rPr lang="en-US" sz="2000" b="1" dirty="0" err="1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SAFe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</a:t>
            </a:r>
            <a:r>
              <a:rPr lang="en-US" sz="2000" b="1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Disciplined Agile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designed to help large organizations implement agile principles at scale.</a:t>
            </a:r>
          </a:p>
          <a:p>
            <a:pPr marL="285750" lvl="3" indent="163513">
              <a:buFont typeface="Arial" panose="020B0604020202020204" pitchFamily="34" charset="0"/>
              <a:buChar char="•"/>
            </a:pPr>
            <a:r>
              <a:rPr lang="en-US" sz="2000" u="sng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for business:</a:t>
            </a:r>
            <a:r>
              <a:rPr lang="en-US" sz="20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applying agile principles to business functions other than software development, such as marketing, sales, and product management.</a:t>
            </a:r>
          </a:p>
        </p:txBody>
      </p:sp>
    </p:spTree>
    <p:extLst>
      <p:ext uri="{BB962C8B-B14F-4D97-AF65-F5344CB8AC3E}">
        <p14:creationId xmlns:p14="http://schemas.microsoft.com/office/powerpoint/2010/main" val="190837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Four 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BEE3C65-9078-08AD-389F-0597006E62AB}"/>
              </a:ext>
            </a:extLst>
          </p:cNvPr>
          <p:cNvSpPr/>
          <p:nvPr/>
        </p:nvSpPr>
        <p:spPr>
          <a:xfrm>
            <a:off x="987278" y="2244642"/>
            <a:ext cx="10210373" cy="3381569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“We are uncovering better ways of developing software by doing it and helping others do it. Through this work we have come to value:</a:t>
            </a:r>
          </a:p>
          <a:p>
            <a:pPr algn="ctr"/>
            <a:endParaRPr lang="en-US" sz="2000" dirty="0"/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Individuals and interactions over processes and tools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Working software over comprehensive documentation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Customer collaboration over contract negotiation</a:t>
            </a:r>
          </a:p>
          <a:p>
            <a:pPr marL="285750" indent="-285750" algn="ctr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000" dirty="0"/>
              <a:t>Responding to change over following a plan</a:t>
            </a:r>
          </a:p>
          <a:p>
            <a:pPr algn="ctr">
              <a:buClr>
                <a:schemeClr val="bg1"/>
              </a:buClr>
            </a:pPr>
            <a:endParaRPr lang="en-US" sz="2000" dirty="0"/>
          </a:p>
          <a:p>
            <a:pPr algn="ctr">
              <a:buClr>
                <a:schemeClr val="bg1"/>
              </a:buClr>
            </a:pPr>
            <a:r>
              <a:rPr lang="en-US" sz="2000" dirty="0"/>
              <a:t>That is, while there is value in the items on the right, we value the items on the left more.”</a:t>
            </a:r>
          </a:p>
        </p:txBody>
      </p:sp>
    </p:spTree>
    <p:extLst>
      <p:ext uri="{BB962C8B-B14F-4D97-AF65-F5344CB8AC3E}">
        <p14:creationId xmlns:p14="http://schemas.microsoft.com/office/powerpoint/2010/main" val="157389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(1/3)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98E5A3A3-D9DC-E9AA-73CA-C66D22CCA9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3612271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6174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(2/3)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B939254-63F1-9C02-B74E-28D457D19E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3870201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459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Agile Manifesto – Twelve Principles (3/3)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CBE559-4CAC-0426-AD1C-B99DADEDA5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64687730"/>
              </p:ext>
            </p:extLst>
          </p:nvPr>
        </p:nvGraphicFramePr>
        <p:xfrm>
          <a:off x="24653" y="2169969"/>
          <a:ext cx="11405347" cy="35185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961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" name="Google Shape;166;p5">
            <a:extLst>
              <a:ext uri="{FF2B5EF4-FFF2-40B4-BE49-F238E27FC236}">
                <a16:creationId xmlns:a16="http://schemas.microsoft.com/office/drawing/2014/main" id="{5C287E79-F3A0-E703-42B4-B64F3ED0F356}"/>
              </a:ext>
            </a:extLst>
          </p:cNvPr>
          <p:cNvSpPr txBox="1"/>
          <p:nvPr/>
        </p:nvSpPr>
        <p:spPr>
          <a:xfrm>
            <a:off x="942308" y="4033765"/>
            <a:ext cx="10541000" cy="130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an iterative and incremental approach to project management that emphasizes collaboration, flexibility, change, and continuous improvement.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Agile project management is a Mindset based on Values and Principles.</a:t>
            </a:r>
          </a:p>
        </p:txBody>
      </p:sp>
      <p:sp>
        <p:nvSpPr>
          <p:cNvPr id="9" name="Rectangle 8" descr="Repeat">
            <a:extLst>
              <a:ext uri="{FF2B5EF4-FFF2-40B4-BE49-F238E27FC236}">
                <a16:creationId xmlns:a16="http://schemas.microsoft.com/office/drawing/2014/main" id="{D4AFAA11-C440-4442-3CF1-6B32AFC6CBE5}"/>
              </a:ext>
            </a:extLst>
          </p:cNvPr>
          <p:cNvSpPr/>
          <p:nvPr/>
        </p:nvSpPr>
        <p:spPr>
          <a:xfrm>
            <a:off x="1862825" y="2205104"/>
            <a:ext cx="1097489" cy="1097489"/>
          </a:xfrm>
          <a:prstGeom prst="rect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0" name="Rectangle 9" descr="Head with Gears">
            <a:extLst>
              <a:ext uri="{FF2B5EF4-FFF2-40B4-BE49-F238E27FC236}">
                <a16:creationId xmlns:a16="http://schemas.microsoft.com/office/drawing/2014/main" id="{7AB36676-1D9A-A349-DAE9-DFA7B516045C}"/>
              </a:ext>
            </a:extLst>
          </p:cNvPr>
          <p:cNvSpPr/>
          <p:nvPr/>
        </p:nvSpPr>
        <p:spPr>
          <a:xfrm>
            <a:off x="5547255" y="2205104"/>
            <a:ext cx="1097489" cy="1097489"/>
          </a:xfrm>
          <a:prstGeom prst="rect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1" name="Rectangle 10" descr="Handshake">
            <a:extLst>
              <a:ext uri="{FF2B5EF4-FFF2-40B4-BE49-F238E27FC236}">
                <a16:creationId xmlns:a16="http://schemas.microsoft.com/office/drawing/2014/main" id="{38CC9AC8-36F2-09D8-AAFA-6FBCAF960643}"/>
              </a:ext>
            </a:extLst>
          </p:cNvPr>
          <p:cNvSpPr/>
          <p:nvPr/>
        </p:nvSpPr>
        <p:spPr>
          <a:xfrm>
            <a:off x="9231685" y="2205104"/>
            <a:ext cx="1097489" cy="1097489"/>
          </a:xfrm>
          <a:prstGeom prst="rect">
            <a:avLst/>
          </a:prstGeom>
          <a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ar-SA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13B1273-2EEB-4602-5C33-93BEA95A9510}"/>
              </a:ext>
            </a:extLst>
          </p:cNvPr>
          <p:cNvSpPr txBox="1"/>
          <p:nvPr/>
        </p:nvSpPr>
        <p:spPr>
          <a:xfrm>
            <a:off x="1194473" y="3270036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iterative and incremental approach</a:t>
            </a:r>
            <a:endParaRPr lang="ar-SA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83C527-42B5-4D22-AD6A-4F3C01B0283C}"/>
              </a:ext>
            </a:extLst>
          </p:cNvPr>
          <p:cNvSpPr txBox="1"/>
          <p:nvPr/>
        </p:nvSpPr>
        <p:spPr>
          <a:xfrm>
            <a:off x="4943707" y="3266473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Mindset Based on values and principles</a:t>
            </a:r>
            <a:endParaRPr lang="ar-SA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F11B78-3C92-9FA2-EE3B-BD7D608FDEA4}"/>
              </a:ext>
            </a:extLst>
          </p:cNvPr>
          <p:cNvSpPr txBox="1"/>
          <p:nvPr/>
        </p:nvSpPr>
        <p:spPr>
          <a:xfrm>
            <a:off x="8540380" y="3274220"/>
            <a:ext cx="2480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Emphasizes collaboration, change, and flexibility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02582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Agile is a mindset, defined by values, guided by principals, and manifested through many different practices.</a:t>
            </a:r>
            <a:endParaRPr lang="ar-SA" sz="3600" dirty="0"/>
          </a:p>
        </p:txBody>
      </p:sp>
      <p:sp>
        <p:nvSpPr>
          <p:cNvPr id="5" name="Circular Arrow 4">
            <a:extLst>
              <a:ext uri="{FF2B5EF4-FFF2-40B4-BE49-F238E27FC236}">
                <a16:creationId xmlns:a16="http://schemas.microsoft.com/office/drawing/2014/main" id="{81D0698C-3443-71E5-EE84-3B7E186525A3}"/>
              </a:ext>
            </a:extLst>
          </p:cNvPr>
          <p:cNvSpPr/>
          <p:nvPr/>
        </p:nvSpPr>
        <p:spPr>
          <a:xfrm rot="5400000">
            <a:off x="2925212" y="2939003"/>
            <a:ext cx="4122511" cy="2244423"/>
          </a:xfrm>
          <a:prstGeom prst="circularArrow">
            <a:avLst>
              <a:gd name="adj1" fmla="val 12910"/>
              <a:gd name="adj2" fmla="val 22735"/>
              <a:gd name="adj3" fmla="val 21363903"/>
              <a:gd name="adj4" fmla="val 10800000"/>
              <a:gd name="adj5" fmla="val 4805"/>
            </a:avLst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6" name="Circular Arrow 5">
            <a:extLst>
              <a:ext uri="{FF2B5EF4-FFF2-40B4-BE49-F238E27FC236}">
                <a16:creationId xmlns:a16="http://schemas.microsoft.com/office/drawing/2014/main" id="{D6D82249-6ADA-4321-E32A-B6736CFFA313}"/>
              </a:ext>
            </a:extLst>
          </p:cNvPr>
          <p:cNvSpPr/>
          <p:nvPr/>
        </p:nvSpPr>
        <p:spPr>
          <a:xfrm rot="5400000">
            <a:off x="1076264" y="3363096"/>
            <a:ext cx="2788170" cy="1701037"/>
          </a:xfrm>
          <a:prstGeom prst="circularArrow">
            <a:avLst>
              <a:gd name="adj1" fmla="val 12520"/>
              <a:gd name="adj2" fmla="val 40925"/>
              <a:gd name="adj3" fmla="val 21558069"/>
              <a:gd name="adj4" fmla="val 10800000"/>
              <a:gd name="adj5" fmla="val 626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7" name="Circular Arrow 6">
            <a:extLst>
              <a:ext uri="{FF2B5EF4-FFF2-40B4-BE49-F238E27FC236}">
                <a16:creationId xmlns:a16="http://schemas.microsoft.com/office/drawing/2014/main" id="{481E4249-C706-4CED-3935-1AFB4C54E2E5}"/>
              </a:ext>
            </a:extLst>
          </p:cNvPr>
          <p:cNvSpPr/>
          <p:nvPr/>
        </p:nvSpPr>
        <p:spPr>
          <a:xfrm rot="5400000">
            <a:off x="5541923" y="2983026"/>
            <a:ext cx="5084956" cy="2244423"/>
          </a:xfrm>
          <a:prstGeom prst="circularArrow">
            <a:avLst>
              <a:gd name="adj1" fmla="val 12910"/>
              <a:gd name="adj2" fmla="val 11851"/>
              <a:gd name="adj3" fmla="val 21363903"/>
              <a:gd name="adj4" fmla="val 10800000"/>
              <a:gd name="adj5" fmla="val 5673"/>
            </a:avLst>
          </a:prstGeom>
          <a:solidFill>
            <a:schemeClr val="accent1"/>
          </a:solidFill>
          <a:ln>
            <a:beve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2D3956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82D9D60-60A3-C349-9855-5217163A88A5}"/>
              </a:ext>
            </a:extLst>
          </p:cNvPr>
          <p:cNvSpPr txBox="1"/>
          <p:nvPr/>
        </p:nvSpPr>
        <p:spPr>
          <a:xfrm>
            <a:off x="766900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Mindset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B5FFE9-5209-544D-25E6-7DA772942C84}"/>
              </a:ext>
            </a:extLst>
          </p:cNvPr>
          <p:cNvSpPr txBox="1"/>
          <p:nvPr/>
        </p:nvSpPr>
        <p:spPr>
          <a:xfrm>
            <a:off x="3525025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4 Values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BE64E9-DF80-9805-C304-3B63A3703C60}"/>
              </a:ext>
            </a:extLst>
          </p:cNvPr>
          <p:cNvSpPr txBox="1"/>
          <p:nvPr/>
        </p:nvSpPr>
        <p:spPr>
          <a:xfrm>
            <a:off x="6312836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12 Principles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50AB575-80CA-E347-4BB9-B8E08AFC813D}"/>
              </a:ext>
            </a:extLst>
          </p:cNvPr>
          <p:cNvSpPr txBox="1"/>
          <p:nvPr/>
        </p:nvSpPr>
        <p:spPr>
          <a:xfrm>
            <a:off x="9624033" y="5067159"/>
            <a:ext cx="2304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Practices</a:t>
            </a:r>
            <a:endParaRPr lang="ar-SA" sz="1800" b="1" dirty="0">
              <a:solidFill>
                <a:srgbClr val="2D3956"/>
              </a:solidFill>
            </a:endParaRPr>
          </a:p>
        </p:txBody>
      </p:sp>
      <p:pic>
        <p:nvPicPr>
          <p:cNvPr id="21" name="Graphic 20" descr="Diamond with solid fill">
            <a:extLst>
              <a:ext uri="{FF2B5EF4-FFF2-40B4-BE49-F238E27FC236}">
                <a16:creationId xmlns:a16="http://schemas.microsoft.com/office/drawing/2014/main" id="{D560DD3D-6817-8FFF-B6DF-4A942DB4E4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51964" y="3401306"/>
            <a:ext cx="1319816" cy="1319816"/>
          </a:xfrm>
          <a:prstGeom prst="rect">
            <a:avLst/>
          </a:prstGeom>
        </p:spPr>
      </p:pic>
      <p:pic>
        <p:nvPicPr>
          <p:cNvPr id="22" name="Graphic 21" descr="Checklist with solid fill">
            <a:extLst>
              <a:ext uri="{FF2B5EF4-FFF2-40B4-BE49-F238E27FC236}">
                <a16:creationId xmlns:a16="http://schemas.microsoft.com/office/drawing/2014/main" id="{741C7826-3953-150D-DD1B-03690385B0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62189" y="3512471"/>
            <a:ext cx="1119233" cy="1119233"/>
          </a:xfrm>
          <a:prstGeom prst="rect">
            <a:avLst/>
          </a:prstGeom>
        </p:spPr>
      </p:pic>
      <p:pic>
        <p:nvPicPr>
          <p:cNvPr id="23" name="Graphic 22" descr="Circles with arrows with solid fill">
            <a:extLst>
              <a:ext uri="{FF2B5EF4-FFF2-40B4-BE49-F238E27FC236}">
                <a16:creationId xmlns:a16="http://schemas.microsoft.com/office/drawing/2014/main" id="{CA3187E5-742A-C7AF-391A-B19CCB157B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92887" y="3221799"/>
            <a:ext cx="1766875" cy="1766875"/>
          </a:xfrm>
          <a:prstGeom prst="rect">
            <a:avLst/>
          </a:prstGeom>
        </p:spPr>
      </p:pic>
      <p:pic>
        <p:nvPicPr>
          <p:cNvPr id="24" name="Graphic 23" descr="Head with gears with solid fill">
            <a:extLst>
              <a:ext uri="{FF2B5EF4-FFF2-40B4-BE49-F238E27FC236}">
                <a16:creationId xmlns:a16="http://schemas.microsoft.com/office/drawing/2014/main" id="{0C041D75-713E-E61D-A3B9-3E276332A23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70447" y="3512471"/>
            <a:ext cx="1097489" cy="10974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3521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Approaches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8" name="Right Arrow 7">
            <a:extLst>
              <a:ext uri="{FF2B5EF4-FFF2-40B4-BE49-F238E27FC236}">
                <a16:creationId xmlns:a16="http://schemas.microsoft.com/office/drawing/2014/main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70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5CCA1FD-9703-A40C-B87E-054846B5EB39}"/>
              </a:ext>
            </a:extLst>
          </p:cNvPr>
          <p:cNvSpPr/>
          <p:nvPr/>
        </p:nvSpPr>
        <p:spPr>
          <a:xfrm>
            <a:off x="2346765" y="1882479"/>
            <a:ext cx="7794762" cy="395645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F019E8B-8A52-EB9C-7010-1E10C9D5AB82}"/>
              </a:ext>
            </a:extLst>
          </p:cNvPr>
          <p:cNvSpPr/>
          <p:nvPr/>
        </p:nvSpPr>
        <p:spPr>
          <a:xfrm>
            <a:off x="4855810" y="2348724"/>
            <a:ext cx="4786953" cy="319964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endParaRPr lang="ar-SA" sz="160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A5CEF07-EA2D-1D4D-27F6-4E7685D78B3B}"/>
              </a:ext>
            </a:extLst>
          </p:cNvPr>
          <p:cNvSpPr/>
          <p:nvPr/>
        </p:nvSpPr>
        <p:spPr>
          <a:xfrm>
            <a:off x="5705177" y="2834495"/>
            <a:ext cx="1523213" cy="1000408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Scrum</a:t>
            </a:r>
            <a:endParaRPr lang="ar-SA" sz="1600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EB6807A-84B1-2F53-3D6B-2791F6B71DA0}"/>
              </a:ext>
            </a:extLst>
          </p:cNvPr>
          <p:cNvSpPr/>
          <p:nvPr/>
        </p:nvSpPr>
        <p:spPr>
          <a:xfrm>
            <a:off x="6641425" y="4709701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XP</a:t>
            </a:r>
            <a:endParaRPr lang="ar-SA" sz="1600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DF99C7D-040B-B012-30C5-327B3E76C5FE}"/>
              </a:ext>
            </a:extLst>
          </p:cNvPr>
          <p:cNvSpPr/>
          <p:nvPr/>
        </p:nvSpPr>
        <p:spPr>
          <a:xfrm>
            <a:off x="7546854" y="2765722"/>
            <a:ext cx="1689570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 err="1"/>
              <a:t>ScrumBan</a:t>
            </a:r>
            <a:endParaRPr lang="ar-SA" sz="160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1BC36B5-8BC4-E3E2-788C-731ACA0B03AB}"/>
              </a:ext>
            </a:extLst>
          </p:cNvPr>
          <p:cNvSpPr/>
          <p:nvPr/>
        </p:nvSpPr>
        <p:spPr>
          <a:xfrm>
            <a:off x="8048294" y="3869941"/>
            <a:ext cx="1325306" cy="105576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DSDM</a:t>
            </a:r>
            <a:endParaRPr lang="ar-SA" sz="16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6DC60D2-8843-85AF-493B-0B2981D40EC2}"/>
              </a:ext>
            </a:extLst>
          </p:cNvPr>
          <p:cNvSpPr/>
          <p:nvPr/>
        </p:nvSpPr>
        <p:spPr>
          <a:xfrm>
            <a:off x="7069071" y="3994596"/>
            <a:ext cx="902855" cy="737645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AUP</a:t>
            </a:r>
            <a:endParaRPr lang="ar-SA" sz="1600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3498956-01AB-8DA9-6409-502BAC56080C}"/>
              </a:ext>
            </a:extLst>
          </p:cNvPr>
          <p:cNvSpPr/>
          <p:nvPr/>
        </p:nvSpPr>
        <p:spPr>
          <a:xfrm>
            <a:off x="3341472" y="3192603"/>
            <a:ext cx="2245388" cy="133620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Kanban</a:t>
            </a:r>
            <a:endParaRPr lang="ar-SA" sz="16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7C9C118-A37F-6A07-83C4-DBA92AD44BC7}"/>
              </a:ext>
            </a:extLst>
          </p:cNvPr>
          <p:cNvSpPr/>
          <p:nvPr/>
        </p:nvSpPr>
        <p:spPr>
          <a:xfrm>
            <a:off x="5512754" y="3888144"/>
            <a:ext cx="1523213" cy="64066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Crystal</a:t>
            </a:r>
            <a:endParaRPr lang="ar-SA" sz="1600" dirty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6578822-0A47-177C-4C34-E5E337CB66CF}"/>
              </a:ext>
            </a:extLst>
          </p:cNvPr>
          <p:cNvSpPr/>
          <p:nvPr/>
        </p:nvSpPr>
        <p:spPr>
          <a:xfrm>
            <a:off x="5766791" y="4585996"/>
            <a:ext cx="905428" cy="70312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/>
              <a:t>FDD</a:t>
            </a:r>
            <a:endParaRPr lang="ar-SA" sz="16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28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Agile Organizations and Certifications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1087E39-3D56-9611-672F-AEB3B2C6F49B}"/>
              </a:ext>
            </a:extLst>
          </p:cNvPr>
          <p:cNvSpPr txBox="1"/>
          <p:nvPr/>
        </p:nvSpPr>
        <p:spPr>
          <a:xfrm>
            <a:off x="4354369" y="2405494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Agile</a:t>
            </a:r>
            <a:endParaRPr lang="ar-SA" sz="1600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B79E132-0371-7F63-3B98-0DBB7B2C87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6929" y="2481044"/>
            <a:ext cx="2977847" cy="1111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DC6470-0958-5FB7-A661-412D45ABFA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8141" y="4153548"/>
            <a:ext cx="2537632" cy="12294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8B3102A-5457-C437-F8D9-7FE1F09BD04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931"/>
          <a:stretch/>
        </p:blipFill>
        <p:spPr>
          <a:xfrm>
            <a:off x="2037224" y="2141974"/>
            <a:ext cx="2977847" cy="2011574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B497B02-FF00-A375-9593-EFDB1B82D5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14179" y="4377180"/>
            <a:ext cx="4722794" cy="10057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BE4954-A2BE-F13B-C141-F02C57B96D08}"/>
              </a:ext>
            </a:extLst>
          </p:cNvPr>
          <p:cNvSpPr txBox="1"/>
          <p:nvPr/>
        </p:nvSpPr>
        <p:spPr>
          <a:xfrm>
            <a:off x="525845" y="3593291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PMI Agile Certified Practitioner(PMI-ACP</a:t>
            </a:r>
            <a:r>
              <a:rPr lang="en-US" sz="2000" i="1" baseline="30000" dirty="0">
                <a:latin typeface="Arial"/>
                <a:cs typeface="Arial"/>
              </a:rPr>
              <a:t>®</a:t>
            </a:r>
            <a:r>
              <a:rPr lang="en-US" sz="2000" i="1" dirty="0">
                <a:latin typeface="Arial"/>
                <a:cs typeface="Arial"/>
              </a:rPr>
              <a:t>)</a:t>
            </a:r>
            <a:endParaRPr lang="ar-SA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0FFE9E8-2A44-BB5B-A625-9BA794497BE6}"/>
              </a:ext>
            </a:extLst>
          </p:cNvPr>
          <p:cNvSpPr txBox="1"/>
          <p:nvPr/>
        </p:nvSpPr>
        <p:spPr>
          <a:xfrm>
            <a:off x="5707226" y="3592665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Professional Scrum Master (I,II,III)</a:t>
            </a:r>
            <a:endParaRPr lang="ar-SA" sz="2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9DA741-2503-5B72-7D5D-E3B23B63555E}"/>
              </a:ext>
            </a:extLst>
          </p:cNvPr>
          <p:cNvSpPr txBox="1"/>
          <p:nvPr/>
        </p:nvSpPr>
        <p:spPr>
          <a:xfrm>
            <a:off x="476416" y="5428230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Scaled Agile Framework (</a:t>
            </a:r>
            <a:r>
              <a:rPr lang="en-US" sz="2000" dirty="0" err="1">
                <a:latin typeface="Arial"/>
                <a:cs typeface="Arial"/>
              </a:rPr>
              <a:t>SAFe</a:t>
            </a:r>
            <a:r>
              <a:rPr lang="en-US" sz="2000" dirty="0">
                <a:latin typeface="Arial"/>
                <a:cs typeface="Arial"/>
              </a:rPr>
              <a:t>) Agilist</a:t>
            </a:r>
            <a:endParaRPr lang="ar-SA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8C0B4-38C9-EC7F-3059-17EF05D1C0BA}"/>
              </a:ext>
            </a:extLst>
          </p:cNvPr>
          <p:cNvSpPr txBox="1"/>
          <p:nvPr/>
        </p:nvSpPr>
        <p:spPr>
          <a:xfrm>
            <a:off x="5707226" y="5428229"/>
            <a:ext cx="60994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 err="1">
                <a:latin typeface="Arial"/>
                <a:cs typeface="Arial"/>
              </a:rPr>
              <a:t>ICAgile</a:t>
            </a:r>
            <a:r>
              <a:rPr lang="en-US" sz="2000" dirty="0">
                <a:latin typeface="Arial"/>
                <a:cs typeface="Arial"/>
              </a:rPr>
              <a:t> Certified Professional (ICP)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75967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43591" y="941043"/>
            <a:ext cx="58679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select appropriate Project Management approach?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2871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81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Uncertainty leads to increased project risks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88FE20-C496-F562-B25E-3DA229781B40}"/>
              </a:ext>
            </a:extLst>
          </p:cNvPr>
          <p:cNvSpPr txBox="1"/>
          <p:nvPr/>
        </p:nvSpPr>
        <p:spPr>
          <a:xfrm>
            <a:off x="3046269" y="2001230"/>
            <a:ext cx="60994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600" dirty="0">
                <a:solidFill>
                  <a:schemeClr val="bg1"/>
                </a:solidFill>
              </a:rPr>
              <a:t>Lean</a:t>
            </a:r>
            <a:endParaRPr lang="ar-SA" sz="16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B351AE-FE2A-69A8-F394-CE95938099F9}"/>
              </a:ext>
            </a:extLst>
          </p:cNvPr>
          <p:cNvSpPr txBox="1"/>
          <p:nvPr/>
        </p:nvSpPr>
        <p:spPr>
          <a:xfrm>
            <a:off x="2001571" y="4243954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Uncertainty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17" name="Graphic 16" descr="Questions with solid fill">
            <a:extLst>
              <a:ext uri="{FF2B5EF4-FFF2-40B4-BE49-F238E27FC236}">
                <a16:creationId xmlns:a16="http://schemas.microsoft.com/office/drawing/2014/main" id="{F47E64E4-3716-7A2B-DD79-651F71BA6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30173" y="3342754"/>
            <a:ext cx="914400" cy="914400"/>
          </a:xfrm>
          <a:prstGeom prst="rect">
            <a:avLst/>
          </a:prstGeom>
        </p:spPr>
      </p:pic>
      <p:pic>
        <p:nvPicPr>
          <p:cNvPr id="18" name="Graphic 17" descr="Radioactive with solid fill">
            <a:extLst>
              <a:ext uri="{FF2B5EF4-FFF2-40B4-BE49-F238E27FC236}">
                <a16:creationId xmlns:a16="http://schemas.microsoft.com/office/drawing/2014/main" id="{F22B5DB9-F4ED-0DE7-B4E8-C1F5385F6C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03358" y="3337721"/>
            <a:ext cx="914400" cy="9144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910D599-5FCF-5510-9378-75732E86110E}"/>
              </a:ext>
            </a:extLst>
          </p:cNvPr>
          <p:cNvSpPr txBox="1"/>
          <p:nvPr/>
        </p:nvSpPr>
        <p:spPr>
          <a:xfrm>
            <a:off x="1735333" y="5160480"/>
            <a:ext cx="4121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What are the requirement?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How to fulfill those requirements?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20" name="Up Arrow 19">
            <a:extLst>
              <a:ext uri="{FF2B5EF4-FFF2-40B4-BE49-F238E27FC236}">
                <a16:creationId xmlns:a16="http://schemas.microsoft.com/office/drawing/2014/main" id="{B9770053-D081-104E-63AE-05A42E53AA3D}"/>
              </a:ext>
            </a:extLst>
          </p:cNvPr>
          <p:cNvSpPr/>
          <p:nvPr/>
        </p:nvSpPr>
        <p:spPr>
          <a:xfrm>
            <a:off x="2841325" y="1772319"/>
            <a:ext cx="803248" cy="1378653"/>
          </a:xfrm>
          <a:prstGeom prst="upArrow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>
              <a:solidFill>
                <a:srgbClr val="1C222E"/>
              </a:solidFill>
            </a:endParaRPr>
          </a:p>
        </p:txBody>
      </p:sp>
      <p:sp>
        <p:nvSpPr>
          <p:cNvPr id="21" name="Up Arrow 20">
            <a:extLst>
              <a:ext uri="{FF2B5EF4-FFF2-40B4-BE49-F238E27FC236}">
                <a16:creationId xmlns:a16="http://schemas.microsoft.com/office/drawing/2014/main" id="{38058E52-E8DB-36DE-1375-6F803D58203D}"/>
              </a:ext>
            </a:extLst>
          </p:cNvPr>
          <p:cNvSpPr/>
          <p:nvPr/>
        </p:nvSpPr>
        <p:spPr>
          <a:xfrm>
            <a:off x="7954236" y="1818852"/>
            <a:ext cx="803248" cy="1378653"/>
          </a:xfrm>
          <a:prstGeom prst="upArrow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2" name="Up Arrow 21">
            <a:extLst>
              <a:ext uri="{FF2B5EF4-FFF2-40B4-BE49-F238E27FC236}">
                <a16:creationId xmlns:a16="http://schemas.microsoft.com/office/drawing/2014/main" id="{D76591A1-10D7-6268-56BA-240BD6210558}"/>
              </a:ext>
            </a:extLst>
          </p:cNvPr>
          <p:cNvSpPr/>
          <p:nvPr/>
        </p:nvSpPr>
        <p:spPr>
          <a:xfrm rot="5400000">
            <a:off x="5730893" y="1942659"/>
            <a:ext cx="340680" cy="1378653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EBEF96-529E-D0C7-773D-E1E46F683864}"/>
              </a:ext>
            </a:extLst>
          </p:cNvPr>
          <p:cNvSpPr txBox="1"/>
          <p:nvPr/>
        </p:nvSpPr>
        <p:spPr>
          <a:xfrm>
            <a:off x="7203568" y="4238448"/>
            <a:ext cx="2304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Risk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6677C75-F377-B750-1028-CF08B990424F}"/>
              </a:ext>
            </a:extLst>
          </p:cNvPr>
          <p:cNvSpPr txBox="1"/>
          <p:nvPr/>
        </p:nvSpPr>
        <p:spPr>
          <a:xfrm>
            <a:off x="4647112" y="3121088"/>
            <a:ext cx="2304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Anticipated high rate of Change and Complexity</a:t>
            </a:r>
            <a:endParaRPr lang="ar-SA" b="1" dirty="0">
              <a:solidFill>
                <a:srgbClr val="1B1E2B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3BFD6C-8082-24E7-7A82-531D8293C4AD}"/>
              </a:ext>
            </a:extLst>
          </p:cNvPr>
          <p:cNvSpPr txBox="1"/>
          <p:nvPr/>
        </p:nvSpPr>
        <p:spPr>
          <a:xfrm>
            <a:off x="7203568" y="5135407"/>
            <a:ext cx="3547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Rework?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Need to change approach</a:t>
            </a:r>
            <a:endParaRPr lang="ar-SA" b="1" dirty="0">
              <a:solidFill>
                <a:srgbClr val="00B0F0"/>
              </a:solidFill>
            </a:endParaRPr>
          </a:p>
        </p:txBody>
      </p:sp>
      <p:sp>
        <p:nvSpPr>
          <p:cNvPr id="29" name="Up Arrow 28">
            <a:extLst>
              <a:ext uri="{FF2B5EF4-FFF2-40B4-BE49-F238E27FC236}">
                <a16:creationId xmlns:a16="http://schemas.microsoft.com/office/drawing/2014/main" id="{1F4F94A8-6BDB-0D18-FB36-729E745E6463}"/>
              </a:ext>
            </a:extLst>
          </p:cNvPr>
          <p:cNvSpPr/>
          <p:nvPr/>
        </p:nvSpPr>
        <p:spPr>
          <a:xfrm>
            <a:off x="3084702" y="4589326"/>
            <a:ext cx="316494" cy="546081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0" name="Up Arrow 29">
            <a:extLst>
              <a:ext uri="{FF2B5EF4-FFF2-40B4-BE49-F238E27FC236}">
                <a16:creationId xmlns:a16="http://schemas.microsoft.com/office/drawing/2014/main" id="{3C713E44-48CD-C02D-84A7-8F23CCE8D0AE}"/>
              </a:ext>
            </a:extLst>
          </p:cNvPr>
          <p:cNvSpPr/>
          <p:nvPr/>
        </p:nvSpPr>
        <p:spPr>
          <a:xfrm>
            <a:off x="8197613" y="4589326"/>
            <a:ext cx="316494" cy="546081"/>
          </a:xfrm>
          <a:prstGeom prst="up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99042E8-2518-659A-0A10-22DCF74F3F4D}"/>
              </a:ext>
            </a:extLst>
          </p:cNvPr>
          <p:cNvSpPr txBox="1"/>
          <p:nvPr/>
        </p:nvSpPr>
        <p:spPr>
          <a:xfrm>
            <a:off x="1251083" y="6113487"/>
            <a:ext cx="968983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13.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58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Stacey Complexity Model</a:t>
            </a:r>
            <a:endParaRPr lang="ar-SA" sz="3600" dirty="0"/>
          </a:p>
        </p:txBody>
      </p:sp>
      <p:sp>
        <p:nvSpPr>
          <p:cNvPr id="3" name="Rectangle: Rounded Corners 131">
            <a:extLst>
              <a:ext uri="{FF2B5EF4-FFF2-40B4-BE49-F238E27FC236}">
                <a16:creationId xmlns:a16="http://schemas.microsoft.com/office/drawing/2014/main" id="{5BE0C390-7AA6-D8AF-82D1-EB4C92E520C0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: Rounded Corners 173">
            <a:extLst>
              <a:ext uri="{FF2B5EF4-FFF2-40B4-BE49-F238E27FC236}">
                <a16:creationId xmlns:a16="http://schemas.microsoft.com/office/drawing/2014/main" id="{B125EF50-2929-B96E-6ED9-A423AAE0AB3D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57CC72-ED43-8291-0276-28D2391AFC5F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Technical Degree of Uncertainty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14F898C-0F81-FE64-AA09-E47C79DD7D31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Requirements Uncertainty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C52E86-6226-081A-0543-EBE4B3E9A2B4}"/>
              </a:ext>
            </a:extLst>
          </p:cNvPr>
          <p:cNvSpPr/>
          <p:nvPr/>
        </p:nvSpPr>
        <p:spPr>
          <a:xfrm rot="2956506">
            <a:off x="4810889" y="4252689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Complicated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6B272D-53B3-D32D-9331-508B1A79FB42}"/>
              </a:ext>
            </a:extLst>
          </p:cNvPr>
          <p:cNvSpPr/>
          <p:nvPr/>
        </p:nvSpPr>
        <p:spPr>
          <a:xfrm>
            <a:off x="6473389" y="2216076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Chaos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7AF6988-38A3-702D-C0C4-21F10AE3D8CE}"/>
              </a:ext>
            </a:extLst>
          </p:cNvPr>
          <p:cNvSpPr/>
          <p:nvPr/>
        </p:nvSpPr>
        <p:spPr>
          <a:xfrm>
            <a:off x="4111592" y="5044660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Simple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857507-5C31-0EE7-A16D-54B9B268BFDC}"/>
              </a:ext>
            </a:extLst>
          </p:cNvPr>
          <p:cNvSpPr/>
          <p:nvPr/>
        </p:nvSpPr>
        <p:spPr>
          <a:xfrm>
            <a:off x="3431383" y="563886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9653A76-AE15-2C99-A9F3-B20192C7729A}"/>
              </a:ext>
            </a:extLst>
          </p:cNvPr>
          <p:cNvSpPr/>
          <p:nvPr/>
        </p:nvSpPr>
        <p:spPr>
          <a:xfrm>
            <a:off x="7054768" y="5651839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6223DCE-2E3A-AEA1-AF9D-2CAF554ED185}"/>
              </a:ext>
            </a:extLst>
          </p:cNvPr>
          <p:cNvCxnSpPr>
            <a:cxnSpLocks/>
            <a:stCxn id="4" idx="0"/>
            <a:endCxn id="4" idx="2"/>
          </p:cNvCxnSpPr>
          <p:nvPr/>
        </p:nvCxnSpPr>
        <p:spPr>
          <a:xfrm>
            <a:off x="6096164" y="1876653"/>
            <a:ext cx="0" cy="3787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4DE1D36-4AA8-A43E-C484-E9D3C3519AF8}"/>
              </a:ext>
            </a:extLst>
          </p:cNvPr>
          <p:cNvCxnSpPr>
            <a:stCxn id="4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CF73E96-1E69-6BA0-09FF-32DF61159BC2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D0DD18E-677F-42C1-B583-228E80D4A9EF}"/>
              </a:ext>
            </a:extLst>
          </p:cNvPr>
          <p:cNvSpPr/>
          <p:nvPr/>
        </p:nvSpPr>
        <p:spPr>
          <a:xfrm>
            <a:off x="3080854" y="210315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27" name="Arc 26">
            <a:extLst>
              <a:ext uri="{FF2B5EF4-FFF2-40B4-BE49-F238E27FC236}">
                <a16:creationId xmlns:a16="http://schemas.microsoft.com/office/drawing/2014/main" id="{465BA651-5DF6-6F89-96D5-7E43A426119C}"/>
              </a:ext>
            </a:extLst>
          </p:cNvPr>
          <p:cNvSpPr/>
          <p:nvPr/>
        </p:nvSpPr>
        <p:spPr>
          <a:xfrm>
            <a:off x="2575396" y="4396600"/>
            <a:ext cx="2753897" cy="2333144"/>
          </a:xfrm>
          <a:prstGeom prst="arc">
            <a:avLst>
              <a:gd name="adj1" fmla="val 16310229"/>
              <a:gd name="adj2" fmla="val 25106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9965D4B-557B-290C-059E-33FDB56F50D8}"/>
              </a:ext>
            </a:extLst>
          </p:cNvPr>
          <p:cNvSpPr/>
          <p:nvPr/>
        </p:nvSpPr>
        <p:spPr>
          <a:xfrm rot="2956506">
            <a:off x="5933657" y="3204727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ct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Complex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623C939A-C592-322E-19DF-01AA56C822BC}"/>
              </a:ext>
            </a:extLst>
          </p:cNvPr>
          <p:cNvSpPr/>
          <p:nvPr/>
        </p:nvSpPr>
        <p:spPr>
          <a:xfrm rot="19291715">
            <a:off x="3892837" y="2640096"/>
            <a:ext cx="3343534" cy="8901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Risk</a:t>
            </a:r>
            <a:endParaRPr lang="ar-S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FE55470-803B-34C3-7835-64F4020D701D}"/>
              </a:ext>
            </a:extLst>
          </p:cNvPr>
          <p:cNvSpPr txBox="1"/>
          <p:nvPr/>
        </p:nvSpPr>
        <p:spPr>
          <a:xfrm>
            <a:off x="1004453" y="6418653"/>
            <a:ext cx="98791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14.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938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/>
      <p:bldP spid="9" grpId="0"/>
      <p:bldP spid="10" grpId="0"/>
      <p:bldP spid="11" grpId="0"/>
      <p:bldP spid="12" grpId="0"/>
      <p:bldP spid="13" grpId="0"/>
      <p:bldP spid="14" grpId="0"/>
      <p:bldP spid="25" grpId="0"/>
      <p:bldP spid="26" grpId="0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different Agile frameworks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Google Shape;166;p5">
            <a:extLst>
              <a:ext uri="{FF2B5EF4-FFF2-40B4-BE49-F238E27FC236}">
                <a16:creationId xmlns:a16="http://schemas.microsoft.com/office/drawing/2014/main" id="{D187A4DE-5E4D-456C-6A88-A133E18A4149}"/>
              </a:ext>
            </a:extLst>
          </p:cNvPr>
          <p:cNvSpPr txBox="1"/>
          <p:nvPr/>
        </p:nvSpPr>
        <p:spPr>
          <a:xfrm>
            <a:off x="889000" y="2162561"/>
            <a:ext cx="105410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teams deliver small increments, they better understand requirements in a more accurate manner than with a static written specification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Teams verify work after each small increment and can change what they do next</a:t>
            </a:r>
            <a:endParaRPr lang="en-US" sz="20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When requirements are explored iteratively and deliver more often incrementally, the teams adapt to changes more easily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107624-A46E-DBC0-7BFA-AD7E7F08B9CA}"/>
              </a:ext>
            </a:extLst>
          </p:cNvPr>
          <p:cNvSpPr txBox="1"/>
          <p:nvPr/>
        </p:nvSpPr>
        <p:spPr>
          <a:xfrm>
            <a:off x="942308" y="6152897"/>
            <a:ext cx="98332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13.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89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03011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Iterative and Incremental Approaches reduce waste and rework because of feedback and learning</a:t>
            </a:r>
            <a:br>
              <a:rPr lang="en-US" dirty="0"/>
            </a:br>
            <a:endParaRPr lang="ar-SA" sz="36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BA49F5E0-E373-A768-C9B5-A2FD52EF0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2173202"/>
              </p:ext>
            </p:extLst>
          </p:nvPr>
        </p:nvGraphicFramePr>
        <p:xfrm>
          <a:off x="838199" y="1825626"/>
          <a:ext cx="10515600" cy="3965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DD96990-8CF6-8167-AC21-E91FAD45C1F8}"/>
              </a:ext>
            </a:extLst>
          </p:cNvPr>
          <p:cNvSpPr txBox="1"/>
          <p:nvPr/>
        </p:nvSpPr>
        <p:spPr>
          <a:xfrm>
            <a:off x="1414028" y="6185098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15. </a:t>
            </a:r>
            <a:endParaRPr lang="en-US" dirty="0"/>
          </a:p>
        </p:txBody>
      </p:sp>
      <p:sp>
        <p:nvSpPr>
          <p:cNvPr id="7" name="Google Shape;168;p5">
            <a:extLst>
              <a:ext uri="{FF2B5EF4-FFF2-40B4-BE49-F238E27FC236}">
                <a16:creationId xmlns:a16="http://schemas.microsoft.com/office/drawing/2014/main" id="{9B965FC7-D036-2934-501A-3D8E212E37A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6901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ar-SA" sz="3600" dirty="0"/>
          </a:p>
        </p:txBody>
      </p:sp>
      <p:graphicFrame>
        <p:nvGraphicFramePr>
          <p:cNvPr id="16" name="Diagram 15">
            <a:extLst>
              <a:ext uri="{FF2B5EF4-FFF2-40B4-BE49-F238E27FC236}">
                <a16:creationId xmlns:a16="http://schemas.microsoft.com/office/drawing/2014/main" id="{0CADF097-45D5-67C8-DC56-1B4D2C2317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40799913"/>
              </p:ext>
            </p:extLst>
          </p:nvPr>
        </p:nvGraphicFramePr>
        <p:xfrm>
          <a:off x="838200" y="719667"/>
          <a:ext cx="10515600" cy="2293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CEC6E4BC-3D0B-D01E-9419-C97E268F71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81361" y="3426814"/>
            <a:ext cx="6297865" cy="1362518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BF9E81-B06D-A312-CB46-5BF5E26C58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1268" y="3426814"/>
            <a:ext cx="6108031" cy="1372838"/>
          </a:xfrm>
          <a:prstGeom prst="rect">
            <a:avLst/>
          </a:prstGeom>
          <a:solidFill>
            <a:schemeClr val="accent1"/>
          </a:solidFill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1C53ABD-D1FC-38F2-928E-59F2064235AA}"/>
              </a:ext>
            </a:extLst>
          </p:cNvPr>
          <p:cNvCxnSpPr>
            <a:cxnSpLocks/>
          </p:cNvCxnSpPr>
          <p:nvPr/>
        </p:nvCxnSpPr>
        <p:spPr>
          <a:xfrm flipV="1">
            <a:off x="6144126" y="1890676"/>
            <a:ext cx="0" cy="49673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1006742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four main Project Life Cycles</a:t>
            </a:r>
            <a:endParaRPr lang="ar-SA" sz="3600" dirty="0"/>
          </a:p>
        </p:txBody>
      </p:sp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id="{E65CF423-52C4-EC17-03AB-1DDC33D92F1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7609945"/>
              </p:ext>
            </p:extLst>
          </p:nvPr>
        </p:nvGraphicFramePr>
        <p:xfrm>
          <a:off x="838201" y="1792720"/>
          <a:ext cx="10515600" cy="4577111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3850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7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4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64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2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1623">
                <a:tc>
                  <a:txBody>
                    <a:bodyPr/>
                    <a:lstStyle/>
                    <a:p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Predictive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Iterative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Incremental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4475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more traditional approach, with the bulk of planning occurring upfront, then executing in a single pass; a sequential process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allows feedback for unfinished work to improve and modify that work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provides finished deliverables that the customer may be able to use immediately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approach that is both iterative and incremental to refine work items and deliver frequently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820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Example</a:t>
                      </a:r>
                    </a:p>
                  </a:txBody>
                  <a:tcPr marL="97023" marR="97023" marT="48512" marB="48512" anchor="ctr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a house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new medication</a:t>
                      </a:r>
                    </a:p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Product is released at the end only bit (product, technologies, methods might be adjusted along the way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Modifying100 processes in batches of 10 and implementing finished processes in each batch immediately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a software application and adding features while testing different technologies</a:t>
                      </a:r>
                    </a:p>
                  </a:txBody>
                  <a:tcPr marL="97023" marR="97023" marT="48512" marB="48512" anchor="ctr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7573364-0F64-03CC-EEDC-DC0CF4EFEB75}"/>
              </a:ext>
            </a:extLst>
          </p:cNvPr>
          <p:cNvSpPr txBox="1"/>
          <p:nvPr/>
        </p:nvSpPr>
        <p:spPr>
          <a:xfrm>
            <a:off x="1004453" y="6418653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Definition 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17.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904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The Continuum of Project Lifecycles</a:t>
            </a:r>
            <a:endParaRPr lang="ar-SA" sz="3600" dirty="0"/>
          </a:p>
        </p:txBody>
      </p:sp>
      <p:sp>
        <p:nvSpPr>
          <p:cNvPr id="3" name="Rectangle: Rounded Corners 131">
            <a:extLst>
              <a:ext uri="{FF2B5EF4-FFF2-40B4-BE49-F238E27FC236}">
                <a16:creationId xmlns:a16="http://schemas.microsoft.com/office/drawing/2014/main" id="{0BF80DEF-F79A-6942-03FB-9563C44BF93C}"/>
              </a:ext>
            </a:extLst>
          </p:cNvPr>
          <p:cNvSpPr/>
          <p:nvPr/>
        </p:nvSpPr>
        <p:spPr>
          <a:xfrm>
            <a:off x="3431383" y="1358176"/>
            <a:ext cx="5329234" cy="4824404"/>
          </a:xfrm>
          <a:prstGeom prst="roundRect">
            <a:avLst>
              <a:gd name="adj" fmla="val 1314"/>
            </a:avLst>
          </a:prstGeom>
          <a:gradFill flip="none" rotWithShape="1">
            <a:gsLst>
              <a:gs pos="11000">
                <a:schemeClr val="accent1">
                  <a:lumMod val="5000"/>
                  <a:lumOff val="95000"/>
                </a:schemeClr>
              </a:gs>
              <a:gs pos="100000">
                <a:srgbClr val="638CB9"/>
              </a:gs>
              <a:gs pos="75000">
                <a:srgbClr val="9AB3CE"/>
              </a:gs>
            </a:gsLst>
            <a:lin ang="27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: Rounded Corners 173">
            <a:extLst>
              <a:ext uri="{FF2B5EF4-FFF2-40B4-BE49-F238E27FC236}">
                <a16:creationId xmlns:a16="http://schemas.microsoft.com/office/drawing/2014/main" id="{80C229DA-D121-1889-A1A7-40CA29CE4D51}"/>
              </a:ext>
            </a:extLst>
          </p:cNvPr>
          <p:cNvSpPr/>
          <p:nvPr/>
        </p:nvSpPr>
        <p:spPr>
          <a:xfrm>
            <a:off x="4004278" y="1876653"/>
            <a:ext cx="4183772" cy="3787450"/>
          </a:xfrm>
          <a:prstGeom prst="roundRect">
            <a:avLst>
              <a:gd name="adj" fmla="val 2006"/>
            </a:avLst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>
            <a:outerShdw blurRad="685800" dist="330200" dir="8100000" algn="tr" rotWithShape="0">
              <a:prstClr val="black">
                <a:alpha val="2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09549F-C56D-7FCE-F27A-7FFE56D2333E}"/>
              </a:ext>
            </a:extLst>
          </p:cNvPr>
          <p:cNvSpPr/>
          <p:nvPr/>
        </p:nvSpPr>
        <p:spPr>
          <a:xfrm>
            <a:off x="4446544" y="5762144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Degree of Change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6E8470-99B3-DB7E-BFAD-B6C5881D2850}"/>
              </a:ext>
            </a:extLst>
          </p:cNvPr>
          <p:cNvSpPr/>
          <p:nvPr/>
        </p:nvSpPr>
        <p:spPr>
          <a:xfrm rot="16200000">
            <a:off x="2042948" y="3585842"/>
            <a:ext cx="3298912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Frequency of Delivery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983B722-CA4D-4F8D-A926-9519A5061599}"/>
              </a:ext>
            </a:extLst>
          </p:cNvPr>
          <p:cNvSpPr/>
          <p:nvPr/>
        </p:nvSpPr>
        <p:spPr>
          <a:xfrm>
            <a:off x="4389598" y="2660514"/>
            <a:ext cx="1509883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Incremental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06993E-0770-7F60-869E-05B6B4155590}"/>
              </a:ext>
            </a:extLst>
          </p:cNvPr>
          <p:cNvSpPr/>
          <p:nvPr/>
        </p:nvSpPr>
        <p:spPr>
          <a:xfrm>
            <a:off x="6437932" y="2660515"/>
            <a:ext cx="1414664" cy="264046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Agile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61F4EA9-FD60-C111-2ACE-1246F88A43BA}"/>
              </a:ext>
            </a:extLst>
          </p:cNvPr>
          <p:cNvSpPr/>
          <p:nvPr/>
        </p:nvSpPr>
        <p:spPr>
          <a:xfrm>
            <a:off x="4343800" y="4949057"/>
            <a:ext cx="1627397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Predictive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CB3552-B3F2-357F-F554-08504BF9941B}"/>
              </a:ext>
            </a:extLst>
          </p:cNvPr>
          <p:cNvSpPr/>
          <p:nvPr/>
        </p:nvSpPr>
        <p:spPr>
          <a:xfrm>
            <a:off x="6437932" y="4949057"/>
            <a:ext cx="1414664" cy="264047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marR="0" lvl="0" algn="r" defTabSz="914400" rtl="0" eaLnBrk="1" fontAlgn="auto" latinLnBrk="0" hangingPunct="1">
              <a:lnSpc>
                <a:spcPts val="12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600" kern="1200" dirty="0">
                <a:solidFill>
                  <a:srgbClr val="46516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Iterative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9080499-1089-B128-775C-15E244D18F5E}"/>
              </a:ext>
            </a:extLst>
          </p:cNvPr>
          <p:cNvSpPr/>
          <p:nvPr/>
        </p:nvSpPr>
        <p:spPr>
          <a:xfrm>
            <a:off x="3431383" y="5764371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01F9DA-D100-CC08-4BA1-C2DFC1B021DE}"/>
              </a:ext>
            </a:extLst>
          </p:cNvPr>
          <p:cNvSpPr/>
          <p:nvPr/>
        </p:nvSpPr>
        <p:spPr>
          <a:xfrm>
            <a:off x="7133523" y="5759482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7C03FA8-4F12-A54A-BAC4-DF0BF6E98E3F}"/>
              </a:ext>
            </a:extLst>
          </p:cNvPr>
          <p:cNvSpPr/>
          <p:nvPr/>
        </p:nvSpPr>
        <p:spPr>
          <a:xfrm>
            <a:off x="3082315" y="5356198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srgbClr val="465162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Low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BC0844-5F24-8F0E-C374-CBC02B9FBE13}"/>
              </a:ext>
            </a:extLst>
          </p:cNvPr>
          <p:cNvSpPr/>
          <p:nvPr/>
        </p:nvSpPr>
        <p:spPr>
          <a:xfrm>
            <a:off x="3076153" y="1880757"/>
            <a:ext cx="1493908" cy="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1200" dirty="0">
                <a:solidFill>
                  <a:srgbClr val="465162"/>
                </a:solidFill>
                <a:latin typeface="Century Gothic" panose="020B0502020202020204" pitchFamily="34" charset="0"/>
                <a:ea typeface="+mn-ea"/>
                <a:cs typeface="Segoe UI Light" panose="020B0502040204020203" pitchFamily="34" charset="0"/>
              </a:rPr>
              <a:t>High</a:t>
            </a: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rgbClr val="465162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Segoe UI Light" panose="020B0502040204020203" pitchFamily="34" charset="0"/>
            </a:endParaRPr>
          </a:p>
        </p:txBody>
      </p:sp>
      <p:sp>
        <p:nvSpPr>
          <p:cNvPr id="15" name="Up-Down Arrow 14">
            <a:extLst>
              <a:ext uri="{FF2B5EF4-FFF2-40B4-BE49-F238E27FC236}">
                <a16:creationId xmlns:a16="http://schemas.microsoft.com/office/drawing/2014/main" id="{5654CA7F-9A9B-64BC-2D68-F0B4196676D0}"/>
              </a:ext>
            </a:extLst>
          </p:cNvPr>
          <p:cNvSpPr/>
          <p:nvPr/>
        </p:nvSpPr>
        <p:spPr>
          <a:xfrm rot="2942329">
            <a:off x="5799959" y="2337326"/>
            <a:ext cx="637216" cy="3095457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dirty="0"/>
              <a:t>Continuum</a:t>
            </a:r>
            <a:endParaRPr lang="ar-SA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EE8F0DC-950A-5551-96E8-E31AEF3BC089}"/>
              </a:ext>
            </a:extLst>
          </p:cNvPr>
          <p:cNvCxnSpPr>
            <a:endCxn id="4" idx="2"/>
          </p:cNvCxnSpPr>
          <p:nvPr/>
        </p:nvCxnSpPr>
        <p:spPr>
          <a:xfrm>
            <a:off x="6096000" y="2016508"/>
            <a:ext cx="164" cy="3647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E7897BB-5A50-28BC-BCBF-475D53034902}"/>
              </a:ext>
            </a:extLst>
          </p:cNvPr>
          <p:cNvCxnSpPr>
            <a:stCxn id="4" idx="1"/>
          </p:cNvCxnSpPr>
          <p:nvPr/>
        </p:nvCxnSpPr>
        <p:spPr>
          <a:xfrm>
            <a:off x="4004278" y="3770378"/>
            <a:ext cx="411580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754EFE81-8650-65FF-0C51-E257B28362AD}"/>
              </a:ext>
            </a:extLst>
          </p:cNvPr>
          <p:cNvSpPr txBox="1"/>
          <p:nvPr/>
        </p:nvSpPr>
        <p:spPr>
          <a:xfrm>
            <a:off x="1004453" y="6418653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19. 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020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209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Selecting the project most suitable Life Cycle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" name="Google Shape;166;p5">
            <a:extLst>
              <a:ext uri="{FF2B5EF4-FFF2-40B4-BE49-F238E27FC236}">
                <a16:creationId xmlns:a16="http://schemas.microsoft.com/office/drawing/2014/main" id="{0EA6E80F-D77D-FBB1-75A3-81701B0A4974}"/>
              </a:ext>
            </a:extLst>
          </p:cNvPr>
          <p:cNvSpPr txBox="1"/>
          <p:nvPr/>
        </p:nvSpPr>
        <p:spPr>
          <a:xfrm>
            <a:off x="889000" y="2391844"/>
            <a:ext cx="10541000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project must be rated based on:</a:t>
            </a:r>
          </a:p>
          <a:p>
            <a:pPr marL="415925" lvl="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Anticipated Degree of Change</a:t>
            </a:r>
          </a:p>
          <a:p>
            <a:pPr marL="415925" lvl="2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Frequency of Delivery required</a:t>
            </a: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857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based on that the most suitable life cycle is selected </a:t>
            </a:r>
            <a:endParaRPr sz="18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A7FBA5-9D94-DE75-EF30-62BA2C3A891E}"/>
              </a:ext>
            </a:extLst>
          </p:cNvPr>
          <p:cNvSpPr txBox="1"/>
          <p:nvPr/>
        </p:nvSpPr>
        <p:spPr>
          <a:xfrm>
            <a:off x="3046142" y="5300744"/>
            <a:ext cx="60997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is NO ONE SIZE FITS ALL</a:t>
            </a:r>
          </a:p>
        </p:txBody>
      </p:sp>
    </p:spTree>
    <p:extLst>
      <p:ext uri="{BB962C8B-B14F-4D97-AF65-F5344CB8AC3E}">
        <p14:creationId xmlns:p14="http://schemas.microsoft.com/office/powerpoint/2010/main" val="285766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5865" y="64521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4A3EC53A-D07C-38CD-1B5D-03576C5C39EF}"/>
              </a:ext>
            </a:extLst>
          </p:cNvPr>
          <p:cNvSpPr txBox="1"/>
          <p:nvPr/>
        </p:nvSpPr>
        <p:spPr>
          <a:xfrm>
            <a:off x="1161422" y="1178066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2A576B8-264A-B14F-7CD2-C05C3D81BE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4808411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8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11269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lvl="0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Case study: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“Case Study Tesla | Scrum Academy explains agile at Tesla”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Note: search for more articles/videos on Agile in Tesla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 for discussion:</a:t>
            </a:r>
          </a:p>
          <a:p>
            <a:pPr lvl="0"/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is Tesla implementing Agile mindset, values, and principles?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9E8E3F-9263-6274-82B1-2EAFD37B2BBE}"/>
              </a:ext>
            </a:extLst>
          </p:cNvPr>
          <p:cNvSpPr txBox="1"/>
          <p:nvPr/>
        </p:nvSpPr>
        <p:spPr>
          <a:xfrm>
            <a:off x="5363840" y="3356333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43417C83-2034-5D03-1AF7-D44B7A4C7731}"/>
              </a:ext>
            </a:extLst>
          </p:cNvPr>
          <p:cNvSpPr txBox="1"/>
          <p:nvPr/>
        </p:nvSpPr>
        <p:spPr>
          <a:xfrm>
            <a:off x="5592720" y="3558425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17EE949-C804-D1C8-475C-3764F1D9BBD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Read: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The Scrum Guide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”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A6C6A6-20BC-DBFB-1CD3-BC0F86446F34}"/>
              </a:ext>
            </a:extLst>
          </p:cNvPr>
          <p:cNvSpPr txBox="1"/>
          <p:nvPr/>
        </p:nvSpPr>
        <p:spPr>
          <a:xfrm>
            <a:off x="5356472" y="3343589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Google Shape;165;p5">
            <a:extLst>
              <a:ext uri="{FF2B5EF4-FFF2-40B4-BE49-F238E27FC236}">
                <a16:creationId xmlns:a16="http://schemas.microsoft.com/office/drawing/2014/main" id="{C5244295-BA6A-1100-E2D0-9240E913FB2A}"/>
              </a:ext>
            </a:extLst>
          </p:cNvPr>
          <p:cNvSpPr txBox="1"/>
          <p:nvPr/>
        </p:nvSpPr>
        <p:spPr>
          <a:xfrm>
            <a:off x="5585352" y="3545681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01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B4F61CBE-49A8-4748-6216-1A1D183E92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3864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0964F47-67DE-421C-A3A5-319A7468F352}"/>
</file>

<file path=customXml/itemProps2.xml><?xml version="1.0" encoding="utf-8"?>
<ds:datastoreItem xmlns:ds="http://schemas.openxmlformats.org/officeDocument/2006/customXml" ds:itemID="{DA2CD387-A590-495E-8058-C27AB5A0B35B}"/>
</file>

<file path=customXml/itemProps3.xml><?xml version="1.0" encoding="utf-8"?>
<ds:datastoreItem xmlns:ds="http://schemas.openxmlformats.org/officeDocument/2006/customXml" ds:itemID="{BD8CEE34-7695-43D9-89F7-F7E23D961979}"/>
</file>

<file path=docProps/app.xml><?xml version="1.0" encoding="utf-8"?>
<Properties xmlns="http://schemas.openxmlformats.org/officeDocument/2006/extended-properties" xmlns:vt="http://schemas.openxmlformats.org/officeDocument/2006/docPropsVTypes">
  <TotalTime>4873</TotalTime>
  <Words>2092</Words>
  <Application>Microsoft Macintosh PowerPoint</Application>
  <PresentationFormat>Widescreen</PresentationFormat>
  <Paragraphs>383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Characteristics of Traditional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Agile is a mindset, defined by values, guided by principals, and manifested through many different practices.</vt:lpstr>
      <vt:lpstr>Agile vs. Traditional Approaches</vt:lpstr>
      <vt:lpstr>PowerPoint Presentation</vt:lpstr>
      <vt:lpstr>PowerPoint Presentation</vt:lpstr>
      <vt:lpstr>PowerPoint Presentation</vt:lpstr>
      <vt:lpstr>PowerPoint Presentation</vt:lpstr>
      <vt:lpstr>Stacey Complexity Model</vt:lpstr>
      <vt:lpstr>PowerPoint Presentation</vt:lpstr>
      <vt:lpstr>Iterative and Incremental Approaches reduce waste and rework because of feedback and learning </vt:lpstr>
      <vt:lpstr>PowerPoint Presentation</vt:lpstr>
      <vt:lpstr>The four main Project Life Cycles</vt:lpstr>
      <vt:lpstr>The Continuum of Project Lifecycles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19</cp:revision>
  <dcterms:created xsi:type="dcterms:W3CDTF">2023-04-29T09:08:00Z</dcterms:created>
  <dcterms:modified xsi:type="dcterms:W3CDTF">2024-05-06T18:24:48Z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