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Lst>
  <p:sldSz cy="6858000" cx="12192000"/>
  <p:notesSz cx="6858000" cy="9144000"/>
  <p:embeddedFontLst>
    <p:embeddedFont>
      <p:font typeface="Anton"/>
      <p:regular r:id="rId23"/>
    </p:embeddedFont>
    <p:embeddedFont>
      <p:font typeface="Tahoma"/>
      <p:regular r:id="rId24"/>
      <p:bold r:id="rId25"/>
    </p:embeddedFont>
    <p:embeddedFont>
      <p:font typeface="Baumans"/>
      <p:regular r:id="rId26"/>
    </p:embeddedFont>
    <p:embeddedFont>
      <p:font typeface="Tajawal Medium"/>
      <p:regular r:id="rId27"/>
      <p:bold r:id="rId28"/>
    </p:embeddedFont>
    <p:embeddedFont>
      <p:font typeface="Poppins ExtraBold"/>
      <p:bold r:id="rId29"/>
      <p:boldItalic r:id="rId3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31" roundtripDataSignature="AMtx7mjZQHB6uOgcQRCWB9/MQy/LpzXvs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font" Target="fonts/Tahoma-regular.fntdata"/><Relationship Id="rId23" Type="http://schemas.openxmlformats.org/officeDocument/2006/relationships/font" Target="fonts/Anton-regular.fnt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font" Target="fonts/Baumans-regular.fntdata"/><Relationship Id="rId25" Type="http://schemas.openxmlformats.org/officeDocument/2006/relationships/font" Target="fonts/Tahoma-bold.fntdata"/><Relationship Id="rId28" Type="http://schemas.openxmlformats.org/officeDocument/2006/relationships/font" Target="fonts/TajawalMedium-bold.fntdata"/><Relationship Id="rId27" Type="http://schemas.openxmlformats.org/officeDocument/2006/relationships/font" Target="fonts/TajawalMedium-regular.fntdata"/><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font" Target="fonts/PoppinsExtraBold-bold.fntdata"/><Relationship Id="rId7" Type="http://schemas.openxmlformats.org/officeDocument/2006/relationships/slide" Target="slides/slide3.xml"/><Relationship Id="rId8" Type="http://schemas.openxmlformats.org/officeDocument/2006/relationships/slide" Target="slides/slide4.xml"/><Relationship Id="rId31" Type="http://customschemas.google.com/relationships/presentationmetadata" Target="metadata"/><Relationship Id="rId30" Type="http://schemas.openxmlformats.org/officeDocument/2006/relationships/font" Target="fonts/PoppinsExtraBold-boldItalic.fntdata"/><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ar-SA"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 name="Shape 87"/>
        <p:cNvGrpSpPr/>
        <p:nvPr/>
      </p:nvGrpSpPr>
      <p:grpSpPr>
        <a:xfrm>
          <a:off x="0" y="0"/>
          <a:ext cx="0" cy="0"/>
          <a:chOff x="0" y="0"/>
          <a:chExt cx="0" cy="0"/>
        </a:xfrm>
      </p:grpSpPr>
      <p:sp>
        <p:nvSpPr>
          <p:cNvPr id="88" name="Google Shape;88;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9" name="Google Shape;89;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3" name="Google Shape;103;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6" name="Google Shape;116;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7" name="Google Shape;127;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9" name="Google Shape;139;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0" name="Google Shape;190;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0" name="Google Shape;240;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1" name="Google Shape;251;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0" name="Shape 300"/>
        <p:cNvGrpSpPr/>
        <p:nvPr/>
      </p:nvGrpSpPr>
      <p:grpSpPr>
        <a:xfrm>
          <a:off x="0" y="0"/>
          <a:ext cx="0" cy="0"/>
          <a:chOff x="0" y="0"/>
          <a:chExt cx="0" cy="0"/>
        </a:xfrm>
      </p:grpSpPr>
      <p:sp>
        <p:nvSpPr>
          <p:cNvPr id="301" name="Google Shape;301;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2" name="Google Shape;302;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1" name="Shape 351"/>
        <p:cNvGrpSpPr/>
        <p:nvPr/>
      </p:nvGrpSpPr>
      <p:grpSpPr>
        <a:xfrm>
          <a:off x="0" y="0"/>
          <a:ext cx="0" cy="0"/>
          <a:chOff x="0" y="0"/>
          <a:chExt cx="0" cy="0"/>
        </a:xfrm>
      </p:grpSpPr>
      <p:sp>
        <p:nvSpPr>
          <p:cNvPr id="352" name="Google Shape;352;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3" name="Google Shape;353;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2" name="Shape 402"/>
        <p:cNvGrpSpPr/>
        <p:nvPr/>
      </p:nvGrpSpPr>
      <p:grpSpPr>
        <a:xfrm>
          <a:off x="0" y="0"/>
          <a:ext cx="0" cy="0"/>
          <a:chOff x="0" y="0"/>
          <a:chExt cx="0" cy="0"/>
        </a:xfrm>
      </p:grpSpPr>
      <p:sp>
        <p:nvSpPr>
          <p:cNvPr id="403" name="Google Shape;403;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4" name="Google Shape;404;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4" name="Shape 414"/>
        <p:cNvGrpSpPr/>
        <p:nvPr/>
      </p:nvGrpSpPr>
      <p:grpSpPr>
        <a:xfrm>
          <a:off x="0" y="0"/>
          <a:ext cx="0" cy="0"/>
          <a:chOff x="0" y="0"/>
          <a:chExt cx="0" cy="0"/>
        </a:xfrm>
      </p:grpSpPr>
      <p:sp>
        <p:nvSpPr>
          <p:cNvPr id="415" name="Google Shape;415;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6" name="Google Shape;416;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5" name="Shape 425"/>
        <p:cNvGrpSpPr/>
        <p:nvPr/>
      </p:nvGrpSpPr>
      <p:grpSpPr>
        <a:xfrm>
          <a:off x="0" y="0"/>
          <a:ext cx="0" cy="0"/>
          <a:chOff x="0" y="0"/>
          <a:chExt cx="0" cy="0"/>
        </a:xfrm>
      </p:grpSpPr>
      <p:sp>
        <p:nvSpPr>
          <p:cNvPr id="426" name="Google Shape;426;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7" name="Google Shape;427;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6" name="Shape 476"/>
        <p:cNvGrpSpPr/>
        <p:nvPr/>
      </p:nvGrpSpPr>
      <p:grpSpPr>
        <a:xfrm>
          <a:off x="0" y="0"/>
          <a:ext cx="0" cy="0"/>
          <a:chOff x="0" y="0"/>
          <a:chExt cx="0" cy="0"/>
        </a:xfrm>
      </p:grpSpPr>
      <p:sp>
        <p:nvSpPr>
          <p:cNvPr id="477" name="Google Shape;477;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8" name="Google Shape;478;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9" name="Shape 529"/>
        <p:cNvGrpSpPr/>
        <p:nvPr/>
      </p:nvGrpSpPr>
      <p:grpSpPr>
        <a:xfrm>
          <a:off x="0" y="0"/>
          <a:ext cx="0" cy="0"/>
          <a:chOff x="0" y="0"/>
          <a:chExt cx="0" cy="0"/>
        </a:xfrm>
      </p:grpSpPr>
      <p:sp>
        <p:nvSpPr>
          <p:cNvPr id="530" name="Google Shape;530;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31" name="Google Shape;531;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0" name="Shape 540"/>
        <p:cNvGrpSpPr/>
        <p:nvPr/>
      </p:nvGrpSpPr>
      <p:grpSpPr>
        <a:xfrm>
          <a:off x="0" y="0"/>
          <a:ext cx="0" cy="0"/>
          <a:chOff x="0" y="0"/>
          <a:chExt cx="0" cy="0"/>
        </a:xfrm>
      </p:grpSpPr>
      <p:sp>
        <p:nvSpPr>
          <p:cNvPr id="541" name="Google Shape;541;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42" name="Google Shape;542;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1" name="Shape 591"/>
        <p:cNvGrpSpPr/>
        <p:nvPr/>
      </p:nvGrpSpPr>
      <p:grpSpPr>
        <a:xfrm>
          <a:off x="0" y="0"/>
          <a:ext cx="0" cy="0"/>
          <a:chOff x="0" y="0"/>
          <a:chExt cx="0" cy="0"/>
        </a:xfrm>
      </p:grpSpPr>
      <p:sp>
        <p:nvSpPr>
          <p:cNvPr id="592" name="Google Shape;592;p1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93" name="Google Shape;593;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6" name="Shape 676"/>
        <p:cNvGrpSpPr/>
        <p:nvPr/>
      </p:nvGrpSpPr>
      <p:grpSpPr>
        <a:xfrm>
          <a:off x="0" y="0"/>
          <a:ext cx="0" cy="0"/>
          <a:chOff x="0" y="0"/>
          <a:chExt cx="0" cy="0"/>
        </a:xfrm>
      </p:grpSpPr>
      <p:sp>
        <p:nvSpPr>
          <p:cNvPr id="677" name="Google Shape;677;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78" name="Google Shape;678;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20"/>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20"/>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2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2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1" name="Shape 21"/>
        <p:cNvGrpSpPr/>
        <p:nvPr/>
      </p:nvGrpSpPr>
      <p:grpSpPr>
        <a:xfrm>
          <a:off x="0" y="0"/>
          <a:ext cx="0" cy="0"/>
          <a:chOff x="0" y="0"/>
          <a:chExt cx="0" cy="0"/>
        </a:xfrm>
      </p:grpSpPr>
      <p:sp>
        <p:nvSpPr>
          <p:cNvPr id="22" name="Google Shape;22;p2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2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 point">
    <p:bg>
      <p:bgPr>
        <a:solidFill>
          <a:schemeClr val="accent1"/>
        </a:solidFill>
      </p:bgPr>
    </p:bg>
    <p:spTree>
      <p:nvGrpSpPr>
        <p:cNvPr id="25" name="Shape 25"/>
        <p:cNvGrpSpPr/>
        <p:nvPr/>
      </p:nvGrpSpPr>
      <p:grpSpPr>
        <a:xfrm>
          <a:off x="0" y="0"/>
          <a:ext cx="0" cy="0"/>
          <a:chOff x="0" y="0"/>
          <a:chExt cx="0" cy="0"/>
        </a:xfrm>
      </p:grpSpPr>
      <p:sp>
        <p:nvSpPr>
          <p:cNvPr id="26" name="Google Shape;26;p22"/>
          <p:cNvSpPr txBox="1"/>
          <p:nvPr>
            <p:ph type="title"/>
          </p:nvPr>
        </p:nvSpPr>
        <p:spPr>
          <a:xfrm>
            <a:off x="4344633" y="600200"/>
            <a:ext cx="6887200" cy="5454400"/>
          </a:xfrm>
          <a:prstGeom prst="rect">
            <a:avLst/>
          </a:prstGeom>
          <a:noFill/>
          <a:ln>
            <a:noFill/>
          </a:ln>
        </p:spPr>
        <p:txBody>
          <a:bodyPr anchorCtr="0" anchor="ctr" bIns="91425" lIns="91425" spcFirstLastPara="1" rIns="91425" wrap="square" tIns="91425">
            <a:noAutofit/>
          </a:bodyPr>
          <a:lstStyle>
            <a:lvl1pPr lvl="0" algn="r">
              <a:lnSpc>
                <a:spcPct val="90000"/>
              </a:lnSpc>
              <a:spcBef>
                <a:spcPts val="0"/>
              </a:spcBef>
              <a:spcAft>
                <a:spcPts val="0"/>
              </a:spcAft>
              <a:buClr>
                <a:srgbClr val="FFFFFF"/>
              </a:buClr>
              <a:buSzPts val="4800"/>
              <a:buFont typeface="Anton"/>
              <a:buNone/>
              <a:defRPr sz="12800">
                <a:solidFill>
                  <a:srgbClr val="FFFFFF"/>
                </a:solidFill>
                <a:latin typeface="Anton"/>
                <a:ea typeface="Anton"/>
                <a:cs typeface="Anton"/>
                <a:sym typeface="Anton"/>
              </a:defRPr>
            </a:lvl1pPr>
            <a:lvl2pPr lvl="1" algn="r">
              <a:spcBef>
                <a:spcPts val="0"/>
              </a:spcBef>
              <a:spcAft>
                <a:spcPts val="0"/>
              </a:spcAft>
              <a:buSzPts val="4800"/>
              <a:buNone/>
              <a:defRPr sz="6400"/>
            </a:lvl2pPr>
            <a:lvl3pPr lvl="2" algn="r">
              <a:spcBef>
                <a:spcPts val="0"/>
              </a:spcBef>
              <a:spcAft>
                <a:spcPts val="0"/>
              </a:spcAft>
              <a:buSzPts val="4800"/>
              <a:buNone/>
              <a:defRPr sz="6400"/>
            </a:lvl3pPr>
            <a:lvl4pPr lvl="3" algn="r">
              <a:spcBef>
                <a:spcPts val="0"/>
              </a:spcBef>
              <a:spcAft>
                <a:spcPts val="0"/>
              </a:spcAft>
              <a:buSzPts val="4800"/>
              <a:buNone/>
              <a:defRPr sz="6400"/>
            </a:lvl4pPr>
            <a:lvl5pPr lvl="4" algn="r">
              <a:spcBef>
                <a:spcPts val="0"/>
              </a:spcBef>
              <a:spcAft>
                <a:spcPts val="0"/>
              </a:spcAft>
              <a:buSzPts val="4800"/>
              <a:buNone/>
              <a:defRPr sz="6400"/>
            </a:lvl5pPr>
            <a:lvl6pPr lvl="5" algn="r">
              <a:spcBef>
                <a:spcPts val="0"/>
              </a:spcBef>
              <a:spcAft>
                <a:spcPts val="0"/>
              </a:spcAft>
              <a:buSzPts val="4800"/>
              <a:buNone/>
              <a:defRPr sz="6400"/>
            </a:lvl6pPr>
            <a:lvl7pPr lvl="6" algn="r">
              <a:spcBef>
                <a:spcPts val="0"/>
              </a:spcBef>
              <a:spcAft>
                <a:spcPts val="0"/>
              </a:spcAft>
              <a:buSzPts val="4800"/>
              <a:buNone/>
              <a:defRPr sz="6400"/>
            </a:lvl7pPr>
            <a:lvl8pPr lvl="7" algn="r">
              <a:spcBef>
                <a:spcPts val="0"/>
              </a:spcBef>
              <a:spcAft>
                <a:spcPts val="0"/>
              </a:spcAft>
              <a:buSzPts val="4800"/>
              <a:buNone/>
              <a:defRPr sz="6400"/>
            </a:lvl8pPr>
            <a:lvl9pPr lvl="8" algn="r">
              <a:spcBef>
                <a:spcPts val="0"/>
              </a:spcBef>
              <a:spcAft>
                <a:spcPts val="0"/>
              </a:spcAft>
              <a:buSzPts val="4800"/>
              <a:buNone/>
              <a:defRPr sz="6400"/>
            </a:lvl9pPr>
          </a:lstStyle>
          <a:p/>
        </p:txBody>
      </p:sp>
      <p:sp>
        <p:nvSpPr>
          <p:cNvPr id="27" name="Google Shape;27;p22"/>
          <p:cNvSpPr txBox="1"/>
          <p:nvPr>
            <p:ph idx="12" type="sldNum"/>
          </p:nvPr>
        </p:nvSpPr>
        <p:spPr>
          <a:xfrm>
            <a:off x="11296611" y="6217623"/>
            <a:ext cx="731600" cy="524800"/>
          </a:xfrm>
          <a:prstGeom prst="rect">
            <a:avLst/>
          </a:prstGeom>
          <a:noFill/>
          <a:ln>
            <a:noFill/>
          </a:ln>
        </p:spPr>
        <p:txBody>
          <a:bodyPr anchorCtr="0" anchor="ctr" bIns="91425" lIns="91425" spcFirstLastPara="1" rIns="91425" wrap="square" tIns="91425">
            <a:noAutofit/>
          </a:bodyPr>
          <a:lstStyle>
            <a:lvl1pPr indent="0" lvl="0" marL="0" marR="0" algn="l">
              <a:buClr>
                <a:srgbClr val="888888"/>
              </a:buClr>
              <a:buSzPts val="1200"/>
              <a:buFont typeface="Calibri"/>
              <a:buNone/>
              <a:defRPr sz="1200">
                <a:solidFill>
                  <a:srgbClr val="888888"/>
                </a:solidFill>
                <a:latin typeface="Calibri"/>
                <a:ea typeface="Calibri"/>
                <a:cs typeface="Calibri"/>
                <a:sym typeface="Calibri"/>
              </a:defRPr>
            </a:lvl1pPr>
            <a:lvl2pPr indent="0" lvl="1" marL="0" marR="0" algn="l">
              <a:buClr>
                <a:srgbClr val="888888"/>
              </a:buClr>
              <a:buSzPts val="1200"/>
              <a:buFont typeface="Calibri"/>
              <a:buNone/>
              <a:defRPr sz="1200">
                <a:solidFill>
                  <a:srgbClr val="888888"/>
                </a:solidFill>
                <a:latin typeface="Calibri"/>
                <a:ea typeface="Calibri"/>
                <a:cs typeface="Calibri"/>
                <a:sym typeface="Calibri"/>
              </a:defRPr>
            </a:lvl2pPr>
            <a:lvl3pPr indent="0" lvl="2" marL="0" marR="0" algn="l">
              <a:buClr>
                <a:srgbClr val="888888"/>
              </a:buClr>
              <a:buSzPts val="1200"/>
              <a:buFont typeface="Calibri"/>
              <a:buNone/>
              <a:defRPr sz="1200">
                <a:solidFill>
                  <a:srgbClr val="888888"/>
                </a:solidFill>
                <a:latin typeface="Calibri"/>
                <a:ea typeface="Calibri"/>
                <a:cs typeface="Calibri"/>
                <a:sym typeface="Calibri"/>
              </a:defRPr>
            </a:lvl3pPr>
            <a:lvl4pPr indent="0" lvl="3" marL="0" marR="0" algn="l">
              <a:buClr>
                <a:srgbClr val="888888"/>
              </a:buClr>
              <a:buSzPts val="1200"/>
              <a:buFont typeface="Calibri"/>
              <a:buNone/>
              <a:defRPr sz="1200">
                <a:solidFill>
                  <a:srgbClr val="888888"/>
                </a:solidFill>
                <a:latin typeface="Calibri"/>
                <a:ea typeface="Calibri"/>
                <a:cs typeface="Calibri"/>
                <a:sym typeface="Calibri"/>
              </a:defRPr>
            </a:lvl4pPr>
            <a:lvl5pPr indent="0" lvl="4" marL="0" marR="0" algn="l">
              <a:buClr>
                <a:srgbClr val="888888"/>
              </a:buClr>
              <a:buSzPts val="1200"/>
              <a:buFont typeface="Calibri"/>
              <a:buNone/>
              <a:defRPr sz="1200">
                <a:solidFill>
                  <a:srgbClr val="888888"/>
                </a:solidFill>
                <a:latin typeface="Calibri"/>
                <a:ea typeface="Calibri"/>
                <a:cs typeface="Calibri"/>
                <a:sym typeface="Calibri"/>
              </a:defRPr>
            </a:lvl5pPr>
            <a:lvl6pPr indent="0" lvl="5" marL="0" marR="0" algn="l">
              <a:buClr>
                <a:srgbClr val="888888"/>
              </a:buClr>
              <a:buSzPts val="1200"/>
              <a:buFont typeface="Calibri"/>
              <a:buNone/>
              <a:defRPr sz="1200">
                <a:solidFill>
                  <a:srgbClr val="888888"/>
                </a:solidFill>
                <a:latin typeface="Calibri"/>
                <a:ea typeface="Calibri"/>
                <a:cs typeface="Calibri"/>
                <a:sym typeface="Calibri"/>
              </a:defRPr>
            </a:lvl6pPr>
            <a:lvl7pPr indent="0" lvl="6" marL="0" marR="0" algn="l">
              <a:buClr>
                <a:srgbClr val="888888"/>
              </a:buClr>
              <a:buSzPts val="1200"/>
              <a:buFont typeface="Calibri"/>
              <a:buNone/>
              <a:defRPr sz="1200">
                <a:solidFill>
                  <a:srgbClr val="888888"/>
                </a:solidFill>
                <a:latin typeface="Calibri"/>
                <a:ea typeface="Calibri"/>
                <a:cs typeface="Calibri"/>
                <a:sym typeface="Calibri"/>
              </a:defRPr>
            </a:lvl7pPr>
            <a:lvl8pPr indent="0" lvl="7" marL="0" marR="0" algn="l">
              <a:buClr>
                <a:srgbClr val="888888"/>
              </a:buClr>
              <a:buSzPts val="1200"/>
              <a:buFont typeface="Calibri"/>
              <a:buNone/>
              <a:defRPr sz="1200">
                <a:solidFill>
                  <a:srgbClr val="888888"/>
                </a:solidFill>
                <a:latin typeface="Calibri"/>
                <a:ea typeface="Calibri"/>
                <a:cs typeface="Calibri"/>
                <a:sym typeface="Calibri"/>
              </a:defRPr>
            </a:lvl8pPr>
            <a:lvl9pPr indent="0" lvl="8" marL="0" marR="0" algn="l">
              <a:buClr>
                <a:srgbClr val="888888"/>
              </a:buClr>
              <a:buSzPts val="1200"/>
              <a:buFont typeface="Calibri"/>
              <a:buNone/>
              <a:defRPr sz="1200">
                <a:solidFill>
                  <a:srgbClr val="888888"/>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8" name="Shape 28"/>
        <p:cNvGrpSpPr/>
        <p:nvPr/>
      </p:nvGrpSpPr>
      <p:grpSpPr>
        <a:xfrm>
          <a:off x="0" y="0"/>
          <a:ext cx="0" cy="0"/>
          <a:chOff x="0" y="0"/>
          <a:chExt cx="0" cy="0"/>
        </a:xfrm>
      </p:grpSpPr>
      <p:sp>
        <p:nvSpPr>
          <p:cNvPr id="29" name="Google Shape;29;p2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0" name="Google Shape;30;p2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1" name="Google Shape;31;p2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4" name="Shape 34"/>
        <p:cNvGrpSpPr/>
        <p:nvPr/>
      </p:nvGrpSpPr>
      <p:grpSpPr>
        <a:xfrm>
          <a:off x="0" y="0"/>
          <a:ext cx="0" cy="0"/>
          <a:chOff x="0" y="0"/>
          <a:chExt cx="0" cy="0"/>
        </a:xfrm>
      </p:grpSpPr>
      <p:sp>
        <p:nvSpPr>
          <p:cNvPr id="35" name="Google Shape;35;p24"/>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6" name="Google Shape;36;p24"/>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7" name="Google Shape;37;p2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0" name="Shape 40"/>
        <p:cNvGrpSpPr/>
        <p:nvPr/>
      </p:nvGrpSpPr>
      <p:grpSpPr>
        <a:xfrm>
          <a:off x="0" y="0"/>
          <a:ext cx="0" cy="0"/>
          <a:chOff x="0" y="0"/>
          <a:chExt cx="0" cy="0"/>
        </a:xfrm>
      </p:grpSpPr>
      <p:sp>
        <p:nvSpPr>
          <p:cNvPr id="41" name="Google Shape;41;p2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25"/>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3" name="Google Shape;43;p25"/>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2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2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7" name="Shape 47"/>
        <p:cNvGrpSpPr/>
        <p:nvPr/>
      </p:nvGrpSpPr>
      <p:grpSpPr>
        <a:xfrm>
          <a:off x="0" y="0"/>
          <a:ext cx="0" cy="0"/>
          <a:chOff x="0" y="0"/>
          <a:chExt cx="0" cy="0"/>
        </a:xfrm>
      </p:grpSpPr>
      <p:sp>
        <p:nvSpPr>
          <p:cNvPr id="48" name="Google Shape;48;p26"/>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9" name="Google Shape;49;p26"/>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0" name="Google Shape;50;p26"/>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1" name="Google Shape;51;p26"/>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2" name="Google Shape;52;p26"/>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3" name="Google Shape;53;p2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2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6" name="Shape 56"/>
        <p:cNvGrpSpPr/>
        <p:nvPr/>
      </p:nvGrpSpPr>
      <p:grpSpPr>
        <a:xfrm>
          <a:off x="0" y="0"/>
          <a:ext cx="0" cy="0"/>
          <a:chOff x="0" y="0"/>
          <a:chExt cx="0" cy="0"/>
        </a:xfrm>
      </p:grpSpPr>
      <p:sp>
        <p:nvSpPr>
          <p:cNvPr id="57" name="Google Shape;57;p2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8" name="Google Shape;58;p2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2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1" name="Shape 61"/>
        <p:cNvGrpSpPr/>
        <p:nvPr/>
      </p:nvGrpSpPr>
      <p:grpSpPr>
        <a:xfrm>
          <a:off x="0" y="0"/>
          <a:ext cx="0" cy="0"/>
          <a:chOff x="0" y="0"/>
          <a:chExt cx="0" cy="0"/>
        </a:xfrm>
      </p:grpSpPr>
      <p:sp>
        <p:nvSpPr>
          <p:cNvPr id="62" name="Google Shape;62;p28"/>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28"/>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4" name="Google Shape;64;p28"/>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2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2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8" name="Shape 68"/>
        <p:cNvGrpSpPr/>
        <p:nvPr/>
      </p:nvGrpSpPr>
      <p:grpSpPr>
        <a:xfrm>
          <a:off x="0" y="0"/>
          <a:ext cx="0" cy="0"/>
          <a:chOff x="0" y="0"/>
          <a:chExt cx="0" cy="0"/>
        </a:xfrm>
      </p:grpSpPr>
      <p:sp>
        <p:nvSpPr>
          <p:cNvPr id="69" name="Google Shape;69;p2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29"/>
          <p:cNvSpPr/>
          <p:nvPr>
            <p:ph idx="2" type="pic"/>
          </p:nvPr>
        </p:nvSpPr>
        <p:spPr>
          <a:xfrm>
            <a:off x="5183188" y="987425"/>
            <a:ext cx="6172200" cy="4873625"/>
          </a:xfrm>
          <a:prstGeom prst="rect">
            <a:avLst/>
          </a:prstGeom>
          <a:noFill/>
          <a:ln>
            <a:noFill/>
          </a:ln>
        </p:spPr>
      </p:sp>
      <p:sp>
        <p:nvSpPr>
          <p:cNvPr id="71" name="Google Shape;71;p29"/>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2" name="Google Shape;72;p2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2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5" name="Shape 75"/>
        <p:cNvGrpSpPr/>
        <p:nvPr/>
      </p:nvGrpSpPr>
      <p:grpSpPr>
        <a:xfrm>
          <a:off x="0" y="0"/>
          <a:ext cx="0" cy="0"/>
          <a:chOff x="0" y="0"/>
          <a:chExt cx="0" cy="0"/>
        </a:xfrm>
      </p:grpSpPr>
      <p:sp>
        <p:nvSpPr>
          <p:cNvPr id="76" name="Google Shape;76;p3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7" name="Google Shape;77;p30"/>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8" name="Google Shape;78;p3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3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3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1" name="Shape 81"/>
        <p:cNvGrpSpPr/>
        <p:nvPr/>
      </p:nvGrpSpPr>
      <p:grpSpPr>
        <a:xfrm>
          <a:off x="0" y="0"/>
          <a:ext cx="0" cy="0"/>
          <a:chOff x="0" y="0"/>
          <a:chExt cx="0" cy="0"/>
        </a:xfrm>
      </p:grpSpPr>
      <p:sp>
        <p:nvSpPr>
          <p:cNvPr id="82" name="Google Shape;82;p31"/>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3" name="Google Shape;83;p31"/>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4" name="Google Shape;84;p3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3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SA"/>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2.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1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ar-SA"/>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9.png"/><Relationship Id="rId4" Type="http://schemas.openxmlformats.org/officeDocument/2006/relationships/image" Target="../media/image11.png"/><Relationship Id="rId5" Type="http://schemas.openxmlformats.org/officeDocument/2006/relationships/image" Target="../media/image4.png"/><Relationship Id="rId6" Type="http://schemas.openxmlformats.org/officeDocument/2006/relationships/image" Target="../media/image8.png"/><Relationship Id="rId7" Type="http://schemas.openxmlformats.org/officeDocument/2006/relationships/image" Target="../media/image1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2.png"/><Relationship Id="rId4" Type="http://schemas.openxmlformats.org/officeDocument/2006/relationships/image" Target="../media/image1.png"/><Relationship Id="rId5" Type="http://schemas.openxmlformats.org/officeDocument/2006/relationships/image" Target="../media/image3.png"/><Relationship Id="rId6" Type="http://schemas.openxmlformats.org/officeDocument/2006/relationships/image" Target="../media/image10.png"/><Relationship Id="rId7" Type="http://schemas.openxmlformats.org/officeDocument/2006/relationships/image" Target="../media/image6.png"/><Relationship Id="rId8"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png"/><Relationship Id="rId4" Type="http://schemas.openxmlformats.org/officeDocument/2006/relationships/image" Target="../media/image1.png"/><Relationship Id="rId5" Type="http://schemas.openxmlformats.org/officeDocument/2006/relationships/image" Target="../media/image3.png"/><Relationship Id="rId6" Type="http://schemas.openxmlformats.org/officeDocument/2006/relationships/image" Target="../media/image10.png"/><Relationship Id="rId7" Type="http://schemas.openxmlformats.org/officeDocument/2006/relationships/image" Target="../media/image7.png"/><Relationship Id="rId8" Type="http://schemas.openxmlformats.org/officeDocument/2006/relationships/image" Target="../media/image6.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2.png"/><Relationship Id="rId4" Type="http://schemas.openxmlformats.org/officeDocument/2006/relationships/image" Target="../media/image1.png"/><Relationship Id="rId5" Type="http://schemas.openxmlformats.org/officeDocument/2006/relationships/image" Target="../media/image3.png"/><Relationship Id="rId6" Type="http://schemas.openxmlformats.org/officeDocument/2006/relationships/image" Target="../media/image10.png"/><Relationship Id="rId7" Type="http://schemas.openxmlformats.org/officeDocument/2006/relationships/image" Target="../media/image17.png"/><Relationship Id="rId8" Type="http://schemas.openxmlformats.org/officeDocument/2006/relationships/image" Target="../media/image15.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2.png"/><Relationship Id="rId4" Type="http://schemas.openxmlformats.org/officeDocument/2006/relationships/image" Target="../media/image1.png"/><Relationship Id="rId5" Type="http://schemas.openxmlformats.org/officeDocument/2006/relationships/image" Target="../media/image3.png"/><Relationship Id="rId6" Type="http://schemas.openxmlformats.org/officeDocument/2006/relationships/image" Target="../media/image1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2.png"/><Relationship Id="rId4" Type="http://schemas.openxmlformats.org/officeDocument/2006/relationships/image" Target="../media/image1.png"/><Relationship Id="rId5" Type="http://schemas.openxmlformats.org/officeDocument/2006/relationships/image" Target="../media/image3.png"/><Relationship Id="rId6" Type="http://schemas.openxmlformats.org/officeDocument/2006/relationships/image" Target="../media/image1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2.png"/><Relationship Id="rId4" Type="http://schemas.openxmlformats.org/officeDocument/2006/relationships/image" Target="../media/image1.png"/><Relationship Id="rId5" Type="http://schemas.openxmlformats.org/officeDocument/2006/relationships/image" Target="../media/image3.png"/><Relationship Id="rId6" Type="http://schemas.openxmlformats.org/officeDocument/2006/relationships/image" Target="../media/image14.png"/><Relationship Id="rId7" Type="http://schemas.openxmlformats.org/officeDocument/2006/relationships/image" Target="../media/image2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2.png"/><Relationship Id="rId4" Type="http://schemas.openxmlformats.org/officeDocument/2006/relationships/image" Target="../media/image1.png"/><Relationship Id="rId5" Type="http://schemas.openxmlformats.org/officeDocument/2006/relationships/image" Target="../media/image3.png"/><Relationship Id="rId6" Type="http://schemas.openxmlformats.org/officeDocument/2006/relationships/image" Target="../media/image14.png"/><Relationship Id="rId7" Type="http://schemas.openxmlformats.org/officeDocument/2006/relationships/image" Target="../media/image22.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2.png"/><Relationship Id="rId4" Type="http://schemas.openxmlformats.org/officeDocument/2006/relationships/image" Target="../media/image1.png"/><Relationship Id="rId5" Type="http://schemas.openxmlformats.org/officeDocument/2006/relationships/image" Target="../media/image3.png"/><Relationship Id="rId6" Type="http://schemas.openxmlformats.org/officeDocument/2006/relationships/image" Target="../media/image14.png"/><Relationship Id="rId7" Type="http://schemas.openxmlformats.org/officeDocument/2006/relationships/image" Target="../media/image22.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2.png"/><Relationship Id="rId4" Type="http://schemas.openxmlformats.org/officeDocument/2006/relationships/image" Target="../media/image1.png"/><Relationship Id="rId5" Type="http://schemas.openxmlformats.org/officeDocument/2006/relationships/image" Target="../media/image3.png"/><Relationship Id="rId6" Type="http://schemas.openxmlformats.org/officeDocument/2006/relationships/image" Target="../media/image14.png"/><Relationship Id="rId7" Type="http://schemas.openxmlformats.org/officeDocument/2006/relationships/image" Target="../media/image22.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2.png"/><Relationship Id="rId4" Type="http://schemas.openxmlformats.org/officeDocument/2006/relationships/image" Target="../media/image1.png"/><Relationship Id="rId5" Type="http://schemas.openxmlformats.org/officeDocument/2006/relationships/image" Target="../media/image3.png"/><Relationship Id="rId6" Type="http://schemas.openxmlformats.org/officeDocument/2006/relationships/image" Target="../media/image14.png"/><Relationship Id="rId7" Type="http://schemas.openxmlformats.org/officeDocument/2006/relationships/image" Target="../media/image28.png"/><Relationship Id="rId8" Type="http://schemas.openxmlformats.org/officeDocument/2006/relationships/image" Target="../media/image2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2.png"/><Relationship Id="rId4" Type="http://schemas.openxmlformats.org/officeDocument/2006/relationships/image" Target="../media/image1.png"/><Relationship Id="rId5" Type="http://schemas.openxmlformats.org/officeDocument/2006/relationships/image" Target="../media/image3.png"/><Relationship Id="rId6" Type="http://schemas.openxmlformats.org/officeDocument/2006/relationships/image" Target="../media/image14.png"/><Relationship Id="rId7" Type="http://schemas.openxmlformats.org/officeDocument/2006/relationships/image" Target="../media/image2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2.png"/><Relationship Id="rId4" Type="http://schemas.openxmlformats.org/officeDocument/2006/relationships/image" Target="../media/image1.png"/><Relationship Id="rId5" Type="http://schemas.openxmlformats.org/officeDocument/2006/relationships/image" Target="../media/image3.png"/><Relationship Id="rId6" Type="http://schemas.openxmlformats.org/officeDocument/2006/relationships/image" Target="../media/image14.png"/><Relationship Id="rId7" Type="http://schemas.openxmlformats.org/officeDocument/2006/relationships/image" Target="../media/image19.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2.png"/><Relationship Id="rId4" Type="http://schemas.openxmlformats.org/officeDocument/2006/relationships/image" Target="../media/image1.png"/><Relationship Id="rId5" Type="http://schemas.openxmlformats.org/officeDocument/2006/relationships/image" Target="../media/image3.png"/><Relationship Id="rId6" Type="http://schemas.openxmlformats.org/officeDocument/2006/relationships/image" Target="../media/image14.png"/><Relationship Id="rId7" Type="http://schemas.openxmlformats.org/officeDocument/2006/relationships/image" Target="../media/image24.jpg"/><Relationship Id="rId8" Type="http://schemas.openxmlformats.org/officeDocument/2006/relationships/image" Target="../media/image29.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2.png"/><Relationship Id="rId4" Type="http://schemas.openxmlformats.org/officeDocument/2006/relationships/image" Target="../media/image1.png"/><Relationship Id="rId5" Type="http://schemas.openxmlformats.org/officeDocument/2006/relationships/image" Target="../media/image3.png"/><Relationship Id="rId6" Type="http://schemas.openxmlformats.org/officeDocument/2006/relationships/image" Target="../media/image14.png"/><Relationship Id="rId7" Type="http://schemas.openxmlformats.org/officeDocument/2006/relationships/image" Target="../media/image2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2.png"/><Relationship Id="rId4" Type="http://schemas.openxmlformats.org/officeDocument/2006/relationships/image" Target="../media/image1.png"/><Relationship Id="rId5" Type="http://schemas.openxmlformats.org/officeDocument/2006/relationships/image" Target="../media/image3.png"/><Relationship Id="rId6" Type="http://schemas.openxmlformats.org/officeDocument/2006/relationships/image" Target="../media/image14.png"/><Relationship Id="rId7" Type="http://schemas.openxmlformats.org/officeDocument/2006/relationships/image" Target="../media/image27.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2.png"/><Relationship Id="rId4" Type="http://schemas.openxmlformats.org/officeDocument/2006/relationships/image" Target="../media/image1.png"/><Relationship Id="rId5" Type="http://schemas.openxmlformats.org/officeDocument/2006/relationships/image" Target="../media/image3.png"/><Relationship Id="rId6" Type="http://schemas.openxmlformats.org/officeDocument/2006/relationships/image" Target="../media/image14.png"/><Relationship Id="rId7"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 name="Shape 90"/>
        <p:cNvGrpSpPr/>
        <p:nvPr/>
      </p:nvGrpSpPr>
      <p:grpSpPr>
        <a:xfrm>
          <a:off x="0" y="0"/>
          <a:ext cx="0" cy="0"/>
          <a:chOff x="0" y="0"/>
          <a:chExt cx="0" cy="0"/>
        </a:xfrm>
      </p:grpSpPr>
      <p:pic>
        <p:nvPicPr>
          <p:cNvPr id="91" name="Google Shape;91;p1"/>
          <p:cNvPicPr preferRelativeResize="0"/>
          <p:nvPr/>
        </p:nvPicPr>
        <p:blipFill rotWithShape="1">
          <a:blip r:embed="rId3">
            <a:alphaModFix/>
          </a:blip>
          <a:srcRect b="0" l="0" r="0" t="0"/>
          <a:stretch/>
        </p:blipFill>
        <p:spPr>
          <a:xfrm>
            <a:off x="-71964" y="-117903"/>
            <a:ext cx="12335929" cy="7093806"/>
          </a:xfrm>
          <a:prstGeom prst="rect">
            <a:avLst/>
          </a:prstGeom>
          <a:noFill/>
          <a:ln>
            <a:noFill/>
          </a:ln>
        </p:spPr>
      </p:pic>
      <p:sp>
        <p:nvSpPr>
          <p:cNvPr id="92" name="Google Shape;92;p1"/>
          <p:cNvSpPr/>
          <p:nvPr/>
        </p:nvSpPr>
        <p:spPr>
          <a:xfrm rot="10800000">
            <a:off x="-71964" y="-68364"/>
            <a:ext cx="12350045" cy="7044267"/>
          </a:xfrm>
          <a:prstGeom prst="rect">
            <a:avLst/>
          </a:prstGeom>
          <a:gradFill>
            <a:gsLst>
              <a:gs pos="0">
                <a:srgbClr val="F6F9FC">
                  <a:alpha val="26666"/>
                </a:srgbClr>
              </a:gs>
              <a:gs pos="100000">
                <a:srgbClr val="0A1F61">
                  <a:alpha val="41960"/>
                </a:srgbClr>
              </a:gs>
            </a:gsLst>
            <a:lin ang="5400000" scaled="0"/>
          </a:gradFill>
          <a:ln>
            <a:noFill/>
          </a:ln>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93" name="Google Shape;93;p1"/>
          <p:cNvPicPr preferRelativeResize="0"/>
          <p:nvPr/>
        </p:nvPicPr>
        <p:blipFill rotWithShape="1">
          <a:blip r:embed="rId4">
            <a:alphaModFix/>
          </a:blip>
          <a:srcRect b="11911" l="984" r="913" t="0"/>
          <a:stretch/>
        </p:blipFill>
        <p:spPr>
          <a:xfrm flipH="1" rot="10800000">
            <a:off x="-36478" y="-68365"/>
            <a:ext cx="12355484" cy="2722881"/>
          </a:xfrm>
          <a:prstGeom prst="rect">
            <a:avLst/>
          </a:prstGeom>
          <a:noFill/>
          <a:ln>
            <a:noFill/>
          </a:ln>
        </p:spPr>
      </p:pic>
      <p:pic>
        <p:nvPicPr>
          <p:cNvPr id="94" name="Google Shape;94;p1"/>
          <p:cNvPicPr preferRelativeResize="0"/>
          <p:nvPr/>
        </p:nvPicPr>
        <p:blipFill rotWithShape="1">
          <a:blip r:embed="rId5">
            <a:alphaModFix/>
          </a:blip>
          <a:srcRect b="0" l="0" r="0" t="0"/>
          <a:stretch/>
        </p:blipFill>
        <p:spPr>
          <a:xfrm>
            <a:off x="551468" y="93866"/>
            <a:ext cx="1699476" cy="1524000"/>
          </a:xfrm>
          <a:prstGeom prst="rect">
            <a:avLst/>
          </a:prstGeom>
          <a:noFill/>
          <a:ln>
            <a:noFill/>
          </a:ln>
        </p:spPr>
      </p:pic>
      <p:pic>
        <p:nvPicPr>
          <p:cNvPr id="95" name="Google Shape;95;p1"/>
          <p:cNvPicPr preferRelativeResize="0"/>
          <p:nvPr/>
        </p:nvPicPr>
        <p:blipFill rotWithShape="1">
          <a:blip r:embed="rId6">
            <a:alphaModFix/>
          </a:blip>
          <a:srcRect b="0" l="0" r="0" t="0"/>
          <a:stretch/>
        </p:blipFill>
        <p:spPr>
          <a:xfrm>
            <a:off x="-112889" y="4025348"/>
            <a:ext cx="6714451" cy="2235107"/>
          </a:xfrm>
          <a:prstGeom prst="rect">
            <a:avLst/>
          </a:prstGeom>
          <a:noFill/>
          <a:ln>
            <a:noFill/>
          </a:ln>
        </p:spPr>
      </p:pic>
      <p:pic>
        <p:nvPicPr>
          <p:cNvPr id="96" name="Google Shape;96;p1"/>
          <p:cNvPicPr preferRelativeResize="0"/>
          <p:nvPr/>
        </p:nvPicPr>
        <p:blipFill rotWithShape="1">
          <a:blip r:embed="rId7">
            <a:alphaModFix/>
          </a:blip>
          <a:srcRect b="0" l="0" r="0" t="0"/>
          <a:stretch/>
        </p:blipFill>
        <p:spPr>
          <a:xfrm>
            <a:off x="6990539" y="4625567"/>
            <a:ext cx="5308004" cy="1034667"/>
          </a:xfrm>
          <a:prstGeom prst="rect">
            <a:avLst/>
          </a:prstGeom>
          <a:noFill/>
          <a:ln>
            <a:noFill/>
          </a:ln>
        </p:spPr>
      </p:pic>
      <p:sp>
        <p:nvSpPr>
          <p:cNvPr id="97" name="Google Shape;97;p1"/>
          <p:cNvSpPr txBox="1"/>
          <p:nvPr/>
        </p:nvSpPr>
        <p:spPr>
          <a:xfrm>
            <a:off x="2363524" y="0"/>
            <a:ext cx="3406589" cy="181588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ar-SA" sz="4000" u="none" cap="none" strike="noStrike">
                <a:solidFill>
                  <a:srgbClr val="FF9518"/>
                </a:solidFill>
                <a:latin typeface="Baumans"/>
                <a:ea typeface="Baumans"/>
                <a:cs typeface="Baumans"/>
                <a:sym typeface="Baumans"/>
              </a:rPr>
              <a:t>Academic Staff</a:t>
            </a:r>
            <a:endParaRPr/>
          </a:p>
          <a:p>
            <a:pPr indent="0" lvl="0" marL="0" marR="0" rtl="0" algn="l">
              <a:spcBef>
                <a:spcPts val="0"/>
              </a:spcBef>
              <a:spcAft>
                <a:spcPts val="0"/>
              </a:spcAft>
              <a:buNone/>
            </a:pPr>
            <a:r>
              <a:rPr lang="ar-SA" sz="3200">
                <a:solidFill>
                  <a:srgbClr val="FF9518"/>
                </a:solidFill>
                <a:latin typeface="Baumans"/>
                <a:ea typeface="Baumans"/>
                <a:cs typeface="Baumans"/>
                <a:sym typeface="Baumans"/>
              </a:rPr>
              <a:t>Orientation</a:t>
            </a:r>
            <a:endParaRPr sz="3200">
              <a:solidFill>
                <a:srgbClr val="FF9518"/>
              </a:solidFill>
              <a:latin typeface="Tajawal Medium"/>
              <a:ea typeface="Tajawal Medium"/>
              <a:cs typeface="Tajawal Medium"/>
              <a:sym typeface="Tajawal Medium"/>
            </a:endParaRPr>
          </a:p>
        </p:txBody>
      </p:sp>
      <p:sp>
        <p:nvSpPr>
          <p:cNvPr id="98" name="Google Shape;98;p1"/>
          <p:cNvSpPr txBox="1"/>
          <p:nvPr/>
        </p:nvSpPr>
        <p:spPr>
          <a:xfrm>
            <a:off x="6835125" y="4709090"/>
            <a:ext cx="5483881" cy="646331"/>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1" lang="ar-SA" sz="3600">
                <a:solidFill>
                  <a:srgbClr val="0A1F61"/>
                </a:solidFill>
                <a:latin typeface="Tahoma"/>
                <a:ea typeface="Tahoma"/>
                <a:cs typeface="Tahoma"/>
                <a:sym typeface="Tahoma"/>
              </a:rPr>
              <a:t>د/نائل يسري</a:t>
            </a:r>
            <a:endParaRPr b="1" sz="3600">
              <a:solidFill>
                <a:srgbClr val="0A1F61"/>
              </a:solidFill>
              <a:latin typeface="Tahoma"/>
              <a:ea typeface="Tahoma"/>
              <a:cs typeface="Tahoma"/>
              <a:sym typeface="Tahoma"/>
            </a:endParaRPr>
          </a:p>
        </p:txBody>
      </p:sp>
      <p:sp>
        <p:nvSpPr>
          <p:cNvPr id="99" name="Google Shape;99;p1"/>
          <p:cNvSpPr txBox="1"/>
          <p:nvPr>
            <p:ph type="ctrTitle"/>
          </p:nvPr>
        </p:nvSpPr>
        <p:spPr>
          <a:xfrm>
            <a:off x="317013" y="3738326"/>
            <a:ext cx="5453100" cy="2437930"/>
          </a:xfrm>
          <a:prstGeom prst="rect">
            <a:avLst/>
          </a:prstGeom>
          <a:noFill/>
          <a:ln>
            <a:noFill/>
          </a:ln>
        </p:spPr>
        <p:txBody>
          <a:bodyPr anchorCtr="0" anchor="ctr" bIns="0" lIns="0" spcFirstLastPara="1" rIns="0" wrap="square" tIns="0">
            <a:noAutofit/>
          </a:bodyPr>
          <a:lstStyle/>
          <a:p>
            <a:pPr indent="0" lvl="0" marL="0" rtl="0" algn="l">
              <a:lnSpc>
                <a:spcPct val="90000"/>
              </a:lnSpc>
              <a:spcBef>
                <a:spcPts val="0"/>
              </a:spcBef>
              <a:spcAft>
                <a:spcPts val="0"/>
              </a:spcAft>
              <a:buClr>
                <a:schemeClr val="dk2"/>
              </a:buClr>
              <a:buSzPts val="1100"/>
              <a:buFont typeface="Arial"/>
              <a:buNone/>
            </a:pPr>
            <a:r>
              <a:rPr b="1" lang="ar-SA" sz="4400">
                <a:solidFill>
                  <a:srgbClr val="F27A1C"/>
                </a:solidFill>
                <a:latin typeface="Tahoma"/>
                <a:ea typeface="Tahoma"/>
                <a:cs typeface="Tahoma"/>
                <a:sym typeface="Tahoma"/>
              </a:rPr>
              <a:t>جامعة الجميع الذكية</a:t>
            </a:r>
            <a:br>
              <a:rPr b="1" lang="ar-SA" sz="6000">
                <a:solidFill>
                  <a:srgbClr val="666666"/>
                </a:solidFill>
                <a:latin typeface="Poppins ExtraBold"/>
                <a:ea typeface="Poppins ExtraBold"/>
                <a:cs typeface="Poppins ExtraBold"/>
                <a:sym typeface="Poppins ExtraBold"/>
              </a:rPr>
            </a:br>
            <a:endParaRPr b="1" sz="6000">
              <a:solidFill>
                <a:srgbClr val="666666"/>
              </a:solidFill>
              <a:latin typeface="Poppins ExtraBold"/>
              <a:ea typeface="Poppins ExtraBold"/>
              <a:cs typeface="Poppins ExtraBold"/>
              <a:sym typeface="Poppins ExtraBold"/>
            </a:endParaRPr>
          </a:p>
        </p:txBody>
      </p:sp>
      <p:sp>
        <p:nvSpPr>
          <p:cNvPr id="100" name="Google Shape;100;p1"/>
          <p:cNvSpPr txBox="1"/>
          <p:nvPr/>
        </p:nvSpPr>
        <p:spPr>
          <a:xfrm>
            <a:off x="-36477" y="5194110"/>
            <a:ext cx="5565096" cy="608145"/>
          </a:xfrm>
          <a:prstGeom prst="rect">
            <a:avLst/>
          </a:prstGeom>
          <a:noFill/>
          <a:ln>
            <a:noFill/>
          </a:ln>
        </p:spPr>
        <p:txBody>
          <a:bodyPr anchorCtr="0" anchor="ctr" bIns="0" lIns="0" spcFirstLastPara="1" rIns="0" wrap="square" tIns="0">
            <a:noAutofit/>
          </a:bodyPr>
          <a:lstStyle/>
          <a:p>
            <a:pPr indent="0" lvl="0" marL="0" marR="0" rtl="1" algn="r">
              <a:lnSpc>
                <a:spcPct val="100000"/>
              </a:lnSpc>
              <a:spcBef>
                <a:spcPts val="0"/>
              </a:spcBef>
              <a:spcAft>
                <a:spcPts val="0"/>
              </a:spcAft>
              <a:buClr>
                <a:schemeClr val="dk1"/>
              </a:buClr>
              <a:buSzPts val="5200"/>
              <a:buFont typeface="Poppins ExtraBold"/>
              <a:buNone/>
            </a:pPr>
            <a:r>
              <a:rPr b="1" i="0" lang="ar-SA" sz="3600" u="none" cap="none" strike="noStrike">
                <a:solidFill>
                  <a:srgbClr val="24A9E1"/>
                </a:solidFill>
                <a:latin typeface="Tahoma"/>
                <a:ea typeface="Tahoma"/>
                <a:cs typeface="Tahoma"/>
                <a:sym typeface="Tahoma"/>
              </a:rPr>
              <a:t>مقرر: إداره وقت المشروع</a:t>
            </a:r>
            <a:endParaRPr b="1" i="0" sz="3600" u="none" cap="none" strike="noStrike">
              <a:solidFill>
                <a:srgbClr val="24A9E1"/>
              </a:solidFill>
              <a:latin typeface="Tahoma"/>
              <a:ea typeface="Tahoma"/>
              <a:cs typeface="Tahoma"/>
              <a:sym typeface="Tahoma"/>
            </a:endParaRPr>
          </a:p>
          <a:p>
            <a:pPr indent="0" lvl="0" marL="0" marR="0" rtl="1" algn="r">
              <a:lnSpc>
                <a:spcPct val="100000"/>
              </a:lnSpc>
              <a:spcBef>
                <a:spcPts val="0"/>
              </a:spcBef>
              <a:spcAft>
                <a:spcPts val="0"/>
              </a:spcAft>
              <a:buClr>
                <a:schemeClr val="dk1"/>
              </a:buClr>
              <a:buSzPts val="5200"/>
              <a:buFont typeface="Poppins ExtraBold"/>
              <a:buNone/>
            </a:pPr>
            <a:r>
              <a:rPr b="1" i="0" lang="ar-SA" sz="2000" u="none" cap="none" strike="noStrike">
                <a:solidFill>
                  <a:srgbClr val="F2F2F2"/>
                </a:solidFill>
                <a:latin typeface="Tahoma"/>
                <a:ea typeface="Tahoma"/>
                <a:cs typeface="Tahoma"/>
                <a:sym typeface="Tahoma"/>
              </a:rPr>
              <a:t>فصل دراسي خريف ٢٠٢٢ </a:t>
            </a:r>
            <a:endParaRPr b="1" i="0" sz="2000" u="none" cap="none" strike="noStrike">
              <a:solidFill>
                <a:srgbClr val="F2F2F2"/>
              </a:solidFill>
              <a:latin typeface="Tahoma"/>
              <a:ea typeface="Tahoma"/>
              <a:cs typeface="Tahoma"/>
              <a:sym typeface="Tahoma"/>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pic>
        <p:nvPicPr>
          <p:cNvPr id="105" name="Google Shape;105;p2"/>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106" name="Google Shape;106;p2"/>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107" name="Google Shape;107;p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08" name="Google Shape;108;p2"/>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sp>
        <p:nvSpPr>
          <p:cNvPr id="109" name="Google Shape;109;p2"/>
          <p:cNvSpPr txBox="1"/>
          <p:nvPr/>
        </p:nvSpPr>
        <p:spPr>
          <a:xfrm>
            <a:off x="977004" y="1345868"/>
            <a:ext cx="6992536" cy="1755000"/>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4400"/>
              <a:buFont typeface="Calibri"/>
              <a:buNone/>
            </a:pPr>
            <a:r>
              <a:t/>
            </a:r>
            <a:endParaRPr b="1" i="0" sz="4400" u="none" cap="none" strike="noStrike">
              <a:solidFill>
                <a:srgbClr val="24A9E1"/>
              </a:solidFill>
              <a:latin typeface="Tahoma"/>
              <a:ea typeface="Tahoma"/>
              <a:cs typeface="Tahoma"/>
              <a:sym typeface="Tahoma"/>
            </a:endParaRPr>
          </a:p>
        </p:txBody>
      </p:sp>
      <p:pic>
        <p:nvPicPr>
          <p:cNvPr id="110" name="Google Shape;110;p2"/>
          <p:cNvPicPr preferRelativeResize="0"/>
          <p:nvPr/>
        </p:nvPicPr>
        <p:blipFill rotWithShape="1">
          <a:blip r:embed="rId7">
            <a:alphaModFix/>
          </a:blip>
          <a:srcRect b="0" l="0" r="0" t="0"/>
          <a:stretch/>
        </p:blipFill>
        <p:spPr>
          <a:xfrm>
            <a:off x="8736329" y="147271"/>
            <a:ext cx="3267424" cy="5907194"/>
          </a:xfrm>
          <a:prstGeom prst="rect">
            <a:avLst/>
          </a:prstGeom>
          <a:noFill/>
          <a:ln>
            <a:noFill/>
          </a:ln>
        </p:spPr>
      </p:pic>
      <p:sp>
        <p:nvSpPr>
          <p:cNvPr id="111" name="Google Shape;111;p2"/>
          <p:cNvSpPr/>
          <p:nvPr/>
        </p:nvSpPr>
        <p:spPr>
          <a:xfrm>
            <a:off x="188247" y="1921704"/>
            <a:ext cx="11815506" cy="4601260"/>
          </a:xfrm>
          <a:prstGeom prst="rect">
            <a:avLst/>
          </a:prstGeom>
          <a:solidFill>
            <a:schemeClr val="lt1"/>
          </a:solidFill>
          <a:ln>
            <a:noFill/>
          </a:ln>
        </p:spPr>
        <p:txBody>
          <a:bodyPr anchorCtr="0" anchor="t" bIns="0" lIns="0" spcFirstLastPara="1" rIns="0" wrap="square" tIns="0">
            <a:spAutoFit/>
          </a:bodyPr>
          <a:lstStyle/>
          <a:p>
            <a:pPr indent="0" lvl="2" marL="0" marR="0" rtl="1" algn="r">
              <a:spcBef>
                <a:spcPts val="0"/>
              </a:spcBef>
              <a:spcAft>
                <a:spcPts val="0"/>
              </a:spcAft>
              <a:buNone/>
            </a:pPr>
            <a:r>
              <a:rPr b="1" i="0" lang="ar-SA" sz="2400" u="none" cap="none" strike="noStrike">
                <a:solidFill>
                  <a:srgbClr val="FF0000"/>
                </a:solidFill>
                <a:latin typeface="Arial"/>
                <a:ea typeface="Arial"/>
                <a:cs typeface="Arial"/>
                <a:sym typeface="Arial"/>
              </a:rPr>
              <a:t>الخبــــرات:</a:t>
            </a:r>
            <a:endParaRPr/>
          </a:p>
          <a:p>
            <a:pPr indent="0" lvl="2" marL="0" marR="0" rtl="1" algn="r">
              <a:spcBef>
                <a:spcPts val="600"/>
              </a:spcBef>
              <a:spcAft>
                <a:spcPts val="0"/>
              </a:spcAft>
              <a:buNone/>
            </a:pPr>
            <a:r>
              <a:rPr b="1" i="0" lang="ar-SA" sz="2000" u="none" cap="none" strike="noStrike">
                <a:solidFill>
                  <a:srgbClr val="777679"/>
                </a:solidFill>
                <a:latin typeface="Arial"/>
                <a:ea typeface="Arial"/>
                <a:cs typeface="Arial"/>
                <a:sym typeface="Arial"/>
              </a:rPr>
              <a:t> درجة الدكتوراة في إدارة المخاطر – كليه الهندسه جامعه القاهره</a:t>
            </a:r>
            <a:endParaRPr/>
          </a:p>
          <a:p>
            <a:pPr indent="0" lvl="2" marL="0" marR="0" rtl="1" algn="r">
              <a:spcBef>
                <a:spcPts val="600"/>
              </a:spcBef>
              <a:spcAft>
                <a:spcPts val="0"/>
              </a:spcAft>
              <a:buNone/>
            </a:pPr>
            <a:r>
              <a:rPr b="1" i="0" lang="ar-SA" sz="2000" u="none" cap="none" strike="noStrike">
                <a:solidFill>
                  <a:srgbClr val="777679"/>
                </a:solidFill>
                <a:latin typeface="Arial"/>
                <a:ea typeface="Arial"/>
                <a:cs typeface="Arial"/>
                <a:sym typeface="Arial"/>
              </a:rPr>
              <a:t>، مدير مخاطر محترف ((RMP, شهادة الأيزو 31000: 2018 محترف إدارة المخاطر و مدرب معتمد.</a:t>
            </a:r>
            <a:endParaRPr/>
          </a:p>
          <a:p>
            <a:pPr indent="-285750" lvl="2" marL="285750" marR="0" rtl="1" algn="r">
              <a:spcBef>
                <a:spcPts val="600"/>
              </a:spcBef>
              <a:spcAft>
                <a:spcPts val="0"/>
              </a:spcAft>
              <a:buClr>
                <a:srgbClr val="777679"/>
              </a:buClr>
              <a:buSzPts val="2000"/>
              <a:buFont typeface="Noto Sans Symbols"/>
              <a:buChar char="▪"/>
            </a:pPr>
            <a:r>
              <a:rPr b="1" i="0" lang="ar-SA" sz="2000" u="none" cap="none" strike="noStrike">
                <a:solidFill>
                  <a:srgbClr val="777679"/>
                </a:solidFill>
                <a:latin typeface="Arial"/>
                <a:ea typeface="Arial"/>
                <a:cs typeface="Arial"/>
                <a:sym typeface="Arial"/>
              </a:rPr>
              <a:t>18 عاماً من الخبرة في إدارة المشاريع/ إدارة المخاطر</a:t>
            </a:r>
            <a:endParaRPr/>
          </a:p>
          <a:p>
            <a:pPr indent="-285750" lvl="2" marL="285750" marR="0" rtl="1" algn="r">
              <a:spcBef>
                <a:spcPts val="600"/>
              </a:spcBef>
              <a:spcAft>
                <a:spcPts val="0"/>
              </a:spcAft>
              <a:buClr>
                <a:srgbClr val="777679"/>
              </a:buClr>
              <a:buSzPts val="2000"/>
              <a:buFont typeface="Noto Sans Symbols"/>
              <a:buChar char="▪"/>
            </a:pPr>
            <a:r>
              <a:rPr b="1" i="0" lang="ar-SA" sz="2000" u="none" cap="none" strike="noStrike">
                <a:solidFill>
                  <a:srgbClr val="777679"/>
                </a:solidFill>
                <a:latin typeface="Arial"/>
                <a:ea typeface="Arial"/>
                <a:cs typeface="Arial"/>
                <a:sym typeface="Arial"/>
              </a:rPr>
              <a:t>حاصل علي جائزه افضل تطبيق لاداره المخاطر بالقطاع العام (2021) بالمملكه العربيه السعوديه</a:t>
            </a:r>
            <a:endParaRPr/>
          </a:p>
          <a:p>
            <a:pPr indent="-285750" lvl="2" marL="285750" marR="0" rtl="1" algn="r">
              <a:spcBef>
                <a:spcPts val="600"/>
              </a:spcBef>
              <a:spcAft>
                <a:spcPts val="0"/>
              </a:spcAft>
              <a:buClr>
                <a:srgbClr val="777679"/>
              </a:buClr>
              <a:buSzPts val="2000"/>
              <a:buFont typeface="Noto Sans Symbols"/>
              <a:buChar char="▪"/>
            </a:pPr>
            <a:r>
              <a:rPr b="1" i="0" lang="ar-SA" sz="2000" u="none" cap="none" strike="noStrike">
                <a:solidFill>
                  <a:srgbClr val="777679"/>
                </a:solidFill>
                <a:latin typeface="Arial"/>
                <a:ea typeface="Arial"/>
                <a:cs typeface="Arial"/>
                <a:sym typeface="Arial"/>
              </a:rPr>
              <a:t>مدير اقليمي لاداره المخاطر بشركه إيكوم الامريكيه (اكبر شركه استشارات بالعالم)</a:t>
            </a:r>
            <a:endParaRPr/>
          </a:p>
          <a:p>
            <a:pPr indent="-285750" lvl="2" marL="285750" marR="0" rtl="1" algn="r">
              <a:spcBef>
                <a:spcPts val="600"/>
              </a:spcBef>
              <a:spcAft>
                <a:spcPts val="0"/>
              </a:spcAft>
              <a:buClr>
                <a:srgbClr val="777679"/>
              </a:buClr>
              <a:buSzPts val="2000"/>
              <a:buFont typeface="Noto Sans Symbols"/>
              <a:buChar char="▪"/>
            </a:pPr>
            <a:r>
              <a:rPr b="1" i="0" lang="ar-SA" sz="2000" u="none" cap="none" strike="noStrike">
                <a:solidFill>
                  <a:srgbClr val="777679"/>
                </a:solidFill>
                <a:latin typeface="Arial"/>
                <a:ea typeface="Arial"/>
                <a:cs typeface="Arial"/>
                <a:sym typeface="Arial"/>
              </a:rPr>
              <a:t>مدير اداره ضبط المشاريع – مكتب اداره مشروعات وزاره الشئون البلديه و القرويه و الاسكان  </a:t>
            </a:r>
            <a:endParaRPr/>
          </a:p>
          <a:p>
            <a:pPr indent="-285750" lvl="2" marL="285750" marR="0" rtl="1" algn="r">
              <a:spcBef>
                <a:spcPts val="600"/>
              </a:spcBef>
              <a:spcAft>
                <a:spcPts val="0"/>
              </a:spcAft>
              <a:buClr>
                <a:srgbClr val="777679"/>
              </a:buClr>
              <a:buSzPts val="2000"/>
              <a:buFont typeface="Noto Sans Symbols"/>
              <a:buChar char="▪"/>
            </a:pPr>
            <a:r>
              <a:rPr b="1" i="0" lang="ar-SA" sz="2000" u="none" cap="none" strike="noStrike">
                <a:solidFill>
                  <a:srgbClr val="777679"/>
                </a:solidFill>
                <a:latin typeface="Arial"/>
                <a:ea typeface="Arial"/>
                <a:cs typeface="Arial"/>
                <a:sym typeface="Arial"/>
              </a:rPr>
              <a:t>مدير إدارة المخاطر بمكتب إدارة المشاريع بوزارة المالية </a:t>
            </a:r>
            <a:endParaRPr/>
          </a:p>
          <a:p>
            <a:pPr indent="-285750" lvl="2" marL="285750" marR="0" rtl="1" algn="r">
              <a:spcBef>
                <a:spcPts val="600"/>
              </a:spcBef>
              <a:spcAft>
                <a:spcPts val="0"/>
              </a:spcAft>
              <a:buClr>
                <a:srgbClr val="777679"/>
              </a:buClr>
              <a:buSzPts val="2000"/>
              <a:buFont typeface="Noto Sans Symbols"/>
              <a:buChar char="▪"/>
            </a:pPr>
            <a:r>
              <a:rPr b="1" i="0" lang="ar-SA" sz="2000" u="none" cap="none" strike="noStrike">
                <a:solidFill>
                  <a:srgbClr val="777679"/>
                </a:solidFill>
                <a:latin typeface="Arial"/>
                <a:ea typeface="Arial"/>
                <a:cs typeface="Arial"/>
                <a:sym typeface="Arial"/>
              </a:rPr>
              <a:t>مدير مخاطر  ومنسق مخاطر معتمد بمنطقة الشرق الأوسط وشمال أفريقيا و الهند بشركه وارلي بارسونز</a:t>
            </a:r>
            <a:endParaRPr/>
          </a:p>
          <a:p>
            <a:pPr indent="-285750" lvl="2" marL="285750" marR="0" rtl="1" algn="r">
              <a:spcBef>
                <a:spcPts val="600"/>
              </a:spcBef>
              <a:spcAft>
                <a:spcPts val="0"/>
              </a:spcAft>
              <a:buClr>
                <a:srgbClr val="777679"/>
              </a:buClr>
              <a:buSzPts val="2000"/>
              <a:buFont typeface="Noto Sans Symbols"/>
              <a:buChar char="▪"/>
            </a:pPr>
            <a:r>
              <a:rPr b="1" i="0" lang="ar-SA" sz="2000" u="none" cap="none" strike="noStrike">
                <a:solidFill>
                  <a:srgbClr val="777679"/>
                </a:solidFill>
                <a:latin typeface="Arial"/>
                <a:ea typeface="Arial"/>
                <a:cs typeface="Arial"/>
                <a:sym typeface="Arial"/>
              </a:rPr>
              <a:t>خبير إدارة مخاطر بهيئه الأمم المتحدة منذ 2014</a:t>
            </a:r>
            <a:endParaRPr/>
          </a:p>
          <a:p>
            <a:pPr indent="-285750" lvl="2" marL="285750" marR="0" rtl="1" algn="r">
              <a:spcBef>
                <a:spcPts val="600"/>
              </a:spcBef>
              <a:spcAft>
                <a:spcPts val="0"/>
              </a:spcAft>
              <a:buClr>
                <a:srgbClr val="777679"/>
              </a:buClr>
              <a:buSzPts val="2000"/>
              <a:buFont typeface="Noto Sans Symbols"/>
              <a:buChar char="▪"/>
            </a:pPr>
            <a:r>
              <a:rPr b="1" i="0" lang="ar-SA" sz="2000" u="none" cap="none" strike="noStrike">
                <a:solidFill>
                  <a:srgbClr val="777679"/>
                </a:solidFill>
                <a:latin typeface="Arial"/>
                <a:ea typeface="Arial"/>
                <a:cs typeface="Arial"/>
                <a:sym typeface="Arial"/>
              </a:rPr>
              <a:t>قام بنشر 11 ورقة بحثية في المؤتمرات الدولية/ المجلات العلمية </a:t>
            </a:r>
            <a:endParaRPr/>
          </a:p>
          <a:p>
            <a:pPr indent="-285750" lvl="2" marL="285750" marR="0" rtl="1" algn="r">
              <a:spcBef>
                <a:spcPts val="600"/>
              </a:spcBef>
              <a:spcAft>
                <a:spcPts val="0"/>
              </a:spcAft>
              <a:buClr>
                <a:srgbClr val="777679"/>
              </a:buClr>
              <a:buSzPts val="2000"/>
              <a:buFont typeface="Noto Sans Symbols"/>
              <a:buChar char="▪"/>
            </a:pPr>
            <a:r>
              <a:rPr b="1" i="0" lang="ar-SA" sz="2000" u="none" cap="none" strike="noStrike">
                <a:solidFill>
                  <a:srgbClr val="777679"/>
                </a:solidFill>
                <a:latin typeface="Arial"/>
                <a:ea typeface="Arial"/>
                <a:cs typeface="Arial"/>
                <a:sym typeface="Arial"/>
              </a:rPr>
              <a:t>شارك بالعديد من المؤتمرات الدوليه بكرواتيا – اليابان – الولايات المتحده – سويسرا – فلندا </a:t>
            </a:r>
            <a:endParaRPr b="1" i="0" sz="2000" u="none" cap="none" strike="noStrike">
              <a:solidFill>
                <a:srgbClr val="777679"/>
              </a:solidFill>
              <a:latin typeface="Arial"/>
              <a:ea typeface="Arial"/>
              <a:cs typeface="Arial"/>
              <a:sym typeface="Arial"/>
            </a:endParaRPr>
          </a:p>
        </p:txBody>
      </p:sp>
      <p:sp>
        <p:nvSpPr>
          <p:cNvPr id="112" name="Google Shape;112;p2"/>
          <p:cNvSpPr txBox="1"/>
          <p:nvPr/>
        </p:nvSpPr>
        <p:spPr>
          <a:xfrm>
            <a:off x="7984737" y="31187"/>
            <a:ext cx="3698463" cy="1166658"/>
          </a:xfrm>
          <a:prstGeom prst="rect">
            <a:avLst/>
          </a:prstGeom>
          <a:noFill/>
          <a:ln>
            <a:noFill/>
          </a:ln>
        </p:spPr>
        <p:txBody>
          <a:bodyPr anchorCtr="0" anchor="ctr" bIns="45700" lIns="0" spcFirstLastPara="1" rIns="0" wrap="square" tIns="45700">
            <a:noAutofit/>
          </a:bodyPr>
          <a:lstStyle/>
          <a:p>
            <a:pPr indent="0" lvl="0" marL="0" marR="0" rtl="1" algn="r">
              <a:lnSpc>
                <a:spcPct val="100000"/>
              </a:lnSpc>
              <a:spcBef>
                <a:spcPts val="0"/>
              </a:spcBef>
              <a:spcAft>
                <a:spcPts val="0"/>
              </a:spcAft>
              <a:buClr>
                <a:srgbClr val="006C68"/>
              </a:buClr>
              <a:buSzPts val="3200"/>
              <a:buFont typeface="Arial"/>
              <a:buNone/>
            </a:pPr>
            <a:r>
              <a:rPr b="1" lang="ar-SA" sz="3200">
                <a:solidFill>
                  <a:srgbClr val="006C68"/>
                </a:solidFill>
                <a:latin typeface="Arial"/>
                <a:ea typeface="Arial"/>
                <a:cs typeface="Arial"/>
                <a:sym typeface="Arial"/>
              </a:rPr>
              <a:t>[ د. نائل يسري ]</a:t>
            </a:r>
            <a:endParaRPr/>
          </a:p>
        </p:txBody>
      </p:sp>
      <p:pic>
        <p:nvPicPr>
          <p:cNvPr id="113" name="Google Shape;113;p2"/>
          <p:cNvPicPr preferRelativeResize="0"/>
          <p:nvPr/>
        </p:nvPicPr>
        <p:blipFill rotWithShape="1">
          <a:blip r:embed="rId8">
            <a:alphaModFix/>
          </a:blip>
          <a:srcRect b="0" l="0" r="0" t="0"/>
          <a:stretch/>
        </p:blipFill>
        <p:spPr>
          <a:xfrm>
            <a:off x="474505" y="182222"/>
            <a:ext cx="2639311" cy="2768744"/>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pic>
        <p:nvPicPr>
          <p:cNvPr id="118" name="Google Shape;118;p3"/>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119" name="Google Shape;119;p3"/>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120" name="Google Shape;120;p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21" name="Google Shape;121;p3"/>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sp>
        <p:nvSpPr>
          <p:cNvPr id="122" name="Google Shape;122;p3"/>
          <p:cNvSpPr txBox="1"/>
          <p:nvPr/>
        </p:nvSpPr>
        <p:spPr>
          <a:xfrm>
            <a:off x="977004" y="1345868"/>
            <a:ext cx="6992536" cy="1755000"/>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4400"/>
              <a:buFont typeface="Calibri"/>
              <a:buNone/>
            </a:pPr>
            <a:r>
              <a:t/>
            </a:r>
            <a:endParaRPr b="1" sz="4400">
              <a:solidFill>
                <a:srgbClr val="24A9E1"/>
              </a:solidFill>
              <a:latin typeface="Tahoma"/>
              <a:ea typeface="Tahoma"/>
              <a:cs typeface="Tahoma"/>
              <a:sym typeface="Tahoma"/>
            </a:endParaRPr>
          </a:p>
        </p:txBody>
      </p:sp>
      <p:pic>
        <p:nvPicPr>
          <p:cNvPr descr="جديد ] صور اسم اهلا وسهلا | Arabic calligraphy art, Arabic art, Balloon  illustration" id="123" name="Google Shape;123;p3"/>
          <p:cNvPicPr preferRelativeResize="0"/>
          <p:nvPr/>
        </p:nvPicPr>
        <p:blipFill rotWithShape="1">
          <a:blip r:embed="rId7">
            <a:alphaModFix/>
          </a:blip>
          <a:srcRect b="7284" l="0" r="0" t="0"/>
          <a:stretch/>
        </p:blipFill>
        <p:spPr>
          <a:xfrm rot="272800">
            <a:off x="2636771" y="1142796"/>
            <a:ext cx="4923611" cy="2861144"/>
          </a:xfrm>
          <a:prstGeom prst="rect">
            <a:avLst/>
          </a:prstGeom>
          <a:noFill/>
          <a:ln>
            <a:noFill/>
          </a:ln>
        </p:spPr>
      </p:pic>
      <p:pic>
        <p:nvPicPr>
          <p:cNvPr id="124" name="Google Shape;124;p3"/>
          <p:cNvPicPr preferRelativeResize="0"/>
          <p:nvPr/>
        </p:nvPicPr>
        <p:blipFill rotWithShape="1">
          <a:blip r:embed="rId8">
            <a:alphaModFix/>
          </a:blip>
          <a:srcRect b="0" l="0" r="0" t="0"/>
          <a:stretch/>
        </p:blipFill>
        <p:spPr>
          <a:xfrm>
            <a:off x="8736329" y="147271"/>
            <a:ext cx="3267424" cy="5907194"/>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pic>
        <p:nvPicPr>
          <p:cNvPr id="129" name="Google Shape;129;p4"/>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130" name="Google Shape;130;p4"/>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131" name="Google Shape;131;p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32" name="Google Shape;132;p4"/>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133" name="Google Shape;133;p4"/>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sp>
        <p:nvSpPr>
          <p:cNvPr id="134" name="Google Shape;134;p4"/>
          <p:cNvSpPr txBox="1"/>
          <p:nvPr/>
        </p:nvSpPr>
        <p:spPr>
          <a:xfrm>
            <a:off x="977004" y="1345868"/>
            <a:ext cx="6992536" cy="1755000"/>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4400"/>
              <a:buFont typeface="Calibri"/>
              <a:buNone/>
            </a:pPr>
            <a:r>
              <a:t/>
            </a:r>
            <a:endParaRPr b="1" sz="4400">
              <a:solidFill>
                <a:srgbClr val="24A9E1"/>
              </a:solidFill>
              <a:latin typeface="Tahoma"/>
              <a:ea typeface="Tahoma"/>
              <a:cs typeface="Tahoma"/>
              <a:sym typeface="Tahoma"/>
            </a:endParaRPr>
          </a:p>
        </p:txBody>
      </p:sp>
      <p:sp>
        <p:nvSpPr>
          <p:cNvPr id="135" name="Google Shape;135;p4"/>
          <p:cNvSpPr/>
          <p:nvPr/>
        </p:nvSpPr>
        <p:spPr>
          <a:xfrm>
            <a:off x="1703294" y="4141157"/>
            <a:ext cx="6024282" cy="204838"/>
          </a:xfrm>
          <a:custGeom>
            <a:rect b="b" l="l" r="r" t="t"/>
            <a:pathLst>
              <a:path extrusionOk="0" h="5400" w="284634">
                <a:moveTo>
                  <a:pt x="0" y="1"/>
                </a:moveTo>
                <a:lnTo>
                  <a:pt x="0" y="5399"/>
                </a:lnTo>
                <a:lnTo>
                  <a:pt x="284633" y="5399"/>
                </a:lnTo>
                <a:lnTo>
                  <a:pt x="284633" y="1"/>
                </a:ln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pic>
        <p:nvPicPr>
          <p:cNvPr descr="8,529 Welcome Back Illustrations &amp; Clip Art - iStock" id="136" name="Google Shape;136;p4"/>
          <p:cNvPicPr preferRelativeResize="0"/>
          <p:nvPr/>
        </p:nvPicPr>
        <p:blipFill rotWithShape="1">
          <a:blip r:embed="rId8">
            <a:alphaModFix/>
          </a:blip>
          <a:srcRect b="0" l="0" r="0" t="0"/>
          <a:stretch/>
        </p:blipFill>
        <p:spPr>
          <a:xfrm>
            <a:off x="8651319" y="2000955"/>
            <a:ext cx="3276600" cy="25019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pic>
        <p:nvPicPr>
          <p:cNvPr id="141" name="Google Shape;141;p5"/>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142" name="Google Shape;142;p5"/>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143" name="Google Shape;143;p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44" name="Google Shape;144;p5"/>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45" name="Google Shape;145;p5"/>
          <p:cNvPicPr preferRelativeResize="0"/>
          <p:nvPr/>
        </p:nvPicPr>
        <p:blipFill rotWithShape="1">
          <a:blip r:embed="rId6">
            <a:alphaModFix/>
          </a:blip>
          <a:srcRect b="0" l="0" r="0" t="0"/>
          <a:stretch/>
        </p:blipFill>
        <p:spPr>
          <a:xfrm>
            <a:off x="-108036" y="0"/>
            <a:ext cx="9908127" cy="1610200"/>
          </a:xfrm>
          <a:prstGeom prst="rect">
            <a:avLst/>
          </a:prstGeom>
          <a:noFill/>
          <a:ln>
            <a:noFill/>
          </a:ln>
        </p:spPr>
      </p:pic>
      <p:sp>
        <p:nvSpPr>
          <p:cNvPr id="146" name="Google Shape;146;p5"/>
          <p:cNvSpPr txBox="1"/>
          <p:nvPr/>
        </p:nvSpPr>
        <p:spPr>
          <a:xfrm>
            <a:off x="2650377" y="543490"/>
            <a:ext cx="7149714" cy="64633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9518"/>
              </a:buClr>
              <a:buSzPts val="3600"/>
              <a:buFont typeface="Baumans"/>
              <a:buNone/>
            </a:pPr>
            <a:r>
              <a:rPr b="0" i="0" lang="ar-SA" sz="3600" u="none" cap="none" strike="noStrike">
                <a:solidFill>
                  <a:srgbClr val="FF9518"/>
                </a:solidFill>
                <a:latin typeface="Baumans"/>
                <a:ea typeface="Baumans"/>
                <a:cs typeface="Baumans"/>
                <a:sym typeface="Baumans"/>
              </a:rPr>
              <a:t>Project Time Management Course</a:t>
            </a:r>
            <a:endParaRPr/>
          </a:p>
        </p:txBody>
      </p:sp>
      <p:sp>
        <p:nvSpPr>
          <p:cNvPr id="147" name="Google Shape;147;p5"/>
          <p:cNvSpPr txBox="1"/>
          <p:nvPr/>
        </p:nvSpPr>
        <p:spPr>
          <a:xfrm>
            <a:off x="1874165" y="2022029"/>
            <a:ext cx="9902229" cy="2452839"/>
          </a:xfrm>
          <a:prstGeom prst="rect">
            <a:avLst/>
          </a:prstGeom>
          <a:noFill/>
          <a:ln>
            <a:noFill/>
          </a:ln>
        </p:spPr>
        <p:txBody>
          <a:bodyPr anchorCtr="0" anchor="ctr" bIns="91425" lIns="91425" spcFirstLastPara="1" rIns="91425" wrap="square" tIns="91425">
            <a:noAutofit/>
          </a:bodyPr>
          <a:lstStyle/>
          <a:p>
            <a:pPr indent="0" lvl="0" marL="0" marR="0" rtl="1" algn="ctr">
              <a:lnSpc>
                <a:spcPct val="100000"/>
              </a:lnSpc>
              <a:spcBef>
                <a:spcPts val="0"/>
              </a:spcBef>
              <a:spcAft>
                <a:spcPts val="0"/>
              </a:spcAft>
              <a:buClr>
                <a:srgbClr val="212950"/>
              </a:buClr>
              <a:buSzPts val="2600"/>
              <a:buFont typeface="Catamaran"/>
              <a:buNone/>
            </a:pPr>
            <a:r>
              <a:t/>
            </a:r>
            <a:endParaRPr b="1" i="0" sz="4400" u="none" cap="none" strike="noStrike">
              <a:solidFill>
                <a:srgbClr val="F27A1C"/>
              </a:solidFill>
              <a:latin typeface="Tahoma"/>
              <a:ea typeface="Tahoma"/>
              <a:cs typeface="Tahoma"/>
              <a:sym typeface="Tahoma"/>
            </a:endParaRPr>
          </a:p>
        </p:txBody>
      </p:sp>
      <p:grpSp>
        <p:nvGrpSpPr>
          <p:cNvPr id="148" name="Google Shape;148;p5"/>
          <p:cNvGrpSpPr/>
          <p:nvPr/>
        </p:nvGrpSpPr>
        <p:grpSpPr>
          <a:xfrm>
            <a:off x="5790863" y="4566498"/>
            <a:ext cx="4446494" cy="1884961"/>
            <a:chOff x="4189650" y="2440275"/>
            <a:chExt cx="4195525" cy="2055425"/>
          </a:xfrm>
        </p:grpSpPr>
        <p:sp>
          <p:nvSpPr>
            <p:cNvPr id="149" name="Google Shape;149;p5"/>
            <p:cNvSpPr/>
            <p:nvPr/>
          </p:nvSpPr>
          <p:spPr>
            <a:xfrm>
              <a:off x="4189650" y="4130425"/>
              <a:ext cx="4195525" cy="365275"/>
            </a:xfrm>
            <a:custGeom>
              <a:rect b="b" l="l" r="r" t="t"/>
              <a:pathLst>
                <a:path extrusionOk="0" h="14611" w="167821">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rgbClr val="666666"/>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50" name="Google Shape;150;p5"/>
            <p:cNvSpPr/>
            <p:nvPr/>
          </p:nvSpPr>
          <p:spPr>
            <a:xfrm>
              <a:off x="5619000" y="3139700"/>
              <a:ext cx="117625" cy="144300"/>
            </a:xfrm>
            <a:custGeom>
              <a:rect b="b" l="l" r="r" t="t"/>
              <a:pathLst>
                <a:path extrusionOk="0" h="5772" w="4705">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51" name="Google Shape;151;p5"/>
            <p:cNvSpPr/>
            <p:nvPr/>
          </p:nvSpPr>
          <p:spPr>
            <a:xfrm>
              <a:off x="5515600" y="2769450"/>
              <a:ext cx="120100" cy="133000"/>
            </a:xfrm>
            <a:custGeom>
              <a:rect b="b" l="l" r="r" t="t"/>
              <a:pathLst>
                <a:path extrusionOk="0" h="5320" w="4804">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52" name="Google Shape;152;p5"/>
            <p:cNvSpPr/>
            <p:nvPr/>
          </p:nvSpPr>
          <p:spPr>
            <a:xfrm>
              <a:off x="6028475" y="3170575"/>
              <a:ext cx="75075" cy="90900"/>
            </a:xfrm>
            <a:custGeom>
              <a:rect b="b" l="l" r="r" t="t"/>
              <a:pathLst>
                <a:path extrusionOk="0" h="3636" w="3003">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53" name="Google Shape;153;p5"/>
            <p:cNvSpPr/>
            <p:nvPr/>
          </p:nvSpPr>
          <p:spPr>
            <a:xfrm>
              <a:off x="6304500" y="3626725"/>
              <a:ext cx="88425" cy="103425"/>
            </a:xfrm>
            <a:custGeom>
              <a:rect b="b" l="l" r="r" t="t"/>
              <a:pathLst>
                <a:path extrusionOk="0" h="4137" w="3537">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54" name="Google Shape;154;p5"/>
            <p:cNvSpPr/>
            <p:nvPr/>
          </p:nvSpPr>
          <p:spPr>
            <a:xfrm>
              <a:off x="6840700" y="3392400"/>
              <a:ext cx="90925" cy="111750"/>
            </a:xfrm>
            <a:custGeom>
              <a:rect b="b" l="l" r="r" t="t"/>
              <a:pathLst>
                <a:path extrusionOk="0" h="4470" w="3637">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55" name="Google Shape;155;p5"/>
            <p:cNvSpPr/>
            <p:nvPr/>
          </p:nvSpPr>
          <p:spPr>
            <a:xfrm>
              <a:off x="6178575" y="2993775"/>
              <a:ext cx="25" cy="25"/>
            </a:xfrm>
            <a:custGeom>
              <a:rect b="b" l="l" r="r" t="t"/>
              <a:pathLst>
                <a:path extrusionOk="0" h="1" w="1">
                  <a:moveTo>
                    <a:pt x="0" y="0"/>
                  </a:moveTo>
                  <a:lnTo>
                    <a:pt x="0" y="0"/>
                  </a:lnTo>
                  <a:lnTo>
                    <a:pt x="0" y="0"/>
                  </a:lnTo>
                  <a:close/>
                </a:path>
              </a:pathLst>
            </a:custGeom>
            <a:solidFill>
              <a:srgbClr val="CCD7F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56" name="Google Shape;156;p5"/>
            <p:cNvSpPr/>
            <p:nvPr/>
          </p:nvSpPr>
          <p:spPr>
            <a:xfrm>
              <a:off x="6226950" y="3639225"/>
              <a:ext cx="110925" cy="147625"/>
            </a:xfrm>
            <a:custGeom>
              <a:rect b="b" l="l" r="r" t="t"/>
              <a:pathLst>
                <a:path extrusionOk="0" h="5905" w="4437">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57" name="Google Shape;157;p5"/>
            <p:cNvSpPr/>
            <p:nvPr/>
          </p:nvSpPr>
          <p:spPr>
            <a:xfrm>
              <a:off x="6407075" y="3825950"/>
              <a:ext cx="1752925" cy="415425"/>
            </a:xfrm>
            <a:custGeom>
              <a:rect b="b" l="l" r="r" t="t"/>
              <a:pathLst>
                <a:path extrusionOk="0" h="16617" w="70117">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58" name="Google Shape;158;p5"/>
            <p:cNvSpPr/>
            <p:nvPr/>
          </p:nvSpPr>
          <p:spPr>
            <a:xfrm>
              <a:off x="4501550" y="3782850"/>
              <a:ext cx="1831325" cy="458825"/>
            </a:xfrm>
            <a:custGeom>
              <a:rect b="b" l="l" r="r" t="t"/>
              <a:pathLst>
                <a:path extrusionOk="0" h="18353" w="73253">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59" name="Google Shape;159;p5"/>
            <p:cNvSpPr/>
            <p:nvPr/>
          </p:nvSpPr>
          <p:spPr>
            <a:xfrm>
              <a:off x="7130925" y="3020450"/>
              <a:ext cx="502050" cy="271450"/>
            </a:xfrm>
            <a:custGeom>
              <a:rect b="b" l="l" r="r" t="t"/>
              <a:pathLst>
                <a:path extrusionOk="0" h="10858" w="20082">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60" name="Google Shape;160;p5"/>
            <p:cNvSpPr/>
            <p:nvPr/>
          </p:nvSpPr>
          <p:spPr>
            <a:xfrm>
              <a:off x="7100900" y="3268125"/>
              <a:ext cx="52550" cy="37550"/>
            </a:xfrm>
            <a:custGeom>
              <a:rect b="b" l="l" r="r" t="t"/>
              <a:pathLst>
                <a:path extrusionOk="0" h="1502" w="2102">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61" name="Google Shape;161;p5"/>
            <p:cNvSpPr/>
            <p:nvPr/>
          </p:nvSpPr>
          <p:spPr>
            <a:xfrm>
              <a:off x="6521325" y="4225350"/>
              <a:ext cx="1676225" cy="76500"/>
            </a:xfrm>
            <a:custGeom>
              <a:rect b="b" l="l" r="r" t="t"/>
              <a:pathLst>
                <a:path extrusionOk="0" h="3060" w="67049">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rgbClr val="999999"/>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62" name="Google Shape;162;p5"/>
            <p:cNvSpPr/>
            <p:nvPr/>
          </p:nvSpPr>
          <p:spPr>
            <a:xfrm>
              <a:off x="4464025" y="4225475"/>
              <a:ext cx="1682875" cy="79250"/>
            </a:xfrm>
            <a:custGeom>
              <a:rect b="b" l="l" r="r" t="t"/>
              <a:pathLst>
                <a:path extrusionOk="0" h="3170" w="67315">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rgbClr val="999999"/>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b="0" i="0" sz="1800" u="none" cap="none" strike="noStrike">
                <a:solidFill>
                  <a:srgbClr val="666666"/>
                </a:solidFill>
                <a:latin typeface="Calibri"/>
                <a:ea typeface="Calibri"/>
                <a:cs typeface="Calibri"/>
                <a:sym typeface="Calibri"/>
              </a:endParaRPr>
            </a:p>
          </p:txBody>
        </p:sp>
        <p:sp>
          <p:nvSpPr>
            <p:cNvPr id="163" name="Google Shape;163;p5"/>
            <p:cNvSpPr/>
            <p:nvPr/>
          </p:nvSpPr>
          <p:spPr>
            <a:xfrm>
              <a:off x="6086850" y="4076200"/>
              <a:ext cx="473675" cy="203425"/>
            </a:xfrm>
            <a:custGeom>
              <a:rect b="b" l="l" r="r" t="t"/>
              <a:pathLst>
                <a:path extrusionOk="0" h="8137" w="18947">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64" name="Google Shape;164;p5"/>
            <p:cNvSpPr/>
            <p:nvPr/>
          </p:nvSpPr>
          <p:spPr>
            <a:xfrm>
              <a:off x="6979150" y="3826875"/>
              <a:ext cx="98425" cy="5025"/>
            </a:xfrm>
            <a:custGeom>
              <a:rect b="b" l="l" r="r" t="t"/>
              <a:pathLst>
                <a:path extrusionOk="0" h="201" w="3937">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65" name="Google Shape;165;p5"/>
            <p:cNvSpPr/>
            <p:nvPr/>
          </p:nvSpPr>
          <p:spPr>
            <a:xfrm>
              <a:off x="5780800" y="3867675"/>
              <a:ext cx="252700" cy="322800"/>
            </a:xfrm>
            <a:custGeom>
              <a:rect b="b" l="l" r="r" t="t"/>
              <a:pathLst>
                <a:path extrusionOk="0" h="12912" w="10108">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66" name="Google Shape;166;p5"/>
            <p:cNvSpPr/>
            <p:nvPr/>
          </p:nvSpPr>
          <p:spPr>
            <a:xfrm>
              <a:off x="6040975" y="4100925"/>
              <a:ext cx="561250" cy="235500"/>
            </a:xfrm>
            <a:custGeom>
              <a:rect b="b" l="l" r="r" t="t"/>
              <a:pathLst>
                <a:path extrusionOk="0" h="9420" w="2245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rgbClr val="999999"/>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67" name="Google Shape;167;p5"/>
            <p:cNvSpPr/>
            <p:nvPr/>
          </p:nvSpPr>
          <p:spPr>
            <a:xfrm>
              <a:off x="6597200" y="4183575"/>
              <a:ext cx="974050" cy="50725"/>
            </a:xfrm>
            <a:custGeom>
              <a:rect b="b" l="l" r="r" t="t"/>
              <a:pathLst>
                <a:path extrusionOk="0" h="2029" w="38962">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68" name="Google Shape;168;p5"/>
            <p:cNvSpPr/>
            <p:nvPr/>
          </p:nvSpPr>
          <p:spPr>
            <a:xfrm>
              <a:off x="4926850" y="4182950"/>
              <a:ext cx="1151675" cy="51350"/>
            </a:xfrm>
            <a:custGeom>
              <a:rect b="b" l="l" r="r" t="t"/>
              <a:pathLst>
                <a:path extrusionOk="0" h="2054" w="46067">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69" name="Google Shape;169;p5"/>
            <p:cNvSpPr/>
            <p:nvPr/>
          </p:nvSpPr>
          <p:spPr>
            <a:xfrm>
              <a:off x="5789125" y="3848550"/>
              <a:ext cx="254375" cy="58400"/>
            </a:xfrm>
            <a:custGeom>
              <a:rect b="b" l="l" r="r" t="t"/>
              <a:pathLst>
                <a:path extrusionOk="0" h="2336" w="10175">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70" name="Google Shape;170;p5"/>
            <p:cNvSpPr/>
            <p:nvPr/>
          </p:nvSpPr>
          <p:spPr>
            <a:xfrm>
              <a:off x="6568850" y="3883300"/>
              <a:ext cx="1288450" cy="137775"/>
            </a:xfrm>
            <a:custGeom>
              <a:rect b="b" l="l" r="r" t="t"/>
              <a:pathLst>
                <a:path extrusionOk="0" h="5511" w="51538">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71" name="Google Shape;171;p5"/>
            <p:cNvSpPr/>
            <p:nvPr/>
          </p:nvSpPr>
          <p:spPr>
            <a:xfrm>
              <a:off x="6568025" y="3982950"/>
              <a:ext cx="803925" cy="105800"/>
            </a:xfrm>
            <a:custGeom>
              <a:rect b="b" l="l" r="r" t="t"/>
              <a:pathLst>
                <a:path extrusionOk="0" h="4232" w="32157">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72" name="Google Shape;172;p5"/>
            <p:cNvSpPr/>
            <p:nvPr/>
          </p:nvSpPr>
          <p:spPr>
            <a:xfrm>
              <a:off x="6658075" y="4079275"/>
              <a:ext cx="633825" cy="61175"/>
            </a:xfrm>
            <a:custGeom>
              <a:rect b="b" l="l" r="r" t="t"/>
              <a:pathLst>
                <a:path extrusionOk="0" h="2447" w="25353">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73" name="Google Shape;173;p5"/>
            <p:cNvSpPr/>
            <p:nvPr/>
          </p:nvSpPr>
          <p:spPr>
            <a:xfrm>
              <a:off x="4968550" y="3846625"/>
              <a:ext cx="867300" cy="134550"/>
            </a:xfrm>
            <a:custGeom>
              <a:rect b="b" l="l" r="r" t="t"/>
              <a:pathLst>
                <a:path extrusionOk="0" h="5382" w="34692">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74" name="Google Shape;174;p5"/>
            <p:cNvSpPr/>
            <p:nvPr/>
          </p:nvSpPr>
          <p:spPr>
            <a:xfrm>
              <a:off x="5132000" y="4031975"/>
              <a:ext cx="656850" cy="60100"/>
            </a:xfrm>
            <a:custGeom>
              <a:rect b="b" l="l" r="r" t="t"/>
              <a:pathLst>
                <a:path extrusionOk="0" h="2404" w="26274">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75" name="Google Shape;175;p5"/>
            <p:cNvSpPr/>
            <p:nvPr/>
          </p:nvSpPr>
          <p:spPr>
            <a:xfrm>
              <a:off x="5222050" y="4120775"/>
              <a:ext cx="567100" cy="37175"/>
            </a:xfrm>
            <a:custGeom>
              <a:rect b="b" l="l" r="r" t="t"/>
              <a:pathLst>
                <a:path extrusionOk="0" h="1487" w="22684">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76" name="Google Shape;176;p5"/>
            <p:cNvSpPr/>
            <p:nvPr/>
          </p:nvSpPr>
          <p:spPr>
            <a:xfrm>
              <a:off x="5318800" y="3954400"/>
              <a:ext cx="466175" cy="41775"/>
            </a:xfrm>
            <a:custGeom>
              <a:rect b="b" l="l" r="r" t="t"/>
              <a:pathLst>
                <a:path extrusionOk="0" h="1671" w="18647">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77" name="Google Shape;177;p5"/>
            <p:cNvSpPr/>
            <p:nvPr/>
          </p:nvSpPr>
          <p:spPr>
            <a:xfrm>
              <a:off x="6031800" y="3884400"/>
              <a:ext cx="217675" cy="149300"/>
            </a:xfrm>
            <a:custGeom>
              <a:rect b="b" l="l" r="r" t="t"/>
              <a:pathLst>
                <a:path extrusionOk="0" h="5972" w="8707">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78" name="Google Shape;178;p5"/>
            <p:cNvSpPr/>
            <p:nvPr/>
          </p:nvSpPr>
          <p:spPr>
            <a:xfrm>
              <a:off x="5845000" y="4127100"/>
              <a:ext cx="140125" cy="31700"/>
            </a:xfrm>
            <a:custGeom>
              <a:rect b="b" l="l" r="r" t="t"/>
              <a:pathLst>
                <a:path extrusionOk="0" h="1268" w="5605">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79" name="Google Shape;179;p5"/>
            <p:cNvSpPr/>
            <p:nvPr/>
          </p:nvSpPr>
          <p:spPr>
            <a:xfrm>
              <a:off x="5542275" y="2440275"/>
              <a:ext cx="2090700" cy="1606775"/>
            </a:xfrm>
            <a:custGeom>
              <a:rect b="b" l="l" r="r" t="t"/>
              <a:pathLst>
                <a:path extrusionOk="0" h="64271" w="83628">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80" name="Google Shape;180;p5"/>
            <p:cNvSpPr/>
            <p:nvPr/>
          </p:nvSpPr>
          <p:spPr>
            <a:xfrm>
              <a:off x="4916850" y="3048800"/>
              <a:ext cx="1384325" cy="812575"/>
            </a:xfrm>
            <a:custGeom>
              <a:rect b="b" l="l" r="r" t="t"/>
              <a:pathLst>
                <a:path extrusionOk="0" h="32503" w="55373">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81" name="Google Shape;181;p5"/>
            <p:cNvSpPr/>
            <p:nvPr/>
          </p:nvSpPr>
          <p:spPr>
            <a:xfrm>
              <a:off x="4636650" y="3556550"/>
              <a:ext cx="1722075" cy="527425"/>
            </a:xfrm>
            <a:custGeom>
              <a:rect b="b" l="l" r="r" t="t"/>
              <a:pathLst>
                <a:path extrusionOk="0" h="21097" w="68883">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82" name="Google Shape;182;p5"/>
            <p:cNvSpPr/>
            <p:nvPr/>
          </p:nvSpPr>
          <p:spPr>
            <a:xfrm>
              <a:off x="5317950" y="2758600"/>
              <a:ext cx="1082475" cy="1322650"/>
            </a:xfrm>
            <a:custGeom>
              <a:rect b="b" l="l" r="r" t="t"/>
              <a:pathLst>
                <a:path extrusionOk="0" h="52906" w="43299">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83" name="Google Shape;183;p5"/>
            <p:cNvSpPr/>
            <p:nvPr/>
          </p:nvSpPr>
          <p:spPr>
            <a:xfrm>
              <a:off x="6401225" y="3495475"/>
              <a:ext cx="1623700" cy="595800"/>
            </a:xfrm>
            <a:custGeom>
              <a:rect b="b" l="l" r="r" t="t"/>
              <a:pathLst>
                <a:path extrusionOk="0" h="23832" w="64948">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84" name="Google Shape;184;p5"/>
            <p:cNvSpPr/>
            <p:nvPr/>
          </p:nvSpPr>
          <p:spPr>
            <a:xfrm>
              <a:off x="5859175" y="4099775"/>
              <a:ext cx="103425" cy="42225"/>
            </a:xfrm>
            <a:custGeom>
              <a:rect b="b" l="l" r="r" t="t"/>
              <a:pathLst>
                <a:path extrusionOk="0" h="1689" w="4137">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85" name="Google Shape;185;p5"/>
            <p:cNvSpPr/>
            <p:nvPr/>
          </p:nvSpPr>
          <p:spPr>
            <a:xfrm>
              <a:off x="4913500" y="2945400"/>
              <a:ext cx="1508600" cy="1140000"/>
            </a:xfrm>
            <a:custGeom>
              <a:rect b="b" l="l" r="r" t="t"/>
              <a:pathLst>
                <a:path extrusionOk="0" h="45600" w="60344">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86" name="Google Shape;186;p5"/>
            <p:cNvSpPr/>
            <p:nvPr/>
          </p:nvSpPr>
          <p:spPr>
            <a:xfrm>
              <a:off x="5538200" y="2705250"/>
              <a:ext cx="1562725" cy="1385775"/>
            </a:xfrm>
            <a:custGeom>
              <a:rect b="b" l="l" r="r" t="t"/>
              <a:pathLst>
                <a:path extrusionOk="0" h="55431" w="62509">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grpSp>
      <p:sp>
        <p:nvSpPr>
          <p:cNvPr id="187" name="Google Shape;187;p5"/>
          <p:cNvSpPr txBox="1"/>
          <p:nvPr/>
        </p:nvSpPr>
        <p:spPr>
          <a:xfrm>
            <a:off x="130614" y="1455781"/>
            <a:ext cx="11645780" cy="403187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ar-SA" sz="3200">
                <a:solidFill>
                  <a:schemeClr val="dk1"/>
                </a:solidFill>
                <a:latin typeface="Calibri"/>
                <a:ea typeface="Calibri"/>
                <a:cs typeface="Calibri"/>
                <a:sym typeface="Calibri"/>
              </a:rPr>
              <a:t>This course introduces advanced techniques for planning, managing, and controlling the schedule. The student will learn to create, analyze, and manage the critical path. The student will study resource leveling and scheduling within constraints (limited resources, time, cost, quality, risk, and communication). The student will learn how to use scheduling software at an advanced level. The student will study advanced formal scheduling techniques, such as earned schedule and program evaluation and review technique.</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1" name="Shape 191"/>
        <p:cNvGrpSpPr/>
        <p:nvPr/>
      </p:nvGrpSpPr>
      <p:grpSpPr>
        <a:xfrm>
          <a:off x="0" y="0"/>
          <a:ext cx="0" cy="0"/>
          <a:chOff x="0" y="0"/>
          <a:chExt cx="0" cy="0"/>
        </a:xfrm>
      </p:grpSpPr>
      <p:pic>
        <p:nvPicPr>
          <p:cNvPr id="192" name="Google Shape;192;p6"/>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193" name="Google Shape;193;p6"/>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194" name="Google Shape;194;p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95" name="Google Shape;195;p6"/>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96" name="Google Shape;196;p6"/>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197" name="Google Shape;197;p6"/>
          <p:cNvSpPr txBox="1"/>
          <p:nvPr/>
        </p:nvSpPr>
        <p:spPr>
          <a:xfrm>
            <a:off x="2650377" y="543490"/>
            <a:ext cx="3514104"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ar-SA" sz="3600">
                <a:solidFill>
                  <a:srgbClr val="FF9518"/>
                </a:solidFill>
                <a:latin typeface="Baumans"/>
                <a:ea typeface="Baumans"/>
                <a:cs typeface="Baumans"/>
                <a:sym typeface="Baumans"/>
              </a:rPr>
              <a:t>Orientation Day</a:t>
            </a:r>
            <a:endParaRPr/>
          </a:p>
        </p:txBody>
      </p:sp>
      <p:sp>
        <p:nvSpPr>
          <p:cNvPr id="198" name="Google Shape;198;p6"/>
          <p:cNvSpPr txBox="1"/>
          <p:nvPr/>
        </p:nvSpPr>
        <p:spPr>
          <a:xfrm>
            <a:off x="1874165" y="2022029"/>
            <a:ext cx="9902229" cy="2452839"/>
          </a:xfrm>
          <a:prstGeom prst="rect">
            <a:avLst/>
          </a:prstGeom>
          <a:noFill/>
          <a:ln>
            <a:noFill/>
          </a:ln>
        </p:spPr>
        <p:txBody>
          <a:bodyPr anchorCtr="0" anchor="ctr" bIns="91425" lIns="91425" spcFirstLastPara="1" rIns="91425" wrap="square" tIns="91425">
            <a:noAutofit/>
          </a:bodyPr>
          <a:lstStyle/>
          <a:p>
            <a:pPr indent="0" lvl="0" marL="0" marR="0" rtl="1" algn="ctr">
              <a:lnSpc>
                <a:spcPct val="100000"/>
              </a:lnSpc>
              <a:spcBef>
                <a:spcPts val="0"/>
              </a:spcBef>
              <a:spcAft>
                <a:spcPts val="0"/>
              </a:spcAft>
              <a:buClr>
                <a:srgbClr val="212950"/>
              </a:buClr>
              <a:buSzPts val="2600"/>
              <a:buFont typeface="Catamaran"/>
              <a:buNone/>
            </a:pPr>
            <a:r>
              <a:rPr b="1" lang="ar-SA" sz="4400">
                <a:solidFill>
                  <a:srgbClr val="F27A1C"/>
                </a:solidFill>
                <a:latin typeface="Tahoma"/>
                <a:ea typeface="Tahoma"/>
                <a:cs typeface="Tahoma"/>
                <a:sym typeface="Tahoma"/>
              </a:rPr>
              <a:t>الفترة الزمنية التعليمية في الفصل الدراسي الصيف تكون </a:t>
            </a:r>
            <a:r>
              <a:rPr b="1" lang="ar-SA" sz="4400">
                <a:solidFill>
                  <a:srgbClr val="24A9E1"/>
                </a:solidFill>
                <a:latin typeface="Tahoma"/>
                <a:ea typeface="Tahoma"/>
                <a:cs typeface="Tahoma"/>
                <a:sym typeface="Tahoma"/>
              </a:rPr>
              <a:t>مدة ١٣أسبوع</a:t>
            </a:r>
            <a:r>
              <a:rPr b="1" lang="ar-SA" sz="4400">
                <a:solidFill>
                  <a:srgbClr val="F27A1C"/>
                </a:solidFill>
                <a:latin typeface="Tahoma"/>
                <a:ea typeface="Tahoma"/>
                <a:cs typeface="Tahoma"/>
                <a:sym typeface="Tahoma"/>
              </a:rPr>
              <a:t>   ( منهم أسبوعين للاختبار النهائي)</a:t>
            </a:r>
            <a:endParaRPr/>
          </a:p>
        </p:txBody>
      </p:sp>
      <p:grpSp>
        <p:nvGrpSpPr>
          <p:cNvPr id="199" name="Google Shape;199;p6"/>
          <p:cNvGrpSpPr/>
          <p:nvPr/>
        </p:nvGrpSpPr>
        <p:grpSpPr>
          <a:xfrm>
            <a:off x="5790863" y="4566498"/>
            <a:ext cx="4446494" cy="1884961"/>
            <a:chOff x="4189650" y="2440275"/>
            <a:chExt cx="4195525" cy="2055425"/>
          </a:xfrm>
        </p:grpSpPr>
        <p:sp>
          <p:nvSpPr>
            <p:cNvPr id="200" name="Google Shape;200;p6"/>
            <p:cNvSpPr/>
            <p:nvPr/>
          </p:nvSpPr>
          <p:spPr>
            <a:xfrm>
              <a:off x="4189650" y="4130425"/>
              <a:ext cx="4195525" cy="365275"/>
            </a:xfrm>
            <a:custGeom>
              <a:rect b="b" l="l" r="r" t="t"/>
              <a:pathLst>
                <a:path extrusionOk="0" h="14611" w="167821">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rgbClr val="666666"/>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sp>
          <p:nvSpPr>
            <p:cNvPr id="201" name="Google Shape;201;p6"/>
            <p:cNvSpPr/>
            <p:nvPr/>
          </p:nvSpPr>
          <p:spPr>
            <a:xfrm>
              <a:off x="5619000" y="3139700"/>
              <a:ext cx="117625" cy="144300"/>
            </a:xfrm>
            <a:custGeom>
              <a:rect b="b" l="l" r="r" t="t"/>
              <a:pathLst>
                <a:path extrusionOk="0" h="5772" w="4705">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02" name="Google Shape;202;p6"/>
            <p:cNvSpPr/>
            <p:nvPr/>
          </p:nvSpPr>
          <p:spPr>
            <a:xfrm>
              <a:off x="5515600" y="2769450"/>
              <a:ext cx="120100" cy="133000"/>
            </a:xfrm>
            <a:custGeom>
              <a:rect b="b" l="l" r="r" t="t"/>
              <a:pathLst>
                <a:path extrusionOk="0" h="5320" w="4804">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03" name="Google Shape;203;p6"/>
            <p:cNvSpPr/>
            <p:nvPr/>
          </p:nvSpPr>
          <p:spPr>
            <a:xfrm>
              <a:off x="6028475" y="3170575"/>
              <a:ext cx="75075" cy="90900"/>
            </a:xfrm>
            <a:custGeom>
              <a:rect b="b" l="l" r="r" t="t"/>
              <a:pathLst>
                <a:path extrusionOk="0" h="3636" w="3003">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04" name="Google Shape;204;p6"/>
            <p:cNvSpPr/>
            <p:nvPr/>
          </p:nvSpPr>
          <p:spPr>
            <a:xfrm>
              <a:off x="6304500" y="3626725"/>
              <a:ext cx="88425" cy="103425"/>
            </a:xfrm>
            <a:custGeom>
              <a:rect b="b" l="l" r="r" t="t"/>
              <a:pathLst>
                <a:path extrusionOk="0" h="4137" w="3537">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05" name="Google Shape;205;p6"/>
            <p:cNvSpPr/>
            <p:nvPr/>
          </p:nvSpPr>
          <p:spPr>
            <a:xfrm>
              <a:off x="6840700" y="3392400"/>
              <a:ext cx="90925" cy="111750"/>
            </a:xfrm>
            <a:custGeom>
              <a:rect b="b" l="l" r="r" t="t"/>
              <a:pathLst>
                <a:path extrusionOk="0" h="4470" w="3637">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06" name="Google Shape;206;p6"/>
            <p:cNvSpPr/>
            <p:nvPr/>
          </p:nvSpPr>
          <p:spPr>
            <a:xfrm>
              <a:off x="6178575" y="2993775"/>
              <a:ext cx="25" cy="25"/>
            </a:xfrm>
            <a:custGeom>
              <a:rect b="b" l="l" r="r" t="t"/>
              <a:pathLst>
                <a:path extrusionOk="0" h="1" w="1">
                  <a:moveTo>
                    <a:pt x="0" y="0"/>
                  </a:moveTo>
                  <a:lnTo>
                    <a:pt x="0" y="0"/>
                  </a:lnTo>
                  <a:lnTo>
                    <a:pt x="0" y="0"/>
                  </a:lnTo>
                  <a:close/>
                </a:path>
              </a:pathLst>
            </a:custGeom>
            <a:solidFill>
              <a:srgbClr val="CCD7F3"/>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07" name="Google Shape;207;p6"/>
            <p:cNvSpPr/>
            <p:nvPr/>
          </p:nvSpPr>
          <p:spPr>
            <a:xfrm>
              <a:off x="6226950" y="3639225"/>
              <a:ext cx="110925" cy="147625"/>
            </a:xfrm>
            <a:custGeom>
              <a:rect b="b" l="l" r="r" t="t"/>
              <a:pathLst>
                <a:path extrusionOk="0" h="5905" w="4437">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08" name="Google Shape;208;p6"/>
            <p:cNvSpPr/>
            <p:nvPr/>
          </p:nvSpPr>
          <p:spPr>
            <a:xfrm>
              <a:off x="6407075" y="3825950"/>
              <a:ext cx="1752925" cy="415425"/>
            </a:xfrm>
            <a:custGeom>
              <a:rect b="b" l="l" r="r" t="t"/>
              <a:pathLst>
                <a:path extrusionOk="0" h="16617" w="70117">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09" name="Google Shape;209;p6"/>
            <p:cNvSpPr/>
            <p:nvPr/>
          </p:nvSpPr>
          <p:spPr>
            <a:xfrm>
              <a:off x="4501550" y="3782850"/>
              <a:ext cx="1831325" cy="458825"/>
            </a:xfrm>
            <a:custGeom>
              <a:rect b="b" l="l" r="r" t="t"/>
              <a:pathLst>
                <a:path extrusionOk="0" h="18353" w="73253">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10" name="Google Shape;210;p6"/>
            <p:cNvSpPr/>
            <p:nvPr/>
          </p:nvSpPr>
          <p:spPr>
            <a:xfrm>
              <a:off x="7130925" y="3020450"/>
              <a:ext cx="502050" cy="271450"/>
            </a:xfrm>
            <a:custGeom>
              <a:rect b="b" l="l" r="r" t="t"/>
              <a:pathLst>
                <a:path extrusionOk="0" h="10858" w="20082">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11" name="Google Shape;211;p6"/>
            <p:cNvSpPr/>
            <p:nvPr/>
          </p:nvSpPr>
          <p:spPr>
            <a:xfrm>
              <a:off x="7100900" y="3268125"/>
              <a:ext cx="52550" cy="37550"/>
            </a:xfrm>
            <a:custGeom>
              <a:rect b="b" l="l" r="r" t="t"/>
              <a:pathLst>
                <a:path extrusionOk="0" h="1502" w="2102">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12" name="Google Shape;212;p6"/>
            <p:cNvSpPr/>
            <p:nvPr/>
          </p:nvSpPr>
          <p:spPr>
            <a:xfrm>
              <a:off x="6521325" y="4225350"/>
              <a:ext cx="1676225" cy="76500"/>
            </a:xfrm>
            <a:custGeom>
              <a:rect b="b" l="l" r="r" t="t"/>
              <a:pathLst>
                <a:path extrusionOk="0" h="3060" w="67049">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rgbClr val="999999"/>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sp>
          <p:nvSpPr>
            <p:cNvPr id="213" name="Google Shape;213;p6"/>
            <p:cNvSpPr/>
            <p:nvPr/>
          </p:nvSpPr>
          <p:spPr>
            <a:xfrm>
              <a:off x="4464025" y="4225475"/>
              <a:ext cx="1682875" cy="79250"/>
            </a:xfrm>
            <a:custGeom>
              <a:rect b="b" l="l" r="r" t="t"/>
              <a:pathLst>
                <a:path extrusionOk="0" h="3170" w="67315">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rgbClr val="999999"/>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rgbClr val="666666"/>
                </a:solidFill>
                <a:latin typeface="Calibri"/>
                <a:ea typeface="Calibri"/>
                <a:cs typeface="Calibri"/>
                <a:sym typeface="Calibri"/>
              </a:endParaRPr>
            </a:p>
          </p:txBody>
        </p:sp>
        <p:sp>
          <p:nvSpPr>
            <p:cNvPr id="214" name="Google Shape;214;p6"/>
            <p:cNvSpPr/>
            <p:nvPr/>
          </p:nvSpPr>
          <p:spPr>
            <a:xfrm>
              <a:off x="6086850" y="4076200"/>
              <a:ext cx="473675" cy="203425"/>
            </a:xfrm>
            <a:custGeom>
              <a:rect b="b" l="l" r="r" t="t"/>
              <a:pathLst>
                <a:path extrusionOk="0" h="8137" w="18947">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15" name="Google Shape;215;p6"/>
            <p:cNvSpPr/>
            <p:nvPr/>
          </p:nvSpPr>
          <p:spPr>
            <a:xfrm>
              <a:off x="6979150" y="3826875"/>
              <a:ext cx="98425" cy="5025"/>
            </a:xfrm>
            <a:custGeom>
              <a:rect b="b" l="l" r="r" t="t"/>
              <a:pathLst>
                <a:path extrusionOk="0" h="201" w="3937">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16" name="Google Shape;216;p6"/>
            <p:cNvSpPr/>
            <p:nvPr/>
          </p:nvSpPr>
          <p:spPr>
            <a:xfrm>
              <a:off x="5780800" y="3867675"/>
              <a:ext cx="252700" cy="322800"/>
            </a:xfrm>
            <a:custGeom>
              <a:rect b="b" l="l" r="r" t="t"/>
              <a:pathLst>
                <a:path extrusionOk="0" h="12912" w="10108">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17" name="Google Shape;217;p6"/>
            <p:cNvSpPr/>
            <p:nvPr/>
          </p:nvSpPr>
          <p:spPr>
            <a:xfrm>
              <a:off x="6040975" y="4100925"/>
              <a:ext cx="561250" cy="235500"/>
            </a:xfrm>
            <a:custGeom>
              <a:rect b="b" l="l" r="r" t="t"/>
              <a:pathLst>
                <a:path extrusionOk="0" h="9420" w="2245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rgbClr val="999999"/>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sp>
          <p:nvSpPr>
            <p:cNvPr id="218" name="Google Shape;218;p6"/>
            <p:cNvSpPr/>
            <p:nvPr/>
          </p:nvSpPr>
          <p:spPr>
            <a:xfrm>
              <a:off x="6597200" y="4183575"/>
              <a:ext cx="974050" cy="50725"/>
            </a:xfrm>
            <a:custGeom>
              <a:rect b="b" l="l" r="r" t="t"/>
              <a:pathLst>
                <a:path extrusionOk="0" h="2029" w="38962">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sp>
          <p:nvSpPr>
            <p:cNvPr id="219" name="Google Shape;219;p6"/>
            <p:cNvSpPr/>
            <p:nvPr/>
          </p:nvSpPr>
          <p:spPr>
            <a:xfrm>
              <a:off x="4926850" y="4182950"/>
              <a:ext cx="1151675" cy="51350"/>
            </a:xfrm>
            <a:custGeom>
              <a:rect b="b" l="l" r="r" t="t"/>
              <a:pathLst>
                <a:path extrusionOk="0" h="2054" w="46067">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20" name="Google Shape;220;p6"/>
            <p:cNvSpPr/>
            <p:nvPr/>
          </p:nvSpPr>
          <p:spPr>
            <a:xfrm>
              <a:off x="5789125" y="3848550"/>
              <a:ext cx="254375" cy="58400"/>
            </a:xfrm>
            <a:custGeom>
              <a:rect b="b" l="l" r="r" t="t"/>
              <a:pathLst>
                <a:path extrusionOk="0" h="2336" w="10175">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21" name="Google Shape;221;p6"/>
            <p:cNvSpPr/>
            <p:nvPr/>
          </p:nvSpPr>
          <p:spPr>
            <a:xfrm>
              <a:off x="6568850" y="3883300"/>
              <a:ext cx="1288450" cy="137775"/>
            </a:xfrm>
            <a:custGeom>
              <a:rect b="b" l="l" r="r" t="t"/>
              <a:pathLst>
                <a:path extrusionOk="0" h="5511" w="51538">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22" name="Google Shape;222;p6"/>
            <p:cNvSpPr/>
            <p:nvPr/>
          </p:nvSpPr>
          <p:spPr>
            <a:xfrm>
              <a:off x="6568025" y="3982950"/>
              <a:ext cx="803925" cy="105800"/>
            </a:xfrm>
            <a:custGeom>
              <a:rect b="b" l="l" r="r" t="t"/>
              <a:pathLst>
                <a:path extrusionOk="0" h="4232" w="32157">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23" name="Google Shape;223;p6"/>
            <p:cNvSpPr/>
            <p:nvPr/>
          </p:nvSpPr>
          <p:spPr>
            <a:xfrm>
              <a:off x="6658075" y="4079275"/>
              <a:ext cx="633825" cy="61175"/>
            </a:xfrm>
            <a:custGeom>
              <a:rect b="b" l="l" r="r" t="t"/>
              <a:pathLst>
                <a:path extrusionOk="0" h="2447" w="25353">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24" name="Google Shape;224;p6"/>
            <p:cNvSpPr/>
            <p:nvPr/>
          </p:nvSpPr>
          <p:spPr>
            <a:xfrm>
              <a:off x="4968550" y="3846625"/>
              <a:ext cx="867300" cy="134550"/>
            </a:xfrm>
            <a:custGeom>
              <a:rect b="b" l="l" r="r" t="t"/>
              <a:pathLst>
                <a:path extrusionOk="0" h="5382" w="34692">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25" name="Google Shape;225;p6"/>
            <p:cNvSpPr/>
            <p:nvPr/>
          </p:nvSpPr>
          <p:spPr>
            <a:xfrm>
              <a:off x="5132000" y="4031975"/>
              <a:ext cx="656850" cy="60100"/>
            </a:xfrm>
            <a:custGeom>
              <a:rect b="b" l="l" r="r" t="t"/>
              <a:pathLst>
                <a:path extrusionOk="0" h="2404" w="26274">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26" name="Google Shape;226;p6"/>
            <p:cNvSpPr/>
            <p:nvPr/>
          </p:nvSpPr>
          <p:spPr>
            <a:xfrm>
              <a:off x="5222050" y="4120775"/>
              <a:ext cx="567100" cy="37175"/>
            </a:xfrm>
            <a:custGeom>
              <a:rect b="b" l="l" r="r" t="t"/>
              <a:pathLst>
                <a:path extrusionOk="0" h="1487" w="22684">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27" name="Google Shape;227;p6"/>
            <p:cNvSpPr/>
            <p:nvPr/>
          </p:nvSpPr>
          <p:spPr>
            <a:xfrm>
              <a:off x="5318800" y="3954400"/>
              <a:ext cx="466175" cy="41775"/>
            </a:xfrm>
            <a:custGeom>
              <a:rect b="b" l="l" r="r" t="t"/>
              <a:pathLst>
                <a:path extrusionOk="0" h="1671" w="18647">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28" name="Google Shape;228;p6"/>
            <p:cNvSpPr/>
            <p:nvPr/>
          </p:nvSpPr>
          <p:spPr>
            <a:xfrm>
              <a:off x="6031800" y="3884400"/>
              <a:ext cx="217675" cy="149300"/>
            </a:xfrm>
            <a:custGeom>
              <a:rect b="b" l="l" r="r" t="t"/>
              <a:pathLst>
                <a:path extrusionOk="0" h="5972" w="8707">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29" name="Google Shape;229;p6"/>
            <p:cNvSpPr/>
            <p:nvPr/>
          </p:nvSpPr>
          <p:spPr>
            <a:xfrm>
              <a:off x="5845000" y="4127100"/>
              <a:ext cx="140125" cy="31700"/>
            </a:xfrm>
            <a:custGeom>
              <a:rect b="b" l="l" r="r" t="t"/>
              <a:pathLst>
                <a:path extrusionOk="0" h="1268" w="5605">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30" name="Google Shape;230;p6"/>
            <p:cNvSpPr/>
            <p:nvPr/>
          </p:nvSpPr>
          <p:spPr>
            <a:xfrm>
              <a:off x="5542275" y="2440275"/>
              <a:ext cx="2090700" cy="1606775"/>
            </a:xfrm>
            <a:custGeom>
              <a:rect b="b" l="l" r="r" t="t"/>
              <a:pathLst>
                <a:path extrusionOk="0" h="64271" w="83628">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31" name="Google Shape;231;p6"/>
            <p:cNvSpPr/>
            <p:nvPr/>
          </p:nvSpPr>
          <p:spPr>
            <a:xfrm>
              <a:off x="4916850" y="3048800"/>
              <a:ext cx="1384325" cy="812575"/>
            </a:xfrm>
            <a:custGeom>
              <a:rect b="b" l="l" r="r" t="t"/>
              <a:pathLst>
                <a:path extrusionOk="0" h="32503" w="55373">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32" name="Google Shape;232;p6"/>
            <p:cNvSpPr/>
            <p:nvPr/>
          </p:nvSpPr>
          <p:spPr>
            <a:xfrm>
              <a:off x="4636650" y="3556550"/>
              <a:ext cx="1722075" cy="527425"/>
            </a:xfrm>
            <a:custGeom>
              <a:rect b="b" l="l" r="r" t="t"/>
              <a:pathLst>
                <a:path extrusionOk="0" h="21097" w="68883">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33" name="Google Shape;233;p6"/>
            <p:cNvSpPr/>
            <p:nvPr/>
          </p:nvSpPr>
          <p:spPr>
            <a:xfrm>
              <a:off x="5317950" y="2758600"/>
              <a:ext cx="1082475" cy="1322650"/>
            </a:xfrm>
            <a:custGeom>
              <a:rect b="b" l="l" r="r" t="t"/>
              <a:pathLst>
                <a:path extrusionOk="0" h="52906" w="43299">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34" name="Google Shape;234;p6"/>
            <p:cNvSpPr/>
            <p:nvPr/>
          </p:nvSpPr>
          <p:spPr>
            <a:xfrm>
              <a:off x="6401225" y="3495475"/>
              <a:ext cx="1623700" cy="595800"/>
            </a:xfrm>
            <a:custGeom>
              <a:rect b="b" l="l" r="r" t="t"/>
              <a:pathLst>
                <a:path extrusionOk="0" h="23832" w="64948">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35" name="Google Shape;235;p6"/>
            <p:cNvSpPr/>
            <p:nvPr/>
          </p:nvSpPr>
          <p:spPr>
            <a:xfrm>
              <a:off x="5859175" y="4099775"/>
              <a:ext cx="103425" cy="42225"/>
            </a:xfrm>
            <a:custGeom>
              <a:rect b="b" l="l" r="r" t="t"/>
              <a:pathLst>
                <a:path extrusionOk="0" h="1689" w="4137">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36" name="Google Shape;236;p6"/>
            <p:cNvSpPr/>
            <p:nvPr/>
          </p:nvSpPr>
          <p:spPr>
            <a:xfrm>
              <a:off x="4913500" y="2945400"/>
              <a:ext cx="1508600" cy="1140000"/>
            </a:xfrm>
            <a:custGeom>
              <a:rect b="b" l="l" r="r" t="t"/>
              <a:pathLst>
                <a:path extrusionOk="0" h="45600" w="60344">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37" name="Google Shape;237;p6"/>
            <p:cNvSpPr/>
            <p:nvPr/>
          </p:nvSpPr>
          <p:spPr>
            <a:xfrm>
              <a:off x="5538200" y="2705250"/>
              <a:ext cx="1562725" cy="1385775"/>
            </a:xfrm>
            <a:custGeom>
              <a:rect b="b" l="l" r="r" t="t"/>
              <a:pathLst>
                <a:path extrusionOk="0" h="55431" w="62509">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pic>
        <p:nvPicPr>
          <p:cNvPr id="242" name="Google Shape;242;p7"/>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243" name="Google Shape;243;p7"/>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244" name="Google Shape;244;p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45" name="Google Shape;245;p7"/>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46" name="Google Shape;246;p7"/>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247" name="Google Shape;247;p7"/>
          <p:cNvSpPr txBox="1"/>
          <p:nvPr/>
        </p:nvSpPr>
        <p:spPr>
          <a:xfrm>
            <a:off x="2650377" y="543490"/>
            <a:ext cx="3514104"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ar-SA" sz="3600">
                <a:solidFill>
                  <a:srgbClr val="FF9518"/>
                </a:solidFill>
                <a:latin typeface="Baumans"/>
                <a:ea typeface="Baumans"/>
                <a:cs typeface="Baumans"/>
                <a:sym typeface="Baumans"/>
              </a:rPr>
              <a:t>Orientation Day</a:t>
            </a:r>
            <a:endParaRPr/>
          </a:p>
        </p:txBody>
      </p:sp>
      <p:pic>
        <p:nvPicPr>
          <p:cNvPr id="248" name="Google Shape;248;p7"/>
          <p:cNvPicPr preferRelativeResize="0"/>
          <p:nvPr/>
        </p:nvPicPr>
        <p:blipFill rotWithShape="1">
          <a:blip r:embed="rId7">
            <a:alphaModFix/>
          </a:blip>
          <a:srcRect b="0" l="0" r="0" t="0"/>
          <a:stretch/>
        </p:blipFill>
        <p:spPr>
          <a:xfrm>
            <a:off x="1874165" y="1635258"/>
            <a:ext cx="9482169" cy="4001847"/>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2" name="Shape 252"/>
        <p:cNvGrpSpPr/>
        <p:nvPr/>
      </p:nvGrpSpPr>
      <p:grpSpPr>
        <a:xfrm>
          <a:off x="0" y="0"/>
          <a:ext cx="0" cy="0"/>
          <a:chOff x="0" y="0"/>
          <a:chExt cx="0" cy="0"/>
        </a:xfrm>
      </p:grpSpPr>
      <p:pic>
        <p:nvPicPr>
          <p:cNvPr id="253" name="Google Shape;253;p8"/>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254" name="Google Shape;254;p8"/>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255" name="Google Shape;255;p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56" name="Google Shape;256;p8"/>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57" name="Google Shape;257;p8"/>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258" name="Google Shape;258;p8"/>
          <p:cNvSpPr txBox="1"/>
          <p:nvPr/>
        </p:nvSpPr>
        <p:spPr>
          <a:xfrm>
            <a:off x="2650377" y="543490"/>
            <a:ext cx="3514104"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ar-SA" sz="3600">
                <a:solidFill>
                  <a:srgbClr val="FF9518"/>
                </a:solidFill>
                <a:latin typeface="Baumans"/>
                <a:ea typeface="Baumans"/>
                <a:cs typeface="Baumans"/>
                <a:sym typeface="Baumans"/>
              </a:rPr>
              <a:t>Orientation Day</a:t>
            </a:r>
            <a:endParaRPr/>
          </a:p>
        </p:txBody>
      </p:sp>
      <p:grpSp>
        <p:nvGrpSpPr>
          <p:cNvPr id="259" name="Google Shape;259;p8"/>
          <p:cNvGrpSpPr/>
          <p:nvPr/>
        </p:nvGrpSpPr>
        <p:grpSpPr>
          <a:xfrm>
            <a:off x="4407429" y="4871362"/>
            <a:ext cx="4446494" cy="1884961"/>
            <a:chOff x="4189650" y="2440275"/>
            <a:chExt cx="4195525" cy="2055425"/>
          </a:xfrm>
        </p:grpSpPr>
        <p:sp>
          <p:nvSpPr>
            <p:cNvPr id="260" name="Google Shape;260;p8"/>
            <p:cNvSpPr/>
            <p:nvPr/>
          </p:nvSpPr>
          <p:spPr>
            <a:xfrm>
              <a:off x="4189650" y="4130425"/>
              <a:ext cx="4195525" cy="365275"/>
            </a:xfrm>
            <a:custGeom>
              <a:rect b="b" l="l" r="r" t="t"/>
              <a:pathLst>
                <a:path extrusionOk="0" h="14611" w="167821">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rgbClr val="666666"/>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sp>
          <p:nvSpPr>
            <p:cNvPr id="261" name="Google Shape;261;p8"/>
            <p:cNvSpPr/>
            <p:nvPr/>
          </p:nvSpPr>
          <p:spPr>
            <a:xfrm>
              <a:off x="5619000" y="3139700"/>
              <a:ext cx="117625" cy="144300"/>
            </a:xfrm>
            <a:custGeom>
              <a:rect b="b" l="l" r="r" t="t"/>
              <a:pathLst>
                <a:path extrusionOk="0" h="5772" w="4705">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62" name="Google Shape;262;p8"/>
            <p:cNvSpPr/>
            <p:nvPr/>
          </p:nvSpPr>
          <p:spPr>
            <a:xfrm>
              <a:off x="5515600" y="2769450"/>
              <a:ext cx="120100" cy="133000"/>
            </a:xfrm>
            <a:custGeom>
              <a:rect b="b" l="l" r="r" t="t"/>
              <a:pathLst>
                <a:path extrusionOk="0" h="5320" w="4804">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63" name="Google Shape;263;p8"/>
            <p:cNvSpPr/>
            <p:nvPr/>
          </p:nvSpPr>
          <p:spPr>
            <a:xfrm>
              <a:off x="6028475" y="3170575"/>
              <a:ext cx="75075" cy="90900"/>
            </a:xfrm>
            <a:custGeom>
              <a:rect b="b" l="l" r="r" t="t"/>
              <a:pathLst>
                <a:path extrusionOk="0" h="3636" w="3003">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64" name="Google Shape;264;p8"/>
            <p:cNvSpPr/>
            <p:nvPr/>
          </p:nvSpPr>
          <p:spPr>
            <a:xfrm>
              <a:off x="6304500" y="3626725"/>
              <a:ext cx="88425" cy="103425"/>
            </a:xfrm>
            <a:custGeom>
              <a:rect b="b" l="l" r="r" t="t"/>
              <a:pathLst>
                <a:path extrusionOk="0" h="4137" w="3537">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65" name="Google Shape;265;p8"/>
            <p:cNvSpPr/>
            <p:nvPr/>
          </p:nvSpPr>
          <p:spPr>
            <a:xfrm>
              <a:off x="6840700" y="3392400"/>
              <a:ext cx="90925" cy="111750"/>
            </a:xfrm>
            <a:custGeom>
              <a:rect b="b" l="l" r="r" t="t"/>
              <a:pathLst>
                <a:path extrusionOk="0" h="4470" w="3637">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66" name="Google Shape;266;p8"/>
            <p:cNvSpPr/>
            <p:nvPr/>
          </p:nvSpPr>
          <p:spPr>
            <a:xfrm>
              <a:off x="6178575" y="2993775"/>
              <a:ext cx="25" cy="25"/>
            </a:xfrm>
            <a:custGeom>
              <a:rect b="b" l="l" r="r" t="t"/>
              <a:pathLst>
                <a:path extrusionOk="0" h="1" w="1">
                  <a:moveTo>
                    <a:pt x="0" y="0"/>
                  </a:moveTo>
                  <a:lnTo>
                    <a:pt x="0" y="0"/>
                  </a:lnTo>
                  <a:lnTo>
                    <a:pt x="0" y="0"/>
                  </a:lnTo>
                  <a:close/>
                </a:path>
              </a:pathLst>
            </a:custGeom>
            <a:solidFill>
              <a:srgbClr val="CCD7F3"/>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67" name="Google Shape;267;p8"/>
            <p:cNvSpPr/>
            <p:nvPr/>
          </p:nvSpPr>
          <p:spPr>
            <a:xfrm>
              <a:off x="6226950" y="3639225"/>
              <a:ext cx="110925" cy="147625"/>
            </a:xfrm>
            <a:custGeom>
              <a:rect b="b" l="l" r="r" t="t"/>
              <a:pathLst>
                <a:path extrusionOk="0" h="5905" w="4437">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68" name="Google Shape;268;p8"/>
            <p:cNvSpPr/>
            <p:nvPr/>
          </p:nvSpPr>
          <p:spPr>
            <a:xfrm>
              <a:off x="6407075" y="3825950"/>
              <a:ext cx="1752925" cy="415425"/>
            </a:xfrm>
            <a:custGeom>
              <a:rect b="b" l="l" r="r" t="t"/>
              <a:pathLst>
                <a:path extrusionOk="0" h="16617" w="70117">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69" name="Google Shape;269;p8"/>
            <p:cNvSpPr/>
            <p:nvPr/>
          </p:nvSpPr>
          <p:spPr>
            <a:xfrm>
              <a:off x="4501550" y="3782850"/>
              <a:ext cx="1831325" cy="458825"/>
            </a:xfrm>
            <a:custGeom>
              <a:rect b="b" l="l" r="r" t="t"/>
              <a:pathLst>
                <a:path extrusionOk="0" h="18353" w="73253">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70" name="Google Shape;270;p8"/>
            <p:cNvSpPr/>
            <p:nvPr/>
          </p:nvSpPr>
          <p:spPr>
            <a:xfrm>
              <a:off x="7130925" y="3020450"/>
              <a:ext cx="502050" cy="271450"/>
            </a:xfrm>
            <a:custGeom>
              <a:rect b="b" l="l" r="r" t="t"/>
              <a:pathLst>
                <a:path extrusionOk="0" h="10858" w="20082">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71" name="Google Shape;271;p8"/>
            <p:cNvSpPr/>
            <p:nvPr/>
          </p:nvSpPr>
          <p:spPr>
            <a:xfrm>
              <a:off x="7100900" y="3268125"/>
              <a:ext cx="52550" cy="37550"/>
            </a:xfrm>
            <a:custGeom>
              <a:rect b="b" l="l" r="r" t="t"/>
              <a:pathLst>
                <a:path extrusionOk="0" h="1502" w="2102">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72" name="Google Shape;272;p8"/>
            <p:cNvSpPr/>
            <p:nvPr/>
          </p:nvSpPr>
          <p:spPr>
            <a:xfrm>
              <a:off x="6521325" y="4225350"/>
              <a:ext cx="1676225" cy="76500"/>
            </a:xfrm>
            <a:custGeom>
              <a:rect b="b" l="l" r="r" t="t"/>
              <a:pathLst>
                <a:path extrusionOk="0" h="3060" w="67049">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rgbClr val="999999"/>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sp>
          <p:nvSpPr>
            <p:cNvPr id="273" name="Google Shape;273;p8"/>
            <p:cNvSpPr/>
            <p:nvPr/>
          </p:nvSpPr>
          <p:spPr>
            <a:xfrm>
              <a:off x="4464025" y="4225475"/>
              <a:ext cx="1682875" cy="79250"/>
            </a:xfrm>
            <a:custGeom>
              <a:rect b="b" l="l" r="r" t="t"/>
              <a:pathLst>
                <a:path extrusionOk="0" h="3170" w="67315">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rgbClr val="999999"/>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rgbClr val="666666"/>
                </a:solidFill>
                <a:latin typeface="Calibri"/>
                <a:ea typeface="Calibri"/>
                <a:cs typeface="Calibri"/>
                <a:sym typeface="Calibri"/>
              </a:endParaRPr>
            </a:p>
          </p:txBody>
        </p:sp>
        <p:sp>
          <p:nvSpPr>
            <p:cNvPr id="274" name="Google Shape;274;p8"/>
            <p:cNvSpPr/>
            <p:nvPr/>
          </p:nvSpPr>
          <p:spPr>
            <a:xfrm>
              <a:off x="6086850" y="4076200"/>
              <a:ext cx="473675" cy="203425"/>
            </a:xfrm>
            <a:custGeom>
              <a:rect b="b" l="l" r="r" t="t"/>
              <a:pathLst>
                <a:path extrusionOk="0" h="8137" w="18947">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75" name="Google Shape;275;p8"/>
            <p:cNvSpPr/>
            <p:nvPr/>
          </p:nvSpPr>
          <p:spPr>
            <a:xfrm>
              <a:off x="6979150" y="3826875"/>
              <a:ext cx="98425" cy="5025"/>
            </a:xfrm>
            <a:custGeom>
              <a:rect b="b" l="l" r="r" t="t"/>
              <a:pathLst>
                <a:path extrusionOk="0" h="201" w="3937">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76" name="Google Shape;276;p8"/>
            <p:cNvSpPr/>
            <p:nvPr/>
          </p:nvSpPr>
          <p:spPr>
            <a:xfrm>
              <a:off x="5780800" y="3867675"/>
              <a:ext cx="252700" cy="322800"/>
            </a:xfrm>
            <a:custGeom>
              <a:rect b="b" l="l" r="r" t="t"/>
              <a:pathLst>
                <a:path extrusionOk="0" h="12912" w="10108">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77" name="Google Shape;277;p8"/>
            <p:cNvSpPr/>
            <p:nvPr/>
          </p:nvSpPr>
          <p:spPr>
            <a:xfrm>
              <a:off x="6040975" y="4100925"/>
              <a:ext cx="561250" cy="235500"/>
            </a:xfrm>
            <a:custGeom>
              <a:rect b="b" l="l" r="r" t="t"/>
              <a:pathLst>
                <a:path extrusionOk="0" h="9420" w="2245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rgbClr val="999999"/>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sp>
          <p:nvSpPr>
            <p:cNvPr id="278" name="Google Shape;278;p8"/>
            <p:cNvSpPr/>
            <p:nvPr/>
          </p:nvSpPr>
          <p:spPr>
            <a:xfrm>
              <a:off x="6597200" y="4183575"/>
              <a:ext cx="974050" cy="50725"/>
            </a:xfrm>
            <a:custGeom>
              <a:rect b="b" l="l" r="r" t="t"/>
              <a:pathLst>
                <a:path extrusionOk="0" h="2029" w="38962">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sp>
          <p:nvSpPr>
            <p:cNvPr id="279" name="Google Shape;279;p8"/>
            <p:cNvSpPr/>
            <p:nvPr/>
          </p:nvSpPr>
          <p:spPr>
            <a:xfrm>
              <a:off x="4926850" y="4182950"/>
              <a:ext cx="1151675" cy="51350"/>
            </a:xfrm>
            <a:custGeom>
              <a:rect b="b" l="l" r="r" t="t"/>
              <a:pathLst>
                <a:path extrusionOk="0" h="2054" w="46067">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80" name="Google Shape;280;p8"/>
            <p:cNvSpPr/>
            <p:nvPr/>
          </p:nvSpPr>
          <p:spPr>
            <a:xfrm>
              <a:off x="5789125" y="3848550"/>
              <a:ext cx="254375" cy="58400"/>
            </a:xfrm>
            <a:custGeom>
              <a:rect b="b" l="l" r="r" t="t"/>
              <a:pathLst>
                <a:path extrusionOk="0" h="2336" w="10175">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81" name="Google Shape;281;p8"/>
            <p:cNvSpPr/>
            <p:nvPr/>
          </p:nvSpPr>
          <p:spPr>
            <a:xfrm>
              <a:off x="6568850" y="3883300"/>
              <a:ext cx="1288450" cy="137775"/>
            </a:xfrm>
            <a:custGeom>
              <a:rect b="b" l="l" r="r" t="t"/>
              <a:pathLst>
                <a:path extrusionOk="0" h="5511" w="51538">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82" name="Google Shape;282;p8"/>
            <p:cNvSpPr/>
            <p:nvPr/>
          </p:nvSpPr>
          <p:spPr>
            <a:xfrm>
              <a:off x="6568025" y="3982950"/>
              <a:ext cx="803925" cy="105800"/>
            </a:xfrm>
            <a:custGeom>
              <a:rect b="b" l="l" r="r" t="t"/>
              <a:pathLst>
                <a:path extrusionOk="0" h="4232" w="32157">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83" name="Google Shape;283;p8"/>
            <p:cNvSpPr/>
            <p:nvPr/>
          </p:nvSpPr>
          <p:spPr>
            <a:xfrm>
              <a:off x="6658075" y="4079275"/>
              <a:ext cx="633825" cy="61175"/>
            </a:xfrm>
            <a:custGeom>
              <a:rect b="b" l="l" r="r" t="t"/>
              <a:pathLst>
                <a:path extrusionOk="0" h="2447" w="25353">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84" name="Google Shape;284;p8"/>
            <p:cNvSpPr/>
            <p:nvPr/>
          </p:nvSpPr>
          <p:spPr>
            <a:xfrm>
              <a:off x="4968550" y="3846625"/>
              <a:ext cx="867300" cy="134550"/>
            </a:xfrm>
            <a:custGeom>
              <a:rect b="b" l="l" r="r" t="t"/>
              <a:pathLst>
                <a:path extrusionOk="0" h="5382" w="34692">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85" name="Google Shape;285;p8"/>
            <p:cNvSpPr/>
            <p:nvPr/>
          </p:nvSpPr>
          <p:spPr>
            <a:xfrm>
              <a:off x="5132000" y="4031975"/>
              <a:ext cx="656850" cy="60100"/>
            </a:xfrm>
            <a:custGeom>
              <a:rect b="b" l="l" r="r" t="t"/>
              <a:pathLst>
                <a:path extrusionOk="0" h="2404" w="26274">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86" name="Google Shape;286;p8"/>
            <p:cNvSpPr/>
            <p:nvPr/>
          </p:nvSpPr>
          <p:spPr>
            <a:xfrm>
              <a:off x="5222050" y="4120775"/>
              <a:ext cx="567100" cy="37175"/>
            </a:xfrm>
            <a:custGeom>
              <a:rect b="b" l="l" r="r" t="t"/>
              <a:pathLst>
                <a:path extrusionOk="0" h="1487" w="22684">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87" name="Google Shape;287;p8"/>
            <p:cNvSpPr/>
            <p:nvPr/>
          </p:nvSpPr>
          <p:spPr>
            <a:xfrm>
              <a:off x="5318800" y="3954400"/>
              <a:ext cx="466175" cy="41775"/>
            </a:xfrm>
            <a:custGeom>
              <a:rect b="b" l="l" r="r" t="t"/>
              <a:pathLst>
                <a:path extrusionOk="0" h="1671" w="18647">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88" name="Google Shape;288;p8"/>
            <p:cNvSpPr/>
            <p:nvPr/>
          </p:nvSpPr>
          <p:spPr>
            <a:xfrm>
              <a:off x="6031800" y="3884400"/>
              <a:ext cx="217675" cy="149300"/>
            </a:xfrm>
            <a:custGeom>
              <a:rect b="b" l="l" r="r" t="t"/>
              <a:pathLst>
                <a:path extrusionOk="0" h="5972" w="8707">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89" name="Google Shape;289;p8"/>
            <p:cNvSpPr/>
            <p:nvPr/>
          </p:nvSpPr>
          <p:spPr>
            <a:xfrm>
              <a:off x="5845000" y="4127100"/>
              <a:ext cx="140125" cy="31700"/>
            </a:xfrm>
            <a:custGeom>
              <a:rect b="b" l="l" r="r" t="t"/>
              <a:pathLst>
                <a:path extrusionOk="0" h="1268" w="5605">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90" name="Google Shape;290;p8"/>
            <p:cNvSpPr/>
            <p:nvPr/>
          </p:nvSpPr>
          <p:spPr>
            <a:xfrm>
              <a:off x="5542275" y="2440275"/>
              <a:ext cx="2090700" cy="1606775"/>
            </a:xfrm>
            <a:custGeom>
              <a:rect b="b" l="l" r="r" t="t"/>
              <a:pathLst>
                <a:path extrusionOk="0" h="64271" w="83628">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91" name="Google Shape;291;p8"/>
            <p:cNvSpPr/>
            <p:nvPr/>
          </p:nvSpPr>
          <p:spPr>
            <a:xfrm>
              <a:off x="4916850" y="3048800"/>
              <a:ext cx="1384325" cy="812575"/>
            </a:xfrm>
            <a:custGeom>
              <a:rect b="b" l="l" r="r" t="t"/>
              <a:pathLst>
                <a:path extrusionOk="0" h="32503" w="55373">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92" name="Google Shape;292;p8"/>
            <p:cNvSpPr/>
            <p:nvPr/>
          </p:nvSpPr>
          <p:spPr>
            <a:xfrm>
              <a:off x="4636650" y="3556550"/>
              <a:ext cx="1722075" cy="527425"/>
            </a:xfrm>
            <a:custGeom>
              <a:rect b="b" l="l" r="r" t="t"/>
              <a:pathLst>
                <a:path extrusionOk="0" h="21097" w="68883">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93" name="Google Shape;293;p8"/>
            <p:cNvSpPr/>
            <p:nvPr/>
          </p:nvSpPr>
          <p:spPr>
            <a:xfrm>
              <a:off x="5317950" y="2758600"/>
              <a:ext cx="1082475" cy="1322650"/>
            </a:xfrm>
            <a:custGeom>
              <a:rect b="b" l="l" r="r" t="t"/>
              <a:pathLst>
                <a:path extrusionOk="0" h="52906" w="43299">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94" name="Google Shape;294;p8"/>
            <p:cNvSpPr/>
            <p:nvPr/>
          </p:nvSpPr>
          <p:spPr>
            <a:xfrm>
              <a:off x="6401225" y="3495475"/>
              <a:ext cx="1623700" cy="595800"/>
            </a:xfrm>
            <a:custGeom>
              <a:rect b="b" l="l" r="r" t="t"/>
              <a:pathLst>
                <a:path extrusionOk="0" h="23832" w="64948">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95" name="Google Shape;295;p8"/>
            <p:cNvSpPr/>
            <p:nvPr/>
          </p:nvSpPr>
          <p:spPr>
            <a:xfrm>
              <a:off x="5859175" y="4099775"/>
              <a:ext cx="103425" cy="42225"/>
            </a:xfrm>
            <a:custGeom>
              <a:rect b="b" l="l" r="r" t="t"/>
              <a:pathLst>
                <a:path extrusionOk="0" h="1689" w="4137">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96" name="Google Shape;296;p8"/>
            <p:cNvSpPr/>
            <p:nvPr/>
          </p:nvSpPr>
          <p:spPr>
            <a:xfrm>
              <a:off x="4913500" y="2945400"/>
              <a:ext cx="1508600" cy="1140000"/>
            </a:xfrm>
            <a:custGeom>
              <a:rect b="b" l="l" r="r" t="t"/>
              <a:pathLst>
                <a:path extrusionOk="0" h="45600" w="60344">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97" name="Google Shape;297;p8"/>
            <p:cNvSpPr/>
            <p:nvPr/>
          </p:nvSpPr>
          <p:spPr>
            <a:xfrm>
              <a:off x="5538200" y="2705250"/>
              <a:ext cx="1562725" cy="1385775"/>
            </a:xfrm>
            <a:custGeom>
              <a:rect b="b" l="l" r="r" t="t"/>
              <a:pathLst>
                <a:path extrusionOk="0" h="55431" w="62509">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grpSp>
      <p:sp>
        <p:nvSpPr>
          <p:cNvPr id="298" name="Google Shape;298;p8"/>
          <p:cNvSpPr txBox="1"/>
          <p:nvPr/>
        </p:nvSpPr>
        <p:spPr>
          <a:xfrm>
            <a:off x="1570749" y="1662352"/>
            <a:ext cx="9685589" cy="4016089"/>
          </a:xfrm>
          <a:prstGeom prst="rect">
            <a:avLst/>
          </a:prstGeom>
          <a:noFill/>
          <a:ln>
            <a:noFill/>
          </a:ln>
        </p:spPr>
        <p:txBody>
          <a:bodyPr anchorCtr="0" anchor="ctr" bIns="91425" lIns="91425" spcFirstLastPara="1" rIns="91425" wrap="square" tIns="91425">
            <a:noAutofit/>
          </a:bodyPr>
          <a:lstStyle/>
          <a:p>
            <a:pPr indent="0" lvl="0" marL="0" marR="0" rtl="1" algn="ctr">
              <a:lnSpc>
                <a:spcPct val="90000"/>
              </a:lnSpc>
              <a:spcBef>
                <a:spcPts val="0"/>
              </a:spcBef>
              <a:spcAft>
                <a:spcPts val="0"/>
              </a:spcAft>
              <a:buClr>
                <a:srgbClr val="666666"/>
              </a:buClr>
              <a:buSzPts val="2800"/>
              <a:buFont typeface="Tahoma"/>
              <a:buNone/>
            </a:pPr>
            <a:r>
              <a:rPr b="1" lang="ar-SA" sz="2800">
                <a:solidFill>
                  <a:srgbClr val="666666"/>
                </a:solidFill>
                <a:latin typeface="Tahoma"/>
                <a:ea typeface="Tahoma"/>
                <a:cs typeface="Tahoma"/>
                <a:sym typeface="Tahoma"/>
              </a:rPr>
              <a:t> </a:t>
            </a:r>
            <a:endParaRPr/>
          </a:p>
          <a:p>
            <a:pPr indent="0" lvl="0" marL="0" marR="0" rtl="1" algn="ctr">
              <a:lnSpc>
                <a:spcPct val="90000"/>
              </a:lnSpc>
              <a:spcBef>
                <a:spcPts val="0"/>
              </a:spcBef>
              <a:spcAft>
                <a:spcPts val="0"/>
              </a:spcAft>
              <a:buClr>
                <a:srgbClr val="666666"/>
              </a:buClr>
              <a:buSzPts val="2800"/>
              <a:buFont typeface="Tahoma"/>
              <a:buNone/>
            </a:pPr>
            <a:r>
              <a:rPr b="1" lang="ar-SA" sz="2800">
                <a:solidFill>
                  <a:srgbClr val="666666"/>
                </a:solidFill>
                <a:latin typeface="Tahoma"/>
                <a:ea typeface="Tahoma"/>
                <a:cs typeface="Tahoma"/>
                <a:sym typeface="Tahoma"/>
              </a:rPr>
              <a:t>-- تعتمد أوقات المحاضرات وحلقات النقاش علي </a:t>
            </a:r>
            <a:r>
              <a:rPr b="1" lang="ar-SA" sz="2800">
                <a:solidFill>
                  <a:schemeClr val="accent1"/>
                </a:solidFill>
                <a:latin typeface="Tahoma"/>
                <a:ea typeface="Tahoma"/>
                <a:cs typeface="Tahoma"/>
                <a:sym typeface="Tahoma"/>
              </a:rPr>
              <a:t>توقيت مكة المكرمة </a:t>
            </a:r>
            <a:r>
              <a:rPr b="1" lang="ar-SA" sz="2800">
                <a:solidFill>
                  <a:srgbClr val="666666"/>
                </a:solidFill>
                <a:latin typeface="Tahoma"/>
                <a:ea typeface="Tahoma"/>
                <a:cs typeface="Tahoma"/>
                <a:sym typeface="Tahoma"/>
              </a:rPr>
              <a:t>لجميع البرامج. </a:t>
            </a:r>
            <a:br>
              <a:rPr b="1" lang="ar-SA" sz="2800">
                <a:solidFill>
                  <a:srgbClr val="666666"/>
                </a:solidFill>
                <a:latin typeface="Tahoma"/>
                <a:ea typeface="Tahoma"/>
                <a:cs typeface="Tahoma"/>
                <a:sym typeface="Tahoma"/>
              </a:rPr>
            </a:br>
            <a:br>
              <a:rPr b="1" lang="ar-SA" sz="2800">
                <a:solidFill>
                  <a:srgbClr val="666666"/>
                </a:solidFill>
                <a:latin typeface="Tahoma"/>
                <a:ea typeface="Tahoma"/>
                <a:cs typeface="Tahoma"/>
                <a:sym typeface="Tahoma"/>
              </a:rPr>
            </a:br>
            <a:r>
              <a:rPr b="1" lang="ar-SA" sz="2800">
                <a:solidFill>
                  <a:srgbClr val="666666"/>
                </a:solidFill>
                <a:latin typeface="Tahoma"/>
                <a:ea typeface="Tahoma"/>
                <a:cs typeface="Tahoma"/>
                <a:sym typeface="Tahoma"/>
              </a:rPr>
              <a:t>-- مدة المحاضرة المسجلة </a:t>
            </a:r>
            <a:r>
              <a:rPr b="1" lang="ar-SA" sz="2800">
                <a:solidFill>
                  <a:schemeClr val="accent1"/>
                </a:solidFill>
                <a:latin typeface="Tahoma"/>
                <a:ea typeface="Tahoma"/>
                <a:cs typeface="Tahoma"/>
                <a:sym typeface="Tahoma"/>
              </a:rPr>
              <a:t>٧٠- ٩٠ دقيقة </a:t>
            </a:r>
            <a:r>
              <a:rPr b="1" lang="ar-SA" sz="2800">
                <a:solidFill>
                  <a:srgbClr val="666666"/>
                </a:solidFill>
                <a:latin typeface="Tahoma"/>
                <a:ea typeface="Tahoma"/>
                <a:cs typeface="Tahoma"/>
                <a:sym typeface="Tahoma"/>
              </a:rPr>
              <a:t>ترفع علي منصة  </a:t>
            </a:r>
            <a:br>
              <a:rPr b="1" lang="ar-SA" sz="2800">
                <a:solidFill>
                  <a:srgbClr val="666666"/>
                </a:solidFill>
                <a:latin typeface="Tahoma"/>
                <a:ea typeface="Tahoma"/>
                <a:cs typeface="Tahoma"/>
                <a:sym typeface="Tahoma"/>
              </a:rPr>
            </a:br>
            <a:r>
              <a:rPr b="1" lang="ar-SA" sz="3600">
                <a:solidFill>
                  <a:srgbClr val="F27A1C"/>
                </a:solidFill>
                <a:latin typeface="Tahoma"/>
                <a:ea typeface="Tahoma"/>
                <a:cs typeface="Tahoma"/>
                <a:sym typeface="Tahoma"/>
              </a:rPr>
              <a:t>Moodle </a:t>
            </a:r>
            <a:endParaRPr/>
          </a:p>
          <a:p>
            <a:pPr indent="0" lvl="0" marL="0" marR="0" rtl="1" algn="ctr">
              <a:lnSpc>
                <a:spcPct val="90000"/>
              </a:lnSpc>
              <a:spcBef>
                <a:spcPts val="0"/>
              </a:spcBef>
              <a:spcAft>
                <a:spcPts val="0"/>
              </a:spcAft>
              <a:buClr>
                <a:srgbClr val="0070C0"/>
              </a:buClr>
              <a:buSzPts val="2800"/>
              <a:buFont typeface="Tahoma"/>
              <a:buNone/>
            </a:pPr>
            <a:br>
              <a:rPr b="1" lang="ar-SA" sz="2800">
                <a:solidFill>
                  <a:srgbClr val="0070C0"/>
                </a:solidFill>
                <a:latin typeface="Tahoma"/>
                <a:ea typeface="Tahoma"/>
                <a:cs typeface="Tahoma"/>
                <a:sym typeface="Tahoma"/>
              </a:rPr>
            </a:br>
            <a:br>
              <a:rPr b="1" lang="ar-SA" sz="2800">
                <a:solidFill>
                  <a:srgbClr val="666666"/>
                </a:solidFill>
                <a:latin typeface="Tahoma"/>
                <a:ea typeface="Tahoma"/>
                <a:cs typeface="Tahoma"/>
                <a:sym typeface="Tahoma"/>
              </a:rPr>
            </a:br>
            <a:br>
              <a:rPr b="1" lang="ar-SA" sz="2000">
                <a:solidFill>
                  <a:srgbClr val="666666"/>
                </a:solidFill>
                <a:latin typeface="Tahoma"/>
                <a:ea typeface="Tahoma"/>
                <a:cs typeface="Tahoma"/>
                <a:sym typeface="Tahoma"/>
              </a:rPr>
            </a:br>
            <a:endParaRPr b="1" sz="2000">
              <a:solidFill>
                <a:srgbClr val="666666"/>
              </a:solidFill>
              <a:latin typeface="Tahoma"/>
              <a:ea typeface="Tahoma"/>
              <a:cs typeface="Tahoma"/>
              <a:sym typeface="Tahoma"/>
            </a:endParaRPr>
          </a:p>
        </p:txBody>
      </p:sp>
      <p:pic>
        <p:nvPicPr>
          <p:cNvPr descr="Clock Clipart - 13 total - 300 dpi by Elena Williams | TpT" id="299" name="Google Shape;299;p8"/>
          <p:cNvPicPr preferRelativeResize="0"/>
          <p:nvPr/>
        </p:nvPicPr>
        <p:blipFill rotWithShape="1">
          <a:blip r:embed="rId7">
            <a:alphaModFix/>
          </a:blip>
          <a:srcRect b="0" l="0" r="0" t="0"/>
          <a:stretch/>
        </p:blipFill>
        <p:spPr>
          <a:xfrm>
            <a:off x="10621251" y="294286"/>
            <a:ext cx="1438165" cy="1301983"/>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3" name="Shape 303"/>
        <p:cNvGrpSpPr/>
        <p:nvPr/>
      </p:nvGrpSpPr>
      <p:grpSpPr>
        <a:xfrm>
          <a:off x="0" y="0"/>
          <a:ext cx="0" cy="0"/>
          <a:chOff x="0" y="0"/>
          <a:chExt cx="0" cy="0"/>
        </a:xfrm>
      </p:grpSpPr>
      <p:pic>
        <p:nvPicPr>
          <p:cNvPr id="304" name="Google Shape;304;p9"/>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305" name="Google Shape;305;p9"/>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306" name="Google Shape;306;p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07" name="Google Shape;307;p9"/>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08" name="Google Shape;308;p9"/>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309" name="Google Shape;309;p9"/>
          <p:cNvSpPr txBox="1"/>
          <p:nvPr/>
        </p:nvSpPr>
        <p:spPr>
          <a:xfrm>
            <a:off x="2650377" y="543490"/>
            <a:ext cx="3514104"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ar-SA" sz="3600">
                <a:solidFill>
                  <a:srgbClr val="FF9518"/>
                </a:solidFill>
                <a:latin typeface="Baumans"/>
                <a:ea typeface="Baumans"/>
                <a:cs typeface="Baumans"/>
                <a:sym typeface="Baumans"/>
              </a:rPr>
              <a:t>Orientation Day</a:t>
            </a:r>
            <a:endParaRPr/>
          </a:p>
        </p:txBody>
      </p:sp>
      <p:grpSp>
        <p:nvGrpSpPr>
          <p:cNvPr id="310" name="Google Shape;310;p9"/>
          <p:cNvGrpSpPr/>
          <p:nvPr/>
        </p:nvGrpSpPr>
        <p:grpSpPr>
          <a:xfrm>
            <a:off x="5790863" y="4566498"/>
            <a:ext cx="4446494" cy="1884961"/>
            <a:chOff x="4189650" y="2440275"/>
            <a:chExt cx="4195525" cy="2055425"/>
          </a:xfrm>
        </p:grpSpPr>
        <p:sp>
          <p:nvSpPr>
            <p:cNvPr id="311" name="Google Shape;311;p9"/>
            <p:cNvSpPr/>
            <p:nvPr/>
          </p:nvSpPr>
          <p:spPr>
            <a:xfrm>
              <a:off x="4189650" y="4130425"/>
              <a:ext cx="4195525" cy="365275"/>
            </a:xfrm>
            <a:custGeom>
              <a:rect b="b" l="l" r="r" t="t"/>
              <a:pathLst>
                <a:path extrusionOk="0" h="14611" w="167821">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rgbClr val="666666"/>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sp>
          <p:nvSpPr>
            <p:cNvPr id="312" name="Google Shape;312;p9"/>
            <p:cNvSpPr/>
            <p:nvPr/>
          </p:nvSpPr>
          <p:spPr>
            <a:xfrm>
              <a:off x="5619000" y="3139700"/>
              <a:ext cx="117625" cy="144300"/>
            </a:xfrm>
            <a:custGeom>
              <a:rect b="b" l="l" r="r" t="t"/>
              <a:pathLst>
                <a:path extrusionOk="0" h="5772" w="4705">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13" name="Google Shape;313;p9"/>
            <p:cNvSpPr/>
            <p:nvPr/>
          </p:nvSpPr>
          <p:spPr>
            <a:xfrm>
              <a:off x="5515600" y="2769450"/>
              <a:ext cx="120100" cy="133000"/>
            </a:xfrm>
            <a:custGeom>
              <a:rect b="b" l="l" r="r" t="t"/>
              <a:pathLst>
                <a:path extrusionOk="0" h="5320" w="4804">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14" name="Google Shape;314;p9"/>
            <p:cNvSpPr/>
            <p:nvPr/>
          </p:nvSpPr>
          <p:spPr>
            <a:xfrm>
              <a:off x="6028475" y="3170575"/>
              <a:ext cx="75075" cy="90900"/>
            </a:xfrm>
            <a:custGeom>
              <a:rect b="b" l="l" r="r" t="t"/>
              <a:pathLst>
                <a:path extrusionOk="0" h="3636" w="3003">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15" name="Google Shape;315;p9"/>
            <p:cNvSpPr/>
            <p:nvPr/>
          </p:nvSpPr>
          <p:spPr>
            <a:xfrm>
              <a:off x="6304500" y="3626725"/>
              <a:ext cx="88425" cy="103425"/>
            </a:xfrm>
            <a:custGeom>
              <a:rect b="b" l="l" r="r" t="t"/>
              <a:pathLst>
                <a:path extrusionOk="0" h="4137" w="3537">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16" name="Google Shape;316;p9"/>
            <p:cNvSpPr/>
            <p:nvPr/>
          </p:nvSpPr>
          <p:spPr>
            <a:xfrm>
              <a:off x="6840700" y="3392400"/>
              <a:ext cx="90925" cy="111750"/>
            </a:xfrm>
            <a:custGeom>
              <a:rect b="b" l="l" r="r" t="t"/>
              <a:pathLst>
                <a:path extrusionOk="0" h="4470" w="3637">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17" name="Google Shape;317;p9"/>
            <p:cNvSpPr/>
            <p:nvPr/>
          </p:nvSpPr>
          <p:spPr>
            <a:xfrm>
              <a:off x="6178575" y="2993775"/>
              <a:ext cx="25" cy="25"/>
            </a:xfrm>
            <a:custGeom>
              <a:rect b="b" l="l" r="r" t="t"/>
              <a:pathLst>
                <a:path extrusionOk="0" h="1" w="1">
                  <a:moveTo>
                    <a:pt x="0" y="0"/>
                  </a:moveTo>
                  <a:lnTo>
                    <a:pt x="0" y="0"/>
                  </a:lnTo>
                  <a:lnTo>
                    <a:pt x="0" y="0"/>
                  </a:lnTo>
                  <a:close/>
                </a:path>
              </a:pathLst>
            </a:custGeom>
            <a:solidFill>
              <a:srgbClr val="CCD7F3"/>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18" name="Google Shape;318;p9"/>
            <p:cNvSpPr/>
            <p:nvPr/>
          </p:nvSpPr>
          <p:spPr>
            <a:xfrm>
              <a:off x="6226950" y="3639225"/>
              <a:ext cx="110925" cy="147625"/>
            </a:xfrm>
            <a:custGeom>
              <a:rect b="b" l="l" r="r" t="t"/>
              <a:pathLst>
                <a:path extrusionOk="0" h="5905" w="4437">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19" name="Google Shape;319;p9"/>
            <p:cNvSpPr/>
            <p:nvPr/>
          </p:nvSpPr>
          <p:spPr>
            <a:xfrm>
              <a:off x="6407075" y="3825950"/>
              <a:ext cx="1752925" cy="415425"/>
            </a:xfrm>
            <a:custGeom>
              <a:rect b="b" l="l" r="r" t="t"/>
              <a:pathLst>
                <a:path extrusionOk="0" h="16617" w="70117">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20" name="Google Shape;320;p9"/>
            <p:cNvSpPr/>
            <p:nvPr/>
          </p:nvSpPr>
          <p:spPr>
            <a:xfrm>
              <a:off x="4501550" y="3782850"/>
              <a:ext cx="1831325" cy="458825"/>
            </a:xfrm>
            <a:custGeom>
              <a:rect b="b" l="l" r="r" t="t"/>
              <a:pathLst>
                <a:path extrusionOk="0" h="18353" w="73253">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21" name="Google Shape;321;p9"/>
            <p:cNvSpPr/>
            <p:nvPr/>
          </p:nvSpPr>
          <p:spPr>
            <a:xfrm>
              <a:off x="7130925" y="3020450"/>
              <a:ext cx="502050" cy="271450"/>
            </a:xfrm>
            <a:custGeom>
              <a:rect b="b" l="l" r="r" t="t"/>
              <a:pathLst>
                <a:path extrusionOk="0" h="10858" w="20082">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22" name="Google Shape;322;p9"/>
            <p:cNvSpPr/>
            <p:nvPr/>
          </p:nvSpPr>
          <p:spPr>
            <a:xfrm>
              <a:off x="7100900" y="3268125"/>
              <a:ext cx="52550" cy="37550"/>
            </a:xfrm>
            <a:custGeom>
              <a:rect b="b" l="l" r="r" t="t"/>
              <a:pathLst>
                <a:path extrusionOk="0" h="1502" w="2102">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23" name="Google Shape;323;p9"/>
            <p:cNvSpPr/>
            <p:nvPr/>
          </p:nvSpPr>
          <p:spPr>
            <a:xfrm>
              <a:off x="6521325" y="4225350"/>
              <a:ext cx="1676225" cy="76500"/>
            </a:xfrm>
            <a:custGeom>
              <a:rect b="b" l="l" r="r" t="t"/>
              <a:pathLst>
                <a:path extrusionOk="0" h="3060" w="67049">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rgbClr val="999999"/>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sp>
          <p:nvSpPr>
            <p:cNvPr id="324" name="Google Shape;324;p9"/>
            <p:cNvSpPr/>
            <p:nvPr/>
          </p:nvSpPr>
          <p:spPr>
            <a:xfrm>
              <a:off x="4464025" y="4225475"/>
              <a:ext cx="1682875" cy="79250"/>
            </a:xfrm>
            <a:custGeom>
              <a:rect b="b" l="l" r="r" t="t"/>
              <a:pathLst>
                <a:path extrusionOk="0" h="3170" w="67315">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rgbClr val="999999"/>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rgbClr val="666666"/>
                </a:solidFill>
                <a:latin typeface="Calibri"/>
                <a:ea typeface="Calibri"/>
                <a:cs typeface="Calibri"/>
                <a:sym typeface="Calibri"/>
              </a:endParaRPr>
            </a:p>
          </p:txBody>
        </p:sp>
        <p:sp>
          <p:nvSpPr>
            <p:cNvPr id="325" name="Google Shape;325;p9"/>
            <p:cNvSpPr/>
            <p:nvPr/>
          </p:nvSpPr>
          <p:spPr>
            <a:xfrm>
              <a:off x="6086850" y="4076200"/>
              <a:ext cx="473675" cy="203425"/>
            </a:xfrm>
            <a:custGeom>
              <a:rect b="b" l="l" r="r" t="t"/>
              <a:pathLst>
                <a:path extrusionOk="0" h="8137" w="18947">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26" name="Google Shape;326;p9"/>
            <p:cNvSpPr/>
            <p:nvPr/>
          </p:nvSpPr>
          <p:spPr>
            <a:xfrm>
              <a:off x="6979150" y="3826875"/>
              <a:ext cx="98425" cy="5025"/>
            </a:xfrm>
            <a:custGeom>
              <a:rect b="b" l="l" r="r" t="t"/>
              <a:pathLst>
                <a:path extrusionOk="0" h="201" w="3937">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27" name="Google Shape;327;p9"/>
            <p:cNvSpPr/>
            <p:nvPr/>
          </p:nvSpPr>
          <p:spPr>
            <a:xfrm>
              <a:off x="5780800" y="3867675"/>
              <a:ext cx="252700" cy="322800"/>
            </a:xfrm>
            <a:custGeom>
              <a:rect b="b" l="l" r="r" t="t"/>
              <a:pathLst>
                <a:path extrusionOk="0" h="12912" w="10108">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28" name="Google Shape;328;p9"/>
            <p:cNvSpPr/>
            <p:nvPr/>
          </p:nvSpPr>
          <p:spPr>
            <a:xfrm>
              <a:off x="6040975" y="4100925"/>
              <a:ext cx="561250" cy="235500"/>
            </a:xfrm>
            <a:custGeom>
              <a:rect b="b" l="l" r="r" t="t"/>
              <a:pathLst>
                <a:path extrusionOk="0" h="9420" w="2245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rgbClr val="999999"/>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sp>
          <p:nvSpPr>
            <p:cNvPr id="329" name="Google Shape;329;p9"/>
            <p:cNvSpPr/>
            <p:nvPr/>
          </p:nvSpPr>
          <p:spPr>
            <a:xfrm>
              <a:off x="6597200" y="4183575"/>
              <a:ext cx="974050" cy="50725"/>
            </a:xfrm>
            <a:custGeom>
              <a:rect b="b" l="l" r="r" t="t"/>
              <a:pathLst>
                <a:path extrusionOk="0" h="2029" w="38962">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sp>
          <p:nvSpPr>
            <p:cNvPr id="330" name="Google Shape;330;p9"/>
            <p:cNvSpPr/>
            <p:nvPr/>
          </p:nvSpPr>
          <p:spPr>
            <a:xfrm>
              <a:off x="4926850" y="4182950"/>
              <a:ext cx="1151675" cy="51350"/>
            </a:xfrm>
            <a:custGeom>
              <a:rect b="b" l="l" r="r" t="t"/>
              <a:pathLst>
                <a:path extrusionOk="0" h="2054" w="46067">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31" name="Google Shape;331;p9"/>
            <p:cNvSpPr/>
            <p:nvPr/>
          </p:nvSpPr>
          <p:spPr>
            <a:xfrm>
              <a:off x="5789125" y="3848550"/>
              <a:ext cx="254375" cy="58400"/>
            </a:xfrm>
            <a:custGeom>
              <a:rect b="b" l="l" r="r" t="t"/>
              <a:pathLst>
                <a:path extrusionOk="0" h="2336" w="10175">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32" name="Google Shape;332;p9"/>
            <p:cNvSpPr/>
            <p:nvPr/>
          </p:nvSpPr>
          <p:spPr>
            <a:xfrm>
              <a:off x="6568850" y="3883300"/>
              <a:ext cx="1288450" cy="137775"/>
            </a:xfrm>
            <a:custGeom>
              <a:rect b="b" l="l" r="r" t="t"/>
              <a:pathLst>
                <a:path extrusionOk="0" h="5511" w="51538">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33" name="Google Shape;333;p9"/>
            <p:cNvSpPr/>
            <p:nvPr/>
          </p:nvSpPr>
          <p:spPr>
            <a:xfrm>
              <a:off x="6568025" y="3982950"/>
              <a:ext cx="803925" cy="105800"/>
            </a:xfrm>
            <a:custGeom>
              <a:rect b="b" l="l" r="r" t="t"/>
              <a:pathLst>
                <a:path extrusionOk="0" h="4232" w="32157">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34" name="Google Shape;334;p9"/>
            <p:cNvSpPr/>
            <p:nvPr/>
          </p:nvSpPr>
          <p:spPr>
            <a:xfrm>
              <a:off x="6658075" y="4079275"/>
              <a:ext cx="633825" cy="61175"/>
            </a:xfrm>
            <a:custGeom>
              <a:rect b="b" l="l" r="r" t="t"/>
              <a:pathLst>
                <a:path extrusionOk="0" h="2447" w="25353">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35" name="Google Shape;335;p9"/>
            <p:cNvSpPr/>
            <p:nvPr/>
          </p:nvSpPr>
          <p:spPr>
            <a:xfrm>
              <a:off x="4968550" y="3846625"/>
              <a:ext cx="867300" cy="134550"/>
            </a:xfrm>
            <a:custGeom>
              <a:rect b="b" l="l" r="r" t="t"/>
              <a:pathLst>
                <a:path extrusionOk="0" h="5382" w="34692">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36" name="Google Shape;336;p9"/>
            <p:cNvSpPr/>
            <p:nvPr/>
          </p:nvSpPr>
          <p:spPr>
            <a:xfrm>
              <a:off x="5132000" y="4031975"/>
              <a:ext cx="656850" cy="60100"/>
            </a:xfrm>
            <a:custGeom>
              <a:rect b="b" l="l" r="r" t="t"/>
              <a:pathLst>
                <a:path extrusionOk="0" h="2404" w="26274">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37" name="Google Shape;337;p9"/>
            <p:cNvSpPr/>
            <p:nvPr/>
          </p:nvSpPr>
          <p:spPr>
            <a:xfrm>
              <a:off x="5222050" y="4120775"/>
              <a:ext cx="567100" cy="37175"/>
            </a:xfrm>
            <a:custGeom>
              <a:rect b="b" l="l" r="r" t="t"/>
              <a:pathLst>
                <a:path extrusionOk="0" h="1487" w="22684">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38" name="Google Shape;338;p9"/>
            <p:cNvSpPr/>
            <p:nvPr/>
          </p:nvSpPr>
          <p:spPr>
            <a:xfrm>
              <a:off x="5318800" y="3954400"/>
              <a:ext cx="466175" cy="41775"/>
            </a:xfrm>
            <a:custGeom>
              <a:rect b="b" l="l" r="r" t="t"/>
              <a:pathLst>
                <a:path extrusionOk="0" h="1671" w="18647">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39" name="Google Shape;339;p9"/>
            <p:cNvSpPr/>
            <p:nvPr/>
          </p:nvSpPr>
          <p:spPr>
            <a:xfrm>
              <a:off x="6031800" y="3884400"/>
              <a:ext cx="217675" cy="149300"/>
            </a:xfrm>
            <a:custGeom>
              <a:rect b="b" l="l" r="r" t="t"/>
              <a:pathLst>
                <a:path extrusionOk="0" h="5972" w="8707">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40" name="Google Shape;340;p9"/>
            <p:cNvSpPr/>
            <p:nvPr/>
          </p:nvSpPr>
          <p:spPr>
            <a:xfrm>
              <a:off x="5845000" y="4127100"/>
              <a:ext cx="140125" cy="31700"/>
            </a:xfrm>
            <a:custGeom>
              <a:rect b="b" l="l" r="r" t="t"/>
              <a:pathLst>
                <a:path extrusionOk="0" h="1268" w="5605">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41" name="Google Shape;341;p9"/>
            <p:cNvSpPr/>
            <p:nvPr/>
          </p:nvSpPr>
          <p:spPr>
            <a:xfrm>
              <a:off x="5542275" y="2440275"/>
              <a:ext cx="2090700" cy="1606775"/>
            </a:xfrm>
            <a:custGeom>
              <a:rect b="b" l="l" r="r" t="t"/>
              <a:pathLst>
                <a:path extrusionOk="0" h="64271" w="83628">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42" name="Google Shape;342;p9"/>
            <p:cNvSpPr/>
            <p:nvPr/>
          </p:nvSpPr>
          <p:spPr>
            <a:xfrm>
              <a:off x="4916850" y="3048800"/>
              <a:ext cx="1384325" cy="812575"/>
            </a:xfrm>
            <a:custGeom>
              <a:rect b="b" l="l" r="r" t="t"/>
              <a:pathLst>
                <a:path extrusionOk="0" h="32503" w="55373">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43" name="Google Shape;343;p9"/>
            <p:cNvSpPr/>
            <p:nvPr/>
          </p:nvSpPr>
          <p:spPr>
            <a:xfrm>
              <a:off x="4636650" y="3556550"/>
              <a:ext cx="1722075" cy="527425"/>
            </a:xfrm>
            <a:custGeom>
              <a:rect b="b" l="l" r="r" t="t"/>
              <a:pathLst>
                <a:path extrusionOk="0" h="21097" w="68883">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44" name="Google Shape;344;p9"/>
            <p:cNvSpPr/>
            <p:nvPr/>
          </p:nvSpPr>
          <p:spPr>
            <a:xfrm>
              <a:off x="5317950" y="2758600"/>
              <a:ext cx="1082475" cy="1322650"/>
            </a:xfrm>
            <a:custGeom>
              <a:rect b="b" l="l" r="r" t="t"/>
              <a:pathLst>
                <a:path extrusionOk="0" h="52906" w="43299">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45" name="Google Shape;345;p9"/>
            <p:cNvSpPr/>
            <p:nvPr/>
          </p:nvSpPr>
          <p:spPr>
            <a:xfrm>
              <a:off x="6401225" y="3495475"/>
              <a:ext cx="1623700" cy="595800"/>
            </a:xfrm>
            <a:custGeom>
              <a:rect b="b" l="l" r="r" t="t"/>
              <a:pathLst>
                <a:path extrusionOk="0" h="23832" w="64948">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46" name="Google Shape;346;p9"/>
            <p:cNvSpPr/>
            <p:nvPr/>
          </p:nvSpPr>
          <p:spPr>
            <a:xfrm>
              <a:off x="5859175" y="4099775"/>
              <a:ext cx="103425" cy="42225"/>
            </a:xfrm>
            <a:custGeom>
              <a:rect b="b" l="l" r="r" t="t"/>
              <a:pathLst>
                <a:path extrusionOk="0" h="1689" w="4137">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47" name="Google Shape;347;p9"/>
            <p:cNvSpPr/>
            <p:nvPr/>
          </p:nvSpPr>
          <p:spPr>
            <a:xfrm>
              <a:off x="4913500" y="2945400"/>
              <a:ext cx="1508600" cy="1140000"/>
            </a:xfrm>
            <a:custGeom>
              <a:rect b="b" l="l" r="r" t="t"/>
              <a:pathLst>
                <a:path extrusionOk="0" h="45600" w="60344">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48" name="Google Shape;348;p9"/>
            <p:cNvSpPr/>
            <p:nvPr/>
          </p:nvSpPr>
          <p:spPr>
            <a:xfrm>
              <a:off x="5538200" y="2705250"/>
              <a:ext cx="1562725" cy="1385775"/>
            </a:xfrm>
            <a:custGeom>
              <a:rect b="b" l="l" r="r" t="t"/>
              <a:pathLst>
                <a:path extrusionOk="0" h="55431" w="62509">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grpSp>
      <p:sp>
        <p:nvSpPr>
          <p:cNvPr id="349" name="Google Shape;349;p9"/>
          <p:cNvSpPr txBox="1"/>
          <p:nvPr/>
        </p:nvSpPr>
        <p:spPr>
          <a:xfrm>
            <a:off x="1262952" y="1419572"/>
            <a:ext cx="10266174" cy="3900238"/>
          </a:xfrm>
          <a:prstGeom prst="rect">
            <a:avLst/>
          </a:prstGeom>
          <a:noFill/>
          <a:ln>
            <a:noFill/>
          </a:ln>
        </p:spPr>
        <p:txBody>
          <a:bodyPr anchorCtr="0" anchor="ctr" bIns="91425" lIns="91425" spcFirstLastPara="1" rIns="91425" wrap="square" tIns="91425">
            <a:noAutofit/>
          </a:bodyPr>
          <a:lstStyle/>
          <a:p>
            <a:pPr indent="0" lvl="0" marL="0" marR="0" rtl="1" algn="ctr">
              <a:lnSpc>
                <a:spcPct val="90000"/>
              </a:lnSpc>
              <a:spcBef>
                <a:spcPts val="0"/>
              </a:spcBef>
              <a:spcAft>
                <a:spcPts val="0"/>
              </a:spcAft>
              <a:buClr>
                <a:srgbClr val="666666"/>
              </a:buClr>
              <a:buSzPts val="2800"/>
              <a:buFont typeface="Tahoma"/>
              <a:buNone/>
            </a:pPr>
            <a:br>
              <a:rPr b="1" lang="ar-SA" sz="2800">
                <a:solidFill>
                  <a:srgbClr val="666666"/>
                </a:solidFill>
                <a:latin typeface="Tahoma"/>
                <a:ea typeface="Tahoma"/>
                <a:cs typeface="Tahoma"/>
                <a:sym typeface="Tahoma"/>
              </a:rPr>
            </a:br>
            <a:r>
              <a:rPr b="1" lang="ar-SA" sz="2800">
                <a:solidFill>
                  <a:srgbClr val="666666"/>
                </a:solidFill>
                <a:latin typeface="Tahoma"/>
                <a:ea typeface="Tahoma"/>
                <a:cs typeface="Tahoma"/>
                <a:sym typeface="Tahoma"/>
              </a:rPr>
              <a:t>-- ترفع المحاضرة الأسبوعية علي المنصة التعليمية </a:t>
            </a:r>
            <a:r>
              <a:rPr b="1" lang="ar-SA" sz="2800">
                <a:solidFill>
                  <a:srgbClr val="F27A1C"/>
                </a:solidFill>
                <a:latin typeface="Tahoma"/>
                <a:ea typeface="Tahoma"/>
                <a:cs typeface="Tahoma"/>
                <a:sym typeface="Tahoma"/>
              </a:rPr>
              <a:t>Moodle</a:t>
            </a:r>
            <a:r>
              <a:rPr b="1" lang="ar-SA" sz="2800">
                <a:solidFill>
                  <a:schemeClr val="accent1"/>
                </a:solidFill>
                <a:latin typeface="Tahoma"/>
                <a:ea typeface="Tahoma"/>
                <a:cs typeface="Tahoma"/>
                <a:sym typeface="Tahoma"/>
              </a:rPr>
              <a:t> </a:t>
            </a:r>
            <a:r>
              <a:rPr b="1" lang="ar-SA" sz="2800">
                <a:solidFill>
                  <a:srgbClr val="666666"/>
                </a:solidFill>
                <a:latin typeface="Tahoma"/>
                <a:ea typeface="Tahoma"/>
                <a:cs typeface="Tahoma"/>
                <a:sym typeface="Tahoma"/>
              </a:rPr>
              <a:t> </a:t>
            </a:r>
            <a:r>
              <a:rPr b="1" lang="ar-SA" sz="2800">
                <a:solidFill>
                  <a:srgbClr val="FF0000"/>
                </a:solidFill>
                <a:latin typeface="Tahoma"/>
                <a:ea typeface="Tahoma"/>
                <a:cs typeface="Tahoma"/>
                <a:sym typeface="Tahoma"/>
              </a:rPr>
              <a:t>يوم السبت  </a:t>
            </a:r>
            <a:r>
              <a:rPr b="1" lang="ar-SA" sz="2800">
                <a:solidFill>
                  <a:schemeClr val="accent1"/>
                </a:solidFill>
                <a:latin typeface="Tahoma"/>
                <a:ea typeface="Tahoma"/>
                <a:cs typeface="Tahoma"/>
                <a:sym typeface="Tahoma"/>
              </a:rPr>
              <a:t>من كل أسبوع </a:t>
            </a:r>
            <a:r>
              <a:rPr b="1" lang="ar-SA" sz="2800">
                <a:solidFill>
                  <a:srgbClr val="FF0000"/>
                </a:solidFill>
                <a:latin typeface="Tahoma"/>
                <a:ea typeface="Tahoma"/>
                <a:cs typeface="Tahoma"/>
                <a:sym typeface="Tahoma"/>
              </a:rPr>
              <a:t>في تمام </a:t>
            </a:r>
            <a:r>
              <a:rPr b="1" lang="ar-SA" sz="2800" u="sng">
                <a:solidFill>
                  <a:srgbClr val="FF0000"/>
                </a:solidFill>
                <a:latin typeface="Tahoma"/>
                <a:ea typeface="Tahoma"/>
                <a:cs typeface="Tahoma"/>
                <a:sym typeface="Tahoma"/>
              </a:rPr>
              <a:t>١٢ ظهراً </a:t>
            </a:r>
            <a:r>
              <a:rPr b="1" lang="ar-SA" sz="2800">
                <a:solidFill>
                  <a:srgbClr val="666666"/>
                </a:solidFill>
                <a:latin typeface="Tahoma"/>
                <a:ea typeface="Tahoma"/>
                <a:cs typeface="Tahoma"/>
                <a:sym typeface="Tahoma"/>
              </a:rPr>
              <a:t>بتوقيت الرياض. </a:t>
            </a:r>
            <a:br>
              <a:rPr b="1" lang="ar-SA" sz="2800">
                <a:solidFill>
                  <a:srgbClr val="666666"/>
                </a:solidFill>
                <a:latin typeface="Tahoma"/>
                <a:ea typeface="Tahoma"/>
                <a:cs typeface="Tahoma"/>
                <a:sym typeface="Tahoma"/>
              </a:rPr>
            </a:br>
            <a:br>
              <a:rPr b="1" lang="ar-SA" sz="2800">
                <a:solidFill>
                  <a:srgbClr val="666666"/>
                </a:solidFill>
                <a:latin typeface="Tahoma"/>
                <a:ea typeface="Tahoma"/>
                <a:cs typeface="Tahoma"/>
                <a:sym typeface="Tahoma"/>
              </a:rPr>
            </a:br>
            <a:r>
              <a:rPr b="1" lang="ar-SA" sz="2800">
                <a:solidFill>
                  <a:srgbClr val="666666"/>
                </a:solidFill>
                <a:latin typeface="Tahoma"/>
                <a:ea typeface="Tahoma"/>
                <a:cs typeface="Tahoma"/>
                <a:sym typeface="Tahoma"/>
              </a:rPr>
              <a:t>-- </a:t>
            </a:r>
            <a:r>
              <a:rPr b="1" lang="ar-SA" sz="2800">
                <a:solidFill>
                  <a:srgbClr val="FF9518"/>
                </a:solidFill>
                <a:latin typeface="Tahoma"/>
                <a:ea typeface="Tahoma"/>
                <a:cs typeface="Tahoma"/>
                <a:sym typeface="Tahoma"/>
              </a:rPr>
              <a:t>حلقات النقاش </a:t>
            </a:r>
            <a:r>
              <a:rPr b="1" lang="ar-SA" sz="2800">
                <a:solidFill>
                  <a:srgbClr val="666666"/>
                </a:solidFill>
                <a:latin typeface="Tahoma"/>
                <a:ea typeface="Tahoma"/>
                <a:cs typeface="Tahoma"/>
                <a:sym typeface="Tahoma"/>
              </a:rPr>
              <a:t>و هي حلقات أسبوعية اختيارية للطالب وغرضها مناقشة ما تم طرحه في المحاضرة المسجلة لهذا الاسبوع. </a:t>
            </a:r>
            <a:r>
              <a:rPr b="1" lang="ar-SA" sz="2800">
                <a:solidFill>
                  <a:srgbClr val="24A9E1"/>
                </a:solidFill>
                <a:latin typeface="Tahoma"/>
                <a:ea typeface="Tahoma"/>
                <a:cs typeface="Tahoma"/>
                <a:sym typeface="Tahoma"/>
              </a:rPr>
              <a:t>(يرجي مراجعة الموعد والمدة الزمنية لكل مقرر حسب الجدول)</a:t>
            </a:r>
            <a:br>
              <a:rPr b="1" lang="ar-SA" sz="2800">
                <a:solidFill>
                  <a:srgbClr val="24A9E1"/>
                </a:solidFill>
                <a:latin typeface="Tahoma"/>
                <a:ea typeface="Tahoma"/>
                <a:cs typeface="Tahoma"/>
                <a:sym typeface="Tahoma"/>
              </a:rPr>
            </a:br>
            <a:r>
              <a:rPr b="1" lang="ar-SA" sz="2800">
                <a:solidFill>
                  <a:srgbClr val="666666"/>
                </a:solidFill>
                <a:latin typeface="Tahoma"/>
                <a:ea typeface="Tahoma"/>
                <a:cs typeface="Tahoma"/>
                <a:sym typeface="Tahoma"/>
              </a:rPr>
              <a:t>-- حلقات النقاش اختيارية. </a:t>
            </a:r>
            <a:endParaRPr/>
          </a:p>
        </p:txBody>
      </p:sp>
      <p:pic>
        <p:nvPicPr>
          <p:cNvPr descr="Clock Clipart - 13 total - 300 dpi by Elena Williams | TpT" id="350" name="Google Shape;350;p9"/>
          <p:cNvPicPr preferRelativeResize="0"/>
          <p:nvPr/>
        </p:nvPicPr>
        <p:blipFill rotWithShape="1">
          <a:blip r:embed="rId7">
            <a:alphaModFix/>
          </a:blip>
          <a:srcRect b="0" l="0" r="0" t="0"/>
          <a:stretch/>
        </p:blipFill>
        <p:spPr>
          <a:xfrm>
            <a:off x="10621251" y="294286"/>
            <a:ext cx="1438165" cy="1301983"/>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4" name="Shape 354"/>
        <p:cNvGrpSpPr/>
        <p:nvPr/>
      </p:nvGrpSpPr>
      <p:grpSpPr>
        <a:xfrm>
          <a:off x="0" y="0"/>
          <a:ext cx="0" cy="0"/>
          <a:chOff x="0" y="0"/>
          <a:chExt cx="0" cy="0"/>
        </a:xfrm>
      </p:grpSpPr>
      <p:pic>
        <p:nvPicPr>
          <p:cNvPr id="355" name="Google Shape;355;p10"/>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356" name="Google Shape;356;p10"/>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357" name="Google Shape;357;p10"/>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58" name="Google Shape;358;p10"/>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59" name="Google Shape;359;p10"/>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360" name="Google Shape;360;p10"/>
          <p:cNvSpPr txBox="1"/>
          <p:nvPr/>
        </p:nvSpPr>
        <p:spPr>
          <a:xfrm>
            <a:off x="2650377" y="543490"/>
            <a:ext cx="3514104"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ar-SA" sz="3600">
                <a:solidFill>
                  <a:srgbClr val="FF9518"/>
                </a:solidFill>
                <a:latin typeface="Baumans"/>
                <a:ea typeface="Baumans"/>
                <a:cs typeface="Baumans"/>
                <a:sym typeface="Baumans"/>
              </a:rPr>
              <a:t>Orientation Day</a:t>
            </a:r>
            <a:endParaRPr/>
          </a:p>
        </p:txBody>
      </p:sp>
      <p:grpSp>
        <p:nvGrpSpPr>
          <p:cNvPr id="361" name="Google Shape;361;p10"/>
          <p:cNvGrpSpPr/>
          <p:nvPr/>
        </p:nvGrpSpPr>
        <p:grpSpPr>
          <a:xfrm>
            <a:off x="4407429" y="4871362"/>
            <a:ext cx="4446494" cy="1884961"/>
            <a:chOff x="4189650" y="2440275"/>
            <a:chExt cx="4195525" cy="2055425"/>
          </a:xfrm>
        </p:grpSpPr>
        <p:sp>
          <p:nvSpPr>
            <p:cNvPr id="362" name="Google Shape;362;p10"/>
            <p:cNvSpPr/>
            <p:nvPr/>
          </p:nvSpPr>
          <p:spPr>
            <a:xfrm>
              <a:off x="4189650" y="4130425"/>
              <a:ext cx="4195525" cy="365275"/>
            </a:xfrm>
            <a:custGeom>
              <a:rect b="b" l="l" r="r" t="t"/>
              <a:pathLst>
                <a:path extrusionOk="0" h="14611" w="167821">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rgbClr val="666666"/>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sp>
          <p:nvSpPr>
            <p:cNvPr id="363" name="Google Shape;363;p10"/>
            <p:cNvSpPr/>
            <p:nvPr/>
          </p:nvSpPr>
          <p:spPr>
            <a:xfrm>
              <a:off x="5619000" y="3139700"/>
              <a:ext cx="117625" cy="144300"/>
            </a:xfrm>
            <a:custGeom>
              <a:rect b="b" l="l" r="r" t="t"/>
              <a:pathLst>
                <a:path extrusionOk="0" h="5772" w="4705">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64" name="Google Shape;364;p10"/>
            <p:cNvSpPr/>
            <p:nvPr/>
          </p:nvSpPr>
          <p:spPr>
            <a:xfrm>
              <a:off x="5515600" y="2769450"/>
              <a:ext cx="120100" cy="133000"/>
            </a:xfrm>
            <a:custGeom>
              <a:rect b="b" l="l" r="r" t="t"/>
              <a:pathLst>
                <a:path extrusionOk="0" h="5320" w="4804">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65" name="Google Shape;365;p10"/>
            <p:cNvSpPr/>
            <p:nvPr/>
          </p:nvSpPr>
          <p:spPr>
            <a:xfrm>
              <a:off x="6028475" y="3170575"/>
              <a:ext cx="75075" cy="90900"/>
            </a:xfrm>
            <a:custGeom>
              <a:rect b="b" l="l" r="r" t="t"/>
              <a:pathLst>
                <a:path extrusionOk="0" h="3636" w="3003">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66" name="Google Shape;366;p10"/>
            <p:cNvSpPr/>
            <p:nvPr/>
          </p:nvSpPr>
          <p:spPr>
            <a:xfrm>
              <a:off x="6304500" y="3626725"/>
              <a:ext cx="88425" cy="103425"/>
            </a:xfrm>
            <a:custGeom>
              <a:rect b="b" l="l" r="r" t="t"/>
              <a:pathLst>
                <a:path extrusionOk="0" h="4137" w="3537">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67" name="Google Shape;367;p10"/>
            <p:cNvSpPr/>
            <p:nvPr/>
          </p:nvSpPr>
          <p:spPr>
            <a:xfrm>
              <a:off x="6840700" y="3392400"/>
              <a:ext cx="90925" cy="111750"/>
            </a:xfrm>
            <a:custGeom>
              <a:rect b="b" l="l" r="r" t="t"/>
              <a:pathLst>
                <a:path extrusionOk="0" h="4470" w="3637">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68" name="Google Shape;368;p10"/>
            <p:cNvSpPr/>
            <p:nvPr/>
          </p:nvSpPr>
          <p:spPr>
            <a:xfrm>
              <a:off x="6178575" y="2993775"/>
              <a:ext cx="25" cy="25"/>
            </a:xfrm>
            <a:custGeom>
              <a:rect b="b" l="l" r="r" t="t"/>
              <a:pathLst>
                <a:path extrusionOk="0" h="1" w="1">
                  <a:moveTo>
                    <a:pt x="0" y="0"/>
                  </a:moveTo>
                  <a:lnTo>
                    <a:pt x="0" y="0"/>
                  </a:lnTo>
                  <a:lnTo>
                    <a:pt x="0" y="0"/>
                  </a:lnTo>
                  <a:close/>
                </a:path>
              </a:pathLst>
            </a:custGeom>
            <a:solidFill>
              <a:srgbClr val="CCD7F3"/>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69" name="Google Shape;369;p10"/>
            <p:cNvSpPr/>
            <p:nvPr/>
          </p:nvSpPr>
          <p:spPr>
            <a:xfrm>
              <a:off x="6226950" y="3639225"/>
              <a:ext cx="110925" cy="147625"/>
            </a:xfrm>
            <a:custGeom>
              <a:rect b="b" l="l" r="r" t="t"/>
              <a:pathLst>
                <a:path extrusionOk="0" h="5905" w="4437">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70" name="Google Shape;370;p10"/>
            <p:cNvSpPr/>
            <p:nvPr/>
          </p:nvSpPr>
          <p:spPr>
            <a:xfrm>
              <a:off x="6407075" y="3825950"/>
              <a:ext cx="1752925" cy="415425"/>
            </a:xfrm>
            <a:custGeom>
              <a:rect b="b" l="l" r="r" t="t"/>
              <a:pathLst>
                <a:path extrusionOk="0" h="16617" w="70117">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71" name="Google Shape;371;p10"/>
            <p:cNvSpPr/>
            <p:nvPr/>
          </p:nvSpPr>
          <p:spPr>
            <a:xfrm>
              <a:off x="4501550" y="3782850"/>
              <a:ext cx="1831325" cy="458825"/>
            </a:xfrm>
            <a:custGeom>
              <a:rect b="b" l="l" r="r" t="t"/>
              <a:pathLst>
                <a:path extrusionOk="0" h="18353" w="73253">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72" name="Google Shape;372;p10"/>
            <p:cNvSpPr/>
            <p:nvPr/>
          </p:nvSpPr>
          <p:spPr>
            <a:xfrm>
              <a:off x="7130925" y="3020450"/>
              <a:ext cx="502050" cy="271450"/>
            </a:xfrm>
            <a:custGeom>
              <a:rect b="b" l="l" r="r" t="t"/>
              <a:pathLst>
                <a:path extrusionOk="0" h="10858" w="20082">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73" name="Google Shape;373;p10"/>
            <p:cNvSpPr/>
            <p:nvPr/>
          </p:nvSpPr>
          <p:spPr>
            <a:xfrm>
              <a:off x="7100900" y="3268125"/>
              <a:ext cx="52550" cy="37550"/>
            </a:xfrm>
            <a:custGeom>
              <a:rect b="b" l="l" r="r" t="t"/>
              <a:pathLst>
                <a:path extrusionOk="0" h="1502" w="2102">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74" name="Google Shape;374;p10"/>
            <p:cNvSpPr/>
            <p:nvPr/>
          </p:nvSpPr>
          <p:spPr>
            <a:xfrm>
              <a:off x="6521325" y="4225350"/>
              <a:ext cx="1676225" cy="76500"/>
            </a:xfrm>
            <a:custGeom>
              <a:rect b="b" l="l" r="r" t="t"/>
              <a:pathLst>
                <a:path extrusionOk="0" h="3060" w="67049">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rgbClr val="999999"/>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sp>
          <p:nvSpPr>
            <p:cNvPr id="375" name="Google Shape;375;p10"/>
            <p:cNvSpPr/>
            <p:nvPr/>
          </p:nvSpPr>
          <p:spPr>
            <a:xfrm>
              <a:off x="4464025" y="4225475"/>
              <a:ext cx="1682875" cy="79250"/>
            </a:xfrm>
            <a:custGeom>
              <a:rect b="b" l="l" r="r" t="t"/>
              <a:pathLst>
                <a:path extrusionOk="0" h="3170" w="67315">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rgbClr val="999999"/>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rgbClr val="666666"/>
                </a:solidFill>
                <a:latin typeface="Calibri"/>
                <a:ea typeface="Calibri"/>
                <a:cs typeface="Calibri"/>
                <a:sym typeface="Calibri"/>
              </a:endParaRPr>
            </a:p>
          </p:txBody>
        </p:sp>
        <p:sp>
          <p:nvSpPr>
            <p:cNvPr id="376" name="Google Shape;376;p10"/>
            <p:cNvSpPr/>
            <p:nvPr/>
          </p:nvSpPr>
          <p:spPr>
            <a:xfrm>
              <a:off x="6086850" y="4076200"/>
              <a:ext cx="473675" cy="203425"/>
            </a:xfrm>
            <a:custGeom>
              <a:rect b="b" l="l" r="r" t="t"/>
              <a:pathLst>
                <a:path extrusionOk="0" h="8137" w="18947">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77" name="Google Shape;377;p10"/>
            <p:cNvSpPr/>
            <p:nvPr/>
          </p:nvSpPr>
          <p:spPr>
            <a:xfrm>
              <a:off x="6979150" y="3826875"/>
              <a:ext cx="98425" cy="5025"/>
            </a:xfrm>
            <a:custGeom>
              <a:rect b="b" l="l" r="r" t="t"/>
              <a:pathLst>
                <a:path extrusionOk="0" h="201" w="3937">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78" name="Google Shape;378;p10"/>
            <p:cNvSpPr/>
            <p:nvPr/>
          </p:nvSpPr>
          <p:spPr>
            <a:xfrm>
              <a:off x="5780800" y="3867675"/>
              <a:ext cx="252700" cy="322800"/>
            </a:xfrm>
            <a:custGeom>
              <a:rect b="b" l="l" r="r" t="t"/>
              <a:pathLst>
                <a:path extrusionOk="0" h="12912" w="10108">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79" name="Google Shape;379;p10"/>
            <p:cNvSpPr/>
            <p:nvPr/>
          </p:nvSpPr>
          <p:spPr>
            <a:xfrm>
              <a:off x="6040975" y="4100925"/>
              <a:ext cx="561250" cy="235500"/>
            </a:xfrm>
            <a:custGeom>
              <a:rect b="b" l="l" r="r" t="t"/>
              <a:pathLst>
                <a:path extrusionOk="0" h="9420" w="2245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rgbClr val="999999"/>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sp>
          <p:nvSpPr>
            <p:cNvPr id="380" name="Google Shape;380;p10"/>
            <p:cNvSpPr/>
            <p:nvPr/>
          </p:nvSpPr>
          <p:spPr>
            <a:xfrm>
              <a:off x="6597200" y="4183575"/>
              <a:ext cx="974050" cy="50725"/>
            </a:xfrm>
            <a:custGeom>
              <a:rect b="b" l="l" r="r" t="t"/>
              <a:pathLst>
                <a:path extrusionOk="0" h="2029" w="38962">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sp>
          <p:nvSpPr>
            <p:cNvPr id="381" name="Google Shape;381;p10"/>
            <p:cNvSpPr/>
            <p:nvPr/>
          </p:nvSpPr>
          <p:spPr>
            <a:xfrm>
              <a:off x="4926850" y="4182950"/>
              <a:ext cx="1151675" cy="51350"/>
            </a:xfrm>
            <a:custGeom>
              <a:rect b="b" l="l" r="r" t="t"/>
              <a:pathLst>
                <a:path extrusionOk="0" h="2054" w="46067">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82" name="Google Shape;382;p10"/>
            <p:cNvSpPr/>
            <p:nvPr/>
          </p:nvSpPr>
          <p:spPr>
            <a:xfrm>
              <a:off x="5789125" y="3848550"/>
              <a:ext cx="254375" cy="58400"/>
            </a:xfrm>
            <a:custGeom>
              <a:rect b="b" l="l" r="r" t="t"/>
              <a:pathLst>
                <a:path extrusionOk="0" h="2336" w="10175">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83" name="Google Shape;383;p10"/>
            <p:cNvSpPr/>
            <p:nvPr/>
          </p:nvSpPr>
          <p:spPr>
            <a:xfrm>
              <a:off x="6568850" y="3883300"/>
              <a:ext cx="1288450" cy="137775"/>
            </a:xfrm>
            <a:custGeom>
              <a:rect b="b" l="l" r="r" t="t"/>
              <a:pathLst>
                <a:path extrusionOk="0" h="5511" w="51538">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84" name="Google Shape;384;p10"/>
            <p:cNvSpPr/>
            <p:nvPr/>
          </p:nvSpPr>
          <p:spPr>
            <a:xfrm>
              <a:off x="6568025" y="3982950"/>
              <a:ext cx="803925" cy="105800"/>
            </a:xfrm>
            <a:custGeom>
              <a:rect b="b" l="l" r="r" t="t"/>
              <a:pathLst>
                <a:path extrusionOk="0" h="4232" w="32157">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85" name="Google Shape;385;p10"/>
            <p:cNvSpPr/>
            <p:nvPr/>
          </p:nvSpPr>
          <p:spPr>
            <a:xfrm>
              <a:off x="6658075" y="4079275"/>
              <a:ext cx="633825" cy="61175"/>
            </a:xfrm>
            <a:custGeom>
              <a:rect b="b" l="l" r="r" t="t"/>
              <a:pathLst>
                <a:path extrusionOk="0" h="2447" w="25353">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86" name="Google Shape;386;p10"/>
            <p:cNvSpPr/>
            <p:nvPr/>
          </p:nvSpPr>
          <p:spPr>
            <a:xfrm>
              <a:off x="4968550" y="3846625"/>
              <a:ext cx="867300" cy="134550"/>
            </a:xfrm>
            <a:custGeom>
              <a:rect b="b" l="l" r="r" t="t"/>
              <a:pathLst>
                <a:path extrusionOk="0" h="5382" w="34692">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87" name="Google Shape;387;p10"/>
            <p:cNvSpPr/>
            <p:nvPr/>
          </p:nvSpPr>
          <p:spPr>
            <a:xfrm>
              <a:off x="5132000" y="4031975"/>
              <a:ext cx="656850" cy="60100"/>
            </a:xfrm>
            <a:custGeom>
              <a:rect b="b" l="l" r="r" t="t"/>
              <a:pathLst>
                <a:path extrusionOk="0" h="2404" w="26274">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88" name="Google Shape;388;p10"/>
            <p:cNvSpPr/>
            <p:nvPr/>
          </p:nvSpPr>
          <p:spPr>
            <a:xfrm>
              <a:off x="5222050" y="4120775"/>
              <a:ext cx="567100" cy="37175"/>
            </a:xfrm>
            <a:custGeom>
              <a:rect b="b" l="l" r="r" t="t"/>
              <a:pathLst>
                <a:path extrusionOk="0" h="1487" w="22684">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89" name="Google Shape;389;p10"/>
            <p:cNvSpPr/>
            <p:nvPr/>
          </p:nvSpPr>
          <p:spPr>
            <a:xfrm>
              <a:off x="5318800" y="3954400"/>
              <a:ext cx="466175" cy="41775"/>
            </a:xfrm>
            <a:custGeom>
              <a:rect b="b" l="l" r="r" t="t"/>
              <a:pathLst>
                <a:path extrusionOk="0" h="1671" w="18647">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90" name="Google Shape;390;p10"/>
            <p:cNvSpPr/>
            <p:nvPr/>
          </p:nvSpPr>
          <p:spPr>
            <a:xfrm>
              <a:off x="6031800" y="3884400"/>
              <a:ext cx="217675" cy="149300"/>
            </a:xfrm>
            <a:custGeom>
              <a:rect b="b" l="l" r="r" t="t"/>
              <a:pathLst>
                <a:path extrusionOk="0" h="5972" w="8707">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91" name="Google Shape;391;p10"/>
            <p:cNvSpPr/>
            <p:nvPr/>
          </p:nvSpPr>
          <p:spPr>
            <a:xfrm>
              <a:off x="5845000" y="4127100"/>
              <a:ext cx="140125" cy="31700"/>
            </a:xfrm>
            <a:custGeom>
              <a:rect b="b" l="l" r="r" t="t"/>
              <a:pathLst>
                <a:path extrusionOk="0" h="1268" w="5605">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92" name="Google Shape;392;p10"/>
            <p:cNvSpPr/>
            <p:nvPr/>
          </p:nvSpPr>
          <p:spPr>
            <a:xfrm>
              <a:off x="5542275" y="2440275"/>
              <a:ext cx="2090700" cy="1606775"/>
            </a:xfrm>
            <a:custGeom>
              <a:rect b="b" l="l" r="r" t="t"/>
              <a:pathLst>
                <a:path extrusionOk="0" h="64271" w="83628">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93" name="Google Shape;393;p10"/>
            <p:cNvSpPr/>
            <p:nvPr/>
          </p:nvSpPr>
          <p:spPr>
            <a:xfrm>
              <a:off x="4916850" y="3048800"/>
              <a:ext cx="1384325" cy="812575"/>
            </a:xfrm>
            <a:custGeom>
              <a:rect b="b" l="l" r="r" t="t"/>
              <a:pathLst>
                <a:path extrusionOk="0" h="32503" w="55373">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94" name="Google Shape;394;p10"/>
            <p:cNvSpPr/>
            <p:nvPr/>
          </p:nvSpPr>
          <p:spPr>
            <a:xfrm>
              <a:off x="4636650" y="3556550"/>
              <a:ext cx="1722075" cy="527425"/>
            </a:xfrm>
            <a:custGeom>
              <a:rect b="b" l="l" r="r" t="t"/>
              <a:pathLst>
                <a:path extrusionOk="0" h="21097" w="68883">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95" name="Google Shape;395;p10"/>
            <p:cNvSpPr/>
            <p:nvPr/>
          </p:nvSpPr>
          <p:spPr>
            <a:xfrm>
              <a:off x="5317950" y="2758600"/>
              <a:ext cx="1082475" cy="1322650"/>
            </a:xfrm>
            <a:custGeom>
              <a:rect b="b" l="l" r="r" t="t"/>
              <a:pathLst>
                <a:path extrusionOk="0" h="52906" w="43299">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96" name="Google Shape;396;p10"/>
            <p:cNvSpPr/>
            <p:nvPr/>
          </p:nvSpPr>
          <p:spPr>
            <a:xfrm>
              <a:off x="6401225" y="3495475"/>
              <a:ext cx="1623700" cy="595800"/>
            </a:xfrm>
            <a:custGeom>
              <a:rect b="b" l="l" r="r" t="t"/>
              <a:pathLst>
                <a:path extrusionOk="0" h="23832" w="64948">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97" name="Google Shape;397;p10"/>
            <p:cNvSpPr/>
            <p:nvPr/>
          </p:nvSpPr>
          <p:spPr>
            <a:xfrm>
              <a:off x="5859175" y="4099775"/>
              <a:ext cx="103425" cy="42225"/>
            </a:xfrm>
            <a:custGeom>
              <a:rect b="b" l="l" r="r" t="t"/>
              <a:pathLst>
                <a:path extrusionOk="0" h="1689" w="4137">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98" name="Google Shape;398;p10"/>
            <p:cNvSpPr/>
            <p:nvPr/>
          </p:nvSpPr>
          <p:spPr>
            <a:xfrm>
              <a:off x="4913500" y="2945400"/>
              <a:ext cx="1508600" cy="1140000"/>
            </a:xfrm>
            <a:custGeom>
              <a:rect b="b" l="l" r="r" t="t"/>
              <a:pathLst>
                <a:path extrusionOk="0" h="45600" w="60344">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99" name="Google Shape;399;p10"/>
            <p:cNvSpPr/>
            <p:nvPr/>
          </p:nvSpPr>
          <p:spPr>
            <a:xfrm>
              <a:off x="5538200" y="2705250"/>
              <a:ext cx="1562725" cy="1385775"/>
            </a:xfrm>
            <a:custGeom>
              <a:rect b="b" l="l" r="r" t="t"/>
              <a:pathLst>
                <a:path extrusionOk="0" h="55431" w="62509">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grpSp>
      <p:sp>
        <p:nvSpPr>
          <p:cNvPr id="400" name="Google Shape;400;p10"/>
          <p:cNvSpPr txBox="1"/>
          <p:nvPr/>
        </p:nvSpPr>
        <p:spPr>
          <a:xfrm>
            <a:off x="1570749" y="1662352"/>
            <a:ext cx="9685589" cy="4016089"/>
          </a:xfrm>
          <a:prstGeom prst="rect">
            <a:avLst/>
          </a:prstGeom>
          <a:noFill/>
          <a:ln>
            <a:noFill/>
          </a:ln>
        </p:spPr>
        <p:txBody>
          <a:bodyPr anchorCtr="0" anchor="ctr" bIns="91425" lIns="91425" spcFirstLastPara="1" rIns="91425" wrap="square" tIns="91425">
            <a:noAutofit/>
          </a:bodyPr>
          <a:lstStyle/>
          <a:p>
            <a:pPr indent="0" lvl="0" marL="0" marR="0" rtl="1" algn="ctr">
              <a:lnSpc>
                <a:spcPct val="90000"/>
              </a:lnSpc>
              <a:spcBef>
                <a:spcPts val="0"/>
              </a:spcBef>
              <a:spcAft>
                <a:spcPts val="0"/>
              </a:spcAft>
              <a:buClr>
                <a:srgbClr val="666666"/>
              </a:buClr>
              <a:buSzPts val="2800"/>
              <a:buFont typeface="Tahoma"/>
              <a:buNone/>
            </a:pPr>
            <a:r>
              <a:rPr b="1" lang="ar-SA" sz="2800">
                <a:solidFill>
                  <a:srgbClr val="666666"/>
                </a:solidFill>
                <a:latin typeface="Tahoma"/>
                <a:ea typeface="Tahoma"/>
                <a:cs typeface="Tahoma"/>
                <a:sym typeface="Tahoma"/>
              </a:rPr>
              <a:t> </a:t>
            </a:r>
            <a:endParaRPr/>
          </a:p>
          <a:p>
            <a:pPr indent="0" lvl="0" marL="0" marR="0" rtl="1" algn="ctr">
              <a:lnSpc>
                <a:spcPct val="90000"/>
              </a:lnSpc>
              <a:spcBef>
                <a:spcPts val="0"/>
              </a:spcBef>
              <a:spcAft>
                <a:spcPts val="0"/>
              </a:spcAft>
              <a:buClr>
                <a:srgbClr val="24A9E1"/>
              </a:buClr>
              <a:buSzPts val="2800"/>
              <a:buFont typeface="Tahoma"/>
              <a:buNone/>
            </a:pPr>
            <a:r>
              <a:rPr b="1" lang="ar-SA" sz="2800">
                <a:solidFill>
                  <a:srgbClr val="24A9E1"/>
                </a:solidFill>
                <a:latin typeface="Tahoma"/>
                <a:ea typeface="Tahoma"/>
                <a:cs typeface="Tahoma"/>
                <a:sym typeface="Tahoma"/>
              </a:rPr>
              <a:t>-- الأسبوع الأول بداية من 1 أكتوبر هو </a:t>
            </a:r>
            <a:r>
              <a:rPr b="1" lang="ar-SA" sz="2800">
                <a:solidFill>
                  <a:srgbClr val="FF0000"/>
                </a:solidFill>
                <a:latin typeface="Tahoma"/>
                <a:ea typeface="Tahoma"/>
                <a:cs typeface="Tahoma"/>
                <a:sym typeface="Tahoma"/>
              </a:rPr>
              <a:t>أسبوع توجيهي</a:t>
            </a:r>
            <a:endParaRPr/>
          </a:p>
          <a:p>
            <a:pPr indent="0" lvl="0" marL="0" marR="0" rtl="1" algn="ctr">
              <a:lnSpc>
                <a:spcPct val="90000"/>
              </a:lnSpc>
              <a:spcBef>
                <a:spcPts val="0"/>
              </a:spcBef>
              <a:spcAft>
                <a:spcPts val="0"/>
              </a:spcAft>
              <a:buClr>
                <a:srgbClr val="666666"/>
              </a:buClr>
              <a:buSzPts val="2800"/>
              <a:buFont typeface="Tahoma"/>
              <a:buNone/>
            </a:pPr>
            <a:r>
              <a:rPr b="1" lang="ar-SA" sz="2800">
                <a:solidFill>
                  <a:srgbClr val="666666"/>
                </a:solidFill>
                <a:latin typeface="Tahoma"/>
                <a:ea typeface="Tahoma"/>
                <a:cs typeface="Tahoma"/>
                <a:sym typeface="Tahoma"/>
              </a:rPr>
              <a:t>-- ويتم رفع كل ما يخص الفصل الدراسي علي صفحة المودل.</a:t>
            </a:r>
            <a:endParaRPr/>
          </a:p>
          <a:p>
            <a:pPr indent="0" lvl="0" marL="0" marR="0" rtl="1" algn="ctr">
              <a:lnSpc>
                <a:spcPct val="90000"/>
              </a:lnSpc>
              <a:spcBef>
                <a:spcPts val="0"/>
              </a:spcBef>
              <a:spcAft>
                <a:spcPts val="0"/>
              </a:spcAft>
              <a:buClr>
                <a:srgbClr val="666666"/>
              </a:buClr>
              <a:buSzPts val="2800"/>
              <a:buFont typeface="Tahoma"/>
              <a:buNone/>
            </a:pPr>
            <a:r>
              <a:rPr b="1" lang="ar-SA" sz="2800">
                <a:solidFill>
                  <a:srgbClr val="666666"/>
                </a:solidFill>
                <a:latin typeface="Tahoma"/>
                <a:ea typeface="Tahoma"/>
                <a:cs typeface="Tahoma"/>
                <a:sym typeface="Tahoma"/>
              </a:rPr>
              <a:t>-- </a:t>
            </a:r>
            <a:r>
              <a:rPr b="1" lang="ar-SA" sz="2800">
                <a:solidFill>
                  <a:srgbClr val="F27A1C"/>
                </a:solidFill>
                <a:latin typeface="Tahoma"/>
                <a:ea typeface="Tahoma"/>
                <a:cs typeface="Tahoma"/>
                <a:sym typeface="Tahoma"/>
              </a:rPr>
              <a:t>يرفع إختبار قصير به أسئلة عامة للطلاب من السهل حلها ويكون هذا الاختبار القصير بمثابة تدريب للطلاب علي التوقيت وعدد الأسئلة.</a:t>
            </a:r>
            <a:br>
              <a:rPr b="1" lang="ar-SA" sz="2000">
                <a:solidFill>
                  <a:srgbClr val="F27A1C"/>
                </a:solidFill>
                <a:latin typeface="Tahoma"/>
                <a:ea typeface="Tahoma"/>
                <a:cs typeface="Tahoma"/>
                <a:sym typeface="Tahoma"/>
              </a:rPr>
            </a:br>
            <a:endParaRPr b="1" sz="2000">
              <a:solidFill>
                <a:srgbClr val="F27A1C"/>
              </a:solidFill>
              <a:latin typeface="Tahoma"/>
              <a:ea typeface="Tahoma"/>
              <a:cs typeface="Tahoma"/>
              <a:sym typeface="Tahoma"/>
            </a:endParaRPr>
          </a:p>
        </p:txBody>
      </p:sp>
      <p:pic>
        <p:nvPicPr>
          <p:cNvPr descr="Clock Clipart - 13 total - 300 dpi by Elena Williams | TpT" id="401" name="Google Shape;401;p10"/>
          <p:cNvPicPr preferRelativeResize="0"/>
          <p:nvPr/>
        </p:nvPicPr>
        <p:blipFill rotWithShape="1">
          <a:blip r:embed="rId7">
            <a:alphaModFix/>
          </a:blip>
          <a:srcRect b="0" l="0" r="0" t="0"/>
          <a:stretch/>
        </p:blipFill>
        <p:spPr>
          <a:xfrm>
            <a:off x="10621251" y="294286"/>
            <a:ext cx="1438165" cy="1301983"/>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5" name="Shape 405"/>
        <p:cNvGrpSpPr/>
        <p:nvPr/>
      </p:nvGrpSpPr>
      <p:grpSpPr>
        <a:xfrm>
          <a:off x="0" y="0"/>
          <a:ext cx="0" cy="0"/>
          <a:chOff x="0" y="0"/>
          <a:chExt cx="0" cy="0"/>
        </a:xfrm>
      </p:grpSpPr>
      <p:pic>
        <p:nvPicPr>
          <p:cNvPr id="406" name="Google Shape;406;p11"/>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407" name="Google Shape;407;p11"/>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408" name="Google Shape;408;p11"/>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09" name="Google Shape;409;p11"/>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10" name="Google Shape;410;p11"/>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411" name="Google Shape;411;p11"/>
          <p:cNvSpPr txBox="1"/>
          <p:nvPr/>
        </p:nvSpPr>
        <p:spPr>
          <a:xfrm>
            <a:off x="2650377" y="543490"/>
            <a:ext cx="3514104"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ar-SA" sz="3600">
                <a:solidFill>
                  <a:srgbClr val="FF9518"/>
                </a:solidFill>
                <a:latin typeface="Baumans"/>
                <a:ea typeface="Baumans"/>
                <a:cs typeface="Baumans"/>
                <a:sym typeface="Baumans"/>
              </a:rPr>
              <a:t>Orientation Day</a:t>
            </a:r>
            <a:endParaRPr/>
          </a:p>
        </p:txBody>
      </p:sp>
      <p:pic>
        <p:nvPicPr>
          <p:cNvPr id="412" name="Google Shape;412;p11"/>
          <p:cNvPicPr preferRelativeResize="0"/>
          <p:nvPr/>
        </p:nvPicPr>
        <p:blipFill rotWithShape="1">
          <a:blip r:embed="rId7">
            <a:alphaModFix/>
          </a:blip>
          <a:srcRect b="0" l="0" r="0" t="1617"/>
          <a:stretch/>
        </p:blipFill>
        <p:spPr>
          <a:xfrm>
            <a:off x="4658514" y="1947129"/>
            <a:ext cx="7114845" cy="3665185"/>
          </a:xfrm>
          <a:prstGeom prst="rect">
            <a:avLst/>
          </a:prstGeom>
          <a:noFill/>
          <a:ln>
            <a:noFill/>
          </a:ln>
        </p:spPr>
      </p:pic>
      <p:pic>
        <p:nvPicPr>
          <p:cNvPr descr="Moodle: Online Learning with the World's Most Popular LMS" id="413" name="Google Shape;413;p11"/>
          <p:cNvPicPr preferRelativeResize="0"/>
          <p:nvPr/>
        </p:nvPicPr>
        <p:blipFill rotWithShape="1">
          <a:blip r:embed="rId8">
            <a:alphaModFix/>
          </a:blip>
          <a:srcRect b="0" l="0" r="0" t="0"/>
          <a:stretch/>
        </p:blipFill>
        <p:spPr>
          <a:xfrm>
            <a:off x="130615" y="1625602"/>
            <a:ext cx="4527900" cy="114257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7" name="Shape 417"/>
        <p:cNvGrpSpPr/>
        <p:nvPr/>
      </p:nvGrpSpPr>
      <p:grpSpPr>
        <a:xfrm>
          <a:off x="0" y="0"/>
          <a:ext cx="0" cy="0"/>
          <a:chOff x="0" y="0"/>
          <a:chExt cx="0" cy="0"/>
        </a:xfrm>
      </p:grpSpPr>
      <p:pic>
        <p:nvPicPr>
          <p:cNvPr id="418" name="Google Shape;418;p12"/>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419" name="Google Shape;419;p12"/>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420" name="Google Shape;420;p1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21" name="Google Shape;421;p12"/>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22" name="Google Shape;422;p12"/>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423" name="Google Shape;423;p12"/>
          <p:cNvSpPr txBox="1"/>
          <p:nvPr/>
        </p:nvSpPr>
        <p:spPr>
          <a:xfrm>
            <a:off x="2650377" y="543490"/>
            <a:ext cx="3514104"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ar-SA" sz="3600">
                <a:solidFill>
                  <a:srgbClr val="FF9518"/>
                </a:solidFill>
                <a:latin typeface="Baumans"/>
                <a:ea typeface="Baumans"/>
                <a:cs typeface="Baumans"/>
                <a:sym typeface="Baumans"/>
              </a:rPr>
              <a:t>Orientation Day</a:t>
            </a:r>
            <a:endParaRPr/>
          </a:p>
        </p:txBody>
      </p:sp>
      <p:pic>
        <p:nvPicPr>
          <p:cNvPr id="424" name="Google Shape;424;p12"/>
          <p:cNvPicPr preferRelativeResize="0"/>
          <p:nvPr/>
        </p:nvPicPr>
        <p:blipFill rotWithShape="1">
          <a:blip r:embed="rId7">
            <a:alphaModFix/>
          </a:blip>
          <a:srcRect b="0" l="0" r="0" t="0"/>
          <a:stretch/>
        </p:blipFill>
        <p:spPr>
          <a:xfrm>
            <a:off x="1850396" y="1421763"/>
            <a:ext cx="8718614" cy="4400337"/>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8" name="Shape 428"/>
        <p:cNvGrpSpPr/>
        <p:nvPr/>
      </p:nvGrpSpPr>
      <p:grpSpPr>
        <a:xfrm>
          <a:off x="0" y="0"/>
          <a:ext cx="0" cy="0"/>
          <a:chOff x="0" y="0"/>
          <a:chExt cx="0" cy="0"/>
        </a:xfrm>
      </p:grpSpPr>
      <p:pic>
        <p:nvPicPr>
          <p:cNvPr id="429" name="Google Shape;429;p13"/>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430" name="Google Shape;430;p13"/>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431" name="Google Shape;431;p1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32" name="Google Shape;432;p13"/>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33" name="Google Shape;433;p13"/>
          <p:cNvPicPr preferRelativeResize="0"/>
          <p:nvPr/>
        </p:nvPicPr>
        <p:blipFill rotWithShape="1">
          <a:blip r:embed="rId6">
            <a:alphaModFix/>
          </a:blip>
          <a:srcRect b="0" l="0" r="0" t="0"/>
          <a:stretch/>
        </p:blipFill>
        <p:spPr>
          <a:xfrm>
            <a:off x="11289" y="0"/>
            <a:ext cx="9533101" cy="1610200"/>
          </a:xfrm>
          <a:prstGeom prst="rect">
            <a:avLst/>
          </a:prstGeom>
          <a:noFill/>
          <a:ln>
            <a:noFill/>
          </a:ln>
        </p:spPr>
      </p:pic>
      <p:sp>
        <p:nvSpPr>
          <p:cNvPr id="434" name="Google Shape;434;p13"/>
          <p:cNvSpPr txBox="1"/>
          <p:nvPr/>
        </p:nvSpPr>
        <p:spPr>
          <a:xfrm>
            <a:off x="4082167" y="445900"/>
            <a:ext cx="2963614" cy="769441"/>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lang="ar-SA" sz="4400">
                <a:solidFill>
                  <a:srgbClr val="FF9518"/>
                </a:solidFill>
                <a:latin typeface="Baumans"/>
                <a:ea typeface="Baumans"/>
                <a:cs typeface="Baumans"/>
                <a:sym typeface="Baumans"/>
              </a:rPr>
              <a:t>Short Exam</a:t>
            </a:r>
            <a:endParaRPr sz="4400">
              <a:solidFill>
                <a:srgbClr val="FF9518"/>
              </a:solidFill>
              <a:latin typeface="Baumans"/>
              <a:ea typeface="Baumans"/>
              <a:cs typeface="Baumans"/>
              <a:sym typeface="Baumans"/>
            </a:endParaRPr>
          </a:p>
        </p:txBody>
      </p:sp>
      <p:grpSp>
        <p:nvGrpSpPr>
          <p:cNvPr id="435" name="Google Shape;435;p13"/>
          <p:cNvGrpSpPr/>
          <p:nvPr/>
        </p:nvGrpSpPr>
        <p:grpSpPr>
          <a:xfrm>
            <a:off x="5790863" y="4566498"/>
            <a:ext cx="4446494" cy="1884961"/>
            <a:chOff x="4189650" y="2440275"/>
            <a:chExt cx="4195525" cy="2055425"/>
          </a:xfrm>
        </p:grpSpPr>
        <p:sp>
          <p:nvSpPr>
            <p:cNvPr id="436" name="Google Shape;436;p13"/>
            <p:cNvSpPr/>
            <p:nvPr/>
          </p:nvSpPr>
          <p:spPr>
            <a:xfrm>
              <a:off x="4189650" y="4130425"/>
              <a:ext cx="4195525" cy="365275"/>
            </a:xfrm>
            <a:custGeom>
              <a:rect b="b" l="l" r="r" t="t"/>
              <a:pathLst>
                <a:path extrusionOk="0" h="14611" w="167821">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rgbClr val="666666"/>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sp>
          <p:nvSpPr>
            <p:cNvPr id="437" name="Google Shape;437;p13"/>
            <p:cNvSpPr/>
            <p:nvPr/>
          </p:nvSpPr>
          <p:spPr>
            <a:xfrm>
              <a:off x="5619000" y="3139700"/>
              <a:ext cx="117625" cy="144300"/>
            </a:xfrm>
            <a:custGeom>
              <a:rect b="b" l="l" r="r" t="t"/>
              <a:pathLst>
                <a:path extrusionOk="0" h="5772" w="4705">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38" name="Google Shape;438;p13"/>
            <p:cNvSpPr/>
            <p:nvPr/>
          </p:nvSpPr>
          <p:spPr>
            <a:xfrm>
              <a:off x="5515600" y="2769450"/>
              <a:ext cx="120100" cy="133000"/>
            </a:xfrm>
            <a:custGeom>
              <a:rect b="b" l="l" r="r" t="t"/>
              <a:pathLst>
                <a:path extrusionOk="0" h="5320" w="4804">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39" name="Google Shape;439;p13"/>
            <p:cNvSpPr/>
            <p:nvPr/>
          </p:nvSpPr>
          <p:spPr>
            <a:xfrm>
              <a:off x="6028475" y="3170575"/>
              <a:ext cx="75075" cy="90900"/>
            </a:xfrm>
            <a:custGeom>
              <a:rect b="b" l="l" r="r" t="t"/>
              <a:pathLst>
                <a:path extrusionOk="0" h="3636" w="3003">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40" name="Google Shape;440;p13"/>
            <p:cNvSpPr/>
            <p:nvPr/>
          </p:nvSpPr>
          <p:spPr>
            <a:xfrm>
              <a:off x="6304500" y="3626725"/>
              <a:ext cx="88425" cy="103425"/>
            </a:xfrm>
            <a:custGeom>
              <a:rect b="b" l="l" r="r" t="t"/>
              <a:pathLst>
                <a:path extrusionOk="0" h="4137" w="3537">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41" name="Google Shape;441;p13"/>
            <p:cNvSpPr/>
            <p:nvPr/>
          </p:nvSpPr>
          <p:spPr>
            <a:xfrm>
              <a:off x="6840700" y="3392400"/>
              <a:ext cx="90925" cy="111750"/>
            </a:xfrm>
            <a:custGeom>
              <a:rect b="b" l="l" r="r" t="t"/>
              <a:pathLst>
                <a:path extrusionOk="0" h="4470" w="3637">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42" name="Google Shape;442;p13"/>
            <p:cNvSpPr/>
            <p:nvPr/>
          </p:nvSpPr>
          <p:spPr>
            <a:xfrm>
              <a:off x="6178575" y="2993775"/>
              <a:ext cx="25" cy="25"/>
            </a:xfrm>
            <a:custGeom>
              <a:rect b="b" l="l" r="r" t="t"/>
              <a:pathLst>
                <a:path extrusionOk="0" h="1" w="1">
                  <a:moveTo>
                    <a:pt x="0" y="0"/>
                  </a:moveTo>
                  <a:lnTo>
                    <a:pt x="0" y="0"/>
                  </a:lnTo>
                  <a:lnTo>
                    <a:pt x="0" y="0"/>
                  </a:lnTo>
                  <a:close/>
                </a:path>
              </a:pathLst>
            </a:custGeom>
            <a:solidFill>
              <a:srgbClr val="CCD7F3"/>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43" name="Google Shape;443;p13"/>
            <p:cNvSpPr/>
            <p:nvPr/>
          </p:nvSpPr>
          <p:spPr>
            <a:xfrm>
              <a:off x="6226950" y="3639225"/>
              <a:ext cx="110925" cy="147625"/>
            </a:xfrm>
            <a:custGeom>
              <a:rect b="b" l="l" r="r" t="t"/>
              <a:pathLst>
                <a:path extrusionOk="0" h="5905" w="4437">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44" name="Google Shape;444;p13"/>
            <p:cNvSpPr/>
            <p:nvPr/>
          </p:nvSpPr>
          <p:spPr>
            <a:xfrm>
              <a:off x="6407075" y="3825950"/>
              <a:ext cx="1752925" cy="415425"/>
            </a:xfrm>
            <a:custGeom>
              <a:rect b="b" l="l" r="r" t="t"/>
              <a:pathLst>
                <a:path extrusionOk="0" h="16617" w="70117">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45" name="Google Shape;445;p13"/>
            <p:cNvSpPr/>
            <p:nvPr/>
          </p:nvSpPr>
          <p:spPr>
            <a:xfrm>
              <a:off x="4501550" y="3782850"/>
              <a:ext cx="1831325" cy="458825"/>
            </a:xfrm>
            <a:custGeom>
              <a:rect b="b" l="l" r="r" t="t"/>
              <a:pathLst>
                <a:path extrusionOk="0" h="18353" w="73253">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46" name="Google Shape;446;p13"/>
            <p:cNvSpPr/>
            <p:nvPr/>
          </p:nvSpPr>
          <p:spPr>
            <a:xfrm>
              <a:off x="7130925" y="3020450"/>
              <a:ext cx="502050" cy="271450"/>
            </a:xfrm>
            <a:custGeom>
              <a:rect b="b" l="l" r="r" t="t"/>
              <a:pathLst>
                <a:path extrusionOk="0" h="10858" w="20082">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47" name="Google Shape;447;p13"/>
            <p:cNvSpPr/>
            <p:nvPr/>
          </p:nvSpPr>
          <p:spPr>
            <a:xfrm>
              <a:off x="7100900" y="3268125"/>
              <a:ext cx="52550" cy="37550"/>
            </a:xfrm>
            <a:custGeom>
              <a:rect b="b" l="l" r="r" t="t"/>
              <a:pathLst>
                <a:path extrusionOk="0" h="1502" w="2102">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48" name="Google Shape;448;p13"/>
            <p:cNvSpPr/>
            <p:nvPr/>
          </p:nvSpPr>
          <p:spPr>
            <a:xfrm>
              <a:off x="6521325" y="4225350"/>
              <a:ext cx="1676225" cy="76500"/>
            </a:xfrm>
            <a:custGeom>
              <a:rect b="b" l="l" r="r" t="t"/>
              <a:pathLst>
                <a:path extrusionOk="0" h="3060" w="67049">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rgbClr val="999999"/>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sp>
          <p:nvSpPr>
            <p:cNvPr id="449" name="Google Shape;449;p13"/>
            <p:cNvSpPr/>
            <p:nvPr/>
          </p:nvSpPr>
          <p:spPr>
            <a:xfrm>
              <a:off x="4464025" y="4225475"/>
              <a:ext cx="1682875" cy="79250"/>
            </a:xfrm>
            <a:custGeom>
              <a:rect b="b" l="l" r="r" t="t"/>
              <a:pathLst>
                <a:path extrusionOk="0" h="3170" w="67315">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rgbClr val="999999"/>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rgbClr val="666666"/>
                </a:solidFill>
                <a:latin typeface="Calibri"/>
                <a:ea typeface="Calibri"/>
                <a:cs typeface="Calibri"/>
                <a:sym typeface="Calibri"/>
              </a:endParaRPr>
            </a:p>
          </p:txBody>
        </p:sp>
        <p:sp>
          <p:nvSpPr>
            <p:cNvPr id="450" name="Google Shape;450;p13"/>
            <p:cNvSpPr/>
            <p:nvPr/>
          </p:nvSpPr>
          <p:spPr>
            <a:xfrm>
              <a:off x="6086850" y="4076200"/>
              <a:ext cx="473675" cy="203425"/>
            </a:xfrm>
            <a:custGeom>
              <a:rect b="b" l="l" r="r" t="t"/>
              <a:pathLst>
                <a:path extrusionOk="0" h="8137" w="18947">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51" name="Google Shape;451;p13"/>
            <p:cNvSpPr/>
            <p:nvPr/>
          </p:nvSpPr>
          <p:spPr>
            <a:xfrm>
              <a:off x="6979150" y="3826875"/>
              <a:ext cx="98425" cy="5025"/>
            </a:xfrm>
            <a:custGeom>
              <a:rect b="b" l="l" r="r" t="t"/>
              <a:pathLst>
                <a:path extrusionOk="0" h="201" w="3937">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52" name="Google Shape;452;p13"/>
            <p:cNvSpPr/>
            <p:nvPr/>
          </p:nvSpPr>
          <p:spPr>
            <a:xfrm>
              <a:off x="5780800" y="3867675"/>
              <a:ext cx="252700" cy="322800"/>
            </a:xfrm>
            <a:custGeom>
              <a:rect b="b" l="l" r="r" t="t"/>
              <a:pathLst>
                <a:path extrusionOk="0" h="12912" w="10108">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53" name="Google Shape;453;p13"/>
            <p:cNvSpPr/>
            <p:nvPr/>
          </p:nvSpPr>
          <p:spPr>
            <a:xfrm>
              <a:off x="6040975" y="4100925"/>
              <a:ext cx="561250" cy="235500"/>
            </a:xfrm>
            <a:custGeom>
              <a:rect b="b" l="l" r="r" t="t"/>
              <a:pathLst>
                <a:path extrusionOk="0" h="9420" w="2245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rgbClr val="999999"/>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sp>
          <p:nvSpPr>
            <p:cNvPr id="454" name="Google Shape;454;p13"/>
            <p:cNvSpPr/>
            <p:nvPr/>
          </p:nvSpPr>
          <p:spPr>
            <a:xfrm>
              <a:off x="6597200" y="4183575"/>
              <a:ext cx="974050" cy="50725"/>
            </a:xfrm>
            <a:custGeom>
              <a:rect b="b" l="l" r="r" t="t"/>
              <a:pathLst>
                <a:path extrusionOk="0" h="2029" w="38962">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sp>
          <p:nvSpPr>
            <p:cNvPr id="455" name="Google Shape;455;p13"/>
            <p:cNvSpPr/>
            <p:nvPr/>
          </p:nvSpPr>
          <p:spPr>
            <a:xfrm>
              <a:off x="4926850" y="4182950"/>
              <a:ext cx="1151675" cy="51350"/>
            </a:xfrm>
            <a:custGeom>
              <a:rect b="b" l="l" r="r" t="t"/>
              <a:pathLst>
                <a:path extrusionOk="0" h="2054" w="46067">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56" name="Google Shape;456;p13"/>
            <p:cNvSpPr/>
            <p:nvPr/>
          </p:nvSpPr>
          <p:spPr>
            <a:xfrm>
              <a:off x="5789125" y="3848550"/>
              <a:ext cx="254375" cy="58400"/>
            </a:xfrm>
            <a:custGeom>
              <a:rect b="b" l="l" r="r" t="t"/>
              <a:pathLst>
                <a:path extrusionOk="0" h="2336" w="10175">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57" name="Google Shape;457;p13"/>
            <p:cNvSpPr/>
            <p:nvPr/>
          </p:nvSpPr>
          <p:spPr>
            <a:xfrm>
              <a:off x="6568850" y="3883300"/>
              <a:ext cx="1288450" cy="137775"/>
            </a:xfrm>
            <a:custGeom>
              <a:rect b="b" l="l" r="r" t="t"/>
              <a:pathLst>
                <a:path extrusionOk="0" h="5511" w="51538">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58" name="Google Shape;458;p13"/>
            <p:cNvSpPr/>
            <p:nvPr/>
          </p:nvSpPr>
          <p:spPr>
            <a:xfrm>
              <a:off x="6568025" y="3982950"/>
              <a:ext cx="803925" cy="105800"/>
            </a:xfrm>
            <a:custGeom>
              <a:rect b="b" l="l" r="r" t="t"/>
              <a:pathLst>
                <a:path extrusionOk="0" h="4232" w="32157">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59" name="Google Shape;459;p13"/>
            <p:cNvSpPr/>
            <p:nvPr/>
          </p:nvSpPr>
          <p:spPr>
            <a:xfrm>
              <a:off x="6658075" y="4079275"/>
              <a:ext cx="633825" cy="61175"/>
            </a:xfrm>
            <a:custGeom>
              <a:rect b="b" l="l" r="r" t="t"/>
              <a:pathLst>
                <a:path extrusionOk="0" h="2447" w="25353">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60" name="Google Shape;460;p13"/>
            <p:cNvSpPr/>
            <p:nvPr/>
          </p:nvSpPr>
          <p:spPr>
            <a:xfrm>
              <a:off x="4968550" y="3846625"/>
              <a:ext cx="867300" cy="134550"/>
            </a:xfrm>
            <a:custGeom>
              <a:rect b="b" l="l" r="r" t="t"/>
              <a:pathLst>
                <a:path extrusionOk="0" h="5382" w="34692">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61" name="Google Shape;461;p13"/>
            <p:cNvSpPr/>
            <p:nvPr/>
          </p:nvSpPr>
          <p:spPr>
            <a:xfrm>
              <a:off x="5132000" y="4031975"/>
              <a:ext cx="656850" cy="60100"/>
            </a:xfrm>
            <a:custGeom>
              <a:rect b="b" l="l" r="r" t="t"/>
              <a:pathLst>
                <a:path extrusionOk="0" h="2404" w="26274">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62" name="Google Shape;462;p13"/>
            <p:cNvSpPr/>
            <p:nvPr/>
          </p:nvSpPr>
          <p:spPr>
            <a:xfrm>
              <a:off x="5222050" y="4120775"/>
              <a:ext cx="567100" cy="37175"/>
            </a:xfrm>
            <a:custGeom>
              <a:rect b="b" l="l" r="r" t="t"/>
              <a:pathLst>
                <a:path extrusionOk="0" h="1487" w="22684">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63" name="Google Shape;463;p13"/>
            <p:cNvSpPr/>
            <p:nvPr/>
          </p:nvSpPr>
          <p:spPr>
            <a:xfrm>
              <a:off x="5318800" y="3954400"/>
              <a:ext cx="466175" cy="41775"/>
            </a:xfrm>
            <a:custGeom>
              <a:rect b="b" l="l" r="r" t="t"/>
              <a:pathLst>
                <a:path extrusionOk="0" h="1671" w="18647">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64" name="Google Shape;464;p13"/>
            <p:cNvSpPr/>
            <p:nvPr/>
          </p:nvSpPr>
          <p:spPr>
            <a:xfrm>
              <a:off x="6031800" y="3884400"/>
              <a:ext cx="217675" cy="149300"/>
            </a:xfrm>
            <a:custGeom>
              <a:rect b="b" l="l" r="r" t="t"/>
              <a:pathLst>
                <a:path extrusionOk="0" h="5972" w="8707">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65" name="Google Shape;465;p13"/>
            <p:cNvSpPr/>
            <p:nvPr/>
          </p:nvSpPr>
          <p:spPr>
            <a:xfrm>
              <a:off x="5845000" y="4127100"/>
              <a:ext cx="140125" cy="31700"/>
            </a:xfrm>
            <a:custGeom>
              <a:rect b="b" l="l" r="r" t="t"/>
              <a:pathLst>
                <a:path extrusionOk="0" h="1268" w="5605">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66" name="Google Shape;466;p13"/>
            <p:cNvSpPr/>
            <p:nvPr/>
          </p:nvSpPr>
          <p:spPr>
            <a:xfrm>
              <a:off x="5542275" y="2440275"/>
              <a:ext cx="2090700" cy="1606775"/>
            </a:xfrm>
            <a:custGeom>
              <a:rect b="b" l="l" r="r" t="t"/>
              <a:pathLst>
                <a:path extrusionOk="0" h="64271" w="83628">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67" name="Google Shape;467;p13"/>
            <p:cNvSpPr/>
            <p:nvPr/>
          </p:nvSpPr>
          <p:spPr>
            <a:xfrm>
              <a:off x="4916850" y="3048800"/>
              <a:ext cx="1384325" cy="812575"/>
            </a:xfrm>
            <a:custGeom>
              <a:rect b="b" l="l" r="r" t="t"/>
              <a:pathLst>
                <a:path extrusionOk="0" h="32503" w="55373">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68" name="Google Shape;468;p13"/>
            <p:cNvSpPr/>
            <p:nvPr/>
          </p:nvSpPr>
          <p:spPr>
            <a:xfrm>
              <a:off x="4636650" y="3556550"/>
              <a:ext cx="1722075" cy="527425"/>
            </a:xfrm>
            <a:custGeom>
              <a:rect b="b" l="l" r="r" t="t"/>
              <a:pathLst>
                <a:path extrusionOk="0" h="21097" w="68883">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69" name="Google Shape;469;p13"/>
            <p:cNvSpPr/>
            <p:nvPr/>
          </p:nvSpPr>
          <p:spPr>
            <a:xfrm>
              <a:off x="5317950" y="2758600"/>
              <a:ext cx="1082475" cy="1322650"/>
            </a:xfrm>
            <a:custGeom>
              <a:rect b="b" l="l" r="r" t="t"/>
              <a:pathLst>
                <a:path extrusionOk="0" h="52906" w="43299">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70" name="Google Shape;470;p13"/>
            <p:cNvSpPr/>
            <p:nvPr/>
          </p:nvSpPr>
          <p:spPr>
            <a:xfrm>
              <a:off x="6401225" y="3495475"/>
              <a:ext cx="1623700" cy="595800"/>
            </a:xfrm>
            <a:custGeom>
              <a:rect b="b" l="l" r="r" t="t"/>
              <a:pathLst>
                <a:path extrusionOk="0" h="23832" w="64948">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71" name="Google Shape;471;p13"/>
            <p:cNvSpPr/>
            <p:nvPr/>
          </p:nvSpPr>
          <p:spPr>
            <a:xfrm>
              <a:off x="5859175" y="4099775"/>
              <a:ext cx="103425" cy="42225"/>
            </a:xfrm>
            <a:custGeom>
              <a:rect b="b" l="l" r="r" t="t"/>
              <a:pathLst>
                <a:path extrusionOk="0" h="1689" w="4137">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72" name="Google Shape;472;p13"/>
            <p:cNvSpPr/>
            <p:nvPr/>
          </p:nvSpPr>
          <p:spPr>
            <a:xfrm>
              <a:off x="4913500" y="2945400"/>
              <a:ext cx="1508600" cy="1140000"/>
            </a:xfrm>
            <a:custGeom>
              <a:rect b="b" l="l" r="r" t="t"/>
              <a:pathLst>
                <a:path extrusionOk="0" h="45600" w="60344">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73" name="Google Shape;473;p13"/>
            <p:cNvSpPr/>
            <p:nvPr/>
          </p:nvSpPr>
          <p:spPr>
            <a:xfrm>
              <a:off x="5538200" y="2705250"/>
              <a:ext cx="1562725" cy="1385775"/>
            </a:xfrm>
            <a:custGeom>
              <a:rect b="b" l="l" r="r" t="t"/>
              <a:pathLst>
                <a:path extrusionOk="0" h="55431" w="62509">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grpSp>
      <p:sp>
        <p:nvSpPr>
          <p:cNvPr id="474" name="Google Shape;474;p13"/>
          <p:cNvSpPr txBox="1"/>
          <p:nvPr/>
        </p:nvSpPr>
        <p:spPr>
          <a:xfrm>
            <a:off x="1235914" y="2204822"/>
            <a:ext cx="9790841" cy="2603425"/>
          </a:xfrm>
          <a:prstGeom prst="rect">
            <a:avLst/>
          </a:prstGeom>
          <a:noFill/>
          <a:ln>
            <a:noFill/>
          </a:ln>
        </p:spPr>
        <p:txBody>
          <a:bodyPr anchorCtr="0" anchor="ctr" bIns="91425" lIns="91425" spcFirstLastPara="1" rIns="91425" wrap="square" tIns="91425">
            <a:noAutofit/>
          </a:bodyPr>
          <a:lstStyle/>
          <a:p>
            <a:pPr indent="0" lvl="0" marL="0" marR="0" rtl="1" algn="ctr">
              <a:lnSpc>
                <a:spcPct val="90000"/>
              </a:lnSpc>
              <a:spcBef>
                <a:spcPts val="0"/>
              </a:spcBef>
              <a:spcAft>
                <a:spcPts val="0"/>
              </a:spcAft>
              <a:buClr>
                <a:srgbClr val="666666"/>
              </a:buClr>
              <a:buSzPts val="2800"/>
              <a:buFont typeface="Tahoma"/>
              <a:buNone/>
            </a:pPr>
            <a:r>
              <a:rPr b="1" lang="ar-SA" sz="2800">
                <a:solidFill>
                  <a:srgbClr val="666666"/>
                </a:solidFill>
                <a:latin typeface="Tahoma"/>
                <a:ea typeface="Tahoma"/>
                <a:cs typeface="Tahoma"/>
                <a:sym typeface="Tahoma"/>
              </a:rPr>
              <a:t>-- </a:t>
            </a:r>
            <a:r>
              <a:rPr b="1" lang="ar-SA" sz="2400">
                <a:solidFill>
                  <a:srgbClr val="F27A1C"/>
                </a:solidFill>
                <a:latin typeface="Tahoma"/>
                <a:ea typeface="Tahoma"/>
                <a:cs typeface="Tahoma"/>
                <a:sym typeface="Tahoma"/>
              </a:rPr>
              <a:t>يرفع</a:t>
            </a:r>
            <a:r>
              <a:rPr b="1" lang="ar-SA" sz="2400">
                <a:solidFill>
                  <a:srgbClr val="666666"/>
                </a:solidFill>
                <a:latin typeface="Tahoma"/>
                <a:ea typeface="Tahoma"/>
                <a:cs typeface="Tahoma"/>
                <a:sym typeface="Tahoma"/>
              </a:rPr>
              <a:t> الاختبار القصير </a:t>
            </a:r>
            <a:r>
              <a:rPr b="1" lang="ar-SA" sz="2400">
                <a:solidFill>
                  <a:srgbClr val="24A9E1"/>
                </a:solidFill>
                <a:latin typeface="Tahoma"/>
                <a:ea typeface="Tahoma"/>
                <a:cs typeface="Tahoma"/>
                <a:sym typeface="Tahoma"/>
              </a:rPr>
              <a:t>إسبوعياً</a:t>
            </a:r>
            <a:r>
              <a:rPr b="1" lang="ar-SA" sz="2400">
                <a:solidFill>
                  <a:srgbClr val="666666"/>
                </a:solidFill>
                <a:latin typeface="Tahoma"/>
                <a:ea typeface="Tahoma"/>
                <a:cs typeface="Tahoma"/>
                <a:sym typeface="Tahoma"/>
              </a:rPr>
              <a:t> في نفس موعد رفع المحاضرة يوم السبت من كل أسبوع في </a:t>
            </a:r>
            <a:r>
              <a:rPr b="1" lang="ar-SA" sz="2400">
                <a:solidFill>
                  <a:srgbClr val="FF0000"/>
                </a:solidFill>
                <a:latin typeface="Tahoma"/>
                <a:ea typeface="Tahoma"/>
                <a:cs typeface="Tahoma"/>
                <a:sym typeface="Tahoma"/>
              </a:rPr>
              <a:t>تمام الساعة العاشرة مساء</a:t>
            </a:r>
            <a:r>
              <a:rPr b="1" lang="ar-SA" sz="2400">
                <a:solidFill>
                  <a:srgbClr val="FF9518"/>
                </a:solidFill>
                <a:latin typeface="Tahoma"/>
                <a:ea typeface="Tahoma"/>
                <a:cs typeface="Tahoma"/>
                <a:sym typeface="Tahoma"/>
              </a:rPr>
              <a:t>ً </a:t>
            </a:r>
            <a:r>
              <a:rPr b="1" lang="ar-SA" sz="2400">
                <a:solidFill>
                  <a:srgbClr val="666666"/>
                </a:solidFill>
                <a:latin typeface="Tahoma"/>
                <a:ea typeface="Tahoma"/>
                <a:cs typeface="Tahoma"/>
                <a:sym typeface="Tahoma"/>
              </a:rPr>
              <a:t>و يترك لمدة أسبوع ، ثم يغلق في يوم </a:t>
            </a:r>
            <a:r>
              <a:rPr b="1" lang="ar-SA" sz="2400">
                <a:solidFill>
                  <a:srgbClr val="FF0000"/>
                </a:solidFill>
                <a:latin typeface="Tahoma"/>
                <a:ea typeface="Tahoma"/>
                <a:cs typeface="Tahoma"/>
                <a:sym typeface="Tahoma"/>
              </a:rPr>
              <a:t>السبت الذي يليه تمام الساعة التاسعة مساءً.</a:t>
            </a:r>
            <a:br>
              <a:rPr b="1" lang="ar-SA" sz="2400">
                <a:solidFill>
                  <a:srgbClr val="FF0000"/>
                </a:solidFill>
                <a:latin typeface="Tahoma"/>
                <a:ea typeface="Tahoma"/>
                <a:cs typeface="Tahoma"/>
                <a:sym typeface="Tahoma"/>
              </a:rPr>
            </a:br>
            <a:r>
              <a:rPr b="1" lang="ar-SA" sz="2400">
                <a:solidFill>
                  <a:srgbClr val="666666"/>
                </a:solidFill>
                <a:latin typeface="Tahoma"/>
                <a:ea typeface="Tahoma"/>
                <a:cs typeface="Tahoma"/>
                <a:sym typeface="Tahoma"/>
              </a:rPr>
              <a:t>-- أسئلة الاختبار القصير MCQ /Matching / true &amp; false / أسئلة صوتية</a:t>
            </a:r>
            <a:endParaRPr/>
          </a:p>
          <a:p>
            <a:pPr indent="0" lvl="0" marL="0" marR="0" rtl="1" algn="ctr">
              <a:lnSpc>
                <a:spcPct val="90000"/>
              </a:lnSpc>
              <a:spcBef>
                <a:spcPts val="0"/>
              </a:spcBef>
              <a:spcAft>
                <a:spcPts val="0"/>
              </a:spcAft>
              <a:buClr>
                <a:srgbClr val="666666"/>
              </a:buClr>
              <a:buSzPts val="2400"/>
              <a:buFont typeface="Tahoma"/>
              <a:buNone/>
            </a:pPr>
            <a:r>
              <a:rPr b="1" lang="ar-SA" sz="2400">
                <a:solidFill>
                  <a:srgbClr val="666666"/>
                </a:solidFill>
                <a:latin typeface="Tahoma"/>
                <a:ea typeface="Tahoma"/>
                <a:cs typeface="Tahoma"/>
                <a:sym typeface="Tahoma"/>
              </a:rPr>
              <a:t>-- تعد الإجابة علي الاختبار القصير </a:t>
            </a:r>
            <a:r>
              <a:rPr b="1" lang="ar-SA" sz="2400">
                <a:solidFill>
                  <a:srgbClr val="24A9E1"/>
                </a:solidFill>
                <a:latin typeface="Tahoma"/>
                <a:ea typeface="Tahoma"/>
                <a:cs typeface="Tahoma"/>
                <a:sym typeface="Tahoma"/>
              </a:rPr>
              <a:t>بمثابة الحضور للطالب</a:t>
            </a:r>
            <a:r>
              <a:rPr b="1" lang="ar-SA" sz="2400">
                <a:solidFill>
                  <a:srgbClr val="666666"/>
                </a:solidFill>
                <a:latin typeface="Tahoma"/>
                <a:ea typeface="Tahoma"/>
                <a:cs typeface="Tahoma"/>
                <a:sym typeface="Tahoma"/>
              </a:rPr>
              <a:t>.</a:t>
            </a:r>
            <a:br>
              <a:rPr b="1" lang="ar-SA" sz="2400">
                <a:solidFill>
                  <a:srgbClr val="666666"/>
                </a:solidFill>
                <a:latin typeface="Tahoma"/>
                <a:ea typeface="Tahoma"/>
                <a:cs typeface="Tahoma"/>
                <a:sym typeface="Tahoma"/>
              </a:rPr>
            </a:br>
            <a:r>
              <a:rPr b="1" lang="ar-SA" sz="2400">
                <a:solidFill>
                  <a:srgbClr val="666666"/>
                </a:solidFill>
                <a:latin typeface="Tahoma"/>
                <a:ea typeface="Tahoma"/>
                <a:cs typeface="Tahoma"/>
                <a:sym typeface="Tahoma"/>
              </a:rPr>
              <a:t>-- الإختبار القصير من </a:t>
            </a:r>
            <a:r>
              <a:rPr b="1" lang="ar-SA" sz="2400">
                <a:solidFill>
                  <a:srgbClr val="FF9518"/>
                </a:solidFill>
                <a:latin typeface="Tahoma"/>
                <a:ea typeface="Tahoma"/>
                <a:cs typeface="Tahoma"/>
                <a:sym typeface="Tahoma"/>
              </a:rPr>
              <a:t>٨ درجة / ٨ اسئلة. (بمجموع ٨٠درجة)</a:t>
            </a:r>
            <a:br>
              <a:rPr b="1" lang="ar-SA" sz="2400">
                <a:solidFill>
                  <a:srgbClr val="FF9518"/>
                </a:solidFill>
                <a:latin typeface="Tahoma"/>
                <a:ea typeface="Tahoma"/>
                <a:cs typeface="Tahoma"/>
                <a:sym typeface="Tahoma"/>
              </a:rPr>
            </a:br>
            <a:r>
              <a:rPr b="1" lang="ar-SA" sz="2400">
                <a:solidFill>
                  <a:srgbClr val="666666"/>
                </a:solidFill>
                <a:latin typeface="Tahoma"/>
                <a:ea typeface="Tahoma"/>
                <a:cs typeface="Tahoma"/>
                <a:sym typeface="Tahoma"/>
              </a:rPr>
              <a:t>-- فترة السماحية للإختبار القصير </a:t>
            </a:r>
            <a:r>
              <a:rPr b="1" lang="ar-SA" sz="2400">
                <a:solidFill>
                  <a:srgbClr val="24A9E1"/>
                </a:solidFill>
                <a:latin typeface="Tahoma"/>
                <a:ea typeface="Tahoma"/>
                <a:cs typeface="Tahoma"/>
                <a:sym typeface="Tahoma"/>
              </a:rPr>
              <a:t>٢٤ دقيقة.</a:t>
            </a:r>
            <a:br>
              <a:rPr lang="ar-SA" sz="2000">
                <a:solidFill>
                  <a:schemeClr val="dk1"/>
                </a:solidFill>
                <a:latin typeface="Calibri"/>
                <a:ea typeface="Calibri"/>
                <a:cs typeface="Calibri"/>
                <a:sym typeface="Calibri"/>
              </a:rPr>
            </a:br>
            <a:br>
              <a:rPr lang="ar-SA" sz="2000">
                <a:solidFill>
                  <a:schemeClr val="dk1"/>
                </a:solidFill>
                <a:latin typeface="Calibri"/>
                <a:ea typeface="Calibri"/>
                <a:cs typeface="Calibri"/>
                <a:sym typeface="Calibri"/>
              </a:rPr>
            </a:br>
            <a:endParaRPr sz="2000">
              <a:solidFill>
                <a:schemeClr val="dk1"/>
              </a:solidFill>
              <a:latin typeface="Calibri"/>
              <a:ea typeface="Calibri"/>
              <a:cs typeface="Calibri"/>
              <a:sym typeface="Calibri"/>
            </a:endParaRPr>
          </a:p>
        </p:txBody>
      </p:sp>
      <p:pic>
        <p:nvPicPr>
          <p:cNvPr descr="EXAM | University of Lapland" id="475" name="Google Shape;475;p13"/>
          <p:cNvPicPr preferRelativeResize="0"/>
          <p:nvPr/>
        </p:nvPicPr>
        <p:blipFill rotWithShape="1">
          <a:blip r:embed="rId7">
            <a:alphaModFix/>
          </a:blip>
          <a:srcRect b="0" l="0" r="0" t="0"/>
          <a:stretch/>
        </p:blipFill>
        <p:spPr>
          <a:xfrm rot="1704499">
            <a:off x="9933415" y="454561"/>
            <a:ext cx="2133184" cy="1187163"/>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9" name="Shape 479"/>
        <p:cNvGrpSpPr/>
        <p:nvPr/>
      </p:nvGrpSpPr>
      <p:grpSpPr>
        <a:xfrm>
          <a:off x="0" y="0"/>
          <a:ext cx="0" cy="0"/>
          <a:chOff x="0" y="0"/>
          <a:chExt cx="0" cy="0"/>
        </a:xfrm>
      </p:grpSpPr>
      <p:pic>
        <p:nvPicPr>
          <p:cNvPr id="480" name="Google Shape;480;p14"/>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481" name="Google Shape;481;p14"/>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482" name="Google Shape;482;p1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83" name="Google Shape;483;p14"/>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84" name="Google Shape;484;p14"/>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485" name="Google Shape;485;p14"/>
          <p:cNvSpPr/>
          <p:nvPr/>
        </p:nvSpPr>
        <p:spPr>
          <a:xfrm>
            <a:off x="10520668" y="6281226"/>
            <a:ext cx="1671332" cy="419975"/>
          </a:xfrm>
          <a:prstGeom prst="roundRect">
            <a:avLst>
              <a:gd fmla="val 16667" name="adj"/>
            </a:avLst>
          </a:prstGeom>
          <a:solidFill>
            <a:srgbClr val="CCCCCC">
              <a:alpha val="53725"/>
            </a:srgbClr>
          </a:solidFill>
          <a:ln cap="flat" cmpd="sng" w="12700">
            <a:solidFill>
              <a:srgbClr val="66666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ar-SA" sz="1800">
                <a:solidFill>
                  <a:schemeClr val="dk1"/>
                </a:solidFill>
                <a:latin typeface="Tahoma"/>
                <a:ea typeface="Tahoma"/>
                <a:cs typeface="Tahoma"/>
                <a:sym typeface="Tahoma"/>
              </a:rPr>
              <a:t>Dr.Sara Adel</a:t>
            </a:r>
            <a:endParaRPr/>
          </a:p>
        </p:txBody>
      </p:sp>
      <p:sp>
        <p:nvSpPr>
          <p:cNvPr id="486" name="Google Shape;486;p14"/>
          <p:cNvSpPr txBox="1"/>
          <p:nvPr/>
        </p:nvSpPr>
        <p:spPr>
          <a:xfrm>
            <a:off x="2650377" y="543490"/>
            <a:ext cx="4139206" cy="76944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ar-SA" sz="4400">
                <a:solidFill>
                  <a:srgbClr val="FF9518"/>
                </a:solidFill>
                <a:latin typeface="Baumans"/>
                <a:ea typeface="Baumans"/>
                <a:cs typeface="Baumans"/>
                <a:sym typeface="Baumans"/>
              </a:rPr>
              <a:t>FINAL EXAMS </a:t>
            </a:r>
            <a:endParaRPr sz="4400">
              <a:solidFill>
                <a:srgbClr val="FF9518"/>
              </a:solidFill>
              <a:latin typeface="Baumans"/>
              <a:ea typeface="Baumans"/>
              <a:cs typeface="Baumans"/>
              <a:sym typeface="Baumans"/>
            </a:endParaRPr>
          </a:p>
        </p:txBody>
      </p:sp>
      <p:grpSp>
        <p:nvGrpSpPr>
          <p:cNvPr id="487" name="Google Shape;487;p14"/>
          <p:cNvGrpSpPr/>
          <p:nvPr/>
        </p:nvGrpSpPr>
        <p:grpSpPr>
          <a:xfrm>
            <a:off x="5790863" y="4566498"/>
            <a:ext cx="4446494" cy="1884961"/>
            <a:chOff x="4189650" y="2440275"/>
            <a:chExt cx="4195525" cy="2055425"/>
          </a:xfrm>
        </p:grpSpPr>
        <p:sp>
          <p:nvSpPr>
            <p:cNvPr id="488" name="Google Shape;488;p14"/>
            <p:cNvSpPr/>
            <p:nvPr/>
          </p:nvSpPr>
          <p:spPr>
            <a:xfrm>
              <a:off x="4189650" y="4130425"/>
              <a:ext cx="4195525" cy="365275"/>
            </a:xfrm>
            <a:custGeom>
              <a:rect b="b" l="l" r="r" t="t"/>
              <a:pathLst>
                <a:path extrusionOk="0" h="14611" w="167821">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rgbClr val="666666"/>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sp>
          <p:nvSpPr>
            <p:cNvPr id="489" name="Google Shape;489;p14"/>
            <p:cNvSpPr/>
            <p:nvPr/>
          </p:nvSpPr>
          <p:spPr>
            <a:xfrm>
              <a:off x="5619000" y="3139700"/>
              <a:ext cx="117625" cy="144300"/>
            </a:xfrm>
            <a:custGeom>
              <a:rect b="b" l="l" r="r" t="t"/>
              <a:pathLst>
                <a:path extrusionOk="0" h="5772" w="4705">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90" name="Google Shape;490;p14"/>
            <p:cNvSpPr/>
            <p:nvPr/>
          </p:nvSpPr>
          <p:spPr>
            <a:xfrm>
              <a:off x="5515600" y="2769450"/>
              <a:ext cx="120100" cy="133000"/>
            </a:xfrm>
            <a:custGeom>
              <a:rect b="b" l="l" r="r" t="t"/>
              <a:pathLst>
                <a:path extrusionOk="0" h="5320" w="4804">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91" name="Google Shape;491;p14"/>
            <p:cNvSpPr/>
            <p:nvPr/>
          </p:nvSpPr>
          <p:spPr>
            <a:xfrm>
              <a:off x="6028475" y="3170575"/>
              <a:ext cx="75075" cy="90900"/>
            </a:xfrm>
            <a:custGeom>
              <a:rect b="b" l="l" r="r" t="t"/>
              <a:pathLst>
                <a:path extrusionOk="0" h="3636" w="3003">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92" name="Google Shape;492;p14"/>
            <p:cNvSpPr/>
            <p:nvPr/>
          </p:nvSpPr>
          <p:spPr>
            <a:xfrm>
              <a:off x="6304500" y="3626725"/>
              <a:ext cx="88425" cy="103425"/>
            </a:xfrm>
            <a:custGeom>
              <a:rect b="b" l="l" r="r" t="t"/>
              <a:pathLst>
                <a:path extrusionOk="0" h="4137" w="3537">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93" name="Google Shape;493;p14"/>
            <p:cNvSpPr/>
            <p:nvPr/>
          </p:nvSpPr>
          <p:spPr>
            <a:xfrm>
              <a:off x="6840700" y="3392400"/>
              <a:ext cx="90925" cy="111750"/>
            </a:xfrm>
            <a:custGeom>
              <a:rect b="b" l="l" r="r" t="t"/>
              <a:pathLst>
                <a:path extrusionOk="0" h="4470" w="3637">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94" name="Google Shape;494;p14"/>
            <p:cNvSpPr/>
            <p:nvPr/>
          </p:nvSpPr>
          <p:spPr>
            <a:xfrm>
              <a:off x="6178575" y="2993775"/>
              <a:ext cx="25" cy="25"/>
            </a:xfrm>
            <a:custGeom>
              <a:rect b="b" l="l" r="r" t="t"/>
              <a:pathLst>
                <a:path extrusionOk="0" h="1" w="1">
                  <a:moveTo>
                    <a:pt x="0" y="0"/>
                  </a:moveTo>
                  <a:lnTo>
                    <a:pt x="0" y="0"/>
                  </a:lnTo>
                  <a:lnTo>
                    <a:pt x="0" y="0"/>
                  </a:lnTo>
                  <a:close/>
                </a:path>
              </a:pathLst>
            </a:custGeom>
            <a:solidFill>
              <a:srgbClr val="CCD7F3"/>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95" name="Google Shape;495;p14"/>
            <p:cNvSpPr/>
            <p:nvPr/>
          </p:nvSpPr>
          <p:spPr>
            <a:xfrm>
              <a:off x="6226950" y="3639225"/>
              <a:ext cx="110925" cy="147625"/>
            </a:xfrm>
            <a:custGeom>
              <a:rect b="b" l="l" r="r" t="t"/>
              <a:pathLst>
                <a:path extrusionOk="0" h="5905" w="4437">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96" name="Google Shape;496;p14"/>
            <p:cNvSpPr/>
            <p:nvPr/>
          </p:nvSpPr>
          <p:spPr>
            <a:xfrm>
              <a:off x="6407075" y="3825950"/>
              <a:ext cx="1752925" cy="415425"/>
            </a:xfrm>
            <a:custGeom>
              <a:rect b="b" l="l" r="r" t="t"/>
              <a:pathLst>
                <a:path extrusionOk="0" h="16617" w="70117">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97" name="Google Shape;497;p14"/>
            <p:cNvSpPr/>
            <p:nvPr/>
          </p:nvSpPr>
          <p:spPr>
            <a:xfrm>
              <a:off x="4501550" y="3782850"/>
              <a:ext cx="1831325" cy="458825"/>
            </a:xfrm>
            <a:custGeom>
              <a:rect b="b" l="l" r="r" t="t"/>
              <a:pathLst>
                <a:path extrusionOk="0" h="18353" w="73253">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98" name="Google Shape;498;p14"/>
            <p:cNvSpPr/>
            <p:nvPr/>
          </p:nvSpPr>
          <p:spPr>
            <a:xfrm>
              <a:off x="7130925" y="3020450"/>
              <a:ext cx="502050" cy="271450"/>
            </a:xfrm>
            <a:custGeom>
              <a:rect b="b" l="l" r="r" t="t"/>
              <a:pathLst>
                <a:path extrusionOk="0" h="10858" w="20082">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99" name="Google Shape;499;p14"/>
            <p:cNvSpPr/>
            <p:nvPr/>
          </p:nvSpPr>
          <p:spPr>
            <a:xfrm>
              <a:off x="7100900" y="3268125"/>
              <a:ext cx="52550" cy="37550"/>
            </a:xfrm>
            <a:custGeom>
              <a:rect b="b" l="l" r="r" t="t"/>
              <a:pathLst>
                <a:path extrusionOk="0" h="1502" w="2102">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00" name="Google Shape;500;p14"/>
            <p:cNvSpPr/>
            <p:nvPr/>
          </p:nvSpPr>
          <p:spPr>
            <a:xfrm>
              <a:off x="6521325" y="4225350"/>
              <a:ext cx="1676225" cy="76500"/>
            </a:xfrm>
            <a:custGeom>
              <a:rect b="b" l="l" r="r" t="t"/>
              <a:pathLst>
                <a:path extrusionOk="0" h="3060" w="67049">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rgbClr val="999999"/>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sp>
          <p:nvSpPr>
            <p:cNvPr id="501" name="Google Shape;501;p14"/>
            <p:cNvSpPr/>
            <p:nvPr/>
          </p:nvSpPr>
          <p:spPr>
            <a:xfrm>
              <a:off x="4464025" y="4225475"/>
              <a:ext cx="1682875" cy="79250"/>
            </a:xfrm>
            <a:custGeom>
              <a:rect b="b" l="l" r="r" t="t"/>
              <a:pathLst>
                <a:path extrusionOk="0" h="3170" w="67315">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rgbClr val="999999"/>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rgbClr val="666666"/>
                </a:solidFill>
                <a:latin typeface="Calibri"/>
                <a:ea typeface="Calibri"/>
                <a:cs typeface="Calibri"/>
                <a:sym typeface="Calibri"/>
              </a:endParaRPr>
            </a:p>
          </p:txBody>
        </p:sp>
        <p:sp>
          <p:nvSpPr>
            <p:cNvPr id="502" name="Google Shape;502;p14"/>
            <p:cNvSpPr/>
            <p:nvPr/>
          </p:nvSpPr>
          <p:spPr>
            <a:xfrm>
              <a:off x="6086850" y="4076200"/>
              <a:ext cx="473675" cy="203425"/>
            </a:xfrm>
            <a:custGeom>
              <a:rect b="b" l="l" r="r" t="t"/>
              <a:pathLst>
                <a:path extrusionOk="0" h="8137" w="18947">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03" name="Google Shape;503;p14"/>
            <p:cNvSpPr/>
            <p:nvPr/>
          </p:nvSpPr>
          <p:spPr>
            <a:xfrm>
              <a:off x="6979150" y="3826875"/>
              <a:ext cx="98425" cy="5025"/>
            </a:xfrm>
            <a:custGeom>
              <a:rect b="b" l="l" r="r" t="t"/>
              <a:pathLst>
                <a:path extrusionOk="0" h="201" w="3937">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04" name="Google Shape;504;p14"/>
            <p:cNvSpPr/>
            <p:nvPr/>
          </p:nvSpPr>
          <p:spPr>
            <a:xfrm>
              <a:off x="5780800" y="3867675"/>
              <a:ext cx="252700" cy="322800"/>
            </a:xfrm>
            <a:custGeom>
              <a:rect b="b" l="l" r="r" t="t"/>
              <a:pathLst>
                <a:path extrusionOk="0" h="12912" w="10108">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05" name="Google Shape;505;p14"/>
            <p:cNvSpPr/>
            <p:nvPr/>
          </p:nvSpPr>
          <p:spPr>
            <a:xfrm>
              <a:off x="6040975" y="4100925"/>
              <a:ext cx="561250" cy="235500"/>
            </a:xfrm>
            <a:custGeom>
              <a:rect b="b" l="l" r="r" t="t"/>
              <a:pathLst>
                <a:path extrusionOk="0" h="9420" w="2245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rgbClr val="999999"/>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sp>
          <p:nvSpPr>
            <p:cNvPr id="506" name="Google Shape;506;p14"/>
            <p:cNvSpPr/>
            <p:nvPr/>
          </p:nvSpPr>
          <p:spPr>
            <a:xfrm>
              <a:off x="6597200" y="4183575"/>
              <a:ext cx="974050" cy="50725"/>
            </a:xfrm>
            <a:custGeom>
              <a:rect b="b" l="l" r="r" t="t"/>
              <a:pathLst>
                <a:path extrusionOk="0" h="2029" w="38962">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sp>
          <p:nvSpPr>
            <p:cNvPr id="507" name="Google Shape;507;p14"/>
            <p:cNvSpPr/>
            <p:nvPr/>
          </p:nvSpPr>
          <p:spPr>
            <a:xfrm>
              <a:off x="4926850" y="4182950"/>
              <a:ext cx="1151675" cy="51350"/>
            </a:xfrm>
            <a:custGeom>
              <a:rect b="b" l="l" r="r" t="t"/>
              <a:pathLst>
                <a:path extrusionOk="0" h="2054" w="46067">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08" name="Google Shape;508;p14"/>
            <p:cNvSpPr/>
            <p:nvPr/>
          </p:nvSpPr>
          <p:spPr>
            <a:xfrm>
              <a:off x="5789125" y="3848550"/>
              <a:ext cx="254375" cy="58400"/>
            </a:xfrm>
            <a:custGeom>
              <a:rect b="b" l="l" r="r" t="t"/>
              <a:pathLst>
                <a:path extrusionOk="0" h="2336" w="10175">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09" name="Google Shape;509;p14"/>
            <p:cNvSpPr/>
            <p:nvPr/>
          </p:nvSpPr>
          <p:spPr>
            <a:xfrm>
              <a:off x="6568850" y="3883300"/>
              <a:ext cx="1288450" cy="137775"/>
            </a:xfrm>
            <a:custGeom>
              <a:rect b="b" l="l" r="r" t="t"/>
              <a:pathLst>
                <a:path extrusionOk="0" h="5511" w="51538">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10" name="Google Shape;510;p14"/>
            <p:cNvSpPr/>
            <p:nvPr/>
          </p:nvSpPr>
          <p:spPr>
            <a:xfrm>
              <a:off x="6568025" y="3982950"/>
              <a:ext cx="803925" cy="105800"/>
            </a:xfrm>
            <a:custGeom>
              <a:rect b="b" l="l" r="r" t="t"/>
              <a:pathLst>
                <a:path extrusionOk="0" h="4232" w="32157">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11" name="Google Shape;511;p14"/>
            <p:cNvSpPr/>
            <p:nvPr/>
          </p:nvSpPr>
          <p:spPr>
            <a:xfrm>
              <a:off x="6658075" y="4079275"/>
              <a:ext cx="633825" cy="61175"/>
            </a:xfrm>
            <a:custGeom>
              <a:rect b="b" l="l" r="r" t="t"/>
              <a:pathLst>
                <a:path extrusionOk="0" h="2447" w="25353">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12" name="Google Shape;512;p14"/>
            <p:cNvSpPr/>
            <p:nvPr/>
          </p:nvSpPr>
          <p:spPr>
            <a:xfrm>
              <a:off x="4968550" y="3846625"/>
              <a:ext cx="867300" cy="134550"/>
            </a:xfrm>
            <a:custGeom>
              <a:rect b="b" l="l" r="r" t="t"/>
              <a:pathLst>
                <a:path extrusionOk="0" h="5382" w="34692">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13" name="Google Shape;513;p14"/>
            <p:cNvSpPr/>
            <p:nvPr/>
          </p:nvSpPr>
          <p:spPr>
            <a:xfrm>
              <a:off x="5132000" y="4031975"/>
              <a:ext cx="656850" cy="60100"/>
            </a:xfrm>
            <a:custGeom>
              <a:rect b="b" l="l" r="r" t="t"/>
              <a:pathLst>
                <a:path extrusionOk="0" h="2404" w="26274">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14" name="Google Shape;514;p14"/>
            <p:cNvSpPr/>
            <p:nvPr/>
          </p:nvSpPr>
          <p:spPr>
            <a:xfrm>
              <a:off x="5222050" y="4120775"/>
              <a:ext cx="567100" cy="37175"/>
            </a:xfrm>
            <a:custGeom>
              <a:rect b="b" l="l" r="r" t="t"/>
              <a:pathLst>
                <a:path extrusionOk="0" h="1487" w="22684">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15" name="Google Shape;515;p14"/>
            <p:cNvSpPr/>
            <p:nvPr/>
          </p:nvSpPr>
          <p:spPr>
            <a:xfrm>
              <a:off x="5318800" y="3954400"/>
              <a:ext cx="466175" cy="41775"/>
            </a:xfrm>
            <a:custGeom>
              <a:rect b="b" l="l" r="r" t="t"/>
              <a:pathLst>
                <a:path extrusionOk="0" h="1671" w="18647">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16" name="Google Shape;516;p14"/>
            <p:cNvSpPr/>
            <p:nvPr/>
          </p:nvSpPr>
          <p:spPr>
            <a:xfrm>
              <a:off x="6031800" y="3884400"/>
              <a:ext cx="217675" cy="149300"/>
            </a:xfrm>
            <a:custGeom>
              <a:rect b="b" l="l" r="r" t="t"/>
              <a:pathLst>
                <a:path extrusionOk="0" h="5972" w="8707">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17" name="Google Shape;517;p14"/>
            <p:cNvSpPr/>
            <p:nvPr/>
          </p:nvSpPr>
          <p:spPr>
            <a:xfrm>
              <a:off x="5845000" y="4127100"/>
              <a:ext cx="140125" cy="31700"/>
            </a:xfrm>
            <a:custGeom>
              <a:rect b="b" l="l" r="r" t="t"/>
              <a:pathLst>
                <a:path extrusionOk="0" h="1268" w="5605">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18" name="Google Shape;518;p14"/>
            <p:cNvSpPr/>
            <p:nvPr/>
          </p:nvSpPr>
          <p:spPr>
            <a:xfrm>
              <a:off x="5542275" y="2440275"/>
              <a:ext cx="2090700" cy="1606775"/>
            </a:xfrm>
            <a:custGeom>
              <a:rect b="b" l="l" r="r" t="t"/>
              <a:pathLst>
                <a:path extrusionOk="0" h="64271" w="83628">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19" name="Google Shape;519;p14"/>
            <p:cNvSpPr/>
            <p:nvPr/>
          </p:nvSpPr>
          <p:spPr>
            <a:xfrm>
              <a:off x="4916850" y="3048800"/>
              <a:ext cx="1384325" cy="812575"/>
            </a:xfrm>
            <a:custGeom>
              <a:rect b="b" l="l" r="r" t="t"/>
              <a:pathLst>
                <a:path extrusionOk="0" h="32503" w="55373">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20" name="Google Shape;520;p14"/>
            <p:cNvSpPr/>
            <p:nvPr/>
          </p:nvSpPr>
          <p:spPr>
            <a:xfrm>
              <a:off x="4636650" y="3556550"/>
              <a:ext cx="1722075" cy="527425"/>
            </a:xfrm>
            <a:custGeom>
              <a:rect b="b" l="l" r="r" t="t"/>
              <a:pathLst>
                <a:path extrusionOk="0" h="21097" w="68883">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21" name="Google Shape;521;p14"/>
            <p:cNvSpPr/>
            <p:nvPr/>
          </p:nvSpPr>
          <p:spPr>
            <a:xfrm>
              <a:off x="5317950" y="2758600"/>
              <a:ext cx="1082475" cy="1322650"/>
            </a:xfrm>
            <a:custGeom>
              <a:rect b="b" l="l" r="r" t="t"/>
              <a:pathLst>
                <a:path extrusionOk="0" h="52906" w="43299">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22" name="Google Shape;522;p14"/>
            <p:cNvSpPr/>
            <p:nvPr/>
          </p:nvSpPr>
          <p:spPr>
            <a:xfrm>
              <a:off x="6401225" y="3495475"/>
              <a:ext cx="1623700" cy="595800"/>
            </a:xfrm>
            <a:custGeom>
              <a:rect b="b" l="l" r="r" t="t"/>
              <a:pathLst>
                <a:path extrusionOk="0" h="23832" w="64948">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23" name="Google Shape;523;p14"/>
            <p:cNvSpPr/>
            <p:nvPr/>
          </p:nvSpPr>
          <p:spPr>
            <a:xfrm>
              <a:off x="5859175" y="4099775"/>
              <a:ext cx="103425" cy="42225"/>
            </a:xfrm>
            <a:custGeom>
              <a:rect b="b" l="l" r="r" t="t"/>
              <a:pathLst>
                <a:path extrusionOk="0" h="1689" w="4137">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24" name="Google Shape;524;p14"/>
            <p:cNvSpPr/>
            <p:nvPr/>
          </p:nvSpPr>
          <p:spPr>
            <a:xfrm>
              <a:off x="4913500" y="2945400"/>
              <a:ext cx="1508600" cy="1140000"/>
            </a:xfrm>
            <a:custGeom>
              <a:rect b="b" l="l" r="r" t="t"/>
              <a:pathLst>
                <a:path extrusionOk="0" h="45600" w="60344">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25" name="Google Shape;525;p14"/>
            <p:cNvSpPr/>
            <p:nvPr/>
          </p:nvSpPr>
          <p:spPr>
            <a:xfrm>
              <a:off x="5538200" y="2705250"/>
              <a:ext cx="1562725" cy="1385775"/>
            </a:xfrm>
            <a:custGeom>
              <a:rect b="b" l="l" r="r" t="t"/>
              <a:pathLst>
                <a:path extrusionOk="0" h="55431" w="62509">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grpSp>
      <p:pic>
        <p:nvPicPr>
          <p:cNvPr descr="10 Ways to Prepare for Your Final Exam" id="526" name="Google Shape;526;p14"/>
          <p:cNvPicPr preferRelativeResize="0"/>
          <p:nvPr/>
        </p:nvPicPr>
        <p:blipFill rotWithShape="1">
          <a:blip r:embed="rId7">
            <a:alphaModFix/>
          </a:blip>
          <a:srcRect b="0" l="0" r="0" t="0"/>
          <a:stretch/>
        </p:blipFill>
        <p:spPr>
          <a:xfrm rot="891655">
            <a:off x="9540033" y="673519"/>
            <a:ext cx="2398173" cy="1601700"/>
          </a:xfrm>
          <a:prstGeom prst="rect">
            <a:avLst/>
          </a:prstGeom>
          <a:noFill/>
          <a:ln>
            <a:noFill/>
          </a:ln>
        </p:spPr>
      </p:pic>
      <p:sp>
        <p:nvSpPr>
          <p:cNvPr id="527" name="Google Shape;527;p14"/>
          <p:cNvSpPr txBox="1"/>
          <p:nvPr/>
        </p:nvSpPr>
        <p:spPr>
          <a:xfrm>
            <a:off x="639951" y="1784259"/>
            <a:ext cx="10226523" cy="2979889"/>
          </a:xfrm>
          <a:prstGeom prst="rect">
            <a:avLst/>
          </a:prstGeom>
          <a:noFill/>
          <a:ln>
            <a:noFill/>
          </a:ln>
        </p:spPr>
        <p:txBody>
          <a:bodyPr anchorCtr="0" anchor="ctr" bIns="91425" lIns="91425" spcFirstLastPara="1" rIns="91425" wrap="square" tIns="91425">
            <a:noAutofit/>
          </a:bodyPr>
          <a:lstStyle/>
          <a:p>
            <a:pPr indent="0" lvl="0" marL="0" marR="0" rtl="1" algn="ctr">
              <a:lnSpc>
                <a:spcPct val="90000"/>
              </a:lnSpc>
              <a:spcBef>
                <a:spcPts val="0"/>
              </a:spcBef>
              <a:spcAft>
                <a:spcPts val="0"/>
              </a:spcAft>
              <a:buClr>
                <a:srgbClr val="666666"/>
              </a:buClr>
              <a:buSzPts val="3200"/>
              <a:buFont typeface="Tahoma"/>
              <a:buNone/>
            </a:pPr>
            <a:r>
              <a:rPr b="1" lang="ar-SA" sz="3200">
                <a:solidFill>
                  <a:srgbClr val="666666"/>
                </a:solidFill>
                <a:latin typeface="Tahoma"/>
                <a:ea typeface="Tahoma"/>
                <a:cs typeface="Tahoma"/>
                <a:sym typeface="Tahoma"/>
              </a:rPr>
              <a:t>-- الإختبار النهائي سيكون من خلال المودل.</a:t>
            </a:r>
            <a:endParaRPr b="1" sz="3200">
              <a:solidFill>
                <a:srgbClr val="666666"/>
              </a:solidFill>
              <a:latin typeface="Tahoma"/>
              <a:ea typeface="Tahoma"/>
              <a:cs typeface="Tahoma"/>
              <a:sym typeface="Tahoma"/>
            </a:endParaRPr>
          </a:p>
          <a:p>
            <a:pPr indent="0" lvl="0" marL="0" marR="0" rtl="1" algn="ctr">
              <a:lnSpc>
                <a:spcPct val="90000"/>
              </a:lnSpc>
              <a:spcBef>
                <a:spcPts val="0"/>
              </a:spcBef>
              <a:spcAft>
                <a:spcPts val="0"/>
              </a:spcAft>
              <a:buClr>
                <a:srgbClr val="666666"/>
              </a:buClr>
              <a:buSzPts val="3200"/>
              <a:buFont typeface="Tahoma"/>
              <a:buNone/>
            </a:pPr>
            <a:br>
              <a:rPr b="1" lang="ar-SA" sz="3200">
                <a:solidFill>
                  <a:srgbClr val="666666"/>
                </a:solidFill>
                <a:latin typeface="Tahoma"/>
                <a:ea typeface="Tahoma"/>
                <a:cs typeface="Tahoma"/>
                <a:sym typeface="Tahoma"/>
              </a:rPr>
            </a:br>
            <a:r>
              <a:rPr b="1" lang="ar-SA" sz="3200">
                <a:solidFill>
                  <a:srgbClr val="666666"/>
                </a:solidFill>
                <a:latin typeface="Tahoma"/>
                <a:ea typeface="Tahoma"/>
                <a:cs typeface="Tahoma"/>
                <a:sym typeface="Tahoma"/>
              </a:rPr>
              <a:t>-- أسئلة الإختبار النهائي /Matching / true &amp; false MCQ / أسئلة صوتية</a:t>
            </a:r>
            <a:endParaRPr b="1" sz="3200">
              <a:solidFill>
                <a:srgbClr val="666666"/>
              </a:solidFill>
              <a:latin typeface="Tahoma"/>
              <a:ea typeface="Tahoma"/>
              <a:cs typeface="Tahoma"/>
              <a:sym typeface="Tahoma"/>
            </a:endParaRPr>
          </a:p>
          <a:p>
            <a:pPr indent="0" lvl="0" marL="0" marR="0" rtl="1" algn="ctr">
              <a:lnSpc>
                <a:spcPct val="90000"/>
              </a:lnSpc>
              <a:spcBef>
                <a:spcPts val="0"/>
              </a:spcBef>
              <a:spcAft>
                <a:spcPts val="0"/>
              </a:spcAft>
              <a:buClr>
                <a:srgbClr val="666666"/>
              </a:buClr>
              <a:buSzPts val="3200"/>
              <a:buFont typeface="Tahoma"/>
              <a:buNone/>
            </a:pPr>
            <a:br>
              <a:rPr b="1" lang="ar-SA" sz="3200">
                <a:solidFill>
                  <a:srgbClr val="666666"/>
                </a:solidFill>
                <a:latin typeface="Tahoma"/>
                <a:ea typeface="Tahoma"/>
                <a:cs typeface="Tahoma"/>
                <a:sym typeface="Tahoma"/>
              </a:rPr>
            </a:br>
            <a:r>
              <a:rPr b="1" lang="ar-SA" sz="3200">
                <a:solidFill>
                  <a:srgbClr val="666666"/>
                </a:solidFill>
                <a:latin typeface="Tahoma"/>
                <a:ea typeface="Tahoma"/>
                <a:cs typeface="Tahoma"/>
                <a:sym typeface="Tahoma"/>
              </a:rPr>
              <a:t>-- الإختبار النهائي من </a:t>
            </a:r>
            <a:r>
              <a:rPr b="1" lang="ar-SA" sz="3200">
                <a:solidFill>
                  <a:srgbClr val="F27A1C"/>
                </a:solidFill>
                <a:latin typeface="Tahoma"/>
                <a:ea typeface="Tahoma"/>
                <a:cs typeface="Tahoma"/>
                <a:sym typeface="Tahoma"/>
              </a:rPr>
              <a:t>٢٠ درجة.</a:t>
            </a:r>
            <a:endParaRPr/>
          </a:p>
        </p:txBody>
      </p:sp>
      <p:pic>
        <p:nvPicPr>
          <p:cNvPr descr="Final Exam Soon, almost There, in Short Time - a Clock Symbolizes a  Reminder that Final Exam is Near, Will Happen and Finish Stock Illustration  - Illustration of english, icon: 164309070" id="528" name="Google Shape;528;p14"/>
          <p:cNvPicPr preferRelativeResize="0"/>
          <p:nvPr/>
        </p:nvPicPr>
        <p:blipFill rotWithShape="1">
          <a:blip r:embed="rId8">
            <a:alphaModFix/>
          </a:blip>
          <a:srcRect b="0" l="0" r="0" t="0"/>
          <a:stretch/>
        </p:blipFill>
        <p:spPr>
          <a:xfrm>
            <a:off x="591374" y="3750566"/>
            <a:ext cx="1656204" cy="1552691"/>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2" name="Shape 532"/>
        <p:cNvGrpSpPr/>
        <p:nvPr/>
      </p:nvGrpSpPr>
      <p:grpSpPr>
        <a:xfrm>
          <a:off x="0" y="0"/>
          <a:ext cx="0" cy="0"/>
          <a:chOff x="0" y="0"/>
          <a:chExt cx="0" cy="0"/>
        </a:xfrm>
      </p:grpSpPr>
      <p:pic>
        <p:nvPicPr>
          <p:cNvPr id="533" name="Google Shape;533;p15"/>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534" name="Google Shape;534;p15"/>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535" name="Google Shape;535;p1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36" name="Google Shape;536;p15"/>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537" name="Google Shape;537;p15"/>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538" name="Google Shape;538;p15"/>
          <p:cNvSpPr txBox="1"/>
          <p:nvPr/>
        </p:nvSpPr>
        <p:spPr>
          <a:xfrm>
            <a:off x="2650377" y="543490"/>
            <a:ext cx="3514104"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ar-SA" sz="3600">
                <a:solidFill>
                  <a:srgbClr val="FF9518"/>
                </a:solidFill>
                <a:latin typeface="Baumans"/>
                <a:ea typeface="Baumans"/>
                <a:cs typeface="Baumans"/>
                <a:sym typeface="Baumans"/>
              </a:rPr>
              <a:t>Orientation Day</a:t>
            </a:r>
            <a:endParaRPr/>
          </a:p>
        </p:txBody>
      </p:sp>
      <p:pic>
        <p:nvPicPr>
          <p:cNvPr id="539" name="Google Shape;539;p15"/>
          <p:cNvPicPr preferRelativeResize="0"/>
          <p:nvPr/>
        </p:nvPicPr>
        <p:blipFill rotWithShape="1">
          <a:blip r:embed="rId7">
            <a:alphaModFix/>
          </a:blip>
          <a:srcRect b="0" l="0" r="0" t="0"/>
          <a:stretch/>
        </p:blipFill>
        <p:spPr>
          <a:xfrm>
            <a:off x="1322742" y="1507348"/>
            <a:ext cx="9883720" cy="416888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3" name="Shape 543"/>
        <p:cNvGrpSpPr/>
        <p:nvPr/>
      </p:nvGrpSpPr>
      <p:grpSpPr>
        <a:xfrm>
          <a:off x="0" y="0"/>
          <a:ext cx="0" cy="0"/>
          <a:chOff x="0" y="0"/>
          <a:chExt cx="0" cy="0"/>
        </a:xfrm>
      </p:grpSpPr>
      <p:pic>
        <p:nvPicPr>
          <p:cNvPr id="544" name="Google Shape;544;p16"/>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545" name="Google Shape;545;p16"/>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546" name="Google Shape;546;p1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47" name="Google Shape;547;p16"/>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548" name="Google Shape;548;p16"/>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549" name="Google Shape;549;p16"/>
          <p:cNvSpPr txBox="1"/>
          <p:nvPr/>
        </p:nvSpPr>
        <p:spPr>
          <a:xfrm>
            <a:off x="2650377" y="543490"/>
            <a:ext cx="3514104"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ar-SA" sz="3600">
                <a:solidFill>
                  <a:srgbClr val="FF9518"/>
                </a:solidFill>
                <a:latin typeface="Baumans"/>
                <a:ea typeface="Baumans"/>
                <a:cs typeface="Baumans"/>
                <a:sym typeface="Baumans"/>
              </a:rPr>
              <a:t>Orientation Day</a:t>
            </a:r>
            <a:endParaRPr/>
          </a:p>
        </p:txBody>
      </p:sp>
      <p:grpSp>
        <p:nvGrpSpPr>
          <p:cNvPr id="550" name="Google Shape;550;p16"/>
          <p:cNvGrpSpPr/>
          <p:nvPr/>
        </p:nvGrpSpPr>
        <p:grpSpPr>
          <a:xfrm>
            <a:off x="4182363" y="3819778"/>
            <a:ext cx="6054994" cy="2881423"/>
            <a:chOff x="4189650" y="2440275"/>
            <a:chExt cx="4195525" cy="2055425"/>
          </a:xfrm>
        </p:grpSpPr>
        <p:sp>
          <p:nvSpPr>
            <p:cNvPr id="551" name="Google Shape;551;p16"/>
            <p:cNvSpPr/>
            <p:nvPr/>
          </p:nvSpPr>
          <p:spPr>
            <a:xfrm>
              <a:off x="4189650" y="4130425"/>
              <a:ext cx="4195525" cy="365275"/>
            </a:xfrm>
            <a:custGeom>
              <a:rect b="b" l="l" r="r" t="t"/>
              <a:pathLst>
                <a:path extrusionOk="0" h="14611" w="167821">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rgbClr val="666666"/>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sp>
          <p:nvSpPr>
            <p:cNvPr id="552" name="Google Shape;552;p16"/>
            <p:cNvSpPr/>
            <p:nvPr/>
          </p:nvSpPr>
          <p:spPr>
            <a:xfrm>
              <a:off x="5619000" y="3139700"/>
              <a:ext cx="117625" cy="144300"/>
            </a:xfrm>
            <a:custGeom>
              <a:rect b="b" l="l" r="r" t="t"/>
              <a:pathLst>
                <a:path extrusionOk="0" h="5772" w="4705">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53" name="Google Shape;553;p16"/>
            <p:cNvSpPr/>
            <p:nvPr/>
          </p:nvSpPr>
          <p:spPr>
            <a:xfrm>
              <a:off x="5515600" y="2769450"/>
              <a:ext cx="120100" cy="133000"/>
            </a:xfrm>
            <a:custGeom>
              <a:rect b="b" l="l" r="r" t="t"/>
              <a:pathLst>
                <a:path extrusionOk="0" h="5320" w="4804">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54" name="Google Shape;554;p16"/>
            <p:cNvSpPr/>
            <p:nvPr/>
          </p:nvSpPr>
          <p:spPr>
            <a:xfrm>
              <a:off x="6028475" y="3170575"/>
              <a:ext cx="75075" cy="90900"/>
            </a:xfrm>
            <a:custGeom>
              <a:rect b="b" l="l" r="r" t="t"/>
              <a:pathLst>
                <a:path extrusionOk="0" h="3636" w="3003">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55" name="Google Shape;555;p16"/>
            <p:cNvSpPr/>
            <p:nvPr/>
          </p:nvSpPr>
          <p:spPr>
            <a:xfrm>
              <a:off x="6304500" y="3626725"/>
              <a:ext cx="88425" cy="103425"/>
            </a:xfrm>
            <a:custGeom>
              <a:rect b="b" l="l" r="r" t="t"/>
              <a:pathLst>
                <a:path extrusionOk="0" h="4137" w="3537">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56" name="Google Shape;556;p16"/>
            <p:cNvSpPr/>
            <p:nvPr/>
          </p:nvSpPr>
          <p:spPr>
            <a:xfrm>
              <a:off x="6840700" y="3392400"/>
              <a:ext cx="90925" cy="111750"/>
            </a:xfrm>
            <a:custGeom>
              <a:rect b="b" l="l" r="r" t="t"/>
              <a:pathLst>
                <a:path extrusionOk="0" h="4470" w="3637">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57" name="Google Shape;557;p16"/>
            <p:cNvSpPr/>
            <p:nvPr/>
          </p:nvSpPr>
          <p:spPr>
            <a:xfrm>
              <a:off x="6178575" y="2993775"/>
              <a:ext cx="25" cy="25"/>
            </a:xfrm>
            <a:custGeom>
              <a:rect b="b" l="l" r="r" t="t"/>
              <a:pathLst>
                <a:path extrusionOk="0" h="1" w="1">
                  <a:moveTo>
                    <a:pt x="0" y="0"/>
                  </a:moveTo>
                  <a:lnTo>
                    <a:pt x="0" y="0"/>
                  </a:lnTo>
                  <a:lnTo>
                    <a:pt x="0" y="0"/>
                  </a:lnTo>
                  <a:close/>
                </a:path>
              </a:pathLst>
            </a:custGeom>
            <a:solidFill>
              <a:srgbClr val="CCD7F3"/>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58" name="Google Shape;558;p16"/>
            <p:cNvSpPr/>
            <p:nvPr/>
          </p:nvSpPr>
          <p:spPr>
            <a:xfrm>
              <a:off x="6226950" y="3639225"/>
              <a:ext cx="110925" cy="147625"/>
            </a:xfrm>
            <a:custGeom>
              <a:rect b="b" l="l" r="r" t="t"/>
              <a:pathLst>
                <a:path extrusionOk="0" h="5905" w="4437">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59" name="Google Shape;559;p16"/>
            <p:cNvSpPr/>
            <p:nvPr/>
          </p:nvSpPr>
          <p:spPr>
            <a:xfrm>
              <a:off x="6407075" y="3825950"/>
              <a:ext cx="1752925" cy="415425"/>
            </a:xfrm>
            <a:custGeom>
              <a:rect b="b" l="l" r="r" t="t"/>
              <a:pathLst>
                <a:path extrusionOk="0" h="16617" w="70117">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60" name="Google Shape;560;p16"/>
            <p:cNvSpPr/>
            <p:nvPr/>
          </p:nvSpPr>
          <p:spPr>
            <a:xfrm>
              <a:off x="4501550" y="3782850"/>
              <a:ext cx="1831325" cy="458825"/>
            </a:xfrm>
            <a:custGeom>
              <a:rect b="b" l="l" r="r" t="t"/>
              <a:pathLst>
                <a:path extrusionOk="0" h="18353" w="73253">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61" name="Google Shape;561;p16"/>
            <p:cNvSpPr/>
            <p:nvPr/>
          </p:nvSpPr>
          <p:spPr>
            <a:xfrm>
              <a:off x="7130925" y="3020450"/>
              <a:ext cx="502050" cy="271450"/>
            </a:xfrm>
            <a:custGeom>
              <a:rect b="b" l="l" r="r" t="t"/>
              <a:pathLst>
                <a:path extrusionOk="0" h="10858" w="20082">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62" name="Google Shape;562;p16"/>
            <p:cNvSpPr/>
            <p:nvPr/>
          </p:nvSpPr>
          <p:spPr>
            <a:xfrm>
              <a:off x="7100900" y="3268125"/>
              <a:ext cx="52550" cy="37550"/>
            </a:xfrm>
            <a:custGeom>
              <a:rect b="b" l="l" r="r" t="t"/>
              <a:pathLst>
                <a:path extrusionOk="0" h="1502" w="2102">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63" name="Google Shape;563;p16"/>
            <p:cNvSpPr/>
            <p:nvPr/>
          </p:nvSpPr>
          <p:spPr>
            <a:xfrm>
              <a:off x="6521325" y="4225350"/>
              <a:ext cx="1676225" cy="76500"/>
            </a:xfrm>
            <a:custGeom>
              <a:rect b="b" l="l" r="r" t="t"/>
              <a:pathLst>
                <a:path extrusionOk="0" h="3060" w="67049">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rgbClr val="999999"/>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sp>
          <p:nvSpPr>
            <p:cNvPr id="564" name="Google Shape;564;p16"/>
            <p:cNvSpPr/>
            <p:nvPr/>
          </p:nvSpPr>
          <p:spPr>
            <a:xfrm>
              <a:off x="4464025" y="4225475"/>
              <a:ext cx="1682875" cy="79250"/>
            </a:xfrm>
            <a:custGeom>
              <a:rect b="b" l="l" r="r" t="t"/>
              <a:pathLst>
                <a:path extrusionOk="0" h="3170" w="67315">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rgbClr val="999999"/>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rgbClr val="666666"/>
                </a:solidFill>
                <a:latin typeface="Calibri"/>
                <a:ea typeface="Calibri"/>
                <a:cs typeface="Calibri"/>
                <a:sym typeface="Calibri"/>
              </a:endParaRPr>
            </a:p>
          </p:txBody>
        </p:sp>
        <p:sp>
          <p:nvSpPr>
            <p:cNvPr id="565" name="Google Shape;565;p16"/>
            <p:cNvSpPr/>
            <p:nvPr/>
          </p:nvSpPr>
          <p:spPr>
            <a:xfrm>
              <a:off x="6086850" y="4076200"/>
              <a:ext cx="473675" cy="203425"/>
            </a:xfrm>
            <a:custGeom>
              <a:rect b="b" l="l" r="r" t="t"/>
              <a:pathLst>
                <a:path extrusionOk="0" h="8137" w="18947">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66" name="Google Shape;566;p16"/>
            <p:cNvSpPr/>
            <p:nvPr/>
          </p:nvSpPr>
          <p:spPr>
            <a:xfrm>
              <a:off x="6979150" y="3826875"/>
              <a:ext cx="98425" cy="5025"/>
            </a:xfrm>
            <a:custGeom>
              <a:rect b="b" l="l" r="r" t="t"/>
              <a:pathLst>
                <a:path extrusionOk="0" h="201" w="3937">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67" name="Google Shape;567;p16"/>
            <p:cNvSpPr/>
            <p:nvPr/>
          </p:nvSpPr>
          <p:spPr>
            <a:xfrm>
              <a:off x="5780800" y="3867675"/>
              <a:ext cx="252700" cy="322800"/>
            </a:xfrm>
            <a:custGeom>
              <a:rect b="b" l="l" r="r" t="t"/>
              <a:pathLst>
                <a:path extrusionOk="0" h="12912" w="10108">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68" name="Google Shape;568;p16"/>
            <p:cNvSpPr/>
            <p:nvPr/>
          </p:nvSpPr>
          <p:spPr>
            <a:xfrm>
              <a:off x="6040975" y="4100925"/>
              <a:ext cx="561250" cy="235500"/>
            </a:xfrm>
            <a:custGeom>
              <a:rect b="b" l="l" r="r" t="t"/>
              <a:pathLst>
                <a:path extrusionOk="0" h="9420" w="2245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rgbClr val="999999"/>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sp>
          <p:nvSpPr>
            <p:cNvPr id="569" name="Google Shape;569;p16"/>
            <p:cNvSpPr/>
            <p:nvPr/>
          </p:nvSpPr>
          <p:spPr>
            <a:xfrm>
              <a:off x="6597200" y="4183575"/>
              <a:ext cx="974050" cy="50725"/>
            </a:xfrm>
            <a:custGeom>
              <a:rect b="b" l="l" r="r" t="t"/>
              <a:pathLst>
                <a:path extrusionOk="0" h="2029" w="38962">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sp>
          <p:nvSpPr>
            <p:cNvPr id="570" name="Google Shape;570;p16"/>
            <p:cNvSpPr/>
            <p:nvPr/>
          </p:nvSpPr>
          <p:spPr>
            <a:xfrm>
              <a:off x="4926850" y="4182950"/>
              <a:ext cx="1151675" cy="51350"/>
            </a:xfrm>
            <a:custGeom>
              <a:rect b="b" l="l" r="r" t="t"/>
              <a:pathLst>
                <a:path extrusionOk="0" h="2054" w="46067">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71" name="Google Shape;571;p16"/>
            <p:cNvSpPr/>
            <p:nvPr/>
          </p:nvSpPr>
          <p:spPr>
            <a:xfrm>
              <a:off x="5789125" y="3848550"/>
              <a:ext cx="254375" cy="58400"/>
            </a:xfrm>
            <a:custGeom>
              <a:rect b="b" l="l" r="r" t="t"/>
              <a:pathLst>
                <a:path extrusionOk="0" h="2336" w="10175">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72" name="Google Shape;572;p16"/>
            <p:cNvSpPr/>
            <p:nvPr/>
          </p:nvSpPr>
          <p:spPr>
            <a:xfrm>
              <a:off x="6568850" y="3883300"/>
              <a:ext cx="1288450" cy="137775"/>
            </a:xfrm>
            <a:custGeom>
              <a:rect b="b" l="l" r="r" t="t"/>
              <a:pathLst>
                <a:path extrusionOk="0" h="5511" w="51538">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73" name="Google Shape;573;p16"/>
            <p:cNvSpPr/>
            <p:nvPr/>
          </p:nvSpPr>
          <p:spPr>
            <a:xfrm>
              <a:off x="6568025" y="3982950"/>
              <a:ext cx="803925" cy="105800"/>
            </a:xfrm>
            <a:custGeom>
              <a:rect b="b" l="l" r="r" t="t"/>
              <a:pathLst>
                <a:path extrusionOk="0" h="4232" w="32157">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74" name="Google Shape;574;p16"/>
            <p:cNvSpPr/>
            <p:nvPr/>
          </p:nvSpPr>
          <p:spPr>
            <a:xfrm>
              <a:off x="6658075" y="4079275"/>
              <a:ext cx="633825" cy="61175"/>
            </a:xfrm>
            <a:custGeom>
              <a:rect b="b" l="l" r="r" t="t"/>
              <a:pathLst>
                <a:path extrusionOk="0" h="2447" w="25353">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75" name="Google Shape;575;p16"/>
            <p:cNvSpPr/>
            <p:nvPr/>
          </p:nvSpPr>
          <p:spPr>
            <a:xfrm>
              <a:off x="4968550" y="3846625"/>
              <a:ext cx="867300" cy="134550"/>
            </a:xfrm>
            <a:custGeom>
              <a:rect b="b" l="l" r="r" t="t"/>
              <a:pathLst>
                <a:path extrusionOk="0" h="5382" w="34692">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76" name="Google Shape;576;p16"/>
            <p:cNvSpPr/>
            <p:nvPr/>
          </p:nvSpPr>
          <p:spPr>
            <a:xfrm>
              <a:off x="5132000" y="4031975"/>
              <a:ext cx="656850" cy="60100"/>
            </a:xfrm>
            <a:custGeom>
              <a:rect b="b" l="l" r="r" t="t"/>
              <a:pathLst>
                <a:path extrusionOk="0" h="2404" w="26274">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77" name="Google Shape;577;p16"/>
            <p:cNvSpPr/>
            <p:nvPr/>
          </p:nvSpPr>
          <p:spPr>
            <a:xfrm>
              <a:off x="5222050" y="4120775"/>
              <a:ext cx="567100" cy="37175"/>
            </a:xfrm>
            <a:custGeom>
              <a:rect b="b" l="l" r="r" t="t"/>
              <a:pathLst>
                <a:path extrusionOk="0" h="1487" w="22684">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78" name="Google Shape;578;p16"/>
            <p:cNvSpPr/>
            <p:nvPr/>
          </p:nvSpPr>
          <p:spPr>
            <a:xfrm>
              <a:off x="5318800" y="3954400"/>
              <a:ext cx="466175" cy="41775"/>
            </a:xfrm>
            <a:custGeom>
              <a:rect b="b" l="l" r="r" t="t"/>
              <a:pathLst>
                <a:path extrusionOk="0" h="1671" w="18647">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79" name="Google Shape;579;p16"/>
            <p:cNvSpPr/>
            <p:nvPr/>
          </p:nvSpPr>
          <p:spPr>
            <a:xfrm>
              <a:off x="6031800" y="3884400"/>
              <a:ext cx="217675" cy="149300"/>
            </a:xfrm>
            <a:custGeom>
              <a:rect b="b" l="l" r="r" t="t"/>
              <a:pathLst>
                <a:path extrusionOk="0" h="5972" w="8707">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80" name="Google Shape;580;p16"/>
            <p:cNvSpPr/>
            <p:nvPr/>
          </p:nvSpPr>
          <p:spPr>
            <a:xfrm>
              <a:off x="5845000" y="4127100"/>
              <a:ext cx="140125" cy="31700"/>
            </a:xfrm>
            <a:custGeom>
              <a:rect b="b" l="l" r="r" t="t"/>
              <a:pathLst>
                <a:path extrusionOk="0" h="1268" w="5605">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81" name="Google Shape;581;p16"/>
            <p:cNvSpPr/>
            <p:nvPr/>
          </p:nvSpPr>
          <p:spPr>
            <a:xfrm>
              <a:off x="5542275" y="2440275"/>
              <a:ext cx="2090700" cy="1606775"/>
            </a:xfrm>
            <a:custGeom>
              <a:rect b="b" l="l" r="r" t="t"/>
              <a:pathLst>
                <a:path extrusionOk="0" h="64271" w="83628">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82" name="Google Shape;582;p16"/>
            <p:cNvSpPr/>
            <p:nvPr/>
          </p:nvSpPr>
          <p:spPr>
            <a:xfrm>
              <a:off x="4916850" y="3048800"/>
              <a:ext cx="1384325" cy="812575"/>
            </a:xfrm>
            <a:custGeom>
              <a:rect b="b" l="l" r="r" t="t"/>
              <a:pathLst>
                <a:path extrusionOk="0" h="32503" w="55373">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83" name="Google Shape;583;p16"/>
            <p:cNvSpPr/>
            <p:nvPr/>
          </p:nvSpPr>
          <p:spPr>
            <a:xfrm>
              <a:off x="4636650" y="3556550"/>
              <a:ext cx="1722075" cy="527425"/>
            </a:xfrm>
            <a:custGeom>
              <a:rect b="b" l="l" r="r" t="t"/>
              <a:pathLst>
                <a:path extrusionOk="0" h="21097" w="68883">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84" name="Google Shape;584;p16"/>
            <p:cNvSpPr/>
            <p:nvPr/>
          </p:nvSpPr>
          <p:spPr>
            <a:xfrm>
              <a:off x="5317950" y="2758600"/>
              <a:ext cx="1082475" cy="1322650"/>
            </a:xfrm>
            <a:custGeom>
              <a:rect b="b" l="l" r="r" t="t"/>
              <a:pathLst>
                <a:path extrusionOk="0" h="52906" w="43299">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85" name="Google Shape;585;p16"/>
            <p:cNvSpPr/>
            <p:nvPr/>
          </p:nvSpPr>
          <p:spPr>
            <a:xfrm>
              <a:off x="6401225" y="3495475"/>
              <a:ext cx="1623700" cy="595800"/>
            </a:xfrm>
            <a:custGeom>
              <a:rect b="b" l="l" r="r" t="t"/>
              <a:pathLst>
                <a:path extrusionOk="0" h="23832" w="64948">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86" name="Google Shape;586;p16"/>
            <p:cNvSpPr/>
            <p:nvPr/>
          </p:nvSpPr>
          <p:spPr>
            <a:xfrm>
              <a:off x="5859175" y="4099775"/>
              <a:ext cx="103425" cy="42225"/>
            </a:xfrm>
            <a:custGeom>
              <a:rect b="b" l="l" r="r" t="t"/>
              <a:pathLst>
                <a:path extrusionOk="0" h="1689" w="4137">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87" name="Google Shape;587;p16"/>
            <p:cNvSpPr/>
            <p:nvPr/>
          </p:nvSpPr>
          <p:spPr>
            <a:xfrm>
              <a:off x="4913500" y="2945400"/>
              <a:ext cx="1508600" cy="1140000"/>
            </a:xfrm>
            <a:custGeom>
              <a:rect b="b" l="l" r="r" t="t"/>
              <a:pathLst>
                <a:path extrusionOk="0" h="45600" w="60344">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88" name="Google Shape;588;p16"/>
            <p:cNvSpPr/>
            <p:nvPr/>
          </p:nvSpPr>
          <p:spPr>
            <a:xfrm>
              <a:off x="5538200" y="2705250"/>
              <a:ext cx="1562725" cy="1385775"/>
            </a:xfrm>
            <a:custGeom>
              <a:rect b="b" l="l" r="r" t="t"/>
              <a:pathLst>
                <a:path extrusionOk="0" h="55431" w="62509">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grpSp>
      <p:sp>
        <p:nvSpPr>
          <p:cNvPr id="589" name="Google Shape;589;p16"/>
          <p:cNvSpPr txBox="1"/>
          <p:nvPr/>
        </p:nvSpPr>
        <p:spPr>
          <a:xfrm>
            <a:off x="1448145" y="1848785"/>
            <a:ext cx="9014983" cy="2542884"/>
          </a:xfrm>
          <a:prstGeom prst="rect">
            <a:avLst/>
          </a:prstGeom>
          <a:noFill/>
          <a:ln>
            <a:noFill/>
          </a:ln>
        </p:spPr>
        <p:txBody>
          <a:bodyPr anchorCtr="0" anchor="ctr" bIns="91425" lIns="91425" spcFirstLastPara="1" rIns="91425" wrap="square" tIns="91425">
            <a:noAutofit/>
          </a:bodyPr>
          <a:lstStyle/>
          <a:p>
            <a:pPr indent="0" lvl="0" marL="0" marR="0" rtl="1" algn="ctr">
              <a:lnSpc>
                <a:spcPct val="90000"/>
              </a:lnSpc>
              <a:spcBef>
                <a:spcPts val="0"/>
              </a:spcBef>
              <a:spcAft>
                <a:spcPts val="0"/>
              </a:spcAft>
              <a:buClr>
                <a:srgbClr val="666666"/>
              </a:buClr>
              <a:buSzPts val="3600"/>
              <a:buFont typeface="Tahoma"/>
              <a:buNone/>
            </a:pPr>
            <a:r>
              <a:rPr b="1" lang="ar-SA" sz="3600">
                <a:solidFill>
                  <a:srgbClr val="666666"/>
                </a:solidFill>
                <a:latin typeface="Tahoma"/>
                <a:ea typeface="Tahoma"/>
                <a:cs typeface="Tahoma"/>
                <a:sym typeface="Tahoma"/>
              </a:rPr>
              <a:t>-- اللغة الأساسية في المحاضرات هي </a:t>
            </a:r>
            <a:r>
              <a:rPr b="1" lang="ar-SA" sz="3600">
                <a:solidFill>
                  <a:srgbClr val="24A9E1"/>
                </a:solidFill>
                <a:latin typeface="Tahoma"/>
                <a:ea typeface="Tahoma"/>
                <a:cs typeface="Tahoma"/>
                <a:sym typeface="Tahoma"/>
              </a:rPr>
              <a:t>اللغة الإنجليزية </a:t>
            </a:r>
            <a:br>
              <a:rPr b="1" lang="ar-SA" sz="3600">
                <a:solidFill>
                  <a:srgbClr val="666666"/>
                </a:solidFill>
                <a:latin typeface="Tahoma"/>
                <a:ea typeface="Tahoma"/>
                <a:cs typeface="Tahoma"/>
                <a:sym typeface="Tahoma"/>
              </a:rPr>
            </a:br>
            <a:r>
              <a:rPr b="1" lang="ar-SA" sz="3600">
                <a:solidFill>
                  <a:srgbClr val="666666"/>
                </a:solidFill>
                <a:latin typeface="Tahoma"/>
                <a:ea typeface="Tahoma"/>
                <a:cs typeface="Tahoma"/>
                <a:sym typeface="Tahoma"/>
              </a:rPr>
              <a:t>-- الاختبارات باللغة الإنجليزية مع وجود </a:t>
            </a:r>
            <a:r>
              <a:rPr b="1" lang="ar-SA" sz="3600">
                <a:solidFill>
                  <a:schemeClr val="accent2"/>
                </a:solidFill>
                <a:latin typeface="Tahoma"/>
                <a:ea typeface="Tahoma"/>
                <a:cs typeface="Tahoma"/>
                <a:sym typeface="Tahoma"/>
              </a:rPr>
              <a:t>ترجمة للسؤال.</a:t>
            </a:r>
            <a:endParaRPr/>
          </a:p>
        </p:txBody>
      </p:sp>
      <p:pic>
        <p:nvPicPr>
          <p:cNvPr descr="Language Clipart Translate Google - Skills Clipart Transparent, HD Png  Download - kindpng" id="590" name="Google Shape;590;p16"/>
          <p:cNvPicPr preferRelativeResize="0"/>
          <p:nvPr/>
        </p:nvPicPr>
        <p:blipFill rotWithShape="1">
          <a:blip r:embed="rId7">
            <a:alphaModFix/>
          </a:blip>
          <a:srcRect b="0" l="0" r="0" t="0"/>
          <a:stretch/>
        </p:blipFill>
        <p:spPr>
          <a:xfrm>
            <a:off x="9475525" y="117315"/>
            <a:ext cx="2668791" cy="1546994"/>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4" name="Shape 594"/>
        <p:cNvGrpSpPr/>
        <p:nvPr/>
      </p:nvGrpSpPr>
      <p:grpSpPr>
        <a:xfrm>
          <a:off x="0" y="0"/>
          <a:ext cx="0" cy="0"/>
          <a:chOff x="0" y="0"/>
          <a:chExt cx="0" cy="0"/>
        </a:xfrm>
      </p:grpSpPr>
      <p:grpSp>
        <p:nvGrpSpPr>
          <p:cNvPr id="595" name="Google Shape;595;p17"/>
          <p:cNvGrpSpPr/>
          <p:nvPr/>
        </p:nvGrpSpPr>
        <p:grpSpPr>
          <a:xfrm>
            <a:off x="972933" y="1379425"/>
            <a:ext cx="4454763" cy="4657743"/>
            <a:chOff x="729700" y="1034569"/>
            <a:chExt cx="3341072" cy="3493307"/>
          </a:xfrm>
        </p:grpSpPr>
        <p:sp>
          <p:nvSpPr>
            <p:cNvPr id="596" name="Google Shape;596;p17"/>
            <p:cNvSpPr/>
            <p:nvPr/>
          </p:nvSpPr>
          <p:spPr>
            <a:xfrm>
              <a:off x="729700" y="2722794"/>
              <a:ext cx="1692034" cy="1688745"/>
            </a:xfrm>
            <a:custGeom>
              <a:rect b="b" l="l" r="r" t="t"/>
              <a:pathLst>
                <a:path extrusionOk="0" h="25063" w="25242">
                  <a:moveTo>
                    <a:pt x="3741" y="0"/>
                  </a:moveTo>
                  <a:lnTo>
                    <a:pt x="2782" y="49"/>
                  </a:lnTo>
                  <a:lnTo>
                    <a:pt x="2131" y="244"/>
                  </a:lnTo>
                  <a:lnTo>
                    <a:pt x="1725" y="472"/>
                  </a:lnTo>
                  <a:lnTo>
                    <a:pt x="1367" y="765"/>
                  </a:lnTo>
                  <a:lnTo>
                    <a:pt x="1025" y="1139"/>
                  </a:lnTo>
                  <a:lnTo>
                    <a:pt x="602" y="1838"/>
                  </a:lnTo>
                  <a:lnTo>
                    <a:pt x="196" y="3090"/>
                  </a:lnTo>
                  <a:lnTo>
                    <a:pt x="82" y="3871"/>
                  </a:lnTo>
                  <a:lnTo>
                    <a:pt x="1" y="4668"/>
                  </a:lnTo>
                  <a:lnTo>
                    <a:pt x="49" y="6132"/>
                  </a:lnTo>
                  <a:lnTo>
                    <a:pt x="310" y="7465"/>
                  </a:lnTo>
                  <a:lnTo>
                    <a:pt x="749" y="8669"/>
                  </a:lnTo>
                  <a:lnTo>
                    <a:pt x="1367" y="9742"/>
                  </a:lnTo>
                  <a:lnTo>
                    <a:pt x="2082" y="10734"/>
                  </a:lnTo>
                  <a:lnTo>
                    <a:pt x="2912" y="11629"/>
                  </a:lnTo>
                  <a:lnTo>
                    <a:pt x="3790" y="12442"/>
                  </a:lnTo>
                  <a:lnTo>
                    <a:pt x="5156" y="13580"/>
                  </a:lnTo>
                  <a:lnTo>
                    <a:pt x="6880" y="14914"/>
                  </a:lnTo>
                  <a:lnTo>
                    <a:pt x="7954" y="15873"/>
                  </a:lnTo>
                  <a:lnTo>
                    <a:pt x="8523" y="16508"/>
                  </a:lnTo>
                  <a:lnTo>
                    <a:pt x="8929" y="17174"/>
                  </a:lnTo>
                  <a:lnTo>
                    <a:pt x="9141" y="17857"/>
                  </a:lnTo>
                  <a:lnTo>
                    <a:pt x="9157" y="18215"/>
                  </a:lnTo>
                  <a:lnTo>
                    <a:pt x="9108" y="18882"/>
                  </a:lnTo>
                  <a:lnTo>
                    <a:pt x="8864" y="19825"/>
                  </a:lnTo>
                  <a:lnTo>
                    <a:pt x="8474" y="20427"/>
                  </a:lnTo>
                  <a:lnTo>
                    <a:pt x="7986" y="20834"/>
                  </a:lnTo>
                  <a:lnTo>
                    <a:pt x="7498" y="21257"/>
                  </a:lnTo>
                  <a:lnTo>
                    <a:pt x="7027" y="21826"/>
                  </a:lnTo>
                  <a:lnTo>
                    <a:pt x="6669" y="22720"/>
                  </a:lnTo>
                  <a:lnTo>
                    <a:pt x="6457" y="24103"/>
                  </a:lnTo>
                  <a:lnTo>
                    <a:pt x="6457" y="25062"/>
                  </a:lnTo>
                  <a:lnTo>
                    <a:pt x="25095" y="25062"/>
                  </a:lnTo>
                  <a:lnTo>
                    <a:pt x="25144" y="24818"/>
                  </a:lnTo>
                  <a:lnTo>
                    <a:pt x="25242" y="23273"/>
                  </a:lnTo>
                  <a:lnTo>
                    <a:pt x="25209" y="21842"/>
                  </a:lnTo>
                  <a:lnTo>
                    <a:pt x="24949" y="20248"/>
                  </a:lnTo>
                  <a:lnTo>
                    <a:pt x="24575" y="19012"/>
                  </a:lnTo>
                  <a:lnTo>
                    <a:pt x="24217" y="18215"/>
                  </a:lnTo>
                  <a:lnTo>
                    <a:pt x="23745" y="17467"/>
                  </a:lnTo>
                  <a:lnTo>
                    <a:pt x="23160" y="16768"/>
                  </a:lnTo>
                  <a:lnTo>
                    <a:pt x="22461" y="16150"/>
                  </a:lnTo>
                  <a:lnTo>
                    <a:pt x="21615" y="15629"/>
                  </a:lnTo>
                  <a:lnTo>
                    <a:pt x="21143" y="15402"/>
                  </a:lnTo>
                  <a:lnTo>
                    <a:pt x="19354" y="14670"/>
                  </a:lnTo>
                  <a:lnTo>
                    <a:pt x="17728" y="13873"/>
                  </a:lnTo>
                  <a:lnTo>
                    <a:pt x="16996" y="13336"/>
                  </a:lnTo>
                  <a:lnTo>
                    <a:pt x="16427" y="12718"/>
                  </a:lnTo>
                  <a:lnTo>
                    <a:pt x="15939" y="11889"/>
                  </a:lnTo>
                  <a:lnTo>
                    <a:pt x="15044" y="10149"/>
                  </a:lnTo>
                  <a:lnTo>
                    <a:pt x="14101" y="8343"/>
                  </a:lnTo>
                  <a:lnTo>
                    <a:pt x="13825" y="7839"/>
                  </a:lnTo>
                  <a:lnTo>
                    <a:pt x="13142" y="6798"/>
                  </a:lnTo>
                  <a:lnTo>
                    <a:pt x="12312" y="5741"/>
                  </a:lnTo>
                  <a:lnTo>
                    <a:pt x="11385" y="4700"/>
                  </a:lnTo>
                  <a:lnTo>
                    <a:pt x="10361" y="3692"/>
                  </a:lnTo>
                  <a:lnTo>
                    <a:pt x="9271" y="2749"/>
                  </a:lnTo>
                  <a:lnTo>
                    <a:pt x="8149" y="1903"/>
                  </a:lnTo>
                  <a:lnTo>
                    <a:pt x="7010" y="1171"/>
                  </a:lnTo>
                  <a:lnTo>
                    <a:pt x="5888" y="602"/>
                  </a:lnTo>
                  <a:lnTo>
                    <a:pt x="4782" y="195"/>
                  </a:lnTo>
                  <a:lnTo>
                    <a:pt x="3741" y="0"/>
                  </a:lnTo>
                  <a:close/>
                </a:path>
              </a:pathLst>
            </a:custGeom>
            <a:solidFill>
              <a:schemeClr val="accent4"/>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597" name="Google Shape;597;p17"/>
            <p:cNvSpPr/>
            <p:nvPr/>
          </p:nvSpPr>
          <p:spPr>
            <a:xfrm>
              <a:off x="733267" y="4366188"/>
              <a:ext cx="3337505" cy="161688"/>
            </a:xfrm>
            <a:custGeom>
              <a:rect b="b" l="l" r="r" t="t"/>
              <a:pathLst>
                <a:path extrusionOk="0" h="3173" w="65835">
                  <a:moveTo>
                    <a:pt x="32918" y="1"/>
                  </a:moveTo>
                  <a:lnTo>
                    <a:pt x="26201" y="33"/>
                  </a:lnTo>
                  <a:lnTo>
                    <a:pt x="14393" y="261"/>
                  </a:lnTo>
                  <a:lnTo>
                    <a:pt x="7481" y="586"/>
                  </a:lnTo>
                  <a:lnTo>
                    <a:pt x="3936" y="830"/>
                  </a:lnTo>
                  <a:lnTo>
                    <a:pt x="1431" y="1123"/>
                  </a:lnTo>
                  <a:lnTo>
                    <a:pt x="358" y="1351"/>
                  </a:lnTo>
                  <a:lnTo>
                    <a:pt x="33" y="1497"/>
                  </a:lnTo>
                  <a:lnTo>
                    <a:pt x="0" y="1578"/>
                  </a:lnTo>
                  <a:lnTo>
                    <a:pt x="33" y="1676"/>
                  </a:lnTo>
                  <a:lnTo>
                    <a:pt x="358" y="1822"/>
                  </a:lnTo>
                  <a:lnTo>
                    <a:pt x="1431" y="2050"/>
                  </a:lnTo>
                  <a:lnTo>
                    <a:pt x="3936" y="2343"/>
                  </a:lnTo>
                  <a:lnTo>
                    <a:pt x="7481" y="2587"/>
                  </a:lnTo>
                  <a:lnTo>
                    <a:pt x="14393" y="2912"/>
                  </a:lnTo>
                  <a:lnTo>
                    <a:pt x="26201" y="3140"/>
                  </a:lnTo>
                  <a:lnTo>
                    <a:pt x="32918" y="3172"/>
                  </a:lnTo>
                  <a:lnTo>
                    <a:pt x="39634" y="3140"/>
                  </a:lnTo>
                  <a:lnTo>
                    <a:pt x="51442" y="2912"/>
                  </a:lnTo>
                  <a:lnTo>
                    <a:pt x="58354" y="2587"/>
                  </a:lnTo>
                  <a:lnTo>
                    <a:pt x="61899" y="2343"/>
                  </a:lnTo>
                  <a:lnTo>
                    <a:pt x="64404" y="2050"/>
                  </a:lnTo>
                  <a:lnTo>
                    <a:pt x="65477" y="1822"/>
                  </a:lnTo>
                  <a:lnTo>
                    <a:pt x="65802" y="1676"/>
                  </a:lnTo>
                  <a:lnTo>
                    <a:pt x="65835" y="1578"/>
                  </a:lnTo>
                  <a:lnTo>
                    <a:pt x="65802" y="1497"/>
                  </a:lnTo>
                  <a:lnTo>
                    <a:pt x="65477" y="1351"/>
                  </a:lnTo>
                  <a:lnTo>
                    <a:pt x="64404" y="1123"/>
                  </a:lnTo>
                  <a:lnTo>
                    <a:pt x="61899" y="830"/>
                  </a:lnTo>
                  <a:lnTo>
                    <a:pt x="58354" y="586"/>
                  </a:lnTo>
                  <a:lnTo>
                    <a:pt x="51442" y="261"/>
                  </a:lnTo>
                  <a:lnTo>
                    <a:pt x="39634" y="33"/>
                  </a:lnTo>
                  <a:lnTo>
                    <a:pt x="32918" y="1"/>
                  </a:lnTo>
                  <a:close/>
                </a:path>
              </a:pathLst>
            </a:custGeom>
            <a:solidFill>
              <a:schemeClr val="accent4"/>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598" name="Google Shape;598;p17"/>
            <p:cNvSpPr/>
            <p:nvPr/>
          </p:nvSpPr>
          <p:spPr>
            <a:xfrm>
              <a:off x="1960879" y="2651575"/>
              <a:ext cx="1623457" cy="1772760"/>
            </a:xfrm>
            <a:custGeom>
              <a:rect b="b" l="l" r="r" t="t"/>
              <a:pathLst>
                <a:path extrusionOk="0" h="34789" w="32024">
                  <a:moveTo>
                    <a:pt x="23973" y="1"/>
                  </a:moveTo>
                  <a:lnTo>
                    <a:pt x="23079" y="66"/>
                  </a:lnTo>
                  <a:lnTo>
                    <a:pt x="22184" y="212"/>
                  </a:lnTo>
                  <a:lnTo>
                    <a:pt x="21257" y="440"/>
                  </a:lnTo>
                  <a:lnTo>
                    <a:pt x="20314" y="765"/>
                  </a:lnTo>
                  <a:lnTo>
                    <a:pt x="18866" y="1399"/>
                  </a:lnTo>
                  <a:lnTo>
                    <a:pt x="16866" y="2586"/>
                  </a:lnTo>
                  <a:lnTo>
                    <a:pt x="14768" y="4180"/>
                  </a:lnTo>
                  <a:lnTo>
                    <a:pt x="13695" y="5140"/>
                  </a:lnTo>
                  <a:lnTo>
                    <a:pt x="13158" y="5660"/>
                  </a:lnTo>
                  <a:lnTo>
                    <a:pt x="12247" y="6782"/>
                  </a:lnTo>
                  <a:lnTo>
                    <a:pt x="11499" y="8019"/>
                  </a:lnTo>
                  <a:lnTo>
                    <a:pt x="10897" y="9320"/>
                  </a:lnTo>
                  <a:lnTo>
                    <a:pt x="10409" y="10702"/>
                  </a:lnTo>
                  <a:lnTo>
                    <a:pt x="10019" y="12101"/>
                  </a:lnTo>
                  <a:lnTo>
                    <a:pt x="9547" y="14231"/>
                  </a:lnTo>
                  <a:lnTo>
                    <a:pt x="9059" y="16996"/>
                  </a:lnTo>
                  <a:lnTo>
                    <a:pt x="8555" y="19517"/>
                  </a:lnTo>
                  <a:lnTo>
                    <a:pt x="8067" y="21094"/>
                  </a:lnTo>
                  <a:lnTo>
                    <a:pt x="7628" y="21989"/>
                  </a:lnTo>
                  <a:lnTo>
                    <a:pt x="7108" y="22721"/>
                  </a:lnTo>
                  <a:lnTo>
                    <a:pt x="6457" y="23257"/>
                  </a:lnTo>
                  <a:lnTo>
                    <a:pt x="6067" y="23436"/>
                  </a:lnTo>
                  <a:lnTo>
                    <a:pt x="5237" y="23794"/>
                  </a:lnTo>
                  <a:lnTo>
                    <a:pt x="3839" y="24591"/>
                  </a:lnTo>
                  <a:lnTo>
                    <a:pt x="2684" y="25437"/>
                  </a:lnTo>
                  <a:lnTo>
                    <a:pt x="1790" y="26331"/>
                  </a:lnTo>
                  <a:lnTo>
                    <a:pt x="1090" y="27258"/>
                  </a:lnTo>
                  <a:lnTo>
                    <a:pt x="602" y="28201"/>
                  </a:lnTo>
                  <a:lnTo>
                    <a:pt x="261" y="29145"/>
                  </a:lnTo>
                  <a:lnTo>
                    <a:pt x="82" y="30072"/>
                  </a:lnTo>
                  <a:lnTo>
                    <a:pt x="1" y="30966"/>
                  </a:lnTo>
                  <a:lnTo>
                    <a:pt x="33" y="31796"/>
                  </a:lnTo>
                  <a:lnTo>
                    <a:pt x="180" y="32918"/>
                  </a:lnTo>
                  <a:lnTo>
                    <a:pt x="667" y="34544"/>
                  </a:lnTo>
                  <a:lnTo>
                    <a:pt x="781" y="34788"/>
                  </a:lnTo>
                  <a:lnTo>
                    <a:pt x="23062" y="34788"/>
                  </a:lnTo>
                  <a:lnTo>
                    <a:pt x="23144" y="34593"/>
                  </a:lnTo>
                  <a:lnTo>
                    <a:pt x="23257" y="34121"/>
                  </a:lnTo>
                  <a:lnTo>
                    <a:pt x="23339" y="33292"/>
                  </a:lnTo>
                  <a:lnTo>
                    <a:pt x="23257" y="31975"/>
                  </a:lnTo>
                  <a:lnTo>
                    <a:pt x="23030" y="30511"/>
                  </a:lnTo>
                  <a:lnTo>
                    <a:pt x="22688" y="29015"/>
                  </a:lnTo>
                  <a:lnTo>
                    <a:pt x="22282" y="27551"/>
                  </a:lnTo>
                  <a:lnTo>
                    <a:pt x="21826" y="26234"/>
                  </a:lnTo>
                  <a:lnTo>
                    <a:pt x="21387" y="25176"/>
                  </a:lnTo>
                  <a:lnTo>
                    <a:pt x="21176" y="24770"/>
                  </a:lnTo>
                  <a:lnTo>
                    <a:pt x="20981" y="24396"/>
                  </a:lnTo>
                  <a:lnTo>
                    <a:pt x="20720" y="23583"/>
                  </a:lnTo>
                  <a:lnTo>
                    <a:pt x="20672" y="22672"/>
                  </a:lnTo>
                  <a:lnTo>
                    <a:pt x="20916" y="21680"/>
                  </a:lnTo>
                  <a:lnTo>
                    <a:pt x="21501" y="20606"/>
                  </a:lnTo>
                  <a:lnTo>
                    <a:pt x="22493" y="19435"/>
                  </a:lnTo>
                  <a:lnTo>
                    <a:pt x="23989" y="18199"/>
                  </a:lnTo>
                  <a:lnTo>
                    <a:pt x="26039" y="16866"/>
                  </a:lnTo>
                  <a:lnTo>
                    <a:pt x="27323" y="16167"/>
                  </a:lnTo>
                  <a:lnTo>
                    <a:pt x="27974" y="15809"/>
                  </a:lnTo>
                  <a:lnTo>
                    <a:pt x="29112" y="14979"/>
                  </a:lnTo>
                  <a:lnTo>
                    <a:pt x="30039" y="14036"/>
                  </a:lnTo>
                  <a:lnTo>
                    <a:pt x="30771" y="13028"/>
                  </a:lnTo>
                  <a:lnTo>
                    <a:pt x="31324" y="11938"/>
                  </a:lnTo>
                  <a:lnTo>
                    <a:pt x="31714" y="10800"/>
                  </a:lnTo>
                  <a:lnTo>
                    <a:pt x="31942" y="9645"/>
                  </a:lnTo>
                  <a:lnTo>
                    <a:pt x="32023" y="8490"/>
                  </a:lnTo>
                  <a:lnTo>
                    <a:pt x="31975" y="7335"/>
                  </a:lnTo>
                  <a:lnTo>
                    <a:pt x="31812" y="6213"/>
                  </a:lnTo>
                  <a:lnTo>
                    <a:pt x="31519" y="5140"/>
                  </a:lnTo>
                  <a:lnTo>
                    <a:pt x="31145" y="4148"/>
                  </a:lnTo>
                  <a:lnTo>
                    <a:pt x="30674" y="3237"/>
                  </a:lnTo>
                  <a:lnTo>
                    <a:pt x="30137" y="2440"/>
                  </a:lnTo>
                  <a:lnTo>
                    <a:pt x="29535" y="1773"/>
                  </a:lnTo>
                  <a:lnTo>
                    <a:pt x="28885" y="1253"/>
                  </a:lnTo>
                  <a:lnTo>
                    <a:pt x="28527" y="1074"/>
                  </a:lnTo>
                  <a:lnTo>
                    <a:pt x="27746" y="700"/>
                  </a:lnTo>
                  <a:lnTo>
                    <a:pt x="26526" y="293"/>
                  </a:lnTo>
                  <a:lnTo>
                    <a:pt x="25681" y="131"/>
                  </a:lnTo>
                  <a:lnTo>
                    <a:pt x="24835" y="17"/>
                  </a:lnTo>
                  <a:lnTo>
                    <a:pt x="23973" y="1"/>
                  </a:lnTo>
                  <a:close/>
                </a:path>
              </a:pathLst>
            </a:custGeom>
            <a:solidFill>
              <a:schemeClr val="accent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599" name="Google Shape;599;p17"/>
            <p:cNvSpPr/>
            <p:nvPr/>
          </p:nvSpPr>
          <p:spPr>
            <a:xfrm>
              <a:off x="2773020" y="3440516"/>
              <a:ext cx="1297657" cy="983785"/>
            </a:xfrm>
            <a:custGeom>
              <a:rect b="b" l="l" r="r" t="t"/>
              <a:pathLst>
                <a:path extrusionOk="0" h="19306" w="22737">
                  <a:moveTo>
                    <a:pt x="21257" y="0"/>
                  </a:moveTo>
                  <a:lnTo>
                    <a:pt x="20671" y="17"/>
                  </a:lnTo>
                  <a:lnTo>
                    <a:pt x="20004" y="163"/>
                  </a:lnTo>
                  <a:lnTo>
                    <a:pt x="19240" y="440"/>
                  </a:lnTo>
                  <a:lnTo>
                    <a:pt x="18410" y="846"/>
                  </a:lnTo>
                  <a:lnTo>
                    <a:pt x="17955" y="1123"/>
                  </a:lnTo>
                  <a:lnTo>
                    <a:pt x="17500" y="1399"/>
                  </a:lnTo>
                  <a:lnTo>
                    <a:pt x="16687" y="2033"/>
                  </a:lnTo>
                  <a:lnTo>
                    <a:pt x="15613" y="3058"/>
                  </a:lnTo>
                  <a:lnTo>
                    <a:pt x="14410" y="4587"/>
                  </a:lnTo>
                  <a:lnTo>
                    <a:pt x="13385" y="6148"/>
                  </a:lnTo>
                  <a:lnTo>
                    <a:pt x="12442" y="7644"/>
                  </a:lnTo>
                  <a:lnTo>
                    <a:pt x="11466" y="9010"/>
                  </a:lnTo>
                  <a:lnTo>
                    <a:pt x="10669" y="9840"/>
                  </a:lnTo>
                  <a:lnTo>
                    <a:pt x="10067" y="10295"/>
                  </a:lnTo>
                  <a:lnTo>
                    <a:pt x="9417" y="10669"/>
                  </a:lnTo>
                  <a:lnTo>
                    <a:pt x="8701" y="10930"/>
                  </a:lnTo>
                  <a:lnTo>
                    <a:pt x="8311" y="11011"/>
                  </a:lnTo>
                  <a:lnTo>
                    <a:pt x="7904" y="11076"/>
                  </a:lnTo>
                  <a:lnTo>
                    <a:pt x="7107" y="11369"/>
                  </a:lnTo>
                  <a:lnTo>
                    <a:pt x="6327" y="11775"/>
                  </a:lnTo>
                  <a:lnTo>
                    <a:pt x="5579" y="12296"/>
                  </a:lnTo>
                  <a:lnTo>
                    <a:pt x="4473" y="13239"/>
                  </a:lnTo>
                  <a:lnTo>
                    <a:pt x="3139" y="14670"/>
                  </a:lnTo>
                  <a:lnTo>
                    <a:pt x="1984" y="16166"/>
                  </a:lnTo>
                  <a:lnTo>
                    <a:pt x="1057" y="17532"/>
                  </a:lnTo>
                  <a:lnTo>
                    <a:pt x="130" y="19061"/>
                  </a:lnTo>
                  <a:lnTo>
                    <a:pt x="0" y="19305"/>
                  </a:lnTo>
                  <a:lnTo>
                    <a:pt x="12718" y="19305"/>
                  </a:lnTo>
                  <a:lnTo>
                    <a:pt x="12718" y="19208"/>
                  </a:lnTo>
                  <a:lnTo>
                    <a:pt x="12816" y="18248"/>
                  </a:lnTo>
                  <a:lnTo>
                    <a:pt x="13125" y="17061"/>
                  </a:lnTo>
                  <a:lnTo>
                    <a:pt x="13515" y="16118"/>
                  </a:lnTo>
                  <a:lnTo>
                    <a:pt x="14068" y="15109"/>
                  </a:lnTo>
                  <a:lnTo>
                    <a:pt x="14849" y="14036"/>
                  </a:lnTo>
                  <a:lnTo>
                    <a:pt x="15337" y="13499"/>
                  </a:lnTo>
                  <a:lnTo>
                    <a:pt x="15808" y="12979"/>
                  </a:lnTo>
                  <a:lnTo>
                    <a:pt x="16491" y="12084"/>
                  </a:lnTo>
                  <a:lnTo>
                    <a:pt x="17109" y="10897"/>
                  </a:lnTo>
                  <a:lnTo>
                    <a:pt x="17565" y="9726"/>
                  </a:lnTo>
                  <a:lnTo>
                    <a:pt x="18020" y="8832"/>
                  </a:lnTo>
                  <a:lnTo>
                    <a:pt x="18703" y="7791"/>
                  </a:lnTo>
                  <a:lnTo>
                    <a:pt x="19744" y="6522"/>
                  </a:lnTo>
                  <a:lnTo>
                    <a:pt x="20460" y="5758"/>
                  </a:lnTo>
                  <a:lnTo>
                    <a:pt x="20834" y="5367"/>
                  </a:lnTo>
                  <a:lnTo>
                    <a:pt x="21452" y="4619"/>
                  </a:lnTo>
                  <a:lnTo>
                    <a:pt x="21956" y="3887"/>
                  </a:lnTo>
                  <a:lnTo>
                    <a:pt x="22330" y="3188"/>
                  </a:lnTo>
                  <a:lnTo>
                    <a:pt x="22574" y="2538"/>
                  </a:lnTo>
                  <a:lnTo>
                    <a:pt x="22720" y="1952"/>
                  </a:lnTo>
                  <a:lnTo>
                    <a:pt x="22737" y="1415"/>
                  </a:lnTo>
                  <a:lnTo>
                    <a:pt x="22639" y="960"/>
                  </a:lnTo>
                  <a:lnTo>
                    <a:pt x="22444" y="586"/>
                  </a:lnTo>
                  <a:lnTo>
                    <a:pt x="22151" y="293"/>
                  </a:lnTo>
                  <a:lnTo>
                    <a:pt x="21761" y="98"/>
                  </a:lnTo>
                  <a:lnTo>
                    <a:pt x="21257" y="0"/>
                  </a:lnTo>
                  <a:close/>
                </a:path>
              </a:pathLst>
            </a:custGeom>
            <a:solidFill>
              <a:schemeClr val="accent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00" name="Google Shape;600;p17"/>
            <p:cNvSpPr/>
            <p:nvPr/>
          </p:nvSpPr>
          <p:spPr>
            <a:xfrm>
              <a:off x="2434110" y="3949369"/>
              <a:ext cx="653053" cy="474924"/>
            </a:xfrm>
            <a:custGeom>
              <a:rect b="b" l="l" r="r" t="t"/>
              <a:pathLst>
                <a:path extrusionOk="0" h="9320" w="12882">
                  <a:moveTo>
                    <a:pt x="12101" y="0"/>
                  </a:moveTo>
                  <a:lnTo>
                    <a:pt x="11190" y="98"/>
                  </a:lnTo>
                  <a:lnTo>
                    <a:pt x="10166" y="407"/>
                  </a:lnTo>
                  <a:lnTo>
                    <a:pt x="9434" y="765"/>
                  </a:lnTo>
                  <a:lnTo>
                    <a:pt x="8702" y="1301"/>
                  </a:lnTo>
                  <a:lnTo>
                    <a:pt x="8035" y="2033"/>
                  </a:lnTo>
                  <a:lnTo>
                    <a:pt x="7759" y="2505"/>
                  </a:lnTo>
                  <a:lnTo>
                    <a:pt x="7238" y="3416"/>
                  </a:lnTo>
                  <a:lnTo>
                    <a:pt x="6506" y="4782"/>
                  </a:lnTo>
                  <a:lnTo>
                    <a:pt x="6018" y="5432"/>
                  </a:lnTo>
                  <a:lnTo>
                    <a:pt x="5628" y="5741"/>
                  </a:lnTo>
                  <a:lnTo>
                    <a:pt x="5156" y="5953"/>
                  </a:lnTo>
                  <a:lnTo>
                    <a:pt x="4571" y="6067"/>
                  </a:lnTo>
                  <a:lnTo>
                    <a:pt x="4213" y="6083"/>
                  </a:lnTo>
                  <a:lnTo>
                    <a:pt x="3465" y="6132"/>
                  </a:lnTo>
                  <a:lnTo>
                    <a:pt x="2375" y="6392"/>
                  </a:lnTo>
                  <a:lnTo>
                    <a:pt x="1709" y="6652"/>
                  </a:lnTo>
                  <a:lnTo>
                    <a:pt x="1123" y="7026"/>
                  </a:lnTo>
                  <a:lnTo>
                    <a:pt x="635" y="7514"/>
                  </a:lnTo>
                  <a:lnTo>
                    <a:pt x="261" y="8132"/>
                  </a:lnTo>
                  <a:lnTo>
                    <a:pt x="50" y="8880"/>
                  </a:lnTo>
                  <a:lnTo>
                    <a:pt x="1" y="9319"/>
                  </a:lnTo>
                  <a:lnTo>
                    <a:pt x="6685" y="9319"/>
                  </a:lnTo>
                  <a:lnTo>
                    <a:pt x="7010" y="8717"/>
                  </a:lnTo>
                  <a:lnTo>
                    <a:pt x="8881" y="6018"/>
                  </a:lnTo>
                  <a:lnTo>
                    <a:pt x="9857" y="4798"/>
                  </a:lnTo>
                  <a:lnTo>
                    <a:pt x="10979" y="3562"/>
                  </a:lnTo>
                  <a:lnTo>
                    <a:pt x="12215" y="2407"/>
                  </a:lnTo>
                  <a:lnTo>
                    <a:pt x="12882" y="1887"/>
                  </a:lnTo>
                  <a:lnTo>
                    <a:pt x="12182" y="16"/>
                  </a:lnTo>
                  <a:lnTo>
                    <a:pt x="12101" y="0"/>
                  </a:lnTo>
                  <a:close/>
                </a:path>
              </a:pathLst>
            </a:custGeom>
            <a:solidFill>
              <a:schemeClr val="accent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01" name="Google Shape;601;p17"/>
            <p:cNvSpPr/>
            <p:nvPr/>
          </p:nvSpPr>
          <p:spPr>
            <a:xfrm>
              <a:off x="2188367" y="2044585"/>
              <a:ext cx="853579" cy="592263"/>
            </a:xfrm>
            <a:custGeom>
              <a:rect b="b" l="l" r="r" t="t"/>
              <a:pathLst>
                <a:path extrusionOk="0" h="26461" w="38136">
                  <a:moveTo>
                    <a:pt x="1" y="1"/>
                  </a:moveTo>
                  <a:lnTo>
                    <a:pt x="1" y="26460"/>
                  </a:lnTo>
                  <a:lnTo>
                    <a:pt x="38135" y="26460"/>
                  </a:lnTo>
                  <a:lnTo>
                    <a:pt x="38135" y="9664"/>
                  </a:lnTo>
                  <a:lnTo>
                    <a:pt x="38105" y="8658"/>
                  </a:lnTo>
                  <a:lnTo>
                    <a:pt x="37739" y="6768"/>
                  </a:lnTo>
                  <a:lnTo>
                    <a:pt x="37038" y="5061"/>
                  </a:lnTo>
                  <a:lnTo>
                    <a:pt x="36001" y="3506"/>
                  </a:lnTo>
                  <a:lnTo>
                    <a:pt x="34752" y="2196"/>
                  </a:lnTo>
                  <a:lnTo>
                    <a:pt x="33258" y="1159"/>
                  </a:lnTo>
                  <a:lnTo>
                    <a:pt x="31581" y="428"/>
                  </a:lnTo>
                  <a:lnTo>
                    <a:pt x="29752" y="31"/>
                  </a:lnTo>
                  <a:lnTo>
                    <a:pt x="28777" y="1"/>
                  </a:lnTo>
                  <a:close/>
                </a:path>
              </a:pathLst>
            </a:custGeom>
            <a:solidFill>
              <a:srgbClr val="F8AD3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02" name="Google Shape;602;p17"/>
            <p:cNvSpPr/>
            <p:nvPr/>
          </p:nvSpPr>
          <p:spPr>
            <a:xfrm>
              <a:off x="1933880" y="2044585"/>
              <a:ext cx="468063" cy="592263"/>
            </a:xfrm>
            <a:custGeom>
              <a:rect b="b" l="l" r="r" t="t"/>
              <a:pathLst>
                <a:path extrusionOk="0" h="26461" w="20912">
                  <a:moveTo>
                    <a:pt x="10456" y="1"/>
                  </a:moveTo>
                  <a:lnTo>
                    <a:pt x="9389" y="31"/>
                  </a:lnTo>
                  <a:lnTo>
                    <a:pt x="7347" y="428"/>
                  </a:lnTo>
                  <a:lnTo>
                    <a:pt x="5457" y="1159"/>
                  </a:lnTo>
                  <a:lnTo>
                    <a:pt x="3780" y="2196"/>
                  </a:lnTo>
                  <a:lnTo>
                    <a:pt x="2378" y="3506"/>
                  </a:lnTo>
                  <a:lnTo>
                    <a:pt x="1250" y="5061"/>
                  </a:lnTo>
                  <a:lnTo>
                    <a:pt x="458" y="6768"/>
                  </a:lnTo>
                  <a:lnTo>
                    <a:pt x="31" y="8658"/>
                  </a:lnTo>
                  <a:lnTo>
                    <a:pt x="0" y="9664"/>
                  </a:lnTo>
                  <a:lnTo>
                    <a:pt x="0" y="26460"/>
                  </a:lnTo>
                  <a:lnTo>
                    <a:pt x="20912" y="26460"/>
                  </a:lnTo>
                  <a:lnTo>
                    <a:pt x="20912" y="9664"/>
                  </a:lnTo>
                  <a:lnTo>
                    <a:pt x="20882" y="8658"/>
                  </a:lnTo>
                  <a:lnTo>
                    <a:pt x="20455" y="6768"/>
                  </a:lnTo>
                  <a:lnTo>
                    <a:pt x="19662" y="5061"/>
                  </a:lnTo>
                  <a:lnTo>
                    <a:pt x="18534" y="3506"/>
                  </a:lnTo>
                  <a:lnTo>
                    <a:pt x="17132" y="2196"/>
                  </a:lnTo>
                  <a:lnTo>
                    <a:pt x="15456" y="1159"/>
                  </a:lnTo>
                  <a:lnTo>
                    <a:pt x="13566" y="428"/>
                  </a:lnTo>
                  <a:lnTo>
                    <a:pt x="11523" y="31"/>
                  </a:lnTo>
                  <a:lnTo>
                    <a:pt x="10456" y="1"/>
                  </a:lnTo>
                  <a:close/>
                </a:path>
              </a:pathLst>
            </a:custGeom>
            <a:solidFill>
              <a:schemeClr val="dk1"/>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03" name="Google Shape;603;p17"/>
            <p:cNvSpPr/>
            <p:nvPr/>
          </p:nvSpPr>
          <p:spPr>
            <a:xfrm>
              <a:off x="2476986" y="2234275"/>
              <a:ext cx="53226" cy="53226"/>
            </a:xfrm>
            <a:custGeom>
              <a:rect b="b" l="l" r="r" t="t"/>
              <a:pathLst>
                <a:path extrusionOk="0" h="2378" w="2378">
                  <a:moveTo>
                    <a:pt x="945" y="0"/>
                  </a:moveTo>
                  <a:lnTo>
                    <a:pt x="518" y="183"/>
                  </a:lnTo>
                  <a:lnTo>
                    <a:pt x="183" y="518"/>
                  </a:lnTo>
                  <a:lnTo>
                    <a:pt x="0" y="945"/>
                  </a:lnTo>
                  <a:lnTo>
                    <a:pt x="0" y="1189"/>
                  </a:lnTo>
                  <a:lnTo>
                    <a:pt x="0" y="1433"/>
                  </a:lnTo>
                  <a:lnTo>
                    <a:pt x="183" y="1860"/>
                  </a:lnTo>
                  <a:lnTo>
                    <a:pt x="518" y="2164"/>
                  </a:lnTo>
                  <a:lnTo>
                    <a:pt x="945" y="2347"/>
                  </a:lnTo>
                  <a:lnTo>
                    <a:pt x="1189" y="2378"/>
                  </a:lnTo>
                  <a:lnTo>
                    <a:pt x="1433" y="2347"/>
                  </a:lnTo>
                  <a:lnTo>
                    <a:pt x="1860" y="2164"/>
                  </a:lnTo>
                  <a:lnTo>
                    <a:pt x="2164" y="1860"/>
                  </a:lnTo>
                  <a:lnTo>
                    <a:pt x="2347" y="1433"/>
                  </a:lnTo>
                  <a:lnTo>
                    <a:pt x="2378" y="1189"/>
                  </a:lnTo>
                  <a:lnTo>
                    <a:pt x="2347" y="945"/>
                  </a:lnTo>
                  <a:lnTo>
                    <a:pt x="2164" y="518"/>
                  </a:lnTo>
                  <a:lnTo>
                    <a:pt x="1860" y="183"/>
                  </a:lnTo>
                  <a:lnTo>
                    <a:pt x="1433" y="0"/>
                  </a:lnTo>
                  <a:close/>
                </a:path>
              </a:pathLst>
            </a:custGeom>
            <a:solidFill>
              <a:srgbClr val="212950"/>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04" name="Google Shape;604;p17"/>
            <p:cNvSpPr/>
            <p:nvPr/>
          </p:nvSpPr>
          <p:spPr>
            <a:xfrm>
              <a:off x="2491982" y="2249271"/>
              <a:ext cx="22539" cy="22539"/>
            </a:xfrm>
            <a:custGeom>
              <a:rect b="b" l="l" r="r" t="t"/>
              <a:pathLst>
                <a:path extrusionOk="0" h="1007" w="1007">
                  <a:moveTo>
                    <a:pt x="519" y="1"/>
                  </a:moveTo>
                  <a:lnTo>
                    <a:pt x="336" y="31"/>
                  </a:lnTo>
                  <a:lnTo>
                    <a:pt x="92" y="184"/>
                  </a:lnTo>
                  <a:lnTo>
                    <a:pt x="1" y="458"/>
                  </a:lnTo>
                  <a:lnTo>
                    <a:pt x="31" y="732"/>
                  </a:lnTo>
                  <a:lnTo>
                    <a:pt x="153" y="854"/>
                  </a:lnTo>
                  <a:lnTo>
                    <a:pt x="275" y="976"/>
                  </a:lnTo>
                  <a:lnTo>
                    <a:pt x="550" y="1007"/>
                  </a:lnTo>
                  <a:lnTo>
                    <a:pt x="824" y="915"/>
                  </a:lnTo>
                  <a:lnTo>
                    <a:pt x="1007" y="671"/>
                  </a:lnTo>
                  <a:lnTo>
                    <a:pt x="1007" y="519"/>
                  </a:lnTo>
                  <a:lnTo>
                    <a:pt x="976" y="306"/>
                  </a:lnTo>
                  <a:lnTo>
                    <a:pt x="702" y="31"/>
                  </a:lnTo>
                  <a:lnTo>
                    <a:pt x="519" y="1"/>
                  </a:lnTo>
                  <a:close/>
                </a:path>
              </a:pathLst>
            </a:custGeom>
            <a:solidFill>
              <a:srgbClr val="EA503F"/>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05" name="Google Shape;605;p17"/>
            <p:cNvSpPr/>
            <p:nvPr/>
          </p:nvSpPr>
          <p:spPr>
            <a:xfrm>
              <a:off x="2497443" y="1937464"/>
              <a:ext cx="51883" cy="309102"/>
            </a:xfrm>
            <a:custGeom>
              <a:rect b="b" l="l" r="r" t="t"/>
              <a:pathLst>
                <a:path extrusionOk="0" h="13810" w="2318">
                  <a:moveTo>
                    <a:pt x="1616" y="1"/>
                  </a:moveTo>
                  <a:lnTo>
                    <a:pt x="1" y="13718"/>
                  </a:lnTo>
                  <a:lnTo>
                    <a:pt x="732" y="13810"/>
                  </a:lnTo>
                  <a:lnTo>
                    <a:pt x="2317" y="92"/>
                  </a:lnTo>
                  <a:lnTo>
                    <a:pt x="1616" y="1"/>
                  </a:lnTo>
                  <a:close/>
                </a:path>
              </a:pathLst>
            </a:custGeom>
            <a:solidFill>
              <a:schemeClr val="dk1"/>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06" name="Google Shape;606;p17"/>
            <p:cNvSpPr/>
            <p:nvPr/>
          </p:nvSpPr>
          <p:spPr>
            <a:xfrm>
              <a:off x="2524727" y="1937464"/>
              <a:ext cx="94186" cy="76459"/>
            </a:xfrm>
            <a:custGeom>
              <a:rect b="b" l="l" r="r" t="t"/>
              <a:pathLst>
                <a:path extrusionOk="0" h="3416" w="4208">
                  <a:moveTo>
                    <a:pt x="397" y="1"/>
                  </a:moveTo>
                  <a:lnTo>
                    <a:pt x="1" y="3415"/>
                  </a:lnTo>
                  <a:lnTo>
                    <a:pt x="3689" y="2592"/>
                  </a:lnTo>
                  <a:lnTo>
                    <a:pt x="3354" y="1647"/>
                  </a:lnTo>
                  <a:lnTo>
                    <a:pt x="4208" y="458"/>
                  </a:lnTo>
                  <a:lnTo>
                    <a:pt x="397" y="1"/>
                  </a:lnTo>
                  <a:close/>
                </a:path>
              </a:pathLst>
            </a:custGeom>
            <a:solidFill>
              <a:srgbClr val="FFFFFF"/>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07" name="Google Shape;607;p17"/>
            <p:cNvSpPr/>
            <p:nvPr/>
          </p:nvSpPr>
          <p:spPr>
            <a:xfrm>
              <a:off x="2388956" y="2636819"/>
              <a:ext cx="652987" cy="19809"/>
            </a:xfrm>
            <a:custGeom>
              <a:rect b="b" l="l" r="r" t="t"/>
              <a:pathLst>
                <a:path extrusionOk="0" h="885" w="29174">
                  <a:moveTo>
                    <a:pt x="1" y="0"/>
                  </a:moveTo>
                  <a:lnTo>
                    <a:pt x="1" y="884"/>
                  </a:lnTo>
                  <a:lnTo>
                    <a:pt x="29173" y="884"/>
                  </a:lnTo>
                  <a:lnTo>
                    <a:pt x="29173" y="0"/>
                  </a:lnTo>
                  <a:close/>
                </a:path>
              </a:pathLst>
            </a:custGeom>
            <a:solidFill>
              <a:srgbClr val="DE8551"/>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08" name="Google Shape;608;p17"/>
            <p:cNvSpPr/>
            <p:nvPr/>
          </p:nvSpPr>
          <p:spPr>
            <a:xfrm>
              <a:off x="2541805" y="2636819"/>
              <a:ext cx="66879" cy="1876303"/>
            </a:xfrm>
            <a:custGeom>
              <a:rect b="b" l="l" r="r" t="t"/>
              <a:pathLst>
                <a:path extrusionOk="0" h="83829" w="2988">
                  <a:moveTo>
                    <a:pt x="0" y="0"/>
                  </a:moveTo>
                  <a:lnTo>
                    <a:pt x="0" y="83829"/>
                  </a:lnTo>
                  <a:lnTo>
                    <a:pt x="2987" y="83829"/>
                  </a:lnTo>
                  <a:lnTo>
                    <a:pt x="2987" y="0"/>
                  </a:lnTo>
                  <a:close/>
                </a:path>
              </a:pathLst>
            </a:custGeom>
            <a:solidFill>
              <a:srgbClr val="DE8551"/>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09" name="Google Shape;609;p17"/>
            <p:cNvSpPr/>
            <p:nvPr/>
          </p:nvSpPr>
          <p:spPr>
            <a:xfrm>
              <a:off x="2502233" y="2636819"/>
              <a:ext cx="39595" cy="1876303"/>
            </a:xfrm>
            <a:custGeom>
              <a:rect b="b" l="l" r="r" t="t"/>
              <a:pathLst>
                <a:path extrusionOk="0" h="83829" w="1769">
                  <a:moveTo>
                    <a:pt x="0" y="0"/>
                  </a:moveTo>
                  <a:lnTo>
                    <a:pt x="0" y="83829"/>
                  </a:lnTo>
                  <a:lnTo>
                    <a:pt x="1768" y="83829"/>
                  </a:lnTo>
                  <a:lnTo>
                    <a:pt x="1768" y="0"/>
                  </a:lnTo>
                  <a:close/>
                </a:path>
              </a:pathLst>
            </a:custGeom>
            <a:solidFill>
              <a:srgbClr val="C36543"/>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10" name="Google Shape;610;p17"/>
            <p:cNvSpPr/>
            <p:nvPr/>
          </p:nvSpPr>
          <p:spPr>
            <a:xfrm>
              <a:off x="2541805" y="2656605"/>
              <a:ext cx="66879" cy="67573"/>
            </a:xfrm>
            <a:custGeom>
              <a:rect b="b" l="l" r="r" t="t"/>
              <a:pathLst>
                <a:path extrusionOk="0" h="3019" w="2988">
                  <a:moveTo>
                    <a:pt x="0" y="0"/>
                  </a:moveTo>
                  <a:lnTo>
                    <a:pt x="0" y="1037"/>
                  </a:lnTo>
                  <a:lnTo>
                    <a:pt x="2987" y="3018"/>
                  </a:lnTo>
                  <a:lnTo>
                    <a:pt x="2987" y="0"/>
                  </a:lnTo>
                  <a:close/>
                </a:path>
              </a:pathLst>
            </a:custGeom>
            <a:solidFill>
              <a:srgbClr val="C36543"/>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11" name="Google Shape;611;p17"/>
            <p:cNvSpPr/>
            <p:nvPr/>
          </p:nvSpPr>
          <p:spPr>
            <a:xfrm>
              <a:off x="1947534" y="2058238"/>
              <a:ext cx="230629" cy="564957"/>
            </a:xfrm>
            <a:custGeom>
              <a:rect b="b" l="l" r="r" t="t"/>
              <a:pathLst>
                <a:path extrusionOk="0" h="25241" w="10304">
                  <a:moveTo>
                    <a:pt x="9846" y="0"/>
                  </a:moveTo>
                  <a:lnTo>
                    <a:pt x="8840" y="31"/>
                  </a:lnTo>
                  <a:lnTo>
                    <a:pt x="6920" y="397"/>
                  </a:lnTo>
                  <a:lnTo>
                    <a:pt x="5152" y="1098"/>
                  </a:lnTo>
                  <a:lnTo>
                    <a:pt x="3567" y="2104"/>
                  </a:lnTo>
                  <a:lnTo>
                    <a:pt x="2225" y="3354"/>
                  </a:lnTo>
                  <a:lnTo>
                    <a:pt x="1159" y="4817"/>
                  </a:lnTo>
                  <a:lnTo>
                    <a:pt x="427" y="6463"/>
                  </a:lnTo>
                  <a:lnTo>
                    <a:pt x="31" y="8261"/>
                  </a:lnTo>
                  <a:lnTo>
                    <a:pt x="0" y="9206"/>
                  </a:lnTo>
                  <a:lnTo>
                    <a:pt x="0" y="25241"/>
                  </a:lnTo>
                  <a:lnTo>
                    <a:pt x="884" y="25241"/>
                  </a:lnTo>
                  <a:lnTo>
                    <a:pt x="884" y="9206"/>
                  </a:lnTo>
                  <a:lnTo>
                    <a:pt x="915" y="8292"/>
                  </a:lnTo>
                  <a:lnTo>
                    <a:pt x="1311" y="6554"/>
                  </a:lnTo>
                  <a:lnTo>
                    <a:pt x="2012" y="4939"/>
                  </a:lnTo>
                  <a:lnTo>
                    <a:pt x="3018" y="3476"/>
                  </a:lnTo>
                  <a:lnTo>
                    <a:pt x="4298" y="2256"/>
                  </a:lnTo>
                  <a:lnTo>
                    <a:pt x="5792" y="1250"/>
                  </a:lnTo>
                  <a:lnTo>
                    <a:pt x="7469" y="519"/>
                  </a:lnTo>
                  <a:lnTo>
                    <a:pt x="9328" y="92"/>
                  </a:lnTo>
                  <a:lnTo>
                    <a:pt x="10304" y="31"/>
                  </a:lnTo>
                  <a:lnTo>
                    <a:pt x="10090" y="31"/>
                  </a:lnTo>
                  <a:lnTo>
                    <a:pt x="9846" y="0"/>
                  </a:lnTo>
                  <a:close/>
                </a:path>
              </a:pathLst>
            </a:custGeom>
            <a:solidFill>
              <a:srgbClr val="EA503F"/>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12" name="Google Shape;612;p17"/>
            <p:cNvSpPr/>
            <p:nvPr/>
          </p:nvSpPr>
          <p:spPr>
            <a:xfrm>
              <a:off x="1947534" y="2606782"/>
              <a:ext cx="441450" cy="555422"/>
            </a:xfrm>
            <a:custGeom>
              <a:rect b="b" l="l" r="r" t="t"/>
              <a:pathLst>
                <a:path extrusionOk="0" h="24815" w="19723">
                  <a:moveTo>
                    <a:pt x="0" y="1"/>
                  </a:moveTo>
                  <a:lnTo>
                    <a:pt x="0" y="15761"/>
                  </a:lnTo>
                  <a:lnTo>
                    <a:pt x="31" y="16675"/>
                  </a:lnTo>
                  <a:lnTo>
                    <a:pt x="427" y="18443"/>
                  </a:lnTo>
                  <a:lnTo>
                    <a:pt x="1159" y="20089"/>
                  </a:lnTo>
                  <a:lnTo>
                    <a:pt x="2225" y="21522"/>
                  </a:lnTo>
                  <a:lnTo>
                    <a:pt x="3567" y="22741"/>
                  </a:lnTo>
                  <a:lnTo>
                    <a:pt x="5152" y="23717"/>
                  </a:lnTo>
                  <a:lnTo>
                    <a:pt x="6920" y="24418"/>
                  </a:lnTo>
                  <a:lnTo>
                    <a:pt x="8840" y="24784"/>
                  </a:lnTo>
                  <a:lnTo>
                    <a:pt x="9846" y="24814"/>
                  </a:lnTo>
                  <a:lnTo>
                    <a:pt x="10852" y="24784"/>
                  </a:lnTo>
                  <a:lnTo>
                    <a:pt x="12773" y="24418"/>
                  </a:lnTo>
                  <a:lnTo>
                    <a:pt x="14541" y="23717"/>
                  </a:lnTo>
                  <a:lnTo>
                    <a:pt x="16126" y="22741"/>
                  </a:lnTo>
                  <a:lnTo>
                    <a:pt x="17467" y="21522"/>
                  </a:lnTo>
                  <a:lnTo>
                    <a:pt x="18534" y="20089"/>
                  </a:lnTo>
                  <a:lnTo>
                    <a:pt x="19266" y="18443"/>
                  </a:lnTo>
                  <a:lnTo>
                    <a:pt x="19662" y="16675"/>
                  </a:lnTo>
                  <a:lnTo>
                    <a:pt x="19723" y="15761"/>
                  </a:lnTo>
                  <a:lnTo>
                    <a:pt x="19723" y="1"/>
                  </a:lnTo>
                  <a:close/>
                </a:path>
              </a:pathLst>
            </a:custGeom>
            <a:solidFill>
              <a:srgbClr val="212950"/>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13" name="Google Shape;613;p17"/>
            <p:cNvSpPr/>
            <p:nvPr/>
          </p:nvSpPr>
          <p:spPr>
            <a:xfrm>
              <a:off x="1947534" y="2606782"/>
              <a:ext cx="441450" cy="512425"/>
            </a:xfrm>
            <a:custGeom>
              <a:rect b="b" l="l" r="r" t="t"/>
              <a:pathLst>
                <a:path extrusionOk="0" h="22894" w="19723">
                  <a:moveTo>
                    <a:pt x="0" y="1"/>
                  </a:moveTo>
                  <a:lnTo>
                    <a:pt x="0" y="15761"/>
                  </a:lnTo>
                  <a:lnTo>
                    <a:pt x="61" y="16828"/>
                  </a:lnTo>
                  <a:lnTo>
                    <a:pt x="579" y="18839"/>
                  </a:lnTo>
                  <a:lnTo>
                    <a:pt x="1555" y="20699"/>
                  </a:lnTo>
                  <a:lnTo>
                    <a:pt x="2957" y="22254"/>
                  </a:lnTo>
                  <a:lnTo>
                    <a:pt x="3811" y="22894"/>
                  </a:lnTo>
                  <a:lnTo>
                    <a:pt x="3902" y="21187"/>
                  </a:lnTo>
                  <a:lnTo>
                    <a:pt x="4359" y="18047"/>
                  </a:lnTo>
                  <a:lnTo>
                    <a:pt x="5060" y="15242"/>
                  </a:lnTo>
                  <a:lnTo>
                    <a:pt x="6036" y="12682"/>
                  </a:lnTo>
                  <a:lnTo>
                    <a:pt x="7164" y="10426"/>
                  </a:lnTo>
                  <a:lnTo>
                    <a:pt x="8444" y="8445"/>
                  </a:lnTo>
                  <a:lnTo>
                    <a:pt x="9846" y="6677"/>
                  </a:lnTo>
                  <a:lnTo>
                    <a:pt x="11279" y="5183"/>
                  </a:lnTo>
                  <a:lnTo>
                    <a:pt x="13474" y="3324"/>
                  </a:lnTo>
                  <a:lnTo>
                    <a:pt x="16187" y="1556"/>
                  </a:lnTo>
                  <a:lnTo>
                    <a:pt x="19235" y="123"/>
                  </a:lnTo>
                  <a:lnTo>
                    <a:pt x="19723" y="1"/>
                  </a:lnTo>
                  <a:close/>
                </a:path>
              </a:pathLst>
            </a:custGeom>
            <a:solidFill>
              <a:srgbClr val="171E3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14" name="Google Shape;614;p17"/>
            <p:cNvSpPr/>
            <p:nvPr/>
          </p:nvSpPr>
          <p:spPr>
            <a:xfrm>
              <a:off x="2174736" y="2606782"/>
              <a:ext cx="227205" cy="554728"/>
            </a:xfrm>
            <a:custGeom>
              <a:rect b="b" l="l" r="r" t="t"/>
              <a:pathLst>
                <a:path extrusionOk="0" h="24784" w="10151">
                  <a:moveTo>
                    <a:pt x="9572" y="1"/>
                  </a:moveTo>
                  <a:lnTo>
                    <a:pt x="9572" y="15761"/>
                  </a:lnTo>
                  <a:lnTo>
                    <a:pt x="9511" y="16675"/>
                  </a:lnTo>
                  <a:lnTo>
                    <a:pt x="9145" y="18413"/>
                  </a:lnTo>
                  <a:lnTo>
                    <a:pt x="8413" y="19998"/>
                  </a:lnTo>
                  <a:lnTo>
                    <a:pt x="7408" y="21431"/>
                  </a:lnTo>
                  <a:lnTo>
                    <a:pt x="6097" y="22650"/>
                  </a:lnTo>
                  <a:lnTo>
                    <a:pt x="4573" y="23625"/>
                  </a:lnTo>
                  <a:lnTo>
                    <a:pt x="2866" y="24326"/>
                  </a:lnTo>
                  <a:lnTo>
                    <a:pt x="976" y="24723"/>
                  </a:lnTo>
                  <a:lnTo>
                    <a:pt x="0" y="24784"/>
                  </a:lnTo>
                  <a:lnTo>
                    <a:pt x="305" y="24784"/>
                  </a:lnTo>
                  <a:lnTo>
                    <a:pt x="1311" y="24753"/>
                  </a:lnTo>
                  <a:lnTo>
                    <a:pt x="3231" y="24387"/>
                  </a:lnTo>
                  <a:lnTo>
                    <a:pt x="4999" y="23717"/>
                  </a:lnTo>
                  <a:lnTo>
                    <a:pt x="6584" y="22741"/>
                  </a:lnTo>
                  <a:lnTo>
                    <a:pt x="7926" y="21522"/>
                  </a:lnTo>
                  <a:lnTo>
                    <a:pt x="8993" y="20059"/>
                  </a:lnTo>
                  <a:lnTo>
                    <a:pt x="9724" y="18443"/>
                  </a:lnTo>
                  <a:lnTo>
                    <a:pt x="10121" y="16675"/>
                  </a:lnTo>
                  <a:lnTo>
                    <a:pt x="10151" y="15730"/>
                  </a:lnTo>
                  <a:lnTo>
                    <a:pt x="10151" y="1"/>
                  </a:lnTo>
                  <a:close/>
                </a:path>
              </a:pathLst>
            </a:custGeom>
            <a:solidFill>
              <a:srgbClr val="EA503F"/>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15" name="Google Shape;615;p17"/>
            <p:cNvSpPr/>
            <p:nvPr/>
          </p:nvSpPr>
          <p:spPr>
            <a:xfrm>
              <a:off x="1961858" y="2315455"/>
              <a:ext cx="426454" cy="283183"/>
            </a:xfrm>
            <a:custGeom>
              <a:rect b="b" l="l" r="r" t="t"/>
              <a:pathLst>
                <a:path extrusionOk="0" h="12652" w="19053">
                  <a:moveTo>
                    <a:pt x="0" y="1"/>
                  </a:moveTo>
                  <a:lnTo>
                    <a:pt x="0" y="12651"/>
                  </a:lnTo>
                  <a:lnTo>
                    <a:pt x="19052" y="12651"/>
                  </a:lnTo>
                  <a:lnTo>
                    <a:pt x="19052" y="1"/>
                  </a:lnTo>
                  <a:close/>
                </a:path>
              </a:pathLst>
            </a:custGeom>
            <a:solidFill>
              <a:srgbClr val="F2F2F2"/>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16" name="Google Shape;616;p17"/>
            <p:cNvSpPr/>
            <p:nvPr/>
          </p:nvSpPr>
          <p:spPr>
            <a:xfrm>
              <a:off x="1961858" y="2586997"/>
              <a:ext cx="268836" cy="4812"/>
            </a:xfrm>
            <a:custGeom>
              <a:rect b="b" l="l" r="r" t="t"/>
              <a:pathLst>
                <a:path extrusionOk="0" h="215" w="12011">
                  <a:moveTo>
                    <a:pt x="0" y="1"/>
                  </a:moveTo>
                  <a:lnTo>
                    <a:pt x="0" y="214"/>
                  </a:lnTo>
                  <a:lnTo>
                    <a:pt x="12011" y="214"/>
                  </a:lnTo>
                  <a:lnTo>
                    <a:pt x="12011" y="1"/>
                  </a:lnTo>
                  <a:close/>
                </a:path>
              </a:pathLst>
            </a:custGeom>
            <a:solidFill>
              <a:srgbClr val="DCDEE1"/>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17" name="Google Shape;617;p17"/>
            <p:cNvSpPr/>
            <p:nvPr/>
          </p:nvSpPr>
          <p:spPr>
            <a:xfrm>
              <a:off x="2230669" y="2315455"/>
              <a:ext cx="49823" cy="271567"/>
            </a:xfrm>
            <a:custGeom>
              <a:rect b="b" l="l" r="r" t="t"/>
              <a:pathLst>
                <a:path extrusionOk="0" h="12133" w="2226">
                  <a:moveTo>
                    <a:pt x="1" y="1"/>
                  </a:moveTo>
                  <a:lnTo>
                    <a:pt x="1" y="12133"/>
                  </a:lnTo>
                  <a:lnTo>
                    <a:pt x="336" y="11767"/>
                  </a:lnTo>
                  <a:lnTo>
                    <a:pt x="915" y="10395"/>
                  </a:lnTo>
                  <a:lnTo>
                    <a:pt x="1555" y="7591"/>
                  </a:lnTo>
                  <a:lnTo>
                    <a:pt x="2165" y="1311"/>
                  </a:lnTo>
                  <a:lnTo>
                    <a:pt x="2226" y="1"/>
                  </a:lnTo>
                  <a:close/>
                </a:path>
              </a:pathLst>
            </a:custGeom>
            <a:solidFill>
              <a:srgbClr val="DCDEE1"/>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18" name="Google Shape;618;p17"/>
            <p:cNvSpPr/>
            <p:nvPr/>
          </p:nvSpPr>
          <p:spPr>
            <a:xfrm>
              <a:off x="2356211" y="2315455"/>
              <a:ext cx="32097" cy="283183"/>
            </a:xfrm>
            <a:custGeom>
              <a:rect b="b" l="l" r="r" t="t"/>
              <a:pathLst>
                <a:path extrusionOk="0" h="12652" w="1434">
                  <a:moveTo>
                    <a:pt x="1007" y="1"/>
                  </a:moveTo>
                  <a:lnTo>
                    <a:pt x="1" y="12651"/>
                  </a:lnTo>
                  <a:lnTo>
                    <a:pt x="1433" y="12651"/>
                  </a:lnTo>
                  <a:lnTo>
                    <a:pt x="1433" y="1"/>
                  </a:lnTo>
                  <a:close/>
                </a:path>
              </a:pathLst>
            </a:custGeom>
            <a:solidFill>
              <a:srgbClr val="DCDEE1"/>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19" name="Google Shape;619;p17"/>
            <p:cNvSpPr/>
            <p:nvPr/>
          </p:nvSpPr>
          <p:spPr>
            <a:xfrm>
              <a:off x="2420359" y="2532887"/>
              <a:ext cx="602470" cy="113972"/>
            </a:xfrm>
            <a:custGeom>
              <a:rect b="b" l="l" r="r" t="t"/>
              <a:pathLst>
                <a:path extrusionOk="0" h="5092" w="26917">
                  <a:moveTo>
                    <a:pt x="0" y="1"/>
                  </a:moveTo>
                  <a:lnTo>
                    <a:pt x="0" y="5091"/>
                  </a:lnTo>
                  <a:lnTo>
                    <a:pt x="26917" y="5091"/>
                  </a:lnTo>
                  <a:lnTo>
                    <a:pt x="26917" y="3506"/>
                  </a:lnTo>
                  <a:lnTo>
                    <a:pt x="26886" y="2866"/>
                  </a:lnTo>
                  <a:lnTo>
                    <a:pt x="26612" y="1860"/>
                  </a:lnTo>
                  <a:lnTo>
                    <a:pt x="26124" y="1129"/>
                  </a:lnTo>
                  <a:lnTo>
                    <a:pt x="25545" y="610"/>
                  </a:lnTo>
                  <a:lnTo>
                    <a:pt x="24600" y="153"/>
                  </a:lnTo>
                  <a:lnTo>
                    <a:pt x="23686" y="1"/>
                  </a:lnTo>
                  <a:close/>
                </a:path>
              </a:pathLst>
            </a:custGeom>
            <a:solidFill>
              <a:srgbClr val="EA503F"/>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20" name="Google Shape;620;p17"/>
            <p:cNvSpPr/>
            <p:nvPr/>
          </p:nvSpPr>
          <p:spPr>
            <a:xfrm>
              <a:off x="2796962" y="2070526"/>
              <a:ext cx="204039" cy="141927"/>
            </a:xfrm>
            <a:custGeom>
              <a:rect b="b" l="l" r="r" t="t"/>
              <a:pathLst>
                <a:path extrusionOk="0" h="6341" w="9116">
                  <a:moveTo>
                    <a:pt x="1" y="0"/>
                  </a:moveTo>
                  <a:lnTo>
                    <a:pt x="1555" y="153"/>
                  </a:lnTo>
                  <a:lnTo>
                    <a:pt x="2958" y="457"/>
                  </a:lnTo>
                  <a:lnTo>
                    <a:pt x="4543" y="1067"/>
                  </a:lnTo>
                  <a:lnTo>
                    <a:pt x="6128" y="1982"/>
                  </a:lnTo>
                  <a:lnTo>
                    <a:pt x="7561" y="3323"/>
                  </a:lnTo>
                  <a:lnTo>
                    <a:pt x="8445" y="4664"/>
                  </a:lnTo>
                  <a:lnTo>
                    <a:pt x="8932" y="5731"/>
                  </a:lnTo>
                  <a:lnTo>
                    <a:pt x="9115" y="6341"/>
                  </a:lnTo>
                  <a:lnTo>
                    <a:pt x="9085" y="6127"/>
                  </a:lnTo>
                  <a:lnTo>
                    <a:pt x="8780" y="4847"/>
                  </a:lnTo>
                  <a:lnTo>
                    <a:pt x="8262" y="3719"/>
                  </a:lnTo>
                  <a:lnTo>
                    <a:pt x="7378" y="2530"/>
                  </a:lnTo>
                  <a:lnTo>
                    <a:pt x="5976" y="1402"/>
                  </a:lnTo>
                  <a:lnTo>
                    <a:pt x="4025" y="518"/>
                  </a:lnTo>
                  <a:lnTo>
                    <a:pt x="2104" y="122"/>
                  </a:lnTo>
                  <a:lnTo>
                    <a:pt x="610" y="0"/>
                  </a:lnTo>
                  <a:close/>
                </a:path>
              </a:pathLst>
            </a:custGeom>
            <a:solidFill>
              <a:srgbClr val="F2F2F2"/>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21" name="Google Shape;621;p17"/>
            <p:cNvSpPr/>
            <p:nvPr/>
          </p:nvSpPr>
          <p:spPr>
            <a:xfrm>
              <a:off x="1903586" y="1034569"/>
              <a:ext cx="20664" cy="21445"/>
            </a:xfrm>
            <a:custGeom>
              <a:rect b="b" l="l" r="r" t="t"/>
              <a:pathLst>
                <a:path extrusionOk="0" h="824" w="794">
                  <a:moveTo>
                    <a:pt x="366" y="0"/>
                  </a:moveTo>
                  <a:lnTo>
                    <a:pt x="214" y="31"/>
                  </a:lnTo>
                  <a:lnTo>
                    <a:pt x="1" y="183"/>
                  </a:lnTo>
                  <a:lnTo>
                    <a:pt x="1" y="640"/>
                  </a:lnTo>
                  <a:lnTo>
                    <a:pt x="214" y="793"/>
                  </a:lnTo>
                  <a:lnTo>
                    <a:pt x="488" y="823"/>
                  </a:lnTo>
                  <a:lnTo>
                    <a:pt x="793" y="488"/>
                  </a:lnTo>
                  <a:lnTo>
                    <a:pt x="732" y="244"/>
                  </a:lnTo>
                  <a:lnTo>
                    <a:pt x="641" y="92"/>
                  </a:lnTo>
                  <a:lnTo>
                    <a:pt x="366" y="0"/>
                  </a:lnTo>
                  <a:close/>
                </a:path>
              </a:pathLst>
            </a:custGeom>
            <a:solidFill>
              <a:srgbClr val="EA503F"/>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grpSp>
          <p:nvGrpSpPr>
            <p:cNvPr id="622" name="Google Shape;622;p17"/>
            <p:cNvGrpSpPr/>
            <p:nvPr/>
          </p:nvGrpSpPr>
          <p:grpSpPr>
            <a:xfrm>
              <a:off x="1750300" y="1433604"/>
              <a:ext cx="691927" cy="595011"/>
              <a:chOff x="1635726" y="1501503"/>
              <a:chExt cx="457835" cy="393708"/>
            </a:xfrm>
          </p:grpSpPr>
          <p:sp>
            <p:nvSpPr>
              <p:cNvPr id="623" name="Google Shape;623;p17"/>
              <p:cNvSpPr/>
              <p:nvPr/>
            </p:nvSpPr>
            <p:spPr>
              <a:xfrm>
                <a:off x="1635727" y="1501503"/>
                <a:ext cx="457834" cy="393708"/>
              </a:xfrm>
              <a:custGeom>
                <a:rect b="b" l="l" r="r" t="t"/>
                <a:pathLst>
                  <a:path extrusionOk="0" h="17590" w="20455">
                    <a:moveTo>
                      <a:pt x="15669" y="0"/>
                    </a:moveTo>
                    <a:lnTo>
                      <a:pt x="0" y="7194"/>
                    </a:lnTo>
                    <a:lnTo>
                      <a:pt x="4786" y="17589"/>
                    </a:lnTo>
                    <a:lnTo>
                      <a:pt x="20455" y="10395"/>
                    </a:lnTo>
                    <a:lnTo>
                      <a:pt x="15669" y="0"/>
                    </a:lnTo>
                    <a:close/>
                  </a:path>
                </a:pathLst>
              </a:custGeom>
              <a:solidFill>
                <a:srgbClr val="F2F2F2"/>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24" name="Google Shape;624;p17"/>
              <p:cNvSpPr/>
              <p:nvPr/>
            </p:nvSpPr>
            <p:spPr>
              <a:xfrm>
                <a:off x="1635726" y="1663192"/>
                <a:ext cx="226533" cy="47115"/>
              </a:xfrm>
              <a:custGeom>
                <a:rect b="b" l="l" r="r" t="t"/>
                <a:pathLst>
                  <a:path extrusionOk="0" h="2105" w="10121">
                    <a:moveTo>
                      <a:pt x="0" y="1"/>
                    </a:moveTo>
                    <a:lnTo>
                      <a:pt x="610" y="1281"/>
                    </a:lnTo>
                    <a:lnTo>
                      <a:pt x="1372" y="1586"/>
                    </a:lnTo>
                    <a:lnTo>
                      <a:pt x="2988" y="1952"/>
                    </a:lnTo>
                    <a:lnTo>
                      <a:pt x="4603" y="2104"/>
                    </a:lnTo>
                    <a:lnTo>
                      <a:pt x="6158" y="2043"/>
                    </a:lnTo>
                    <a:lnTo>
                      <a:pt x="9450" y="1586"/>
                    </a:lnTo>
                    <a:lnTo>
                      <a:pt x="10121" y="1373"/>
                    </a:lnTo>
                    <a:lnTo>
                      <a:pt x="10121" y="1373"/>
                    </a:lnTo>
                    <a:lnTo>
                      <a:pt x="8840" y="1525"/>
                    </a:lnTo>
                    <a:lnTo>
                      <a:pt x="6249" y="1494"/>
                    </a:lnTo>
                    <a:lnTo>
                      <a:pt x="3689" y="1159"/>
                    </a:lnTo>
                    <a:lnTo>
                      <a:pt x="1220" y="458"/>
                    </a:lnTo>
                    <a:lnTo>
                      <a:pt x="0" y="1"/>
                    </a:lnTo>
                    <a:close/>
                  </a:path>
                </a:pathLst>
              </a:custGeom>
              <a:solidFill>
                <a:srgbClr val="DCDEE1"/>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25" name="Google Shape;625;p17"/>
              <p:cNvSpPr/>
              <p:nvPr/>
            </p:nvSpPr>
            <p:spPr>
              <a:xfrm>
                <a:off x="1862235" y="1501503"/>
                <a:ext cx="137160" cy="192422"/>
              </a:xfrm>
              <a:custGeom>
                <a:rect b="b" l="l" r="r" t="t"/>
                <a:pathLst>
                  <a:path extrusionOk="0" h="8597" w="6128">
                    <a:moveTo>
                      <a:pt x="5549" y="0"/>
                    </a:moveTo>
                    <a:lnTo>
                      <a:pt x="5122" y="1250"/>
                    </a:lnTo>
                    <a:lnTo>
                      <a:pt x="4025" y="3567"/>
                    </a:lnTo>
                    <a:lnTo>
                      <a:pt x="2622" y="5731"/>
                    </a:lnTo>
                    <a:lnTo>
                      <a:pt x="946" y="7712"/>
                    </a:lnTo>
                    <a:lnTo>
                      <a:pt x="1" y="8597"/>
                    </a:lnTo>
                    <a:lnTo>
                      <a:pt x="1" y="8597"/>
                    </a:lnTo>
                    <a:lnTo>
                      <a:pt x="610" y="8231"/>
                    </a:lnTo>
                    <a:lnTo>
                      <a:pt x="3110" y="6036"/>
                    </a:lnTo>
                    <a:lnTo>
                      <a:pt x="4146" y="4878"/>
                    </a:lnTo>
                    <a:lnTo>
                      <a:pt x="5091" y="3567"/>
                    </a:lnTo>
                    <a:lnTo>
                      <a:pt x="5884" y="2073"/>
                    </a:lnTo>
                    <a:lnTo>
                      <a:pt x="6128" y="1311"/>
                    </a:lnTo>
                    <a:lnTo>
                      <a:pt x="5549" y="0"/>
                    </a:lnTo>
                    <a:close/>
                  </a:path>
                </a:pathLst>
              </a:custGeom>
              <a:solidFill>
                <a:srgbClr val="DCDEE1"/>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grpSp>
        <p:sp>
          <p:nvSpPr>
            <p:cNvPr id="626" name="Google Shape;626;p17"/>
            <p:cNvSpPr/>
            <p:nvPr/>
          </p:nvSpPr>
          <p:spPr>
            <a:xfrm>
              <a:off x="2068650" y="1681853"/>
              <a:ext cx="92825" cy="92694"/>
            </a:xfrm>
            <a:custGeom>
              <a:rect b="b" l="l" r="r" t="t"/>
              <a:pathLst>
                <a:path extrusionOk="0" h="793" w="794">
                  <a:moveTo>
                    <a:pt x="306" y="0"/>
                  </a:moveTo>
                  <a:lnTo>
                    <a:pt x="62" y="183"/>
                  </a:lnTo>
                  <a:lnTo>
                    <a:pt x="1" y="366"/>
                  </a:lnTo>
                  <a:lnTo>
                    <a:pt x="1" y="518"/>
                  </a:lnTo>
                  <a:lnTo>
                    <a:pt x="184" y="762"/>
                  </a:lnTo>
                  <a:lnTo>
                    <a:pt x="336" y="793"/>
                  </a:lnTo>
                  <a:lnTo>
                    <a:pt x="519" y="793"/>
                  </a:lnTo>
                  <a:lnTo>
                    <a:pt x="763" y="610"/>
                  </a:lnTo>
                  <a:lnTo>
                    <a:pt x="794" y="457"/>
                  </a:lnTo>
                  <a:lnTo>
                    <a:pt x="794" y="274"/>
                  </a:lnTo>
                  <a:lnTo>
                    <a:pt x="611" y="61"/>
                  </a:lnTo>
                  <a:lnTo>
                    <a:pt x="306" y="0"/>
                  </a:lnTo>
                  <a:close/>
                </a:path>
              </a:pathLst>
            </a:custGeom>
            <a:solidFill>
              <a:srgbClr val="EA503F"/>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27" name="Google Shape;627;p17"/>
            <p:cNvSpPr/>
            <p:nvPr/>
          </p:nvSpPr>
          <p:spPr>
            <a:xfrm>
              <a:off x="2434683" y="3763944"/>
              <a:ext cx="114643" cy="749165"/>
            </a:xfrm>
            <a:custGeom>
              <a:rect b="b" l="l" r="r" t="t"/>
              <a:pathLst>
                <a:path extrusionOk="0" h="33471" w="5122">
                  <a:moveTo>
                    <a:pt x="762" y="0"/>
                  </a:moveTo>
                  <a:lnTo>
                    <a:pt x="579" y="762"/>
                  </a:lnTo>
                  <a:lnTo>
                    <a:pt x="275" y="2652"/>
                  </a:lnTo>
                  <a:lnTo>
                    <a:pt x="0" y="6005"/>
                  </a:lnTo>
                  <a:lnTo>
                    <a:pt x="0" y="11279"/>
                  </a:lnTo>
                  <a:lnTo>
                    <a:pt x="275" y="16918"/>
                  </a:lnTo>
                  <a:lnTo>
                    <a:pt x="1433" y="30270"/>
                  </a:lnTo>
                  <a:lnTo>
                    <a:pt x="1829" y="33471"/>
                  </a:lnTo>
                  <a:lnTo>
                    <a:pt x="5060" y="33440"/>
                  </a:lnTo>
                  <a:lnTo>
                    <a:pt x="5121" y="30026"/>
                  </a:lnTo>
                  <a:lnTo>
                    <a:pt x="4878" y="23533"/>
                  </a:lnTo>
                  <a:lnTo>
                    <a:pt x="4329" y="17528"/>
                  </a:lnTo>
                  <a:lnTo>
                    <a:pt x="3567" y="12194"/>
                  </a:lnTo>
                  <a:lnTo>
                    <a:pt x="2256" y="5579"/>
                  </a:lnTo>
                  <a:lnTo>
                    <a:pt x="915" y="458"/>
                  </a:lnTo>
                  <a:lnTo>
                    <a:pt x="762" y="0"/>
                  </a:lnTo>
                  <a:close/>
                </a:path>
              </a:pathLst>
            </a:custGeom>
            <a:solidFill>
              <a:schemeClr val="accent4"/>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28" name="Google Shape;628;p17"/>
            <p:cNvSpPr/>
            <p:nvPr/>
          </p:nvSpPr>
          <p:spPr>
            <a:xfrm>
              <a:off x="2443547" y="4175352"/>
              <a:ext cx="69610" cy="337752"/>
            </a:xfrm>
            <a:custGeom>
              <a:rect b="b" l="l" r="r" t="t"/>
              <a:pathLst>
                <a:path extrusionOk="0" h="15090" w="3110">
                  <a:moveTo>
                    <a:pt x="0" y="1"/>
                  </a:moveTo>
                  <a:lnTo>
                    <a:pt x="31" y="915"/>
                  </a:lnTo>
                  <a:lnTo>
                    <a:pt x="92" y="1830"/>
                  </a:lnTo>
                  <a:lnTo>
                    <a:pt x="641" y="3445"/>
                  </a:lnTo>
                  <a:lnTo>
                    <a:pt x="1525" y="6737"/>
                  </a:lnTo>
                  <a:lnTo>
                    <a:pt x="2256" y="10030"/>
                  </a:lnTo>
                  <a:lnTo>
                    <a:pt x="2744" y="13383"/>
                  </a:lnTo>
                  <a:lnTo>
                    <a:pt x="2927" y="15090"/>
                  </a:lnTo>
                  <a:lnTo>
                    <a:pt x="3110" y="13748"/>
                  </a:lnTo>
                  <a:lnTo>
                    <a:pt x="3079" y="11066"/>
                  </a:lnTo>
                  <a:lnTo>
                    <a:pt x="2744" y="8444"/>
                  </a:lnTo>
                  <a:lnTo>
                    <a:pt x="2195" y="6006"/>
                  </a:lnTo>
                  <a:lnTo>
                    <a:pt x="1189" y="2836"/>
                  </a:lnTo>
                  <a:lnTo>
                    <a:pt x="122" y="244"/>
                  </a:lnTo>
                  <a:lnTo>
                    <a:pt x="0" y="1"/>
                  </a:lnTo>
                  <a:close/>
                </a:path>
              </a:pathLst>
            </a:custGeom>
            <a:solidFill>
              <a:srgbClr val="00605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29" name="Google Shape;629;p17"/>
            <p:cNvSpPr/>
            <p:nvPr/>
          </p:nvSpPr>
          <p:spPr>
            <a:xfrm>
              <a:off x="2534978" y="4401883"/>
              <a:ext cx="14347" cy="111219"/>
            </a:xfrm>
            <a:custGeom>
              <a:rect b="b" l="l" r="r" t="t"/>
              <a:pathLst>
                <a:path extrusionOk="0" h="4969" w="641">
                  <a:moveTo>
                    <a:pt x="610" y="0"/>
                  </a:moveTo>
                  <a:lnTo>
                    <a:pt x="336" y="1219"/>
                  </a:lnTo>
                  <a:lnTo>
                    <a:pt x="31" y="3719"/>
                  </a:lnTo>
                  <a:lnTo>
                    <a:pt x="0" y="4969"/>
                  </a:lnTo>
                  <a:lnTo>
                    <a:pt x="579" y="4969"/>
                  </a:lnTo>
                  <a:lnTo>
                    <a:pt x="640" y="2439"/>
                  </a:lnTo>
                  <a:lnTo>
                    <a:pt x="610" y="0"/>
                  </a:lnTo>
                  <a:close/>
                </a:path>
              </a:pathLst>
            </a:custGeom>
            <a:solidFill>
              <a:srgbClr val="00605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30" name="Google Shape;630;p17"/>
            <p:cNvSpPr/>
            <p:nvPr/>
          </p:nvSpPr>
          <p:spPr>
            <a:xfrm>
              <a:off x="2622985" y="4343868"/>
              <a:ext cx="201980" cy="169234"/>
            </a:xfrm>
            <a:custGeom>
              <a:rect b="b" l="l" r="r" t="t"/>
              <a:pathLst>
                <a:path extrusionOk="0" h="7561" w="9024">
                  <a:moveTo>
                    <a:pt x="9024" y="1"/>
                  </a:moveTo>
                  <a:lnTo>
                    <a:pt x="7591" y="458"/>
                  </a:lnTo>
                  <a:lnTo>
                    <a:pt x="5244" y="1525"/>
                  </a:lnTo>
                  <a:lnTo>
                    <a:pt x="3445" y="2744"/>
                  </a:lnTo>
                  <a:lnTo>
                    <a:pt x="2073" y="3994"/>
                  </a:lnTo>
                  <a:lnTo>
                    <a:pt x="1128" y="5214"/>
                  </a:lnTo>
                  <a:lnTo>
                    <a:pt x="519" y="6250"/>
                  </a:lnTo>
                  <a:lnTo>
                    <a:pt x="31" y="7378"/>
                  </a:lnTo>
                  <a:lnTo>
                    <a:pt x="1" y="7561"/>
                  </a:lnTo>
                  <a:lnTo>
                    <a:pt x="3933" y="7561"/>
                  </a:lnTo>
                  <a:lnTo>
                    <a:pt x="4573" y="7164"/>
                  </a:lnTo>
                  <a:lnTo>
                    <a:pt x="5731" y="6159"/>
                  </a:lnTo>
                  <a:lnTo>
                    <a:pt x="6676" y="4939"/>
                  </a:lnTo>
                  <a:lnTo>
                    <a:pt x="7469" y="3689"/>
                  </a:lnTo>
                  <a:lnTo>
                    <a:pt x="8810" y="702"/>
                  </a:lnTo>
                  <a:lnTo>
                    <a:pt x="9024" y="1"/>
                  </a:lnTo>
                  <a:close/>
                </a:path>
              </a:pathLst>
            </a:custGeom>
            <a:solidFill>
              <a:schemeClr val="accent4"/>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31" name="Google Shape;631;p17"/>
            <p:cNvSpPr/>
            <p:nvPr/>
          </p:nvSpPr>
          <p:spPr>
            <a:xfrm>
              <a:off x="2160389" y="4343868"/>
              <a:ext cx="257936" cy="169234"/>
            </a:xfrm>
            <a:custGeom>
              <a:rect b="b" l="l" r="r" t="t"/>
              <a:pathLst>
                <a:path extrusionOk="0" h="7561" w="11524">
                  <a:moveTo>
                    <a:pt x="1" y="1"/>
                  </a:moveTo>
                  <a:lnTo>
                    <a:pt x="62" y="184"/>
                  </a:lnTo>
                  <a:lnTo>
                    <a:pt x="824" y="1952"/>
                  </a:lnTo>
                  <a:lnTo>
                    <a:pt x="2104" y="3842"/>
                  </a:lnTo>
                  <a:lnTo>
                    <a:pt x="3293" y="5122"/>
                  </a:lnTo>
                  <a:lnTo>
                    <a:pt x="4848" y="6311"/>
                  </a:lnTo>
                  <a:lnTo>
                    <a:pt x="6738" y="7225"/>
                  </a:lnTo>
                  <a:lnTo>
                    <a:pt x="7835" y="7561"/>
                  </a:lnTo>
                  <a:lnTo>
                    <a:pt x="11524" y="7561"/>
                  </a:lnTo>
                  <a:lnTo>
                    <a:pt x="11432" y="7347"/>
                  </a:lnTo>
                  <a:lnTo>
                    <a:pt x="10579" y="5976"/>
                  </a:lnTo>
                  <a:lnTo>
                    <a:pt x="9603" y="4756"/>
                  </a:lnTo>
                  <a:lnTo>
                    <a:pt x="8262" y="3446"/>
                  </a:lnTo>
                  <a:lnTo>
                    <a:pt x="6494" y="2135"/>
                  </a:lnTo>
                  <a:lnTo>
                    <a:pt x="4269" y="1007"/>
                  </a:lnTo>
                  <a:lnTo>
                    <a:pt x="1556" y="214"/>
                  </a:lnTo>
                  <a:lnTo>
                    <a:pt x="1" y="1"/>
                  </a:lnTo>
                  <a:close/>
                </a:path>
              </a:pathLst>
            </a:custGeom>
            <a:solidFill>
              <a:schemeClr val="accent4"/>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32" name="Google Shape;632;p17"/>
            <p:cNvSpPr/>
            <p:nvPr/>
          </p:nvSpPr>
          <p:spPr>
            <a:xfrm>
              <a:off x="2622985" y="4393691"/>
              <a:ext cx="92820" cy="119411"/>
            </a:xfrm>
            <a:custGeom>
              <a:rect b="b" l="l" r="r" t="t"/>
              <a:pathLst>
                <a:path extrusionOk="0" h="5335" w="4147">
                  <a:moveTo>
                    <a:pt x="4146" y="0"/>
                  </a:moveTo>
                  <a:lnTo>
                    <a:pt x="3506" y="457"/>
                  </a:lnTo>
                  <a:lnTo>
                    <a:pt x="2470" y="1372"/>
                  </a:lnTo>
                  <a:lnTo>
                    <a:pt x="1281" y="2744"/>
                  </a:lnTo>
                  <a:lnTo>
                    <a:pt x="92" y="4938"/>
                  </a:lnTo>
                  <a:lnTo>
                    <a:pt x="1" y="5335"/>
                  </a:lnTo>
                  <a:lnTo>
                    <a:pt x="854" y="5335"/>
                  </a:lnTo>
                  <a:lnTo>
                    <a:pt x="1220" y="5060"/>
                  </a:lnTo>
                  <a:lnTo>
                    <a:pt x="1891" y="4359"/>
                  </a:lnTo>
                  <a:lnTo>
                    <a:pt x="2775" y="3079"/>
                  </a:lnTo>
                  <a:lnTo>
                    <a:pt x="3963" y="518"/>
                  </a:lnTo>
                  <a:lnTo>
                    <a:pt x="4146" y="0"/>
                  </a:lnTo>
                  <a:close/>
                </a:path>
              </a:pathLst>
            </a:custGeom>
            <a:solidFill>
              <a:srgbClr val="00605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33" name="Google Shape;633;p17"/>
            <p:cNvSpPr/>
            <p:nvPr/>
          </p:nvSpPr>
          <p:spPr>
            <a:xfrm>
              <a:off x="2547244" y="4023198"/>
              <a:ext cx="232017" cy="489908"/>
            </a:xfrm>
            <a:custGeom>
              <a:rect b="b" l="l" r="r" t="t"/>
              <a:pathLst>
                <a:path extrusionOk="0" h="21888" w="10366">
                  <a:moveTo>
                    <a:pt x="10365" y="1"/>
                  </a:moveTo>
                  <a:lnTo>
                    <a:pt x="9298" y="885"/>
                  </a:lnTo>
                  <a:lnTo>
                    <a:pt x="7408" y="2714"/>
                  </a:lnTo>
                  <a:lnTo>
                    <a:pt x="5793" y="4573"/>
                  </a:lnTo>
                  <a:lnTo>
                    <a:pt x="4452" y="6463"/>
                  </a:lnTo>
                  <a:lnTo>
                    <a:pt x="3293" y="8323"/>
                  </a:lnTo>
                  <a:lnTo>
                    <a:pt x="2379" y="10152"/>
                  </a:lnTo>
                  <a:lnTo>
                    <a:pt x="1312" y="12834"/>
                  </a:lnTo>
                  <a:lnTo>
                    <a:pt x="458" y="16035"/>
                  </a:lnTo>
                  <a:lnTo>
                    <a:pt x="92" y="18718"/>
                  </a:lnTo>
                  <a:lnTo>
                    <a:pt x="1" y="21491"/>
                  </a:lnTo>
                  <a:lnTo>
                    <a:pt x="31" y="21888"/>
                  </a:lnTo>
                  <a:lnTo>
                    <a:pt x="3385" y="21888"/>
                  </a:lnTo>
                  <a:lnTo>
                    <a:pt x="4055" y="20973"/>
                  </a:lnTo>
                  <a:lnTo>
                    <a:pt x="5214" y="19083"/>
                  </a:lnTo>
                  <a:lnTo>
                    <a:pt x="6707" y="16248"/>
                  </a:lnTo>
                  <a:lnTo>
                    <a:pt x="8201" y="12499"/>
                  </a:lnTo>
                  <a:lnTo>
                    <a:pt x="9207" y="8932"/>
                  </a:lnTo>
                  <a:lnTo>
                    <a:pt x="9847" y="5732"/>
                  </a:lnTo>
                  <a:lnTo>
                    <a:pt x="10213" y="3080"/>
                  </a:lnTo>
                  <a:lnTo>
                    <a:pt x="10365" y="397"/>
                  </a:lnTo>
                  <a:lnTo>
                    <a:pt x="10365" y="1"/>
                  </a:lnTo>
                  <a:close/>
                </a:path>
              </a:pathLst>
            </a:custGeom>
            <a:solidFill>
              <a:schemeClr val="accent4"/>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34" name="Google Shape;634;p17"/>
            <p:cNvSpPr/>
            <p:nvPr/>
          </p:nvSpPr>
          <p:spPr>
            <a:xfrm>
              <a:off x="2242957" y="4362289"/>
              <a:ext cx="175367" cy="150813"/>
            </a:xfrm>
            <a:custGeom>
              <a:rect b="b" l="l" r="r" t="t"/>
              <a:pathLst>
                <a:path extrusionOk="0" h="6738" w="7835">
                  <a:moveTo>
                    <a:pt x="0" y="1"/>
                  </a:moveTo>
                  <a:lnTo>
                    <a:pt x="762" y="611"/>
                  </a:lnTo>
                  <a:lnTo>
                    <a:pt x="5914" y="4909"/>
                  </a:lnTo>
                  <a:lnTo>
                    <a:pt x="7835" y="6738"/>
                  </a:lnTo>
                  <a:lnTo>
                    <a:pt x="7835" y="6738"/>
                  </a:lnTo>
                  <a:lnTo>
                    <a:pt x="7164" y="5549"/>
                  </a:lnTo>
                  <a:lnTo>
                    <a:pt x="5518" y="3507"/>
                  </a:lnTo>
                  <a:lnTo>
                    <a:pt x="3536" y="1799"/>
                  </a:lnTo>
                  <a:lnTo>
                    <a:pt x="1250" y="489"/>
                  </a:lnTo>
                  <a:lnTo>
                    <a:pt x="0" y="1"/>
                  </a:lnTo>
                  <a:close/>
                </a:path>
              </a:pathLst>
            </a:custGeom>
            <a:solidFill>
              <a:srgbClr val="00605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35" name="Google Shape;635;p17"/>
            <p:cNvSpPr/>
            <p:nvPr/>
          </p:nvSpPr>
          <p:spPr>
            <a:xfrm>
              <a:off x="2290027" y="3943383"/>
              <a:ext cx="219035" cy="569724"/>
            </a:xfrm>
            <a:custGeom>
              <a:rect b="b" l="l" r="r" t="t"/>
              <a:pathLst>
                <a:path extrusionOk="0" h="25454" w="9786">
                  <a:moveTo>
                    <a:pt x="62" y="0"/>
                  </a:moveTo>
                  <a:lnTo>
                    <a:pt x="1" y="2469"/>
                  </a:lnTo>
                  <a:lnTo>
                    <a:pt x="275" y="7225"/>
                  </a:lnTo>
                  <a:lnTo>
                    <a:pt x="946" y="11736"/>
                  </a:lnTo>
                  <a:lnTo>
                    <a:pt x="1799" y="15821"/>
                  </a:lnTo>
                  <a:lnTo>
                    <a:pt x="3262" y="20973"/>
                  </a:lnTo>
                  <a:lnTo>
                    <a:pt x="4756" y="25057"/>
                  </a:lnTo>
                  <a:lnTo>
                    <a:pt x="4939" y="25454"/>
                  </a:lnTo>
                  <a:lnTo>
                    <a:pt x="9786" y="25454"/>
                  </a:lnTo>
                  <a:lnTo>
                    <a:pt x="9603" y="23777"/>
                  </a:lnTo>
                  <a:lnTo>
                    <a:pt x="9115" y="20607"/>
                  </a:lnTo>
                  <a:lnTo>
                    <a:pt x="8201" y="16309"/>
                  </a:lnTo>
                  <a:lnTo>
                    <a:pt x="6707" y="11462"/>
                  </a:lnTo>
                  <a:lnTo>
                    <a:pt x="5061" y="7530"/>
                  </a:lnTo>
                  <a:lnTo>
                    <a:pt x="3415" y="4451"/>
                  </a:lnTo>
                  <a:lnTo>
                    <a:pt x="1921" y="2226"/>
                  </a:lnTo>
                  <a:lnTo>
                    <a:pt x="306" y="244"/>
                  </a:lnTo>
                  <a:lnTo>
                    <a:pt x="62" y="0"/>
                  </a:lnTo>
                  <a:close/>
                </a:path>
              </a:pathLst>
            </a:custGeom>
            <a:solidFill>
              <a:schemeClr val="accent4"/>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36" name="Google Shape;636;p17"/>
            <p:cNvSpPr/>
            <p:nvPr/>
          </p:nvSpPr>
          <p:spPr>
            <a:xfrm>
              <a:off x="1804242" y="2303861"/>
              <a:ext cx="426454" cy="283161"/>
            </a:xfrm>
            <a:custGeom>
              <a:rect b="b" l="l" r="r" t="t"/>
              <a:pathLst>
                <a:path extrusionOk="0" h="12651" w="19053">
                  <a:moveTo>
                    <a:pt x="1" y="0"/>
                  </a:moveTo>
                  <a:lnTo>
                    <a:pt x="1" y="12651"/>
                  </a:lnTo>
                  <a:lnTo>
                    <a:pt x="19053" y="12651"/>
                  </a:lnTo>
                  <a:lnTo>
                    <a:pt x="19053" y="0"/>
                  </a:lnTo>
                  <a:close/>
                </a:path>
              </a:pathLst>
            </a:custGeom>
            <a:solidFill>
              <a:srgbClr val="F2F2F2"/>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37" name="Google Shape;637;p17"/>
            <p:cNvSpPr/>
            <p:nvPr/>
          </p:nvSpPr>
          <p:spPr>
            <a:xfrm>
              <a:off x="1804242" y="2303861"/>
              <a:ext cx="213574" cy="147389"/>
            </a:xfrm>
            <a:custGeom>
              <a:rect b="b" l="l" r="r" t="t"/>
              <a:pathLst>
                <a:path extrusionOk="0" h="6585" w="9542">
                  <a:moveTo>
                    <a:pt x="1" y="0"/>
                  </a:moveTo>
                  <a:lnTo>
                    <a:pt x="1" y="3171"/>
                  </a:lnTo>
                  <a:lnTo>
                    <a:pt x="641" y="3994"/>
                  </a:lnTo>
                  <a:lnTo>
                    <a:pt x="2104" y="5183"/>
                  </a:lnTo>
                  <a:lnTo>
                    <a:pt x="3659" y="5975"/>
                  </a:lnTo>
                  <a:lnTo>
                    <a:pt x="5244" y="6402"/>
                  </a:lnTo>
                  <a:lnTo>
                    <a:pt x="7408" y="6585"/>
                  </a:lnTo>
                  <a:lnTo>
                    <a:pt x="9329" y="6371"/>
                  </a:lnTo>
                  <a:lnTo>
                    <a:pt x="9542" y="6341"/>
                  </a:lnTo>
                  <a:lnTo>
                    <a:pt x="8262" y="6280"/>
                  </a:lnTo>
                  <a:lnTo>
                    <a:pt x="6067" y="5762"/>
                  </a:lnTo>
                  <a:lnTo>
                    <a:pt x="4238" y="4847"/>
                  </a:lnTo>
                  <a:lnTo>
                    <a:pt x="2744" y="3750"/>
                  </a:lnTo>
                  <a:lnTo>
                    <a:pt x="1616" y="2561"/>
                  </a:lnTo>
                  <a:lnTo>
                    <a:pt x="793" y="1464"/>
                  </a:lnTo>
                  <a:lnTo>
                    <a:pt x="92" y="214"/>
                  </a:lnTo>
                  <a:lnTo>
                    <a:pt x="1" y="0"/>
                  </a:lnTo>
                  <a:close/>
                </a:path>
              </a:pathLst>
            </a:custGeom>
            <a:solidFill>
              <a:srgbClr val="DCDEE1"/>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38" name="Google Shape;638;p17"/>
            <p:cNvSpPr/>
            <p:nvPr/>
          </p:nvSpPr>
          <p:spPr>
            <a:xfrm>
              <a:off x="2188367" y="2303861"/>
              <a:ext cx="42325" cy="88030"/>
            </a:xfrm>
            <a:custGeom>
              <a:rect b="b" l="l" r="r" t="t"/>
              <a:pathLst>
                <a:path extrusionOk="0" h="3933" w="1891">
                  <a:moveTo>
                    <a:pt x="1891" y="0"/>
                  </a:moveTo>
                  <a:lnTo>
                    <a:pt x="1830" y="366"/>
                  </a:lnTo>
                  <a:lnTo>
                    <a:pt x="1220" y="2195"/>
                  </a:lnTo>
                  <a:lnTo>
                    <a:pt x="488" y="3445"/>
                  </a:lnTo>
                  <a:lnTo>
                    <a:pt x="1" y="3933"/>
                  </a:lnTo>
                  <a:lnTo>
                    <a:pt x="1" y="3933"/>
                  </a:lnTo>
                  <a:lnTo>
                    <a:pt x="184" y="3811"/>
                  </a:lnTo>
                  <a:lnTo>
                    <a:pt x="1129" y="3049"/>
                  </a:lnTo>
                  <a:lnTo>
                    <a:pt x="1708" y="2256"/>
                  </a:lnTo>
                  <a:lnTo>
                    <a:pt x="1891" y="1738"/>
                  </a:lnTo>
                  <a:lnTo>
                    <a:pt x="1891" y="0"/>
                  </a:lnTo>
                  <a:close/>
                </a:path>
              </a:pathLst>
            </a:custGeom>
            <a:solidFill>
              <a:srgbClr val="DCDEE1"/>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39" name="Google Shape;639;p17"/>
            <p:cNvSpPr/>
            <p:nvPr/>
          </p:nvSpPr>
          <p:spPr>
            <a:xfrm>
              <a:off x="1836988" y="2545388"/>
              <a:ext cx="360963" cy="8214"/>
            </a:xfrm>
            <a:custGeom>
              <a:rect b="b" l="l" r="r" t="t"/>
              <a:pathLst>
                <a:path extrusionOk="0" h="367" w="16127">
                  <a:moveTo>
                    <a:pt x="1" y="0"/>
                  </a:moveTo>
                  <a:lnTo>
                    <a:pt x="1" y="366"/>
                  </a:lnTo>
                  <a:lnTo>
                    <a:pt x="16127" y="366"/>
                  </a:lnTo>
                  <a:lnTo>
                    <a:pt x="16127" y="0"/>
                  </a:lnTo>
                  <a:close/>
                </a:path>
              </a:pathLst>
            </a:custGeom>
            <a:solidFill>
              <a:srgbClr val="DCDEE1"/>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40" name="Google Shape;640;p17"/>
            <p:cNvSpPr/>
            <p:nvPr/>
          </p:nvSpPr>
          <p:spPr>
            <a:xfrm>
              <a:off x="1277670" y="1254318"/>
              <a:ext cx="41276" cy="91244"/>
            </a:xfrm>
            <a:custGeom>
              <a:rect b="b" l="l" r="r" t="t"/>
              <a:pathLst>
                <a:path extrusionOk="0" h="3506" w="1586">
                  <a:moveTo>
                    <a:pt x="1006" y="0"/>
                  </a:moveTo>
                  <a:lnTo>
                    <a:pt x="0" y="518"/>
                  </a:lnTo>
                  <a:lnTo>
                    <a:pt x="945" y="3506"/>
                  </a:lnTo>
                  <a:lnTo>
                    <a:pt x="1189" y="3323"/>
                  </a:lnTo>
                  <a:lnTo>
                    <a:pt x="1494" y="2835"/>
                  </a:lnTo>
                  <a:lnTo>
                    <a:pt x="1586" y="1981"/>
                  </a:lnTo>
                  <a:lnTo>
                    <a:pt x="1159" y="305"/>
                  </a:lnTo>
                  <a:lnTo>
                    <a:pt x="1006" y="0"/>
                  </a:lnTo>
                  <a:close/>
                </a:path>
              </a:pathLst>
            </a:custGeom>
            <a:solidFill>
              <a:srgbClr val="2E1514"/>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41" name="Google Shape;641;p17"/>
            <p:cNvSpPr/>
            <p:nvPr/>
          </p:nvSpPr>
          <p:spPr>
            <a:xfrm>
              <a:off x="1085687" y="1113110"/>
              <a:ext cx="119819" cy="247524"/>
            </a:xfrm>
            <a:custGeom>
              <a:rect b="b" l="l" r="r" t="t"/>
              <a:pathLst>
                <a:path extrusionOk="0" h="9511" w="4604">
                  <a:moveTo>
                    <a:pt x="4085" y="0"/>
                  </a:moveTo>
                  <a:lnTo>
                    <a:pt x="3963" y="91"/>
                  </a:lnTo>
                  <a:lnTo>
                    <a:pt x="3415" y="915"/>
                  </a:lnTo>
                  <a:lnTo>
                    <a:pt x="3110" y="1860"/>
                  </a:lnTo>
                  <a:lnTo>
                    <a:pt x="3049" y="2500"/>
                  </a:lnTo>
                  <a:lnTo>
                    <a:pt x="3018" y="2835"/>
                  </a:lnTo>
                  <a:lnTo>
                    <a:pt x="2713" y="3506"/>
                  </a:lnTo>
                  <a:lnTo>
                    <a:pt x="1951" y="4573"/>
                  </a:lnTo>
                  <a:lnTo>
                    <a:pt x="763" y="6219"/>
                  </a:lnTo>
                  <a:lnTo>
                    <a:pt x="153" y="7712"/>
                  </a:lnTo>
                  <a:lnTo>
                    <a:pt x="0" y="8871"/>
                  </a:lnTo>
                  <a:lnTo>
                    <a:pt x="31" y="9511"/>
                  </a:lnTo>
                  <a:lnTo>
                    <a:pt x="4299" y="9023"/>
                  </a:lnTo>
                  <a:lnTo>
                    <a:pt x="4603" y="2042"/>
                  </a:lnTo>
                  <a:lnTo>
                    <a:pt x="4085" y="0"/>
                  </a:lnTo>
                  <a:close/>
                </a:path>
              </a:pathLst>
            </a:custGeom>
            <a:solidFill>
              <a:schemeClr val="dk1"/>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42" name="Google Shape;642;p17"/>
            <p:cNvSpPr/>
            <p:nvPr/>
          </p:nvSpPr>
          <p:spPr>
            <a:xfrm>
              <a:off x="990490" y="2077751"/>
              <a:ext cx="572003" cy="2268131"/>
            </a:xfrm>
            <a:custGeom>
              <a:rect b="b" l="l" r="r" t="t"/>
              <a:pathLst>
                <a:path extrusionOk="0" h="87152" w="21979">
                  <a:moveTo>
                    <a:pt x="20881" y="1"/>
                  </a:moveTo>
                  <a:lnTo>
                    <a:pt x="0" y="3963"/>
                  </a:lnTo>
                  <a:lnTo>
                    <a:pt x="1586" y="11127"/>
                  </a:lnTo>
                  <a:lnTo>
                    <a:pt x="4390" y="25728"/>
                  </a:lnTo>
                  <a:lnTo>
                    <a:pt x="6768" y="40086"/>
                  </a:lnTo>
                  <a:lnTo>
                    <a:pt x="8749" y="53590"/>
                  </a:lnTo>
                  <a:lnTo>
                    <a:pt x="11005" y="71209"/>
                  </a:lnTo>
                  <a:lnTo>
                    <a:pt x="12529" y="85719"/>
                  </a:lnTo>
                  <a:lnTo>
                    <a:pt x="12681" y="87152"/>
                  </a:lnTo>
                  <a:lnTo>
                    <a:pt x="17925" y="87152"/>
                  </a:lnTo>
                  <a:lnTo>
                    <a:pt x="18534" y="81878"/>
                  </a:lnTo>
                  <a:lnTo>
                    <a:pt x="19571" y="71910"/>
                  </a:lnTo>
                  <a:lnTo>
                    <a:pt x="20760" y="57979"/>
                  </a:lnTo>
                  <a:lnTo>
                    <a:pt x="21644" y="41762"/>
                  </a:lnTo>
                  <a:lnTo>
                    <a:pt x="21979" y="28106"/>
                  </a:lnTo>
                  <a:lnTo>
                    <a:pt x="21887" y="17071"/>
                  </a:lnTo>
                  <a:lnTo>
                    <a:pt x="21552" y="8719"/>
                  </a:lnTo>
                  <a:lnTo>
                    <a:pt x="21003" y="945"/>
                  </a:lnTo>
                  <a:lnTo>
                    <a:pt x="20881" y="1"/>
                  </a:lnTo>
                  <a:close/>
                </a:path>
              </a:pathLst>
            </a:custGeom>
            <a:solidFill>
              <a:srgbClr val="FBBE53"/>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43" name="Google Shape;643;p17"/>
            <p:cNvSpPr/>
            <p:nvPr/>
          </p:nvSpPr>
          <p:spPr>
            <a:xfrm>
              <a:off x="837387" y="2069033"/>
              <a:ext cx="540279" cy="2276849"/>
            </a:xfrm>
            <a:custGeom>
              <a:rect b="b" l="l" r="r" t="t"/>
              <a:pathLst>
                <a:path extrusionOk="0" h="87487" w="20760">
                  <a:moveTo>
                    <a:pt x="0" y="0"/>
                  </a:moveTo>
                  <a:lnTo>
                    <a:pt x="92" y="1707"/>
                  </a:lnTo>
                  <a:lnTo>
                    <a:pt x="1006" y="18595"/>
                  </a:lnTo>
                  <a:lnTo>
                    <a:pt x="1768" y="38165"/>
                  </a:lnTo>
                  <a:lnTo>
                    <a:pt x="2164" y="52584"/>
                  </a:lnTo>
                  <a:lnTo>
                    <a:pt x="2317" y="67215"/>
                  </a:lnTo>
                  <a:lnTo>
                    <a:pt x="2164" y="81146"/>
                  </a:lnTo>
                  <a:lnTo>
                    <a:pt x="1890" y="87487"/>
                  </a:lnTo>
                  <a:lnTo>
                    <a:pt x="7591" y="87487"/>
                  </a:lnTo>
                  <a:lnTo>
                    <a:pt x="7956" y="85993"/>
                  </a:lnTo>
                  <a:lnTo>
                    <a:pt x="10486" y="75568"/>
                  </a:lnTo>
                  <a:lnTo>
                    <a:pt x="12742" y="65417"/>
                  </a:lnTo>
                  <a:lnTo>
                    <a:pt x="15150" y="53254"/>
                  </a:lnTo>
                  <a:lnTo>
                    <a:pt x="17467" y="39720"/>
                  </a:lnTo>
                  <a:lnTo>
                    <a:pt x="18900" y="29142"/>
                  </a:lnTo>
                  <a:lnTo>
                    <a:pt x="19692" y="22009"/>
                  </a:lnTo>
                  <a:lnTo>
                    <a:pt x="20302" y="14937"/>
                  </a:lnTo>
                  <a:lnTo>
                    <a:pt x="20668" y="8017"/>
                  </a:lnTo>
                  <a:lnTo>
                    <a:pt x="20759" y="4634"/>
                  </a:lnTo>
                  <a:lnTo>
                    <a:pt x="0" y="0"/>
                  </a:lnTo>
                  <a:close/>
                </a:path>
              </a:pathLst>
            </a:custGeom>
            <a:solidFill>
              <a:srgbClr val="FBBE53"/>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44" name="Google Shape;644;p17"/>
            <p:cNvSpPr/>
            <p:nvPr/>
          </p:nvSpPr>
          <p:spPr>
            <a:xfrm>
              <a:off x="819925" y="2077751"/>
              <a:ext cx="126950" cy="383192"/>
            </a:xfrm>
            <a:custGeom>
              <a:rect b="b" l="l" r="r" t="t"/>
              <a:pathLst>
                <a:path extrusionOk="0" h="14724" w="4878">
                  <a:moveTo>
                    <a:pt x="671" y="1"/>
                  </a:moveTo>
                  <a:lnTo>
                    <a:pt x="610" y="183"/>
                  </a:lnTo>
                  <a:lnTo>
                    <a:pt x="183" y="2256"/>
                  </a:lnTo>
                  <a:lnTo>
                    <a:pt x="1" y="5030"/>
                  </a:lnTo>
                  <a:lnTo>
                    <a:pt x="92" y="7347"/>
                  </a:lnTo>
                  <a:lnTo>
                    <a:pt x="458" y="10060"/>
                  </a:lnTo>
                  <a:lnTo>
                    <a:pt x="1159" y="13078"/>
                  </a:lnTo>
                  <a:lnTo>
                    <a:pt x="1708" y="14724"/>
                  </a:lnTo>
                  <a:lnTo>
                    <a:pt x="4878" y="8444"/>
                  </a:lnTo>
                  <a:lnTo>
                    <a:pt x="671" y="1"/>
                  </a:lnTo>
                  <a:close/>
                </a:path>
              </a:pathLst>
            </a:custGeom>
            <a:solidFill>
              <a:srgbClr val="FBBE53"/>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45" name="Google Shape;645;p17"/>
            <p:cNvSpPr/>
            <p:nvPr/>
          </p:nvSpPr>
          <p:spPr>
            <a:xfrm>
              <a:off x="829450" y="1351076"/>
              <a:ext cx="721960" cy="852865"/>
            </a:xfrm>
            <a:custGeom>
              <a:rect b="b" l="l" r="r" t="t"/>
              <a:pathLst>
                <a:path extrusionOk="0" h="32771" w="27741">
                  <a:moveTo>
                    <a:pt x="14785" y="1"/>
                  </a:moveTo>
                  <a:lnTo>
                    <a:pt x="12834" y="31"/>
                  </a:lnTo>
                  <a:lnTo>
                    <a:pt x="10822" y="214"/>
                  </a:lnTo>
                  <a:lnTo>
                    <a:pt x="8901" y="641"/>
                  </a:lnTo>
                  <a:lnTo>
                    <a:pt x="8017" y="976"/>
                  </a:lnTo>
                  <a:lnTo>
                    <a:pt x="7591" y="1159"/>
                  </a:lnTo>
                  <a:lnTo>
                    <a:pt x="6768" y="1708"/>
                  </a:lnTo>
                  <a:lnTo>
                    <a:pt x="5670" y="2866"/>
                  </a:lnTo>
                  <a:lnTo>
                    <a:pt x="4390" y="4970"/>
                  </a:lnTo>
                  <a:lnTo>
                    <a:pt x="3323" y="7530"/>
                  </a:lnTo>
                  <a:lnTo>
                    <a:pt x="2409" y="10365"/>
                  </a:lnTo>
                  <a:lnTo>
                    <a:pt x="1677" y="13292"/>
                  </a:lnTo>
                  <a:lnTo>
                    <a:pt x="854" y="17590"/>
                  </a:lnTo>
                  <a:lnTo>
                    <a:pt x="488" y="19998"/>
                  </a:lnTo>
                  <a:lnTo>
                    <a:pt x="183" y="22132"/>
                  </a:lnTo>
                  <a:lnTo>
                    <a:pt x="0" y="25363"/>
                  </a:lnTo>
                  <a:lnTo>
                    <a:pt x="183" y="27131"/>
                  </a:lnTo>
                  <a:lnTo>
                    <a:pt x="458" y="28076"/>
                  </a:lnTo>
                  <a:lnTo>
                    <a:pt x="823" y="28868"/>
                  </a:lnTo>
                  <a:lnTo>
                    <a:pt x="1342" y="29539"/>
                  </a:lnTo>
                  <a:lnTo>
                    <a:pt x="1616" y="29844"/>
                  </a:lnTo>
                  <a:lnTo>
                    <a:pt x="1921" y="30118"/>
                  </a:lnTo>
                  <a:lnTo>
                    <a:pt x="2805" y="30667"/>
                  </a:lnTo>
                  <a:lnTo>
                    <a:pt x="4055" y="31246"/>
                  </a:lnTo>
                  <a:lnTo>
                    <a:pt x="5701" y="31764"/>
                  </a:lnTo>
                  <a:lnTo>
                    <a:pt x="7743" y="32252"/>
                  </a:lnTo>
                  <a:lnTo>
                    <a:pt x="10151" y="32587"/>
                  </a:lnTo>
                  <a:lnTo>
                    <a:pt x="12986" y="32770"/>
                  </a:lnTo>
                  <a:lnTo>
                    <a:pt x="16187" y="32740"/>
                  </a:lnTo>
                  <a:lnTo>
                    <a:pt x="17985" y="32618"/>
                  </a:lnTo>
                  <a:lnTo>
                    <a:pt x="19693" y="32466"/>
                  </a:lnTo>
                  <a:lnTo>
                    <a:pt x="22467" y="31917"/>
                  </a:lnTo>
                  <a:lnTo>
                    <a:pt x="24448" y="31124"/>
                  </a:lnTo>
                  <a:lnTo>
                    <a:pt x="25850" y="30149"/>
                  </a:lnTo>
                  <a:lnTo>
                    <a:pt x="26734" y="29021"/>
                  </a:lnTo>
                  <a:lnTo>
                    <a:pt x="27252" y="27741"/>
                  </a:lnTo>
                  <a:lnTo>
                    <a:pt x="27588" y="25668"/>
                  </a:lnTo>
                  <a:lnTo>
                    <a:pt x="27710" y="24235"/>
                  </a:lnTo>
                  <a:lnTo>
                    <a:pt x="27740" y="23443"/>
                  </a:lnTo>
                  <a:lnTo>
                    <a:pt x="27649" y="21187"/>
                  </a:lnTo>
                  <a:lnTo>
                    <a:pt x="27222" y="16889"/>
                  </a:lnTo>
                  <a:lnTo>
                    <a:pt x="26185" y="10518"/>
                  </a:lnTo>
                  <a:lnTo>
                    <a:pt x="25332" y="6494"/>
                  </a:lnTo>
                  <a:lnTo>
                    <a:pt x="24753" y="4573"/>
                  </a:lnTo>
                  <a:lnTo>
                    <a:pt x="24509" y="3964"/>
                  </a:lnTo>
                  <a:lnTo>
                    <a:pt x="24143" y="3324"/>
                  </a:lnTo>
                  <a:lnTo>
                    <a:pt x="23198" y="2196"/>
                  </a:lnTo>
                  <a:lnTo>
                    <a:pt x="22040" y="1312"/>
                  </a:lnTo>
                  <a:lnTo>
                    <a:pt x="20668" y="733"/>
                  </a:lnTo>
                  <a:lnTo>
                    <a:pt x="19936" y="580"/>
                  </a:lnTo>
                  <a:lnTo>
                    <a:pt x="19022" y="397"/>
                  </a:lnTo>
                  <a:lnTo>
                    <a:pt x="14785" y="1"/>
                  </a:lnTo>
                  <a:close/>
                </a:path>
              </a:pathLst>
            </a:custGeom>
            <a:solidFill>
              <a:schemeClr val="dk1"/>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46" name="Google Shape;646;p17"/>
            <p:cNvSpPr/>
            <p:nvPr/>
          </p:nvSpPr>
          <p:spPr>
            <a:xfrm>
              <a:off x="881005" y="4345790"/>
              <a:ext cx="305455" cy="106338"/>
            </a:xfrm>
            <a:custGeom>
              <a:rect b="b" l="l" r="r" t="t"/>
              <a:pathLst>
                <a:path extrusionOk="0" h="4086" w="11737">
                  <a:moveTo>
                    <a:pt x="397" y="1"/>
                  </a:moveTo>
                  <a:lnTo>
                    <a:pt x="1" y="976"/>
                  </a:lnTo>
                  <a:lnTo>
                    <a:pt x="1" y="3781"/>
                  </a:lnTo>
                  <a:lnTo>
                    <a:pt x="11737" y="4085"/>
                  </a:lnTo>
                  <a:lnTo>
                    <a:pt x="11737" y="3506"/>
                  </a:lnTo>
                  <a:lnTo>
                    <a:pt x="5396" y="1"/>
                  </a:lnTo>
                  <a:close/>
                </a:path>
              </a:pathLst>
            </a:custGeom>
            <a:solidFill>
              <a:schemeClr val="dk1"/>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47" name="Google Shape;647;p17"/>
            <p:cNvSpPr/>
            <p:nvPr/>
          </p:nvSpPr>
          <p:spPr>
            <a:xfrm>
              <a:off x="1322875" y="4345790"/>
              <a:ext cx="305455" cy="106338"/>
            </a:xfrm>
            <a:custGeom>
              <a:rect b="b" l="l" r="r" t="t"/>
              <a:pathLst>
                <a:path extrusionOk="0" h="4086" w="11737">
                  <a:moveTo>
                    <a:pt x="397" y="1"/>
                  </a:moveTo>
                  <a:lnTo>
                    <a:pt x="1" y="976"/>
                  </a:lnTo>
                  <a:lnTo>
                    <a:pt x="1" y="3781"/>
                  </a:lnTo>
                  <a:lnTo>
                    <a:pt x="11737" y="4085"/>
                  </a:lnTo>
                  <a:lnTo>
                    <a:pt x="11737" y="3506"/>
                  </a:lnTo>
                  <a:lnTo>
                    <a:pt x="5427" y="1"/>
                  </a:lnTo>
                  <a:close/>
                </a:path>
              </a:pathLst>
            </a:custGeom>
            <a:solidFill>
              <a:schemeClr val="dk1"/>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48" name="Google Shape;648;p17"/>
            <p:cNvSpPr/>
            <p:nvPr/>
          </p:nvSpPr>
          <p:spPr>
            <a:xfrm>
              <a:off x="1182473" y="1113110"/>
              <a:ext cx="117425" cy="138063"/>
            </a:xfrm>
            <a:custGeom>
              <a:rect b="b" l="l" r="r" t="t"/>
              <a:pathLst>
                <a:path extrusionOk="0" h="5305" w="4512">
                  <a:moveTo>
                    <a:pt x="823" y="0"/>
                  </a:moveTo>
                  <a:lnTo>
                    <a:pt x="0" y="4664"/>
                  </a:lnTo>
                  <a:lnTo>
                    <a:pt x="3719" y="5304"/>
                  </a:lnTo>
                  <a:lnTo>
                    <a:pt x="4512" y="640"/>
                  </a:lnTo>
                  <a:lnTo>
                    <a:pt x="823" y="0"/>
                  </a:lnTo>
                  <a:close/>
                </a:path>
              </a:pathLst>
            </a:custGeom>
            <a:solidFill>
              <a:srgbClr val="FACFC1"/>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49" name="Google Shape;649;p17"/>
            <p:cNvSpPr/>
            <p:nvPr/>
          </p:nvSpPr>
          <p:spPr>
            <a:xfrm>
              <a:off x="1165010" y="1206719"/>
              <a:ext cx="142825" cy="158674"/>
            </a:xfrm>
            <a:custGeom>
              <a:rect b="b" l="l" r="r" t="t"/>
              <a:pathLst>
                <a:path extrusionOk="0" h="6097" w="5488">
                  <a:moveTo>
                    <a:pt x="4451" y="0"/>
                  </a:moveTo>
                  <a:lnTo>
                    <a:pt x="702" y="1067"/>
                  </a:lnTo>
                  <a:lnTo>
                    <a:pt x="641" y="2195"/>
                  </a:lnTo>
                  <a:lnTo>
                    <a:pt x="306" y="4451"/>
                  </a:lnTo>
                  <a:lnTo>
                    <a:pt x="1" y="5578"/>
                  </a:lnTo>
                  <a:lnTo>
                    <a:pt x="519" y="5700"/>
                  </a:lnTo>
                  <a:lnTo>
                    <a:pt x="3110" y="6097"/>
                  </a:lnTo>
                  <a:lnTo>
                    <a:pt x="4451" y="6097"/>
                  </a:lnTo>
                  <a:lnTo>
                    <a:pt x="5213" y="5975"/>
                  </a:lnTo>
                  <a:lnTo>
                    <a:pt x="5488" y="5883"/>
                  </a:lnTo>
                  <a:lnTo>
                    <a:pt x="5366" y="5578"/>
                  </a:lnTo>
                  <a:lnTo>
                    <a:pt x="4756" y="3475"/>
                  </a:lnTo>
                  <a:lnTo>
                    <a:pt x="4451" y="1341"/>
                  </a:lnTo>
                  <a:lnTo>
                    <a:pt x="4451" y="0"/>
                  </a:lnTo>
                  <a:close/>
                </a:path>
              </a:pathLst>
            </a:custGeom>
            <a:solidFill>
              <a:srgbClr val="FACFC1"/>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50" name="Google Shape;650;p17"/>
            <p:cNvSpPr/>
            <p:nvPr/>
          </p:nvSpPr>
          <p:spPr>
            <a:xfrm>
              <a:off x="1221353" y="1129766"/>
              <a:ext cx="87288" cy="144413"/>
            </a:xfrm>
            <a:custGeom>
              <a:rect b="b" l="l" r="r" t="t"/>
              <a:pathLst>
                <a:path extrusionOk="0" h="5549" w="3354">
                  <a:moveTo>
                    <a:pt x="3018" y="0"/>
                  </a:moveTo>
                  <a:lnTo>
                    <a:pt x="0" y="3902"/>
                  </a:lnTo>
                  <a:lnTo>
                    <a:pt x="61" y="4237"/>
                  </a:lnTo>
                  <a:lnTo>
                    <a:pt x="335" y="4786"/>
                  </a:lnTo>
                  <a:lnTo>
                    <a:pt x="732" y="5182"/>
                  </a:lnTo>
                  <a:lnTo>
                    <a:pt x="1219" y="5457"/>
                  </a:lnTo>
                  <a:lnTo>
                    <a:pt x="1738" y="5548"/>
                  </a:lnTo>
                  <a:lnTo>
                    <a:pt x="2225" y="5518"/>
                  </a:lnTo>
                  <a:lnTo>
                    <a:pt x="2683" y="5365"/>
                  </a:lnTo>
                  <a:lnTo>
                    <a:pt x="3018" y="5030"/>
                  </a:lnTo>
                  <a:lnTo>
                    <a:pt x="3140" y="4786"/>
                  </a:lnTo>
                  <a:lnTo>
                    <a:pt x="3323" y="4207"/>
                  </a:lnTo>
                  <a:lnTo>
                    <a:pt x="3353" y="2652"/>
                  </a:lnTo>
                  <a:lnTo>
                    <a:pt x="3109" y="427"/>
                  </a:lnTo>
                  <a:lnTo>
                    <a:pt x="3018" y="0"/>
                  </a:lnTo>
                  <a:close/>
                </a:path>
              </a:pathLst>
            </a:custGeom>
            <a:solidFill>
              <a:srgbClr val="FACFC1"/>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51" name="Google Shape;651;p17"/>
            <p:cNvSpPr/>
            <p:nvPr/>
          </p:nvSpPr>
          <p:spPr>
            <a:xfrm>
              <a:off x="1222134" y="2606095"/>
              <a:ext cx="130932" cy="1025775"/>
            </a:xfrm>
            <a:custGeom>
              <a:rect b="b" l="l" r="r" t="t"/>
              <a:pathLst>
                <a:path extrusionOk="0" h="39415" w="5031">
                  <a:moveTo>
                    <a:pt x="5030" y="0"/>
                  </a:moveTo>
                  <a:lnTo>
                    <a:pt x="4847" y="2104"/>
                  </a:lnTo>
                  <a:lnTo>
                    <a:pt x="4299" y="7164"/>
                  </a:lnTo>
                  <a:lnTo>
                    <a:pt x="3110" y="15638"/>
                  </a:lnTo>
                  <a:lnTo>
                    <a:pt x="519" y="31489"/>
                  </a:lnTo>
                  <a:lnTo>
                    <a:pt x="1" y="34446"/>
                  </a:lnTo>
                  <a:lnTo>
                    <a:pt x="671" y="39415"/>
                  </a:lnTo>
                  <a:lnTo>
                    <a:pt x="1616" y="34538"/>
                  </a:lnTo>
                  <a:lnTo>
                    <a:pt x="3140" y="24722"/>
                  </a:lnTo>
                  <a:lnTo>
                    <a:pt x="4238" y="14876"/>
                  </a:lnTo>
                  <a:lnTo>
                    <a:pt x="4878" y="4969"/>
                  </a:lnTo>
                  <a:lnTo>
                    <a:pt x="5030" y="0"/>
                  </a:lnTo>
                  <a:close/>
                </a:path>
              </a:pathLst>
            </a:custGeom>
            <a:solidFill>
              <a:schemeClr val="dk1"/>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52" name="Google Shape;652;p17"/>
            <p:cNvSpPr/>
            <p:nvPr/>
          </p:nvSpPr>
          <p:spPr>
            <a:xfrm>
              <a:off x="857999" y="1375669"/>
              <a:ext cx="180119" cy="357037"/>
            </a:xfrm>
            <a:custGeom>
              <a:rect b="b" l="l" r="r" t="t"/>
              <a:pathLst>
                <a:path extrusionOk="0" h="13719" w="6921">
                  <a:moveTo>
                    <a:pt x="6920" y="1"/>
                  </a:moveTo>
                  <a:lnTo>
                    <a:pt x="6646" y="153"/>
                  </a:lnTo>
                  <a:lnTo>
                    <a:pt x="4970" y="1373"/>
                  </a:lnTo>
                  <a:lnTo>
                    <a:pt x="3567" y="2683"/>
                  </a:lnTo>
                  <a:lnTo>
                    <a:pt x="2135" y="4421"/>
                  </a:lnTo>
                  <a:lnTo>
                    <a:pt x="915" y="6585"/>
                  </a:lnTo>
                  <a:lnTo>
                    <a:pt x="306" y="8475"/>
                  </a:lnTo>
                  <a:lnTo>
                    <a:pt x="62" y="9847"/>
                  </a:lnTo>
                  <a:lnTo>
                    <a:pt x="1" y="11310"/>
                  </a:lnTo>
                  <a:lnTo>
                    <a:pt x="153" y="12895"/>
                  </a:lnTo>
                  <a:lnTo>
                    <a:pt x="336" y="13718"/>
                  </a:lnTo>
                  <a:lnTo>
                    <a:pt x="1159" y="12590"/>
                  </a:lnTo>
                  <a:lnTo>
                    <a:pt x="4299" y="7530"/>
                  </a:lnTo>
                  <a:lnTo>
                    <a:pt x="5457" y="5244"/>
                  </a:lnTo>
                  <a:lnTo>
                    <a:pt x="6372" y="2988"/>
                  </a:lnTo>
                  <a:lnTo>
                    <a:pt x="6890" y="915"/>
                  </a:lnTo>
                  <a:lnTo>
                    <a:pt x="6920" y="1"/>
                  </a:lnTo>
                  <a:close/>
                </a:path>
              </a:pathLst>
            </a:custGeom>
            <a:solidFill>
              <a:srgbClr val="6B4897"/>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53" name="Google Shape;653;p17"/>
            <p:cNvSpPr/>
            <p:nvPr/>
          </p:nvSpPr>
          <p:spPr>
            <a:xfrm>
              <a:off x="1165010" y="1351883"/>
              <a:ext cx="146000" cy="77763"/>
            </a:xfrm>
            <a:custGeom>
              <a:rect b="b" l="l" r="r" t="t"/>
              <a:pathLst>
                <a:path extrusionOk="0" h="2988" w="5610">
                  <a:moveTo>
                    <a:pt x="1" y="0"/>
                  </a:moveTo>
                  <a:lnTo>
                    <a:pt x="184" y="366"/>
                  </a:lnTo>
                  <a:lnTo>
                    <a:pt x="1525" y="2012"/>
                  </a:lnTo>
                  <a:lnTo>
                    <a:pt x="2561" y="2683"/>
                  </a:lnTo>
                  <a:lnTo>
                    <a:pt x="3415" y="2957"/>
                  </a:lnTo>
                  <a:lnTo>
                    <a:pt x="3872" y="2988"/>
                  </a:lnTo>
                  <a:lnTo>
                    <a:pt x="4299" y="2988"/>
                  </a:lnTo>
                  <a:lnTo>
                    <a:pt x="4939" y="2774"/>
                  </a:lnTo>
                  <a:lnTo>
                    <a:pt x="5366" y="2409"/>
                  </a:lnTo>
                  <a:lnTo>
                    <a:pt x="5579" y="1921"/>
                  </a:lnTo>
                  <a:lnTo>
                    <a:pt x="5610" y="641"/>
                  </a:lnTo>
                  <a:lnTo>
                    <a:pt x="5488" y="305"/>
                  </a:lnTo>
                  <a:lnTo>
                    <a:pt x="1" y="0"/>
                  </a:lnTo>
                  <a:close/>
                </a:path>
              </a:pathLst>
            </a:custGeom>
            <a:solidFill>
              <a:srgbClr val="FACFC1"/>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54" name="Google Shape;654;p17"/>
            <p:cNvSpPr/>
            <p:nvPr/>
          </p:nvSpPr>
          <p:spPr>
            <a:xfrm>
              <a:off x="816750" y="1351883"/>
              <a:ext cx="444299" cy="929014"/>
            </a:xfrm>
            <a:custGeom>
              <a:rect b="b" l="l" r="r" t="t"/>
              <a:pathLst>
                <a:path extrusionOk="0" h="35697" w="17072">
                  <a:moveTo>
                    <a:pt x="13383" y="0"/>
                  </a:moveTo>
                  <a:lnTo>
                    <a:pt x="12224" y="61"/>
                  </a:lnTo>
                  <a:lnTo>
                    <a:pt x="10548" y="305"/>
                  </a:lnTo>
                  <a:lnTo>
                    <a:pt x="8993" y="732"/>
                  </a:lnTo>
                  <a:lnTo>
                    <a:pt x="8505" y="915"/>
                  </a:lnTo>
                  <a:lnTo>
                    <a:pt x="8201" y="1067"/>
                  </a:lnTo>
                  <a:lnTo>
                    <a:pt x="6981" y="1860"/>
                  </a:lnTo>
                  <a:lnTo>
                    <a:pt x="5305" y="3323"/>
                  </a:lnTo>
                  <a:lnTo>
                    <a:pt x="3963" y="4969"/>
                  </a:lnTo>
                  <a:lnTo>
                    <a:pt x="3140" y="6280"/>
                  </a:lnTo>
                  <a:lnTo>
                    <a:pt x="2744" y="7012"/>
                  </a:lnTo>
                  <a:lnTo>
                    <a:pt x="2348" y="7896"/>
                  </a:lnTo>
                  <a:lnTo>
                    <a:pt x="1769" y="9755"/>
                  </a:lnTo>
                  <a:lnTo>
                    <a:pt x="1555" y="11676"/>
                  </a:lnTo>
                  <a:lnTo>
                    <a:pt x="1677" y="13626"/>
                  </a:lnTo>
                  <a:lnTo>
                    <a:pt x="1891" y="14571"/>
                  </a:lnTo>
                  <a:lnTo>
                    <a:pt x="1403" y="16187"/>
                  </a:lnTo>
                  <a:lnTo>
                    <a:pt x="702" y="19388"/>
                  </a:lnTo>
                  <a:lnTo>
                    <a:pt x="275" y="22497"/>
                  </a:lnTo>
                  <a:lnTo>
                    <a:pt x="31" y="25362"/>
                  </a:lnTo>
                  <a:lnTo>
                    <a:pt x="1" y="31185"/>
                  </a:lnTo>
                  <a:lnTo>
                    <a:pt x="153" y="32343"/>
                  </a:lnTo>
                  <a:lnTo>
                    <a:pt x="214" y="31307"/>
                  </a:lnTo>
                  <a:lnTo>
                    <a:pt x="275" y="32099"/>
                  </a:lnTo>
                  <a:lnTo>
                    <a:pt x="824" y="33501"/>
                  </a:lnTo>
                  <a:lnTo>
                    <a:pt x="1799" y="34629"/>
                  </a:lnTo>
                  <a:lnTo>
                    <a:pt x="3079" y="35391"/>
                  </a:lnTo>
                  <a:lnTo>
                    <a:pt x="3842" y="35574"/>
                  </a:lnTo>
                  <a:lnTo>
                    <a:pt x="4543" y="35696"/>
                  </a:lnTo>
                  <a:lnTo>
                    <a:pt x="5884" y="35666"/>
                  </a:lnTo>
                  <a:lnTo>
                    <a:pt x="7164" y="35391"/>
                  </a:lnTo>
                  <a:lnTo>
                    <a:pt x="8353" y="34934"/>
                  </a:lnTo>
                  <a:lnTo>
                    <a:pt x="10700" y="33501"/>
                  </a:lnTo>
                  <a:lnTo>
                    <a:pt x="11157" y="33105"/>
                  </a:lnTo>
                  <a:lnTo>
                    <a:pt x="11920" y="32221"/>
                  </a:lnTo>
                  <a:lnTo>
                    <a:pt x="13261" y="30301"/>
                  </a:lnTo>
                  <a:lnTo>
                    <a:pt x="14358" y="28228"/>
                  </a:lnTo>
                  <a:lnTo>
                    <a:pt x="15242" y="26033"/>
                  </a:lnTo>
                  <a:lnTo>
                    <a:pt x="15913" y="23747"/>
                  </a:lnTo>
                  <a:lnTo>
                    <a:pt x="16431" y="21430"/>
                  </a:lnTo>
                  <a:lnTo>
                    <a:pt x="16919" y="17955"/>
                  </a:lnTo>
                  <a:lnTo>
                    <a:pt x="17071" y="13504"/>
                  </a:lnTo>
                  <a:lnTo>
                    <a:pt x="16858" y="9542"/>
                  </a:lnTo>
                  <a:lnTo>
                    <a:pt x="16401" y="6402"/>
                  </a:lnTo>
                  <a:lnTo>
                    <a:pt x="15852" y="4360"/>
                  </a:lnTo>
                  <a:lnTo>
                    <a:pt x="15578" y="3933"/>
                  </a:lnTo>
                  <a:lnTo>
                    <a:pt x="14876" y="3049"/>
                  </a:lnTo>
                  <a:lnTo>
                    <a:pt x="13992" y="1586"/>
                  </a:lnTo>
                  <a:lnTo>
                    <a:pt x="13413" y="183"/>
                  </a:lnTo>
                  <a:lnTo>
                    <a:pt x="13383" y="0"/>
                  </a:lnTo>
                  <a:close/>
                </a:path>
              </a:pathLst>
            </a:custGeom>
            <a:solidFill>
              <a:srgbClr val="EF7F89"/>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55" name="Google Shape;655;p17"/>
            <p:cNvSpPr/>
            <p:nvPr/>
          </p:nvSpPr>
          <p:spPr>
            <a:xfrm>
              <a:off x="845325" y="1731082"/>
              <a:ext cx="610078" cy="445080"/>
            </a:xfrm>
            <a:custGeom>
              <a:rect b="b" l="l" r="r" t="t"/>
              <a:pathLst>
                <a:path extrusionOk="0" h="17102" w="23442">
                  <a:moveTo>
                    <a:pt x="793" y="0"/>
                  </a:moveTo>
                  <a:lnTo>
                    <a:pt x="335" y="1494"/>
                  </a:lnTo>
                  <a:lnTo>
                    <a:pt x="0" y="3018"/>
                  </a:lnTo>
                  <a:lnTo>
                    <a:pt x="518" y="4329"/>
                  </a:lnTo>
                  <a:lnTo>
                    <a:pt x="1707" y="6615"/>
                  </a:lnTo>
                  <a:lnTo>
                    <a:pt x="2713" y="8231"/>
                  </a:lnTo>
                  <a:lnTo>
                    <a:pt x="3932" y="9846"/>
                  </a:lnTo>
                  <a:lnTo>
                    <a:pt x="5396" y="11432"/>
                  </a:lnTo>
                  <a:lnTo>
                    <a:pt x="7072" y="12895"/>
                  </a:lnTo>
                  <a:lnTo>
                    <a:pt x="8993" y="14266"/>
                  </a:lnTo>
                  <a:lnTo>
                    <a:pt x="10059" y="14846"/>
                  </a:lnTo>
                  <a:lnTo>
                    <a:pt x="11157" y="15394"/>
                  </a:lnTo>
                  <a:lnTo>
                    <a:pt x="13413" y="16187"/>
                  </a:lnTo>
                  <a:lnTo>
                    <a:pt x="15638" y="16705"/>
                  </a:lnTo>
                  <a:lnTo>
                    <a:pt x="17711" y="16979"/>
                  </a:lnTo>
                  <a:lnTo>
                    <a:pt x="20454" y="17101"/>
                  </a:lnTo>
                  <a:lnTo>
                    <a:pt x="22710" y="16949"/>
                  </a:lnTo>
                  <a:lnTo>
                    <a:pt x="22923" y="16919"/>
                  </a:lnTo>
                  <a:lnTo>
                    <a:pt x="23442" y="16705"/>
                  </a:lnTo>
                  <a:lnTo>
                    <a:pt x="11523" y="10304"/>
                  </a:lnTo>
                  <a:lnTo>
                    <a:pt x="793" y="0"/>
                  </a:lnTo>
                  <a:close/>
                </a:path>
              </a:pathLst>
            </a:custGeom>
            <a:solidFill>
              <a:schemeClr val="dk1"/>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56" name="Google Shape;656;p17"/>
            <p:cNvSpPr/>
            <p:nvPr/>
          </p:nvSpPr>
          <p:spPr>
            <a:xfrm>
              <a:off x="1307807" y="1359820"/>
              <a:ext cx="277687" cy="852058"/>
            </a:xfrm>
            <a:custGeom>
              <a:rect b="b" l="l" r="r" t="t"/>
              <a:pathLst>
                <a:path extrusionOk="0" h="32740" w="10670">
                  <a:moveTo>
                    <a:pt x="1" y="0"/>
                  </a:moveTo>
                  <a:lnTo>
                    <a:pt x="306" y="519"/>
                  </a:lnTo>
                  <a:lnTo>
                    <a:pt x="641" y="1677"/>
                  </a:lnTo>
                  <a:lnTo>
                    <a:pt x="671" y="2287"/>
                  </a:lnTo>
                  <a:lnTo>
                    <a:pt x="671" y="3110"/>
                  </a:lnTo>
                  <a:lnTo>
                    <a:pt x="885" y="4786"/>
                  </a:lnTo>
                  <a:lnTo>
                    <a:pt x="1129" y="5609"/>
                  </a:lnTo>
                  <a:lnTo>
                    <a:pt x="1342" y="6676"/>
                  </a:lnTo>
                  <a:lnTo>
                    <a:pt x="2104" y="12590"/>
                  </a:lnTo>
                  <a:lnTo>
                    <a:pt x="3019" y="18504"/>
                  </a:lnTo>
                  <a:lnTo>
                    <a:pt x="3811" y="22466"/>
                  </a:lnTo>
                  <a:lnTo>
                    <a:pt x="4756" y="26033"/>
                  </a:lnTo>
                  <a:lnTo>
                    <a:pt x="5610" y="28228"/>
                  </a:lnTo>
                  <a:lnTo>
                    <a:pt x="6219" y="29386"/>
                  </a:lnTo>
                  <a:lnTo>
                    <a:pt x="6524" y="29874"/>
                  </a:lnTo>
                  <a:lnTo>
                    <a:pt x="9146" y="32739"/>
                  </a:lnTo>
                  <a:lnTo>
                    <a:pt x="9207" y="32678"/>
                  </a:lnTo>
                  <a:lnTo>
                    <a:pt x="9725" y="31794"/>
                  </a:lnTo>
                  <a:lnTo>
                    <a:pt x="10182" y="30179"/>
                  </a:lnTo>
                  <a:lnTo>
                    <a:pt x="10457" y="28563"/>
                  </a:lnTo>
                  <a:lnTo>
                    <a:pt x="10639" y="26460"/>
                  </a:lnTo>
                  <a:lnTo>
                    <a:pt x="10670" y="23777"/>
                  </a:lnTo>
                  <a:lnTo>
                    <a:pt x="10578" y="22192"/>
                  </a:lnTo>
                  <a:lnTo>
                    <a:pt x="10396" y="18991"/>
                  </a:lnTo>
                  <a:lnTo>
                    <a:pt x="9725" y="13565"/>
                  </a:lnTo>
                  <a:lnTo>
                    <a:pt x="8810" y="9298"/>
                  </a:lnTo>
                  <a:lnTo>
                    <a:pt x="7683" y="6066"/>
                  </a:lnTo>
                  <a:lnTo>
                    <a:pt x="7042" y="4847"/>
                  </a:lnTo>
                  <a:lnTo>
                    <a:pt x="6402" y="3750"/>
                  </a:lnTo>
                  <a:lnTo>
                    <a:pt x="5518" y="2439"/>
                  </a:lnTo>
                  <a:lnTo>
                    <a:pt x="4878" y="1738"/>
                  </a:lnTo>
                  <a:lnTo>
                    <a:pt x="4116" y="1159"/>
                  </a:lnTo>
                  <a:lnTo>
                    <a:pt x="3232" y="701"/>
                  </a:lnTo>
                  <a:lnTo>
                    <a:pt x="1525" y="183"/>
                  </a:lnTo>
                  <a:lnTo>
                    <a:pt x="1" y="0"/>
                  </a:lnTo>
                  <a:close/>
                </a:path>
              </a:pathLst>
            </a:custGeom>
            <a:solidFill>
              <a:srgbClr val="EF7F89"/>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57" name="Google Shape;657;p17"/>
            <p:cNvSpPr/>
            <p:nvPr/>
          </p:nvSpPr>
          <p:spPr>
            <a:xfrm>
              <a:off x="1408574" y="1389175"/>
              <a:ext cx="15094" cy="10332"/>
            </a:xfrm>
            <a:custGeom>
              <a:rect b="b" l="l" r="r" t="t"/>
              <a:pathLst>
                <a:path extrusionOk="0" h="397" w="580">
                  <a:moveTo>
                    <a:pt x="0" y="0"/>
                  </a:moveTo>
                  <a:lnTo>
                    <a:pt x="274" y="183"/>
                  </a:lnTo>
                  <a:lnTo>
                    <a:pt x="579" y="396"/>
                  </a:lnTo>
                  <a:lnTo>
                    <a:pt x="457" y="275"/>
                  </a:lnTo>
                  <a:lnTo>
                    <a:pt x="335" y="183"/>
                  </a:lnTo>
                  <a:lnTo>
                    <a:pt x="0" y="0"/>
                  </a:lnTo>
                  <a:close/>
                </a:path>
              </a:pathLst>
            </a:custGeom>
            <a:solidFill>
              <a:srgbClr val="C95E6B"/>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58" name="Google Shape;658;p17"/>
            <p:cNvSpPr/>
            <p:nvPr/>
          </p:nvSpPr>
          <p:spPr>
            <a:xfrm>
              <a:off x="1382393" y="1375669"/>
              <a:ext cx="26" cy="26"/>
            </a:xfrm>
            <a:custGeom>
              <a:rect b="b" l="l" r="r" t="t"/>
              <a:pathLst>
                <a:path extrusionOk="0" h="1" w="1">
                  <a:moveTo>
                    <a:pt x="0" y="1"/>
                  </a:moveTo>
                  <a:close/>
                </a:path>
              </a:pathLst>
            </a:custGeom>
            <a:solidFill>
              <a:srgbClr val="C95E6B"/>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59" name="Google Shape;659;p17"/>
            <p:cNvSpPr/>
            <p:nvPr/>
          </p:nvSpPr>
          <p:spPr>
            <a:xfrm>
              <a:off x="1489484" y="1524814"/>
              <a:ext cx="84113" cy="595036"/>
            </a:xfrm>
            <a:custGeom>
              <a:rect b="b" l="l" r="r" t="t"/>
              <a:pathLst>
                <a:path extrusionOk="0" h="22864" w="3232">
                  <a:moveTo>
                    <a:pt x="0" y="1"/>
                  </a:moveTo>
                  <a:lnTo>
                    <a:pt x="458" y="2013"/>
                  </a:lnTo>
                  <a:lnTo>
                    <a:pt x="1342" y="6920"/>
                  </a:lnTo>
                  <a:lnTo>
                    <a:pt x="2043" y="11981"/>
                  </a:lnTo>
                  <a:lnTo>
                    <a:pt x="2378" y="16218"/>
                  </a:lnTo>
                  <a:lnTo>
                    <a:pt x="2348" y="17559"/>
                  </a:lnTo>
                  <a:lnTo>
                    <a:pt x="2226" y="18931"/>
                  </a:lnTo>
                  <a:lnTo>
                    <a:pt x="1921" y="20851"/>
                  </a:lnTo>
                  <a:lnTo>
                    <a:pt x="1494" y="22071"/>
                  </a:lnTo>
                  <a:lnTo>
                    <a:pt x="1159" y="22650"/>
                  </a:lnTo>
                  <a:lnTo>
                    <a:pt x="1525" y="22711"/>
                  </a:lnTo>
                  <a:lnTo>
                    <a:pt x="1860" y="22772"/>
                  </a:lnTo>
                  <a:lnTo>
                    <a:pt x="2226" y="22833"/>
                  </a:lnTo>
                  <a:lnTo>
                    <a:pt x="2591" y="22863"/>
                  </a:lnTo>
                  <a:lnTo>
                    <a:pt x="2561" y="22558"/>
                  </a:lnTo>
                  <a:lnTo>
                    <a:pt x="2317" y="22040"/>
                  </a:lnTo>
                  <a:lnTo>
                    <a:pt x="2287" y="21705"/>
                  </a:lnTo>
                  <a:lnTo>
                    <a:pt x="2378" y="21552"/>
                  </a:lnTo>
                  <a:lnTo>
                    <a:pt x="2591" y="21248"/>
                  </a:lnTo>
                  <a:lnTo>
                    <a:pt x="2927" y="20394"/>
                  </a:lnTo>
                  <a:lnTo>
                    <a:pt x="3232" y="18687"/>
                  </a:lnTo>
                  <a:lnTo>
                    <a:pt x="3201" y="15700"/>
                  </a:lnTo>
                  <a:lnTo>
                    <a:pt x="2866" y="12255"/>
                  </a:lnTo>
                  <a:lnTo>
                    <a:pt x="1951" y="6920"/>
                  </a:lnTo>
                  <a:lnTo>
                    <a:pt x="854" y="2500"/>
                  </a:lnTo>
                  <a:lnTo>
                    <a:pt x="214" y="519"/>
                  </a:lnTo>
                  <a:lnTo>
                    <a:pt x="0" y="1"/>
                  </a:lnTo>
                  <a:close/>
                </a:path>
              </a:pathLst>
            </a:custGeom>
            <a:solidFill>
              <a:srgbClr val="C95E6B"/>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60" name="Google Shape;660;p17"/>
            <p:cNvSpPr/>
            <p:nvPr/>
          </p:nvSpPr>
          <p:spPr>
            <a:xfrm>
              <a:off x="1349862" y="2550559"/>
              <a:ext cx="35732" cy="161069"/>
            </a:xfrm>
            <a:custGeom>
              <a:rect b="b" l="l" r="r" t="t"/>
              <a:pathLst>
                <a:path extrusionOk="0" h="6189" w="1373">
                  <a:moveTo>
                    <a:pt x="1372" y="0"/>
                  </a:moveTo>
                  <a:lnTo>
                    <a:pt x="122" y="2134"/>
                  </a:lnTo>
                  <a:lnTo>
                    <a:pt x="0" y="6189"/>
                  </a:lnTo>
                  <a:lnTo>
                    <a:pt x="1372" y="0"/>
                  </a:lnTo>
                  <a:close/>
                </a:path>
              </a:pathLst>
            </a:custGeom>
            <a:solidFill>
              <a:srgbClr val="2E1514"/>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61" name="Google Shape;661;p17"/>
            <p:cNvSpPr/>
            <p:nvPr/>
          </p:nvSpPr>
          <p:spPr>
            <a:xfrm>
              <a:off x="1150749" y="1338402"/>
              <a:ext cx="18270" cy="14288"/>
            </a:xfrm>
            <a:custGeom>
              <a:rect b="b" l="l" r="r" t="t"/>
              <a:pathLst>
                <a:path extrusionOk="0" h="549" w="702">
                  <a:moveTo>
                    <a:pt x="610" y="0"/>
                  </a:moveTo>
                  <a:lnTo>
                    <a:pt x="213" y="183"/>
                  </a:lnTo>
                  <a:lnTo>
                    <a:pt x="31" y="397"/>
                  </a:lnTo>
                  <a:lnTo>
                    <a:pt x="0" y="549"/>
                  </a:lnTo>
                  <a:lnTo>
                    <a:pt x="0" y="549"/>
                  </a:lnTo>
                  <a:lnTo>
                    <a:pt x="549" y="518"/>
                  </a:lnTo>
                  <a:lnTo>
                    <a:pt x="701" y="0"/>
                  </a:lnTo>
                  <a:close/>
                </a:path>
              </a:pathLst>
            </a:custGeom>
            <a:solidFill>
              <a:srgbClr val="EF7F89"/>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62" name="Google Shape;662;p17"/>
            <p:cNvSpPr/>
            <p:nvPr/>
          </p:nvSpPr>
          <p:spPr>
            <a:xfrm>
              <a:off x="1302263" y="1345533"/>
              <a:ext cx="17463" cy="15094"/>
            </a:xfrm>
            <a:custGeom>
              <a:rect b="b" l="l" r="r" t="t"/>
              <a:pathLst>
                <a:path extrusionOk="0" h="580" w="671">
                  <a:moveTo>
                    <a:pt x="0" y="1"/>
                  </a:moveTo>
                  <a:lnTo>
                    <a:pt x="214" y="519"/>
                  </a:lnTo>
                  <a:lnTo>
                    <a:pt x="671" y="580"/>
                  </a:lnTo>
                  <a:lnTo>
                    <a:pt x="580" y="366"/>
                  </a:lnTo>
                  <a:lnTo>
                    <a:pt x="244" y="62"/>
                  </a:lnTo>
                  <a:lnTo>
                    <a:pt x="0" y="1"/>
                  </a:lnTo>
                  <a:close/>
                </a:path>
              </a:pathLst>
            </a:custGeom>
            <a:solidFill>
              <a:schemeClr val="dk1"/>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63" name="Google Shape;663;p17"/>
            <p:cNvSpPr/>
            <p:nvPr/>
          </p:nvSpPr>
          <p:spPr>
            <a:xfrm>
              <a:off x="854043" y="4249813"/>
              <a:ext cx="229280" cy="96006"/>
            </a:xfrm>
            <a:custGeom>
              <a:rect b="b" l="l" r="r" t="t"/>
              <a:pathLst>
                <a:path extrusionOk="0" h="3689" w="8810">
                  <a:moveTo>
                    <a:pt x="701" y="0"/>
                  </a:moveTo>
                  <a:lnTo>
                    <a:pt x="0" y="3689"/>
                  </a:lnTo>
                  <a:lnTo>
                    <a:pt x="8810" y="3689"/>
                  </a:lnTo>
                  <a:lnTo>
                    <a:pt x="8322" y="0"/>
                  </a:lnTo>
                  <a:close/>
                </a:path>
              </a:pathLst>
            </a:custGeom>
            <a:solidFill>
              <a:srgbClr val="FBBE53"/>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64" name="Google Shape;664;p17"/>
            <p:cNvSpPr/>
            <p:nvPr/>
          </p:nvSpPr>
          <p:spPr>
            <a:xfrm>
              <a:off x="1276083" y="4249813"/>
              <a:ext cx="229306" cy="96006"/>
            </a:xfrm>
            <a:custGeom>
              <a:rect b="b" l="l" r="r" t="t"/>
              <a:pathLst>
                <a:path extrusionOk="0" h="3689" w="8811">
                  <a:moveTo>
                    <a:pt x="702" y="0"/>
                  </a:moveTo>
                  <a:lnTo>
                    <a:pt x="0" y="3689"/>
                  </a:lnTo>
                  <a:lnTo>
                    <a:pt x="8810" y="3689"/>
                  </a:lnTo>
                  <a:lnTo>
                    <a:pt x="8078" y="0"/>
                  </a:lnTo>
                  <a:close/>
                </a:path>
              </a:pathLst>
            </a:custGeom>
            <a:solidFill>
              <a:srgbClr val="FBBE53"/>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65" name="Google Shape;665;p17"/>
            <p:cNvSpPr/>
            <p:nvPr/>
          </p:nvSpPr>
          <p:spPr>
            <a:xfrm>
              <a:off x="1841700" y="1919081"/>
              <a:ext cx="130151" cy="140457"/>
            </a:xfrm>
            <a:custGeom>
              <a:rect b="b" l="l" r="r" t="t"/>
              <a:pathLst>
                <a:path extrusionOk="0" h="5397" w="5001">
                  <a:moveTo>
                    <a:pt x="3385" y="1"/>
                  </a:moveTo>
                  <a:lnTo>
                    <a:pt x="3324" y="62"/>
                  </a:lnTo>
                  <a:lnTo>
                    <a:pt x="2775" y="732"/>
                  </a:lnTo>
                  <a:lnTo>
                    <a:pt x="1403" y="1769"/>
                  </a:lnTo>
                  <a:lnTo>
                    <a:pt x="580" y="2104"/>
                  </a:lnTo>
                  <a:lnTo>
                    <a:pt x="580" y="1342"/>
                  </a:lnTo>
                  <a:lnTo>
                    <a:pt x="214" y="1982"/>
                  </a:lnTo>
                  <a:lnTo>
                    <a:pt x="1" y="2653"/>
                  </a:lnTo>
                  <a:lnTo>
                    <a:pt x="31" y="2714"/>
                  </a:lnTo>
                  <a:lnTo>
                    <a:pt x="31" y="2805"/>
                  </a:lnTo>
                  <a:lnTo>
                    <a:pt x="153" y="3964"/>
                  </a:lnTo>
                  <a:lnTo>
                    <a:pt x="275" y="5122"/>
                  </a:lnTo>
                  <a:lnTo>
                    <a:pt x="275" y="5244"/>
                  </a:lnTo>
                  <a:lnTo>
                    <a:pt x="367" y="5305"/>
                  </a:lnTo>
                  <a:lnTo>
                    <a:pt x="1037" y="5396"/>
                  </a:lnTo>
                  <a:lnTo>
                    <a:pt x="2287" y="5335"/>
                  </a:lnTo>
                  <a:lnTo>
                    <a:pt x="3019" y="5061"/>
                  </a:lnTo>
                  <a:lnTo>
                    <a:pt x="3659" y="4634"/>
                  </a:lnTo>
                  <a:lnTo>
                    <a:pt x="4573" y="3506"/>
                  </a:lnTo>
                  <a:lnTo>
                    <a:pt x="5000" y="2866"/>
                  </a:lnTo>
                  <a:lnTo>
                    <a:pt x="5000" y="2775"/>
                  </a:lnTo>
                  <a:lnTo>
                    <a:pt x="4878" y="2653"/>
                  </a:lnTo>
                  <a:lnTo>
                    <a:pt x="4787" y="2683"/>
                  </a:lnTo>
                  <a:lnTo>
                    <a:pt x="4756" y="2714"/>
                  </a:lnTo>
                  <a:lnTo>
                    <a:pt x="4177" y="3263"/>
                  </a:lnTo>
                  <a:lnTo>
                    <a:pt x="3507" y="3659"/>
                  </a:lnTo>
                  <a:lnTo>
                    <a:pt x="3507" y="3659"/>
                  </a:lnTo>
                  <a:lnTo>
                    <a:pt x="3933" y="3232"/>
                  </a:lnTo>
                  <a:lnTo>
                    <a:pt x="4573" y="2226"/>
                  </a:lnTo>
                  <a:lnTo>
                    <a:pt x="4817" y="1677"/>
                  </a:lnTo>
                  <a:lnTo>
                    <a:pt x="4848" y="1586"/>
                  </a:lnTo>
                  <a:lnTo>
                    <a:pt x="4756" y="1464"/>
                  </a:lnTo>
                  <a:lnTo>
                    <a:pt x="4665" y="1495"/>
                  </a:lnTo>
                  <a:lnTo>
                    <a:pt x="4116" y="2013"/>
                  </a:lnTo>
                  <a:lnTo>
                    <a:pt x="3507" y="2470"/>
                  </a:lnTo>
                  <a:lnTo>
                    <a:pt x="3933" y="1921"/>
                  </a:lnTo>
                  <a:lnTo>
                    <a:pt x="4634" y="793"/>
                  </a:lnTo>
                  <a:lnTo>
                    <a:pt x="4878" y="184"/>
                  </a:lnTo>
                  <a:lnTo>
                    <a:pt x="4909" y="123"/>
                  </a:lnTo>
                  <a:lnTo>
                    <a:pt x="4878" y="92"/>
                  </a:lnTo>
                  <a:lnTo>
                    <a:pt x="4848" y="1"/>
                  </a:lnTo>
                  <a:lnTo>
                    <a:pt x="4726" y="1"/>
                  </a:lnTo>
                  <a:lnTo>
                    <a:pt x="4695" y="31"/>
                  </a:lnTo>
                  <a:lnTo>
                    <a:pt x="4269" y="611"/>
                  </a:lnTo>
                  <a:lnTo>
                    <a:pt x="3232" y="1495"/>
                  </a:lnTo>
                  <a:lnTo>
                    <a:pt x="2623" y="1830"/>
                  </a:lnTo>
                  <a:lnTo>
                    <a:pt x="2897" y="1434"/>
                  </a:lnTo>
                  <a:lnTo>
                    <a:pt x="3354" y="580"/>
                  </a:lnTo>
                  <a:lnTo>
                    <a:pt x="3537" y="123"/>
                  </a:lnTo>
                  <a:lnTo>
                    <a:pt x="3568" y="92"/>
                  </a:lnTo>
                  <a:lnTo>
                    <a:pt x="3537" y="92"/>
                  </a:lnTo>
                  <a:lnTo>
                    <a:pt x="3537" y="31"/>
                  </a:lnTo>
                  <a:lnTo>
                    <a:pt x="3446" y="1"/>
                  </a:lnTo>
                  <a:close/>
                </a:path>
              </a:pathLst>
            </a:custGeom>
            <a:solidFill>
              <a:srgbClr val="FACFC1"/>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66" name="Google Shape;666;p17"/>
            <p:cNvSpPr/>
            <p:nvPr/>
          </p:nvSpPr>
          <p:spPr>
            <a:xfrm>
              <a:off x="860393" y="1418531"/>
              <a:ext cx="995638" cy="748115"/>
            </a:xfrm>
            <a:custGeom>
              <a:rect b="b" l="l" r="r" t="t"/>
              <a:pathLst>
                <a:path extrusionOk="0" h="28746" w="38257">
                  <a:moveTo>
                    <a:pt x="6158" y="0"/>
                  </a:moveTo>
                  <a:lnTo>
                    <a:pt x="5426" y="183"/>
                  </a:lnTo>
                  <a:lnTo>
                    <a:pt x="4695" y="579"/>
                  </a:lnTo>
                  <a:lnTo>
                    <a:pt x="3933" y="1128"/>
                  </a:lnTo>
                  <a:lnTo>
                    <a:pt x="2866" y="2286"/>
                  </a:lnTo>
                  <a:lnTo>
                    <a:pt x="1555" y="4268"/>
                  </a:lnTo>
                  <a:lnTo>
                    <a:pt x="579" y="6554"/>
                  </a:lnTo>
                  <a:lnTo>
                    <a:pt x="31" y="8962"/>
                  </a:lnTo>
                  <a:lnTo>
                    <a:pt x="0" y="10700"/>
                  </a:lnTo>
                  <a:lnTo>
                    <a:pt x="153" y="11827"/>
                  </a:lnTo>
                  <a:lnTo>
                    <a:pt x="336" y="12346"/>
                  </a:lnTo>
                  <a:lnTo>
                    <a:pt x="427" y="12681"/>
                  </a:lnTo>
                  <a:lnTo>
                    <a:pt x="1280" y="15089"/>
                  </a:lnTo>
                  <a:lnTo>
                    <a:pt x="2317" y="17284"/>
                  </a:lnTo>
                  <a:lnTo>
                    <a:pt x="3780" y="19784"/>
                  </a:lnTo>
                  <a:lnTo>
                    <a:pt x="5762" y="22314"/>
                  </a:lnTo>
                  <a:lnTo>
                    <a:pt x="7591" y="24112"/>
                  </a:lnTo>
                  <a:lnTo>
                    <a:pt x="8993" y="25240"/>
                  </a:lnTo>
                  <a:lnTo>
                    <a:pt x="10517" y="26216"/>
                  </a:lnTo>
                  <a:lnTo>
                    <a:pt x="12224" y="27069"/>
                  </a:lnTo>
                  <a:lnTo>
                    <a:pt x="13138" y="27435"/>
                  </a:lnTo>
                  <a:lnTo>
                    <a:pt x="14175" y="27801"/>
                  </a:lnTo>
                  <a:lnTo>
                    <a:pt x="16309" y="28319"/>
                  </a:lnTo>
                  <a:lnTo>
                    <a:pt x="18473" y="28624"/>
                  </a:lnTo>
                  <a:lnTo>
                    <a:pt x="20637" y="28746"/>
                  </a:lnTo>
                  <a:lnTo>
                    <a:pt x="23869" y="28685"/>
                  </a:lnTo>
                  <a:lnTo>
                    <a:pt x="27953" y="28136"/>
                  </a:lnTo>
                  <a:lnTo>
                    <a:pt x="31642" y="27282"/>
                  </a:lnTo>
                  <a:lnTo>
                    <a:pt x="34690" y="26368"/>
                  </a:lnTo>
                  <a:lnTo>
                    <a:pt x="37830" y="25179"/>
                  </a:lnTo>
                  <a:lnTo>
                    <a:pt x="38257" y="24996"/>
                  </a:lnTo>
                  <a:lnTo>
                    <a:pt x="37586" y="21369"/>
                  </a:lnTo>
                  <a:lnTo>
                    <a:pt x="37190" y="21460"/>
                  </a:lnTo>
                  <a:lnTo>
                    <a:pt x="33196" y="22100"/>
                  </a:lnTo>
                  <a:lnTo>
                    <a:pt x="28624" y="22436"/>
                  </a:lnTo>
                  <a:lnTo>
                    <a:pt x="25301" y="22436"/>
                  </a:lnTo>
                  <a:lnTo>
                    <a:pt x="22040" y="22100"/>
                  </a:lnTo>
                  <a:lnTo>
                    <a:pt x="19723" y="21521"/>
                  </a:lnTo>
                  <a:lnTo>
                    <a:pt x="18290" y="21003"/>
                  </a:lnTo>
                  <a:lnTo>
                    <a:pt x="17650" y="20698"/>
                  </a:lnTo>
                  <a:lnTo>
                    <a:pt x="17040" y="20332"/>
                  </a:lnTo>
                  <a:lnTo>
                    <a:pt x="15912" y="19448"/>
                  </a:lnTo>
                  <a:lnTo>
                    <a:pt x="14876" y="18320"/>
                  </a:lnTo>
                  <a:lnTo>
                    <a:pt x="13931" y="17010"/>
                  </a:lnTo>
                  <a:lnTo>
                    <a:pt x="12712" y="14815"/>
                  </a:lnTo>
                  <a:lnTo>
                    <a:pt x="11309" y="11584"/>
                  </a:lnTo>
                  <a:lnTo>
                    <a:pt x="9724" y="6645"/>
                  </a:lnTo>
                  <a:lnTo>
                    <a:pt x="8627" y="2713"/>
                  </a:lnTo>
                  <a:lnTo>
                    <a:pt x="8048" y="1036"/>
                  </a:lnTo>
                  <a:lnTo>
                    <a:pt x="7804" y="671"/>
                  </a:lnTo>
                  <a:lnTo>
                    <a:pt x="7499" y="396"/>
                  </a:lnTo>
                  <a:lnTo>
                    <a:pt x="6859" y="61"/>
                  </a:lnTo>
                  <a:lnTo>
                    <a:pt x="6158" y="0"/>
                  </a:lnTo>
                  <a:close/>
                </a:path>
              </a:pathLst>
            </a:custGeom>
            <a:solidFill>
              <a:srgbClr val="EF7F89"/>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67" name="Google Shape;667;p17"/>
            <p:cNvSpPr/>
            <p:nvPr/>
          </p:nvSpPr>
          <p:spPr>
            <a:xfrm>
              <a:off x="1188823" y="1088517"/>
              <a:ext cx="130125" cy="76956"/>
            </a:xfrm>
            <a:custGeom>
              <a:rect b="b" l="l" r="r" t="t"/>
              <a:pathLst>
                <a:path extrusionOk="0" h="2957" w="5000">
                  <a:moveTo>
                    <a:pt x="915" y="0"/>
                  </a:moveTo>
                  <a:lnTo>
                    <a:pt x="701" y="122"/>
                  </a:lnTo>
                  <a:lnTo>
                    <a:pt x="549" y="213"/>
                  </a:lnTo>
                  <a:lnTo>
                    <a:pt x="214" y="671"/>
                  </a:lnTo>
                  <a:lnTo>
                    <a:pt x="0" y="1341"/>
                  </a:lnTo>
                  <a:lnTo>
                    <a:pt x="61" y="2256"/>
                  </a:lnTo>
                  <a:lnTo>
                    <a:pt x="275" y="2774"/>
                  </a:lnTo>
                  <a:lnTo>
                    <a:pt x="1433" y="2652"/>
                  </a:lnTo>
                  <a:lnTo>
                    <a:pt x="1677" y="2713"/>
                  </a:lnTo>
                  <a:lnTo>
                    <a:pt x="2835" y="2744"/>
                  </a:lnTo>
                  <a:lnTo>
                    <a:pt x="3414" y="2530"/>
                  </a:lnTo>
                  <a:lnTo>
                    <a:pt x="3719" y="2256"/>
                  </a:lnTo>
                  <a:lnTo>
                    <a:pt x="3841" y="2073"/>
                  </a:lnTo>
                  <a:lnTo>
                    <a:pt x="3872" y="2164"/>
                  </a:lnTo>
                  <a:lnTo>
                    <a:pt x="4085" y="2561"/>
                  </a:lnTo>
                  <a:lnTo>
                    <a:pt x="4329" y="2744"/>
                  </a:lnTo>
                  <a:lnTo>
                    <a:pt x="4481" y="2774"/>
                  </a:lnTo>
                  <a:lnTo>
                    <a:pt x="4512" y="2957"/>
                  </a:lnTo>
                  <a:lnTo>
                    <a:pt x="4664" y="2835"/>
                  </a:lnTo>
                  <a:lnTo>
                    <a:pt x="4908" y="2500"/>
                  </a:lnTo>
                  <a:lnTo>
                    <a:pt x="4969" y="2286"/>
                  </a:lnTo>
                  <a:lnTo>
                    <a:pt x="5000" y="1951"/>
                  </a:lnTo>
                  <a:lnTo>
                    <a:pt x="4603" y="1280"/>
                  </a:lnTo>
                  <a:lnTo>
                    <a:pt x="4055" y="884"/>
                  </a:lnTo>
                  <a:lnTo>
                    <a:pt x="3262" y="457"/>
                  </a:lnTo>
                  <a:lnTo>
                    <a:pt x="1738" y="61"/>
                  </a:lnTo>
                  <a:lnTo>
                    <a:pt x="915" y="0"/>
                  </a:lnTo>
                  <a:close/>
                </a:path>
              </a:pathLst>
            </a:custGeom>
            <a:solidFill>
              <a:schemeClr val="dk1"/>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68" name="Google Shape;668;p17"/>
            <p:cNvSpPr/>
            <p:nvPr/>
          </p:nvSpPr>
          <p:spPr>
            <a:xfrm>
              <a:off x="1168992" y="1151964"/>
              <a:ext cx="57125" cy="187250"/>
            </a:xfrm>
            <a:custGeom>
              <a:rect b="b" l="l" r="r" t="t"/>
              <a:pathLst>
                <a:path extrusionOk="0" h="7195" w="2195">
                  <a:moveTo>
                    <a:pt x="2164" y="1"/>
                  </a:moveTo>
                  <a:lnTo>
                    <a:pt x="945" y="62"/>
                  </a:lnTo>
                  <a:lnTo>
                    <a:pt x="457" y="1281"/>
                  </a:lnTo>
                  <a:lnTo>
                    <a:pt x="0" y="7195"/>
                  </a:lnTo>
                  <a:lnTo>
                    <a:pt x="0" y="7195"/>
                  </a:lnTo>
                  <a:lnTo>
                    <a:pt x="457" y="7103"/>
                  </a:lnTo>
                  <a:lnTo>
                    <a:pt x="1128" y="6646"/>
                  </a:lnTo>
                  <a:lnTo>
                    <a:pt x="1524" y="5914"/>
                  </a:lnTo>
                  <a:lnTo>
                    <a:pt x="1738" y="5061"/>
                  </a:lnTo>
                  <a:lnTo>
                    <a:pt x="1707" y="2866"/>
                  </a:lnTo>
                  <a:lnTo>
                    <a:pt x="1585" y="2287"/>
                  </a:lnTo>
                  <a:lnTo>
                    <a:pt x="1799" y="1982"/>
                  </a:lnTo>
                  <a:lnTo>
                    <a:pt x="2073" y="1220"/>
                  </a:lnTo>
                  <a:lnTo>
                    <a:pt x="2195" y="184"/>
                  </a:lnTo>
                  <a:lnTo>
                    <a:pt x="2164" y="1"/>
                  </a:lnTo>
                  <a:close/>
                </a:path>
              </a:pathLst>
            </a:custGeom>
            <a:solidFill>
              <a:schemeClr val="dk1"/>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69" name="Google Shape;669;p17"/>
            <p:cNvSpPr/>
            <p:nvPr/>
          </p:nvSpPr>
          <p:spPr>
            <a:xfrm>
              <a:off x="1195953" y="1144027"/>
              <a:ext cx="31750" cy="41302"/>
            </a:xfrm>
            <a:custGeom>
              <a:rect b="b" l="l" r="r" t="t"/>
              <a:pathLst>
                <a:path extrusionOk="0" h="1587" w="1220">
                  <a:moveTo>
                    <a:pt x="458" y="1"/>
                  </a:moveTo>
                  <a:lnTo>
                    <a:pt x="275" y="123"/>
                  </a:lnTo>
                  <a:lnTo>
                    <a:pt x="123" y="245"/>
                  </a:lnTo>
                  <a:lnTo>
                    <a:pt x="1" y="672"/>
                  </a:lnTo>
                  <a:lnTo>
                    <a:pt x="153" y="1129"/>
                  </a:lnTo>
                  <a:lnTo>
                    <a:pt x="610" y="1495"/>
                  </a:lnTo>
                  <a:lnTo>
                    <a:pt x="1007" y="1586"/>
                  </a:lnTo>
                  <a:lnTo>
                    <a:pt x="1159" y="1281"/>
                  </a:lnTo>
                  <a:lnTo>
                    <a:pt x="1220" y="641"/>
                  </a:lnTo>
                  <a:lnTo>
                    <a:pt x="1128" y="306"/>
                  </a:lnTo>
                  <a:lnTo>
                    <a:pt x="1098" y="245"/>
                  </a:lnTo>
                  <a:lnTo>
                    <a:pt x="763" y="31"/>
                  </a:lnTo>
                  <a:lnTo>
                    <a:pt x="458" y="1"/>
                  </a:lnTo>
                  <a:close/>
                </a:path>
              </a:pathLst>
            </a:custGeom>
            <a:solidFill>
              <a:schemeClr val="dk1"/>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70" name="Google Shape;670;p17"/>
            <p:cNvSpPr/>
            <p:nvPr/>
          </p:nvSpPr>
          <p:spPr>
            <a:xfrm>
              <a:off x="1221353" y="1231312"/>
              <a:ext cx="35706" cy="41276"/>
            </a:xfrm>
            <a:custGeom>
              <a:rect b="b" l="l" r="r" t="t"/>
              <a:pathLst>
                <a:path extrusionOk="0" h="1586" w="1372">
                  <a:moveTo>
                    <a:pt x="0" y="0"/>
                  </a:moveTo>
                  <a:lnTo>
                    <a:pt x="0" y="305"/>
                  </a:lnTo>
                  <a:lnTo>
                    <a:pt x="213" y="823"/>
                  </a:lnTo>
                  <a:lnTo>
                    <a:pt x="579" y="1250"/>
                  </a:lnTo>
                  <a:lnTo>
                    <a:pt x="1067" y="1524"/>
                  </a:lnTo>
                  <a:lnTo>
                    <a:pt x="1372" y="1585"/>
                  </a:lnTo>
                  <a:lnTo>
                    <a:pt x="1372" y="1585"/>
                  </a:lnTo>
                  <a:lnTo>
                    <a:pt x="884" y="1311"/>
                  </a:lnTo>
                  <a:lnTo>
                    <a:pt x="183" y="518"/>
                  </a:lnTo>
                  <a:lnTo>
                    <a:pt x="0" y="0"/>
                  </a:lnTo>
                  <a:close/>
                </a:path>
              </a:pathLst>
            </a:custGeom>
            <a:solidFill>
              <a:srgbClr val="E2A696"/>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71" name="Google Shape;671;p17"/>
            <p:cNvSpPr/>
            <p:nvPr/>
          </p:nvSpPr>
          <p:spPr>
            <a:xfrm>
              <a:off x="890530" y="4234745"/>
              <a:ext cx="172181" cy="15094"/>
            </a:xfrm>
            <a:custGeom>
              <a:rect b="b" l="l" r="r" t="t"/>
              <a:pathLst>
                <a:path extrusionOk="0" h="580" w="6616">
                  <a:moveTo>
                    <a:pt x="6615" y="0"/>
                  </a:moveTo>
                  <a:lnTo>
                    <a:pt x="1" y="274"/>
                  </a:lnTo>
                  <a:lnTo>
                    <a:pt x="1" y="579"/>
                  </a:lnTo>
                  <a:lnTo>
                    <a:pt x="6463" y="579"/>
                  </a:lnTo>
                  <a:lnTo>
                    <a:pt x="6615" y="0"/>
                  </a:lnTo>
                  <a:close/>
                </a:path>
              </a:pathLst>
            </a:custGeom>
            <a:solidFill>
              <a:srgbClr val="2E1514"/>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72" name="Google Shape;672;p17"/>
            <p:cNvSpPr/>
            <p:nvPr/>
          </p:nvSpPr>
          <p:spPr>
            <a:xfrm>
              <a:off x="1310201" y="4234745"/>
              <a:ext cx="160262" cy="15094"/>
            </a:xfrm>
            <a:custGeom>
              <a:rect b="b" l="l" r="r" t="t"/>
              <a:pathLst>
                <a:path extrusionOk="0" h="580" w="6158">
                  <a:moveTo>
                    <a:pt x="6158" y="0"/>
                  </a:moveTo>
                  <a:lnTo>
                    <a:pt x="0" y="335"/>
                  </a:lnTo>
                  <a:lnTo>
                    <a:pt x="31" y="579"/>
                  </a:lnTo>
                  <a:lnTo>
                    <a:pt x="6066" y="579"/>
                  </a:lnTo>
                  <a:lnTo>
                    <a:pt x="6158" y="0"/>
                  </a:lnTo>
                  <a:close/>
                </a:path>
              </a:pathLst>
            </a:custGeom>
            <a:solidFill>
              <a:srgbClr val="2E1514"/>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grpSp>
      <p:sp>
        <p:nvSpPr>
          <p:cNvPr id="673" name="Google Shape;673;p17"/>
          <p:cNvSpPr txBox="1"/>
          <p:nvPr>
            <p:ph type="title"/>
          </p:nvPr>
        </p:nvSpPr>
        <p:spPr>
          <a:xfrm>
            <a:off x="5198657" y="677603"/>
            <a:ext cx="6887200" cy="5454400"/>
          </a:xfrm>
          <a:prstGeom prst="rect">
            <a:avLst/>
          </a:prstGeom>
          <a:noFill/>
          <a:ln>
            <a:noFill/>
          </a:ln>
        </p:spPr>
        <p:txBody>
          <a:bodyPr anchorCtr="0" anchor="ctr" bIns="121900" lIns="121900" spcFirstLastPara="1" rIns="121900" wrap="square" tIns="121900">
            <a:noAutofit/>
          </a:bodyPr>
          <a:lstStyle/>
          <a:p>
            <a:pPr indent="0" lvl="0" marL="0" rtl="0" algn="r">
              <a:lnSpc>
                <a:spcPct val="90000"/>
              </a:lnSpc>
              <a:spcBef>
                <a:spcPts val="0"/>
              </a:spcBef>
              <a:spcAft>
                <a:spcPts val="0"/>
              </a:spcAft>
              <a:buClr>
                <a:schemeClr val="dk1"/>
              </a:buClr>
              <a:buSzPts val="1100"/>
              <a:buNone/>
            </a:pPr>
            <a:r>
              <a:rPr lang="ar-SA" sz="8800"/>
              <a:t>We are AWESOME.</a:t>
            </a:r>
            <a:br>
              <a:rPr lang="ar-SA" sz="8800"/>
            </a:br>
            <a:r>
              <a:rPr lang="ar-SA" sz="8800"/>
              <a:t>We can do it!</a:t>
            </a:r>
            <a:endParaRPr sz="8800"/>
          </a:p>
          <a:p>
            <a:pPr indent="0" lvl="0" marL="0" rtl="0" algn="r">
              <a:lnSpc>
                <a:spcPct val="90000"/>
              </a:lnSpc>
              <a:spcBef>
                <a:spcPts val="0"/>
              </a:spcBef>
              <a:spcAft>
                <a:spcPts val="0"/>
              </a:spcAft>
              <a:buClr>
                <a:srgbClr val="FFFFFF"/>
              </a:buClr>
              <a:buSzPts val="4800"/>
              <a:buFont typeface="Anton"/>
              <a:buNone/>
            </a:pPr>
            <a:r>
              <a:t/>
            </a:r>
            <a:endParaRPr/>
          </a:p>
        </p:txBody>
      </p:sp>
      <p:cxnSp>
        <p:nvCxnSpPr>
          <p:cNvPr id="674" name="Google Shape;674;p17"/>
          <p:cNvCxnSpPr/>
          <p:nvPr/>
        </p:nvCxnSpPr>
        <p:spPr>
          <a:xfrm>
            <a:off x="7785100" y="4851400"/>
            <a:ext cx="3556000" cy="4000"/>
          </a:xfrm>
          <a:prstGeom prst="straightConnector1">
            <a:avLst/>
          </a:prstGeom>
          <a:noFill/>
          <a:ln cap="flat" cmpd="sng" w="9525">
            <a:solidFill>
              <a:schemeClr val="lt1"/>
            </a:solidFill>
            <a:prstDash val="lgDash"/>
            <a:round/>
            <a:headEnd len="sm" w="sm" type="none"/>
            <a:tailEnd len="sm" w="sm" type="none"/>
          </a:ln>
        </p:spPr>
      </p:cxnSp>
      <p:sp>
        <p:nvSpPr>
          <p:cNvPr id="675" name="Google Shape;675;p17"/>
          <p:cNvSpPr/>
          <p:nvPr/>
        </p:nvSpPr>
        <p:spPr>
          <a:xfrm>
            <a:off x="3708401" y="1397717"/>
            <a:ext cx="4127500" cy="3541000"/>
          </a:xfrm>
          <a:custGeom>
            <a:rect b="b" l="l" r="r" t="t"/>
            <a:pathLst>
              <a:path extrusionOk="0" h="106230" w="123825">
                <a:moveTo>
                  <a:pt x="123825" y="103610"/>
                </a:moveTo>
                <a:cubicBezTo>
                  <a:pt x="110738" y="103610"/>
                  <a:pt x="97117" y="108513"/>
                  <a:pt x="84582" y="104753"/>
                </a:cubicBezTo>
                <a:cubicBezTo>
                  <a:pt x="71170" y="100729"/>
                  <a:pt x="58338" y="90855"/>
                  <a:pt x="51816" y="78464"/>
                </a:cubicBezTo>
                <a:cubicBezTo>
                  <a:pt x="49217" y="73527"/>
                  <a:pt x="45892" y="67071"/>
                  <a:pt x="48387" y="62081"/>
                </a:cubicBezTo>
                <a:cubicBezTo>
                  <a:pt x="52654" y="53546"/>
                  <a:pt x="75789" y="57525"/>
                  <a:pt x="76581" y="67034"/>
                </a:cubicBezTo>
                <a:cubicBezTo>
                  <a:pt x="77350" y="76260"/>
                  <a:pt x="60535" y="82721"/>
                  <a:pt x="51816" y="79607"/>
                </a:cubicBezTo>
                <a:cubicBezTo>
                  <a:pt x="41826" y="76039"/>
                  <a:pt x="35513" y="63154"/>
                  <a:pt x="35052" y="52556"/>
                </a:cubicBezTo>
                <a:cubicBezTo>
                  <a:pt x="34386" y="37241"/>
                  <a:pt x="39675" y="18806"/>
                  <a:pt x="30099" y="6836"/>
                </a:cubicBezTo>
                <a:cubicBezTo>
                  <a:pt x="26431" y="2251"/>
                  <a:pt x="19448" y="-915"/>
                  <a:pt x="13716" y="359"/>
                </a:cubicBezTo>
                <a:cubicBezTo>
                  <a:pt x="4396" y="2430"/>
                  <a:pt x="0" y="15957"/>
                  <a:pt x="0" y="25505"/>
                </a:cubicBezTo>
              </a:path>
            </a:pathLst>
          </a:custGeom>
          <a:noFill/>
          <a:ln cap="flat" cmpd="sng" w="9525">
            <a:solidFill>
              <a:schemeClr val="lt1"/>
            </a:solidFill>
            <a:prstDash val="lg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9" name="Shape 679"/>
        <p:cNvGrpSpPr/>
        <p:nvPr/>
      </p:nvGrpSpPr>
      <p:grpSpPr>
        <a:xfrm>
          <a:off x="0" y="0"/>
          <a:ext cx="0" cy="0"/>
          <a:chOff x="0" y="0"/>
          <a:chExt cx="0" cy="0"/>
        </a:xfrm>
      </p:grpSpPr>
      <p:pic>
        <p:nvPicPr>
          <p:cNvPr id="680" name="Google Shape;680;p18"/>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681" name="Google Shape;681;p18"/>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682" name="Google Shape;682;p1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83" name="Google Shape;683;p18"/>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684" name="Google Shape;684;p18"/>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685" name="Google Shape;685;p18"/>
          <p:cNvSpPr txBox="1"/>
          <p:nvPr/>
        </p:nvSpPr>
        <p:spPr>
          <a:xfrm>
            <a:off x="2650377" y="543490"/>
            <a:ext cx="3514104"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ar-SA" sz="3600">
                <a:solidFill>
                  <a:srgbClr val="FF9518"/>
                </a:solidFill>
                <a:latin typeface="Baumans"/>
                <a:ea typeface="Baumans"/>
                <a:cs typeface="Baumans"/>
                <a:sym typeface="Baumans"/>
              </a:rPr>
              <a:t>Orientation Day</a:t>
            </a:r>
            <a:endParaRPr/>
          </a:p>
        </p:txBody>
      </p:sp>
      <p:pic>
        <p:nvPicPr>
          <p:cNvPr id="686" name="Google Shape;686;p18"/>
          <p:cNvPicPr preferRelativeResize="0"/>
          <p:nvPr/>
        </p:nvPicPr>
        <p:blipFill rotWithShape="1">
          <a:blip r:embed="rId7">
            <a:alphaModFix/>
          </a:blip>
          <a:srcRect b="0" l="0" r="0" t="0"/>
          <a:stretch/>
        </p:blipFill>
        <p:spPr>
          <a:xfrm>
            <a:off x="2766935" y="1441450"/>
            <a:ext cx="7571667" cy="438065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2021-08-03T13:03:26Z</dcterms:created>
  <dc:creator>LENOVO</dc:creator>
</cp:coreProperties>
</file>