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50619-1473-FB3D-9AE1-3C782C0C9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7AEFA4-F713-47B5-D8CA-73CE8454A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91B1B-9BBC-4090-9DFA-575F5540FCCE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3828CC-1180-ED16-125B-790D5CDAC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3E4345-6C11-3914-D17E-54C5C6C9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02FD3-2307-486D-871C-1BACBB87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359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D9C12A-36E0-3D17-5A6C-8B88FDD38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DBA3FC-CFB3-B0D9-ECD4-FAF4611B9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F5A7A3-F2AD-55BF-4EB9-9319BB0EE7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A91B1B-9BBC-4090-9DFA-575F5540FCCE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F4210-B331-7ED8-0EBD-4D815CF346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7D072-AF13-5AB5-11A3-83F5DAB173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C02FD3-2307-486D-871C-1BACBB878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328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AE4A6B-1E1D-F749-2BD9-E220CC4EA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EF7C9B-8901-3F9C-1B1E-D1BF285018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940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62C521-EB5A-1A6D-5409-DF59AF391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2E3A09-76B5-22B6-A511-CB927B09C8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482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24C62A-E4BE-A74D-A5D4-D49DDD23C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FAC618-9DC5-52B8-7CF6-74AFF89EB1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502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31E15B-52E2-3BA0-56E5-A66472D9F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2AFC99-0A74-9687-F08C-21386A02D1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2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C3A927-7BF1-3750-37B0-109610606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177B04-98B7-670B-D056-9EB35751D2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396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FDC8F9-10FF-1F14-24A8-BD118FDE4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0F2691-631D-5687-9DDF-C97C659BAC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283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C14D14-2646-2A66-79AB-848DE9D27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5582B3-1E55-369C-012C-569FD968C8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45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644B97-B59B-7267-9105-70608B397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11FB67-AFC2-E400-91B7-71E8D77D3A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47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E673A3-FC09-535C-006C-B71574978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ADE9D2-BC8C-10C8-987D-D7266451F6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919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C9C49E-8A11-D2B0-FE4F-E301B3F84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ADA0F9-6495-E75E-15D6-B335E699D0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356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15A02C-DE34-F2AF-A204-93FF895CA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091CDB-13C5-9AB7-16C2-B17580439F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833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E71A13-9BB1-925C-5F25-32243A3AC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E8C948-8160-DAC5-EB82-4BAE9FC888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141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D52B9E-DCD1-42D2-FA53-A03CAA302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EC3E24-502C-5FF0-1BFB-6697FB4D5D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6446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4A19AF-4B05-44F9-E4F0-348741693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954322-9E1D-243A-BD04-F27000EE2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2675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F02560-7781-D4E0-22F2-45EC7DD9D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FACA02-5230-E472-B946-874EE3CC6B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0864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AAF5C7-0101-BD83-84CA-698F3D871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09079C-D857-DF80-ADB5-4C8E00A2AA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4633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BE5944-C6FE-6131-091A-947D14517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D7991A-17D3-46CE-40BE-CCDB47414D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5606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DDEEB1-0938-439F-EC30-E2DAE8F09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91F465-B4E5-7C2E-ECE1-B43D904D49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4786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60FDEB-92A2-2E10-D329-13C39D9E8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01300B-7782-C8D7-1263-79883CBE0A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6221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C01559-727F-4E87-4AEE-A7D573349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96CE53-5A33-9099-063E-37692E1078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649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D3F9C2-64F0-4D85-005B-FF71DD498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62C211-435E-5333-EE00-7D2901E2D4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3304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53B9C9-72F2-F2E5-A7F3-33B5370C0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6738C5-4CD5-D0C7-207B-5DD93C98F8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7779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F536F1-A2DA-32D6-4453-1BADB8BFF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79FD63-8D36-FDB7-6FDA-8F728031D6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930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AF9578-EAD7-4631-DD25-EFF9224DC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B25D23-FCFA-937A-866D-B53576ED8C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002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229A2D-A9EB-6CA5-7A20-CEFA84212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51D3DB-DDA8-4201-3143-9FA32102B7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4687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E48AC1-B180-276F-9A61-4F8B9DAA2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749675-5E1D-2C41-0A7E-F319876654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3686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A2E8E5-CEF5-637D-788E-043FD6A35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8269E4-0D1E-DE07-3C7F-1783DD59C7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994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256E49-44A7-C587-EBFE-4B8123D7D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55FD17-7A5C-0586-813E-EB564AD8C0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6331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E87F2D-F7C3-D139-0502-4CD23A524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DEBA69-6751-4735-6F9E-16FB4A8020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5145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DC08E6-A2B0-61BA-94D0-C2704F4FB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2DA130-704C-4A4A-BCB5-F2C2EB0989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530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056A6E-E7A9-6D39-754D-972E29FC3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AC0C1D-BCF3-9569-15C9-BB46A3C00A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9005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621895-3E8D-3E51-D1E5-F91915BB2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F21243-0643-4818-2594-FEDCD3000D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8915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5233E7-A269-D266-6836-D65EAE3E1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3757AE-E743-8207-3BD5-D90687EAB1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5986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95B75B-43AC-8269-2BB1-46DB7582A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139F80-4A92-4D64-D957-C5EC5F8749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3101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DC4620-B965-F905-0F74-F0E97A283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1439BC-66FB-F6F4-F835-D8554F2935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778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09B2D8-5ADE-F28E-5B14-358164F88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6B6209-24FE-233D-9F2A-74056A7675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6510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B4C2A8-2FEA-2B08-F415-804CA1A67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2A0056-FFC5-8DBD-AD1B-3CBDB26B47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712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2025-02-23T18:39:32Z</dcterms:created>
  <dcterms:modified xsi:type="dcterms:W3CDTF">2025-02-23T18:39:32Z</dcterms:modified>
</cp:coreProperties>
</file>