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4E78B-2C10-BD95-0D49-697B1811F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80C5E9-7AEC-CB5F-979C-C974C24FC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DA1AC-2536-4F0C-8B2D-BD698D569983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B7E5-DAE9-D233-EE24-000A5460A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9C0C13-4277-2127-D32F-FB1E1FF49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7043C-EB66-4708-9DA9-6C8D73AAB1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52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CB5B88-F9D5-E35E-E24B-3A3AF848C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81E972-1E27-93B4-2A04-530638FA4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53496-FA8F-6245-611C-AF7520D725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DA1AC-2536-4F0C-8B2D-BD698D569983}" type="datetimeFigureOut">
              <a:rPr lang="en-US" smtClean="0"/>
              <a:t>11/6/2025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FD47A-AB9D-505D-B3FF-69F9BAED69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0904CF-C298-CF17-4BFC-7963B4BCF9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7043C-EB66-4708-9DA9-6C8D73AAB1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19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BCA599-4C61-0A9B-90E7-7BE0B9813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9C5016-7B7D-6048-ED3D-BD3EC810B9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31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6"/>
    </mc:Choice>
    <mc:Fallback xmlns="">
      <p:transition spd="slow" advTm="193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FA7A7-2F07-A346-E58E-7770048BE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4E31C8-3B0F-89F2-6813-7B1BCCCF74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39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620"/>
    </mc:Choice>
    <mc:Fallback xmlns="">
      <p:transition spd="slow" advTm="10162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9A0715-6FB8-E07F-12C4-80F7DBCC8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AFBA89-83E4-6FED-4A5F-0870D84A31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85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413"/>
    </mc:Choice>
    <mc:Fallback xmlns="">
      <p:transition spd="slow" advTm="43941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15CF09-C19B-7228-D89D-A5BF712AB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F7F7E-E2D5-9014-C5BE-02B01C61D6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9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479"/>
    </mc:Choice>
    <mc:Fallback xmlns="">
      <p:transition spd="slow" advTm="10247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4B35A-FBF8-B770-E123-5B9CD890A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7ED5E-3BF2-909C-6059-FE3800F0B5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76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573"/>
    </mc:Choice>
    <mc:Fallback xmlns="">
      <p:transition spd="slow" advTm="17757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D98E8-28D5-29CA-D756-9E71A7B86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931E4-B85E-30B8-5547-3DEBADB152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28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82"/>
    </mc:Choice>
    <mc:Fallback xmlns="">
      <p:transition spd="slow" advTm="6918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61BDD4-348B-A2D2-1B6A-D45E7FBC0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3524D1-4440-80BA-3214-7BCE85C4CB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5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122"/>
    </mc:Choice>
    <mc:Fallback xmlns="">
      <p:transition spd="slow" advTm="21312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B8EFEE-A92A-F39A-CEEA-CD3910636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5DAF24-9E87-5ED1-1DCB-FD0EC31E04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29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042"/>
    </mc:Choice>
    <mc:Fallback xmlns="">
      <p:transition spd="slow" advTm="37604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06EE6-F06F-CC7E-C403-5D8C8409B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5FF27B-FF5F-1C64-58F6-87AAD62F36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84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86"/>
    </mc:Choice>
    <mc:Fallback xmlns="">
      <p:transition spd="slow" advTm="11478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10B36D-C5E2-5CCB-0209-3930526AB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BBB099-6FB6-4EA6-6576-A77ACDF6C7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16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35"/>
    </mc:Choice>
    <mc:Fallback xmlns="">
      <p:transition spd="slow" advTm="3293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B40164-DE9F-1B36-40D1-4A962FDE0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8070C0-975B-70C0-3DE9-FBFC8BDF3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14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28"/>
    </mc:Choice>
    <mc:Fallback xmlns="">
      <p:transition spd="slow" advTm="4802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FABB2F-7499-4B48-A6EF-D5A34DFDC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E4498-BAC7-765A-4F71-94E48E2E79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04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531"/>
    </mc:Choice>
    <mc:Fallback xmlns="">
      <p:transition spd="slow" advTm="46053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F66AD2-D9F1-0E4C-F31A-1F8A39646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CF9667-0C4F-E8BC-00CB-4A0110E412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9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58"/>
    </mc:Choice>
    <mc:Fallback xmlns="">
      <p:transition spd="slow" advTm="6785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7AD515-BDFB-349E-3503-0D8874195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7BFA16-04B8-07A8-760F-AED92E536B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0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76"/>
    </mc:Choice>
    <mc:Fallback xmlns="">
      <p:transition spd="slow" advTm="3707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86783E-27D2-C715-A28D-4F45DC2D8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2CACB-0935-B069-F909-26C795046E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06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416"/>
    </mc:Choice>
    <mc:Fallback xmlns="">
      <p:transition spd="slow" advTm="17341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11BAD-10C9-7974-2D89-34CB721FB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47CB8-EDA3-79FA-9102-2C55E135E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10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96"/>
    </mc:Choice>
    <mc:Fallback xmlns="">
      <p:transition spd="slow" advTm="5269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8D6C53-89A3-C49C-0645-AAF22D352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3F713B-7C20-7B28-1376-40A57449BB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59"/>
    </mc:Choice>
    <mc:Fallback xmlns="">
      <p:transition spd="slow" advTm="4925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D8534F-F492-60BB-1AFB-50C088C75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086A0B-818B-42A5-ED1C-F36840B997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43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26"/>
    </mc:Choice>
    <mc:Fallback xmlns="">
      <p:transition spd="slow" advTm="4642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73DB74-47F8-ED59-ED8C-5CFFBF503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27CC9F-F97D-B3FA-9755-5EED9A6B33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1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83"/>
    </mc:Choice>
    <mc:Fallback xmlns="">
      <p:transition spd="slow" advTm="8678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2A58AE-4E01-9FB0-B438-968E5E088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1595F6-95A8-AC23-CA60-DB144EAD64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98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61"/>
    </mc:Choice>
    <mc:Fallback xmlns="">
      <p:transition spd="slow" advTm="6196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9EED00-2D7A-4126-AF76-B009252CB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9A3D8B-8D98-3130-757D-A47AE4B6C6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2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97"/>
    </mc:Choice>
    <mc:Fallback xmlns="">
      <p:transition spd="slow" advTm="3669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99F31D-B7A9-BB1C-36F6-61FB2AE64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09C17C-1F9C-6812-483C-6ED5FFFE1F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12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15"/>
    </mc:Choice>
    <mc:Fallback xmlns="">
      <p:transition spd="slow" advTm="1461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6FC47-94CB-3CBE-8597-D86CA913E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D21BD7-7B08-FA4B-B357-16128BEAF4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4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90"/>
    </mc:Choice>
    <mc:Fallback xmlns="">
      <p:transition spd="slow" advTm="4429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60A1F9-ABE5-6481-12E1-C25724DD6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C9B13-A6FF-1146-871E-F9A77310EE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0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43"/>
    </mc:Choice>
    <mc:Fallback xmlns="">
      <p:transition spd="slow" advTm="2534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BEB6F2-6E52-7702-8E2E-DB41F0C00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E20546-2F61-CCCC-9FFD-C0AC60BA50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87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64"/>
    </mc:Choice>
    <mc:Fallback xmlns="">
      <p:transition spd="slow" advTm="11376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8B7957-1AE4-B462-A84A-E1E4A663B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C35B15-9D1C-B06F-4C84-6E24405A02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60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711"/>
    </mc:Choice>
    <mc:Fallback xmlns="">
      <p:transition spd="slow" advTm="7271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448220-FB66-7D3E-F589-7609D3D56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88634D-55AD-C997-844B-836E065DB3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77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97"/>
    </mc:Choice>
    <mc:Fallback xmlns="">
      <p:transition spd="slow" advTm="1549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9E67E9-FB44-8FAE-46E1-04C6A19B3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6AB99C-4B41-F9A2-C464-A24A4DAB66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67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58"/>
    </mc:Choice>
    <mc:Fallback xmlns="">
      <p:transition spd="slow" advTm="1405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0B1D9B-A189-90E1-B46E-4FBE47848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3ECD8-85FF-A8ED-A048-C99D797DB5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65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28"/>
    </mc:Choice>
    <mc:Fallback xmlns="">
      <p:transition spd="slow" advTm="5422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263B22-DD1F-D1D1-BDB6-F5CED7AC3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29C3B-69AB-CC39-3C6F-E42315BB8E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5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21"/>
    </mc:Choice>
    <mc:Fallback xmlns="">
      <p:transition spd="slow" advTm="3182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FBF883-72A0-4D66-68B8-0DF091D5D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63AFFB-6BEA-DF48-96CF-21FEAF557E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10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30"/>
    </mc:Choice>
    <mc:Fallback xmlns="">
      <p:transition spd="slow" advTm="12073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3D3249-9FA4-225D-112E-656FF1EB0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92C040-ED64-69FA-83EF-403930E594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18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29"/>
    </mc:Choice>
    <mc:Fallback xmlns="">
      <p:transition spd="slow" advTm="2812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499888-DCF2-CC14-4704-4937CE73D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8146C3-E49C-4029-0D91-2D74539255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8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421"/>
    </mc:Choice>
    <mc:Fallback xmlns="">
      <p:transition spd="slow" advTm="15242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770775-4E97-8AFC-1868-347C02EA6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85842A-967F-520A-3A3E-D9EF4E529A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73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4"/>
    </mc:Choice>
    <mc:Fallback xmlns="">
      <p:transition spd="slow" advTm="321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D30BC7-B924-92BE-93B9-40A661781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746EC-A40C-63BB-7987-507320D9E3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0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04"/>
    </mc:Choice>
    <mc:Fallback xmlns="">
      <p:transition spd="slow" advTm="2030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055BA4-6E46-1AF0-2D9F-4C477C77C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23895-2DAB-DE8E-41CA-17878358A1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75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120"/>
    </mc:Choice>
    <mc:Fallback xmlns="">
      <p:transition spd="slow" advTm="7912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41A93B-24B5-E829-4ED5-8873BFCEE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17ECD9-6398-073B-43F1-47CC594ABD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87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869"/>
    </mc:Choice>
    <mc:Fallback xmlns="">
      <p:transition spd="slow" advTm="7586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C20749-E48D-5E0D-5BFC-30C7C69A9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7907DE-0A93-E12C-6E60-D498D3D32B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20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405"/>
    </mc:Choice>
    <mc:Fallback xmlns="">
      <p:transition spd="slow" advTm="394405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129646-07F6-9B07-EFA8-6F7212870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9D3ED5-E762-2E24-A33E-F36829F58E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5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2025-11-06T19:48:34Z</dcterms:created>
  <dcterms:modified xsi:type="dcterms:W3CDTF">2025-11-06T19:48:34Z</dcterms:modified>
</cp:coreProperties>
</file>