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BC6F9A9-7191-14E9-85F3-16DF5B2D9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38919D91-C14B-4A82-48E9-B0067E0EB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FF003-564C-4243-AFD9-0DB099417C9E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E15609F2-AD22-8E4F-3CBB-B1844907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13149AC6-5E69-CD04-76CB-DD91ABDD0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32AD-8FC2-4385-AE2B-F028904F5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673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B22A0D9A-0574-997E-1CD9-23F8DB31F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8EB22CF-F6FB-0C4D-B8D2-B13534EF7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BEFB596-312A-E5B0-79EC-C1E9CC978A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8FF003-564C-4243-AFD9-0DB099417C9E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24A4E9D-AA43-4C68-4BC0-0F695E6BFA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AAD618C-E39B-60F6-B462-A6AEBDE9E7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3532AD-8FC2-4385-AE2B-F028904F5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92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3F4188-BC55-7A6E-D137-6ED81F3D6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AAF4BA3-3994-EDC6-5653-26E3421F5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91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BEE5E7F-F040-5993-AD3F-CD878284B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9A13489-786E-2575-A148-3C7F2AF80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63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B08ABFF-66F1-39E5-8698-F21F48266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C69119E-560B-31C5-0148-273243A5D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943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6DDA528-AA16-1E80-4A4A-599CD05E5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F17E474-89FB-821F-3D82-DD5A0E0F4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848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14652B5-1615-7CC2-0095-0AA86F57F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1FE572-6593-12D4-3107-E00D717413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17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F6E0DC1-128F-1881-B1BC-4D5D2994E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E91771E-C9F4-859E-142F-EFAD722EA9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654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E16110B-9536-A0AC-A990-57BE9CE93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B7563B5-B4A3-CD1D-E063-7BD0804D1B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71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F322FB-2B52-3FEE-998B-D0F2D6540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45BF93-2499-F33D-703E-79BADF94C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03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7D4C550-F9C9-D64E-A457-B6C435217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0DDAD4-C036-4C2C-9223-9CCDE7C77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962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29A57C8-D6A6-050D-E5CE-C0FEFAA7C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16ABD2-98BA-EBA8-0207-0C5DE5EA4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0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DE98991-AC20-1D66-D6B4-ED3D1C818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C112725-9281-7F93-A296-151C4D9F3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15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772E238-4851-9289-8482-043305F3E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25F724-C82E-983B-52E5-66B357FDF9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11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4AB9FA-70EE-7AA2-AC24-137FDC87B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4151175-EB86-0949-B009-D14C1ED138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10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38BAD6E-0163-0A9A-2D4F-78C9EDB8E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7CF3E0-325F-C29D-F5B0-7987ADCB55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38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598583D-DF6F-3007-EECB-4072CBCA1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DECF44-ADFB-616C-264F-10FA1E8D8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4222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467BB3-DF24-7475-646D-7CAF298B4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80E1166-6672-8C25-5CF5-52368BEE3D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86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19C1AD4-6B55-985E-077E-A4479ECC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C3D669-2994-ABA7-25E9-B261F6A8E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4973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C2E2DC9-67A8-82C8-DC6B-7F57F1C3A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C9A7E23-252F-C218-6918-827DFC4A7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43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0DB0F1D-C6B1-AEFA-417C-6D9A02F64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D32251-68FD-E338-58DE-B501FD2CD8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71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B9D237C-AB5C-615E-7B30-F365B9AE9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>
                <a:latin typeface="Alexandria" pitchFamily="2" charset="-78"/>
                <a:cs typeface="Alexandria" pitchFamily="2" charset="-78"/>
              </a:rPr>
              <a:t>Example of </a:t>
            </a:r>
            <a:br>
              <a:rPr lang="en-US" sz="2800">
                <a:latin typeface="Alexandria" pitchFamily="2" charset="-78"/>
                <a:cs typeface="Alexandria" pitchFamily="2" charset="-78"/>
              </a:rPr>
            </a:br>
            <a:r>
              <a:rPr lang="en-US" sz="2800">
                <a:latin typeface="Alexandria" pitchFamily="2" charset="-78"/>
                <a:cs typeface="Alexandria" pitchFamily="2" charset="-78"/>
              </a:rPr>
              <a:t>Tree-Structured Directory</a:t>
            </a:r>
            <a:endParaRPr lang="en-US" sz="28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80A620-CAEA-58A3-E5B6-C63039E608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53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8E0D983-A3FD-6BE3-1E6B-B5A74DFD2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5C64C96-3335-DFFF-507B-13C942954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82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114F5D7-56D9-F170-E5FC-3414C3D1E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8EC6E4-5A04-36FC-EB64-2F5267E57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951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D288A5E-0D86-2993-29F9-5E3DD1980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43085DA-A302-8780-FE21-11A050B77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3929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F63E20-AB72-FB08-35EF-E4873DD43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2AE78F-73CD-DD8F-546A-9FB7676062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600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7E5A88B-CA3D-FBC3-7887-9BCB34142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18EC8AD-50FB-A65B-009F-ED97D19BE8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079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C6E9D47-62FC-6AC8-2DE4-85B8536FB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AAF93D3-B16E-B548-09CD-CC04F5471A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847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17E1AB6-9E8A-03E4-C2E5-185C0D498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B887B7-01D3-524C-935C-FF89049A02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2868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2D181C-146D-9EF1-E8AB-82A0CC4C5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13279DF-D3E0-A9D8-C1CF-20BFF9BDC2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24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3903C18-68BC-D990-6AF0-1DEB472D5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8E359C-3F91-C53E-CFEA-863EBEF89D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5582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10774BB-CF75-D061-15D1-0A488C096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2F856D9-3F46-6647-FC0F-1F268502C7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2932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FB3120-0990-2D02-17ED-C8B9B97A7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465991-218E-8FDE-2A28-2B6578CA5E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517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62A8F4D-2DF8-9DD7-E8E6-E314EF749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372EE07-CB55-2F8F-F72F-3094E98793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995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2974F09-8EEB-19A5-798E-F07220885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D36858F-8674-2B98-46FC-5686AD82AF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441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111D3DD-B5A0-93B2-16E2-97F84EA6F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8ED9BA-9285-0930-B82E-F07A1DECFB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7280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E033EF-F4EC-37F4-067E-474E2A4C1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2DD935-992A-23E0-B740-99EAC7E4B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485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74534B4-FF31-19C5-293F-AA929B19C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EBD78F9-1FA8-88EE-9FC6-20AE4FFB8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577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44D4E3-8F1F-8945-DBEB-5288F7E39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1A1222-FBFB-6D07-B5BE-F0C563F7A2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6213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E861E10-8107-ADE4-01C3-F6B811065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4801AF2-E163-2B8C-2FD3-FA51CE1474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486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D28A58-63D1-05FD-CE85-944837BDF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75253E-8F05-2E39-30CE-1B0028028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738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67D25B-2D3B-F003-B2E0-A5AC1756B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3D06C5-E331-733B-3EBC-C17E300AE1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1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97AF576-F050-DBD8-FF34-7997DB6BE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CAF0AE-CDBE-C866-1CC2-7A280EB62A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617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6D5F72-5A0A-C7BE-87F2-F5A3FACD4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9BE15B-D327-83BC-20AF-8EA01E55C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2915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B9EA0E1-456F-1848-249D-CEE34361B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21F0207-F3AD-3334-B9A2-4472DFB4E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043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D95F36-E6AF-BB1A-F653-E44FAD2A7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0CF03A-8B6C-8D9F-FCEB-BA4CB9601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748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1900CD-0D72-743F-37A8-7666EC5B9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074756-F01F-9D14-572D-CAAFADDD2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407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28EDBD8-B0A6-4CC7-9F29-EF8FE2BAD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E1619F9-BE49-75D2-D3EC-FB050302F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356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6D5277-F158-B4EB-5A47-8152D01B5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F06977B-F24B-3C12-3DCD-B1158F66CB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6366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EB83B75-9895-C153-F449-D46E9BDC1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618A07C-1CA2-3042-07C6-E6F261C95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053209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شاشة عريضة</PresentationFormat>
  <Paragraphs>1</Paragraphs>
  <Slides>48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48</vt:i4>
      </vt:variant>
    </vt:vector>
  </HeadingPairs>
  <TitlesOfParts>
    <vt:vector size="53" baseType="lpstr">
      <vt:lpstr>Alexandria</vt:lpstr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Example of  Tree-Structured Directory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2024-08-08T20:00:26Z</dcterms:created>
  <dcterms:modified xsi:type="dcterms:W3CDTF">2024-08-08T20:00:27Z</dcterms:modified>
</cp:coreProperties>
</file>