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2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12192000" cy="6858000"/>
  <p:notesSz cx="6858000" cy="9144000"/>
  <p:embeddedFontLst>
    <p:embeddedFont>
      <p:font typeface="Alexandria" panose="020B0604020202020204" charset="-78"/>
      <p:regular r:id="rId27"/>
      <p:bold r:id="rId28"/>
    </p:embeddedFont>
    <p:embeddedFont>
      <p:font typeface="Chivo" panose="020B060402020202020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595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ab041818f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3ab041818f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3ab041818f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3ab041818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421b6b113e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421b6b113e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421b6b113e_0_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421b6b113e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421b6b113e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g3421b6b113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421b6b113e_0_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g3421b6b113e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2fa8839c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g32fa8839c0c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32fa8839c0c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3ab041818f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3ab041818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3ab041818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g33ab041818f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g33ab041818f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3ab041818f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33ab041818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3ab041818f_0_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g33ab041818f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32fa8839c0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g32fa8839c0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421b6b113e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3421b6b113e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421b6b113e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g3421b6b113e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421b6b113e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3421b6b113e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figma.com/design/VYJ3Mk36c8C7SjN076yoc3/Note-Taking-Mobile-App-(Community)?node-id=343-116&amp;p=f&amp;t=dAOt1bOa93mbgoeW-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 dirty="0"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7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Firebase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935736-28FB-A902-6ECB-6789C9AC16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7" y="716045"/>
            <a:ext cx="11687045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072AA0-1991-6EC3-63BE-756560A34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7597A0-1866-70D2-E5F4-597DEC9A40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9192B4-553B-8BEE-30EC-9F47AF68F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64CD48-DD0B-908F-48FE-9D790036EE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BB2CC6-D247-738A-EE5B-461399E32F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3E72B1-F616-0EBC-751E-4E6F846B1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98FBE6-E36C-5265-5CC3-0E4811277E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03897B-E63F-9C92-383B-0AFE8D593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45" y="716045"/>
            <a:ext cx="1087011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73E198-4AB1-5F9D-08EE-2F966F509E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309717-448C-1670-2479-1BBE6A85D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7CA929-F479-D2CE-6122-6D2217F67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45" y="716045"/>
            <a:ext cx="1087011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ED4835-57FC-BC48-F3AE-54D19E167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4" title="Screenshot 2025-03-20 at 1.38.2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4490" y="152400"/>
            <a:ext cx="3123009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5" title="Screenshot 2025-03-20 at 1.38.51 PM.png"/>
          <p:cNvPicPr preferRelativeResize="0"/>
          <p:nvPr/>
        </p:nvPicPr>
        <p:blipFill rotWithShape="1">
          <a:blip r:embed="rId4">
            <a:alphaModFix/>
          </a:blip>
          <a:srcRect t="228" b="228"/>
          <a:stretch/>
        </p:blipFill>
        <p:spPr>
          <a:xfrm>
            <a:off x="4534490" y="152400"/>
            <a:ext cx="3123009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Google Shape;263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6" title="Screenshot 2025-03-20 at 1.39.1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1449" y="152400"/>
            <a:ext cx="3149106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7"/>
          <p:cNvSpPr txBox="1"/>
          <p:nvPr/>
        </p:nvSpPr>
        <p:spPr>
          <a:xfrm>
            <a:off x="1561650" y="3167400"/>
            <a:ext cx="9068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u="sng">
                <a:solidFill>
                  <a:schemeClr val="hlink"/>
                </a:solidFill>
                <a:hlinkClick r:id="rId4"/>
              </a:rPr>
              <a:t>https://www.figma.com/design/VYJ3Mk36c8C7SjN076yoc3/Note-Taking-Mobile-App-(Community)?node-id=343-116&amp;p=f&amp;t=dAOt1bOa93mbgoeW-0</a:t>
            </a:r>
            <a:endParaRPr sz="2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E3CCD5-C9C3-AF50-7D4E-A1A00508B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39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DF8CA-4CE4-6AF8-9C67-E82F16CC5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40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40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294" name="Google Shape;294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40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6" name="Google Shape;296;p40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F4C91AE-374B-492C-93C7-9C5E8CFDD637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4B986A9-FF8D-44B4-802F-0041BB34F6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8312CB-451B-4EDE-A85B-5E9D65D017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Widescreen</PresentationFormat>
  <Paragraphs>12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Alexandria</vt:lpstr>
      <vt:lpstr>Arial</vt:lpstr>
      <vt:lpstr>Chivo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2025-03-21T18:15:35Z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