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Relationship Id="rId41" Type="http://schemas.openxmlformats.org/officeDocument/2006/relationships/slide" Target="slides/slide36.xml"/><Relationship Id="rId42" Type="http://schemas.openxmlformats.org/officeDocument/2006/relationships/slide" Target="slides/slide37.xml"/><Relationship Id="rId43" Type="http://schemas.openxmlformats.org/officeDocument/2006/relationships/slide" Target="slides/slide38.xml"/><Relationship Id="rId44" Type="http://schemas.openxmlformats.org/officeDocument/2006/relationships/slide" Target="slides/slide39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1097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5.png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png"/></Relationships>
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8.png"/></Relationships>
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9.png"/></Relationships>
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/Relationships>
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1.png"/></Relationships>
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2.png"/></Relationships>
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3.png"/></Relationships>

</file>

<file path=ppt/slides/_rels/slide2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4.png"/></Relationships>

</file>

<file path=ppt/slides/_rels/slide2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5.png"/></Relationships>

</file>

<file path=ppt/slides/_rels/slide2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6.png"/></Relationships>

</file>

<file path=ppt/slides/_rels/slide2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7.png"/></Relationships>

</file>

<file path=ppt/slides/_rels/slide2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8.png"/></Relationships>

</file>

<file path=ppt/slides/_rels/slide3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9.png"/></Relationships>

</file>

<file path=ppt/slides/_rels/slide3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0.png"/></Relationships>

</file>

<file path=ppt/slides/_rels/slide3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1.png"/></Relationships>

</file>

<file path=ppt/slides/_rels/slide3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2.png"/></Relationships>

</file>

<file path=ppt/slides/_rels/slide3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3.png"/></Relationships>

</file>

<file path=ppt/slides/_rels/slide3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4.png"/></Relationships>

</file>

<file path=ppt/slides/_rels/slide3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5.png"/></Relationships>

</file>

<file path=ppt/slides/_rels/slide3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6.png"/></Relationships>

</file>

<file path=ppt/slides/_rels/slide3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7.png"/></Relationships>

</file>

<file path=ppt/slides/_rels/slide3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8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Dr. Khaled ELMenshawy</dc:creator>
  <dcterms:created xsi:type="dcterms:W3CDTF">2026-03-13T19:28:11Z</dcterms:created>
  <dcterms:modified xsi:type="dcterms:W3CDTF">2026-03-13T19:28:11Z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2025-09-16T00:00:00Z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2026-03-13T00:00:00Z</vt:filetime>
  </property>
  <property fmtid="{D5CDD505-2E9C-101B-9397-08002B2CF9AE}" pid="5" name="Producer">
    <vt:lpwstr>Microsoft® PowerPoint® for Microsoft 365</vt:lpwstr>
  </property>
</Properties>
</file>