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4193F-A1B1-F10E-2DA8-049EE9772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EE6DE7-0322-A8B7-7C31-A2EEFA65D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8B5F-D6F7-4B31-BF8E-17279D5C6B19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26B0F3-832C-7674-7122-166820A27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9922ED-2AA9-1B9F-0387-8A4DA3CBA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C86E-AFA9-499A-A184-B2C0CDF752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07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8504BF-3A42-AFAC-E420-08347EE5E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5561B-47F1-908A-DE74-7D3D97362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0947F-DE40-2F61-4556-30B0DEAB7F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668B5F-D6F7-4B31-BF8E-17279D5C6B19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CD4C9-9804-6A42-4BED-52AB26C44E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836C5-D8F3-7504-71C3-5BC43521B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94C86E-AFA9-499A-A184-B2C0CDF752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15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033DEE-2672-EFF4-D6FC-A49CD1B9F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17BF9-C992-0EB0-66C5-0FF284FEA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997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38D241-98CF-B494-E785-F48E1778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EF2265-1C08-1E94-4F3C-C4B8C13A4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848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77F86-E147-4608-987A-77C9F36FC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FF8F2-DB2C-D44B-31F8-9D3E606AA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7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E8F50-09CC-593F-7D6A-C531DCB17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F7A10-663B-3F4C-5A5F-6AAC9DEBE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5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921EA5-C55D-ED67-F13A-D1E7E62FC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4C1DA-5C91-CDC3-FA78-337D919CCD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0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AE1FE-30A0-FC2D-17D3-88240E36B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BF789-9D9A-AE4F-E02C-C28F925085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81415-85F9-04BA-1DF6-AD26B4ED6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B3ADC-5E1F-41D5-FB48-998FBDD097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9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E945EC-F8C6-C930-7308-563CE0FA0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22B97-619D-8B84-D2C5-A1C37130D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9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AF67C-92D5-5874-1820-E276947F3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9F27F-87AC-C723-C28E-BB46038B02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C8E9B-2DF0-CE23-FAD6-43DD11659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A7E4C-209A-9620-5FA7-0DACCE3CED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5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CE26D4-D18A-6EB5-EE2E-493BC4CEF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E255A-1B1B-D396-B8F5-4EA023659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25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3A1F3-1718-19A3-0BC1-E7CEA880F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83EA6-3588-BF33-3C49-C48AED4710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22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D8B467-677B-543B-073B-401C119C2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EB05AF-6BC6-8F49-6CDA-09AA37B9A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11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A3852-681F-7C86-8C1C-1A42E81A0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F29D6-D80D-E2E7-036C-40CCA7B2CA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2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D5AE3-5C95-9CB3-6C5C-0212A4569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41EA0-7ECD-A67D-46C6-C469F1D33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1ECF7-9FEE-99BF-D787-4AED182E5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82AA6-4153-105B-1E27-1E29E23A0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1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9B4FA-7C81-9AEE-286D-1278CE3C1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8846C-691D-9D0E-CA39-C9EE4ECA62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AC7A6-A9F5-888A-62D9-BD66D1246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5A897C-4368-A8C9-0904-FA46EC59C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2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F76B20-6A26-991E-6AFE-FFECE369E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3533E-0B7C-82DC-A3C2-DE0291B02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6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92354-C9B5-9820-2B00-5963D29A1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1DDCD-8041-07DF-82C8-13B926B817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4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1C41E0-3666-F883-2234-76F21FAF9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E6230D-8905-D2A9-552F-2F7EC2B5E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1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DB132D-AA7E-2EDD-71D9-E1738343D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175DAF-3FB7-2CE6-DD6C-6C03824FC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6AB09-7FF3-191D-FE77-4364E90D4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A7EB6-91A5-44A5-D0C3-30DD53E9A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6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09469-B118-65EB-FBC0-9EA8E5E89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5C348C-A908-3C5E-DD7E-69C4727D5C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90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90D88-6760-F6F9-E091-847EFC8F6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3920A8-FDE3-47F3-273F-4BF0A56A09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51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34A071-EE01-1994-FB6C-542E469FC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2AB3C-2E09-75DD-3DF5-43B1F548A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327196-98C4-1E1B-8462-ED4F52ECC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059FF-64F6-1DA1-7176-0480CDB93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5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467AF-972C-0035-5177-B91A7C7F6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23875-BFF1-35C1-CECA-4EE7023F4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728460-562E-57CA-7E62-4C03BAC1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C8C0D-E011-FF15-4CB6-95CFE5F66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8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FE5430-49B4-DAD3-7C0B-C6B4A0EF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FEDCCC-23F9-028B-A80F-C2C5DE922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4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FA11AC-8D91-2E77-07B7-B3A62E2B1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60FD0-450E-E65C-ABEE-BE077875A6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1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4566F-99D0-D586-5F95-CD99CE419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56E90-8CDE-4120-C581-7AA59EAD7A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587F9-652F-980F-EFCE-06E2C047A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EC6AE8-94B9-47A2-E7AD-40F67B996C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75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2026-02-16T17:01:59Z</dcterms:created>
  <dcterms:modified xsi:type="dcterms:W3CDTF">2026-02-16T17:01:59Z</dcterms:modified>
</cp:coreProperties>
</file>