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82773-3536-45A4-9427-E8ADA9D93FDE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50D975-0E95-493C-AC3B-1BED402A1ACD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591549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82773-3536-45A4-9427-E8ADA9D93FDE}" type="datetimeFigureOut">
              <a:rPr lang="ar-EG" smtClean="0"/>
              <a:t>15/08/1447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50D975-0E95-493C-AC3B-1BED402A1ACD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64707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48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544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Thinking Scientifically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540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960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n-US" sz="4400" b="1" smtClean="0"/>
              <a:t>One of the main functions of human mind is</a:t>
            </a:r>
            <a:br>
              <a:rPr lang="en-US" sz="4400" b="1" smtClean="0"/>
            </a:br>
            <a:r>
              <a:rPr lang="en-US" sz="4400" b="1" smtClean="0"/>
              <a:t> </a:t>
            </a:r>
            <a:r>
              <a:rPr lang="en-US" sz="4400" b="1" smtClean="0">
                <a:solidFill>
                  <a:srgbClr val="FF0000"/>
                </a:solidFill>
              </a:rPr>
              <a:t>…... THINKING …...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357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What is a Thinking?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3728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Introduction : The Problem                                   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80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Much of our thinking, is biased, or partial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73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smtClean="0"/>
              <a:t>Shoddy (careless) Thinking Is Costly, Both In Money And In Quality Of Life.</a:t>
            </a:r>
            <a:endParaRPr lang="en-US" sz="3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919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smtClean="0">
                <a:solidFill>
                  <a:srgbClr val="FF0000"/>
                </a:solidFill>
              </a:rPr>
              <a:t>Excellence in thought </a:t>
            </a:r>
            <a:r>
              <a:rPr lang="en-US" sz="3200" b="1" smtClean="0"/>
              <a:t>, however, must be systematically cultivated:</a:t>
            </a:r>
            <a:endParaRPr lang="en-US" sz="32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829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182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5358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239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3476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88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smtClean="0"/>
              <a:t>Introduction : The Solution</a:t>
            </a:r>
            <a:endParaRPr lang="en-US" sz="44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0483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047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082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0823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916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748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8811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8681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9087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3351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498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6226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9216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3177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104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91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2541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73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Differentiating Science and Technology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6133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5503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9521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7796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570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smtClean="0"/>
              <a:t>Skills for scientific thinking</a:t>
            </a:r>
            <a:endParaRPr lang="en-US" sz="40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7933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767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</Words>
  <Application>Microsoft Office PowerPoint</Application>
  <PresentationFormat>Widescreen</PresentationFormat>
  <Paragraphs>11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Thinking Scientifically</vt:lpstr>
      <vt:lpstr>Learning Objectives:</vt:lpstr>
      <vt:lpstr>One of the main functions of human mind is  …... THINKING …...</vt:lpstr>
      <vt:lpstr>What is a Thinking?</vt:lpstr>
      <vt:lpstr>Introduction : The Problem                                   </vt:lpstr>
      <vt:lpstr>Much of our thinking, is biased, or partial</vt:lpstr>
      <vt:lpstr>Shoddy (careless) Thinking Is Costly, Both In Money And In Quality Of Life.</vt:lpstr>
      <vt:lpstr>Excellence in thought , however, must be systematically cultivated: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Introduction : The Solution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Differentiating Science and Technology</vt:lpstr>
      <vt:lpstr>PowerPoint Presentation</vt:lpstr>
      <vt:lpstr>PowerPoint Presentation</vt:lpstr>
      <vt:lpstr>PowerPoint Presentation</vt:lpstr>
      <vt:lpstr>PowerPoint Presentation</vt:lpstr>
      <vt:lpstr>Skills for scientific thinking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2026-02-01T22:40:37Z</dcterms:created>
  <dcterms:modified xsi:type="dcterms:W3CDTF">2026-02-01T22:40:37Z</dcterms:modified>
</cp:coreProperties>
</file>