
<file path=[Content_Types].xml><?xml version="1.0" encoding="utf-8"?>
<Types xmlns="http://schemas.openxmlformats.org/package/2006/content-types">
  <Default Extension="emf" ContentType="image/x-emf"/>
  <Default Extension="jfif" ContentType="image/jpeg"/>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98" r:id="rId2"/>
    <p:sldId id="299" r:id="rId3"/>
    <p:sldId id="357" r:id="rId4"/>
    <p:sldId id="356" r:id="rId5"/>
    <p:sldId id="340" r:id="rId6"/>
    <p:sldId id="341" r:id="rId7"/>
    <p:sldId id="342" r:id="rId8"/>
    <p:sldId id="343" r:id="rId9"/>
    <p:sldId id="344" r:id="rId10"/>
    <p:sldId id="345" r:id="rId11"/>
    <p:sldId id="346" r:id="rId12"/>
    <p:sldId id="347" r:id="rId13"/>
    <p:sldId id="348" r:id="rId14"/>
    <p:sldId id="350" r:id="rId15"/>
    <p:sldId id="351" r:id="rId16"/>
    <p:sldId id="352" r:id="rId17"/>
    <p:sldId id="353" r:id="rId18"/>
    <p:sldId id="355" r:id="rId19"/>
    <p:sldId id="354" r:id="rId20"/>
    <p:sldId id="278" r:id="rId21"/>
    <p:sldId id="362" r:id="rId22"/>
    <p:sldId id="363" r:id="rId23"/>
    <p:sldId id="364" r:id="rId24"/>
    <p:sldId id="366" r:id="rId25"/>
    <p:sldId id="365" r:id="rId26"/>
    <p:sldId id="367" r:id="rId27"/>
    <p:sldId id="361" r:id="rId28"/>
    <p:sldId id="368" r:id="rId29"/>
    <p:sldId id="369" r:id="rId30"/>
    <p:sldId id="370" r:id="rId31"/>
    <p:sldId id="360" r:id="rId32"/>
    <p:sldId id="359" r:id="rId33"/>
    <p:sldId id="394" r:id="rId34"/>
    <p:sldId id="376" r:id="rId35"/>
    <p:sldId id="374" r:id="rId36"/>
    <p:sldId id="375" r:id="rId37"/>
    <p:sldId id="378" r:id="rId38"/>
    <p:sldId id="379" r:id="rId39"/>
    <p:sldId id="371" r:id="rId40"/>
    <p:sldId id="372" r:id="rId41"/>
    <p:sldId id="358" r:id="rId42"/>
    <p:sldId id="382" r:id="rId43"/>
    <p:sldId id="381" r:id="rId44"/>
    <p:sldId id="380" r:id="rId45"/>
    <p:sldId id="383" r:id="rId46"/>
    <p:sldId id="384" r:id="rId47"/>
    <p:sldId id="385" r:id="rId48"/>
    <p:sldId id="386" r:id="rId49"/>
    <p:sldId id="387" r:id="rId50"/>
    <p:sldId id="388" r:id="rId51"/>
    <p:sldId id="389" r:id="rId52"/>
    <p:sldId id="393" r:id="rId53"/>
    <p:sldId id="391" r:id="rId54"/>
    <p:sldId id="392" r:id="rId55"/>
    <p:sldId id="390" r:id="rId5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4A9E1"/>
    <a:srgbClr val="FF9518"/>
    <a:srgbClr val="0A1F6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67" d="100"/>
          <a:sy n="67" d="100"/>
        </p:scale>
        <p:origin x="644"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presProps" Target="presProps.xml"/><Relationship Id="rId61" Type="http://schemas.microsoft.com/office/2016/11/relationships/changesInfo" Target="changesInfos/changesInfo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bdelfattah Nabil" userId="77a49ace32e08614" providerId="LiveId" clId="{320251FB-08C1-4F88-9B28-F3221927976B}"/>
    <pc:docChg chg="undo redo custSel addSld delSld modSld sldOrd">
      <pc:chgData name="Abdelfattah Nabil" userId="77a49ace32e08614" providerId="LiveId" clId="{320251FB-08C1-4F88-9B28-F3221927976B}" dt="2023-02-11T22:21:59.815" v="1237"/>
      <pc:docMkLst>
        <pc:docMk/>
      </pc:docMkLst>
      <pc:sldChg chg="addSp delSp modSp mod">
        <pc:chgData name="Abdelfattah Nabil" userId="77a49ace32e08614" providerId="LiveId" clId="{320251FB-08C1-4F88-9B28-F3221927976B}" dt="2023-02-11T22:19:32.982" v="1206"/>
        <pc:sldMkLst>
          <pc:docMk/>
          <pc:sldMk cId="1439096083" sldId="278"/>
        </pc:sldMkLst>
        <pc:spChg chg="mod">
          <ac:chgData name="Abdelfattah Nabil" userId="77a49ace32e08614" providerId="LiveId" clId="{320251FB-08C1-4F88-9B28-F3221927976B}" dt="2023-02-11T16:02:49.629" v="478"/>
          <ac:spMkLst>
            <pc:docMk/>
            <pc:sldMk cId="1439096083" sldId="278"/>
            <ac:spMk id="7" creationId="{00000000-0000-0000-0000-000000000000}"/>
          </ac:spMkLst>
        </pc:spChg>
        <pc:spChg chg="mod">
          <ac:chgData name="Abdelfattah Nabil" userId="77a49ace32e08614" providerId="LiveId" clId="{320251FB-08C1-4F88-9B28-F3221927976B}" dt="2023-02-11T22:19:32.982" v="1206"/>
          <ac:spMkLst>
            <pc:docMk/>
            <pc:sldMk cId="1439096083" sldId="278"/>
            <ac:spMk id="8" creationId="{00000000-0000-0000-0000-000000000000}"/>
          </ac:spMkLst>
        </pc:spChg>
        <pc:spChg chg="add del mod">
          <ac:chgData name="Abdelfattah Nabil" userId="77a49ace32e08614" providerId="LiveId" clId="{320251FB-08C1-4F88-9B28-F3221927976B}" dt="2023-02-11T21:32:25.077" v="635" actId="1076"/>
          <ac:spMkLst>
            <pc:docMk/>
            <pc:sldMk cId="1439096083" sldId="278"/>
            <ac:spMk id="9" creationId="{00000000-0000-0000-0000-000000000000}"/>
          </ac:spMkLst>
        </pc:spChg>
        <pc:spChg chg="add del mod">
          <ac:chgData name="Abdelfattah Nabil" userId="77a49ace32e08614" providerId="LiveId" clId="{320251FB-08C1-4F88-9B28-F3221927976B}" dt="2023-02-11T16:02:04.052" v="461" actId="478"/>
          <ac:spMkLst>
            <pc:docMk/>
            <pc:sldMk cId="1439096083" sldId="278"/>
            <ac:spMk id="10" creationId="{95D0F0A5-77DE-6E87-F4C0-794ED362215A}"/>
          </ac:spMkLst>
        </pc:spChg>
        <pc:spChg chg="add del mod">
          <ac:chgData name="Abdelfattah Nabil" userId="77a49ace32e08614" providerId="LiveId" clId="{320251FB-08C1-4F88-9B28-F3221927976B}" dt="2023-02-11T16:02:10.034" v="463"/>
          <ac:spMkLst>
            <pc:docMk/>
            <pc:sldMk cId="1439096083" sldId="278"/>
            <ac:spMk id="12" creationId="{5ECB3CB0-DB87-B8FA-1AAD-D647498E39A6}"/>
          </ac:spMkLst>
        </pc:spChg>
        <pc:spChg chg="add del mod">
          <ac:chgData name="Abdelfattah Nabil" userId="77a49ace32e08614" providerId="LiveId" clId="{320251FB-08C1-4F88-9B28-F3221927976B}" dt="2023-02-11T16:02:23.201" v="467" actId="478"/>
          <ac:spMkLst>
            <pc:docMk/>
            <pc:sldMk cId="1439096083" sldId="278"/>
            <ac:spMk id="13" creationId="{9AB38DB8-79F6-F869-6CD1-A942E4EFCB63}"/>
          </ac:spMkLst>
        </pc:spChg>
        <pc:spChg chg="add del mod">
          <ac:chgData name="Abdelfattah Nabil" userId="77a49ace32e08614" providerId="LiveId" clId="{320251FB-08C1-4F88-9B28-F3221927976B}" dt="2023-02-11T16:02:36.238" v="475" actId="478"/>
          <ac:spMkLst>
            <pc:docMk/>
            <pc:sldMk cId="1439096083" sldId="278"/>
            <ac:spMk id="14" creationId="{3BCD6DDE-CC7C-E963-EC00-F871544549EA}"/>
          </ac:spMkLst>
        </pc:spChg>
        <pc:spChg chg="add del">
          <ac:chgData name="Abdelfattah Nabil" userId="77a49ace32e08614" providerId="LiveId" clId="{320251FB-08C1-4F88-9B28-F3221927976B}" dt="2023-02-11T16:02:47.110" v="477" actId="22"/>
          <ac:spMkLst>
            <pc:docMk/>
            <pc:sldMk cId="1439096083" sldId="278"/>
            <ac:spMk id="16" creationId="{5DB5F38D-964F-4FA1-17CE-7920F87BF654}"/>
          </ac:spMkLst>
        </pc:spChg>
        <pc:picChg chg="del">
          <ac:chgData name="Abdelfattah Nabil" userId="77a49ace32e08614" providerId="LiveId" clId="{320251FB-08C1-4F88-9B28-F3221927976B}" dt="2023-02-11T16:03:03.977" v="480" actId="478"/>
          <ac:picMkLst>
            <pc:docMk/>
            <pc:sldMk cId="1439096083" sldId="278"/>
            <ac:picMk id="11" creationId="{55DB39F5-32B9-9888-0671-7D163949CDF7}"/>
          </ac:picMkLst>
        </pc:picChg>
        <pc:picChg chg="add mod">
          <ac:chgData name="Abdelfattah Nabil" userId="77a49ace32e08614" providerId="LiveId" clId="{320251FB-08C1-4F88-9B28-F3221927976B}" dt="2023-02-11T21:32:32.637" v="638" actId="1076"/>
          <ac:picMkLst>
            <pc:docMk/>
            <pc:sldMk cId="1439096083" sldId="278"/>
            <ac:picMk id="18" creationId="{E5A26A1B-2561-1679-3B3B-0906047259F6}"/>
          </ac:picMkLst>
        </pc:picChg>
      </pc:sldChg>
      <pc:sldChg chg="modSp mod">
        <pc:chgData name="Abdelfattah Nabil" userId="77a49ace32e08614" providerId="LiveId" clId="{320251FB-08C1-4F88-9B28-F3221927976B}" dt="2023-02-09T23:25:07.938" v="6" actId="20577"/>
        <pc:sldMkLst>
          <pc:docMk/>
          <pc:sldMk cId="1441856930" sldId="298"/>
        </pc:sldMkLst>
        <pc:spChg chg="mod">
          <ac:chgData name="Abdelfattah Nabil" userId="77a49ace32e08614" providerId="LiveId" clId="{320251FB-08C1-4F88-9B28-F3221927976B}" dt="2023-02-09T23:25:07.938" v="6" actId="20577"/>
          <ac:spMkLst>
            <pc:docMk/>
            <pc:sldMk cId="1441856930" sldId="298"/>
            <ac:spMk id="14" creationId="{00000000-0000-0000-0000-000000000000}"/>
          </ac:spMkLst>
        </pc:spChg>
      </pc:sldChg>
      <pc:sldChg chg="delSp modSp mod">
        <pc:chgData name="Abdelfattah Nabil" userId="77a49ace32e08614" providerId="LiveId" clId="{320251FB-08C1-4F88-9B28-F3221927976B}" dt="2023-02-11T15:30:20.844" v="451" actId="1076"/>
        <pc:sldMkLst>
          <pc:docMk/>
          <pc:sldMk cId="3860337098" sldId="299"/>
        </pc:sldMkLst>
        <pc:spChg chg="del">
          <ac:chgData name="Abdelfattah Nabil" userId="77a49ace32e08614" providerId="LiveId" clId="{320251FB-08C1-4F88-9B28-F3221927976B}" dt="2023-02-11T15:30:03.544" v="448" actId="478"/>
          <ac:spMkLst>
            <pc:docMk/>
            <pc:sldMk cId="3860337098" sldId="299"/>
            <ac:spMk id="24" creationId="{FF987A49-0837-B598-C1D3-CA66D0FB9DA0}"/>
          </ac:spMkLst>
        </pc:spChg>
        <pc:spChg chg="mod">
          <ac:chgData name="Abdelfattah Nabil" userId="77a49ace32e08614" providerId="LiveId" clId="{320251FB-08C1-4F88-9B28-F3221927976B}" dt="2023-02-11T15:30:05.017" v="449" actId="20577"/>
          <ac:spMkLst>
            <pc:docMk/>
            <pc:sldMk cId="3860337098" sldId="299"/>
            <ac:spMk id="26" creationId="{0065C520-4710-9E17-0235-3ADBE33386E5}"/>
          </ac:spMkLst>
        </pc:spChg>
        <pc:spChg chg="del">
          <ac:chgData name="Abdelfattah Nabil" userId="77a49ace32e08614" providerId="LiveId" clId="{320251FB-08C1-4F88-9B28-F3221927976B}" dt="2023-02-11T15:29:45.586" v="441" actId="478"/>
          <ac:spMkLst>
            <pc:docMk/>
            <pc:sldMk cId="3860337098" sldId="299"/>
            <ac:spMk id="36" creationId="{1D457F60-4455-BA39-F926-C4F8F5944A1C}"/>
          </ac:spMkLst>
        </pc:spChg>
        <pc:spChg chg="mod">
          <ac:chgData name="Abdelfattah Nabil" userId="77a49ace32e08614" providerId="LiveId" clId="{320251FB-08C1-4F88-9B28-F3221927976B}" dt="2023-02-11T15:29:56.536" v="446" actId="1076"/>
          <ac:spMkLst>
            <pc:docMk/>
            <pc:sldMk cId="3860337098" sldId="299"/>
            <ac:spMk id="44" creationId="{067806FC-96F5-F108-A104-3E4B7729C179}"/>
          </ac:spMkLst>
        </pc:spChg>
        <pc:spChg chg="mod">
          <ac:chgData name="Abdelfattah Nabil" userId="77a49ace32e08614" providerId="LiveId" clId="{320251FB-08C1-4F88-9B28-F3221927976B}" dt="2023-02-11T15:29:51.933" v="444" actId="1076"/>
          <ac:spMkLst>
            <pc:docMk/>
            <pc:sldMk cId="3860337098" sldId="299"/>
            <ac:spMk id="46" creationId="{C4336FFE-B12A-26F0-18E4-15ECF86D881B}"/>
          </ac:spMkLst>
        </pc:spChg>
        <pc:grpChg chg="del">
          <ac:chgData name="Abdelfattah Nabil" userId="77a49ace32e08614" providerId="LiveId" clId="{320251FB-08C1-4F88-9B28-F3221927976B}" dt="2023-02-11T15:29:48.325" v="442" actId="478"/>
          <ac:grpSpMkLst>
            <pc:docMk/>
            <pc:sldMk cId="3860337098" sldId="299"/>
            <ac:grpSpMk id="19" creationId="{C6B3E6BB-6EF0-7947-E6D9-C41C3578F4D7}"/>
          </ac:grpSpMkLst>
        </pc:grpChg>
        <pc:grpChg chg="del mod">
          <ac:chgData name="Abdelfattah Nabil" userId="77a49ace32e08614" providerId="LiveId" clId="{320251FB-08C1-4F88-9B28-F3221927976B}" dt="2023-02-11T15:30:06.368" v="450" actId="478"/>
          <ac:grpSpMkLst>
            <pc:docMk/>
            <pc:sldMk cId="3860337098" sldId="299"/>
            <ac:grpSpMk id="23" creationId="{20E279F8-BF84-FE70-1F0F-F2E1A0C6DBAE}"/>
          </ac:grpSpMkLst>
        </pc:grpChg>
        <pc:grpChg chg="del">
          <ac:chgData name="Abdelfattah Nabil" userId="77a49ace32e08614" providerId="LiveId" clId="{320251FB-08C1-4F88-9B28-F3221927976B}" dt="2023-02-11T15:29:53.011" v="445" actId="478"/>
          <ac:grpSpMkLst>
            <pc:docMk/>
            <pc:sldMk cId="3860337098" sldId="299"/>
            <ac:grpSpMk id="27" creationId="{2FD17ACE-AA47-B332-5673-98CEEB482829}"/>
          </ac:grpSpMkLst>
        </pc:grpChg>
        <pc:picChg chg="mod">
          <ac:chgData name="Abdelfattah Nabil" userId="77a49ace32e08614" providerId="LiveId" clId="{320251FB-08C1-4F88-9B28-F3221927976B}" dt="2023-02-11T15:30:20.844" v="451" actId="1076"/>
          <ac:picMkLst>
            <pc:docMk/>
            <pc:sldMk cId="3860337098" sldId="299"/>
            <ac:picMk id="10" creationId="{5AC9E7EF-C620-7FBF-9682-9811ED6082D9}"/>
          </ac:picMkLst>
        </pc:picChg>
      </pc:sldChg>
      <pc:sldChg chg="del">
        <pc:chgData name="Abdelfattah Nabil" userId="77a49ace32e08614" providerId="LiveId" clId="{320251FB-08C1-4F88-9B28-F3221927976B}" dt="2023-02-11T22:17:31.254" v="1190" actId="47"/>
        <pc:sldMkLst>
          <pc:docMk/>
          <pc:sldMk cId="1139486501" sldId="300"/>
        </pc:sldMkLst>
      </pc:sldChg>
      <pc:sldChg chg="del">
        <pc:chgData name="Abdelfattah Nabil" userId="77a49ace32e08614" providerId="LiveId" clId="{320251FB-08C1-4F88-9B28-F3221927976B}" dt="2023-02-11T22:17:29.702" v="1185" actId="47"/>
        <pc:sldMkLst>
          <pc:docMk/>
          <pc:sldMk cId="3484579141" sldId="301"/>
        </pc:sldMkLst>
      </pc:sldChg>
      <pc:sldChg chg="del">
        <pc:chgData name="Abdelfattah Nabil" userId="77a49ace32e08614" providerId="LiveId" clId="{320251FB-08C1-4F88-9B28-F3221927976B}" dt="2023-02-11T22:17:30.098" v="1186" actId="47"/>
        <pc:sldMkLst>
          <pc:docMk/>
          <pc:sldMk cId="1247662615" sldId="302"/>
        </pc:sldMkLst>
      </pc:sldChg>
      <pc:sldChg chg="del">
        <pc:chgData name="Abdelfattah Nabil" userId="77a49ace32e08614" providerId="LiveId" clId="{320251FB-08C1-4F88-9B28-F3221927976B}" dt="2023-02-11T22:17:30.453" v="1187" actId="47"/>
        <pc:sldMkLst>
          <pc:docMk/>
          <pc:sldMk cId="986169850" sldId="303"/>
        </pc:sldMkLst>
      </pc:sldChg>
      <pc:sldChg chg="del">
        <pc:chgData name="Abdelfattah Nabil" userId="77a49ace32e08614" providerId="LiveId" clId="{320251FB-08C1-4F88-9B28-F3221927976B}" dt="2023-02-11T22:17:30.959" v="1188" actId="47"/>
        <pc:sldMkLst>
          <pc:docMk/>
          <pc:sldMk cId="420876635" sldId="304"/>
        </pc:sldMkLst>
      </pc:sldChg>
      <pc:sldChg chg="del">
        <pc:chgData name="Abdelfattah Nabil" userId="77a49ace32e08614" providerId="LiveId" clId="{320251FB-08C1-4F88-9B28-F3221927976B}" dt="2023-02-11T22:17:31.057" v="1189" actId="47"/>
        <pc:sldMkLst>
          <pc:docMk/>
          <pc:sldMk cId="2152119192" sldId="305"/>
        </pc:sldMkLst>
      </pc:sldChg>
      <pc:sldChg chg="del">
        <pc:chgData name="Abdelfattah Nabil" userId="77a49ace32e08614" providerId="LiveId" clId="{320251FB-08C1-4F88-9B28-F3221927976B}" dt="2023-02-11T22:17:29.548" v="1184" actId="47"/>
        <pc:sldMkLst>
          <pc:docMk/>
          <pc:sldMk cId="867674797" sldId="306"/>
        </pc:sldMkLst>
      </pc:sldChg>
      <pc:sldChg chg="del">
        <pc:chgData name="Abdelfattah Nabil" userId="77a49ace32e08614" providerId="LiveId" clId="{320251FB-08C1-4F88-9B28-F3221927976B}" dt="2023-02-11T22:17:29.156" v="1182" actId="47"/>
        <pc:sldMkLst>
          <pc:docMk/>
          <pc:sldMk cId="79531596" sldId="307"/>
        </pc:sldMkLst>
      </pc:sldChg>
      <pc:sldChg chg="del">
        <pc:chgData name="Abdelfattah Nabil" userId="77a49ace32e08614" providerId="LiveId" clId="{320251FB-08C1-4F88-9B28-F3221927976B}" dt="2023-02-11T22:17:29.400" v="1183" actId="47"/>
        <pc:sldMkLst>
          <pc:docMk/>
          <pc:sldMk cId="597889007" sldId="308"/>
        </pc:sldMkLst>
      </pc:sldChg>
      <pc:sldChg chg="del">
        <pc:chgData name="Abdelfattah Nabil" userId="77a49ace32e08614" providerId="LiveId" clId="{320251FB-08C1-4F88-9B28-F3221927976B}" dt="2023-02-11T22:17:28.417" v="1179" actId="47"/>
        <pc:sldMkLst>
          <pc:docMk/>
          <pc:sldMk cId="1697938921" sldId="309"/>
        </pc:sldMkLst>
      </pc:sldChg>
      <pc:sldChg chg="del">
        <pc:chgData name="Abdelfattah Nabil" userId="77a49ace32e08614" providerId="LiveId" clId="{320251FB-08C1-4F88-9B28-F3221927976B}" dt="2023-02-11T22:17:28.850" v="1180" actId="47"/>
        <pc:sldMkLst>
          <pc:docMk/>
          <pc:sldMk cId="771382746" sldId="310"/>
        </pc:sldMkLst>
      </pc:sldChg>
      <pc:sldChg chg="del">
        <pc:chgData name="Abdelfattah Nabil" userId="77a49ace32e08614" providerId="LiveId" clId="{320251FB-08C1-4F88-9B28-F3221927976B}" dt="2023-02-11T22:17:29.056" v="1181" actId="47"/>
        <pc:sldMkLst>
          <pc:docMk/>
          <pc:sldMk cId="3677865996" sldId="311"/>
        </pc:sldMkLst>
      </pc:sldChg>
      <pc:sldChg chg="del">
        <pc:chgData name="Abdelfattah Nabil" userId="77a49ace32e08614" providerId="LiveId" clId="{320251FB-08C1-4F88-9B28-F3221927976B}" dt="2023-02-11T22:17:27.225" v="1176" actId="47"/>
        <pc:sldMkLst>
          <pc:docMk/>
          <pc:sldMk cId="1143219553" sldId="312"/>
        </pc:sldMkLst>
      </pc:sldChg>
      <pc:sldChg chg="del">
        <pc:chgData name="Abdelfattah Nabil" userId="77a49ace32e08614" providerId="LiveId" clId="{320251FB-08C1-4F88-9B28-F3221927976B}" dt="2023-02-11T22:17:27.814" v="1177" actId="47"/>
        <pc:sldMkLst>
          <pc:docMk/>
          <pc:sldMk cId="4155290455" sldId="313"/>
        </pc:sldMkLst>
      </pc:sldChg>
      <pc:sldChg chg="del">
        <pc:chgData name="Abdelfattah Nabil" userId="77a49ace32e08614" providerId="LiveId" clId="{320251FB-08C1-4F88-9B28-F3221927976B}" dt="2023-02-11T22:17:28.064" v="1178" actId="47"/>
        <pc:sldMkLst>
          <pc:docMk/>
          <pc:sldMk cId="908327335" sldId="314"/>
        </pc:sldMkLst>
      </pc:sldChg>
      <pc:sldChg chg="del">
        <pc:chgData name="Abdelfattah Nabil" userId="77a49ace32e08614" providerId="LiveId" clId="{320251FB-08C1-4F88-9B28-F3221927976B}" dt="2023-02-11T22:17:21.263" v="1162" actId="47"/>
        <pc:sldMkLst>
          <pc:docMk/>
          <pc:sldMk cId="1627353795" sldId="315"/>
        </pc:sldMkLst>
      </pc:sldChg>
      <pc:sldChg chg="del">
        <pc:chgData name="Abdelfattah Nabil" userId="77a49ace32e08614" providerId="LiveId" clId="{320251FB-08C1-4F88-9B28-F3221927976B}" dt="2023-02-11T22:17:25.830" v="1170" actId="47"/>
        <pc:sldMkLst>
          <pc:docMk/>
          <pc:sldMk cId="3699134290" sldId="316"/>
        </pc:sldMkLst>
      </pc:sldChg>
      <pc:sldChg chg="del">
        <pc:chgData name="Abdelfattah Nabil" userId="77a49ace32e08614" providerId="LiveId" clId="{320251FB-08C1-4F88-9B28-F3221927976B}" dt="2023-02-11T22:17:25.954" v="1171" actId="47"/>
        <pc:sldMkLst>
          <pc:docMk/>
          <pc:sldMk cId="1609758132" sldId="317"/>
        </pc:sldMkLst>
      </pc:sldChg>
      <pc:sldChg chg="del">
        <pc:chgData name="Abdelfattah Nabil" userId="77a49ace32e08614" providerId="LiveId" clId="{320251FB-08C1-4F88-9B28-F3221927976B}" dt="2023-02-11T22:17:26.945" v="1174" actId="47"/>
        <pc:sldMkLst>
          <pc:docMk/>
          <pc:sldMk cId="3484434309" sldId="318"/>
        </pc:sldMkLst>
      </pc:sldChg>
      <pc:sldChg chg="del">
        <pc:chgData name="Abdelfattah Nabil" userId="77a49ace32e08614" providerId="LiveId" clId="{320251FB-08C1-4F88-9B28-F3221927976B}" dt="2023-02-11T22:17:27.053" v="1175" actId="47"/>
        <pc:sldMkLst>
          <pc:docMk/>
          <pc:sldMk cId="311159109" sldId="319"/>
        </pc:sldMkLst>
      </pc:sldChg>
      <pc:sldChg chg="del">
        <pc:chgData name="Abdelfattah Nabil" userId="77a49ace32e08614" providerId="LiveId" clId="{320251FB-08C1-4F88-9B28-F3221927976B}" dt="2023-02-11T22:17:26.100" v="1172" actId="47"/>
        <pc:sldMkLst>
          <pc:docMk/>
          <pc:sldMk cId="3587721901" sldId="320"/>
        </pc:sldMkLst>
      </pc:sldChg>
      <pc:sldChg chg="del">
        <pc:chgData name="Abdelfattah Nabil" userId="77a49ace32e08614" providerId="LiveId" clId="{320251FB-08C1-4F88-9B28-F3221927976B}" dt="2023-02-11T22:17:26.504" v="1173" actId="47"/>
        <pc:sldMkLst>
          <pc:docMk/>
          <pc:sldMk cId="1268515497" sldId="321"/>
        </pc:sldMkLst>
      </pc:sldChg>
      <pc:sldChg chg="del">
        <pc:chgData name="Abdelfattah Nabil" userId="77a49ace32e08614" providerId="LiveId" clId="{320251FB-08C1-4F88-9B28-F3221927976B}" dt="2023-02-11T22:17:22.370" v="1164" actId="47"/>
        <pc:sldMkLst>
          <pc:docMk/>
          <pc:sldMk cId="3014621644" sldId="322"/>
        </pc:sldMkLst>
      </pc:sldChg>
      <pc:sldChg chg="del">
        <pc:chgData name="Abdelfattah Nabil" userId="77a49ace32e08614" providerId="LiveId" clId="{320251FB-08C1-4F88-9B28-F3221927976B}" dt="2023-02-11T22:17:23.603" v="1165" actId="47"/>
        <pc:sldMkLst>
          <pc:docMk/>
          <pc:sldMk cId="629970966" sldId="323"/>
        </pc:sldMkLst>
      </pc:sldChg>
      <pc:sldChg chg="del">
        <pc:chgData name="Abdelfattah Nabil" userId="77a49ace32e08614" providerId="LiveId" clId="{320251FB-08C1-4F88-9B28-F3221927976B}" dt="2023-02-11T22:17:24.068" v="1166" actId="47"/>
        <pc:sldMkLst>
          <pc:docMk/>
          <pc:sldMk cId="2962363881" sldId="324"/>
        </pc:sldMkLst>
      </pc:sldChg>
      <pc:sldChg chg="del">
        <pc:chgData name="Abdelfattah Nabil" userId="77a49ace32e08614" providerId="LiveId" clId="{320251FB-08C1-4F88-9B28-F3221927976B}" dt="2023-02-11T22:17:24.181" v="1167" actId="47"/>
        <pc:sldMkLst>
          <pc:docMk/>
          <pc:sldMk cId="2195563527" sldId="325"/>
        </pc:sldMkLst>
      </pc:sldChg>
      <pc:sldChg chg="del">
        <pc:chgData name="Abdelfattah Nabil" userId="77a49ace32e08614" providerId="LiveId" clId="{320251FB-08C1-4F88-9B28-F3221927976B}" dt="2023-02-11T22:17:24.368" v="1168" actId="47"/>
        <pc:sldMkLst>
          <pc:docMk/>
          <pc:sldMk cId="3431449085" sldId="326"/>
        </pc:sldMkLst>
      </pc:sldChg>
      <pc:sldChg chg="del">
        <pc:chgData name="Abdelfattah Nabil" userId="77a49ace32e08614" providerId="LiveId" clId="{320251FB-08C1-4F88-9B28-F3221927976B}" dt="2023-02-11T22:17:24.989" v="1169" actId="47"/>
        <pc:sldMkLst>
          <pc:docMk/>
          <pc:sldMk cId="810509701" sldId="327"/>
        </pc:sldMkLst>
      </pc:sldChg>
      <pc:sldChg chg="del">
        <pc:chgData name="Abdelfattah Nabil" userId="77a49ace32e08614" providerId="LiveId" clId="{320251FB-08C1-4F88-9B28-F3221927976B}" dt="2023-02-11T22:17:21.589" v="1163" actId="47"/>
        <pc:sldMkLst>
          <pc:docMk/>
          <pc:sldMk cId="30836397" sldId="329"/>
        </pc:sldMkLst>
      </pc:sldChg>
      <pc:sldChg chg="del">
        <pc:chgData name="Abdelfattah Nabil" userId="77a49ace32e08614" providerId="LiveId" clId="{320251FB-08C1-4F88-9B28-F3221927976B}" dt="2023-02-11T22:17:20.560" v="1160" actId="47"/>
        <pc:sldMkLst>
          <pc:docMk/>
          <pc:sldMk cId="3963532207" sldId="330"/>
        </pc:sldMkLst>
      </pc:sldChg>
      <pc:sldChg chg="del">
        <pc:chgData name="Abdelfattah Nabil" userId="77a49ace32e08614" providerId="LiveId" clId="{320251FB-08C1-4F88-9B28-F3221927976B}" dt="2023-02-11T22:17:21.119" v="1161" actId="47"/>
        <pc:sldMkLst>
          <pc:docMk/>
          <pc:sldMk cId="526744264" sldId="331"/>
        </pc:sldMkLst>
      </pc:sldChg>
      <pc:sldChg chg="del">
        <pc:chgData name="Abdelfattah Nabil" userId="77a49ace32e08614" providerId="LiveId" clId="{320251FB-08C1-4F88-9B28-F3221927976B}" dt="2023-02-11T22:17:19.375" v="1157" actId="47"/>
        <pc:sldMkLst>
          <pc:docMk/>
          <pc:sldMk cId="1668895114" sldId="334"/>
        </pc:sldMkLst>
      </pc:sldChg>
      <pc:sldChg chg="del">
        <pc:chgData name="Abdelfattah Nabil" userId="77a49ace32e08614" providerId="LiveId" clId="{320251FB-08C1-4F88-9B28-F3221927976B}" dt="2023-02-11T22:17:19.557" v="1158" actId="47"/>
        <pc:sldMkLst>
          <pc:docMk/>
          <pc:sldMk cId="3971447280" sldId="335"/>
        </pc:sldMkLst>
      </pc:sldChg>
      <pc:sldChg chg="del">
        <pc:chgData name="Abdelfattah Nabil" userId="77a49ace32e08614" providerId="LiveId" clId="{320251FB-08C1-4F88-9B28-F3221927976B}" dt="2023-02-11T22:17:19.716" v="1159" actId="47"/>
        <pc:sldMkLst>
          <pc:docMk/>
          <pc:sldMk cId="825918330" sldId="336"/>
        </pc:sldMkLst>
      </pc:sldChg>
      <pc:sldChg chg="del">
        <pc:chgData name="Abdelfattah Nabil" userId="77a49ace32e08614" providerId="LiveId" clId="{320251FB-08C1-4F88-9B28-F3221927976B}" dt="2023-02-11T22:17:18.716" v="1154" actId="47"/>
        <pc:sldMkLst>
          <pc:docMk/>
          <pc:sldMk cId="858487886" sldId="337"/>
        </pc:sldMkLst>
      </pc:sldChg>
      <pc:sldChg chg="modSp add mod">
        <pc:chgData name="Abdelfattah Nabil" userId="77a49ace32e08614" providerId="LiveId" clId="{320251FB-08C1-4F88-9B28-F3221927976B}" dt="2023-02-11T22:21:21.665" v="1235"/>
        <pc:sldMkLst>
          <pc:docMk/>
          <pc:sldMk cId="2551992271" sldId="338"/>
        </pc:sldMkLst>
        <pc:spChg chg="mod">
          <ac:chgData name="Abdelfattah Nabil" userId="77a49ace32e08614" providerId="LiveId" clId="{320251FB-08C1-4F88-9B28-F3221927976B}" dt="2023-02-11T22:21:21.665" v="1235"/>
          <ac:spMkLst>
            <pc:docMk/>
            <pc:sldMk cId="2551992271" sldId="338"/>
            <ac:spMk id="8" creationId="{00000000-0000-0000-0000-000000000000}"/>
          </ac:spMkLst>
        </pc:spChg>
      </pc:sldChg>
      <pc:sldChg chg="del">
        <pc:chgData name="Abdelfattah Nabil" userId="77a49ace32e08614" providerId="LiveId" clId="{320251FB-08C1-4F88-9B28-F3221927976B}" dt="2023-02-11T22:17:19.155" v="1156" actId="47"/>
        <pc:sldMkLst>
          <pc:docMk/>
          <pc:sldMk cId="3732925142" sldId="338"/>
        </pc:sldMkLst>
      </pc:sldChg>
      <pc:sldChg chg="del">
        <pc:chgData name="Abdelfattah Nabil" userId="77a49ace32e08614" providerId="LiveId" clId="{320251FB-08C1-4F88-9B28-F3221927976B}" dt="2023-02-11T22:17:18.970" v="1155" actId="47"/>
        <pc:sldMkLst>
          <pc:docMk/>
          <pc:sldMk cId="1152778235" sldId="339"/>
        </pc:sldMkLst>
      </pc:sldChg>
      <pc:sldChg chg="modSp mod">
        <pc:chgData name="Abdelfattah Nabil" userId="77a49ace32e08614" providerId="LiveId" clId="{320251FB-08C1-4F88-9B28-F3221927976B}" dt="2023-02-09T23:57:27.262" v="332" actId="20577"/>
        <pc:sldMkLst>
          <pc:docMk/>
          <pc:sldMk cId="587396021" sldId="340"/>
        </pc:sldMkLst>
        <pc:spChg chg="mod">
          <ac:chgData name="Abdelfattah Nabil" userId="77a49ace32e08614" providerId="LiveId" clId="{320251FB-08C1-4F88-9B28-F3221927976B}" dt="2023-02-09T23:57:27.262" v="332" actId="20577"/>
          <ac:spMkLst>
            <pc:docMk/>
            <pc:sldMk cId="587396021" sldId="340"/>
            <ac:spMk id="7" creationId="{00000000-0000-0000-0000-000000000000}"/>
          </ac:spMkLst>
        </pc:spChg>
      </pc:sldChg>
      <pc:sldChg chg="modSp mod">
        <pc:chgData name="Abdelfattah Nabil" userId="77a49ace32e08614" providerId="LiveId" clId="{320251FB-08C1-4F88-9B28-F3221927976B}" dt="2023-02-09T23:57:45.502" v="333"/>
        <pc:sldMkLst>
          <pc:docMk/>
          <pc:sldMk cId="4098327611" sldId="341"/>
        </pc:sldMkLst>
        <pc:spChg chg="mod">
          <ac:chgData name="Abdelfattah Nabil" userId="77a49ace32e08614" providerId="LiveId" clId="{320251FB-08C1-4F88-9B28-F3221927976B}" dt="2023-02-09T23:57:45.502" v="333"/>
          <ac:spMkLst>
            <pc:docMk/>
            <pc:sldMk cId="4098327611" sldId="341"/>
            <ac:spMk id="7" creationId="{00000000-0000-0000-0000-000000000000}"/>
          </ac:spMkLst>
        </pc:spChg>
      </pc:sldChg>
      <pc:sldChg chg="modSp mod">
        <pc:chgData name="Abdelfattah Nabil" userId="77a49ace32e08614" providerId="LiveId" clId="{320251FB-08C1-4F88-9B28-F3221927976B}" dt="2023-02-09T23:57:49.173" v="334"/>
        <pc:sldMkLst>
          <pc:docMk/>
          <pc:sldMk cId="717746796" sldId="342"/>
        </pc:sldMkLst>
        <pc:spChg chg="mod">
          <ac:chgData name="Abdelfattah Nabil" userId="77a49ace32e08614" providerId="LiveId" clId="{320251FB-08C1-4F88-9B28-F3221927976B}" dt="2023-02-09T23:57:49.173" v="334"/>
          <ac:spMkLst>
            <pc:docMk/>
            <pc:sldMk cId="717746796" sldId="342"/>
            <ac:spMk id="7" creationId="{00000000-0000-0000-0000-000000000000}"/>
          </ac:spMkLst>
        </pc:spChg>
      </pc:sldChg>
      <pc:sldChg chg="modSp mod">
        <pc:chgData name="Abdelfattah Nabil" userId="77a49ace32e08614" providerId="LiveId" clId="{320251FB-08C1-4F88-9B28-F3221927976B}" dt="2023-02-09T23:57:56.836" v="335"/>
        <pc:sldMkLst>
          <pc:docMk/>
          <pc:sldMk cId="1945202673" sldId="343"/>
        </pc:sldMkLst>
        <pc:spChg chg="mod">
          <ac:chgData name="Abdelfattah Nabil" userId="77a49ace32e08614" providerId="LiveId" clId="{320251FB-08C1-4F88-9B28-F3221927976B}" dt="2023-02-09T23:57:56.836" v="335"/>
          <ac:spMkLst>
            <pc:docMk/>
            <pc:sldMk cId="1945202673" sldId="343"/>
            <ac:spMk id="7" creationId="{00000000-0000-0000-0000-000000000000}"/>
          </ac:spMkLst>
        </pc:spChg>
        <pc:spChg chg="mod">
          <ac:chgData name="Abdelfattah Nabil" userId="77a49ace32e08614" providerId="LiveId" clId="{320251FB-08C1-4F88-9B28-F3221927976B}" dt="2023-02-09T23:28:34.471" v="38" actId="2711"/>
          <ac:spMkLst>
            <pc:docMk/>
            <pc:sldMk cId="1945202673" sldId="343"/>
            <ac:spMk id="14" creationId="{34787522-874D-4435-99FA-891BDE445C43}"/>
          </ac:spMkLst>
        </pc:spChg>
      </pc:sldChg>
      <pc:sldChg chg="addSp modSp mod">
        <pc:chgData name="Abdelfattah Nabil" userId="77a49ace32e08614" providerId="LiveId" clId="{320251FB-08C1-4F88-9B28-F3221927976B}" dt="2023-02-09T23:58:00.787" v="336"/>
        <pc:sldMkLst>
          <pc:docMk/>
          <pc:sldMk cId="787366685" sldId="344"/>
        </pc:sldMkLst>
        <pc:spChg chg="mod">
          <ac:chgData name="Abdelfattah Nabil" userId="77a49ace32e08614" providerId="LiveId" clId="{320251FB-08C1-4F88-9B28-F3221927976B}" dt="2023-02-09T23:58:00.787" v="336"/>
          <ac:spMkLst>
            <pc:docMk/>
            <pc:sldMk cId="787366685" sldId="344"/>
            <ac:spMk id="7" creationId="{00000000-0000-0000-0000-000000000000}"/>
          </ac:spMkLst>
        </pc:spChg>
        <pc:spChg chg="mod">
          <ac:chgData name="Abdelfattah Nabil" userId="77a49ace32e08614" providerId="LiveId" clId="{320251FB-08C1-4F88-9B28-F3221927976B}" dt="2023-02-09T23:54:48.391" v="325" actId="20577"/>
          <ac:spMkLst>
            <pc:docMk/>
            <pc:sldMk cId="787366685" sldId="344"/>
            <ac:spMk id="14" creationId="{34787522-874D-4435-99FA-891BDE445C43}"/>
          </ac:spMkLst>
        </pc:spChg>
        <pc:picChg chg="add mod">
          <ac:chgData name="Abdelfattah Nabil" userId="77a49ace32e08614" providerId="LiveId" clId="{320251FB-08C1-4F88-9B28-F3221927976B}" dt="2023-02-09T23:27:53.453" v="35" actId="14100"/>
          <ac:picMkLst>
            <pc:docMk/>
            <pc:sldMk cId="787366685" sldId="344"/>
            <ac:picMk id="11" creationId="{A1BD507A-7A92-6304-C8E9-E043859D6698}"/>
          </ac:picMkLst>
        </pc:picChg>
      </pc:sldChg>
      <pc:sldChg chg="addSp delSp modSp add mod">
        <pc:chgData name="Abdelfattah Nabil" userId="77a49ace32e08614" providerId="LiveId" clId="{320251FB-08C1-4F88-9B28-F3221927976B}" dt="2023-02-09T23:58:04.072" v="337"/>
        <pc:sldMkLst>
          <pc:docMk/>
          <pc:sldMk cId="1652152732" sldId="345"/>
        </pc:sldMkLst>
        <pc:spChg chg="mod">
          <ac:chgData name="Abdelfattah Nabil" userId="77a49ace32e08614" providerId="LiveId" clId="{320251FB-08C1-4F88-9B28-F3221927976B}" dt="2023-02-09T23:58:04.072" v="337"/>
          <ac:spMkLst>
            <pc:docMk/>
            <pc:sldMk cId="1652152732" sldId="345"/>
            <ac:spMk id="7" creationId="{00000000-0000-0000-0000-000000000000}"/>
          </ac:spMkLst>
        </pc:spChg>
        <pc:spChg chg="mod">
          <ac:chgData name="Abdelfattah Nabil" userId="77a49ace32e08614" providerId="LiveId" clId="{320251FB-08C1-4F88-9B28-F3221927976B}" dt="2023-02-09T23:30:55.432" v="56" actId="20577"/>
          <ac:spMkLst>
            <pc:docMk/>
            <pc:sldMk cId="1652152732" sldId="345"/>
            <ac:spMk id="14" creationId="{34787522-874D-4435-99FA-891BDE445C43}"/>
          </ac:spMkLst>
        </pc:spChg>
        <pc:picChg chg="del">
          <ac:chgData name="Abdelfattah Nabil" userId="77a49ace32e08614" providerId="LiveId" clId="{320251FB-08C1-4F88-9B28-F3221927976B}" dt="2023-02-09T23:31:43.915" v="58" actId="478"/>
          <ac:picMkLst>
            <pc:docMk/>
            <pc:sldMk cId="1652152732" sldId="345"/>
            <ac:picMk id="11" creationId="{A1BD507A-7A92-6304-C8E9-E043859D6698}"/>
          </ac:picMkLst>
        </pc:picChg>
        <pc:picChg chg="add del mod">
          <ac:chgData name="Abdelfattah Nabil" userId="77a49ace32e08614" providerId="LiveId" clId="{320251FB-08C1-4F88-9B28-F3221927976B}" dt="2023-02-09T23:34:23.254" v="66" actId="478"/>
          <ac:picMkLst>
            <pc:docMk/>
            <pc:sldMk cId="1652152732" sldId="345"/>
            <ac:picMk id="12" creationId="{A808BEEE-F7EF-DD0E-A96A-04C59BC06569}"/>
          </ac:picMkLst>
        </pc:picChg>
        <pc:picChg chg="add mod">
          <ac:chgData name="Abdelfattah Nabil" userId="77a49ace32e08614" providerId="LiveId" clId="{320251FB-08C1-4F88-9B28-F3221927976B}" dt="2023-02-09T23:34:34.267" v="70" actId="1076"/>
          <ac:picMkLst>
            <pc:docMk/>
            <pc:sldMk cId="1652152732" sldId="345"/>
            <ac:picMk id="15" creationId="{E350C690-49CB-898D-8AB2-80BACD82BE49}"/>
          </ac:picMkLst>
        </pc:picChg>
      </pc:sldChg>
      <pc:sldChg chg="addSp delSp modSp add mod">
        <pc:chgData name="Abdelfattah Nabil" userId="77a49ace32e08614" providerId="LiveId" clId="{320251FB-08C1-4F88-9B28-F3221927976B}" dt="2023-02-09T23:58:07.234" v="338"/>
        <pc:sldMkLst>
          <pc:docMk/>
          <pc:sldMk cId="759453099" sldId="346"/>
        </pc:sldMkLst>
        <pc:spChg chg="mod">
          <ac:chgData name="Abdelfattah Nabil" userId="77a49ace32e08614" providerId="LiveId" clId="{320251FB-08C1-4F88-9B28-F3221927976B}" dt="2023-02-09T23:58:07.234" v="338"/>
          <ac:spMkLst>
            <pc:docMk/>
            <pc:sldMk cId="759453099" sldId="346"/>
            <ac:spMk id="7" creationId="{00000000-0000-0000-0000-000000000000}"/>
          </ac:spMkLst>
        </pc:spChg>
        <pc:spChg chg="mod">
          <ac:chgData name="Abdelfattah Nabil" userId="77a49ace32e08614" providerId="LiveId" clId="{320251FB-08C1-4F88-9B28-F3221927976B}" dt="2023-02-09T23:36:16.867" v="91" actId="13900"/>
          <ac:spMkLst>
            <pc:docMk/>
            <pc:sldMk cId="759453099" sldId="346"/>
            <ac:spMk id="14" creationId="{34787522-874D-4435-99FA-891BDE445C43}"/>
          </ac:spMkLst>
        </pc:spChg>
        <pc:picChg chg="add mod">
          <ac:chgData name="Abdelfattah Nabil" userId="77a49ace32e08614" providerId="LiveId" clId="{320251FB-08C1-4F88-9B28-F3221927976B}" dt="2023-02-09T23:36:23.623" v="92" actId="14100"/>
          <ac:picMkLst>
            <pc:docMk/>
            <pc:sldMk cId="759453099" sldId="346"/>
            <ac:picMk id="10" creationId="{18DC934A-EE44-8E24-F6FB-9B62EB9023FA}"/>
          </ac:picMkLst>
        </pc:picChg>
        <pc:picChg chg="del">
          <ac:chgData name="Abdelfattah Nabil" userId="77a49ace32e08614" providerId="LiveId" clId="{320251FB-08C1-4F88-9B28-F3221927976B}" dt="2023-02-09T23:34:44.635" v="72" actId="478"/>
          <ac:picMkLst>
            <pc:docMk/>
            <pc:sldMk cId="759453099" sldId="346"/>
            <ac:picMk id="15" creationId="{E350C690-49CB-898D-8AB2-80BACD82BE49}"/>
          </ac:picMkLst>
        </pc:picChg>
      </pc:sldChg>
      <pc:sldChg chg="addSp delSp modSp add mod">
        <pc:chgData name="Abdelfattah Nabil" userId="77a49ace32e08614" providerId="LiveId" clId="{320251FB-08C1-4F88-9B28-F3221927976B}" dt="2023-02-09T23:58:12.061" v="339"/>
        <pc:sldMkLst>
          <pc:docMk/>
          <pc:sldMk cId="3993695873" sldId="347"/>
        </pc:sldMkLst>
        <pc:spChg chg="mod">
          <ac:chgData name="Abdelfattah Nabil" userId="77a49ace32e08614" providerId="LiveId" clId="{320251FB-08C1-4F88-9B28-F3221927976B}" dt="2023-02-09T23:58:12.061" v="339"/>
          <ac:spMkLst>
            <pc:docMk/>
            <pc:sldMk cId="3993695873" sldId="347"/>
            <ac:spMk id="7" creationId="{00000000-0000-0000-0000-000000000000}"/>
          </ac:spMkLst>
        </pc:spChg>
        <pc:spChg chg="mod">
          <ac:chgData name="Abdelfattah Nabil" userId="77a49ace32e08614" providerId="LiveId" clId="{320251FB-08C1-4F88-9B28-F3221927976B}" dt="2023-02-09T23:38:55.889" v="133" actId="21"/>
          <ac:spMkLst>
            <pc:docMk/>
            <pc:sldMk cId="3993695873" sldId="347"/>
            <ac:spMk id="14" creationId="{34787522-874D-4435-99FA-891BDE445C43}"/>
          </ac:spMkLst>
        </pc:spChg>
        <pc:picChg chg="del">
          <ac:chgData name="Abdelfattah Nabil" userId="77a49ace32e08614" providerId="LiveId" clId="{320251FB-08C1-4F88-9B28-F3221927976B}" dt="2023-02-09T23:39:21.015" v="139" actId="478"/>
          <ac:picMkLst>
            <pc:docMk/>
            <pc:sldMk cId="3993695873" sldId="347"/>
            <ac:picMk id="10" creationId="{18DC934A-EE44-8E24-F6FB-9B62EB9023FA}"/>
          </ac:picMkLst>
        </pc:picChg>
        <pc:picChg chg="add mod">
          <ac:chgData name="Abdelfattah Nabil" userId="77a49ace32e08614" providerId="LiveId" clId="{320251FB-08C1-4F88-9B28-F3221927976B}" dt="2023-02-09T23:39:27.627" v="142" actId="1076"/>
          <ac:picMkLst>
            <pc:docMk/>
            <pc:sldMk cId="3993695873" sldId="347"/>
            <ac:picMk id="11" creationId="{AC93E8C9-325F-0305-A744-4AF29A67BCD8}"/>
          </ac:picMkLst>
        </pc:picChg>
      </pc:sldChg>
      <pc:sldChg chg="modSp add mod">
        <pc:chgData name="Abdelfattah Nabil" userId="77a49ace32e08614" providerId="LiveId" clId="{320251FB-08C1-4F88-9B28-F3221927976B}" dt="2023-02-09T23:58:15.860" v="340"/>
        <pc:sldMkLst>
          <pc:docMk/>
          <pc:sldMk cId="95630497" sldId="348"/>
        </pc:sldMkLst>
        <pc:spChg chg="mod">
          <ac:chgData name="Abdelfattah Nabil" userId="77a49ace32e08614" providerId="LiveId" clId="{320251FB-08C1-4F88-9B28-F3221927976B}" dt="2023-02-09T23:58:15.860" v="340"/>
          <ac:spMkLst>
            <pc:docMk/>
            <pc:sldMk cId="95630497" sldId="348"/>
            <ac:spMk id="7" creationId="{00000000-0000-0000-0000-000000000000}"/>
          </ac:spMkLst>
        </pc:spChg>
        <pc:spChg chg="mod">
          <ac:chgData name="Abdelfattah Nabil" userId="77a49ace32e08614" providerId="LiveId" clId="{320251FB-08C1-4F88-9B28-F3221927976B}" dt="2023-02-09T23:39:43.359" v="144" actId="1076"/>
          <ac:spMkLst>
            <pc:docMk/>
            <pc:sldMk cId="95630497" sldId="348"/>
            <ac:spMk id="14" creationId="{34787522-874D-4435-99FA-891BDE445C43}"/>
          </ac:spMkLst>
        </pc:spChg>
      </pc:sldChg>
      <pc:sldChg chg="addSp delSp modSp add del mod">
        <pc:chgData name="Abdelfattah Nabil" userId="77a49ace32e08614" providerId="LiveId" clId="{320251FB-08C1-4F88-9B28-F3221927976B}" dt="2023-02-09T23:55:31.078" v="326" actId="47"/>
        <pc:sldMkLst>
          <pc:docMk/>
          <pc:sldMk cId="163618832" sldId="349"/>
        </pc:sldMkLst>
        <pc:spChg chg="mod">
          <ac:chgData name="Abdelfattah Nabil" userId="77a49ace32e08614" providerId="LiveId" clId="{320251FB-08C1-4F88-9B28-F3221927976B}" dt="2023-02-09T23:42:22.743" v="197" actId="1076"/>
          <ac:spMkLst>
            <pc:docMk/>
            <pc:sldMk cId="163618832" sldId="349"/>
            <ac:spMk id="14" creationId="{34787522-874D-4435-99FA-891BDE445C43}"/>
          </ac:spMkLst>
        </pc:spChg>
        <pc:picChg chg="del">
          <ac:chgData name="Abdelfattah Nabil" userId="77a49ace32e08614" providerId="LiveId" clId="{320251FB-08C1-4F88-9B28-F3221927976B}" dt="2023-02-09T23:42:25.229" v="198" actId="478"/>
          <ac:picMkLst>
            <pc:docMk/>
            <pc:sldMk cId="163618832" sldId="349"/>
            <ac:picMk id="10" creationId="{18DC934A-EE44-8E24-F6FB-9B62EB9023FA}"/>
          </ac:picMkLst>
        </pc:picChg>
        <pc:picChg chg="add mod">
          <ac:chgData name="Abdelfattah Nabil" userId="77a49ace32e08614" providerId="LiveId" clId="{320251FB-08C1-4F88-9B28-F3221927976B}" dt="2023-02-09T23:45:33.303" v="206" actId="14100"/>
          <ac:picMkLst>
            <pc:docMk/>
            <pc:sldMk cId="163618832" sldId="349"/>
            <ac:picMk id="12" creationId="{7A1863D1-2B29-C69E-C32A-01CFAECF4485}"/>
          </ac:picMkLst>
        </pc:picChg>
      </pc:sldChg>
      <pc:sldChg chg="modSp add mod">
        <pc:chgData name="Abdelfattah Nabil" userId="77a49ace32e08614" providerId="LiveId" clId="{320251FB-08C1-4F88-9B28-F3221927976B}" dt="2023-02-09T23:58:18.895" v="341"/>
        <pc:sldMkLst>
          <pc:docMk/>
          <pc:sldMk cId="3105480668" sldId="350"/>
        </pc:sldMkLst>
        <pc:spChg chg="mod">
          <ac:chgData name="Abdelfattah Nabil" userId="77a49ace32e08614" providerId="LiveId" clId="{320251FB-08C1-4F88-9B28-F3221927976B}" dt="2023-02-09T23:58:18.895" v="341"/>
          <ac:spMkLst>
            <pc:docMk/>
            <pc:sldMk cId="3105480668" sldId="350"/>
            <ac:spMk id="7" creationId="{00000000-0000-0000-0000-000000000000}"/>
          </ac:spMkLst>
        </pc:spChg>
        <pc:picChg chg="mod">
          <ac:chgData name="Abdelfattah Nabil" userId="77a49ace32e08614" providerId="LiveId" clId="{320251FB-08C1-4F88-9B28-F3221927976B}" dt="2023-02-09T23:45:26.566" v="205" actId="14100"/>
          <ac:picMkLst>
            <pc:docMk/>
            <pc:sldMk cId="3105480668" sldId="350"/>
            <ac:picMk id="12" creationId="{7A1863D1-2B29-C69E-C32A-01CFAECF4485}"/>
          </ac:picMkLst>
        </pc:picChg>
      </pc:sldChg>
      <pc:sldChg chg="addSp delSp modSp add mod">
        <pc:chgData name="Abdelfattah Nabil" userId="77a49ace32e08614" providerId="LiveId" clId="{320251FB-08C1-4F88-9B28-F3221927976B}" dt="2023-02-09T23:58:22.183" v="342"/>
        <pc:sldMkLst>
          <pc:docMk/>
          <pc:sldMk cId="2819061939" sldId="351"/>
        </pc:sldMkLst>
        <pc:spChg chg="mod">
          <ac:chgData name="Abdelfattah Nabil" userId="77a49ace32e08614" providerId="LiveId" clId="{320251FB-08C1-4F88-9B28-F3221927976B}" dt="2023-02-09T23:58:22.183" v="342"/>
          <ac:spMkLst>
            <pc:docMk/>
            <pc:sldMk cId="2819061939" sldId="351"/>
            <ac:spMk id="7" creationId="{00000000-0000-0000-0000-000000000000}"/>
          </ac:spMkLst>
        </pc:spChg>
        <pc:spChg chg="mod">
          <ac:chgData name="Abdelfattah Nabil" userId="77a49ace32e08614" providerId="LiveId" clId="{320251FB-08C1-4F88-9B28-F3221927976B}" dt="2023-02-09T23:47:11.088" v="241" actId="1076"/>
          <ac:spMkLst>
            <pc:docMk/>
            <pc:sldMk cId="2819061939" sldId="351"/>
            <ac:spMk id="14" creationId="{34787522-874D-4435-99FA-891BDE445C43}"/>
          </ac:spMkLst>
        </pc:spChg>
        <pc:picChg chg="add mod">
          <ac:chgData name="Abdelfattah Nabil" userId="77a49ace32e08614" providerId="LiveId" clId="{320251FB-08C1-4F88-9B28-F3221927976B}" dt="2023-02-09T23:48:36.707" v="250" actId="14100"/>
          <ac:picMkLst>
            <pc:docMk/>
            <pc:sldMk cId="2819061939" sldId="351"/>
            <ac:picMk id="11" creationId="{80116414-F10A-1809-088B-2F5E4A7A9B06}"/>
          </ac:picMkLst>
        </pc:picChg>
        <pc:picChg chg="del">
          <ac:chgData name="Abdelfattah Nabil" userId="77a49ace32e08614" providerId="LiveId" clId="{320251FB-08C1-4F88-9B28-F3221927976B}" dt="2023-02-09T23:48:05.886" v="245" actId="478"/>
          <ac:picMkLst>
            <pc:docMk/>
            <pc:sldMk cId="2819061939" sldId="351"/>
            <ac:picMk id="12" creationId="{7A1863D1-2B29-C69E-C32A-01CFAECF4485}"/>
          </ac:picMkLst>
        </pc:picChg>
      </pc:sldChg>
      <pc:sldChg chg="addSp delSp modSp add mod">
        <pc:chgData name="Abdelfattah Nabil" userId="77a49ace32e08614" providerId="LiveId" clId="{320251FB-08C1-4F88-9B28-F3221927976B}" dt="2023-02-09T23:58:25.802" v="343"/>
        <pc:sldMkLst>
          <pc:docMk/>
          <pc:sldMk cId="3691059311" sldId="352"/>
        </pc:sldMkLst>
        <pc:spChg chg="mod">
          <ac:chgData name="Abdelfattah Nabil" userId="77a49ace32e08614" providerId="LiveId" clId="{320251FB-08C1-4F88-9B28-F3221927976B}" dt="2023-02-09T23:58:25.802" v="343"/>
          <ac:spMkLst>
            <pc:docMk/>
            <pc:sldMk cId="3691059311" sldId="352"/>
            <ac:spMk id="7" creationId="{00000000-0000-0000-0000-000000000000}"/>
          </ac:spMkLst>
        </pc:spChg>
        <pc:spChg chg="mod">
          <ac:chgData name="Abdelfattah Nabil" userId="77a49ace32e08614" providerId="LiveId" clId="{320251FB-08C1-4F88-9B28-F3221927976B}" dt="2023-02-09T23:47:23.788" v="244" actId="20577"/>
          <ac:spMkLst>
            <pc:docMk/>
            <pc:sldMk cId="3691059311" sldId="352"/>
            <ac:spMk id="14" creationId="{34787522-874D-4435-99FA-891BDE445C43}"/>
          </ac:spMkLst>
        </pc:spChg>
        <pc:picChg chg="add mod">
          <ac:chgData name="Abdelfattah Nabil" userId="77a49ace32e08614" providerId="LiveId" clId="{320251FB-08C1-4F88-9B28-F3221927976B}" dt="2023-02-09T23:48:52.893" v="252"/>
          <ac:picMkLst>
            <pc:docMk/>
            <pc:sldMk cId="3691059311" sldId="352"/>
            <ac:picMk id="10" creationId="{B3CFFFEA-5857-BE53-7AF4-E2870FF4E7CC}"/>
          </ac:picMkLst>
        </pc:picChg>
        <pc:picChg chg="del">
          <ac:chgData name="Abdelfattah Nabil" userId="77a49ace32e08614" providerId="LiveId" clId="{320251FB-08C1-4F88-9B28-F3221927976B}" dt="2023-02-09T23:48:42.815" v="251" actId="478"/>
          <ac:picMkLst>
            <pc:docMk/>
            <pc:sldMk cId="3691059311" sldId="352"/>
            <ac:picMk id="12" creationId="{7A1863D1-2B29-C69E-C32A-01CFAECF4485}"/>
          </ac:picMkLst>
        </pc:picChg>
      </pc:sldChg>
      <pc:sldChg chg="addSp delSp modSp add mod">
        <pc:chgData name="Abdelfattah Nabil" userId="77a49ace32e08614" providerId="LiveId" clId="{320251FB-08C1-4F88-9B28-F3221927976B}" dt="2023-02-09T23:58:29.291" v="344"/>
        <pc:sldMkLst>
          <pc:docMk/>
          <pc:sldMk cId="3653065974" sldId="353"/>
        </pc:sldMkLst>
        <pc:spChg chg="mod">
          <ac:chgData name="Abdelfattah Nabil" userId="77a49ace32e08614" providerId="LiveId" clId="{320251FB-08C1-4F88-9B28-F3221927976B}" dt="2023-02-09T23:58:29.291" v="344"/>
          <ac:spMkLst>
            <pc:docMk/>
            <pc:sldMk cId="3653065974" sldId="353"/>
            <ac:spMk id="7" creationId="{00000000-0000-0000-0000-000000000000}"/>
          </ac:spMkLst>
        </pc:spChg>
        <pc:spChg chg="mod">
          <ac:chgData name="Abdelfattah Nabil" userId="77a49ace32e08614" providerId="LiveId" clId="{320251FB-08C1-4F88-9B28-F3221927976B}" dt="2023-02-09T23:51:17.036" v="286" actId="1076"/>
          <ac:spMkLst>
            <pc:docMk/>
            <pc:sldMk cId="3653065974" sldId="353"/>
            <ac:spMk id="14" creationId="{34787522-874D-4435-99FA-891BDE445C43}"/>
          </ac:spMkLst>
        </pc:spChg>
        <pc:picChg chg="del">
          <ac:chgData name="Abdelfattah Nabil" userId="77a49ace32e08614" providerId="LiveId" clId="{320251FB-08C1-4F88-9B28-F3221927976B}" dt="2023-02-09T23:50:39.712" v="282" actId="478"/>
          <ac:picMkLst>
            <pc:docMk/>
            <pc:sldMk cId="3653065974" sldId="353"/>
            <ac:picMk id="10" creationId="{B3CFFFEA-5857-BE53-7AF4-E2870FF4E7CC}"/>
          </ac:picMkLst>
        </pc:picChg>
        <pc:picChg chg="add mod">
          <ac:chgData name="Abdelfattah Nabil" userId="77a49ace32e08614" providerId="LiveId" clId="{320251FB-08C1-4F88-9B28-F3221927976B}" dt="2023-02-09T23:51:55.306" v="292" actId="1076"/>
          <ac:picMkLst>
            <pc:docMk/>
            <pc:sldMk cId="3653065974" sldId="353"/>
            <ac:picMk id="11" creationId="{7A59F8C9-F3DA-CE12-88D2-ACE3B6BC964F}"/>
          </ac:picMkLst>
        </pc:picChg>
      </pc:sldChg>
      <pc:sldChg chg="addSp delSp modSp add mod ord">
        <pc:chgData name="Abdelfattah Nabil" userId="77a49ace32e08614" providerId="LiveId" clId="{320251FB-08C1-4F88-9B28-F3221927976B}" dt="2023-02-11T16:01:25.407" v="456" actId="478"/>
        <pc:sldMkLst>
          <pc:docMk/>
          <pc:sldMk cId="3453438036" sldId="354"/>
        </pc:sldMkLst>
        <pc:spChg chg="mod">
          <ac:chgData name="Abdelfattah Nabil" userId="77a49ace32e08614" providerId="LiveId" clId="{320251FB-08C1-4F88-9B28-F3221927976B}" dt="2023-02-10T00:13:48.588" v="373" actId="20577"/>
          <ac:spMkLst>
            <pc:docMk/>
            <pc:sldMk cId="3453438036" sldId="354"/>
            <ac:spMk id="7" creationId="{00000000-0000-0000-0000-000000000000}"/>
          </ac:spMkLst>
        </pc:spChg>
        <pc:spChg chg="del">
          <ac:chgData name="Abdelfattah Nabil" userId="77a49ace32e08614" providerId="LiveId" clId="{320251FB-08C1-4F88-9B28-F3221927976B}" dt="2023-02-10T00:26:18.999" v="439" actId="478"/>
          <ac:spMkLst>
            <pc:docMk/>
            <pc:sldMk cId="3453438036" sldId="354"/>
            <ac:spMk id="9" creationId="{54C055BD-742A-242A-7D6B-727EBD0F2D09}"/>
          </ac:spMkLst>
        </pc:spChg>
        <pc:spChg chg="del mod">
          <ac:chgData name="Abdelfattah Nabil" userId="77a49ace32e08614" providerId="LiveId" clId="{320251FB-08C1-4F88-9B28-F3221927976B}" dt="2023-02-11T16:01:25.407" v="456" actId="478"/>
          <ac:spMkLst>
            <pc:docMk/>
            <pc:sldMk cId="3453438036" sldId="354"/>
            <ac:spMk id="14" creationId="{34787522-874D-4435-99FA-891BDE445C43}"/>
          </ac:spMkLst>
        </pc:spChg>
        <pc:picChg chg="add del mod">
          <ac:chgData name="Abdelfattah Nabil" userId="77a49ace32e08614" providerId="LiveId" clId="{320251FB-08C1-4F88-9B28-F3221927976B}" dt="2023-02-10T00:13:29.901" v="347" actId="478"/>
          <ac:picMkLst>
            <pc:docMk/>
            <pc:sldMk cId="3453438036" sldId="354"/>
            <ac:picMk id="10" creationId="{630303D1-1D8C-BFD5-1987-D23C9B61DB47}"/>
          </ac:picMkLst>
        </pc:picChg>
        <pc:picChg chg="add del mod">
          <ac:chgData name="Abdelfattah Nabil" userId="77a49ace32e08614" providerId="LiveId" clId="{320251FB-08C1-4F88-9B28-F3221927976B}" dt="2023-02-10T00:25:14.619" v="428" actId="478"/>
          <ac:picMkLst>
            <pc:docMk/>
            <pc:sldMk cId="3453438036" sldId="354"/>
            <ac:picMk id="12" creationId="{A0101967-3B52-6FDE-22D9-452797F15437}"/>
          </ac:picMkLst>
        </pc:picChg>
        <pc:picChg chg="add mod">
          <ac:chgData name="Abdelfattah Nabil" userId="77a49ace32e08614" providerId="LiveId" clId="{320251FB-08C1-4F88-9B28-F3221927976B}" dt="2023-02-10T00:25:39.452" v="433" actId="1076"/>
          <ac:picMkLst>
            <pc:docMk/>
            <pc:sldMk cId="3453438036" sldId="354"/>
            <ac:picMk id="15" creationId="{A0C9D131-4BB4-A69C-1EEE-8789126E232A}"/>
          </ac:picMkLst>
        </pc:picChg>
        <pc:picChg chg="add mod">
          <ac:chgData name="Abdelfattah Nabil" userId="77a49ace32e08614" providerId="LiveId" clId="{320251FB-08C1-4F88-9B28-F3221927976B}" dt="2023-02-10T00:25:57.556" v="437" actId="1076"/>
          <ac:picMkLst>
            <pc:docMk/>
            <pc:sldMk cId="3453438036" sldId="354"/>
            <ac:picMk id="17" creationId="{BFF6C925-8ADF-6552-01BD-4E63C930D8F1}"/>
          </ac:picMkLst>
        </pc:picChg>
        <pc:picChg chg="add del mod">
          <ac:chgData name="Abdelfattah Nabil" userId="77a49ace32e08614" providerId="LiveId" clId="{320251FB-08C1-4F88-9B28-F3221927976B}" dt="2023-02-10T00:25:35.317" v="432" actId="478"/>
          <ac:picMkLst>
            <pc:docMk/>
            <pc:sldMk cId="3453438036" sldId="354"/>
            <ac:picMk id="19" creationId="{4AA30F47-F9A4-E840-7D9E-C5295E8A9490}"/>
          </ac:picMkLst>
        </pc:picChg>
        <pc:picChg chg="add mod">
          <ac:chgData name="Abdelfattah Nabil" userId="77a49ace32e08614" providerId="LiveId" clId="{320251FB-08C1-4F88-9B28-F3221927976B}" dt="2023-02-10T00:25:46.704" v="435" actId="14100"/>
          <ac:picMkLst>
            <pc:docMk/>
            <pc:sldMk cId="3453438036" sldId="354"/>
            <ac:picMk id="21" creationId="{5C75CAF6-2369-B876-9E40-190D7FA1C4CC}"/>
          </ac:picMkLst>
        </pc:picChg>
      </pc:sldChg>
      <pc:sldChg chg="modSp add mod">
        <pc:chgData name="Abdelfattah Nabil" userId="77a49ace32e08614" providerId="LiveId" clId="{320251FB-08C1-4F88-9B28-F3221927976B}" dt="2023-02-09T23:58:36.601" v="346"/>
        <pc:sldMkLst>
          <pc:docMk/>
          <pc:sldMk cId="3892774986" sldId="355"/>
        </pc:sldMkLst>
        <pc:spChg chg="mod">
          <ac:chgData name="Abdelfattah Nabil" userId="77a49ace32e08614" providerId="LiveId" clId="{320251FB-08C1-4F88-9B28-F3221927976B}" dt="2023-02-09T23:58:36.601" v="346"/>
          <ac:spMkLst>
            <pc:docMk/>
            <pc:sldMk cId="3892774986" sldId="355"/>
            <ac:spMk id="7" creationId="{00000000-0000-0000-0000-000000000000}"/>
          </ac:spMkLst>
        </pc:spChg>
      </pc:sldChg>
      <pc:sldChg chg="addSp delSp modSp add mod">
        <pc:chgData name="Abdelfattah Nabil" userId="77a49ace32e08614" providerId="LiveId" clId="{320251FB-08C1-4F88-9B28-F3221927976B}" dt="2023-02-10T00:20:52.088" v="397" actId="1076"/>
        <pc:sldMkLst>
          <pc:docMk/>
          <pc:sldMk cId="2993750509" sldId="356"/>
        </pc:sldMkLst>
        <pc:spChg chg="mod">
          <ac:chgData name="Abdelfattah Nabil" userId="77a49ace32e08614" providerId="LiveId" clId="{320251FB-08C1-4F88-9B28-F3221927976B}" dt="2023-02-10T00:20:25.307" v="394" actId="20577"/>
          <ac:spMkLst>
            <pc:docMk/>
            <pc:sldMk cId="2993750509" sldId="356"/>
            <ac:spMk id="7" creationId="{00000000-0000-0000-0000-000000000000}"/>
          </ac:spMkLst>
        </pc:spChg>
        <pc:spChg chg="del">
          <ac:chgData name="Abdelfattah Nabil" userId="77a49ace32e08614" providerId="LiveId" clId="{320251FB-08C1-4F88-9B28-F3221927976B}" dt="2023-02-10T00:19:48.880" v="378" actId="478"/>
          <ac:spMkLst>
            <pc:docMk/>
            <pc:sldMk cId="2993750509" sldId="356"/>
            <ac:spMk id="36" creationId="{1D457F60-4455-BA39-F926-C4F8F5944A1C}"/>
          </ac:spMkLst>
        </pc:spChg>
        <pc:spChg chg="del mod">
          <ac:chgData name="Abdelfattah Nabil" userId="77a49ace32e08614" providerId="LiveId" clId="{320251FB-08C1-4F88-9B28-F3221927976B}" dt="2023-02-10T00:19:50.570" v="380" actId="478"/>
          <ac:spMkLst>
            <pc:docMk/>
            <pc:sldMk cId="2993750509" sldId="356"/>
            <ac:spMk id="44" creationId="{067806FC-96F5-F108-A104-3E4B7729C179}"/>
          </ac:spMkLst>
        </pc:spChg>
        <pc:spChg chg="del">
          <ac:chgData name="Abdelfattah Nabil" userId="77a49ace32e08614" providerId="LiveId" clId="{320251FB-08C1-4F88-9B28-F3221927976B}" dt="2023-02-10T00:19:49.826" v="379" actId="478"/>
          <ac:spMkLst>
            <pc:docMk/>
            <pc:sldMk cId="2993750509" sldId="356"/>
            <ac:spMk id="46" creationId="{C4336FFE-B12A-26F0-18E4-15ECF86D881B}"/>
          </ac:spMkLst>
        </pc:spChg>
        <pc:grpChg chg="del">
          <ac:chgData name="Abdelfattah Nabil" userId="77a49ace32e08614" providerId="LiveId" clId="{320251FB-08C1-4F88-9B28-F3221927976B}" dt="2023-02-10T00:19:51.261" v="381" actId="478"/>
          <ac:grpSpMkLst>
            <pc:docMk/>
            <pc:sldMk cId="2993750509" sldId="356"/>
            <ac:grpSpMk id="19" creationId="{C6B3E6BB-6EF0-7947-E6D9-C41C3578F4D7}"/>
          </ac:grpSpMkLst>
        </pc:grpChg>
        <pc:grpChg chg="del">
          <ac:chgData name="Abdelfattah Nabil" userId="77a49ace32e08614" providerId="LiveId" clId="{320251FB-08C1-4F88-9B28-F3221927976B}" dt="2023-02-10T00:19:53.321" v="383" actId="478"/>
          <ac:grpSpMkLst>
            <pc:docMk/>
            <pc:sldMk cId="2993750509" sldId="356"/>
            <ac:grpSpMk id="23" creationId="{20E279F8-BF84-FE70-1F0F-F2E1A0C6DBAE}"/>
          </ac:grpSpMkLst>
        </pc:grpChg>
        <pc:grpChg chg="del">
          <ac:chgData name="Abdelfattah Nabil" userId="77a49ace32e08614" providerId="LiveId" clId="{320251FB-08C1-4F88-9B28-F3221927976B}" dt="2023-02-10T00:19:52.126" v="382" actId="478"/>
          <ac:grpSpMkLst>
            <pc:docMk/>
            <pc:sldMk cId="2993750509" sldId="356"/>
            <ac:grpSpMk id="27" creationId="{2FD17ACE-AA47-B332-5673-98CEEB482829}"/>
          </ac:grpSpMkLst>
        </pc:grpChg>
        <pc:picChg chg="add del mod">
          <ac:chgData name="Abdelfattah Nabil" userId="77a49ace32e08614" providerId="LiveId" clId="{320251FB-08C1-4F88-9B28-F3221927976B}" dt="2023-02-10T00:20:09.891" v="386" actId="478"/>
          <ac:picMkLst>
            <pc:docMk/>
            <pc:sldMk cId="2993750509" sldId="356"/>
            <ac:picMk id="9" creationId="{EB7F1742-366F-F8C1-88B9-61AF6252A54F}"/>
          </ac:picMkLst>
        </pc:picChg>
        <pc:picChg chg="del">
          <ac:chgData name="Abdelfattah Nabil" userId="77a49ace32e08614" providerId="LiveId" clId="{320251FB-08C1-4F88-9B28-F3221927976B}" dt="2023-02-10T00:19:41.973" v="376" actId="478"/>
          <ac:picMkLst>
            <pc:docMk/>
            <pc:sldMk cId="2993750509" sldId="356"/>
            <ac:picMk id="10" creationId="{5AC9E7EF-C620-7FBF-9682-9811ED6082D9}"/>
          </ac:picMkLst>
        </pc:picChg>
        <pc:picChg chg="add mod">
          <ac:chgData name="Abdelfattah Nabil" userId="77a49ace32e08614" providerId="LiveId" clId="{320251FB-08C1-4F88-9B28-F3221927976B}" dt="2023-02-10T00:20:52.088" v="397" actId="1076"/>
          <ac:picMkLst>
            <pc:docMk/>
            <pc:sldMk cId="2993750509" sldId="356"/>
            <ac:picMk id="12" creationId="{AC320FDD-068D-E895-A067-FB6FB8C4CF92}"/>
          </ac:picMkLst>
        </pc:picChg>
      </pc:sldChg>
      <pc:sldChg chg="add">
        <pc:chgData name="Abdelfattah Nabil" userId="77a49ace32e08614" providerId="LiveId" clId="{320251FB-08C1-4F88-9B28-F3221927976B}" dt="2023-02-11T15:29:37.381" v="440" actId="2890"/>
        <pc:sldMkLst>
          <pc:docMk/>
          <pc:sldMk cId="458857617" sldId="357"/>
        </pc:sldMkLst>
      </pc:sldChg>
      <pc:sldChg chg="addSp modSp add mod">
        <pc:chgData name="Abdelfattah Nabil" userId="77a49ace32e08614" providerId="LiveId" clId="{320251FB-08C1-4F88-9B28-F3221927976B}" dt="2023-02-11T22:20:46.587" v="1226"/>
        <pc:sldMkLst>
          <pc:docMk/>
          <pc:sldMk cId="1943670954" sldId="358"/>
        </pc:sldMkLst>
        <pc:spChg chg="mod">
          <ac:chgData name="Abdelfattah Nabil" userId="77a49ace32e08614" providerId="LiveId" clId="{320251FB-08C1-4F88-9B28-F3221927976B}" dt="2023-02-11T21:59:30.218" v="1067" actId="20577"/>
          <ac:spMkLst>
            <pc:docMk/>
            <pc:sldMk cId="1943670954" sldId="358"/>
            <ac:spMk id="7" creationId="{00000000-0000-0000-0000-000000000000}"/>
          </ac:spMkLst>
        </pc:spChg>
        <pc:spChg chg="mod">
          <ac:chgData name="Abdelfattah Nabil" userId="77a49ace32e08614" providerId="LiveId" clId="{320251FB-08C1-4F88-9B28-F3221927976B}" dt="2023-02-11T22:20:46.587" v="1226"/>
          <ac:spMkLst>
            <pc:docMk/>
            <pc:sldMk cId="1943670954" sldId="358"/>
            <ac:spMk id="8" creationId="{00000000-0000-0000-0000-000000000000}"/>
          </ac:spMkLst>
        </pc:spChg>
        <pc:spChg chg="mod">
          <ac:chgData name="Abdelfattah Nabil" userId="77a49ace32e08614" providerId="LiveId" clId="{320251FB-08C1-4F88-9B28-F3221927976B}" dt="2023-02-11T22:14:03.695" v="1081" actId="20577"/>
          <ac:spMkLst>
            <pc:docMk/>
            <pc:sldMk cId="1943670954" sldId="358"/>
            <ac:spMk id="9" creationId="{00000000-0000-0000-0000-000000000000}"/>
          </ac:spMkLst>
        </pc:spChg>
        <pc:picChg chg="add mod">
          <ac:chgData name="Abdelfattah Nabil" userId="77a49ace32e08614" providerId="LiveId" clId="{320251FB-08C1-4F88-9B28-F3221927976B}" dt="2023-02-11T22:13:58.859" v="1072" actId="1076"/>
          <ac:picMkLst>
            <pc:docMk/>
            <pc:sldMk cId="1943670954" sldId="358"/>
            <ac:picMk id="11" creationId="{8FED1A6B-CDC6-9DBE-3509-D6D91462617F}"/>
          </ac:picMkLst>
        </pc:picChg>
      </pc:sldChg>
      <pc:sldChg chg="addSp delSp modSp add mod">
        <pc:chgData name="Abdelfattah Nabil" userId="77a49ace32e08614" providerId="LiveId" clId="{320251FB-08C1-4F88-9B28-F3221927976B}" dt="2023-02-11T22:20:17.184" v="1218"/>
        <pc:sldMkLst>
          <pc:docMk/>
          <pc:sldMk cId="3819791015" sldId="359"/>
        </pc:sldMkLst>
        <pc:spChg chg="mod">
          <ac:chgData name="Abdelfattah Nabil" userId="77a49ace32e08614" providerId="LiveId" clId="{320251FB-08C1-4F88-9B28-F3221927976B}" dt="2023-02-11T21:46:57.289" v="920" actId="20577"/>
          <ac:spMkLst>
            <pc:docMk/>
            <pc:sldMk cId="3819791015" sldId="359"/>
            <ac:spMk id="7" creationId="{00000000-0000-0000-0000-000000000000}"/>
          </ac:spMkLst>
        </pc:spChg>
        <pc:spChg chg="mod">
          <ac:chgData name="Abdelfattah Nabil" userId="77a49ace32e08614" providerId="LiveId" clId="{320251FB-08C1-4F88-9B28-F3221927976B}" dt="2023-02-11T22:20:17.184" v="1218"/>
          <ac:spMkLst>
            <pc:docMk/>
            <pc:sldMk cId="3819791015" sldId="359"/>
            <ac:spMk id="8" creationId="{00000000-0000-0000-0000-000000000000}"/>
          </ac:spMkLst>
        </pc:spChg>
        <pc:spChg chg="del mod">
          <ac:chgData name="Abdelfattah Nabil" userId="77a49ace32e08614" providerId="LiveId" clId="{320251FB-08C1-4F88-9B28-F3221927976B}" dt="2023-02-11T21:48:53.082" v="939" actId="478"/>
          <ac:spMkLst>
            <pc:docMk/>
            <pc:sldMk cId="3819791015" sldId="359"/>
            <ac:spMk id="9" creationId="{00000000-0000-0000-0000-000000000000}"/>
          </ac:spMkLst>
        </pc:spChg>
        <pc:picChg chg="mod">
          <ac:chgData name="Abdelfattah Nabil" userId="77a49ace32e08614" providerId="LiveId" clId="{320251FB-08C1-4F88-9B28-F3221927976B}" dt="2023-02-11T21:47:02.576" v="921" actId="1076"/>
          <ac:picMkLst>
            <pc:docMk/>
            <pc:sldMk cId="3819791015" sldId="359"/>
            <ac:picMk id="6" creationId="{00000000-0000-0000-0000-000000000000}"/>
          </ac:picMkLst>
        </pc:picChg>
        <pc:picChg chg="add mod">
          <ac:chgData name="Abdelfattah Nabil" userId="77a49ace32e08614" providerId="LiveId" clId="{320251FB-08C1-4F88-9B28-F3221927976B}" dt="2023-02-11T21:48:46.408" v="937" actId="1076"/>
          <ac:picMkLst>
            <pc:docMk/>
            <pc:sldMk cId="3819791015" sldId="359"/>
            <ac:picMk id="11" creationId="{B4840BAC-1424-25DE-FD97-9F39F2E885D1}"/>
          </ac:picMkLst>
        </pc:picChg>
      </pc:sldChg>
      <pc:sldChg chg="modSp add mod">
        <pc:chgData name="Abdelfattah Nabil" userId="77a49ace32e08614" providerId="LiveId" clId="{320251FB-08C1-4F88-9B28-F3221927976B}" dt="2023-02-11T22:20:13.661" v="1217"/>
        <pc:sldMkLst>
          <pc:docMk/>
          <pc:sldMk cId="2290212427" sldId="360"/>
        </pc:sldMkLst>
        <pc:spChg chg="mod">
          <ac:chgData name="Abdelfattah Nabil" userId="77a49ace32e08614" providerId="LiveId" clId="{320251FB-08C1-4F88-9B28-F3221927976B}" dt="2023-02-11T21:43:36.383" v="827" actId="20577"/>
          <ac:spMkLst>
            <pc:docMk/>
            <pc:sldMk cId="2290212427" sldId="360"/>
            <ac:spMk id="7" creationId="{00000000-0000-0000-0000-000000000000}"/>
          </ac:spMkLst>
        </pc:spChg>
        <pc:spChg chg="mod">
          <ac:chgData name="Abdelfattah Nabil" userId="77a49ace32e08614" providerId="LiveId" clId="{320251FB-08C1-4F88-9B28-F3221927976B}" dt="2023-02-11T22:20:13.661" v="1217"/>
          <ac:spMkLst>
            <pc:docMk/>
            <pc:sldMk cId="2290212427" sldId="360"/>
            <ac:spMk id="8" creationId="{00000000-0000-0000-0000-000000000000}"/>
          </ac:spMkLst>
        </pc:spChg>
        <pc:spChg chg="mod">
          <ac:chgData name="Abdelfattah Nabil" userId="77a49ace32e08614" providerId="LiveId" clId="{320251FB-08C1-4F88-9B28-F3221927976B}" dt="2023-02-11T21:45:12.309" v="909" actId="1076"/>
          <ac:spMkLst>
            <pc:docMk/>
            <pc:sldMk cId="2290212427" sldId="360"/>
            <ac:spMk id="9" creationId="{00000000-0000-0000-0000-000000000000}"/>
          </ac:spMkLst>
        </pc:spChg>
      </pc:sldChg>
      <pc:sldChg chg="addSp modSp add mod">
        <pc:chgData name="Abdelfattah Nabil" userId="77a49ace32e08614" providerId="LiveId" clId="{320251FB-08C1-4F88-9B28-F3221927976B}" dt="2023-02-11T22:19:58.996" v="1213"/>
        <pc:sldMkLst>
          <pc:docMk/>
          <pc:sldMk cId="2963559803" sldId="361"/>
        </pc:sldMkLst>
        <pc:spChg chg="mod">
          <ac:chgData name="Abdelfattah Nabil" userId="77a49ace32e08614" providerId="LiveId" clId="{320251FB-08C1-4F88-9B28-F3221927976B}" dt="2023-02-11T21:34:02.700" v="681" actId="20577"/>
          <ac:spMkLst>
            <pc:docMk/>
            <pc:sldMk cId="2963559803" sldId="361"/>
            <ac:spMk id="7" creationId="{00000000-0000-0000-0000-000000000000}"/>
          </ac:spMkLst>
        </pc:spChg>
        <pc:spChg chg="mod">
          <ac:chgData name="Abdelfattah Nabil" userId="77a49ace32e08614" providerId="LiveId" clId="{320251FB-08C1-4F88-9B28-F3221927976B}" dt="2023-02-11T22:19:58.996" v="1213"/>
          <ac:spMkLst>
            <pc:docMk/>
            <pc:sldMk cId="2963559803" sldId="361"/>
            <ac:spMk id="8" creationId="{00000000-0000-0000-0000-000000000000}"/>
          </ac:spMkLst>
        </pc:spChg>
        <pc:spChg chg="mod">
          <ac:chgData name="Abdelfattah Nabil" userId="77a49ace32e08614" providerId="LiveId" clId="{320251FB-08C1-4F88-9B28-F3221927976B}" dt="2023-02-11T21:35:16.082" v="723" actId="1076"/>
          <ac:spMkLst>
            <pc:docMk/>
            <pc:sldMk cId="2963559803" sldId="361"/>
            <ac:spMk id="9" creationId="{00000000-0000-0000-0000-000000000000}"/>
          </ac:spMkLst>
        </pc:spChg>
        <pc:picChg chg="add mod">
          <ac:chgData name="Abdelfattah Nabil" userId="77a49ace32e08614" providerId="LiveId" clId="{320251FB-08C1-4F88-9B28-F3221927976B}" dt="2023-02-11T21:35:13.086" v="722" actId="1076"/>
          <ac:picMkLst>
            <pc:docMk/>
            <pc:sldMk cId="2963559803" sldId="361"/>
            <ac:picMk id="11" creationId="{73923ED9-CB7B-E547-8F2F-1C1440646E62}"/>
          </ac:picMkLst>
        </pc:picChg>
      </pc:sldChg>
      <pc:sldChg chg="addSp modSp add mod">
        <pc:chgData name="Abdelfattah Nabil" userId="77a49ace32e08614" providerId="LiveId" clId="{320251FB-08C1-4F88-9B28-F3221927976B}" dt="2023-02-11T22:19:36.616" v="1207"/>
        <pc:sldMkLst>
          <pc:docMk/>
          <pc:sldMk cId="1568950772" sldId="362"/>
        </pc:sldMkLst>
        <pc:spChg chg="mod">
          <ac:chgData name="Abdelfattah Nabil" userId="77a49ace32e08614" providerId="LiveId" clId="{320251FB-08C1-4F88-9B28-F3221927976B}" dt="2023-02-11T21:28:07.428" v="626" actId="20577"/>
          <ac:spMkLst>
            <pc:docMk/>
            <pc:sldMk cId="1568950772" sldId="362"/>
            <ac:spMk id="7" creationId="{00000000-0000-0000-0000-000000000000}"/>
          </ac:spMkLst>
        </pc:spChg>
        <pc:spChg chg="mod">
          <ac:chgData name="Abdelfattah Nabil" userId="77a49ace32e08614" providerId="LiveId" clId="{320251FB-08C1-4F88-9B28-F3221927976B}" dt="2023-02-11T22:19:36.616" v="1207"/>
          <ac:spMkLst>
            <pc:docMk/>
            <pc:sldMk cId="1568950772" sldId="362"/>
            <ac:spMk id="8" creationId="{00000000-0000-0000-0000-000000000000}"/>
          </ac:spMkLst>
        </pc:spChg>
        <pc:spChg chg="mod">
          <ac:chgData name="Abdelfattah Nabil" userId="77a49ace32e08614" providerId="LiveId" clId="{320251FB-08C1-4F88-9B28-F3221927976B}" dt="2023-02-11T21:16:58.507" v="565" actId="1076"/>
          <ac:spMkLst>
            <pc:docMk/>
            <pc:sldMk cId="1568950772" sldId="362"/>
            <ac:spMk id="9" creationId="{00000000-0000-0000-0000-000000000000}"/>
          </ac:spMkLst>
        </pc:spChg>
        <pc:picChg chg="add mod">
          <ac:chgData name="Abdelfattah Nabil" userId="77a49ace32e08614" providerId="LiveId" clId="{320251FB-08C1-4F88-9B28-F3221927976B}" dt="2023-02-11T21:17:18.899" v="569" actId="1076"/>
          <ac:picMkLst>
            <pc:docMk/>
            <pc:sldMk cId="1568950772" sldId="362"/>
            <ac:picMk id="11" creationId="{A3F49952-6E38-D5C3-308C-54C509D66E55}"/>
          </ac:picMkLst>
        </pc:picChg>
      </pc:sldChg>
      <pc:sldChg chg="addSp delSp modSp add mod">
        <pc:chgData name="Abdelfattah Nabil" userId="77a49ace32e08614" providerId="LiveId" clId="{320251FB-08C1-4F88-9B28-F3221927976B}" dt="2023-02-11T22:19:40.541" v="1208"/>
        <pc:sldMkLst>
          <pc:docMk/>
          <pc:sldMk cId="4267678047" sldId="363"/>
        </pc:sldMkLst>
        <pc:spChg chg="mod">
          <ac:chgData name="Abdelfattah Nabil" userId="77a49ace32e08614" providerId="LiveId" clId="{320251FB-08C1-4F88-9B28-F3221927976B}" dt="2023-02-11T21:28:15.365" v="627"/>
          <ac:spMkLst>
            <pc:docMk/>
            <pc:sldMk cId="4267678047" sldId="363"/>
            <ac:spMk id="7" creationId="{00000000-0000-0000-0000-000000000000}"/>
          </ac:spMkLst>
        </pc:spChg>
        <pc:spChg chg="mod">
          <ac:chgData name="Abdelfattah Nabil" userId="77a49ace32e08614" providerId="LiveId" clId="{320251FB-08C1-4F88-9B28-F3221927976B}" dt="2023-02-11T22:19:40.541" v="1208"/>
          <ac:spMkLst>
            <pc:docMk/>
            <pc:sldMk cId="4267678047" sldId="363"/>
            <ac:spMk id="8" creationId="{00000000-0000-0000-0000-000000000000}"/>
          </ac:spMkLst>
        </pc:spChg>
        <pc:picChg chg="del">
          <ac:chgData name="Abdelfattah Nabil" userId="77a49ace32e08614" providerId="LiveId" clId="{320251FB-08C1-4F88-9B28-F3221927976B}" dt="2023-02-11T21:17:35.287" v="571" actId="478"/>
          <ac:picMkLst>
            <pc:docMk/>
            <pc:sldMk cId="4267678047" sldId="363"/>
            <ac:picMk id="11" creationId="{A3F49952-6E38-D5C3-308C-54C509D66E55}"/>
          </ac:picMkLst>
        </pc:picChg>
        <pc:picChg chg="add mod">
          <ac:chgData name="Abdelfattah Nabil" userId="77a49ace32e08614" providerId="LiveId" clId="{320251FB-08C1-4F88-9B28-F3221927976B}" dt="2023-02-11T21:17:53.163" v="575" actId="1076"/>
          <ac:picMkLst>
            <pc:docMk/>
            <pc:sldMk cId="4267678047" sldId="363"/>
            <ac:picMk id="12" creationId="{317957DC-FB15-7765-AACD-8186F14886E6}"/>
          </ac:picMkLst>
        </pc:picChg>
      </pc:sldChg>
      <pc:sldChg chg="addSp delSp modSp add mod">
        <pc:chgData name="Abdelfattah Nabil" userId="77a49ace32e08614" providerId="LiveId" clId="{320251FB-08C1-4F88-9B28-F3221927976B}" dt="2023-02-11T22:19:43.966" v="1209"/>
        <pc:sldMkLst>
          <pc:docMk/>
          <pc:sldMk cId="3133423767" sldId="364"/>
        </pc:sldMkLst>
        <pc:spChg chg="mod">
          <ac:chgData name="Abdelfattah Nabil" userId="77a49ace32e08614" providerId="LiveId" clId="{320251FB-08C1-4F88-9B28-F3221927976B}" dt="2023-02-11T21:28:18.652" v="628"/>
          <ac:spMkLst>
            <pc:docMk/>
            <pc:sldMk cId="3133423767" sldId="364"/>
            <ac:spMk id="7" creationId="{00000000-0000-0000-0000-000000000000}"/>
          </ac:spMkLst>
        </pc:spChg>
        <pc:spChg chg="mod">
          <ac:chgData name="Abdelfattah Nabil" userId="77a49ace32e08614" providerId="LiveId" clId="{320251FB-08C1-4F88-9B28-F3221927976B}" dt="2023-02-11T22:19:43.966" v="1209"/>
          <ac:spMkLst>
            <pc:docMk/>
            <pc:sldMk cId="3133423767" sldId="364"/>
            <ac:spMk id="8" creationId="{00000000-0000-0000-0000-000000000000}"/>
          </ac:spMkLst>
        </pc:spChg>
        <pc:spChg chg="mod">
          <ac:chgData name="Abdelfattah Nabil" userId="77a49ace32e08614" providerId="LiveId" clId="{320251FB-08C1-4F88-9B28-F3221927976B}" dt="2023-02-11T21:18:20.858" v="590" actId="20577"/>
          <ac:spMkLst>
            <pc:docMk/>
            <pc:sldMk cId="3133423767" sldId="364"/>
            <ac:spMk id="9" creationId="{00000000-0000-0000-0000-000000000000}"/>
          </ac:spMkLst>
        </pc:spChg>
        <pc:picChg chg="add mod">
          <ac:chgData name="Abdelfattah Nabil" userId="77a49ace32e08614" providerId="LiveId" clId="{320251FB-08C1-4F88-9B28-F3221927976B}" dt="2023-02-11T21:18:41.919" v="595" actId="1076"/>
          <ac:picMkLst>
            <pc:docMk/>
            <pc:sldMk cId="3133423767" sldId="364"/>
            <ac:picMk id="11" creationId="{CB52E0A8-3D20-A9D8-C146-62D73F13697F}"/>
          </ac:picMkLst>
        </pc:picChg>
        <pc:picChg chg="del">
          <ac:chgData name="Abdelfattah Nabil" userId="77a49ace32e08614" providerId="LiveId" clId="{320251FB-08C1-4F88-9B28-F3221927976B}" dt="2023-02-11T21:18:24.347" v="591" actId="478"/>
          <ac:picMkLst>
            <pc:docMk/>
            <pc:sldMk cId="3133423767" sldId="364"/>
            <ac:picMk id="12" creationId="{317957DC-FB15-7765-AACD-8186F14886E6}"/>
          </ac:picMkLst>
        </pc:picChg>
      </pc:sldChg>
      <pc:sldChg chg="addSp delSp modSp add mod">
        <pc:chgData name="Abdelfattah Nabil" userId="77a49ace32e08614" providerId="LiveId" clId="{320251FB-08C1-4F88-9B28-F3221927976B}" dt="2023-02-11T22:19:50.798" v="1211"/>
        <pc:sldMkLst>
          <pc:docMk/>
          <pc:sldMk cId="1276300557" sldId="365"/>
        </pc:sldMkLst>
        <pc:spChg chg="mod">
          <ac:chgData name="Abdelfattah Nabil" userId="77a49ace32e08614" providerId="LiveId" clId="{320251FB-08C1-4F88-9B28-F3221927976B}" dt="2023-02-11T21:28:27.992" v="630"/>
          <ac:spMkLst>
            <pc:docMk/>
            <pc:sldMk cId="1276300557" sldId="365"/>
            <ac:spMk id="7" creationId="{00000000-0000-0000-0000-000000000000}"/>
          </ac:spMkLst>
        </pc:spChg>
        <pc:spChg chg="mod">
          <ac:chgData name="Abdelfattah Nabil" userId="77a49ace32e08614" providerId="LiveId" clId="{320251FB-08C1-4F88-9B28-F3221927976B}" dt="2023-02-11T22:19:50.798" v="1211"/>
          <ac:spMkLst>
            <pc:docMk/>
            <pc:sldMk cId="1276300557" sldId="365"/>
            <ac:spMk id="8" creationId="{00000000-0000-0000-0000-000000000000}"/>
          </ac:spMkLst>
        </pc:spChg>
        <pc:picChg chg="del">
          <ac:chgData name="Abdelfattah Nabil" userId="77a49ace32e08614" providerId="LiveId" clId="{320251FB-08C1-4F88-9B28-F3221927976B}" dt="2023-02-11T21:19:25.356" v="604" actId="478"/>
          <ac:picMkLst>
            <pc:docMk/>
            <pc:sldMk cId="1276300557" sldId="365"/>
            <ac:picMk id="11" creationId="{CB52E0A8-3D20-A9D8-C146-62D73F13697F}"/>
          </ac:picMkLst>
        </pc:picChg>
        <pc:picChg chg="add mod">
          <ac:chgData name="Abdelfattah Nabil" userId="77a49ace32e08614" providerId="LiveId" clId="{320251FB-08C1-4F88-9B28-F3221927976B}" dt="2023-02-11T21:19:39.627" v="608" actId="1076"/>
          <ac:picMkLst>
            <pc:docMk/>
            <pc:sldMk cId="1276300557" sldId="365"/>
            <ac:picMk id="12" creationId="{3082F8D5-1B1A-F286-B0E4-9B54C16EF3D2}"/>
          </ac:picMkLst>
        </pc:picChg>
      </pc:sldChg>
      <pc:sldChg chg="addSp delSp modSp add mod">
        <pc:chgData name="Abdelfattah Nabil" userId="77a49ace32e08614" providerId="LiveId" clId="{320251FB-08C1-4F88-9B28-F3221927976B}" dt="2023-02-11T22:19:47.179" v="1210"/>
        <pc:sldMkLst>
          <pc:docMk/>
          <pc:sldMk cId="4003118809" sldId="366"/>
        </pc:sldMkLst>
        <pc:spChg chg="mod">
          <ac:chgData name="Abdelfattah Nabil" userId="77a49ace32e08614" providerId="LiveId" clId="{320251FB-08C1-4F88-9B28-F3221927976B}" dt="2023-02-11T21:28:23.409" v="629"/>
          <ac:spMkLst>
            <pc:docMk/>
            <pc:sldMk cId="4003118809" sldId="366"/>
            <ac:spMk id="7" creationId="{00000000-0000-0000-0000-000000000000}"/>
          </ac:spMkLst>
        </pc:spChg>
        <pc:spChg chg="mod">
          <ac:chgData name="Abdelfattah Nabil" userId="77a49ace32e08614" providerId="LiveId" clId="{320251FB-08C1-4F88-9B28-F3221927976B}" dt="2023-02-11T22:19:47.179" v="1210"/>
          <ac:spMkLst>
            <pc:docMk/>
            <pc:sldMk cId="4003118809" sldId="366"/>
            <ac:spMk id="8" creationId="{00000000-0000-0000-0000-000000000000}"/>
          </ac:spMkLst>
        </pc:spChg>
        <pc:picChg chg="del">
          <ac:chgData name="Abdelfattah Nabil" userId="77a49ace32e08614" providerId="LiveId" clId="{320251FB-08C1-4F88-9B28-F3221927976B}" dt="2023-02-11T21:18:54.121" v="598" actId="478"/>
          <ac:picMkLst>
            <pc:docMk/>
            <pc:sldMk cId="4003118809" sldId="366"/>
            <ac:picMk id="11" creationId="{CB52E0A8-3D20-A9D8-C146-62D73F13697F}"/>
          </ac:picMkLst>
        </pc:picChg>
        <pc:picChg chg="add mod">
          <ac:chgData name="Abdelfattah Nabil" userId="77a49ace32e08614" providerId="LiveId" clId="{320251FB-08C1-4F88-9B28-F3221927976B}" dt="2023-02-11T21:19:19.374" v="603" actId="1076"/>
          <ac:picMkLst>
            <pc:docMk/>
            <pc:sldMk cId="4003118809" sldId="366"/>
            <ac:picMk id="12" creationId="{81284A97-275B-1C84-91FF-7A58F63FF869}"/>
          </ac:picMkLst>
        </pc:picChg>
      </pc:sldChg>
      <pc:sldChg chg="addSp delSp modSp add mod">
        <pc:chgData name="Abdelfattah Nabil" userId="77a49ace32e08614" providerId="LiveId" clId="{320251FB-08C1-4F88-9B28-F3221927976B}" dt="2023-02-11T22:19:54.170" v="1212"/>
        <pc:sldMkLst>
          <pc:docMk/>
          <pc:sldMk cId="1378340918" sldId="367"/>
        </pc:sldMkLst>
        <pc:spChg chg="mod">
          <ac:chgData name="Abdelfattah Nabil" userId="77a49ace32e08614" providerId="LiveId" clId="{320251FB-08C1-4F88-9B28-F3221927976B}" dt="2023-02-11T21:28:32.106" v="631"/>
          <ac:spMkLst>
            <pc:docMk/>
            <pc:sldMk cId="1378340918" sldId="367"/>
            <ac:spMk id="7" creationId="{00000000-0000-0000-0000-000000000000}"/>
          </ac:spMkLst>
        </pc:spChg>
        <pc:spChg chg="mod">
          <ac:chgData name="Abdelfattah Nabil" userId="77a49ace32e08614" providerId="LiveId" clId="{320251FB-08C1-4F88-9B28-F3221927976B}" dt="2023-02-11T22:19:54.170" v="1212"/>
          <ac:spMkLst>
            <pc:docMk/>
            <pc:sldMk cId="1378340918" sldId="367"/>
            <ac:spMk id="8" creationId="{00000000-0000-0000-0000-000000000000}"/>
          </ac:spMkLst>
        </pc:spChg>
        <pc:picChg chg="add mod">
          <ac:chgData name="Abdelfattah Nabil" userId="77a49ace32e08614" providerId="LiveId" clId="{320251FB-08C1-4F88-9B28-F3221927976B}" dt="2023-02-11T21:20:04.675" v="614" actId="1076"/>
          <ac:picMkLst>
            <pc:docMk/>
            <pc:sldMk cId="1378340918" sldId="367"/>
            <ac:picMk id="11" creationId="{D3374447-E7BB-D831-0C2F-FF07A2BDE658}"/>
          </ac:picMkLst>
        </pc:picChg>
        <pc:picChg chg="del">
          <ac:chgData name="Abdelfattah Nabil" userId="77a49ace32e08614" providerId="LiveId" clId="{320251FB-08C1-4F88-9B28-F3221927976B}" dt="2023-02-11T21:19:45.036" v="610" actId="478"/>
          <ac:picMkLst>
            <pc:docMk/>
            <pc:sldMk cId="1378340918" sldId="367"/>
            <ac:picMk id="12" creationId="{3082F8D5-1B1A-F286-B0E4-9B54C16EF3D2}"/>
          </ac:picMkLst>
        </pc:picChg>
      </pc:sldChg>
      <pc:sldChg chg="addSp delSp modSp add mod">
        <pc:chgData name="Abdelfattah Nabil" userId="77a49ace32e08614" providerId="LiveId" clId="{320251FB-08C1-4F88-9B28-F3221927976B}" dt="2023-02-11T22:20:03.220" v="1214"/>
        <pc:sldMkLst>
          <pc:docMk/>
          <pc:sldMk cId="4264406762" sldId="368"/>
        </pc:sldMkLst>
        <pc:spChg chg="mod">
          <ac:chgData name="Abdelfattah Nabil" userId="77a49ace32e08614" providerId="LiveId" clId="{320251FB-08C1-4F88-9B28-F3221927976B}" dt="2023-02-11T22:20:03.220" v="1214"/>
          <ac:spMkLst>
            <pc:docMk/>
            <pc:sldMk cId="4264406762" sldId="368"/>
            <ac:spMk id="8" creationId="{00000000-0000-0000-0000-000000000000}"/>
          </ac:spMkLst>
        </pc:spChg>
        <pc:spChg chg="mod">
          <ac:chgData name="Abdelfattah Nabil" userId="77a49ace32e08614" providerId="LiveId" clId="{320251FB-08C1-4F88-9B28-F3221927976B}" dt="2023-02-11T21:35:45.294" v="755" actId="20577"/>
          <ac:spMkLst>
            <pc:docMk/>
            <pc:sldMk cId="4264406762" sldId="368"/>
            <ac:spMk id="9" creationId="{00000000-0000-0000-0000-000000000000}"/>
          </ac:spMkLst>
        </pc:spChg>
        <pc:picChg chg="del">
          <ac:chgData name="Abdelfattah Nabil" userId="77a49ace32e08614" providerId="LiveId" clId="{320251FB-08C1-4F88-9B28-F3221927976B}" dt="2023-02-11T21:35:21.836" v="725" actId="478"/>
          <ac:picMkLst>
            <pc:docMk/>
            <pc:sldMk cId="4264406762" sldId="368"/>
            <ac:picMk id="11" creationId="{73923ED9-CB7B-E547-8F2F-1C1440646E62}"/>
          </ac:picMkLst>
        </pc:picChg>
        <pc:picChg chg="add mod">
          <ac:chgData name="Abdelfattah Nabil" userId="77a49ace32e08614" providerId="LiveId" clId="{320251FB-08C1-4F88-9B28-F3221927976B}" dt="2023-02-11T21:35:53.410" v="757" actId="1076"/>
          <ac:picMkLst>
            <pc:docMk/>
            <pc:sldMk cId="4264406762" sldId="368"/>
            <ac:picMk id="12" creationId="{5C1482DE-AEE7-7ACA-F6AF-08290BFD65DE}"/>
          </ac:picMkLst>
        </pc:picChg>
      </pc:sldChg>
      <pc:sldChg chg="addSp delSp modSp add mod">
        <pc:chgData name="Abdelfattah Nabil" userId="77a49ace32e08614" providerId="LiveId" clId="{320251FB-08C1-4F88-9B28-F3221927976B}" dt="2023-02-11T22:20:06.287" v="1215"/>
        <pc:sldMkLst>
          <pc:docMk/>
          <pc:sldMk cId="2989224588" sldId="369"/>
        </pc:sldMkLst>
        <pc:spChg chg="mod">
          <ac:chgData name="Abdelfattah Nabil" userId="77a49ace32e08614" providerId="LiveId" clId="{320251FB-08C1-4F88-9B28-F3221927976B}" dt="2023-02-11T22:20:06.287" v="1215"/>
          <ac:spMkLst>
            <pc:docMk/>
            <pc:sldMk cId="2989224588" sldId="369"/>
            <ac:spMk id="8" creationId="{00000000-0000-0000-0000-000000000000}"/>
          </ac:spMkLst>
        </pc:spChg>
        <pc:picChg chg="add mod">
          <ac:chgData name="Abdelfattah Nabil" userId="77a49ace32e08614" providerId="LiveId" clId="{320251FB-08C1-4F88-9B28-F3221927976B}" dt="2023-02-11T21:36:21.922" v="764" actId="1076"/>
          <ac:picMkLst>
            <pc:docMk/>
            <pc:sldMk cId="2989224588" sldId="369"/>
            <ac:picMk id="11" creationId="{6CA5206C-EFE8-195D-3136-C3FE0F305102}"/>
          </ac:picMkLst>
        </pc:picChg>
        <pc:picChg chg="del">
          <ac:chgData name="Abdelfattah Nabil" userId="77a49ace32e08614" providerId="LiveId" clId="{320251FB-08C1-4F88-9B28-F3221927976B}" dt="2023-02-11T21:36:01.984" v="759" actId="478"/>
          <ac:picMkLst>
            <pc:docMk/>
            <pc:sldMk cId="2989224588" sldId="369"/>
            <ac:picMk id="12" creationId="{5C1482DE-AEE7-7ACA-F6AF-08290BFD65DE}"/>
          </ac:picMkLst>
        </pc:picChg>
      </pc:sldChg>
      <pc:sldChg chg="addSp delSp modSp add mod">
        <pc:chgData name="Abdelfattah Nabil" userId="77a49ace32e08614" providerId="LiveId" clId="{320251FB-08C1-4F88-9B28-F3221927976B}" dt="2023-02-11T22:20:09.409" v="1216"/>
        <pc:sldMkLst>
          <pc:docMk/>
          <pc:sldMk cId="3037170615" sldId="370"/>
        </pc:sldMkLst>
        <pc:spChg chg="mod">
          <ac:chgData name="Abdelfattah Nabil" userId="77a49ace32e08614" providerId="LiveId" clId="{320251FB-08C1-4F88-9B28-F3221927976B}" dt="2023-02-11T22:20:09.409" v="1216"/>
          <ac:spMkLst>
            <pc:docMk/>
            <pc:sldMk cId="3037170615" sldId="370"/>
            <ac:spMk id="8" creationId="{00000000-0000-0000-0000-000000000000}"/>
          </ac:spMkLst>
        </pc:spChg>
        <pc:picChg chg="del">
          <ac:chgData name="Abdelfattah Nabil" userId="77a49ace32e08614" providerId="LiveId" clId="{320251FB-08C1-4F88-9B28-F3221927976B}" dt="2023-02-11T21:36:26.684" v="766" actId="478"/>
          <ac:picMkLst>
            <pc:docMk/>
            <pc:sldMk cId="3037170615" sldId="370"/>
            <ac:picMk id="11" creationId="{6CA5206C-EFE8-195D-3136-C3FE0F305102}"/>
          </ac:picMkLst>
        </pc:picChg>
        <pc:picChg chg="add mod">
          <ac:chgData name="Abdelfattah Nabil" userId="77a49ace32e08614" providerId="LiveId" clId="{320251FB-08C1-4F88-9B28-F3221927976B}" dt="2023-02-11T21:36:45.758" v="772" actId="1076"/>
          <ac:picMkLst>
            <pc:docMk/>
            <pc:sldMk cId="3037170615" sldId="370"/>
            <ac:picMk id="12" creationId="{A35BBD29-0C64-A398-73DC-89F516153868}"/>
          </ac:picMkLst>
        </pc:picChg>
      </pc:sldChg>
      <pc:sldChg chg="addSp modSp add mod">
        <pc:chgData name="Abdelfattah Nabil" userId="77a49ace32e08614" providerId="LiveId" clId="{320251FB-08C1-4F88-9B28-F3221927976B}" dt="2023-02-11T22:20:37.693" v="1224"/>
        <pc:sldMkLst>
          <pc:docMk/>
          <pc:sldMk cId="4210148666" sldId="371"/>
        </pc:sldMkLst>
        <pc:spChg chg="mod">
          <ac:chgData name="Abdelfattah Nabil" userId="77a49ace32e08614" providerId="LiveId" clId="{320251FB-08C1-4F88-9B28-F3221927976B}" dt="2023-02-11T22:20:37.693" v="1224"/>
          <ac:spMkLst>
            <pc:docMk/>
            <pc:sldMk cId="4210148666" sldId="371"/>
            <ac:spMk id="8" creationId="{00000000-0000-0000-0000-000000000000}"/>
          </ac:spMkLst>
        </pc:spChg>
        <pc:spChg chg="add mod">
          <ac:chgData name="Abdelfattah Nabil" userId="77a49ace32e08614" providerId="LiveId" clId="{320251FB-08C1-4F88-9B28-F3221927976B}" dt="2023-02-11T21:51:08.305" v="954" actId="20577"/>
          <ac:spMkLst>
            <pc:docMk/>
            <pc:sldMk cId="4210148666" sldId="371"/>
            <ac:spMk id="9" creationId="{4C002BFE-1FCE-5C83-55D4-CBF785D925E7}"/>
          </ac:spMkLst>
        </pc:spChg>
        <pc:picChg chg="mod">
          <ac:chgData name="Abdelfattah Nabil" userId="77a49ace32e08614" providerId="LiveId" clId="{320251FB-08C1-4F88-9B28-F3221927976B}" dt="2023-02-11T21:49:05.504" v="943" actId="1076"/>
          <ac:picMkLst>
            <pc:docMk/>
            <pc:sldMk cId="4210148666" sldId="371"/>
            <ac:picMk id="11" creationId="{B4840BAC-1424-25DE-FD97-9F39F2E885D1}"/>
          </ac:picMkLst>
        </pc:picChg>
      </pc:sldChg>
      <pc:sldChg chg="modSp add mod">
        <pc:chgData name="Abdelfattah Nabil" userId="77a49ace32e08614" providerId="LiveId" clId="{320251FB-08C1-4F88-9B28-F3221927976B}" dt="2023-02-11T22:20:40.990" v="1225"/>
        <pc:sldMkLst>
          <pc:docMk/>
          <pc:sldMk cId="1915945442" sldId="372"/>
        </pc:sldMkLst>
        <pc:spChg chg="mod">
          <ac:chgData name="Abdelfattah Nabil" userId="77a49ace32e08614" providerId="LiveId" clId="{320251FB-08C1-4F88-9B28-F3221927976B}" dt="2023-02-11T22:20:40.990" v="1225"/>
          <ac:spMkLst>
            <pc:docMk/>
            <pc:sldMk cId="1915945442" sldId="372"/>
            <ac:spMk id="8" creationId="{00000000-0000-0000-0000-000000000000}"/>
          </ac:spMkLst>
        </pc:spChg>
        <pc:spChg chg="mod">
          <ac:chgData name="Abdelfattah Nabil" userId="77a49ace32e08614" providerId="LiveId" clId="{320251FB-08C1-4F88-9B28-F3221927976B}" dt="2023-02-11T21:51:41.102" v="973" actId="14100"/>
          <ac:spMkLst>
            <pc:docMk/>
            <pc:sldMk cId="1915945442" sldId="372"/>
            <ac:spMk id="9" creationId="{4C002BFE-1FCE-5C83-55D4-CBF785D925E7}"/>
          </ac:spMkLst>
        </pc:spChg>
      </pc:sldChg>
      <pc:sldChg chg="add del">
        <pc:chgData name="Abdelfattah Nabil" userId="77a49ace32e08614" providerId="LiveId" clId="{320251FB-08C1-4F88-9B28-F3221927976B}" dt="2023-02-11T21:58:17.748" v="1015" actId="47"/>
        <pc:sldMkLst>
          <pc:docMk/>
          <pc:sldMk cId="1871986810" sldId="373"/>
        </pc:sldMkLst>
      </pc:sldChg>
      <pc:sldChg chg="addSp delSp modSp add mod">
        <pc:chgData name="Abdelfattah Nabil" userId="77a49ace32e08614" providerId="LiveId" clId="{320251FB-08C1-4F88-9B28-F3221927976B}" dt="2023-02-11T22:20:23.948" v="1220"/>
        <pc:sldMkLst>
          <pc:docMk/>
          <pc:sldMk cId="1926929601" sldId="374"/>
        </pc:sldMkLst>
        <pc:spChg chg="mod">
          <ac:chgData name="Abdelfattah Nabil" userId="77a49ace32e08614" providerId="LiveId" clId="{320251FB-08C1-4F88-9B28-F3221927976B}" dt="2023-02-11T22:20:23.948" v="1220"/>
          <ac:spMkLst>
            <pc:docMk/>
            <pc:sldMk cId="1926929601" sldId="374"/>
            <ac:spMk id="8" creationId="{00000000-0000-0000-0000-000000000000}"/>
          </ac:spMkLst>
        </pc:spChg>
        <pc:spChg chg="add mod">
          <ac:chgData name="Abdelfattah Nabil" userId="77a49ace32e08614" providerId="LiveId" clId="{320251FB-08C1-4F88-9B28-F3221927976B}" dt="2023-02-11T21:56:46.460" v="995" actId="1076"/>
          <ac:spMkLst>
            <pc:docMk/>
            <pc:sldMk cId="1926929601" sldId="374"/>
            <ac:spMk id="12" creationId="{382EDCBC-6D79-7C26-9C3A-374147EE8D38}"/>
          </ac:spMkLst>
        </pc:spChg>
        <pc:picChg chg="add del mod">
          <ac:chgData name="Abdelfattah Nabil" userId="77a49ace32e08614" providerId="LiveId" clId="{320251FB-08C1-4F88-9B28-F3221927976B}" dt="2023-02-11T21:56:55.560" v="998" actId="478"/>
          <ac:picMkLst>
            <pc:docMk/>
            <pc:sldMk cId="1926929601" sldId="374"/>
            <ac:picMk id="10" creationId="{6446D7C2-6303-2ADF-84D2-E88820FDB5EA}"/>
          </ac:picMkLst>
        </pc:picChg>
        <pc:picChg chg="del mod">
          <ac:chgData name="Abdelfattah Nabil" userId="77a49ace32e08614" providerId="LiveId" clId="{320251FB-08C1-4F88-9B28-F3221927976B}" dt="2023-02-11T21:55:57.557" v="977" actId="478"/>
          <ac:picMkLst>
            <pc:docMk/>
            <pc:sldMk cId="1926929601" sldId="374"/>
            <ac:picMk id="11" creationId="{B4840BAC-1424-25DE-FD97-9F39F2E885D1}"/>
          </ac:picMkLst>
        </pc:picChg>
        <pc:picChg chg="add mod">
          <ac:chgData name="Abdelfattah Nabil" userId="77a49ace32e08614" providerId="LiveId" clId="{320251FB-08C1-4F88-9B28-F3221927976B}" dt="2023-02-11T21:57:12.768" v="1003" actId="1076"/>
          <ac:picMkLst>
            <pc:docMk/>
            <pc:sldMk cId="1926929601" sldId="374"/>
            <ac:picMk id="14" creationId="{E449BF2E-202B-17D6-0128-D13A331445DC}"/>
          </ac:picMkLst>
        </pc:picChg>
      </pc:sldChg>
      <pc:sldChg chg="addSp delSp modSp add mod">
        <pc:chgData name="Abdelfattah Nabil" userId="77a49ace32e08614" providerId="LiveId" clId="{320251FB-08C1-4F88-9B28-F3221927976B}" dt="2023-02-11T22:20:27.200" v="1221"/>
        <pc:sldMkLst>
          <pc:docMk/>
          <pc:sldMk cId="3980111176" sldId="375"/>
        </pc:sldMkLst>
        <pc:spChg chg="mod">
          <ac:chgData name="Abdelfattah Nabil" userId="77a49ace32e08614" providerId="LiveId" clId="{320251FB-08C1-4F88-9B28-F3221927976B}" dt="2023-02-11T22:20:27.200" v="1221"/>
          <ac:spMkLst>
            <pc:docMk/>
            <pc:sldMk cId="3980111176" sldId="375"/>
            <ac:spMk id="8" creationId="{00000000-0000-0000-0000-000000000000}"/>
          </ac:spMkLst>
        </pc:spChg>
        <pc:picChg chg="del">
          <ac:chgData name="Abdelfattah Nabil" userId="77a49ace32e08614" providerId="LiveId" clId="{320251FB-08C1-4F88-9B28-F3221927976B}" dt="2023-02-11T21:57:37.621" v="1011" actId="478"/>
          <ac:picMkLst>
            <pc:docMk/>
            <pc:sldMk cId="3980111176" sldId="375"/>
            <ac:picMk id="10" creationId="{6446D7C2-6303-2ADF-84D2-E88820FDB5EA}"/>
          </ac:picMkLst>
        </pc:picChg>
        <pc:picChg chg="add mod">
          <ac:chgData name="Abdelfattah Nabil" userId="77a49ace32e08614" providerId="LiveId" clId="{320251FB-08C1-4F88-9B28-F3221927976B}" dt="2023-02-11T21:57:59.516" v="1014" actId="1076"/>
          <ac:picMkLst>
            <pc:docMk/>
            <pc:sldMk cId="3980111176" sldId="375"/>
            <ac:picMk id="11" creationId="{5A7B8F73-B5F7-6F63-D639-A118DDAF1BD8}"/>
          </ac:picMkLst>
        </pc:picChg>
      </pc:sldChg>
      <pc:sldChg chg="addSp delSp modSp add mod ord">
        <pc:chgData name="Abdelfattah Nabil" userId="77a49ace32e08614" providerId="LiveId" clId="{320251FB-08C1-4F88-9B28-F3221927976B}" dt="2023-02-11T22:20:20.744" v="1219"/>
        <pc:sldMkLst>
          <pc:docMk/>
          <pc:sldMk cId="3332718176" sldId="376"/>
        </pc:sldMkLst>
        <pc:spChg chg="mod">
          <ac:chgData name="Abdelfattah Nabil" userId="77a49ace32e08614" providerId="LiveId" clId="{320251FB-08C1-4F88-9B28-F3221927976B}" dt="2023-02-11T22:20:20.744" v="1219"/>
          <ac:spMkLst>
            <pc:docMk/>
            <pc:sldMk cId="3332718176" sldId="376"/>
            <ac:spMk id="8" creationId="{00000000-0000-0000-0000-000000000000}"/>
          </ac:spMkLst>
        </pc:spChg>
        <pc:picChg chg="del">
          <ac:chgData name="Abdelfattah Nabil" userId="77a49ace32e08614" providerId="LiveId" clId="{320251FB-08C1-4F88-9B28-F3221927976B}" dt="2023-02-11T21:57:15.367" v="1004" actId="478"/>
          <ac:picMkLst>
            <pc:docMk/>
            <pc:sldMk cId="3332718176" sldId="376"/>
            <ac:picMk id="10" creationId="{6446D7C2-6303-2ADF-84D2-E88820FDB5EA}"/>
          </ac:picMkLst>
        </pc:picChg>
        <pc:picChg chg="add mod">
          <ac:chgData name="Abdelfattah Nabil" userId="77a49ace32e08614" providerId="LiveId" clId="{320251FB-08C1-4F88-9B28-F3221927976B}" dt="2023-02-11T21:57:29.204" v="1008" actId="1076"/>
          <ac:picMkLst>
            <pc:docMk/>
            <pc:sldMk cId="3332718176" sldId="376"/>
            <ac:picMk id="11" creationId="{C914323C-C29E-FA43-5FFD-7DAD69F7C8AB}"/>
          </ac:picMkLst>
        </pc:picChg>
      </pc:sldChg>
      <pc:sldChg chg="add del">
        <pc:chgData name="Abdelfattah Nabil" userId="77a49ace32e08614" providerId="LiveId" clId="{320251FB-08C1-4F88-9B28-F3221927976B}" dt="2023-02-11T21:59:08.924" v="1054" actId="47"/>
        <pc:sldMkLst>
          <pc:docMk/>
          <pc:sldMk cId="991964713" sldId="377"/>
        </pc:sldMkLst>
      </pc:sldChg>
      <pc:sldChg chg="addSp delSp modSp add mod">
        <pc:chgData name="Abdelfattah Nabil" userId="77a49ace32e08614" providerId="LiveId" clId="{320251FB-08C1-4F88-9B28-F3221927976B}" dt="2023-02-11T22:20:30.859" v="1222"/>
        <pc:sldMkLst>
          <pc:docMk/>
          <pc:sldMk cId="3617429070" sldId="378"/>
        </pc:sldMkLst>
        <pc:spChg chg="mod">
          <ac:chgData name="Abdelfattah Nabil" userId="77a49ace32e08614" providerId="LiveId" clId="{320251FB-08C1-4F88-9B28-F3221927976B}" dt="2023-02-11T22:20:30.859" v="1222"/>
          <ac:spMkLst>
            <pc:docMk/>
            <pc:sldMk cId="3617429070" sldId="378"/>
            <ac:spMk id="8" creationId="{00000000-0000-0000-0000-000000000000}"/>
          </ac:spMkLst>
        </pc:spChg>
        <pc:spChg chg="mod">
          <ac:chgData name="Abdelfattah Nabil" userId="77a49ace32e08614" providerId="LiveId" clId="{320251FB-08C1-4F88-9B28-F3221927976B}" dt="2023-02-11T21:58:47.881" v="1048" actId="20577"/>
          <ac:spMkLst>
            <pc:docMk/>
            <pc:sldMk cId="3617429070" sldId="378"/>
            <ac:spMk id="12" creationId="{382EDCBC-6D79-7C26-9C3A-374147EE8D38}"/>
          </ac:spMkLst>
        </pc:spChg>
        <pc:picChg chg="add mod">
          <ac:chgData name="Abdelfattah Nabil" userId="77a49ace32e08614" providerId="LiveId" clId="{320251FB-08C1-4F88-9B28-F3221927976B}" dt="2023-02-11T21:58:39.620" v="1021" actId="1076"/>
          <ac:picMkLst>
            <pc:docMk/>
            <pc:sldMk cId="3617429070" sldId="378"/>
            <ac:picMk id="10" creationId="{66E2FB18-6204-4745-DF2C-0E044518CC8D}"/>
          </ac:picMkLst>
        </pc:picChg>
        <pc:picChg chg="del">
          <ac:chgData name="Abdelfattah Nabil" userId="77a49ace32e08614" providerId="LiveId" clId="{320251FB-08C1-4F88-9B28-F3221927976B}" dt="2023-02-11T21:58:28.695" v="1018" actId="478"/>
          <ac:picMkLst>
            <pc:docMk/>
            <pc:sldMk cId="3617429070" sldId="378"/>
            <ac:picMk id="11" creationId="{5A7B8F73-B5F7-6F63-D639-A118DDAF1BD8}"/>
          </ac:picMkLst>
        </pc:picChg>
      </pc:sldChg>
      <pc:sldChg chg="addSp delSp modSp add mod">
        <pc:chgData name="Abdelfattah Nabil" userId="77a49ace32e08614" providerId="LiveId" clId="{320251FB-08C1-4F88-9B28-F3221927976B}" dt="2023-02-11T22:20:34.368" v="1223"/>
        <pc:sldMkLst>
          <pc:docMk/>
          <pc:sldMk cId="610419713" sldId="379"/>
        </pc:sldMkLst>
        <pc:spChg chg="mod">
          <ac:chgData name="Abdelfattah Nabil" userId="77a49ace32e08614" providerId="LiveId" clId="{320251FB-08C1-4F88-9B28-F3221927976B}" dt="2023-02-11T22:20:34.368" v="1223"/>
          <ac:spMkLst>
            <pc:docMk/>
            <pc:sldMk cId="610419713" sldId="379"/>
            <ac:spMk id="8" creationId="{00000000-0000-0000-0000-000000000000}"/>
          </ac:spMkLst>
        </pc:spChg>
        <pc:picChg chg="del">
          <ac:chgData name="Abdelfattah Nabil" userId="77a49ace32e08614" providerId="LiveId" clId="{320251FB-08C1-4F88-9B28-F3221927976B}" dt="2023-02-11T21:58:55.010" v="1050" actId="478"/>
          <ac:picMkLst>
            <pc:docMk/>
            <pc:sldMk cId="610419713" sldId="379"/>
            <ac:picMk id="10" creationId="{66E2FB18-6204-4745-DF2C-0E044518CC8D}"/>
          </ac:picMkLst>
        </pc:picChg>
        <pc:picChg chg="add mod">
          <ac:chgData name="Abdelfattah Nabil" userId="77a49ace32e08614" providerId="LiveId" clId="{320251FB-08C1-4F88-9B28-F3221927976B}" dt="2023-02-11T21:59:04.332" v="1053" actId="1076"/>
          <ac:picMkLst>
            <pc:docMk/>
            <pc:sldMk cId="610419713" sldId="379"/>
            <ac:picMk id="11" creationId="{045D52BA-F8E7-7BA3-2C5F-C08A9D043CC8}"/>
          </ac:picMkLst>
        </pc:picChg>
      </pc:sldChg>
      <pc:sldChg chg="addSp delSp modSp add mod">
        <pc:chgData name="Abdelfattah Nabil" userId="77a49ace32e08614" providerId="LiveId" clId="{320251FB-08C1-4F88-9B28-F3221927976B}" dt="2023-02-11T22:20:58.470" v="1229"/>
        <pc:sldMkLst>
          <pc:docMk/>
          <pc:sldMk cId="2768398256" sldId="380"/>
        </pc:sldMkLst>
        <pc:spChg chg="mod">
          <ac:chgData name="Abdelfattah Nabil" userId="77a49ace32e08614" providerId="LiveId" clId="{320251FB-08C1-4F88-9B28-F3221927976B}" dt="2023-02-11T22:20:58.470" v="1229"/>
          <ac:spMkLst>
            <pc:docMk/>
            <pc:sldMk cId="2768398256" sldId="380"/>
            <ac:spMk id="8" creationId="{00000000-0000-0000-0000-000000000000}"/>
          </ac:spMkLst>
        </pc:spChg>
        <pc:spChg chg="mod">
          <ac:chgData name="Abdelfattah Nabil" userId="77a49ace32e08614" providerId="LiveId" clId="{320251FB-08C1-4F88-9B28-F3221927976B}" dt="2023-02-11T22:15:31.200" v="1125" actId="20577"/>
          <ac:spMkLst>
            <pc:docMk/>
            <pc:sldMk cId="2768398256" sldId="380"/>
            <ac:spMk id="9" creationId="{00000000-0000-0000-0000-000000000000}"/>
          </ac:spMkLst>
        </pc:spChg>
        <pc:picChg chg="del">
          <ac:chgData name="Abdelfattah Nabil" userId="77a49ace32e08614" providerId="LiveId" clId="{320251FB-08C1-4F88-9B28-F3221927976B}" dt="2023-02-11T22:15:14.698" v="1111" actId="478"/>
          <ac:picMkLst>
            <pc:docMk/>
            <pc:sldMk cId="2768398256" sldId="380"/>
            <ac:picMk id="11" creationId="{8FED1A6B-CDC6-9DBE-3509-D6D91462617F}"/>
          </ac:picMkLst>
        </pc:picChg>
        <pc:picChg chg="add mod">
          <ac:chgData name="Abdelfattah Nabil" userId="77a49ace32e08614" providerId="LiveId" clId="{320251FB-08C1-4F88-9B28-F3221927976B}" dt="2023-02-11T22:15:26.411" v="1114" actId="1076"/>
          <ac:picMkLst>
            <pc:docMk/>
            <pc:sldMk cId="2768398256" sldId="380"/>
            <ac:picMk id="12" creationId="{DE74120C-6E79-4817-2B6D-A2E7A8EDBFA2}"/>
          </ac:picMkLst>
        </pc:picChg>
      </pc:sldChg>
      <pc:sldChg chg="addSp delSp modSp add mod">
        <pc:chgData name="Abdelfattah Nabil" userId="77a49ace32e08614" providerId="LiveId" clId="{320251FB-08C1-4F88-9B28-F3221927976B}" dt="2023-02-11T22:20:55.244" v="1228"/>
        <pc:sldMkLst>
          <pc:docMk/>
          <pc:sldMk cId="2951785727" sldId="381"/>
        </pc:sldMkLst>
        <pc:spChg chg="mod">
          <ac:chgData name="Abdelfattah Nabil" userId="77a49ace32e08614" providerId="LiveId" clId="{320251FB-08C1-4F88-9B28-F3221927976B}" dt="2023-02-11T22:20:55.244" v="1228"/>
          <ac:spMkLst>
            <pc:docMk/>
            <pc:sldMk cId="2951785727" sldId="381"/>
            <ac:spMk id="8" creationId="{00000000-0000-0000-0000-000000000000}"/>
          </ac:spMkLst>
        </pc:spChg>
        <pc:spChg chg="mod">
          <ac:chgData name="Abdelfattah Nabil" userId="77a49ace32e08614" providerId="LiveId" clId="{320251FB-08C1-4F88-9B28-F3221927976B}" dt="2023-02-11T22:15:05.821" v="1109" actId="255"/>
          <ac:spMkLst>
            <pc:docMk/>
            <pc:sldMk cId="2951785727" sldId="381"/>
            <ac:spMk id="9" creationId="{00000000-0000-0000-0000-000000000000}"/>
          </ac:spMkLst>
        </pc:spChg>
        <pc:picChg chg="del">
          <ac:chgData name="Abdelfattah Nabil" userId="77a49ace32e08614" providerId="LiveId" clId="{320251FB-08C1-4F88-9B28-F3221927976B}" dt="2023-02-11T22:14:36.405" v="1089" actId="478"/>
          <ac:picMkLst>
            <pc:docMk/>
            <pc:sldMk cId="2951785727" sldId="381"/>
            <ac:picMk id="11" creationId="{8FED1A6B-CDC6-9DBE-3509-D6D91462617F}"/>
          </ac:picMkLst>
        </pc:picChg>
        <pc:picChg chg="add mod">
          <ac:chgData name="Abdelfattah Nabil" userId="77a49ace32e08614" providerId="LiveId" clId="{320251FB-08C1-4F88-9B28-F3221927976B}" dt="2023-02-11T22:15:09.274" v="1110" actId="1076"/>
          <ac:picMkLst>
            <pc:docMk/>
            <pc:sldMk cId="2951785727" sldId="381"/>
            <ac:picMk id="12" creationId="{9D7D00EE-9864-9D81-186E-2943A3BC9606}"/>
          </ac:picMkLst>
        </pc:picChg>
      </pc:sldChg>
      <pc:sldChg chg="addSp delSp modSp add mod">
        <pc:chgData name="Abdelfattah Nabil" userId="77a49ace32e08614" providerId="LiveId" clId="{320251FB-08C1-4F88-9B28-F3221927976B}" dt="2023-02-11T22:20:50.379" v="1227"/>
        <pc:sldMkLst>
          <pc:docMk/>
          <pc:sldMk cId="1891592168" sldId="382"/>
        </pc:sldMkLst>
        <pc:spChg chg="mod">
          <ac:chgData name="Abdelfattah Nabil" userId="77a49ace32e08614" providerId="LiveId" clId="{320251FB-08C1-4F88-9B28-F3221927976B}" dt="2023-02-11T22:20:50.379" v="1227"/>
          <ac:spMkLst>
            <pc:docMk/>
            <pc:sldMk cId="1891592168" sldId="382"/>
            <ac:spMk id="8" creationId="{00000000-0000-0000-0000-000000000000}"/>
          </ac:spMkLst>
        </pc:spChg>
        <pc:picChg chg="del">
          <ac:chgData name="Abdelfattah Nabil" userId="77a49ace32e08614" providerId="LiveId" clId="{320251FB-08C1-4F88-9B28-F3221927976B}" dt="2023-02-11T22:14:19.127" v="1085" actId="478"/>
          <ac:picMkLst>
            <pc:docMk/>
            <pc:sldMk cId="1891592168" sldId="382"/>
            <ac:picMk id="11" creationId="{8FED1A6B-CDC6-9DBE-3509-D6D91462617F}"/>
          </ac:picMkLst>
        </pc:picChg>
        <pc:picChg chg="add mod">
          <ac:chgData name="Abdelfattah Nabil" userId="77a49ace32e08614" providerId="LiveId" clId="{320251FB-08C1-4F88-9B28-F3221927976B}" dt="2023-02-11T22:14:30.407" v="1088" actId="1076"/>
          <ac:picMkLst>
            <pc:docMk/>
            <pc:sldMk cId="1891592168" sldId="382"/>
            <ac:picMk id="12" creationId="{BA9B5713-C55B-116F-50C1-B644821DA598}"/>
          </ac:picMkLst>
        </pc:picChg>
      </pc:sldChg>
      <pc:sldChg chg="addSp delSp modSp add mod">
        <pc:chgData name="Abdelfattah Nabil" userId="77a49ace32e08614" providerId="LiveId" clId="{320251FB-08C1-4F88-9B28-F3221927976B}" dt="2023-02-11T22:21:01.754" v="1230"/>
        <pc:sldMkLst>
          <pc:docMk/>
          <pc:sldMk cId="1386749710" sldId="383"/>
        </pc:sldMkLst>
        <pc:spChg chg="mod">
          <ac:chgData name="Abdelfattah Nabil" userId="77a49ace32e08614" providerId="LiveId" clId="{320251FB-08C1-4F88-9B28-F3221927976B}" dt="2023-02-11T22:21:01.754" v="1230"/>
          <ac:spMkLst>
            <pc:docMk/>
            <pc:sldMk cId="1386749710" sldId="383"/>
            <ac:spMk id="8" creationId="{00000000-0000-0000-0000-000000000000}"/>
          </ac:spMkLst>
        </pc:spChg>
        <pc:picChg chg="add mod">
          <ac:chgData name="Abdelfattah Nabil" userId="77a49ace32e08614" providerId="LiveId" clId="{320251FB-08C1-4F88-9B28-F3221927976B}" dt="2023-02-11T22:15:50.230" v="1132" actId="1076"/>
          <ac:picMkLst>
            <pc:docMk/>
            <pc:sldMk cId="1386749710" sldId="383"/>
            <ac:picMk id="11" creationId="{A0B63D2F-17C0-10E5-CC85-1BE0BEECBC61}"/>
          </ac:picMkLst>
        </pc:picChg>
        <pc:picChg chg="del">
          <ac:chgData name="Abdelfattah Nabil" userId="77a49ace32e08614" providerId="LiveId" clId="{320251FB-08C1-4F88-9B28-F3221927976B}" dt="2023-02-11T22:15:38.410" v="1127" actId="478"/>
          <ac:picMkLst>
            <pc:docMk/>
            <pc:sldMk cId="1386749710" sldId="383"/>
            <ac:picMk id="12" creationId="{DE74120C-6E79-4817-2B6D-A2E7A8EDBFA2}"/>
          </ac:picMkLst>
        </pc:picChg>
      </pc:sldChg>
      <pc:sldChg chg="addSp delSp modSp add mod">
        <pc:chgData name="Abdelfattah Nabil" userId="77a49ace32e08614" providerId="LiveId" clId="{320251FB-08C1-4F88-9B28-F3221927976B}" dt="2023-02-11T22:21:04.861" v="1231"/>
        <pc:sldMkLst>
          <pc:docMk/>
          <pc:sldMk cId="813296228" sldId="384"/>
        </pc:sldMkLst>
        <pc:spChg chg="mod">
          <ac:chgData name="Abdelfattah Nabil" userId="77a49ace32e08614" providerId="LiveId" clId="{320251FB-08C1-4F88-9B28-F3221927976B}" dt="2023-02-11T22:21:04.861" v="1231"/>
          <ac:spMkLst>
            <pc:docMk/>
            <pc:sldMk cId="813296228" sldId="384"/>
            <ac:spMk id="8" creationId="{00000000-0000-0000-0000-000000000000}"/>
          </ac:spMkLst>
        </pc:spChg>
        <pc:picChg chg="del">
          <ac:chgData name="Abdelfattah Nabil" userId="77a49ace32e08614" providerId="LiveId" clId="{320251FB-08C1-4F88-9B28-F3221927976B}" dt="2023-02-11T22:15:56.223" v="1134" actId="478"/>
          <ac:picMkLst>
            <pc:docMk/>
            <pc:sldMk cId="813296228" sldId="384"/>
            <ac:picMk id="11" creationId="{A0B63D2F-17C0-10E5-CC85-1BE0BEECBC61}"/>
          </ac:picMkLst>
        </pc:picChg>
        <pc:picChg chg="add mod">
          <ac:chgData name="Abdelfattah Nabil" userId="77a49ace32e08614" providerId="LiveId" clId="{320251FB-08C1-4F88-9B28-F3221927976B}" dt="2023-02-11T22:16:05.763" v="1137" actId="1076"/>
          <ac:picMkLst>
            <pc:docMk/>
            <pc:sldMk cId="813296228" sldId="384"/>
            <ac:picMk id="12" creationId="{F2184290-A825-BD8A-E52D-2CD9608CED70}"/>
          </ac:picMkLst>
        </pc:picChg>
      </pc:sldChg>
      <pc:sldChg chg="addSp delSp modSp add mod">
        <pc:chgData name="Abdelfattah Nabil" userId="77a49ace32e08614" providerId="LiveId" clId="{320251FB-08C1-4F88-9B28-F3221927976B}" dt="2023-02-11T22:21:11.189" v="1232"/>
        <pc:sldMkLst>
          <pc:docMk/>
          <pc:sldMk cId="3434555396" sldId="385"/>
        </pc:sldMkLst>
        <pc:spChg chg="mod">
          <ac:chgData name="Abdelfattah Nabil" userId="77a49ace32e08614" providerId="LiveId" clId="{320251FB-08C1-4F88-9B28-F3221927976B}" dt="2023-02-11T22:21:11.189" v="1232"/>
          <ac:spMkLst>
            <pc:docMk/>
            <pc:sldMk cId="3434555396" sldId="385"/>
            <ac:spMk id="8" creationId="{00000000-0000-0000-0000-000000000000}"/>
          </ac:spMkLst>
        </pc:spChg>
        <pc:picChg chg="add mod">
          <ac:chgData name="Abdelfattah Nabil" userId="77a49ace32e08614" providerId="LiveId" clId="{320251FB-08C1-4F88-9B28-F3221927976B}" dt="2023-02-11T22:16:23.770" v="1142" actId="1076"/>
          <ac:picMkLst>
            <pc:docMk/>
            <pc:sldMk cId="3434555396" sldId="385"/>
            <ac:picMk id="11" creationId="{7679065C-D19D-C7C9-22A0-D680D5920DD5}"/>
          </ac:picMkLst>
        </pc:picChg>
        <pc:picChg chg="del">
          <ac:chgData name="Abdelfattah Nabil" userId="77a49ace32e08614" providerId="LiveId" clId="{320251FB-08C1-4F88-9B28-F3221927976B}" dt="2023-02-11T22:16:13.354" v="1139" actId="478"/>
          <ac:picMkLst>
            <pc:docMk/>
            <pc:sldMk cId="3434555396" sldId="385"/>
            <ac:picMk id="12" creationId="{F2184290-A825-BD8A-E52D-2CD9608CED70}"/>
          </ac:picMkLst>
        </pc:picChg>
      </pc:sldChg>
      <pc:sldChg chg="addSp delSp modSp add del mod">
        <pc:chgData name="Abdelfattah Nabil" userId="77a49ace32e08614" providerId="LiveId" clId="{320251FB-08C1-4F88-9B28-F3221927976B}" dt="2023-02-11T22:21:59.815" v="1237"/>
        <pc:sldMkLst>
          <pc:docMk/>
          <pc:sldMk cId="525240168" sldId="386"/>
        </pc:sldMkLst>
        <pc:spChg chg="mod">
          <ac:chgData name="Abdelfattah Nabil" userId="77a49ace32e08614" providerId="LiveId" clId="{320251FB-08C1-4F88-9B28-F3221927976B}" dt="2023-02-11T22:21:59.815" v="1237"/>
          <ac:spMkLst>
            <pc:docMk/>
            <pc:sldMk cId="525240168" sldId="386"/>
            <ac:spMk id="8" creationId="{00000000-0000-0000-0000-000000000000}"/>
          </ac:spMkLst>
        </pc:spChg>
        <pc:picChg chg="del">
          <ac:chgData name="Abdelfattah Nabil" userId="77a49ace32e08614" providerId="LiveId" clId="{320251FB-08C1-4F88-9B28-F3221927976B}" dt="2023-02-11T22:16:28.105" v="1144" actId="478"/>
          <ac:picMkLst>
            <pc:docMk/>
            <pc:sldMk cId="525240168" sldId="386"/>
            <ac:picMk id="11" creationId="{7679065C-D19D-C7C9-22A0-D680D5920DD5}"/>
          </ac:picMkLst>
        </pc:picChg>
        <pc:picChg chg="add mod">
          <ac:chgData name="Abdelfattah Nabil" userId="77a49ace32e08614" providerId="LiveId" clId="{320251FB-08C1-4F88-9B28-F3221927976B}" dt="2023-02-11T22:16:37.195" v="1147" actId="1076"/>
          <ac:picMkLst>
            <pc:docMk/>
            <pc:sldMk cId="525240168" sldId="386"/>
            <ac:picMk id="12" creationId="{CEB499CD-3F41-6FA6-78DD-998E2FD43CB5}"/>
          </ac:picMkLst>
        </pc:picChg>
      </pc:sldChg>
      <pc:sldChg chg="addSp delSp modSp add mod">
        <pc:chgData name="Abdelfattah Nabil" userId="77a49ace32e08614" providerId="LiveId" clId="{320251FB-08C1-4F88-9B28-F3221927976B}" dt="2023-02-11T22:21:18.098" v="1234"/>
        <pc:sldMkLst>
          <pc:docMk/>
          <pc:sldMk cId="3042264909" sldId="386"/>
        </pc:sldMkLst>
        <pc:spChg chg="mod">
          <ac:chgData name="Abdelfattah Nabil" userId="77a49ace32e08614" providerId="LiveId" clId="{320251FB-08C1-4F88-9B28-F3221927976B}" dt="2023-02-11T22:21:18.098" v="1234"/>
          <ac:spMkLst>
            <pc:docMk/>
            <pc:sldMk cId="3042264909" sldId="386"/>
            <ac:spMk id="8" creationId="{00000000-0000-0000-0000-000000000000}"/>
          </ac:spMkLst>
        </pc:spChg>
        <pc:picChg chg="del">
          <ac:chgData name="Abdelfattah Nabil" userId="77a49ace32e08614" providerId="LiveId" clId="{320251FB-08C1-4F88-9B28-F3221927976B}" dt="2023-02-11T22:18:19.398" v="1201" actId="478"/>
          <ac:picMkLst>
            <pc:docMk/>
            <pc:sldMk cId="3042264909" sldId="386"/>
            <ac:picMk id="11" creationId="{7679065C-D19D-C7C9-22A0-D680D5920DD5}"/>
          </ac:picMkLst>
        </pc:picChg>
        <pc:picChg chg="add mod">
          <ac:chgData name="Abdelfattah Nabil" userId="77a49ace32e08614" providerId="LiveId" clId="{320251FB-08C1-4F88-9B28-F3221927976B}" dt="2023-02-11T22:18:27.318" v="1204" actId="1076"/>
          <ac:picMkLst>
            <pc:docMk/>
            <pc:sldMk cId="3042264909" sldId="386"/>
            <ac:picMk id="12" creationId="{4F976600-6245-C08C-ED84-E14015D95221}"/>
          </ac:picMkLst>
        </pc:picChg>
      </pc:sldChg>
      <pc:sldChg chg="addSp delSp modSp add del mod">
        <pc:chgData name="Abdelfattah Nabil" userId="77a49ace32e08614" providerId="LiveId" clId="{320251FB-08C1-4F88-9B28-F3221927976B}" dt="2023-02-11T22:21:49.330" v="1236"/>
        <pc:sldMkLst>
          <pc:docMk/>
          <pc:sldMk cId="2271605489" sldId="387"/>
        </pc:sldMkLst>
        <pc:spChg chg="mod">
          <ac:chgData name="Abdelfattah Nabil" userId="77a49ace32e08614" providerId="LiveId" clId="{320251FB-08C1-4F88-9B28-F3221927976B}" dt="2023-02-11T22:21:49.330" v="1236"/>
          <ac:spMkLst>
            <pc:docMk/>
            <pc:sldMk cId="2271605489" sldId="387"/>
            <ac:spMk id="8" creationId="{00000000-0000-0000-0000-000000000000}"/>
          </ac:spMkLst>
        </pc:spChg>
        <pc:picChg chg="add mod">
          <ac:chgData name="Abdelfattah Nabil" userId="77a49ace32e08614" providerId="LiveId" clId="{320251FB-08C1-4F88-9B28-F3221927976B}" dt="2023-02-11T22:16:58.151" v="1153" actId="1076"/>
          <ac:picMkLst>
            <pc:docMk/>
            <pc:sldMk cId="2271605489" sldId="387"/>
            <ac:picMk id="11" creationId="{84C6704A-4774-43BB-5A58-29459EC3A453}"/>
          </ac:picMkLst>
        </pc:picChg>
        <pc:picChg chg="del">
          <ac:chgData name="Abdelfattah Nabil" userId="77a49ace32e08614" providerId="LiveId" clId="{320251FB-08C1-4F88-9B28-F3221927976B}" dt="2023-02-11T22:16:41.950" v="1149" actId="478"/>
          <ac:picMkLst>
            <pc:docMk/>
            <pc:sldMk cId="2271605489" sldId="387"/>
            <ac:picMk id="12" creationId="{CEB499CD-3F41-6FA6-78DD-998E2FD43CB5}"/>
          </ac:picMkLst>
        </pc:picChg>
      </pc:sldChg>
      <pc:sldChg chg="addSp delSp modSp add mod">
        <pc:chgData name="Abdelfattah Nabil" userId="77a49ace32e08614" providerId="LiveId" clId="{320251FB-08C1-4F88-9B28-F3221927976B}" dt="2023-02-11T22:21:14.334" v="1233"/>
        <pc:sldMkLst>
          <pc:docMk/>
          <pc:sldMk cId="3556191618" sldId="387"/>
        </pc:sldMkLst>
        <pc:spChg chg="mod">
          <ac:chgData name="Abdelfattah Nabil" userId="77a49ace32e08614" providerId="LiveId" clId="{320251FB-08C1-4F88-9B28-F3221927976B}" dt="2023-02-11T22:21:14.334" v="1233"/>
          <ac:spMkLst>
            <pc:docMk/>
            <pc:sldMk cId="3556191618" sldId="387"/>
            <ac:spMk id="8" creationId="{00000000-0000-0000-0000-000000000000}"/>
          </ac:spMkLst>
        </pc:spChg>
        <pc:picChg chg="del">
          <ac:chgData name="Abdelfattah Nabil" userId="77a49ace32e08614" providerId="LiveId" clId="{320251FB-08C1-4F88-9B28-F3221927976B}" dt="2023-02-11T22:18:03.802" v="1195" actId="478"/>
          <ac:picMkLst>
            <pc:docMk/>
            <pc:sldMk cId="3556191618" sldId="387"/>
            <ac:picMk id="11" creationId="{7679065C-D19D-C7C9-22A0-D680D5920DD5}"/>
          </ac:picMkLst>
        </pc:picChg>
        <pc:picChg chg="add mod">
          <ac:chgData name="Abdelfattah Nabil" userId="77a49ace32e08614" providerId="LiveId" clId="{320251FB-08C1-4F88-9B28-F3221927976B}" dt="2023-02-11T22:18:16.039" v="1200" actId="1076"/>
          <ac:picMkLst>
            <pc:docMk/>
            <pc:sldMk cId="3556191618" sldId="387"/>
            <ac:picMk id="12" creationId="{CA83C605-8070-EEF6-47A6-987F11112314}"/>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5/18/2024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5/18/2024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5/18/2024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5/18/2024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5/18/2024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5/18/2024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5/18/2024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5/18/2024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5/18/2024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5/18/2024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5/18/2024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5/18/2024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jfif"/><Relationship Id="rId5" Type="http://schemas.openxmlformats.org/officeDocument/2006/relationships/image" Target="../media/image4.emf"/><Relationship Id="rId4" Type="http://schemas.openxmlformats.org/officeDocument/2006/relationships/image" Target="../media/image3.emf"/></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9.png"/><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9.png"/><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10.png"/><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11.png"/><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12.png"/><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12.png"/><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13.png"/><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14.png"/><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15.png"/><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16.png"/><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17.png"/><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16.png"/><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18.png"/><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19.png"/><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19.png"/><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20.png"/><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20.png"/><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8" Type="http://schemas.openxmlformats.org/officeDocument/2006/relationships/image" Target="../media/image5.jfif"/><Relationship Id="rId3" Type="http://schemas.openxmlformats.org/officeDocument/2006/relationships/image" Target="../media/image7.emf"/><Relationship Id="rId7" Type="http://schemas.openxmlformats.org/officeDocument/2006/relationships/image" Target="../media/image23.png"/><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24.png"/><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25.PNG"/><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26.PNG"/><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27.PNG"/><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28.PNG"/><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29.PNG"/><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30.PNG"/><Relationship Id="rId4" Type="http://schemas.openxmlformats.org/officeDocument/2006/relationships/image" Target="../media/image8.emf"/></Relationships>
</file>

<file path=ppt/slides/_rels/slide2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22.png"/><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31.PNG"/><Relationship Id="rId4" Type="http://schemas.openxmlformats.org/officeDocument/2006/relationships/image" Target="../media/image8.emf"/></Relationships>
</file>

<file path=ppt/slides/_rels/slide2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32.PNG"/><Relationship Id="rId4" Type="http://schemas.openxmlformats.org/officeDocument/2006/relationships/image" Target="../media/image8.emf"/></Relationships>
</file>

<file path=ppt/slides/_rels/slide3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33.PNG"/><Relationship Id="rId4" Type="http://schemas.openxmlformats.org/officeDocument/2006/relationships/image" Target="../media/image8.emf"/></Relationships>
</file>

<file path=ppt/slides/_rels/slide3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hyperlink" Target="https://www.alarabiya.net/aswaq/infographic" TargetMode="External"/><Relationship Id="rId4" Type="http://schemas.openxmlformats.org/officeDocument/2006/relationships/image" Target="../media/image8.emf"/></Relationships>
</file>

<file path=ppt/slides/_rels/slide3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34.png"/><Relationship Id="rId4" Type="http://schemas.openxmlformats.org/officeDocument/2006/relationships/image" Target="../media/image8.emf"/></Relationships>
</file>

<file path=ppt/slides/_rels/slide3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34.png"/><Relationship Id="rId4" Type="http://schemas.openxmlformats.org/officeDocument/2006/relationships/image" Target="../media/image8.emf"/></Relationships>
</file>

<file path=ppt/slides/_rels/slide3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35.PNG"/><Relationship Id="rId4" Type="http://schemas.openxmlformats.org/officeDocument/2006/relationships/image" Target="../media/image8.emf"/></Relationships>
</file>

<file path=ppt/slides/_rels/slide3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36.PNG"/><Relationship Id="rId4" Type="http://schemas.openxmlformats.org/officeDocument/2006/relationships/image" Target="../media/image8.emf"/></Relationships>
</file>

<file path=ppt/slides/_rels/slide3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37.PNG"/><Relationship Id="rId4" Type="http://schemas.openxmlformats.org/officeDocument/2006/relationships/image" Target="../media/image8.emf"/></Relationships>
</file>

<file path=ppt/slides/_rels/slide3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38.PNG"/><Relationship Id="rId4" Type="http://schemas.openxmlformats.org/officeDocument/2006/relationships/image" Target="../media/image8.emf"/></Relationships>
</file>

<file path=ppt/slides/_rels/slide3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39.PNG"/><Relationship Id="rId4" Type="http://schemas.openxmlformats.org/officeDocument/2006/relationships/image" Target="../media/image8.emf"/></Relationships>
</file>

<file path=ppt/slides/_rels/slide39.xml.rels><?xml version="1.0" encoding="UTF-8" standalone="yes"?>
<Relationships xmlns="http://schemas.openxmlformats.org/package/2006/relationships"><Relationship Id="rId8" Type="http://schemas.openxmlformats.org/officeDocument/2006/relationships/image" Target="../media/image5.jfif"/><Relationship Id="rId3" Type="http://schemas.openxmlformats.org/officeDocument/2006/relationships/image" Target="../media/image7.emf"/><Relationship Id="rId7" Type="http://schemas.openxmlformats.org/officeDocument/2006/relationships/hyperlink" Target="https://podcast.almasryalyoum.com/" TargetMode="External"/><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hyperlink" Target="https://www.alarabiya.net/podcast" TargetMode="External"/><Relationship Id="rId5" Type="http://schemas.openxmlformats.org/officeDocument/2006/relationships/image" Target="../media/image34.png"/><Relationship Id="rId4" Type="http://schemas.openxmlformats.org/officeDocument/2006/relationships/image" Target="../media/image8.emf"/></Relationships>
</file>

<file path=ppt/slides/_rels/slide40.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5.jfi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hyperlink" Target="https://www.skynewsarabia.com/podcast-%D8%A8%D9%88%D8%AF%D9%83%D8%A7%D8%B3%D8%AA" TargetMode="External"/><Relationship Id="rId5" Type="http://schemas.openxmlformats.org/officeDocument/2006/relationships/image" Target="../media/image34.png"/><Relationship Id="rId4" Type="http://schemas.openxmlformats.org/officeDocument/2006/relationships/image" Target="../media/image8.emf"/></Relationships>
</file>

<file path=ppt/slides/_rels/slide4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40.PNG"/><Relationship Id="rId4" Type="http://schemas.openxmlformats.org/officeDocument/2006/relationships/image" Target="../media/image8.emf"/></Relationships>
</file>

<file path=ppt/slides/_rels/slide4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41.PNG"/><Relationship Id="rId4" Type="http://schemas.openxmlformats.org/officeDocument/2006/relationships/image" Target="../media/image8.emf"/></Relationships>
</file>

<file path=ppt/slides/_rels/slide4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42.PNG"/><Relationship Id="rId4" Type="http://schemas.openxmlformats.org/officeDocument/2006/relationships/image" Target="../media/image8.emf"/></Relationships>
</file>

<file path=ppt/slides/_rels/slide4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43.PNG"/><Relationship Id="rId4" Type="http://schemas.openxmlformats.org/officeDocument/2006/relationships/image" Target="../media/image8.emf"/></Relationships>
</file>

<file path=ppt/slides/_rels/slide4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44.PNG"/><Relationship Id="rId4" Type="http://schemas.openxmlformats.org/officeDocument/2006/relationships/image" Target="../media/image8.emf"/></Relationships>
</file>

<file path=ppt/slides/_rels/slide4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45.PNG"/><Relationship Id="rId4" Type="http://schemas.openxmlformats.org/officeDocument/2006/relationships/image" Target="../media/image8.emf"/></Relationships>
</file>

<file path=ppt/slides/_rels/slide4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46.PNG"/><Relationship Id="rId4" Type="http://schemas.openxmlformats.org/officeDocument/2006/relationships/image" Target="../media/image8.emf"/></Relationships>
</file>

<file path=ppt/slides/_rels/slide4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47.PNG"/><Relationship Id="rId4" Type="http://schemas.openxmlformats.org/officeDocument/2006/relationships/image" Target="../media/image8.emf"/></Relationships>
</file>

<file path=ppt/slides/_rels/slide4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48.PNG"/><Relationship Id="rId4" Type="http://schemas.openxmlformats.org/officeDocument/2006/relationships/image" Target="../media/image8.emf"/></Relationships>
</file>

<file path=ppt/slides/_rels/slide5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47.PNG"/><Relationship Id="rId4" Type="http://schemas.openxmlformats.org/officeDocument/2006/relationships/image" Target="../media/image8.emf"/></Relationships>
</file>

<file path=ppt/slides/_rels/slide5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48.PNG"/><Relationship Id="rId4" Type="http://schemas.openxmlformats.org/officeDocument/2006/relationships/image" Target="../media/image8.emf"/></Relationships>
</file>

<file path=ppt/slides/_rels/slide5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49.png"/><Relationship Id="rId4" Type="http://schemas.openxmlformats.org/officeDocument/2006/relationships/image" Target="../media/image8.emf"/></Relationships>
</file>

<file path=ppt/slides/_rels/slide5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49.png"/><Relationship Id="rId4" Type="http://schemas.openxmlformats.org/officeDocument/2006/relationships/image" Target="../media/image8.emf"/></Relationships>
</file>

<file path=ppt/slides/_rels/slide5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5.jfif"/><Relationship Id="rId4" Type="http://schemas.openxmlformats.org/officeDocument/2006/relationships/image" Target="../media/image8.emf"/></Relationships>
</file>

<file path=ppt/slides/_rels/slide5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50.png"/><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158045" y="-155787"/>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12" name="Picture 11"/>
          <p:cNvPicPr>
            <a:picLocks noChangeAspect="1"/>
          </p:cNvPicPr>
          <p:nvPr/>
        </p:nvPicPr>
        <p:blipFill>
          <a:blip r:embed="rId4"/>
          <a:stretch>
            <a:fillRect/>
          </a:stretch>
        </p:blipFill>
        <p:spPr>
          <a:xfrm>
            <a:off x="47787" y="482483"/>
            <a:ext cx="4928806" cy="1851612"/>
          </a:xfrm>
          <a:prstGeom prst="rect">
            <a:avLst/>
          </a:prstGeom>
        </p:spPr>
      </p:pic>
      <p:sp>
        <p:nvSpPr>
          <p:cNvPr id="14" name="TextBox 13"/>
          <p:cNvSpPr txBox="1"/>
          <p:nvPr/>
        </p:nvSpPr>
        <p:spPr>
          <a:xfrm>
            <a:off x="730762" y="674666"/>
            <a:ext cx="3090911" cy="1815882"/>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prstClr val="white"/>
                </a:solidFill>
                <a:effectLst/>
                <a:uLnTx/>
                <a:uFillTx/>
                <a:latin typeface="Simplified Arabic" panose="02020603050405020304" pitchFamily="18" charset="-78"/>
                <a:ea typeface="+mn-ea"/>
                <a:cs typeface="Simplified Arabic" panose="02020603050405020304" pitchFamily="18" charset="-78"/>
              </a:rPr>
              <a:t>مقدمة في الإعلام الرقمي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srgbClr val="00B0F0"/>
                </a:solidFill>
                <a:effectLst/>
                <a:uLnTx/>
                <a:uFillTx/>
                <a:latin typeface="Tajawal Medium" panose="00000600000000000000" pitchFamily="2" charset="-78"/>
                <a:ea typeface="+mn-ea"/>
                <a:cs typeface="Tajawal Medium" panose="00000600000000000000" pitchFamily="2" charset="-78"/>
              </a:rPr>
              <a:t>المحاضرة الرابعة</a:t>
            </a:r>
            <a:endParaRPr kumimoji="0" lang="en-US" sz="2800" b="0" i="0" u="none" strike="noStrike" kern="1200" cap="none" spc="0" normalizeH="0" baseline="0" noProof="0" dirty="0">
              <a:ln>
                <a:noFill/>
              </a:ln>
              <a:solidFill>
                <a:srgbClr val="00B0F0"/>
              </a:solidFill>
              <a:effectLst/>
              <a:uLnTx/>
              <a:uFillTx/>
              <a:latin typeface="Tajawal Medium" panose="00000600000000000000" pitchFamily="2" charset="-78"/>
              <a:ea typeface="+mn-ea"/>
              <a:cs typeface="Tajawal Medium" panose="00000600000000000000" pitchFamily="2" charset="-78"/>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د. عبدالفتاح نبيل</a:t>
            </a:r>
            <a:endPar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pic>
        <p:nvPicPr>
          <p:cNvPr id="3" name="Picture 2">
            <a:extLst>
              <a:ext uri="{FF2B5EF4-FFF2-40B4-BE49-F238E27FC236}">
                <a16:creationId xmlns:a16="http://schemas.microsoft.com/office/drawing/2014/main" id="{50C6CE78-A56B-678B-3A34-6E214C2A62C3}"/>
              </a:ext>
            </a:extLst>
          </p:cNvPr>
          <p:cNvPicPr>
            <a:picLocks noChangeAspect="1"/>
          </p:cNvPicPr>
          <p:nvPr/>
        </p:nvPicPr>
        <p:blipFill>
          <a:blip r:embed="rId5"/>
          <a:stretch>
            <a:fillRect/>
          </a:stretch>
        </p:blipFill>
        <p:spPr>
          <a:xfrm>
            <a:off x="8162108" y="4691218"/>
            <a:ext cx="4038601" cy="1034667"/>
          </a:xfrm>
          <a:prstGeom prst="rect">
            <a:avLst/>
          </a:prstGeom>
        </p:spPr>
      </p:pic>
      <p:sp>
        <p:nvSpPr>
          <p:cNvPr id="5" name="TextBox 4">
            <a:extLst>
              <a:ext uri="{FF2B5EF4-FFF2-40B4-BE49-F238E27FC236}">
                <a16:creationId xmlns:a16="http://schemas.microsoft.com/office/drawing/2014/main" id="{2496F807-77A6-7DE0-9DCD-815E374B8221}"/>
              </a:ext>
            </a:extLst>
          </p:cNvPr>
          <p:cNvSpPr txBox="1"/>
          <p:nvPr/>
        </p:nvSpPr>
        <p:spPr>
          <a:xfrm>
            <a:off x="9453015" y="4672003"/>
            <a:ext cx="3831863" cy="181588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كود المقرر</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DGM111</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pic>
        <p:nvPicPr>
          <p:cNvPr id="7" name="Picture 6">
            <a:extLst>
              <a:ext uri="{FF2B5EF4-FFF2-40B4-BE49-F238E27FC236}">
                <a16:creationId xmlns:a16="http://schemas.microsoft.com/office/drawing/2014/main" id="{E32DE699-C57B-D8DD-9094-1687EFA8D9F5}"/>
              </a:ext>
            </a:extLst>
          </p:cNvPr>
          <p:cNvPicPr>
            <a:picLocks noChangeAspect="1"/>
          </p:cNvPicPr>
          <p:nvPr/>
        </p:nvPicPr>
        <p:blipFill>
          <a:blip r:embed="rId6"/>
          <a:stretch>
            <a:fillRect/>
          </a:stretch>
        </p:blipFill>
        <p:spPr>
          <a:xfrm>
            <a:off x="462504" y="5007835"/>
            <a:ext cx="1880646" cy="1880646"/>
          </a:xfrm>
          <a:prstGeom prst="rect">
            <a:avLst/>
          </a:prstGeom>
        </p:spPr>
      </p:pic>
    </p:spTree>
    <p:extLst>
      <p:ext uri="{BB962C8B-B14F-4D97-AF65-F5344CB8AC3E}">
        <p14:creationId xmlns:p14="http://schemas.microsoft.com/office/powerpoint/2010/main" val="14418569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الكتابة للديجيتال</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79391" y="424831"/>
            <a:ext cx="221766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الرابعة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44" name="TextBox 43">
            <a:extLst>
              <a:ext uri="{FF2B5EF4-FFF2-40B4-BE49-F238E27FC236}">
                <a16:creationId xmlns:a16="http://schemas.microsoft.com/office/drawing/2014/main" id="{067806FC-96F5-F108-A104-3E4B7729C179}"/>
              </a:ext>
            </a:extLst>
          </p:cNvPr>
          <p:cNvSpPr txBox="1"/>
          <p:nvPr/>
        </p:nvSpPr>
        <p:spPr>
          <a:xfrm>
            <a:off x="4691030" y="2066378"/>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الكلمات المفتاحية (سيو – </a:t>
            </a:r>
            <a:r>
              <a:rPr lang="en-US"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SEO</a:t>
            </a: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a:t>
            </a:r>
            <a:endParaRPr lang="en-US"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endParaRPr>
          </a:p>
        </p:txBody>
      </p:sp>
      <p:sp>
        <p:nvSpPr>
          <p:cNvPr id="46" name="TextBox 45">
            <a:extLst>
              <a:ext uri="{FF2B5EF4-FFF2-40B4-BE49-F238E27FC236}">
                <a16:creationId xmlns:a16="http://schemas.microsoft.com/office/drawing/2014/main" id="{C4336FFE-B12A-26F0-18E4-15ECF86D881B}"/>
              </a:ext>
            </a:extLst>
          </p:cNvPr>
          <p:cNvSpPr txBox="1"/>
          <p:nvPr/>
        </p:nvSpPr>
        <p:spPr>
          <a:xfrm>
            <a:off x="4691030" y="2095448"/>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ا</a:t>
            </a:r>
            <a:r>
              <a:rPr kumimoji="0" lang="ar-EG" sz="2800" b="1" i="0" u="none" strike="noStrike" kern="1200" cap="none" spc="0" normalizeH="0" baseline="0" noProof="0" dirty="0">
                <a:ln>
                  <a:noFill/>
                </a:ln>
                <a:solidFill>
                  <a:prstClr val="white"/>
                </a:solidFill>
                <a:effectLst/>
                <a:uLnTx/>
                <a:uFillTx/>
                <a:latin typeface="Simplified Arabic" panose="02020603050405020304" pitchFamily="18" charset="-78"/>
                <a:ea typeface="Times New Roman" panose="02020603050405020304" pitchFamily="18" charset="0"/>
                <a:cs typeface="Simplified Arabic" panose="02020603050405020304" pitchFamily="18" charset="-78"/>
              </a:rPr>
              <a:t>لكتابة للوسائط المتعدد</a:t>
            </a:r>
            <a:endParaRPr kumimoji="0" lang="en-US" sz="2800" b="0" i="0" u="none" strike="noStrike" kern="1200" cap="none" spc="0" normalizeH="0" baseline="0" noProof="0" dirty="0">
              <a:ln>
                <a:noFill/>
              </a:ln>
              <a:solidFill>
                <a:prstClr val="white"/>
              </a:solidFill>
              <a:effectLst/>
              <a:uLnTx/>
              <a:uFillTx/>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10" name="Picture 9">
            <a:extLst>
              <a:ext uri="{FF2B5EF4-FFF2-40B4-BE49-F238E27FC236}">
                <a16:creationId xmlns:a16="http://schemas.microsoft.com/office/drawing/2014/main" id="{5AC9E7EF-C620-7FBF-9682-9811ED6082D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305548" y="2221111"/>
            <a:ext cx="2647899" cy="2647899"/>
          </a:xfrm>
          <a:prstGeom prst="rect">
            <a:avLst/>
          </a:prstGeom>
        </p:spPr>
      </p:pic>
      <p:pic>
        <p:nvPicPr>
          <p:cNvPr id="9" name="Picture 8">
            <a:extLst>
              <a:ext uri="{FF2B5EF4-FFF2-40B4-BE49-F238E27FC236}">
                <a16:creationId xmlns:a16="http://schemas.microsoft.com/office/drawing/2014/main" id="{E32DE699-C57B-D8DD-9094-1687EFA8D9F5}"/>
              </a:ext>
            </a:extLst>
          </p:cNvPr>
          <p:cNvPicPr>
            <a:picLocks noChangeAspect="1"/>
          </p:cNvPicPr>
          <p:nvPr/>
        </p:nvPicPr>
        <p:blipFill>
          <a:blip r:embed="rId6"/>
          <a:stretch>
            <a:fillRect/>
          </a:stretch>
        </p:blipFill>
        <p:spPr>
          <a:xfrm>
            <a:off x="336285" y="5282670"/>
            <a:ext cx="1575330" cy="1575330"/>
          </a:xfrm>
          <a:prstGeom prst="rect">
            <a:avLst/>
          </a:prstGeom>
        </p:spPr>
      </p:pic>
    </p:spTree>
    <p:extLst>
      <p:ext uri="{BB962C8B-B14F-4D97-AF65-F5344CB8AC3E}">
        <p14:creationId xmlns:p14="http://schemas.microsoft.com/office/powerpoint/2010/main" val="386033709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الكتابة للديجيتال</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79391" y="424831"/>
            <a:ext cx="221766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الرابعة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grpSp>
        <p:nvGrpSpPr>
          <p:cNvPr id="19" name="Group 18">
            <a:extLst>
              <a:ext uri="{FF2B5EF4-FFF2-40B4-BE49-F238E27FC236}">
                <a16:creationId xmlns:a16="http://schemas.microsoft.com/office/drawing/2014/main" id="{C6B3E6BB-6EF0-7947-E6D9-C41C3578F4D7}"/>
              </a:ext>
            </a:extLst>
          </p:cNvPr>
          <p:cNvGrpSpPr/>
          <p:nvPr/>
        </p:nvGrpSpPr>
        <p:grpSpPr>
          <a:xfrm>
            <a:off x="5474356" y="1969630"/>
            <a:ext cx="6126253" cy="768000"/>
            <a:chOff x="3168700" y="1131591"/>
            <a:chExt cx="5427365" cy="576000"/>
          </a:xfrm>
        </p:grpSpPr>
        <p:sp>
          <p:nvSpPr>
            <p:cNvPr id="20" name="Round Same Side Corner Rectangle 3">
              <a:extLst>
                <a:ext uri="{FF2B5EF4-FFF2-40B4-BE49-F238E27FC236}">
                  <a16:creationId xmlns:a16="http://schemas.microsoft.com/office/drawing/2014/main" id="{A4E9C51E-18A3-4A93-0EE5-3127ED043CAC}"/>
                </a:ext>
              </a:extLst>
            </p:cNvPr>
            <p:cNvSpPr/>
            <p:nvPr/>
          </p:nvSpPr>
          <p:spPr>
            <a:xfrm rot="16200000">
              <a:off x="5612780" y="-1240513"/>
              <a:ext cx="432048" cy="5320208"/>
            </a:xfrm>
            <a:prstGeom prst="round2SameRect">
              <a:avLst>
                <a:gd name="adj1" fmla="val 50000"/>
                <a:gd name="adj2"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marL="0" marR="0" lvl="0" indent="0" algn="ctr" defTabSz="1219170" rtl="0" eaLnBrk="1" fontAlgn="auto" latinLnBrk="1" hangingPunct="1">
                <a:lnSpc>
                  <a:spcPct val="100000"/>
                </a:lnSpc>
                <a:spcBef>
                  <a:spcPts val="0"/>
                </a:spcBef>
                <a:spcAft>
                  <a:spcPts val="0"/>
                </a:spcAft>
                <a:buClrTx/>
                <a:buSzTx/>
                <a:buFontTx/>
                <a:buNone/>
                <a:tabLst/>
                <a:defRPr/>
              </a:pPr>
              <a:endParaRPr kumimoji="0" lang="ko-KR" altLang="en-US" sz="2400" b="0" i="0" u="none" strike="noStrike" kern="1200" cap="none" spc="0" normalizeH="0" baseline="0" noProof="0" dirty="0">
                <a:ln>
                  <a:noFill/>
                </a:ln>
                <a:solidFill>
                  <a:prstClr val="white"/>
                </a:solidFill>
                <a:effectLst/>
                <a:uLnTx/>
                <a:uFillTx/>
                <a:latin typeface="Arial"/>
                <a:ea typeface="Arial Unicode MS"/>
                <a:cs typeface="+mn-cs"/>
              </a:endParaRPr>
            </a:p>
          </p:txBody>
        </p:sp>
        <p:sp>
          <p:nvSpPr>
            <p:cNvPr id="21" name="AutoShape 92">
              <a:extLst>
                <a:ext uri="{FF2B5EF4-FFF2-40B4-BE49-F238E27FC236}">
                  <a16:creationId xmlns:a16="http://schemas.microsoft.com/office/drawing/2014/main" id="{774B6848-5015-8B6E-8F34-F5A2FA05F68A}"/>
                </a:ext>
              </a:extLst>
            </p:cNvPr>
            <p:cNvSpPr>
              <a:spLocks noChangeAspect="1" noChangeArrowheads="1"/>
            </p:cNvSpPr>
            <p:nvPr/>
          </p:nvSpPr>
          <p:spPr bwMode="auto">
            <a:xfrm rot="16200000" flipH="1">
              <a:off x="8020065" y="1131591"/>
              <a:ext cx="576000" cy="576000"/>
            </a:xfrm>
            <a:prstGeom prst="ellipse">
              <a:avLst/>
            </a:prstGeom>
            <a:solidFill>
              <a:schemeClr val="bg1"/>
            </a:solidFill>
            <a:ln w="50800">
              <a:solidFill>
                <a:schemeClr val="accent1"/>
              </a:solidFill>
              <a:headEnd/>
              <a:tailEnd/>
            </a:ln>
            <a:effectLst/>
            <a:scene3d>
              <a:camera prst="orthographicFront">
                <a:rot lat="0" lon="0" rev="0"/>
              </a:camera>
              <a:lightRig rig="contrasting" dir="t">
                <a:rot lat="0" lon="0" rev="1500000"/>
              </a:lightRig>
            </a:scene3d>
            <a:sp3d prstMaterial="metal">
              <a:bevelT w="0" h="0"/>
            </a:sp3d>
          </p:spPr>
          <p:style>
            <a:lnRef idx="1">
              <a:schemeClr val="accent1"/>
            </a:lnRef>
            <a:fillRef idx="3">
              <a:schemeClr val="accent1"/>
            </a:fillRef>
            <a:effectRef idx="2">
              <a:schemeClr val="accent1"/>
            </a:effectRef>
            <a:fontRef idx="minor">
              <a:schemeClr val="lt1"/>
            </a:fontRef>
          </p:style>
          <p:txBody>
            <a:bodyPr wrap="none"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marL="0" marR="0" lvl="0" indent="0" algn="ctr" defTabSz="1219170" rtl="0" eaLnBrk="1" fontAlgn="auto" latinLnBrk="1" hangingPunct="1">
                <a:lnSpc>
                  <a:spcPct val="100000"/>
                </a:lnSpc>
                <a:spcBef>
                  <a:spcPts val="0"/>
                </a:spcBef>
                <a:spcAft>
                  <a:spcPts val="0"/>
                </a:spcAft>
                <a:buClrTx/>
                <a:buSzTx/>
                <a:buFontTx/>
                <a:buNone/>
                <a:tabLst/>
                <a:defRPr/>
              </a:pPr>
              <a:endParaRPr kumimoji="0" lang="ko-KR" altLang="en-US" sz="3733" b="0" i="0" u="none" strike="noStrike" kern="1200" cap="none" spc="0" normalizeH="0" baseline="0" noProof="0" dirty="0">
                <a:ln>
                  <a:noFill/>
                </a:ln>
                <a:solidFill>
                  <a:prstClr val="white"/>
                </a:solidFill>
                <a:effectLst/>
                <a:uLnTx/>
                <a:uFillTx/>
                <a:latin typeface="Arial"/>
                <a:ea typeface="Arial Unicode MS"/>
                <a:cs typeface="+mn-cs"/>
              </a:endParaRPr>
            </a:p>
          </p:txBody>
        </p:sp>
        <p:sp>
          <p:nvSpPr>
            <p:cNvPr id="22" name="TextBox 21">
              <a:extLst>
                <a:ext uri="{FF2B5EF4-FFF2-40B4-BE49-F238E27FC236}">
                  <a16:creationId xmlns:a16="http://schemas.microsoft.com/office/drawing/2014/main" id="{F34F4D72-024E-1A4F-52FA-25F36DA388A3}"/>
                </a:ext>
              </a:extLst>
            </p:cNvPr>
            <p:cNvSpPr txBox="1"/>
            <p:nvPr/>
          </p:nvSpPr>
          <p:spPr>
            <a:xfrm>
              <a:off x="8023164" y="1234926"/>
              <a:ext cx="569802" cy="369332"/>
            </a:xfrm>
            <a:prstGeom prst="rect">
              <a:avLst/>
            </a:prstGeom>
            <a:noFill/>
          </p:spPr>
          <p:txBody>
            <a:bodyPr wrap="square" tIns="0" bIns="0" rtlCol="0" anchor="ctr">
              <a:spAutoFit/>
            </a:bodyPr>
            <a:lstStyle/>
            <a:p>
              <a:pPr marL="0" marR="0" lvl="0" indent="0" algn="ctr" defTabSz="1219170" rtl="0" eaLnBrk="1" fontAlgn="auto" latinLnBrk="1" hangingPunct="1">
                <a:lnSpc>
                  <a:spcPct val="100000"/>
                </a:lnSpc>
                <a:spcBef>
                  <a:spcPts val="0"/>
                </a:spcBef>
                <a:spcAft>
                  <a:spcPts val="0"/>
                </a:spcAft>
                <a:buClrTx/>
                <a:buSzTx/>
                <a:buFontTx/>
                <a:buNone/>
                <a:tabLst/>
                <a:defRPr/>
              </a:pPr>
              <a:r>
                <a:rPr kumimoji="0" lang="en-US" altLang="ko-KR" sz="3200" b="1" i="0" u="none" strike="noStrike" kern="1200" cap="none" spc="0" normalizeH="0" baseline="0" noProof="0" dirty="0">
                  <a:ln>
                    <a:noFill/>
                  </a:ln>
                  <a:solidFill>
                    <a:srgbClr val="0070C0"/>
                  </a:solidFill>
                  <a:effectLst/>
                  <a:uLnTx/>
                  <a:uFillTx/>
                  <a:latin typeface="Arial"/>
                  <a:ea typeface="Arial Unicode MS"/>
                  <a:cs typeface="Arial" pitchFamily="34" charset="0"/>
                </a:rPr>
                <a:t>1</a:t>
              </a:r>
            </a:p>
          </p:txBody>
        </p:sp>
      </p:grpSp>
      <p:grpSp>
        <p:nvGrpSpPr>
          <p:cNvPr id="23" name="Group 22">
            <a:extLst>
              <a:ext uri="{FF2B5EF4-FFF2-40B4-BE49-F238E27FC236}">
                <a16:creationId xmlns:a16="http://schemas.microsoft.com/office/drawing/2014/main" id="{20E279F8-BF84-FE70-1F0F-F2E1A0C6DBAE}"/>
              </a:ext>
            </a:extLst>
          </p:cNvPr>
          <p:cNvGrpSpPr/>
          <p:nvPr/>
        </p:nvGrpSpPr>
        <p:grpSpPr>
          <a:xfrm>
            <a:off x="5470223" y="4791622"/>
            <a:ext cx="6130385" cy="768000"/>
            <a:chOff x="3168700" y="1131591"/>
            <a:chExt cx="5427365" cy="576000"/>
          </a:xfrm>
        </p:grpSpPr>
        <p:sp>
          <p:nvSpPr>
            <p:cNvPr id="24" name="Round Same Side Corner Rectangle 28">
              <a:extLst>
                <a:ext uri="{FF2B5EF4-FFF2-40B4-BE49-F238E27FC236}">
                  <a16:creationId xmlns:a16="http://schemas.microsoft.com/office/drawing/2014/main" id="{FF987A49-0837-B598-C1D3-CA66D0FB9DA0}"/>
                </a:ext>
              </a:extLst>
            </p:cNvPr>
            <p:cNvSpPr/>
            <p:nvPr/>
          </p:nvSpPr>
          <p:spPr>
            <a:xfrm rot="16200000">
              <a:off x="5612780" y="-1240513"/>
              <a:ext cx="432048" cy="5320208"/>
            </a:xfrm>
            <a:prstGeom prst="round2SameRect">
              <a:avLst>
                <a:gd name="adj1" fmla="val 50000"/>
                <a:gd name="adj2"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marL="0" marR="0" lvl="0" indent="0" algn="ctr" defTabSz="1219170" rtl="0" eaLnBrk="1" fontAlgn="auto" latinLnBrk="1" hangingPunct="1">
                <a:lnSpc>
                  <a:spcPct val="100000"/>
                </a:lnSpc>
                <a:spcBef>
                  <a:spcPts val="0"/>
                </a:spcBef>
                <a:spcAft>
                  <a:spcPts val="0"/>
                </a:spcAft>
                <a:buClrTx/>
                <a:buSzTx/>
                <a:buFontTx/>
                <a:buNone/>
                <a:tabLst/>
                <a:defRPr/>
              </a:pPr>
              <a:endParaRPr kumimoji="0" lang="ko-KR" altLang="en-US" sz="2400" b="0" i="0" u="none" strike="noStrike" kern="1200" cap="none" spc="0" normalizeH="0" baseline="0" noProof="0" dirty="0">
                <a:ln>
                  <a:noFill/>
                </a:ln>
                <a:solidFill>
                  <a:prstClr val="white"/>
                </a:solidFill>
                <a:effectLst/>
                <a:uLnTx/>
                <a:uFillTx/>
                <a:latin typeface="Arial"/>
                <a:ea typeface="Arial Unicode MS"/>
                <a:cs typeface="+mn-cs"/>
              </a:endParaRPr>
            </a:p>
          </p:txBody>
        </p:sp>
        <p:sp>
          <p:nvSpPr>
            <p:cNvPr id="25" name="AutoShape 92">
              <a:extLst>
                <a:ext uri="{FF2B5EF4-FFF2-40B4-BE49-F238E27FC236}">
                  <a16:creationId xmlns:a16="http://schemas.microsoft.com/office/drawing/2014/main" id="{7425ED8D-0526-09F3-C89E-03C1941C76F2}"/>
                </a:ext>
              </a:extLst>
            </p:cNvPr>
            <p:cNvSpPr>
              <a:spLocks noChangeAspect="1" noChangeArrowheads="1"/>
            </p:cNvSpPr>
            <p:nvPr/>
          </p:nvSpPr>
          <p:spPr bwMode="auto">
            <a:xfrm rot="16200000" flipH="1">
              <a:off x="8020065" y="1131591"/>
              <a:ext cx="576000" cy="576000"/>
            </a:xfrm>
            <a:prstGeom prst="ellipse">
              <a:avLst/>
            </a:prstGeom>
            <a:solidFill>
              <a:schemeClr val="bg1"/>
            </a:solidFill>
            <a:ln w="50800">
              <a:solidFill>
                <a:schemeClr val="accent1"/>
              </a:solidFill>
              <a:headEnd/>
              <a:tailEnd/>
            </a:ln>
            <a:effectLst/>
            <a:scene3d>
              <a:camera prst="orthographicFront">
                <a:rot lat="0" lon="0" rev="0"/>
              </a:camera>
              <a:lightRig rig="contrasting" dir="t">
                <a:rot lat="0" lon="0" rev="1500000"/>
              </a:lightRig>
            </a:scene3d>
            <a:sp3d prstMaterial="metal">
              <a:bevelT w="0" h="0"/>
            </a:sp3d>
          </p:spPr>
          <p:style>
            <a:lnRef idx="1">
              <a:schemeClr val="accent1"/>
            </a:lnRef>
            <a:fillRef idx="3">
              <a:schemeClr val="accent1"/>
            </a:fillRef>
            <a:effectRef idx="2">
              <a:schemeClr val="accent1"/>
            </a:effectRef>
            <a:fontRef idx="minor">
              <a:schemeClr val="lt1"/>
            </a:fontRef>
          </p:style>
          <p:txBody>
            <a:bodyPr wrap="none"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marL="0" marR="0" lvl="0" indent="0" algn="ctr" defTabSz="1219170" rtl="0" eaLnBrk="1" fontAlgn="auto" latinLnBrk="1" hangingPunct="1">
                <a:lnSpc>
                  <a:spcPct val="100000"/>
                </a:lnSpc>
                <a:spcBef>
                  <a:spcPts val="0"/>
                </a:spcBef>
                <a:spcAft>
                  <a:spcPts val="0"/>
                </a:spcAft>
                <a:buClrTx/>
                <a:buSzTx/>
                <a:buFontTx/>
                <a:buNone/>
                <a:tabLst/>
                <a:defRPr/>
              </a:pPr>
              <a:endParaRPr kumimoji="0" lang="ko-KR" altLang="en-US" sz="3733" b="0" i="0" u="none" strike="noStrike" kern="1200" cap="none" spc="0" normalizeH="0" baseline="0" noProof="0" dirty="0">
                <a:ln>
                  <a:noFill/>
                </a:ln>
                <a:solidFill>
                  <a:prstClr val="white"/>
                </a:solidFill>
                <a:effectLst/>
                <a:uLnTx/>
                <a:uFillTx/>
                <a:latin typeface="Arial"/>
                <a:ea typeface="Arial Unicode MS"/>
                <a:cs typeface="+mn-cs"/>
              </a:endParaRPr>
            </a:p>
          </p:txBody>
        </p:sp>
        <p:sp>
          <p:nvSpPr>
            <p:cNvPr id="26" name="TextBox 25">
              <a:extLst>
                <a:ext uri="{FF2B5EF4-FFF2-40B4-BE49-F238E27FC236}">
                  <a16:creationId xmlns:a16="http://schemas.microsoft.com/office/drawing/2014/main" id="{0065C520-4710-9E17-0235-3ADBE33386E5}"/>
                </a:ext>
              </a:extLst>
            </p:cNvPr>
            <p:cNvSpPr txBox="1"/>
            <p:nvPr/>
          </p:nvSpPr>
          <p:spPr>
            <a:xfrm>
              <a:off x="8023164" y="1234927"/>
              <a:ext cx="569802" cy="369332"/>
            </a:xfrm>
            <a:prstGeom prst="rect">
              <a:avLst/>
            </a:prstGeom>
            <a:noFill/>
          </p:spPr>
          <p:txBody>
            <a:bodyPr wrap="square" tIns="0" bIns="0" rtlCol="0" anchor="ctr">
              <a:spAutoFit/>
            </a:bodyPr>
            <a:lstStyle/>
            <a:p>
              <a:pPr marL="0" marR="0" lvl="0" indent="0" algn="ctr" defTabSz="1219170" rtl="0" eaLnBrk="1" fontAlgn="auto" latinLnBrk="1" hangingPunct="1">
                <a:lnSpc>
                  <a:spcPct val="100000"/>
                </a:lnSpc>
                <a:spcBef>
                  <a:spcPts val="0"/>
                </a:spcBef>
                <a:spcAft>
                  <a:spcPts val="0"/>
                </a:spcAft>
                <a:buClrTx/>
                <a:buSzTx/>
                <a:buFontTx/>
                <a:buNone/>
                <a:tabLst/>
                <a:defRPr/>
              </a:pPr>
              <a:r>
                <a:rPr kumimoji="0" lang="en-US" altLang="ko-KR" sz="3200" b="1" i="0" u="none" strike="noStrike" kern="1200" cap="none" spc="0" normalizeH="0" baseline="0" noProof="0" dirty="0">
                  <a:ln>
                    <a:noFill/>
                  </a:ln>
                  <a:solidFill>
                    <a:srgbClr val="0070C0"/>
                  </a:solidFill>
                  <a:effectLst/>
                  <a:uLnTx/>
                  <a:uFillTx/>
                  <a:latin typeface="Arial"/>
                  <a:ea typeface="Arial Unicode MS"/>
                  <a:cs typeface="Arial" pitchFamily="34" charset="0"/>
                </a:rPr>
                <a:t>3</a:t>
              </a:r>
            </a:p>
          </p:txBody>
        </p:sp>
      </p:grpSp>
      <p:grpSp>
        <p:nvGrpSpPr>
          <p:cNvPr id="27" name="Group 26">
            <a:extLst>
              <a:ext uri="{FF2B5EF4-FFF2-40B4-BE49-F238E27FC236}">
                <a16:creationId xmlns:a16="http://schemas.microsoft.com/office/drawing/2014/main" id="{2FD17ACE-AA47-B332-5673-98CEEB482829}"/>
              </a:ext>
            </a:extLst>
          </p:cNvPr>
          <p:cNvGrpSpPr/>
          <p:nvPr/>
        </p:nvGrpSpPr>
        <p:grpSpPr>
          <a:xfrm>
            <a:off x="5470223" y="3398530"/>
            <a:ext cx="6130385" cy="768000"/>
            <a:chOff x="3168700" y="1131591"/>
            <a:chExt cx="5427365" cy="576000"/>
          </a:xfrm>
        </p:grpSpPr>
        <p:sp>
          <p:nvSpPr>
            <p:cNvPr id="28" name="Round Same Side Corner Rectangle 28">
              <a:extLst>
                <a:ext uri="{FF2B5EF4-FFF2-40B4-BE49-F238E27FC236}">
                  <a16:creationId xmlns:a16="http://schemas.microsoft.com/office/drawing/2014/main" id="{2DD39775-CA4B-745C-55D1-DC08AA3EDE5E}"/>
                </a:ext>
              </a:extLst>
            </p:cNvPr>
            <p:cNvSpPr/>
            <p:nvPr/>
          </p:nvSpPr>
          <p:spPr>
            <a:xfrm rot="16200000">
              <a:off x="5612780" y="-1240513"/>
              <a:ext cx="432048" cy="5320208"/>
            </a:xfrm>
            <a:prstGeom prst="round2SameRect">
              <a:avLst>
                <a:gd name="adj1" fmla="val 50000"/>
                <a:gd name="adj2"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marL="0" marR="0" lvl="0" indent="0" algn="ctr" defTabSz="1219170" rtl="0" eaLnBrk="1" fontAlgn="auto" latinLnBrk="1" hangingPunct="1">
                <a:lnSpc>
                  <a:spcPct val="100000"/>
                </a:lnSpc>
                <a:spcBef>
                  <a:spcPts val="0"/>
                </a:spcBef>
                <a:spcAft>
                  <a:spcPts val="0"/>
                </a:spcAft>
                <a:buClrTx/>
                <a:buSzTx/>
                <a:buFontTx/>
                <a:buNone/>
                <a:tabLst/>
                <a:defRPr/>
              </a:pPr>
              <a:endParaRPr kumimoji="0" lang="ko-KR" altLang="en-US" sz="2400" b="0" i="0" u="none" strike="noStrike" kern="1200" cap="none" spc="0" normalizeH="0" baseline="0" noProof="0" dirty="0">
                <a:ln>
                  <a:noFill/>
                </a:ln>
                <a:solidFill>
                  <a:prstClr val="white"/>
                </a:solidFill>
                <a:effectLst/>
                <a:uLnTx/>
                <a:uFillTx/>
                <a:latin typeface="Arial"/>
                <a:ea typeface="Arial Unicode MS"/>
                <a:cs typeface="+mn-cs"/>
              </a:endParaRPr>
            </a:p>
          </p:txBody>
        </p:sp>
        <p:sp>
          <p:nvSpPr>
            <p:cNvPr id="29" name="AutoShape 92">
              <a:extLst>
                <a:ext uri="{FF2B5EF4-FFF2-40B4-BE49-F238E27FC236}">
                  <a16:creationId xmlns:a16="http://schemas.microsoft.com/office/drawing/2014/main" id="{F8448F17-B770-6E89-86B0-8F4E55540158}"/>
                </a:ext>
              </a:extLst>
            </p:cNvPr>
            <p:cNvSpPr>
              <a:spLocks noChangeAspect="1" noChangeArrowheads="1"/>
            </p:cNvSpPr>
            <p:nvPr/>
          </p:nvSpPr>
          <p:spPr bwMode="auto">
            <a:xfrm rot="16200000" flipH="1">
              <a:off x="8020065" y="1131591"/>
              <a:ext cx="576000" cy="576000"/>
            </a:xfrm>
            <a:prstGeom prst="ellipse">
              <a:avLst/>
            </a:prstGeom>
            <a:solidFill>
              <a:schemeClr val="bg1"/>
            </a:solidFill>
            <a:ln w="50800">
              <a:solidFill>
                <a:schemeClr val="accent1"/>
              </a:solidFill>
              <a:headEnd/>
              <a:tailEnd/>
            </a:ln>
            <a:effectLst/>
            <a:scene3d>
              <a:camera prst="orthographicFront">
                <a:rot lat="0" lon="0" rev="0"/>
              </a:camera>
              <a:lightRig rig="contrasting" dir="t">
                <a:rot lat="0" lon="0" rev="1500000"/>
              </a:lightRig>
            </a:scene3d>
            <a:sp3d prstMaterial="metal">
              <a:bevelT w="0" h="0"/>
            </a:sp3d>
          </p:spPr>
          <p:style>
            <a:lnRef idx="1">
              <a:schemeClr val="accent1"/>
            </a:lnRef>
            <a:fillRef idx="3">
              <a:schemeClr val="accent1"/>
            </a:fillRef>
            <a:effectRef idx="2">
              <a:schemeClr val="accent1"/>
            </a:effectRef>
            <a:fontRef idx="minor">
              <a:schemeClr val="lt1"/>
            </a:fontRef>
          </p:style>
          <p:txBody>
            <a:bodyPr wrap="none"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marL="0" marR="0" lvl="0" indent="0" algn="ctr" defTabSz="1219170" rtl="0" eaLnBrk="1" fontAlgn="auto" latinLnBrk="1" hangingPunct="1">
                <a:lnSpc>
                  <a:spcPct val="100000"/>
                </a:lnSpc>
                <a:spcBef>
                  <a:spcPts val="0"/>
                </a:spcBef>
                <a:spcAft>
                  <a:spcPts val="0"/>
                </a:spcAft>
                <a:buClrTx/>
                <a:buSzTx/>
                <a:buFontTx/>
                <a:buNone/>
                <a:tabLst/>
                <a:defRPr/>
              </a:pPr>
              <a:endParaRPr kumimoji="0" lang="ko-KR" altLang="en-US" sz="3733" b="0" i="0" u="none" strike="noStrike" kern="1200" cap="none" spc="0" normalizeH="0" baseline="0" noProof="0" dirty="0">
                <a:ln>
                  <a:noFill/>
                </a:ln>
                <a:solidFill>
                  <a:prstClr val="white"/>
                </a:solidFill>
                <a:effectLst/>
                <a:uLnTx/>
                <a:uFillTx/>
                <a:latin typeface="Arial"/>
                <a:ea typeface="Arial Unicode MS"/>
                <a:cs typeface="+mn-cs"/>
              </a:endParaRPr>
            </a:p>
          </p:txBody>
        </p:sp>
        <p:sp>
          <p:nvSpPr>
            <p:cNvPr id="30" name="TextBox 29">
              <a:extLst>
                <a:ext uri="{FF2B5EF4-FFF2-40B4-BE49-F238E27FC236}">
                  <a16:creationId xmlns:a16="http://schemas.microsoft.com/office/drawing/2014/main" id="{DC20CF13-9719-C228-02F2-76E9D9E90A1C}"/>
                </a:ext>
              </a:extLst>
            </p:cNvPr>
            <p:cNvSpPr txBox="1"/>
            <p:nvPr/>
          </p:nvSpPr>
          <p:spPr>
            <a:xfrm>
              <a:off x="8023164" y="1234926"/>
              <a:ext cx="569802" cy="369332"/>
            </a:xfrm>
            <a:prstGeom prst="rect">
              <a:avLst/>
            </a:prstGeom>
            <a:noFill/>
          </p:spPr>
          <p:txBody>
            <a:bodyPr wrap="square" tIns="0" bIns="0" rtlCol="0" anchor="ctr">
              <a:spAutoFit/>
            </a:bodyPr>
            <a:lstStyle/>
            <a:p>
              <a:pPr marL="0" marR="0" lvl="0" indent="0" algn="ctr" defTabSz="1219170" rtl="0" eaLnBrk="1" fontAlgn="auto" latinLnBrk="1" hangingPunct="1">
                <a:lnSpc>
                  <a:spcPct val="100000"/>
                </a:lnSpc>
                <a:spcBef>
                  <a:spcPts val="0"/>
                </a:spcBef>
                <a:spcAft>
                  <a:spcPts val="0"/>
                </a:spcAft>
                <a:buClrTx/>
                <a:buSzTx/>
                <a:buFontTx/>
                <a:buNone/>
                <a:tabLst/>
                <a:defRPr/>
              </a:pPr>
              <a:r>
                <a:rPr kumimoji="0" lang="en-US" altLang="ko-KR" sz="3200" b="1" i="0" u="none" strike="noStrike" kern="1200" cap="none" spc="0" normalizeH="0" baseline="0" noProof="0" dirty="0">
                  <a:ln>
                    <a:noFill/>
                  </a:ln>
                  <a:solidFill>
                    <a:srgbClr val="0070C0"/>
                  </a:solidFill>
                  <a:effectLst/>
                  <a:uLnTx/>
                  <a:uFillTx/>
                  <a:latin typeface="Arial"/>
                  <a:ea typeface="Arial Unicode MS"/>
                  <a:cs typeface="Arial" pitchFamily="34" charset="0"/>
                </a:rPr>
                <a:t>2</a:t>
              </a:r>
            </a:p>
          </p:txBody>
        </p:sp>
      </p:grpSp>
      <p:sp>
        <p:nvSpPr>
          <p:cNvPr id="36" name="TextBox 35">
            <a:extLst>
              <a:ext uri="{FF2B5EF4-FFF2-40B4-BE49-F238E27FC236}">
                <a16:creationId xmlns:a16="http://schemas.microsoft.com/office/drawing/2014/main" id="{1D457F60-4455-BA39-F926-C4F8F5944A1C}"/>
              </a:ext>
            </a:extLst>
          </p:cNvPr>
          <p:cNvSpPr txBox="1"/>
          <p:nvPr/>
        </p:nvSpPr>
        <p:spPr>
          <a:xfrm>
            <a:off x="4462515" y="2119604"/>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Simplified Arabic" panose="02020603050405020304" pitchFamily="18" charset="-78"/>
                <a:ea typeface="Times New Roman" panose="02020603050405020304" pitchFamily="18" charset="0"/>
                <a:cs typeface="Simplified Arabic" panose="02020603050405020304" pitchFamily="18" charset="-78"/>
              </a:rPr>
              <a:t>قواعد الكتابة للديجيتال</a:t>
            </a:r>
            <a:endParaRPr kumimoji="0" lang="en-US" sz="2800" b="0" i="0" u="none" strike="noStrike" kern="1200" cap="none" spc="0" normalizeH="0" baseline="0" noProof="0" dirty="0">
              <a:ln>
                <a:noFill/>
              </a:ln>
              <a:solidFill>
                <a:prstClr val="white"/>
              </a:solidFill>
              <a:effectLst/>
              <a:uLnTx/>
              <a:uFillTx/>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44" name="TextBox 43">
            <a:extLst>
              <a:ext uri="{FF2B5EF4-FFF2-40B4-BE49-F238E27FC236}">
                <a16:creationId xmlns:a16="http://schemas.microsoft.com/office/drawing/2014/main" id="{067806FC-96F5-F108-A104-3E4B7729C179}"/>
              </a:ext>
            </a:extLst>
          </p:cNvPr>
          <p:cNvSpPr txBox="1"/>
          <p:nvPr/>
        </p:nvSpPr>
        <p:spPr>
          <a:xfrm>
            <a:off x="4563749" y="4966674"/>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الكلمات المفتاحية (سيو – </a:t>
            </a:r>
            <a:r>
              <a:rPr lang="en-US"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SEO</a:t>
            </a: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a:t>
            </a:r>
            <a:endParaRPr lang="en-US"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endParaRPr>
          </a:p>
        </p:txBody>
      </p:sp>
      <p:sp>
        <p:nvSpPr>
          <p:cNvPr id="46" name="TextBox 45">
            <a:extLst>
              <a:ext uri="{FF2B5EF4-FFF2-40B4-BE49-F238E27FC236}">
                <a16:creationId xmlns:a16="http://schemas.microsoft.com/office/drawing/2014/main" id="{C4336FFE-B12A-26F0-18E4-15ECF86D881B}"/>
              </a:ext>
            </a:extLst>
          </p:cNvPr>
          <p:cNvSpPr txBox="1"/>
          <p:nvPr/>
        </p:nvSpPr>
        <p:spPr>
          <a:xfrm>
            <a:off x="4560249" y="3533328"/>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ا</a:t>
            </a:r>
            <a:r>
              <a:rPr kumimoji="0" lang="ar-EG" sz="2800" b="1" i="0" u="none" strike="noStrike" kern="1200" cap="none" spc="0" normalizeH="0" baseline="0" noProof="0" dirty="0">
                <a:ln>
                  <a:noFill/>
                </a:ln>
                <a:solidFill>
                  <a:prstClr val="white"/>
                </a:solidFill>
                <a:effectLst/>
                <a:uLnTx/>
                <a:uFillTx/>
                <a:latin typeface="Simplified Arabic" panose="02020603050405020304" pitchFamily="18" charset="-78"/>
                <a:ea typeface="Times New Roman" panose="02020603050405020304" pitchFamily="18" charset="0"/>
                <a:cs typeface="Simplified Arabic" panose="02020603050405020304" pitchFamily="18" charset="-78"/>
              </a:rPr>
              <a:t>لكتابة للوسائط المتعددة</a:t>
            </a:r>
            <a:endParaRPr kumimoji="0" lang="en-US" sz="2800" b="0" i="0" u="none" strike="noStrike" kern="1200" cap="none" spc="0" normalizeH="0" baseline="0" noProof="0" dirty="0">
              <a:ln>
                <a:noFill/>
              </a:ln>
              <a:solidFill>
                <a:prstClr val="white"/>
              </a:solidFill>
              <a:effectLst/>
              <a:uLnTx/>
              <a:uFillTx/>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10" name="Picture 9">
            <a:extLst>
              <a:ext uri="{FF2B5EF4-FFF2-40B4-BE49-F238E27FC236}">
                <a16:creationId xmlns:a16="http://schemas.microsoft.com/office/drawing/2014/main" id="{5AC9E7EF-C620-7FBF-9682-9811ED6082D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33698" y="2311816"/>
            <a:ext cx="2647899" cy="2647899"/>
          </a:xfrm>
          <a:prstGeom prst="rect">
            <a:avLst/>
          </a:prstGeom>
        </p:spPr>
      </p:pic>
      <p:pic>
        <p:nvPicPr>
          <p:cNvPr id="9" name="Picture 8">
            <a:extLst>
              <a:ext uri="{FF2B5EF4-FFF2-40B4-BE49-F238E27FC236}">
                <a16:creationId xmlns:a16="http://schemas.microsoft.com/office/drawing/2014/main" id="{8005D70A-F42F-6C9C-2AAC-417844B53C58}"/>
              </a:ext>
            </a:extLst>
          </p:cNvPr>
          <p:cNvPicPr>
            <a:picLocks noChangeAspect="1"/>
          </p:cNvPicPr>
          <p:nvPr/>
        </p:nvPicPr>
        <p:blipFill>
          <a:blip r:embed="rId6"/>
          <a:stretch>
            <a:fillRect/>
          </a:stretch>
        </p:blipFill>
        <p:spPr>
          <a:xfrm>
            <a:off x="336285" y="5282670"/>
            <a:ext cx="1575330" cy="1575330"/>
          </a:xfrm>
          <a:prstGeom prst="rect">
            <a:avLst/>
          </a:prstGeom>
        </p:spPr>
      </p:pic>
    </p:spTree>
    <p:extLst>
      <p:ext uri="{BB962C8B-B14F-4D97-AF65-F5344CB8AC3E}">
        <p14:creationId xmlns:p14="http://schemas.microsoft.com/office/powerpoint/2010/main" val="45885761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قواعد الكتابة للديجيتال</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79391" y="424831"/>
            <a:ext cx="221766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الرابعة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pic>
        <p:nvPicPr>
          <p:cNvPr id="12" name="Picture 11">
            <a:extLst>
              <a:ext uri="{FF2B5EF4-FFF2-40B4-BE49-F238E27FC236}">
                <a16:creationId xmlns:a16="http://schemas.microsoft.com/office/drawing/2014/main" id="{AC320FDD-068D-E895-A067-FB6FB8C4CF9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953180" y="1562251"/>
            <a:ext cx="3981145" cy="3981145"/>
          </a:xfrm>
          <a:prstGeom prst="rect">
            <a:avLst/>
          </a:prstGeom>
        </p:spPr>
      </p:pic>
      <p:pic>
        <p:nvPicPr>
          <p:cNvPr id="9" name="Picture 8">
            <a:extLst>
              <a:ext uri="{FF2B5EF4-FFF2-40B4-BE49-F238E27FC236}">
                <a16:creationId xmlns:a16="http://schemas.microsoft.com/office/drawing/2014/main" id="{2D3B3CDD-03CE-9F84-5090-AEC6CA51B70A}"/>
              </a:ext>
            </a:extLst>
          </p:cNvPr>
          <p:cNvPicPr>
            <a:picLocks noChangeAspect="1"/>
          </p:cNvPicPr>
          <p:nvPr/>
        </p:nvPicPr>
        <p:blipFill>
          <a:blip r:embed="rId6"/>
          <a:stretch>
            <a:fillRect/>
          </a:stretch>
        </p:blipFill>
        <p:spPr>
          <a:xfrm>
            <a:off x="336285" y="5282670"/>
            <a:ext cx="1575330" cy="1575330"/>
          </a:xfrm>
          <a:prstGeom prst="rect">
            <a:avLst/>
          </a:prstGeom>
        </p:spPr>
      </p:pic>
    </p:spTree>
    <p:extLst>
      <p:ext uri="{BB962C8B-B14F-4D97-AF65-F5344CB8AC3E}">
        <p14:creationId xmlns:p14="http://schemas.microsoft.com/office/powerpoint/2010/main" val="29937505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8218366" cy="1610200"/>
          </a:xfrm>
          <a:prstGeom prst="rect">
            <a:avLst/>
          </a:prstGeom>
        </p:spPr>
      </p:pic>
      <p:sp>
        <p:nvSpPr>
          <p:cNvPr id="7" name="TextBox 6"/>
          <p:cNvSpPr txBox="1"/>
          <p:nvPr/>
        </p:nvSpPr>
        <p:spPr>
          <a:xfrm>
            <a:off x="2696816" y="544228"/>
            <a:ext cx="4777410"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قواعد الكتابة للديجيتال</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19651683">
            <a:off x="-79391" y="424831"/>
            <a:ext cx="221766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الرابعة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9" name="TextBox 8">
            <a:extLst>
              <a:ext uri="{FF2B5EF4-FFF2-40B4-BE49-F238E27FC236}">
                <a16:creationId xmlns:a16="http://schemas.microsoft.com/office/drawing/2014/main" id="{54C055BD-742A-242A-7D6B-727EBD0F2D09}"/>
              </a:ext>
            </a:extLst>
          </p:cNvPr>
          <p:cNvSpPr txBox="1"/>
          <p:nvPr/>
        </p:nvSpPr>
        <p:spPr>
          <a:xfrm>
            <a:off x="4021629" y="1933059"/>
            <a:ext cx="73557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الكتابة للديجيتال</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14" name="TextBox 13">
            <a:extLst>
              <a:ext uri="{FF2B5EF4-FFF2-40B4-BE49-F238E27FC236}">
                <a16:creationId xmlns:a16="http://schemas.microsoft.com/office/drawing/2014/main" id="{34787522-874D-4435-99FA-891BDE445C43}"/>
              </a:ext>
            </a:extLst>
          </p:cNvPr>
          <p:cNvSpPr txBox="1"/>
          <p:nvPr/>
        </p:nvSpPr>
        <p:spPr>
          <a:xfrm>
            <a:off x="3710610" y="1629767"/>
            <a:ext cx="7912386" cy="4524315"/>
          </a:xfrm>
          <a:prstGeom prst="rect">
            <a:avLst/>
          </a:prstGeom>
          <a:noFill/>
        </p:spPr>
        <p:txBody>
          <a:bodyPr wrap="square">
            <a:spAutoFit/>
          </a:bodyPr>
          <a:lstStyle/>
          <a:p>
            <a:pPr marR="0" lvl="0" algn="just" defTabSz="457200" rtl="1" eaLnBrk="1" fontAlgn="auto" latinLnBrk="0" hangingPunct="1">
              <a:lnSpc>
                <a:spcPct val="100000"/>
              </a:lnSpc>
              <a:spcBef>
                <a:spcPts val="0"/>
              </a:spcBef>
              <a:spcAft>
                <a:spcPts val="0"/>
              </a:spcAft>
              <a:buClrTx/>
              <a:buSzTx/>
              <a:tabLst/>
              <a:defRPr/>
            </a:pPr>
            <a:r>
              <a:rPr kumimoji="0" lang="ar-EG" sz="3200" b="1" i="0" u="none" strike="noStrike" kern="1200" cap="none" spc="0" normalizeH="0" baseline="0" noProof="0" dirty="0">
                <a:ln>
                  <a:noFill/>
                </a:ln>
                <a:solidFill>
                  <a:srgbClr val="24A9E1"/>
                </a:solidFill>
                <a:effectLst/>
                <a:uLnTx/>
                <a:uFillTx/>
                <a:latin typeface="DIN Next LT Arabic" panose="020B0503020203050203" pitchFamily="34" charset="-78"/>
                <a:ea typeface="DotumChe" panose="020B0609000101010101" pitchFamily="49" charset="-127"/>
                <a:cs typeface="DIN Next LT Arabic" panose="020B0503020203050203" pitchFamily="34" charset="-78"/>
              </a:rPr>
              <a:t>اعرف قراءك</a:t>
            </a:r>
            <a:endParaRPr lang="ar-EG" sz="3200" b="1" dirty="0">
              <a:solidFill>
                <a:srgbClr val="24A9E1"/>
              </a:solidFill>
              <a:latin typeface="DIN Next LT Arabic" panose="020B0503020203050203" pitchFamily="34" charset="-78"/>
              <a:ea typeface="DotumChe" panose="020B0609000101010101" pitchFamily="49" charset="-127"/>
              <a:cs typeface="DIN Next LT Arabic" panose="020B0503020203050203" pitchFamily="34" charset="-78"/>
            </a:endParaRPr>
          </a:p>
          <a:p>
            <a:pPr marL="457200" indent="-457200" algn="just" defTabSz="457200" rtl="1">
              <a:lnSpc>
                <a:spcPct val="200000"/>
              </a:lnSpc>
              <a:buFont typeface="Arial" panose="020B0604020202020204" pitchFamily="34" charset="0"/>
              <a:buChar char="•"/>
            </a:pPr>
            <a:r>
              <a:rPr lang="ar-EG" sz="3200" dirty="0">
                <a:solidFill>
                  <a:schemeClr val="bg2">
                    <a:lumMod val="25000"/>
                  </a:schemeClr>
                </a:solidFill>
                <a:latin typeface="Simplified Arabic" panose="02020603050405020304" pitchFamily="18" charset="-78"/>
                <a:ea typeface="DotumChe" panose="020B0609000101010101" pitchFamily="49" charset="-127"/>
                <a:cs typeface="Simplified Arabic" panose="02020603050405020304" pitchFamily="18" charset="-78"/>
              </a:rPr>
              <a:t>أي كتابة ناجحة يجب أن تعرف لمن ستكتب (الاحتياجات – الثقافة – الاهتمامات – المستوى الاجتماعي – السن - إلخ).</a:t>
            </a:r>
          </a:p>
          <a:p>
            <a:pPr marL="457200" marR="0" lvl="0" indent="-457200" algn="just" defTabSz="457200" rtl="1" eaLnBrk="1" fontAlgn="auto" latinLnBrk="0" hangingPunct="1">
              <a:lnSpc>
                <a:spcPct val="100000"/>
              </a:lnSpc>
              <a:spcBef>
                <a:spcPts val="0"/>
              </a:spcBef>
              <a:spcAft>
                <a:spcPts val="0"/>
              </a:spcAft>
              <a:buClrTx/>
              <a:buSzTx/>
              <a:buFont typeface="Wingdings" panose="05000000000000000000" pitchFamily="2" charset="2"/>
              <a:buChar char="ü"/>
              <a:tabLst/>
              <a:defRPr/>
            </a:pPr>
            <a:endParaRPr kumimoji="0" lang="ar-EG" sz="3200" b="1" i="0" u="none" strike="noStrike" kern="1200" cap="none" spc="0" normalizeH="0" baseline="0" noProof="0" dirty="0">
              <a:ln>
                <a:noFill/>
              </a:ln>
              <a:solidFill>
                <a:srgbClr val="26858C"/>
              </a:solidFill>
              <a:effectLst/>
              <a:uLnTx/>
              <a:uFillTx/>
              <a:latin typeface="DIN Next LT Arabic" panose="020B0503020203050203" pitchFamily="34" charset="-78"/>
              <a:ea typeface="DotumChe" panose="020B0609000101010101" pitchFamily="49" charset="-127"/>
              <a:cs typeface="DIN Next LT Arabic" panose="020B0503020203050203" pitchFamily="34" charset="-78"/>
            </a:endParaRPr>
          </a:p>
          <a:p>
            <a:pPr marR="0" lvl="0" algn="just" defTabSz="457200" rtl="1" eaLnBrk="1" fontAlgn="auto" latinLnBrk="0" hangingPunct="1">
              <a:lnSpc>
                <a:spcPct val="100000"/>
              </a:lnSpc>
              <a:spcBef>
                <a:spcPts val="0"/>
              </a:spcBef>
              <a:spcAft>
                <a:spcPts val="0"/>
              </a:spcAft>
              <a:buClrTx/>
              <a:buSzTx/>
              <a:tabLst/>
              <a:defRPr/>
            </a:pPr>
            <a:endParaRPr kumimoji="0" lang="ar-EG" sz="3200" b="1" i="0" u="none" strike="noStrike" kern="1200" cap="none" spc="0" normalizeH="0" baseline="0" noProof="0" dirty="0">
              <a:ln>
                <a:noFill/>
              </a:ln>
              <a:solidFill>
                <a:srgbClr val="26858C"/>
              </a:solidFill>
              <a:effectLst/>
              <a:uLnTx/>
              <a:uFillTx/>
              <a:latin typeface="DIN Next LT Arabic" panose="020B0503020203050203" pitchFamily="34" charset="-78"/>
              <a:ea typeface="DotumChe" panose="020B0609000101010101" pitchFamily="49" charset="-127"/>
              <a:cs typeface="DIN Next LT Arabic" panose="020B0503020203050203" pitchFamily="34" charset="-78"/>
            </a:endParaRPr>
          </a:p>
        </p:txBody>
      </p:sp>
      <p:pic>
        <p:nvPicPr>
          <p:cNvPr id="17" name="Picture 16">
            <a:extLst>
              <a:ext uri="{FF2B5EF4-FFF2-40B4-BE49-F238E27FC236}">
                <a16:creationId xmlns:a16="http://schemas.microsoft.com/office/drawing/2014/main" id="{9BEA7F19-4F56-69EA-6BC6-45A4BD8A8DEC}"/>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84858" y="3183734"/>
            <a:ext cx="3911936" cy="2709534"/>
          </a:xfrm>
          <a:prstGeom prst="rect">
            <a:avLst/>
          </a:prstGeom>
        </p:spPr>
      </p:pic>
      <p:pic>
        <p:nvPicPr>
          <p:cNvPr id="10" name="Picture 9">
            <a:extLst>
              <a:ext uri="{FF2B5EF4-FFF2-40B4-BE49-F238E27FC236}">
                <a16:creationId xmlns:a16="http://schemas.microsoft.com/office/drawing/2014/main" id="{C785BBE5-2AE7-FA49-5101-F45CB1803A33}"/>
              </a:ext>
            </a:extLst>
          </p:cNvPr>
          <p:cNvPicPr>
            <a:picLocks noChangeAspect="1"/>
          </p:cNvPicPr>
          <p:nvPr/>
        </p:nvPicPr>
        <p:blipFill>
          <a:blip r:embed="rId6"/>
          <a:stretch>
            <a:fillRect/>
          </a:stretch>
        </p:blipFill>
        <p:spPr>
          <a:xfrm>
            <a:off x="336285" y="5282670"/>
            <a:ext cx="1575330" cy="1575330"/>
          </a:xfrm>
          <a:prstGeom prst="rect">
            <a:avLst/>
          </a:prstGeom>
        </p:spPr>
      </p:pic>
    </p:spTree>
    <p:extLst>
      <p:ext uri="{BB962C8B-B14F-4D97-AF65-F5344CB8AC3E}">
        <p14:creationId xmlns:p14="http://schemas.microsoft.com/office/powerpoint/2010/main" val="58739602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8218366" cy="1610200"/>
          </a:xfrm>
          <a:prstGeom prst="rect">
            <a:avLst/>
          </a:prstGeom>
        </p:spPr>
      </p:pic>
      <p:sp>
        <p:nvSpPr>
          <p:cNvPr id="7" name="TextBox 6"/>
          <p:cNvSpPr txBox="1"/>
          <p:nvPr/>
        </p:nvSpPr>
        <p:spPr>
          <a:xfrm>
            <a:off x="2696816" y="544228"/>
            <a:ext cx="4777410"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قواعد الكتابة للديجيتال</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19961005">
            <a:off x="-79391" y="424831"/>
            <a:ext cx="221766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الرابعة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9" name="TextBox 8">
            <a:extLst>
              <a:ext uri="{FF2B5EF4-FFF2-40B4-BE49-F238E27FC236}">
                <a16:creationId xmlns:a16="http://schemas.microsoft.com/office/drawing/2014/main" id="{54C055BD-742A-242A-7D6B-727EBD0F2D09}"/>
              </a:ext>
            </a:extLst>
          </p:cNvPr>
          <p:cNvSpPr txBox="1"/>
          <p:nvPr/>
        </p:nvSpPr>
        <p:spPr>
          <a:xfrm>
            <a:off x="4021629" y="1933059"/>
            <a:ext cx="73557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الكتابة للديجيتال</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14" name="TextBox 13">
            <a:extLst>
              <a:ext uri="{FF2B5EF4-FFF2-40B4-BE49-F238E27FC236}">
                <a16:creationId xmlns:a16="http://schemas.microsoft.com/office/drawing/2014/main" id="{34787522-874D-4435-99FA-891BDE445C43}"/>
              </a:ext>
            </a:extLst>
          </p:cNvPr>
          <p:cNvSpPr txBox="1"/>
          <p:nvPr/>
        </p:nvSpPr>
        <p:spPr>
          <a:xfrm>
            <a:off x="2954948" y="1595534"/>
            <a:ext cx="8873907" cy="4031873"/>
          </a:xfrm>
          <a:prstGeom prst="rect">
            <a:avLst/>
          </a:prstGeom>
          <a:noFill/>
        </p:spPr>
        <p:txBody>
          <a:bodyPr wrap="square">
            <a:spAutoFit/>
          </a:bodyPr>
          <a:lstStyle/>
          <a:p>
            <a:pPr marR="0" lvl="0" algn="just" defTabSz="457200" rtl="1" eaLnBrk="1" fontAlgn="auto" latinLnBrk="0" hangingPunct="1">
              <a:lnSpc>
                <a:spcPct val="100000"/>
              </a:lnSpc>
              <a:spcBef>
                <a:spcPts val="0"/>
              </a:spcBef>
              <a:spcAft>
                <a:spcPts val="0"/>
              </a:spcAft>
              <a:buClrTx/>
              <a:buSzTx/>
              <a:tabLst/>
              <a:defRPr/>
            </a:pPr>
            <a:r>
              <a:rPr kumimoji="0" lang="ar-EG" sz="3200" b="1" i="0" u="none" strike="noStrike" kern="1200" cap="none" spc="0" normalizeH="0" baseline="0" noProof="0" dirty="0">
                <a:ln>
                  <a:noFill/>
                </a:ln>
                <a:solidFill>
                  <a:srgbClr val="24A9E1"/>
                </a:solidFill>
                <a:effectLst/>
                <a:uLnTx/>
                <a:uFillTx/>
                <a:latin typeface="DIN Next LT Arabic" panose="020B0503020203050203" pitchFamily="34" charset="-78"/>
                <a:ea typeface="DotumChe" panose="020B0609000101010101" pitchFamily="49" charset="-127"/>
                <a:cs typeface="DIN Next LT Arabic" panose="020B0503020203050203" pitchFamily="34" charset="-78"/>
              </a:rPr>
              <a:t>اكتب نصّ قصير وبسيط</a:t>
            </a:r>
          </a:p>
          <a:p>
            <a:pPr marR="0" lvl="0" algn="just" defTabSz="457200" rtl="1" eaLnBrk="1" fontAlgn="auto" latinLnBrk="0" hangingPunct="1">
              <a:lnSpc>
                <a:spcPct val="100000"/>
              </a:lnSpc>
              <a:spcBef>
                <a:spcPts val="0"/>
              </a:spcBef>
              <a:spcAft>
                <a:spcPts val="0"/>
              </a:spcAft>
              <a:buClrTx/>
              <a:buSzTx/>
              <a:tabLst/>
              <a:defRPr/>
            </a:pPr>
            <a:endParaRPr lang="ar-EG" sz="3200" b="1" dirty="0">
              <a:solidFill>
                <a:srgbClr val="24A9E1"/>
              </a:solidFill>
              <a:latin typeface="DIN Next LT Arabic" panose="020B0503020203050203" pitchFamily="34" charset="-78"/>
              <a:ea typeface="DotumChe" panose="020B0609000101010101" pitchFamily="49" charset="-127"/>
              <a:cs typeface="DIN Next LT Arabic" panose="020B0503020203050203" pitchFamily="34" charset="-78"/>
            </a:endParaRPr>
          </a:p>
          <a:p>
            <a:pPr marL="457200" indent="-457200" algn="just" rtl="1">
              <a:buFont typeface="Arial" panose="020B0604020202020204" pitchFamily="34" charset="0"/>
              <a:buChar char="•"/>
            </a:pPr>
            <a:r>
              <a:rPr lang="ar-EG" sz="3200" dirty="0">
                <a:latin typeface="Simplified Arabic" panose="02020603050405020304" pitchFamily="18" charset="-78"/>
                <a:cs typeface="Simplified Arabic" panose="02020603050405020304" pitchFamily="18" charset="-78"/>
              </a:rPr>
              <a:t>جمهورك دائمًا يشعر بالملل فيجب كتابة الملخص المفيد</a:t>
            </a:r>
            <a:r>
              <a:rPr lang="en-US" sz="3200" dirty="0">
                <a:latin typeface="Simplified Arabic" panose="02020603050405020304" pitchFamily="18" charset="-78"/>
                <a:cs typeface="Simplified Arabic" panose="02020603050405020304" pitchFamily="18" charset="-78"/>
              </a:rPr>
              <a:t>.</a:t>
            </a:r>
            <a:endParaRPr lang="ar-EG" sz="3200" dirty="0">
              <a:latin typeface="Simplified Arabic" panose="02020603050405020304" pitchFamily="18" charset="-78"/>
              <a:cs typeface="Simplified Arabic" panose="02020603050405020304" pitchFamily="18" charset="-78"/>
            </a:endParaRPr>
          </a:p>
          <a:p>
            <a:pPr marL="457200" indent="-457200" algn="just" rtl="1">
              <a:buFont typeface="Arial" panose="020B0604020202020204" pitchFamily="34" charset="0"/>
              <a:buChar char="•"/>
            </a:pPr>
            <a:endParaRPr lang="ar-EG" sz="3200" dirty="0">
              <a:latin typeface="Simplified Arabic" panose="02020603050405020304" pitchFamily="18" charset="-78"/>
              <a:cs typeface="Simplified Arabic" panose="02020603050405020304" pitchFamily="18" charset="-78"/>
            </a:endParaRPr>
          </a:p>
          <a:p>
            <a:pPr marL="457200" indent="-457200" algn="r" rtl="1">
              <a:buFont typeface="Arial" panose="020B0604020202020204" pitchFamily="34" charset="0"/>
              <a:buChar char="•"/>
            </a:pPr>
            <a:r>
              <a:rPr lang="ar-EG" sz="3200" dirty="0">
                <a:latin typeface="Simplified Arabic" panose="02020603050405020304" pitchFamily="18" charset="-78"/>
                <a:cs typeface="Simplified Arabic" panose="02020603050405020304" pitchFamily="18" charset="-78"/>
              </a:rPr>
              <a:t>استخدم أسلوب بسيط فهناك المثقف والأقل ثقافة وغير المثقف تمامًا بين قراءك</a:t>
            </a:r>
            <a:r>
              <a:rPr lang="en-US" sz="3200" dirty="0">
                <a:latin typeface="Simplified Arabic" panose="02020603050405020304" pitchFamily="18" charset="-78"/>
                <a:cs typeface="Simplified Arabic" panose="02020603050405020304" pitchFamily="18" charset="-78"/>
              </a:rPr>
              <a:t>.</a:t>
            </a:r>
            <a:br>
              <a:rPr lang="ar-EG" sz="3200" dirty="0">
                <a:latin typeface="Simplified Arabic" panose="02020603050405020304" pitchFamily="18" charset="-78"/>
                <a:cs typeface="Simplified Arabic" panose="02020603050405020304" pitchFamily="18" charset="-78"/>
              </a:rPr>
            </a:br>
            <a:endParaRPr kumimoji="0" lang="ar-EG" sz="3200" b="1" i="0" u="none" strike="noStrike" kern="1200" cap="none" spc="0" normalizeH="0" baseline="0" noProof="0" dirty="0">
              <a:ln>
                <a:noFill/>
              </a:ln>
              <a:solidFill>
                <a:srgbClr val="26858C"/>
              </a:solidFill>
              <a:effectLst/>
              <a:uLnTx/>
              <a:uFillTx/>
              <a:latin typeface="DIN Next LT Arabic" panose="020B0503020203050203" pitchFamily="34" charset="-78"/>
              <a:ea typeface="DotumChe" panose="020B0609000101010101" pitchFamily="49" charset="-127"/>
              <a:cs typeface="DIN Next LT Arabic" panose="020B0503020203050203" pitchFamily="34" charset="-78"/>
            </a:endParaRPr>
          </a:p>
          <a:p>
            <a:pPr marR="0" lvl="0" algn="just" defTabSz="457200" rtl="1" eaLnBrk="1" fontAlgn="auto" latinLnBrk="0" hangingPunct="1">
              <a:lnSpc>
                <a:spcPct val="100000"/>
              </a:lnSpc>
              <a:spcBef>
                <a:spcPts val="0"/>
              </a:spcBef>
              <a:spcAft>
                <a:spcPts val="0"/>
              </a:spcAft>
              <a:buClrTx/>
              <a:buSzTx/>
              <a:tabLst/>
              <a:defRPr/>
            </a:pPr>
            <a:endParaRPr kumimoji="0" lang="ar-EG" sz="3200" b="1" i="0" u="none" strike="noStrike" kern="1200" cap="none" spc="0" normalizeH="0" baseline="0" noProof="0" dirty="0">
              <a:ln>
                <a:noFill/>
              </a:ln>
              <a:solidFill>
                <a:srgbClr val="26858C"/>
              </a:solidFill>
              <a:effectLst/>
              <a:uLnTx/>
              <a:uFillTx/>
              <a:latin typeface="DIN Next LT Arabic" panose="020B0503020203050203" pitchFamily="34" charset="-78"/>
              <a:ea typeface="DotumChe" panose="020B0609000101010101" pitchFamily="49" charset="-127"/>
              <a:cs typeface="DIN Next LT Arabic" panose="020B0503020203050203" pitchFamily="34" charset="-78"/>
            </a:endParaRPr>
          </a:p>
        </p:txBody>
      </p:sp>
      <p:pic>
        <p:nvPicPr>
          <p:cNvPr id="10" name="Picture 9">
            <a:extLst>
              <a:ext uri="{FF2B5EF4-FFF2-40B4-BE49-F238E27FC236}">
                <a16:creationId xmlns:a16="http://schemas.microsoft.com/office/drawing/2014/main" id="{3DD0F708-5939-2B00-5548-C4E56286CBD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96597" y="2985229"/>
            <a:ext cx="2724899" cy="2900133"/>
          </a:xfrm>
          <a:prstGeom prst="rect">
            <a:avLst/>
          </a:prstGeom>
        </p:spPr>
      </p:pic>
      <p:pic>
        <p:nvPicPr>
          <p:cNvPr id="11" name="Picture 10">
            <a:extLst>
              <a:ext uri="{FF2B5EF4-FFF2-40B4-BE49-F238E27FC236}">
                <a16:creationId xmlns:a16="http://schemas.microsoft.com/office/drawing/2014/main" id="{9D95ED27-E5D2-B26F-9BFC-0D3CB1DD40F8}"/>
              </a:ext>
            </a:extLst>
          </p:cNvPr>
          <p:cNvPicPr>
            <a:picLocks noChangeAspect="1"/>
          </p:cNvPicPr>
          <p:nvPr/>
        </p:nvPicPr>
        <p:blipFill>
          <a:blip r:embed="rId6"/>
          <a:stretch>
            <a:fillRect/>
          </a:stretch>
        </p:blipFill>
        <p:spPr>
          <a:xfrm>
            <a:off x="336285" y="5282670"/>
            <a:ext cx="1575330" cy="1575330"/>
          </a:xfrm>
          <a:prstGeom prst="rect">
            <a:avLst/>
          </a:prstGeom>
        </p:spPr>
      </p:pic>
    </p:spTree>
    <p:extLst>
      <p:ext uri="{BB962C8B-B14F-4D97-AF65-F5344CB8AC3E}">
        <p14:creationId xmlns:p14="http://schemas.microsoft.com/office/powerpoint/2010/main" val="409832761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8218366" cy="1610200"/>
          </a:xfrm>
          <a:prstGeom prst="rect">
            <a:avLst/>
          </a:prstGeom>
        </p:spPr>
      </p:pic>
      <p:sp>
        <p:nvSpPr>
          <p:cNvPr id="7" name="TextBox 6"/>
          <p:cNvSpPr txBox="1"/>
          <p:nvPr/>
        </p:nvSpPr>
        <p:spPr>
          <a:xfrm>
            <a:off x="2696816" y="544228"/>
            <a:ext cx="4777410"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قواعد الكتابة للديجيتال</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19961005">
            <a:off x="-79391" y="424831"/>
            <a:ext cx="221766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الرابعة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9" name="TextBox 8">
            <a:extLst>
              <a:ext uri="{FF2B5EF4-FFF2-40B4-BE49-F238E27FC236}">
                <a16:creationId xmlns:a16="http://schemas.microsoft.com/office/drawing/2014/main" id="{54C055BD-742A-242A-7D6B-727EBD0F2D09}"/>
              </a:ext>
            </a:extLst>
          </p:cNvPr>
          <p:cNvSpPr txBox="1"/>
          <p:nvPr/>
        </p:nvSpPr>
        <p:spPr>
          <a:xfrm>
            <a:off x="4021629" y="1933059"/>
            <a:ext cx="73557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الكتابة للديجيتال</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14" name="TextBox 13">
            <a:extLst>
              <a:ext uri="{FF2B5EF4-FFF2-40B4-BE49-F238E27FC236}">
                <a16:creationId xmlns:a16="http://schemas.microsoft.com/office/drawing/2014/main" id="{34787522-874D-4435-99FA-891BDE445C43}"/>
              </a:ext>
            </a:extLst>
          </p:cNvPr>
          <p:cNvSpPr txBox="1"/>
          <p:nvPr/>
        </p:nvSpPr>
        <p:spPr>
          <a:xfrm>
            <a:off x="2954948" y="1595534"/>
            <a:ext cx="8873907" cy="2554545"/>
          </a:xfrm>
          <a:prstGeom prst="rect">
            <a:avLst/>
          </a:prstGeom>
          <a:noFill/>
        </p:spPr>
        <p:txBody>
          <a:bodyPr wrap="square">
            <a:spAutoFit/>
          </a:bodyPr>
          <a:lstStyle/>
          <a:p>
            <a:pPr marL="457200" marR="0" lvl="0" indent="-45720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ar-EG" sz="3200" b="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457200" marR="0" lvl="0" indent="-4572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3200" b="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اكتب عناوين بسيطة وصغيرة وجذابة</a:t>
            </a:r>
            <a:r>
              <a:rPr kumimoji="0" lang="en-US" sz="3200" b="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a:t>
            </a:r>
            <a:endParaRPr kumimoji="0" lang="ar-EG" sz="3200" b="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457200" marR="0" lvl="0" indent="-4572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3200" b="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457200" marR="0" lvl="0" indent="-4572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3200" b="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قلل عدد الكلمات في الفقرات لراحة القراء</a:t>
            </a:r>
            <a:r>
              <a:rPr kumimoji="0" lang="en-US" sz="3200" b="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a:t>
            </a:r>
          </a:p>
          <a:p>
            <a:pPr marL="457200" marR="0" lvl="0" indent="-457200" algn="just" defTabSz="457200" rtl="1"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ar-EG" sz="3200" b="1" i="0" u="none" strike="noStrike" kern="1200" cap="none" spc="0" normalizeH="0" baseline="0" noProof="0" dirty="0">
              <a:ln>
                <a:noFill/>
              </a:ln>
              <a:solidFill>
                <a:srgbClr val="26858C"/>
              </a:solidFill>
              <a:effectLst/>
              <a:uLnTx/>
              <a:uFillTx/>
              <a:latin typeface="DIN Next LT Arabic" panose="020B0503020203050203" pitchFamily="34" charset="-78"/>
              <a:ea typeface="DotumChe" panose="020B0609000101010101" pitchFamily="49" charset="-127"/>
              <a:cs typeface="DIN Next LT Arabic" panose="020B0503020203050203" pitchFamily="34" charset="-78"/>
            </a:endParaRPr>
          </a:p>
        </p:txBody>
      </p:sp>
      <p:pic>
        <p:nvPicPr>
          <p:cNvPr id="10" name="Picture 9">
            <a:extLst>
              <a:ext uri="{FF2B5EF4-FFF2-40B4-BE49-F238E27FC236}">
                <a16:creationId xmlns:a16="http://schemas.microsoft.com/office/drawing/2014/main" id="{3DD0F708-5939-2B00-5548-C4E56286CBD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96597" y="2985229"/>
            <a:ext cx="2724899" cy="2900133"/>
          </a:xfrm>
          <a:prstGeom prst="rect">
            <a:avLst/>
          </a:prstGeom>
        </p:spPr>
      </p:pic>
      <p:pic>
        <p:nvPicPr>
          <p:cNvPr id="11" name="Picture 10">
            <a:extLst>
              <a:ext uri="{FF2B5EF4-FFF2-40B4-BE49-F238E27FC236}">
                <a16:creationId xmlns:a16="http://schemas.microsoft.com/office/drawing/2014/main" id="{7D20D3C4-0743-F113-F8E9-653E3EF0E910}"/>
              </a:ext>
            </a:extLst>
          </p:cNvPr>
          <p:cNvPicPr>
            <a:picLocks noChangeAspect="1"/>
          </p:cNvPicPr>
          <p:nvPr/>
        </p:nvPicPr>
        <p:blipFill>
          <a:blip r:embed="rId6"/>
          <a:stretch>
            <a:fillRect/>
          </a:stretch>
        </p:blipFill>
        <p:spPr>
          <a:xfrm>
            <a:off x="336285" y="5282670"/>
            <a:ext cx="1575330" cy="1575330"/>
          </a:xfrm>
          <a:prstGeom prst="rect">
            <a:avLst/>
          </a:prstGeom>
        </p:spPr>
      </p:pic>
    </p:spTree>
    <p:extLst>
      <p:ext uri="{BB962C8B-B14F-4D97-AF65-F5344CB8AC3E}">
        <p14:creationId xmlns:p14="http://schemas.microsoft.com/office/powerpoint/2010/main" val="71774679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8218366" cy="1610200"/>
          </a:xfrm>
          <a:prstGeom prst="rect">
            <a:avLst/>
          </a:prstGeom>
        </p:spPr>
      </p:pic>
      <p:sp>
        <p:nvSpPr>
          <p:cNvPr id="7" name="TextBox 6"/>
          <p:cNvSpPr txBox="1"/>
          <p:nvPr/>
        </p:nvSpPr>
        <p:spPr>
          <a:xfrm>
            <a:off x="2696816" y="544228"/>
            <a:ext cx="4777410"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قواعد الكتابة للديجيتال</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19961005">
            <a:off x="-79391" y="424831"/>
            <a:ext cx="221766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الرابعة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9" name="TextBox 8">
            <a:extLst>
              <a:ext uri="{FF2B5EF4-FFF2-40B4-BE49-F238E27FC236}">
                <a16:creationId xmlns:a16="http://schemas.microsoft.com/office/drawing/2014/main" id="{54C055BD-742A-242A-7D6B-727EBD0F2D09}"/>
              </a:ext>
            </a:extLst>
          </p:cNvPr>
          <p:cNvSpPr txBox="1"/>
          <p:nvPr/>
        </p:nvSpPr>
        <p:spPr>
          <a:xfrm>
            <a:off x="4021629" y="1933059"/>
            <a:ext cx="73557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الكتابة للديجيتال</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14" name="TextBox 13">
            <a:extLst>
              <a:ext uri="{FF2B5EF4-FFF2-40B4-BE49-F238E27FC236}">
                <a16:creationId xmlns:a16="http://schemas.microsoft.com/office/drawing/2014/main" id="{34787522-874D-4435-99FA-891BDE445C43}"/>
              </a:ext>
            </a:extLst>
          </p:cNvPr>
          <p:cNvSpPr txBox="1"/>
          <p:nvPr/>
        </p:nvSpPr>
        <p:spPr>
          <a:xfrm>
            <a:off x="3421370" y="1200077"/>
            <a:ext cx="8515812" cy="5016758"/>
          </a:xfrm>
          <a:prstGeom prst="rect">
            <a:avLst/>
          </a:prstGeom>
          <a:noFill/>
        </p:spPr>
        <p:txBody>
          <a:bodyPr wrap="square">
            <a:spAutoFit/>
          </a:bodyPr>
          <a:lstStyle/>
          <a:p>
            <a:pPr marR="0" lvl="0" algn="just" defTabSz="457200" rtl="1" eaLnBrk="1" fontAlgn="auto" latinLnBrk="0" hangingPunct="1">
              <a:lnSpc>
                <a:spcPct val="100000"/>
              </a:lnSpc>
              <a:spcBef>
                <a:spcPts val="0"/>
              </a:spcBef>
              <a:spcAft>
                <a:spcPts val="0"/>
              </a:spcAft>
              <a:buClrTx/>
              <a:buSzTx/>
              <a:tabLst/>
              <a:defRPr/>
            </a:pPr>
            <a:r>
              <a:rPr kumimoji="0" lang="ar-EG" sz="3200" b="1" i="0" u="none" strike="noStrike" kern="1200" cap="none" spc="0" normalizeH="0" baseline="0" noProof="0" dirty="0">
                <a:ln>
                  <a:noFill/>
                </a:ln>
                <a:solidFill>
                  <a:srgbClr val="24A9E1"/>
                </a:solidFill>
                <a:effectLst/>
                <a:uLnTx/>
                <a:uFillTx/>
                <a:latin typeface="DIN Next LT Arabic" panose="020B0503020203050203" pitchFamily="34" charset="-78"/>
                <a:ea typeface="DotumChe" panose="020B0609000101010101" pitchFamily="49" charset="-127"/>
                <a:cs typeface="DIN Next LT Arabic" panose="020B0503020203050203" pitchFamily="34" charset="-78"/>
              </a:rPr>
              <a:t>اكتب مضمون فعّال</a:t>
            </a:r>
          </a:p>
          <a:p>
            <a:pPr algn="just" rtl="1"/>
            <a:endParaRPr lang="en-US" sz="3200" b="1" dirty="0">
              <a:solidFill>
                <a:srgbClr val="26858C"/>
              </a:solidFill>
              <a:latin typeface="Simplified Arabic" panose="02020603050405020304" pitchFamily="18" charset="-78"/>
              <a:cs typeface="Simplified Arabic" panose="02020603050405020304" pitchFamily="18" charset="-78"/>
            </a:endParaRPr>
          </a:p>
          <a:p>
            <a:pPr algn="just" rtl="1"/>
            <a:r>
              <a:rPr lang="ar-EG" sz="3200" dirty="0">
                <a:latin typeface="Simplified Arabic" panose="02020603050405020304" pitchFamily="18" charset="-78"/>
                <a:cs typeface="Simplified Arabic" panose="02020603050405020304" pitchFamily="18" charset="-78"/>
              </a:rPr>
              <a:t>اكتب مضمون مفيد وجذاب في نفس الوقت</a:t>
            </a:r>
            <a:r>
              <a:rPr lang="en-US" sz="3200" dirty="0">
                <a:latin typeface="Simplified Arabic" panose="02020603050405020304" pitchFamily="18" charset="-78"/>
                <a:cs typeface="Simplified Arabic" panose="02020603050405020304" pitchFamily="18" charset="-78"/>
              </a:rPr>
              <a:t>.</a:t>
            </a:r>
          </a:p>
          <a:p>
            <a:pPr algn="just" rtl="1"/>
            <a:endParaRPr lang="en-US" sz="3200" dirty="0">
              <a:latin typeface="Simplified Arabic" panose="02020603050405020304" pitchFamily="18" charset="-78"/>
              <a:cs typeface="Simplified Arabic" panose="02020603050405020304" pitchFamily="18" charset="-78"/>
            </a:endParaRPr>
          </a:p>
          <a:p>
            <a:pPr algn="just" rtl="1"/>
            <a:r>
              <a:rPr lang="ar-EG" sz="3200" dirty="0">
                <a:latin typeface="Simplified Arabic" panose="02020603050405020304" pitchFamily="18" charset="-78"/>
                <a:cs typeface="Simplified Arabic" panose="02020603050405020304" pitchFamily="18" charset="-78"/>
              </a:rPr>
              <a:t>ابتعد عن الأسلوب العميق في الكتابة فالصحافة الجيدة هي صاحبة اللغة البسيطة والهادفة</a:t>
            </a:r>
            <a:r>
              <a:rPr lang="en-US" sz="3200" dirty="0">
                <a:latin typeface="Simplified Arabic" panose="02020603050405020304" pitchFamily="18" charset="-78"/>
                <a:cs typeface="Simplified Arabic" panose="02020603050405020304" pitchFamily="18" charset="-78"/>
              </a:rPr>
              <a:t>.</a:t>
            </a:r>
          </a:p>
          <a:p>
            <a:pPr algn="just" rtl="1"/>
            <a:endParaRPr lang="ar-EG" sz="3200" dirty="0">
              <a:latin typeface="Simplified Arabic" panose="02020603050405020304" pitchFamily="18" charset="-78"/>
              <a:cs typeface="Simplified Arabic" panose="02020603050405020304" pitchFamily="18" charset="-78"/>
            </a:endParaRPr>
          </a:p>
          <a:p>
            <a:pPr algn="just" rtl="1"/>
            <a:r>
              <a:rPr lang="ar-EG" sz="3200" dirty="0">
                <a:latin typeface="Simplified Arabic" panose="02020603050405020304" pitchFamily="18" charset="-78"/>
                <a:cs typeface="Simplified Arabic" panose="02020603050405020304" pitchFamily="18" charset="-78"/>
              </a:rPr>
              <a:t>اكتب مضمون فعال أي يحث على شئ مفيد (التعليم - نبذ العنف - المشاركة السياسية – فوائد صحية – وغيرها )</a:t>
            </a:r>
            <a:r>
              <a:rPr lang="en-US" sz="3200" dirty="0">
                <a:latin typeface="Simplified Arabic" panose="02020603050405020304" pitchFamily="18" charset="-78"/>
                <a:cs typeface="Simplified Arabic" panose="02020603050405020304" pitchFamily="18" charset="-78"/>
              </a:rPr>
              <a:t>.</a:t>
            </a:r>
            <a:endParaRPr lang="ar-EG" sz="3200" dirty="0">
              <a:latin typeface="Simplified Arabic" panose="02020603050405020304" pitchFamily="18" charset="-78"/>
              <a:cs typeface="Simplified Arabic" panose="02020603050405020304" pitchFamily="18" charset="-78"/>
            </a:endParaRPr>
          </a:p>
          <a:p>
            <a:pPr algn="just" rtl="1"/>
            <a:endParaRPr lang="en-US" sz="3200" dirty="0">
              <a:solidFill>
                <a:srgbClr val="26858C"/>
              </a:solidFill>
            </a:endParaRPr>
          </a:p>
        </p:txBody>
      </p:sp>
      <p:pic>
        <p:nvPicPr>
          <p:cNvPr id="12" name="Picture 11">
            <a:extLst>
              <a:ext uri="{FF2B5EF4-FFF2-40B4-BE49-F238E27FC236}">
                <a16:creationId xmlns:a16="http://schemas.microsoft.com/office/drawing/2014/main" id="{925FC18B-FDB5-706B-890C-3F6065ED7DA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64583" y="3147773"/>
            <a:ext cx="2294643" cy="2294643"/>
          </a:xfrm>
          <a:prstGeom prst="rect">
            <a:avLst/>
          </a:prstGeom>
        </p:spPr>
      </p:pic>
      <p:pic>
        <p:nvPicPr>
          <p:cNvPr id="10" name="Picture 9">
            <a:extLst>
              <a:ext uri="{FF2B5EF4-FFF2-40B4-BE49-F238E27FC236}">
                <a16:creationId xmlns:a16="http://schemas.microsoft.com/office/drawing/2014/main" id="{5C64D004-EB17-8327-E5EB-DC88268F8ABA}"/>
              </a:ext>
            </a:extLst>
          </p:cNvPr>
          <p:cNvPicPr>
            <a:picLocks noChangeAspect="1"/>
          </p:cNvPicPr>
          <p:nvPr/>
        </p:nvPicPr>
        <p:blipFill>
          <a:blip r:embed="rId6"/>
          <a:stretch>
            <a:fillRect/>
          </a:stretch>
        </p:blipFill>
        <p:spPr>
          <a:xfrm>
            <a:off x="336285" y="5432160"/>
            <a:ext cx="1425840" cy="1425840"/>
          </a:xfrm>
          <a:prstGeom prst="rect">
            <a:avLst/>
          </a:prstGeom>
        </p:spPr>
      </p:pic>
    </p:spTree>
    <p:extLst>
      <p:ext uri="{BB962C8B-B14F-4D97-AF65-F5344CB8AC3E}">
        <p14:creationId xmlns:p14="http://schemas.microsoft.com/office/powerpoint/2010/main" val="194520267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8218366" cy="1610200"/>
          </a:xfrm>
          <a:prstGeom prst="rect">
            <a:avLst/>
          </a:prstGeom>
        </p:spPr>
      </p:pic>
      <p:sp>
        <p:nvSpPr>
          <p:cNvPr id="7" name="TextBox 6"/>
          <p:cNvSpPr txBox="1"/>
          <p:nvPr/>
        </p:nvSpPr>
        <p:spPr>
          <a:xfrm>
            <a:off x="2696816" y="544228"/>
            <a:ext cx="4777410"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قواعد الكتابة للديجيتال</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19961005">
            <a:off x="-79391" y="424831"/>
            <a:ext cx="221766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الرابعة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9" name="TextBox 8">
            <a:extLst>
              <a:ext uri="{FF2B5EF4-FFF2-40B4-BE49-F238E27FC236}">
                <a16:creationId xmlns:a16="http://schemas.microsoft.com/office/drawing/2014/main" id="{54C055BD-742A-242A-7D6B-727EBD0F2D09}"/>
              </a:ext>
            </a:extLst>
          </p:cNvPr>
          <p:cNvSpPr txBox="1"/>
          <p:nvPr/>
        </p:nvSpPr>
        <p:spPr>
          <a:xfrm>
            <a:off x="4021629" y="1933059"/>
            <a:ext cx="73557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الكتابة للديجيتال</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14" name="TextBox 13">
            <a:extLst>
              <a:ext uri="{FF2B5EF4-FFF2-40B4-BE49-F238E27FC236}">
                <a16:creationId xmlns:a16="http://schemas.microsoft.com/office/drawing/2014/main" id="{34787522-874D-4435-99FA-891BDE445C43}"/>
              </a:ext>
            </a:extLst>
          </p:cNvPr>
          <p:cNvSpPr txBox="1"/>
          <p:nvPr/>
        </p:nvSpPr>
        <p:spPr>
          <a:xfrm>
            <a:off x="3313043" y="1434414"/>
            <a:ext cx="8515812" cy="3539430"/>
          </a:xfrm>
          <a:prstGeom prst="rect">
            <a:avLst/>
          </a:prstGeom>
          <a:noFill/>
        </p:spPr>
        <p:txBody>
          <a:bodyPr wrap="square">
            <a:spAutoFit/>
          </a:bodyPr>
          <a:lstStyle/>
          <a:p>
            <a:pPr marR="0" lvl="0" algn="just" defTabSz="457200" rtl="1" eaLnBrk="1" fontAlgn="auto" latinLnBrk="0" hangingPunct="1">
              <a:lnSpc>
                <a:spcPct val="100000"/>
              </a:lnSpc>
              <a:spcBef>
                <a:spcPts val="0"/>
              </a:spcBef>
              <a:spcAft>
                <a:spcPts val="0"/>
              </a:spcAft>
              <a:buClrTx/>
              <a:buSzTx/>
              <a:tabLst/>
              <a:defRPr/>
            </a:pPr>
            <a:r>
              <a:rPr lang="ar-EG" sz="3200" b="1" dirty="0">
                <a:solidFill>
                  <a:srgbClr val="24A9E1"/>
                </a:solidFill>
                <a:latin typeface="DIN Next LT Arabic" panose="020B0503020203050203" pitchFamily="34" charset="-78"/>
                <a:ea typeface="DotumChe" panose="020B0609000101010101" pitchFamily="49" charset="-127"/>
                <a:cs typeface="DIN Next LT Arabic" panose="020B0503020203050203" pitchFamily="34" charset="-78"/>
              </a:rPr>
              <a:t>استخدم روابط</a:t>
            </a:r>
            <a:endParaRPr kumimoji="0" lang="ar-EG" sz="3200" b="1" i="0" u="none" strike="noStrike" kern="1200" cap="none" spc="0" normalizeH="0" baseline="0" noProof="0" dirty="0">
              <a:ln>
                <a:noFill/>
              </a:ln>
              <a:solidFill>
                <a:srgbClr val="24A9E1"/>
              </a:solidFill>
              <a:effectLst/>
              <a:uLnTx/>
              <a:uFillTx/>
              <a:latin typeface="DIN Next LT Arabic" panose="020B0503020203050203" pitchFamily="34" charset="-78"/>
              <a:ea typeface="DotumChe" panose="020B0609000101010101" pitchFamily="49" charset="-127"/>
              <a:cs typeface="DIN Next LT Arabic" panose="020B0503020203050203" pitchFamily="34" charset="-78"/>
            </a:endParaRPr>
          </a:p>
          <a:p>
            <a:pPr algn="r" rtl="1"/>
            <a:endParaRPr lang="en-US" sz="3200" b="1" dirty="0">
              <a:solidFill>
                <a:srgbClr val="26858C"/>
              </a:solidFill>
              <a:latin typeface="Simplified Arabic" panose="02020603050405020304" pitchFamily="18" charset="-78"/>
              <a:cs typeface="Simplified Arabic" panose="02020603050405020304" pitchFamily="18" charset="-78"/>
            </a:endParaRPr>
          </a:p>
          <a:p>
            <a:pPr algn="r" rtl="1"/>
            <a:r>
              <a:rPr lang="ar-EG" sz="3200" dirty="0"/>
              <a:t>الإنترنت أصله لينكات</a:t>
            </a:r>
            <a:r>
              <a:rPr lang="en-US" sz="3200" dirty="0"/>
              <a:t>..</a:t>
            </a:r>
            <a:r>
              <a:rPr lang="ar-EG" sz="3200" dirty="0"/>
              <a:t> فيجب استخدام اللينكات في موضوعك</a:t>
            </a:r>
          </a:p>
          <a:p>
            <a:pPr algn="r" rtl="1"/>
            <a:r>
              <a:rPr lang="ar-EG" sz="3200" dirty="0"/>
              <a:t>هايبر لينك أو وضع لينكات لمنتجات الموقع </a:t>
            </a:r>
          </a:p>
          <a:p>
            <a:pPr algn="r" rtl="1"/>
            <a:endParaRPr lang="ar-EG" sz="3200" dirty="0"/>
          </a:p>
          <a:p>
            <a:pPr algn="r" rtl="1"/>
            <a:r>
              <a:rPr lang="ar-EG" sz="3200" dirty="0"/>
              <a:t>مثل (الاشتراك في خدمات رسائل أو إعلانات محتوى أو غيرها)</a:t>
            </a:r>
            <a:r>
              <a:rPr lang="en-US" sz="3200" dirty="0"/>
              <a:t>.</a:t>
            </a:r>
          </a:p>
          <a:p>
            <a:pPr algn="r" rtl="1"/>
            <a:endParaRPr lang="en-US" sz="3200" dirty="0">
              <a:solidFill>
                <a:srgbClr val="26858C"/>
              </a:solidFill>
            </a:endParaRPr>
          </a:p>
        </p:txBody>
      </p:sp>
      <p:pic>
        <p:nvPicPr>
          <p:cNvPr id="11" name="Picture 10">
            <a:extLst>
              <a:ext uri="{FF2B5EF4-FFF2-40B4-BE49-F238E27FC236}">
                <a16:creationId xmlns:a16="http://schemas.microsoft.com/office/drawing/2014/main" id="{A1BD507A-7A92-6304-C8E9-E043859D669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50742" y="2850850"/>
            <a:ext cx="2662302" cy="2662302"/>
          </a:xfrm>
          <a:prstGeom prst="rect">
            <a:avLst/>
          </a:prstGeom>
        </p:spPr>
      </p:pic>
      <p:pic>
        <p:nvPicPr>
          <p:cNvPr id="10" name="Picture 9">
            <a:extLst>
              <a:ext uri="{FF2B5EF4-FFF2-40B4-BE49-F238E27FC236}">
                <a16:creationId xmlns:a16="http://schemas.microsoft.com/office/drawing/2014/main" id="{87916ABD-1C0F-EE89-D97E-1AD1974B4B15}"/>
              </a:ext>
            </a:extLst>
          </p:cNvPr>
          <p:cNvPicPr>
            <a:picLocks noChangeAspect="1"/>
          </p:cNvPicPr>
          <p:nvPr/>
        </p:nvPicPr>
        <p:blipFill>
          <a:blip r:embed="rId6"/>
          <a:stretch>
            <a:fillRect/>
          </a:stretch>
        </p:blipFill>
        <p:spPr>
          <a:xfrm>
            <a:off x="336286" y="5546459"/>
            <a:ext cx="1311539" cy="1311539"/>
          </a:xfrm>
          <a:prstGeom prst="rect">
            <a:avLst/>
          </a:prstGeom>
        </p:spPr>
      </p:pic>
    </p:spTree>
    <p:extLst>
      <p:ext uri="{BB962C8B-B14F-4D97-AF65-F5344CB8AC3E}">
        <p14:creationId xmlns:p14="http://schemas.microsoft.com/office/powerpoint/2010/main" val="78736668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8218366" cy="1610200"/>
          </a:xfrm>
          <a:prstGeom prst="rect">
            <a:avLst/>
          </a:prstGeom>
        </p:spPr>
      </p:pic>
      <p:sp>
        <p:nvSpPr>
          <p:cNvPr id="7" name="TextBox 6"/>
          <p:cNvSpPr txBox="1"/>
          <p:nvPr/>
        </p:nvSpPr>
        <p:spPr>
          <a:xfrm>
            <a:off x="2696816" y="544228"/>
            <a:ext cx="4777410"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قواعد الكتابة للديجيتال</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19961005">
            <a:off x="-79391" y="424831"/>
            <a:ext cx="221766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الرابعة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9" name="TextBox 8">
            <a:extLst>
              <a:ext uri="{FF2B5EF4-FFF2-40B4-BE49-F238E27FC236}">
                <a16:creationId xmlns:a16="http://schemas.microsoft.com/office/drawing/2014/main" id="{54C055BD-742A-242A-7D6B-727EBD0F2D09}"/>
              </a:ext>
            </a:extLst>
          </p:cNvPr>
          <p:cNvSpPr txBox="1"/>
          <p:nvPr/>
        </p:nvSpPr>
        <p:spPr>
          <a:xfrm>
            <a:off x="4021629" y="1933059"/>
            <a:ext cx="73557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الكتابة للديجيتال</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14" name="TextBox 13">
            <a:extLst>
              <a:ext uri="{FF2B5EF4-FFF2-40B4-BE49-F238E27FC236}">
                <a16:creationId xmlns:a16="http://schemas.microsoft.com/office/drawing/2014/main" id="{34787522-874D-4435-99FA-891BDE445C43}"/>
              </a:ext>
            </a:extLst>
          </p:cNvPr>
          <p:cNvSpPr txBox="1"/>
          <p:nvPr/>
        </p:nvSpPr>
        <p:spPr>
          <a:xfrm>
            <a:off x="3313043" y="1434414"/>
            <a:ext cx="8515812" cy="3046988"/>
          </a:xfrm>
          <a:prstGeom prst="rect">
            <a:avLst/>
          </a:prstGeom>
          <a:noFill/>
        </p:spPr>
        <p:txBody>
          <a:bodyPr wrap="square">
            <a:spAutoFit/>
          </a:bodyPr>
          <a:lstStyle/>
          <a:p>
            <a:pPr marR="0" lvl="0" algn="just" defTabSz="457200" rtl="1" eaLnBrk="1" fontAlgn="auto" latinLnBrk="0" hangingPunct="1">
              <a:lnSpc>
                <a:spcPct val="100000"/>
              </a:lnSpc>
              <a:spcBef>
                <a:spcPts val="0"/>
              </a:spcBef>
              <a:spcAft>
                <a:spcPts val="0"/>
              </a:spcAft>
              <a:buClrTx/>
              <a:buSzTx/>
              <a:tabLst/>
              <a:defRPr/>
            </a:pPr>
            <a:r>
              <a:rPr kumimoji="0" lang="ar-EG" sz="3200" b="1" i="0" u="none" strike="noStrike" kern="1200" cap="none" spc="0" normalizeH="0" baseline="0" noProof="0" dirty="0">
                <a:ln>
                  <a:noFill/>
                </a:ln>
                <a:solidFill>
                  <a:srgbClr val="24A9E1"/>
                </a:solidFill>
                <a:effectLst/>
                <a:uLnTx/>
                <a:uFillTx/>
                <a:latin typeface="DIN Next LT Arabic" panose="020B0503020203050203" pitchFamily="34" charset="-78"/>
                <a:ea typeface="DotumChe" panose="020B0609000101010101" pitchFamily="49" charset="-127"/>
                <a:cs typeface="DIN Next LT Arabic" panose="020B0503020203050203" pitchFamily="34" charset="-78"/>
              </a:rPr>
              <a:t>اكتب الشكل الذي يبحث عنه القراء</a:t>
            </a:r>
          </a:p>
          <a:p>
            <a:pPr algn="r" rtl="1"/>
            <a:endParaRPr lang="en-US" sz="3200" b="1" dirty="0">
              <a:solidFill>
                <a:srgbClr val="26858C"/>
              </a:solidFill>
              <a:latin typeface="Simplified Arabic" panose="02020603050405020304" pitchFamily="18" charset="-78"/>
              <a:cs typeface="Simplified Arabic" panose="02020603050405020304" pitchFamily="18" charset="-78"/>
            </a:endParaRPr>
          </a:p>
          <a:p>
            <a:pPr algn="r" rtl="1"/>
            <a:r>
              <a:rPr lang="ar-EG" sz="3200" dirty="0"/>
              <a:t>اكتب ما يبحث عنه القراء أو ما يحتاجونه شكلًا أو مضمونًا.</a:t>
            </a:r>
            <a:endParaRPr lang="en-US" sz="3200" dirty="0"/>
          </a:p>
          <a:p>
            <a:pPr algn="r" rtl="1"/>
            <a:endParaRPr lang="ar-EG" sz="3200" dirty="0"/>
          </a:p>
          <a:p>
            <a:pPr algn="r" rtl="1"/>
            <a:r>
              <a:rPr lang="ar-EG" sz="3200" dirty="0"/>
              <a:t>كلمات البحث – </a:t>
            </a:r>
            <a:r>
              <a:rPr lang="ar-EG" sz="3200" dirty="0" err="1"/>
              <a:t>الهاشتاج</a:t>
            </a:r>
            <a:r>
              <a:rPr lang="ar-EG" sz="3200" dirty="0"/>
              <a:t> – </a:t>
            </a:r>
            <a:r>
              <a:rPr lang="ar-EG" sz="3200" dirty="0" err="1"/>
              <a:t>التريند</a:t>
            </a:r>
            <a:r>
              <a:rPr lang="ar-EG" sz="3200" dirty="0"/>
              <a:t>.. وغيرها.</a:t>
            </a:r>
            <a:endParaRPr lang="en-US" sz="3200" dirty="0"/>
          </a:p>
          <a:p>
            <a:pPr algn="r" rtl="1"/>
            <a:endParaRPr lang="en-US" sz="3200" dirty="0">
              <a:solidFill>
                <a:srgbClr val="26858C"/>
              </a:solidFill>
            </a:endParaRPr>
          </a:p>
        </p:txBody>
      </p:sp>
      <p:pic>
        <p:nvPicPr>
          <p:cNvPr id="15" name="Picture 14">
            <a:extLst>
              <a:ext uri="{FF2B5EF4-FFF2-40B4-BE49-F238E27FC236}">
                <a16:creationId xmlns:a16="http://schemas.microsoft.com/office/drawing/2014/main" id="{E350C690-49CB-898D-8AB2-80BACD82BE4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98162" y="2686528"/>
            <a:ext cx="2839645" cy="2839645"/>
          </a:xfrm>
          <a:prstGeom prst="rect">
            <a:avLst/>
          </a:prstGeom>
        </p:spPr>
      </p:pic>
      <p:pic>
        <p:nvPicPr>
          <p:cNvPr id="10" name="Picture 9">
            <a:extLst>
              <a:ext uri="{FF2B5EF4-FFF2-40B4-BE49-F238E27FC236}">
                <a16:creationId xmlns:a16="http://schemas.microsoft.com/office/drawing/2014/main" id="{ECBC5C4B-9510-0DE4-0D11-109BC669A96E}"/>
              </a:ext>
            </a:extLst>
          </p:cNvPr>
          <p:cNvPicPr>
            <a:picLocks noChangeAspect="1"/>
          </p:cNvPicPr>
          <p:nvPr/>
        </p:nvPicPr>
        <p:blipFill>
          <a:blip r:embed="rId6"/>
          <a:stretch>
            <a:fillRect/>
          </a:stretch>
        </p:blipFill>
        <p:spPr>
          <a:xfrm>
            <a:off x="336286" y="5546459"/>
            <a:ext cx="1311539" cy="1311539"/>
          </a:xfrm>
          <a:prstGeom prst="rect">
            <a:avLst/>
          </a:prstGeom>
        </p:spPr>
      </p:pic>
    </p:spTree>
    <p:extLst>
      <p:ext uri="{BB962C8B-B14F-4D97-AF65-F5344CB8AC3E}">
        <p14:creationId xmlns:p14="http://schemas.microsoft.com/office/powerpoint/2010/main" val="165215273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8218366" cy="1610200"/>
          </a:xfrm>
          <a:prstGeom prst="rect">
            <a:avLst/>
          </a:prstGeom>
        </p:spPr>
      </p:pic>
      <p:sp>
        <p:nvSpPr>
          <p:cNvPr id="7" name="TextBox 6"/>
          <p:cNvSpPr txBox="1"/>
          <p:nvPr/>
        </p:nvSpPr>
        <p:spPr>
          <a:xfrm>
            <a:off x="2696816" y="544228"/>
            <a:ext cx="4777410"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قواعد الكتابة للديجيتال</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19961005">
            <a:off x="-79391" y="424831"/>
            <a:ext cx="221766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الرابعة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9" name="TextBox 8">
            <a:extLst>
              <a:ext uri="{FF2B5EF4-FFF2-40B4-BE49-F238E27FC236}">
                <a16:creationId xmlns:a16="http://schemas.microsoft.com/office/drawing/2014/main" id="{54C055BD-742A-242A-7D6B-727EBD0F2D09}"/>
              </a:ext>
            </a:extLst>
          </p:cNvPr>
          <p:cNvSpPr txBox="1"/>
          <p:nvPr/>
        </p:nvSpPr>
        <p:spPr>
          <a:xfrm>
            <a:off x="4021629" y="1933059"/>
            <a:ext cx="73557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الكتابة للديجيتال</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14" name="TextBox 13">
            <a:extLst>
              <a:ext uri="{FF2B5EF4-FFF2-40B4-BE49-F238E27FC236}">
                <a16:creationId xmlns:a16="http://schemas.microsoft.com/office/drawing/2014/main" id="{34787522-874D-4435-99FA-891BDE445C43}"/>
              </a:ext>
            </a:extLst>
          </p:cNvPr>
          <p:cNvSpPr txBox="1"/>
          <p:nvPr/>
        </p:nvSpPr>
        <p:spPr>
          <a:xfrm>
            <a:off x="4200525" y="1434414"/>
            <a:ext cx="7628330" cy="4524315"/>
          </a:xfrm>
          <a:prstGeom prst="rect">
            <a:avLst/>
          </a:prstGeom>
          <a:noFill/>
        </p:spPr>
        <p:txBody>
          <a:bodyPr wrap="square">
            <a:spAutoFit/>
          </a:bodyPr>
          <a:lstStyle/>
          <a:p>
            <a:pPr marR="0" lvl="0" algn="just" defTabSz="457200" rtl="1" eaLnBrk="1" fontAlgn="auto" latinLnBrk="0" hangingPunct="1">
              <a:lnSpc>
                <a:spcPct val="100000"/>
              </a:lnSpc>
              <a:spcBef>
                <a:spcPts val="0"/>
              </a:spcBef>
              <a:spcAft>
                <a:spcPts val="0"/>
              </a:spcAft>
              <a:buClrTx/>
              <a:buSzTx/>
              <a:tabLst/>
              <a:defRPr/>
            </a:pPr>
            <a:r>
              <a:rPr kumimoji="0" lang="ar-EG" sz="3200" b="1" i="0" u="none" strike="noStrike" kern="1200" cap="none" spc="0" normalizeH="0" baseline="0" noProof="0" dirty="0">
                <a:ln>
                  <a:noFill/>
                </a:ln>
                <a:solidFill>
                  <a:srgbClr val="24A9E1"/>
                </a:solidFill>
                <a:effectLst/>
                <a:uLnTx/>
                <a:uFillTx/>
                <a:latin typeface="DIN Next LT Arabic" panose="020B0503020203050203" pitchFamily="34" charset="-78"/>
                <a:ea typeface="DotumChe" panose="020B0609000101010101" pitchFamily="49" charset="-127"/>
                <a:cs typeface="DIN Next LT Arabic" panose="020B0503020203050203" pitchFamily="34" charset="-78"/>
              </a:rPr>
              <a:t>اكتب عنوان قصير وجذاب</a:t>
            </a:r>
          </a:p>
          <a:p>
            <a:pPr algn="just" rtl="1"/>
            <a:endParaRPr lang="en-US" sz="3200" b="1" dirty="0">
              <a:solidFill>
                <a:srgbClr val="26858C"/>
              </a:solidFill>
              <a:latin typeface="Simplified Arabic" panose="02020603050405020304" pitchFamily="18" charset="-78"/>
              <a:cs typeface="Simplified Arabic" panose="02020603050405020304" pitchFamily="18" charset="-78"/>
            </a:endParaRPr>
          </a:p>
          <a:p>
            <a:pPr algn="just" rtl="1"/>
            <a:r>
              <a:rPr lang="ar-EG" sz="3200" dirty="0"/>
              <a:t>اكتب عنوان قصير وموجز وجذاب في نفس الوقت.</a:t>
            </a:r>
            <a:endParaRPr lang="en-US" sz="3200" dirty="0"/>
          </a:p>
          <a:p>
            <a:pPr algn="just" rtl="1"/>
            <a:endParaRPr lang="ar-EG" sz="3200" dirty="0"/>
          </a:p>
          <a:p>
            <a:pPr algn="just" rtl="1"/>
            <a:r>
              <a:rPr lang="ar-EG" sz="3200" dirty="0"/>
              <a:t>استخدم أقل عدد من الكلمات بشرط تحقق هدفك.</a:t>
            </a:r>
            <a:endParaRPr lang="en-US" sz="3200" dirty="0"/>
          </a:p>
          <a:p>
            <a:pPr algn="just" rtl="1"/>
            <a:endParaRPr lang="ar-EG" sz="3200" dirty="0"/>
          </a:p>
          <a:p>
            <a:pPr algn="just" rtl="1"/>
            <a:r>
              <a:rPr lang="ar-EG" sz="3200" dirty="0"/>
              <a:t>استخدم كلمات جذابة وقوية مثل (حصري – انفراد – خاص – تفاصيل – قصة – سر ).</a:t>
            </a:r>
          </a:p>
          <a:p>
            <a:pPr algn="just" rtl="1"/>
            <a:endParaRPr lang="en-US" sz="3200" dirty="0">
              <a:solidFill>
                <a:srgbClr val="26858C"/>
              </a:solidFill>
            </a:endParaRPr>
          </a:p>
        </p:txBody>
      </p:sp>
      <p:pic>
        <p:nvPicPr>
          <p:cNvPr id="10" name="Picture 9">
            <a:extLst>
              <a:ext uri="{FF2B5EF4-FFF2-40B4-BE49-F238E27FC236}">
                <a16:creationId xmlns:a16="http://schemas.microsoft.com/office/drawing/2014/main" id="{18DC934A-EE44-8E24-F6FB-9B62EB9023FA}"/>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71430" y="2823245"/>
            <a:ext cx="4151870" cy="2767913"/>
          </a:xfrm>
          <a:prstGeom prst="rect">
            <a:avLst/>
          </a:prstGeom>
        </p:spPr>
      </p:pic>
      <p:pic>
        <p:nvPicPr>
          <p:cNvPr id="11" name="Picture 10">
            <a:extLst>
              <a:ext uri="{FF2B5EF4-FFF2-40B4-BE49-F238E27FC236}">
                <a16:creationId xmlns:a16="http://schemas.microsoft.com/office/drawing/2014/main" id="{7F632180-B201-5382-9ADA-A8347CA1D02E}"/>
              </a:ext>
            </a:extLst>
          </p:cNvPr>
          <p:cNvPicPr>
            <a:picLocks noChangeAspect="1"/>
          </p:cNvPicPr>
          <p:nvPr/>
        </p:nvPicPr>
        <p:blipFill>
          <a:blip r:embed="rId6"/>
          <a:stretch>
            <a:fillRect/>
          </a:stretch>
        </p:blipFill>
        <p:spPr>
          <a:xfrm>
            <a:off x="336286" y="5546459"/>
            <a:ext cx="1311539" cy="1311539"/>
          </a:xfrm>
          <a:prstGeom prst="rect">
            <a:avLst/>
          </a:prstGeom>
        </p:spPr>
      </p:pic>
    </p:spTree>
    <p:extLst>
      <p:ext uri="{BB962C8B-B14F-4D97-AF65-F5344CB8AC3E}">
        <p14:creationId xmlns:p14="http://schemas.microsoft.com/office/powerpoint/2010/main" val="75945309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8218366" cy="1610200"/>
          </a:xfrm>
          <a:prstGeom prst="rect">
            <a:avLst/>
          </a:prstGeom>
        </p:spPr>
      </p:pic>
      <p:sp>
        <p:nvSpPr>
          <p:cNvPr id="7" name="TextBox 6"/>
          <p:cNvSpPr txBox="1"/>
          <p:nvPr/>
        </p:nvSpPr>
        <p:spPr>
          <a:xfrm>
            <a:off x="2696816" y="544228"/>
            <a:ext cx="4777410"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قواعد الكتابة للديجيتال</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19961005">
            <a:off x="-79391" y="424831"/>
            <a:ext cx="221766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الرابعة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9" name="TextBox 8">
            <a:extLst>
              <a:ext uri="{FF2B5EF4-FFF2-40B4-BE49-F238E27FC236}">
                <a16:creationId xmlns:a16="http://schemas.microsoft.com/office/drawing/2014/main" id="{54C055BD-742A-242A-7D6B-727EBD0F2D09}"/>
              </a:ext>
            </a:extLst>
          </p:cNvPr>
          <p:cNvSpPr txBox="1"/>
          <p:nvPr/>
        </p:nvSpPr>
        <p:spPr>
          <a:xfrm>
            <a:off x="4021629" y="1933059"/>
            <a:ext cx="73557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الكتابة للديجيتال</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14" name="TextBox 13">
            <a:extLst>
              <a:ext uri="{FF2B5EF4-FFF2-40B4-BE49-F238E27FC236}">
                <a16:creationId xmlns:a16="http://schemas.microsoft.com/office/drawing/2014/main" id="{34787522-874D-4435-99FA-891BDE445C43}"/>
              </a:ext>
            </a:extLst>
          </p:cNvPr>
          <p:cNvSpPr txBox="1"/>
          <p:nvPr/>
        </p:nvSpPr>
        <p:spPr>
          <a:xfrm>
            <a:off x="4200525" y="1434414"/>
            <a:ext cx="7628330" cy="4524315"/>
          </a:xfrm>
          <a:prstGeom prst="rect">
            <a:avLst/>
          </a:prstGeom>
          <a:noFill/>
        </p:spPr>
        <p:txBody>
          <a:bodyPr wrap="square">
            <a:spAutoFit/>
          </a:bodyPr>
          <a:lstStyle/>
          <a:p>
            <a:pPr marR="0" lvl="0" algn="just" defTabSz="457200" rtl="1" eaLnBrk="1" fontAlgn="auto" latinLnBrk="0" hangingPunct="1">
              <a:lnSpc>
                <a:spcPct val="100000"/>
              </a:lnSpc>
              <a:spcBef>
                <a:spcPts val="0"/>
              </a:spcBef>
              <a:spcAft>
                <a:spcPts val="0"/>
              </a:spcAft>
              <a:buClrTx/>
              <a:buSzTx/>
              <a:tabLst/>
              <a:defRPr/>
            </a:pPr>
            <a:r>
              <a:rPr kumimoji="0" lang="ar-EG" sz="3200" b="1" i="0" u="none" strike="noStrike" kern="1200" cap="none" spc="0" normalizeH="0" baseline="0" noProof="0" dirty="0">
                <a:ln>
                  <a:noFill/>
                </a:ln>
                <a:solidFill>
                  <a:srgbClr val="24A9E1"/>
                </a:solidFill>
                <a:effectLst/>
                <a:uLnTx/>
                <a:uFillTx/>
                <a:latin typeface="DIN Next LT Arabic" panose="020B0503020203050203" pitchFamily="34" charset="-78"/>
                <a:ea typeface="DotumChe" panose="020B0609000101010101" pitchFamily="49" charset="-127"/>
                <a:cs typeface="DIN Next LT Arabic" panose="020B0503020203050203" pitchFamily="34" charset="-78"/>
              </a:rPr>
              <a:t>اكتب الخلاصة جملًا وفقرات</a:t>
            </a:r>
          </a:p>
          <a:p>
            <a:pPr algn="just" rtl="1"/>
            <a:endParaRPr lang="en-US" sz="3200" b="1" dirty="0">
              <a:solidFill>
                <a:srgbClr val="26858C"/>
              </a:solidFill>
              <a:latin typeface="Simplified Arabic" panose="02020603050405020304" pitchFamily="18" charset="-78"/>
              <a:cs typeface="Simplified Arabic" panose="02020603050405020304" pitchFamily="18" charset="-78"/>
            </a:endParaRPr>
          </a:p>
          <a:p>
            <a:pPr algn="just" rtl="1"/>
            <a:r>
              <a:rPr lang="ar-EG" sz="3200" dirty="0"/>
              <a:t>اكتب الخلاصة في جميع فقرات الموضوع لعدم الملل والرتابة.</a:t>
            </a:r>
            <a:endParaRPr lang="en-US" sz="3200" dirty="0"/>
          </a:p>
          <a:p>
            <a:pPr algn="just" rtl="1"/>
            <a:endParaRPr lang="ar-EG" sz="3200" dirty="0"/>
          </a:p>
          <a:p>
            <a:pPr algn="just" rtl="1"/>
            <a:r>
              <a:rPr lang="ar-EG" sz="3200" dirty="0"/>
              <a:t>اكتب أقل عدد من الفقرات وأقل عدد من الكلمات دون الإخلال ببناء الموضوع بالطبع.</a:t>
            </a:r>
            <a:endParaRPr lang="en-US" sz="3200" dirty="0"/>
          </a:p>
          <a:p>
            <a:pPr algn="just" rtl="1"/>
            <a:endParaRPr lang="ar-EG" sz="3200" dirty="0"/>
          </a:p>
          <a:p>
            <a:pPr algn="just" rtl="1"/>
            <a:endParaRPr lang="en-US" sz="3200" dirty="0">
              <a:solidFill>
                <a:srgbClr val="26858C"/>
              </a:solidFill>
            </a:endParaRPr>
          </a:p>
        </p:txBody>
      </p:sp>
      <p:pic>
        <p:nvPicPr>
          <p:cNvPr id="11" name="Picture 10">
            <a:extLst>
              <a:ext uri="{FF2B5EF4-FFF2-40B4-BE49-F238E27FC236}">
                <a16:creationId xmlns:a16="http://schemas.microsoft.com/office/drawing/2014/main" id="{AC93E8C9-325F-0305-A744-4AF29A67BCD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63145" y="2538607"/>
            <a:ext cx="3957318" cy="3356897"/>
          </a:xfrm>
          <a:prstGeom prst="rect">
            <a:avLst/>
          </a:prstGeom>
        </p:spPr>
      </p:pic>
      <p:pic>
        <p:nvPicPr>
          <p:cNvPr id="10" name="Picture 9">
            <a:extLst>
              <a:ext uri="{FF2B5EF4-FFF2-40B4-BE49-F238E27FC236}">
                <a16:creationId xmlns:a16="http://schemas.microsoft.com/office/drawing/2014/main" id="{3D815B52-59A4-DC4F-FBA9-6F0BC4CC4D7D}"/>
              </a:ext>
            </a:extLst>
          </p:cNvPr>
          <p:cNvPicPr>
            <a:picLocks noChangeAspect="1"/>
          </p:cNvPicPr>
          <p:nvPr/>
        </p:nvPicPr>
        <p:blipFill>
          <a:blip r:embed="rId6"/>
          <a:stretch>
            <a:fillRect/>
          </a:stretch>
        </p:blipFill>
        <p:spPr>
          <a:xfrm>
            <a:off x="336286" y="5546459"/>
            <a:ext cx="1311539" cy="1311539"/>
          </a:xfrm>
          <a:prstGeom prst="rect">
            <a:avLst/>
          </a:prstGeom>
        </p:spPr>
      </p:pic>
    </p:spTree>
    <p:extLst>
      <p:ext uri="{BB962C8B-B14F-4D97-AF65-F5344CB8AC3E}">
        <p14:creationId xmlns:p14="http://schemas.microsoft.com/office/powerpoint/2010/main" val="399369587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8218366" cy="1610200"/>
          </a:xfrm>
          <a:prstGeom prst="rect">
            <a:avLst/>
          </a:prstGeom>
        </p:spPr>
      </p:pic>
      <p:sp>
        <p:nvSpPr>
          <p:cNvPr id="7" name="TextBox 6"/>
          <p:cNvSpPr txBox="1"/>
          <p:nvPr/>
        </p:nvSpPr>
        <p:spPr>
          <a:xfrm>
            <a:off x="2696816" y="544228"/>
            <a:ext cx="4777410"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قواعد الكتابة للديجيتال</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19961005">
            <a:off x="-79391" y="424831"/>
            <a:ext cx="221766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الرابعة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9" name="TextBox 8">
            <a:extLst>
              <a:ext uri="{FF2B5EF4-FFF2-40B4-BE49-F238E27FC236}">
                <a16:creationId xmlns:a16="http://schemas.microsoft.com/office/drawing/2014/main" id="{54C055BD-742A-242A-7D6B-727EBD0F2D09}"/>
              </a:ext>
            </a:extLst>
          </p:cNvPr>
          <p:cNvSpPr txBox="1"/>
          <p:nvPr/>
        </p:nvSpPr>
        <p:spPr>
          <a:xfrm>
            <a:off x="4021629" y="1933059"/>
            <a:ext cx="73557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الكتابة للديجيتال</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14" name="TextBox 13">
            <a:extLst>
              <a:ext uri="{FF2B5EF4-FFF2-40B4-BE49-F238E27FC236}">
                <a16:creationId xmlns:a16="http://schemas.microsoft.com/office/drawing/2014/main" id="{34787522-874D-4435-99FA-891BDE445C43}"/>
              </a:ext>
            </a:extLst>
          </p:cNvPr>
          <p:cNvSpPr txBox="1"/>
          <p:nvPr/>
        </p:nvSpPr>
        <p:spPr>
          <a:xfrm>
            <a:off x="4200525" y="1659285"/>
            <a:ext cx="7628330" cy="3539430"/>
          </a:xfrm>
          <a:prstGeom prst="rect">
            <a:avLst/>
          </a:prstGeom>
          <a:noFill/>
        </p:spPr>
        <p:txBody>
          <a:bodyPr wrap="square">
            <a:spAutoFit/>
          </a:bodyPr>
          <a:lstStyle/>
          <a:p>
            <a:pPr algn="just" rtl="1"/>
            <a:endParaRPr lang="en-US" sz="3200" b="1" dirty="0">
              <a:solidFill>
                <a:srgbClr val="26858C"/>
              </a:solidFill>
              <a:latin typeface="Simplified Arabic" panose="02020603050405020304" pitchFamily="18" charset="-78"/>
              <a:cs typeface="Simplified Arabic" panose="02020603050405020304" pitchFamily="18" charset="-78"/>
            </a:endParaRPr>
          </a:p>
          <a:p>
            <a:pPr algn="just" rtl="1"/>
            <a:r>
              <a:rPr lang="ar-EG" sz="3200" dirty="0"/>
              <a:t>جاوب على الأسئلة الخمسة في الموضوع (ما – من – ماذا – كيف – متى) في أقل عدد من الكلمات.</a:t>
            </a:r>
          </a:p>
          <a:p>
            <a:pPr algn="just" rtl="1"/>
            <a:endParaRPr lang="ar-EG" sz="3200" dirty="0"/>
          </a:p>
          <a:p>
            <a:pPr algn="just" rtl="1"/>
            <a:r>
              <a:rPr lang="ar-EG" sz="3200" dirty="0"/>
              <a:t>إذا لم تفعل ذلك جمهورك لن يعود إليك مرة أخرى.</a:t>
            </a:r>
          </a:p>
          <a:p>
            <a:pPr algn="just" rtl="1"/>
            <a:endParaRPr lang="ar-EG" sz="3200" dirty="0"/>
          </a:p>
          <a:p>
            <a:pPr algn="just" rtl="1"/>
            <a:endParaRPr lang="en-US" sz="3200" dirty="0">
              <a:solidFill>
                <a:srgbClr val="26858C"/>
              </a:solidFill>
            </a:endParaRPr>
          </a:p>
        </p:txBody>
      </p:sp>
      <p:pic>
        <p:nvPicPr>
          <p:cNvPr id="10" name="Picture 9">
            <a:extLst>
              <a:ext uri="{FF2B5EF4-FFF2-40B4-BE49-F238E27FC236}">
                <a16:creationId xmlns:a16="http://schemas.microsoft.com/office/drawing/2014/main" id="{18DC934A-EE44-8E24-F6FB-9B62EB9023FA}"/>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71430" y="2823245"/>
            <a:ext cx="4151870" cy="2767913"/>
          </a:xfrm>
          <a:prstGeom prst="rect">
            <a:avLst/>
          </a:prstGeom>
        </p:spPr>
      </p:pic>
      <p:pic>
        <p:nvPicPr>
          <p:cNvPr id="11" name="Picture 10">
            <a:extLst>
              <a:ext uri="{FF2B5EF4-FFF2-40B4-BE49-F238E27FC236}">
                <a16:creationId xmlns:a16="http://schemas.microsoft.com/office/drawing/2014/main" id="{CF2982AD-A873-3AB6-6D70-A1954A57856F}"/>
              </a:ext>
            </a:extLst>
          </p:cNvPr>
          <p:cNvPicPr>
            <a:picLocks noChangeAspect="1"/>
          </p:cNvPicPr>
          <p:nvPr/>
        </p:nvPicPr>
        <p:blipFill>
          <a:blip r:embed="rId6"/>
          <a:stretch>
            <a:fillRect/>
          </a:stretch>
        </p:blipFill>
        <p:spPr>
          <a:xfrm>
            <a:off x="336286" y="5546459"/>
            <a:ext cx="1311539" cy="1311539"/>
          </a:xfrm>
          <a:prstGeom prst="rect">
            <a:avLst/>
          </a:prstGeom>
        </p:spPr>
      </p:pic>
    </p:spTree>
    <p:extLst>
      <p:ext uri="{BB962C8B-B14F-4D97-AF65-F5344CB8AC3E}">
        <p14:creationId xmlns:p14="http://schemas.microsoft.com/office/powerpoint/2010/main" val="9563049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8218366" cy="1610200"/>
          </a:xfrm>
          <a:prstGeom prst="rect">
            <a:avLst/>
          </a:prstGeom>
        </p:spPr>
      </p:pic>
      <p:sp>
        <p:nvSpPr>
          <p:cNvPr id="7" name="TextBox 6"/>
          <p:cNvSpPr txBox="1"/>
          <p:nvPr/>
        </p:nvSpPr>
        <p:spPr>
          <a:xfrm>
            <a:off x="2696816" y="544228"/>
            <a:ext cx="4777410"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قواعد الكتابة للديجيتال</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19961005">
            <a:off x="-79391" y="424831"/>
            <a:ext cx="221766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الرابعة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9" name="TextBox 8">
            <a:extLst>
              <a:ext uri="{FF2B5EF4-FFF2-40B4-BE49-F238E27FC236}">
                <a16:creationId xmlns:a16="http://schemas.microsoft.com/office/drawing/2014/main" id="{54C055BD-742A-242A-7D6B-727EBD0F2D09}"/>
              </a:ext>
            </a:extLst>
          </p:cNvPr>
          <p:cNvSpPr txBox="1"/>
          <p:nvPr/>
        </p:nvSpPr>
        <p:spPr>
          <a:xfrm>
            <a:off x="4021629" y="1933059"/>
            <a:ext cx="73557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الكتابة للديجيتال</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14" name="TextBox 13">
            <a:extLst>
              <a:ext uri="{FF2B5EF4-FFF2-40B4-BE49-F238E27FC236}">
                <a16:creationId xmlns:a16="http://schemas.microsoft.com/office/drawing/2014/main" id="{34787522-874D-4435-99FA-891BDE445C43}"/>
              </a:ext>
            </a:extLst>
          </p:cNvPr>
          <p:cNvSpPr txBox="1"/>
          <p:nvPr/>
        </p:nvSpPr>
        <p:spPr>
          <a:xfrm>
            <a:off x="4161034" y="1304709"/>
            <a:ext cx="7628330" cy="5016758"/>
          </a:xfrm>
          <a:prstGeom prst="rect">
            <a:avLst/>
          </a:prstGeom>
          <a:noFill/>
        </p:spPr>
        <p:txBody>
          <a:bodyPr wrap="square">
            <a:spAutoFit/>
          </a:bodyPr>
          <a:lstStyle/>
          <a:p>
            <a:pPr marR="0" lvl="0" algn="just" defTabSz="457200" rtl="1" eaLnBrk="1" fontAlgn="auto" latinLnBrk="0" hangingPunct="1">
              <a:lnSpc>
                <a:spcPct val="100000"/>
              </a:lnSpc>
              <a:spcBef>
                <a:spcPts val="0"/>
              </a:spcBef>
              <a:spcAft>
                <a:spcPts val="0"/>
              </a:spcAft>
              <a:buClrTx/>
              <a:buSzTx/>
              <a:tabLst/>
              <a:defRPr/>
            </a:pPr>
            <a:r>
              <a:rPr kumimoji="0" lang="ar-EG" sz="3200" b="1" i="0" u="none" strike="noStrike" kern="1200" cap="none" spc="0" normalizeH="0" baseline="0" noProof="0" dirty="0">
                <a:ln>
                  <a:noFill/>
                </a:ln>
                <a:solidFill>
                  <a:srgbClr val="24A9E1"/>
                </a:solidFill>
                <a:effectLst/>
                <a:uLnTx/>
                <a:uFillTx/>
                <a:latin typeface="DIN Next LT Arabic" panose="020B0503020203050203" pitchFamily="34" charset="-78"/>
                <a:ea typeface="DotumChe" panose="020B0609000101010101" pitchFamily="49" charset="-127"/>
                <a:cs typeface="DIN Next LT Arabic" panose="020B0503020203050203" pitchFamily="34" charset="-78"/>
              </a:rPr>
              <a:t>التحرير</a:t>
            </a:r>
            <a:r>
              <a:rPr kumimoji="0" lang="en-US" sz="3200" b="1" i="0" u="none" strike="noStrike" kern="1200" cap="none" spc="0" normalizeH="0" baseline="0" noProof="0" dirty="0">
                <a:ln>
                  <a:noFill/>
                </a:ln>
                <a:solidFill>
                  <a:srgbClr val="24A9E1"/>
                </a:solidFill>
                <a:effectLst/>
                <a:uLnTx/>
                <a:uFillTx/>
                <a:latin typeface="DIN Next LT Arabic" panose="020B0503020203050203" pitchFamily="34" charset="-78"/>
                <a:ea typeface="DotumChe" panose="020B0609000101010101" pitchFamily="49" charset="-127"/>
                <a:cs typeface="DIN Next LT Arabic" panose="020B0503020203050203" pitchFamily="34" charset="-78"/>
              </a:rPr>
              <a:t>.. </a:t>
            </a:r>
            <a:r>
              <a:rPr kumimoji="0" lang="ar-EG" sz="3200" b="1" i="0" u="none" strike="noStrike" kern="1200" cap="none" spc="0" normalizeH="0" baseline="0" noProof="0" dirty="0">
                <a:ln>
                  <a:noFill/>
                </a:ln>
                <a:solidFill>
                  <a:srgbClr val="24A9E1"/>
                </a:solidFill>
                <a:effectLst/>
                <a:uLnTx/>
                <a:uFillTx/>
                <a:latin typeface="DIN Next LT Arabic" panose="020B0503020203050203" pitchFamily="34" charset="-78"/>
                <a:ea typeface="DotumChe" panose="020B0609000101010101" pitchFamily="49" charset="-127"/>
                <a:cs typeface="DIN Next LT Arabic" panose="020B0503020203050203" pitchFamily="34" charset="-78"/>
              </a:rPr>
              <a:t> التحرير</a:t>
            </a:r>
            <a:r>
              <a:rPr kumimoji="0" lang="en-US" sz="3200" b="1" i="0" u="none" strike="noStrike" kern="1200" cap="none" spc="0" normalizeH="0" baseline="0" noProof="0" dirty="0">
                <a:ln>
                  <a:noFill/>
                </a:ln>
                <a:solidFill>
                  <a:srgbClr val="24A9E1"/>
                </a:solidFill>
                <a:effectLst/>
                <a:uLnTx/>
                <a:uFillTx/>
                <a:latin typeface="DIN Next LT Arabic" panose="020B0503020203050203" pitchFamily="34" charset="-78"/>
                <a:ea typeface="DotumChe" panose="020B0609000101010101" pitchFamily="49" charset="-127"/>
                <a:cs typeface="DIN Next LT Arabic" panose="020B0503020203050203" pitchFamily="34" charset="-78"/>
              </a:rPr>
              <a:t>..</a:t>
            </a:r>
            <a:r>
              <a:rPr kumimoji="0" lang="ar-EG" sz="3200" b="1" i="0" u="none" strike="noStrike" kern="1200" cap="none" spc="0" normalizeH="0" baseline="0" noProof="0" dirty="0">
                <a:ln>
                  <a:noFill/>
                </a:ln>
                <a:solidFill>
                  <a:srgbClr val="24A9E1"/>
                </a:solidFill>
                <a:effectLst/>
                <a:uLnTx/>
                <a:uFillTx/>
                <a:latin typeface="DIN Next LT Arabic" panose="020B0503020203050203" pitchFamily="34" charset="-78"/>
                <a:ea typeface="DotumChe" panose="020B0609000101010101" pitchFamily="49" charset="-127"/>
                <a:cs typeface="DIN Next LT Arabic" panose="020B0503020203050203" pitchFamily="34" charset="-78"/>
              </a:rPr>
              <a:t> التحرير </a:t>
            </a:r>
          </a:p>
          <a:p>
            <a:pPr marR="0" lvl="0" algn="just" defTabSz="457200" rtl="1" eaLnBrk="1" fontAlgn="auto" latinLnBrk="0" hangingPunct="1">
              <a:lnSpc>
                <a:spcPct val="100000"/>
              </a:lnSpc>
              <a:spcBef>
                <a:spcPts val="0"/>
              </a:spcBef>
              <a:spcAft>
                <a:spcPts val="0"/>
              </a:spcAft>
              <a:buClrTx/>
              <a:buSzTx/>
              <a:tabLst/>
              <a:defRPr/>
            </a:pPr>
            <a:endParaRPr lang="ar-EG" sz="3200" b="1" dirty="0">
              <a:solidFill>
                <a:srgbClr val="24A9E1"/>
              </a:solidFill>
              <a:latin typeface="DIN Next LT Arabic" panose="020B0503020203050203" pitchFamily="34" charset="-78"/>
              <a:ea typeface="DotumChe" panose="020B0609000101010101" pitchFamily="49" charset="-127"/>
              <a:cs typeface="DIN Next LT Arabic" panose="020B0503020203050203" pitchFamily="34" charset="-78"/>
            </a:endParaRPr>
          </a:p>
          <a:p>
            <a:pPr marR="0" lvl="0" algn="just" defTabSz="457200" rtl="1" eaLnBrk="1" fontAlgn="auto" latinLnBrk="0" hangingPunct="1">
              <a:lnSpc>
                <a:spcPct val="100000"/>
              </a:lnSpc>
              <a:spcBef>
                <a:spcPts val="0"/>
              </a:spcBef>
              <a:spcAft>
                <a:spcPts val="0"/>
              </a:spcAft>
              <a:buClrTx/>
              <a:buSzTx/>
              <a:tabLst/>
              <a:defRPr/>
            </a:pPr>
            <a:r>
              <a:rPr kumimoji="0" lang="ar-EG" sz="3200" i="0" u="none" strike="noStrike" kern="1200" cap="none" spc="0" normalizeH="0" baseline="0" noProof="0" dirty="0">
                <a:ln>
                  <a:noFill/>
                </a:ln>
                <a:effectLst/>
                <a:uLnTx/>
                <a:uFillTx/>
                <a:latin typeface="DIN Next LT Arabic" panose="020B0503020203050203" pitchFamily="34" charset="-78"/>
                <a:ea typeface="DotumChe" panose="020B0609000101010101" pitchFamily="49" charset="-127"/>
                <a:cs typeface="DIN Next LT Arabic" panose="020B0503020203050203" pitchFamily="34" charset="-78"/>
              </a:rPr>
              <a:t>اكتب الموضوع بشكل بسيط وواضح.</a:t>
            </a:r>
          </a:p>
          <a:p>
            <a:pPr marR="0" lvl="0" algn="just" defTabSz="457200" rtl="1" eaLnBrk="1" fontAlgn="auto" latinLnBrk="0" hangingPunct="1">
              <a:lnSpc>
                <a:spcPct val="100000"/>
              </a:lnSpc>
              <a:spcBef>
                <a:spcPts val="0"/>
              </a:spcBef>
              <a:spcAft>
                <a:spcPts val="0"/>
              </a:spcAft>
              <a:buClrTx/>
              <a:buSzTx/>
              <a:tabLst/>
              <a:defRPr/>
            </a:pPr>
            <a:endParaRPr kumimoji="0" lang="ar-EG" sz="3200" i="0" u="none" strike="noStrike" kern="1200" cap="none" spc="0" normalizeH="0" baseline="0" noProof="0" dirty="0">
              <a:ln>
                <a:noFill/>
              </a:ln>
              <a:effectLst/>
              <a:uLnTx/>
              <a:uFillTx/>
              <a:latin typeface="DIN Next LT Arabic" panose="020B0503020203050203" pitchFamily="34" charset="-78"/>
              <a:ea typeface="DotumChe" panose="020B0609000101010101" pitchFamily="49" charset="-127"/>
              <a:cs typeface="DIN Next LT Arabic" panose="020B0503020203050203" pitchFamily="34" charset="-78"/>
            </a:endParaRPr>
          </a:p>
          <a:p>
            <a:pPr marR="0" lvl="0" algn="just" defTabSz="457200" rtl="1" eaLnBrk="1" fontAlgn="auto" latinLnBrk="0" hangingPunct="1">
              <a:lnSpc>
                <a:spcPct val="100000"/>
              </a:lnSpc>
              <a:spcBef>
                <a:spcPts val="0"/>
              </a:spcBef>
              <a:spcAft>
                <a:spcPts val="0"/>
              </a:spcAft>
              <a:buClrTx/>
              <a:buSzTx/>
              <a:tabLst/>
              <a:defRPr/>
            </a:pPr>
            <a:r>
              <a:rPr kumimoji="0" lang="ar-EG" sz="3200" i="0" u="none" strike="noStrike" kern="1200" cap="none" spc="0" normalizeH="0" baseline="0" noProof="0" dirty="0">
                <a:ln>
                  <a:noFill/>
                </a:ln>
                <a:effectLst/>
                <a:uLnTx/>
                <a:uFillTx/>
                <a:latin typeface="DIN Next LT Arabic" panose="020B0503020203050203" pitchFamily="34" charset="-78"/>
                <a:ea typeface="DotumChe" panose="020B0609000101010101" pitchFamily="49" charset="-127"/>
                <a:cs typeface="DIN Next LT Arabic" panose="020B0503020203050203" pitchFamily="34" charset="-78"/>
              </a:rPr>
              <a:t>راجع الأسلوب واللهجة والكلمات.</a:t>
            </a:r>
          </a:p>
          <a:p>
            <a:pPr marR="0" lvl="0" algn="just" defTabSz="457200" rtl="1" eaLnBrk="1" fontAlgn="auto" latinLnBrk="0" hangingPunct="1">
              <a:lnSpc>
                <a:spcPct val="100000"/>
              </a:lnSpc>
              <a:spcBef>
                <a:spcPts val="0"/>
              </a:spcBef>
              <a:spcAft>
                <a:spcPts val="0"/>
              </a:spcAft>
              <a:buClrTx/>
              <a:buSzTx/>
              <a:tabLst/>
              <a:defRPr/>
            </a:pPr>
            <a:endParaRPr kumimoji="0" lang="ar-EG" sz="3200" i="0" u="none" strike="noStrike" kern="1200" cap="none" spc="0" normalizeH="0" baseline="0" noProof="0" dirty="0">
              <a:ln>
                <a:noFill/>
              </a:ln>
              <a:effectLst/>
              <a:uLnTx/>
              <a:uFillTx/>
              <a:latin typeface="DIN Next LT Arabic" panose="020B0503020203050203" pitchFamily="34" charset="-78"/>
              <a:ea typeface="DotumChe" panose="020B0609000101010101" pitchFamily="49" charset="-127"/>
              <a:cs typeface="DIN Next LT Arabic" panose="020B0503020203050203" pitchFamily="34" charset="-78"/>
            </a:endParaRPr>
          </a:p>
          <a:p>
            <a:pPr marR="0" lvl="0" algn="just" defTabSz="457200" rtl="1" eaLnBrk="1" fontAlgn="auto" latinLnBrk="0" hangingPunct="1">
              <a:lnSpc>
                <a:spcPct val="100000"/>
              </a:lnSpc>
              <a:spcBef>
                <a:spcPts val="0"/>
              </a:spcBef>
              <a:spcAft>
                <a:spcPts val="0"/>
              </a:spcAft>
              <a:buClrTx/>
              <a:buSzTx/>
              <a:tabLst/>
              <a:defRPr/>
            </a:pPr>
            <a:r>
              <a:rPr kumimoji="0" lang="ar-EG" sz="3200" i="0" u="none" strike="noStrike" kern="1200" cap="none" spc="0" normalizeH="0" baseline="0" noProof="0" dirty="0">
                <a:ln>
                  <a:noFill/>
                </a:ln>
                <a:effectLst/>
                <a:uLnTx/>
                <a:uFillTx/>
                <a:latin typeface="DIN Next LT Arabic" panose="020B0503020203050203" pitchFamily="34" charset="-78"/>
                <a:ea typeface="DotumChe" panose="020B0609000101010101" pitchFamily="49" charset="-127"/>
                <a:cs typeface="DIN Next LT Arabic" panose="020B0503020203050203" pitchFamily="34" charset="-78"/>
              </a:rPr>
              <a:t>راجع الأخطاء الإملائية والنحوية في الموضوع.</a:t>
            </a:r>
          </a:p>
          <a:p>
            <a:pPr marR="0" lvl="0" algn="just" defTabSz="457200" rtl="1" eaLnBrk="1" fontAlgn="auto" latinLnBrk="0" hangingPunct="1">
              <a:lnSpc>
                <a:spcPct val="100000"/>
              </a:lnSpc>
              <a:spcBef>
                <a:spcPts val="0"/>
              </a:spcBef>
              <a:spcAft>
                <a:spcPts val="0"/>
              </a:spcAft>
              <a:buClrTx/>
              <a:buSzTx/>
              <a:tabLst/>
              <a:defRPr/>
            </a:pPr>
            <a:endParaRPr kumimoji="0" lang="ar-EG" sz="3200" i="0" u="none" strike="noStrike" kern="1200" cap="none" spc="0" normalizeH="0" baseline="0" noProof="0" dirty="0">
              <a:ln>
                <a:noFill/>
              </a:ln>
              <a:effectLst/>
              <a:uLnTx/>
              <a:uFillTx/>
              <a:latin typeface="DIN Next LT Arabic" panose="020B0503020203050203" pitchFamily="34" charset="-78"/>
              <a:ea typeface="DotumChe" panose="020B0609000101010101" pitchFamily="49" charset="-127"/>
              <a:cs typeface="DIN Next LT Arabic" panose="020B0503020203050203" pitchFamily="34" charset="-78"/>
            </a:endParaRPr>
          </a:p>
          <a:p>
            <a:pPr marR="0" lvl="0" algn="just" defTabSz="457200" rtl="1" eaLnBrk="1" fontAlgn="auto" latinLnBrk="0" hangingPunct="1">
              <a:lnSpc>
                <a:spcPct val="100000"/>
              </a:lnSpc>
              <a:spcBef>
                <a:spcPts val="0"/>
              </a:spcBef>
              <a:spcAft>
                <a:spcPts val="0"/>
              </a:spcAft>
              <a:buClrTx/>
              <a:buSzTx/>
              <a:tabLst/>
              <a:defRPr/>
            </a:pPr>
            <a:r>
              <a:rPr kumimoji="0" lang="ar-EG" sz="3200" i="0" u="none" strike="noStrike" kern="1200" cap="none" spc="0" normalizeH="0" baseline="0" noProof="0" dirty="0">
                <a:ln>
                  <a:noFill/>
                </a:ln>
                <a:effectLst/>
                <a:uLnTx/>
                <a:uFillTx/>
                <a:latin typeface="DIN Next LT Arabic" panose="020B0503020203050203" pitchFamily="34" charset="-78"/>
                <a:ea typeface="DotumChe" panose="020B0609000101010101" pitchFamily="49" charset="-127"/>
                <a:cs typeface="DIN Next LT Arabic" panose="020B0503020203050203" pitchFamily="34" charset="-78"/>
              </a:rPr>
              <a:t>يجب عرض الموضوع على محرر آخر لإعادة تحريره</a:t>
            </a:r>
            <a:r>
              <a:rPr kumimoji="0" lang="ar-EG" sz="3200" b="1" i="0" u="none" strike="noStrike" kern="1200" cap="none" spc="0" normalizeH="0" baseline="0" noProof="0" dirty="0">
                <a:ln>
                  <a:noFill/>
                </a:ln>
                <a:solidFill>
                  <a:srgbClr val="24A9E1"/>
                </a:solidFill>
                <a:effectLst/>
                <a:uLnTx/>
                <a:uFillTx/>
                <a:latin typeface="DIN Next LT Arabic" panose="020B0503020203050203" pitchFamily="34" charset="-78"/>
                <a:ea typeface="DotumChe" panose="020B0609000101010101" pitchFamily="49" charset="-127"/>
                <a:cs typeface="DIN Next LT Arabic" panose="020B0503020203050203" pitchFamily="34" charset="-78"/>
              </a:rPr>
              <a:t>.</a:t>
            </a:r>
          </a:p>
          <a:p>
            <a:pPr marR="0" lvl="0" algn="just" defTabSz="457200" rtl="1" eaLnBrk="1" fontAlgn="auto" latinLnBrk="0" hangingPunct="1">
              <a:lnSpc>
                <a:spcPct val="100000"/>
              </a:lnSpc>
              <a:spcBef>
                <a:spcPts val="0"/>
              </a:spcBef>
              <a:spcAft>
                <a:spcPts val="0"/>
              </a:spcAft>
              <a:buClrTx/>
              <a:buSzTx/>
              <a:tabLst/>
              <a:defRPr/>
            </a:pPr>
            <a:endParaRPr kumimoji="0" lang="ar-EG" sz="3200" b="1" i="0" u="none" strike="noStrike" kern="1200" cap="none" spc="0" normalizeH="0" baseline="0" noProof="0" dirty="0">
              <a:ln>
                <a:noFill/>
              </a:ln>
              <a:solidFill>
                <a:srgbClr val="24A9E1"/>
              </a:solidFill>
              <a:effectLst/>
              <a:uLnTx/>
              <a:uFillTx/>
              <a:latin typeface="DIN Next LT Arabic" panose="020B0503020203050203" pitchFamily="34" charset="-78"/>
              <a:ea typeface="DotumChe" panose="020B0609000101010101" pitchFamily="49" charset="-127"/>
              <a:cs typeface="DIN Next LT Arabic" panose="020B0503020203050203" pitchFamily="34" charset="-78"/>
            </a:endParaRPr>
          </a:p>
        </p:txBody>
      </p:sp>
      <p:pic>
        <p:nvPicPr>
          <p:cNvPr id="12" name="Picture 11">
            <a:extLst>
              <a:ext uri="{FF2B5EF4-FFF2-40B4-BE49-F238E27FC236}">
                <a16:creationId xmlns:a16="http://schemas.microsoft.com/office/drawing/2014/main" id="{7A1863D1-2B29-C69E-C32A-01CFAECF448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51740" y="2425320"/>
            <a:ext cx="3086578" cy="3086578"/>
          </a:xfrm>
          <a:prstGeom prst="rect">
            <a:avLst/>
          </a:prstGeom>
        </p:spPr>
      </p:pic>
      <p:pic>
        <p:nvPicPr>
          <p:cNvPr id="10" name="Picture 9">
            <a:extLst>
              <a:ext uri="{FF2B5EF4-FFF2-40B4-BE49-F238E27FC236}">
                <a16:creationId xmlns:a16="http://schemas.microsoft.com/office/drawing/2014/main" id="{AA327CCE-A2E3-E456-2A4C-FD414EC5EBB7}"/>
              </a:ext>
            </a:extLst>
          </p:cNvPr>
          <p:cNvPicPr>
            <a:picLocks noChangeAspect="1"/>
          </p:cNvPicPr>
          <p:nvPr/>
        </p:nvPicPr>
        <p:blipFill>
          <a:blip r:embed="rId6"/>
          <a:stretch>
            <a:fillRect/>
          </a:stretch>
        </p:blipFill>
        <p:spPr>
          <a:xfrm>
            <a:off x="336286" y="5546459"/>
            <a:ext cx="1311539" cy="1311539"/>
          </a:xfrm>
          <a:prstGeom prst="rect">
            <a:avLst/>
          </a:prstGeom>
        </p:spPr>
      </p:pic>
    </p:spTree>
    <p:extLst>
      <p:ext uri="{BB962C8B-B14F-4D97-AF65-F5344CB8AC3E}">
        <p14:creationId xmlns:p14="http://schemas.microsoft.com/office/powerpoint/2010/main" val="310548066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8218366" cy="1610200"/>
          </a:xfrm>
          <a:prstGeom prst="rect">
            <a:avLst/>
          </a:prstGeom>
        </p:spPr>
      </p:pic>
      <p:sp>
        <p:nvSpPr>
          <p:cNvPr id="7" name="TextBox 6"/>
          <p:cNvSpPr txBox="1"/>
          <p:nvPr/>
        </p:nvSpPr>
        <p:spPr>
          <a:xfrm>
            <a:off x="2696816" y="544228"/>
            <a:ext cx="4777410"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قواعد الكتابة للديجيتال</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19961005">
            <a:off x="-79391" y="424831"/>
            <a:ext cx="221766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الرابعة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9" name="TextBox 8">
            <a:extLst>
              <a:ext uri="{FF2B5EF4-FFF2-40B4-BE49-F238E27FC236}">
                <a16:creationId xmlns:a16="http://schemas.microsoft.com/office/drawing/2014/main" id="{54C055BD-742A-242A-7D6B-727EBD0F2D09}"/>
              </a:ext>
            </a:extLst>
          </p:cNvPr>
          <p:cNvSpPr txBox="1"/>
          <p:nvPr/>
        </p:nvSpPr>
        <p:spPr>
          <a:xfrm>
            <a:off x="4021629" y="1933059"/>
            <a:ext cx="73557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الكتابة للديجيتال</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14" name="TextBox 13">
            <a:extLst>
              <a:ext uri="{FF2B5EF4-FFF2-40B4-BE49-F238E27FC236}">
                <a16:creationId xmlns:a16="http://schemas.microsoft.com/office/drawing/2014/main" id="{34787522-874D-4435-99FA-891BDE445C43}"/>
              </a:ext>
            </a:extLst>
          </p:cNvPr>
          <p:cNvSpPr txBox="1"/>
          <p:nvPr/>
        </p:nvSpPr>
        <p:spPr>
          <a:xfrm>
            <a:off x="4091331" y="1636649"/>
            <a:ext cx="7628330" cy="4031873"/>
          </a:xfrm>
          <a:prstGeom prst="rect">
            <a:avLst/>
          </a:prstGeom>
          <a:noFill/>
        </p:spPr>
        <p:txBody>
          <a:bodyPr wrap="square">
            <a:spAutoFit/>
          </a:bodyPr>
          <a:lstStyle/>
          <a:p>
            <a:pPr marR="0" lvl="0" algn="just" defTabSz="457200" rtl="1" eaLnBrk="1" fontAlgn="auto" latinLnBrk="0" hangingPunct="1">
              <a:lnSpc>
                <a:spcPct val="100000"/>
              </a:lnSpc>
              <a:spcBef>
                <a:spcPts val="0"/>
              </a:spcBef>
              <a:spcAft>
                <a:spcPts val="0"/>
              </a:spcAft>
              <a:buClrTx/>
              <a:buSzTx/>
              <a:tabLst/>
              <a:defRPr/>
            </a:pPr>
            <a:r>
              <a:rPr kumimoji="0" lang="ar-EG" sz="3200" b="1" i="0" u="none" strike="noStrike" kern="1200" cap="none" spc="0" normalizeH="0" baseline="0" noProof="0" dirty="0">
                <a:ln>
                  <a:noFill/>
                </a:ln>
                <a:solidFill>
                  <a:srgbClr val="24A9E1"/>
                </a:solidFill>
                <a:effectLst/>
                <a:uLnTx/>
                <a:uFillTx/>
                <a:latin typeface="DIN Next LT Arabic" panose="020B0503020203050203" pitchFamily="34" charset="-78"/>
                <a:ea typeface="DotumChe" panose="020B0609000101010101" pitchFamily="49" charset="-127"/>
                <a:cs typeface="DIN Next LT Arabic" panose="020B0503020203050203" pitchFamily="34" charset="-78"/>
              </a:rPr>
              <a:t>فكر مثل الناشرين</a:t>
            </a:r>
          </a:p>
          <a:p>
            <a:pPr marR="0" lvl="0" algn="just" defTabSz="457200" rtl="1" eaLnBrk="1" fontAlgn="auto" latinLnBrk="0" hangingPunct="1">
              <a:lnSpc>
                <a:spcPct val="100000"/>
              </a:lnSpc>
              <a:spcBef>
                <a:spcPts val="0"/>
              </a:spcBef>
              <a:spcAft>
                <a:spcPts val="0"/>
              </a:spcAft>
              <a:buClrTx/>
              <a:buSzTx/>
              <a:tabLst/>
              <a:defRPr/>
            </a:pPr>
            <a:endParaRPr lang="ar-EG" sz="3200" b="1" dirty="0">
              <a:solidFill>
                <a:srgbClr val="24A9E1"/>
              </a:solidFill>
              <a:latin typeface="DIN Next LT Arabic" panose="020B0503020203050203" pitchFamily="34" charset="-78"/>
              <a:ea typeface="DotumChe" panose="020B0609000101010101" pitchFamily="49" charset="-127"/>
              <a:cs typeface="DIN Next LT Arabic" panose="020B0503020203050203" pitchFamily="34" charset="-78"/>
            </a:endParaRPr>
          </a:p>
          <a:p>
            <a:pPr marR="0" lvl="0" algn="just" defTabSz="457200" rtl="1" eaLnBrk="1" fontAlgn="auto" latinLnBrk="0" hangingPunct="1">
              <a:lnSpc>
                <a:spcPct val="100000"/>
              </a:lnSpc>
              <a:spcBef>
                <a:spcPts val="0"/>
              </a:spcBef>
              <a:spcAft>
                <a:spcPts val="0"/>
              </a:spcAft>
              <a:buClrTx/>
              <a:buSzTx/>
              <a:tabLst/>
              <a:defRPr/>
            </a:pPr>
            <a:r>
              <a:rPr kumimoji="0" lang="ar-EG" sz="3200" i="0" u="none" strike="noStrike" kern="1200" cap="none" spc="0" normalizeH="0" baseline="0" noProof="0" dirty="0">
                <a:ln>
                  <a:noFill/>
                </a:ln>
                <a:effectLst/>
                <a:uLnTx/>
                <a:uFillTx/>
                <a:latin typeface="DIN Next LT Arabic" panose="020B0503020203050203" pitchFamily="34" charset="-78"/>
                <a:ea typeface="DotumChe" panose="020B0609000101010101" pitchFamily="49" charset="-127"/>
                <a:cs typeface="DIN Next LT Arabic" panose="020B0503020203050203" pitchFamily="34" charset="-78"/>
              </a:rPr>
              <a:t>هل يستحق الموضوع النشر في الصفحة الرئيسية للموقع أم لا ؟.</a:t>
            </a:r>
          </a:p>
          <a:p>
            <a:pPr marR="0" lvl="0" algn="just" defTabSz="457200" rtl="1" eaLnBrk="1" fontAlgn="auto" latinLnBrk="0" hangingPunct="1">
              <a:lnSpc>
                <a:spcPct val="100000"/>
              </a:lnSpc>
              <a:spcBef>
                <a:spcPts val="0"/>
              </a:spcBef>
              <a:spcAft>
                <a:spcPts val="0"/>
              </a:spcAft>
              <a:buClrTx/>
              <a:buSzTx/>
              <a:tabLst/>
              <a:defRPr/>
            </a:pPr>
            <a:endParaRPr kumimoji="0" lang="ar-EG" sz="3200" i="0" u="none" strike="noStrike" kern="1200" cap="none" spc="0" normalizeH="0" baseline="0" noProof="0" dirty="0">
              <a:ln>
                <a:noFill/>
              </a:ln>
              <a:effectLst/>
              <a:uLnTx/>
              <a:uFillTx/>
              <a:latin typeface="DIN Next LT Arabic" panose="020B0503020203050203" pitchFamily="34" charset="-78"/>
              <a:ea typeface="DotumChe" panose="020B0609000101010101" pitchFamily="49" charset="-127"/>
              <a:cs typeface="DIN Next LT Arabic" panose="020B0503020203050203" pitchFamily="34" charset="-78"/>
            </a:endParaRPr>
          </a:p>
          <a:p>
            <a:pPr marR="0" lvl="0" algn="just" defTabSz="457200" rtl="1" eaLnBrk="1" fontAlgn="auto" latinLnBrk="0" hangingPunct="1">
              <a:lnSpc>
                <a:spcPct val="100000"/>
              </a:lnSpc>
              <a:spcBef>
                <a:spcPts val="0"/>
              </a:spcBef>
              <a:spcAft>
                <a:spcPts val="0"/>
              </a:spcAft>
              <a:buClrTx/>
              <a:buSzTx/>
              <a:tabLst/>
              <a:defRPr/>
            </a:pPr>
            <a:r>
              <a:rPr kumimoji="0" lang="ar-EG" sz="3200" i="0" u="none" strike="noStrike" kern="1200" cap="none" spc="0" normalizeH="0" baseline="0" noProof="0" dirty="0">
                <a:ln>
                  <a:noFill/>
                </a:ln>
                <a:effectLst/>
                <a:uLnTx/>
                <a:uFillTx/>
                <a:latin typeface="DIN Next LT Arabic" panose="020B0503020203050203" pitchFamily="34" charset="-78"/>
                <a:ea typeface="DotumChe" panose="020B0609000101010101" pitchFamily="49" charset="-127"/>
                <a:cs typeface="DIN Next LT Arabic" panose="020B0503020203050203" pitchFamily="34" charset="-78"/>
              </a:rPr>
              <a:t>أي صورة تناسب هذا الموضوع  ؟ .</a:t>
            </a:r>
          </a:p>
          <a:p>
            <a:pPr marR="0" lvl="0" algn="just" defTabSz="457200" rtl="1" eaLnBrk="1" fontAlgn="auto" latinLnBrk="0" hangingPunct="1">
              <a:lnSpc>
                <a:spcPct val="100000"/>
              </a:lnSpc>
              <a:spcBef>
                <a:spcPts val="0"/>
              </a:spcBef>
              <a:spcAft>
                <a:spcPts val="0"/>
              </a:spcAft>
              <a:buClrTx/>
              <a:buSzTx/>
              <a:tabLst/>
              <a:defRPr/>
            </a:pPr>
            <a:endParaRPr kumimoji="0" lang="ar-EG" sz="3200" b="1" i="0" u="none" strike="noStrike" kern="1200" cap="none" spc="0" normalizeH="0" baseline="0" noProof="0" dirty="0">
              <a:ln>
                <a:noFill/>
              </a:ln>
              <a:solidFill>
                <a:srgbClr val="24A9E1"/>
              </a:solidFill>
              <a:effectLst/>
              <a:uLnTx/>
              <a:uFillTx/>
              <a:latin typeface="DIN Next LT Arabic" panose="020B0503020203050203" pitchFamily="34" charset="-78"/>
              <a:ea typeface="DotumChe" panose="020B0609000101010101" pitchFamily="49" charset="-127"/>
              <a:cs typeface="DIN Next LT Arabic" panose="020B0503020203050203" pitchFamily="34" charset="-78"/>
            </a:endParaRPr>
          </a:p>
          <a:p>
            <a:pPr marR="0" lvl="0" algn="just" defTabSz="457200" rtl="1" eaLnBrk="1" fontAlgn="auto" latinLnBrk="0" hangingPunct="1">
              <a:lnSpc>
                <a:spcPct val="100000"/>
              </a:lnSpc>
              <a:spcBef>
                <a:spcPts val="0"/>
              </a:spcBef>
              <a:spcAft>
                <a:spcPts val="0"/>
              </a:spcAft>
              <a:buClrTx/>
              <a:buSzTx/>
              <a:tabLst/>
              <a:defRPr/>
            </a:pPr>
            <a:endParaRPr kumimoji="0" lang="ar-EG" sz="3200" b="1" i="0" u="none" strike="noStrike" kern="1200" cap="none" spc="0" normalizeH="0" baseline="0" noProof="0" dirty="0">
              <a:ln>
                <a:noFill/>
              </a:ln>
              <a:solidFill>
                <a:srgbClr val="24A9E1"/>
              </a:solidFill>
              <a:effectLst/>
              <a:uLnTx/>
              <a:uFillTx/>
              <a:latin typeface="DIN Next LT Arabic" panose="020B0503020203050203" pitchFamily="34" charset="-78"/>
              <a:ea typeface="DotumChe" panose="020B0609000101010101" pitchFamily="49" charset="-127"/>
              <a:cs typeface="DIN Next LT Arabic" panose="020B0503020203050203" pitchFamily="34" charset="-78"/>
            </a:endParaRPr>
          </a:p>
        </p:txBody>
      </p:sp>
      <p:pic>
        <p:nvPicPr>
          <p:cNvPr id="11" name="Picture 10">
            <a:extLst>
              <a:ext uri="{FF2B5EF4-FFF2-40B4-BE49-F238E27FC236}">
                <a16:creationId xmlns:a16="http://schemas.microsoft.com/office/drawing/2014/main" id="{80116414-F10A-1809-088B-2F5E4A7A9B0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12153" y="2462615"/>
            <a:ext cx="2966609" cy="2966609"/>
          </a:xfrm>
          <a:prstGeom prst="rect">
            <a:avLst/>
          </a:prstGeom>
        </p:spPr>
      </p:pic>
      <p:pic>
        <p:nvPicPr>
          <p:cNvPr id="10" name="Picture 9">
            <a:extLst>
              <a:ext uri="{FF2B5EF4-FFF2-40B4-BE49-F238E27FC236}">
                <a16:creationId xmlns:a16="http://schemas.microsoft.com/office/drawing/2014/main" id="{9816BD21-6C72-6F4C-D0D1-B0BCF9C49CDD}"/>
              </a:ext>
            </a:extLst>
          </p:cNvPr>
          <p:cNvPicPr>
            <a:picLocks noChangeAspect="1"/>
          </p:cNvPicPr>
          <p:nvPr/>
        </p:nvPicPr>
        <p:blipFill>
          <a:blip r:embed="rId6"/>
          <a:stretch>
            <a:fillRect/>
          </a:stretch>
        </p:blipFill>
        <p:spPr>
          <a:xfrm>
            <a:off x="336286" y="5546459"/>
            <a:ext cx="1311539" cy="1311539"/>
          </a:xfrm>
          <a:prstGeom prst="rect">
            <a:avLst/>
          </a:prstGeom>
        </p:spPr>
      </p:pic>
    </p:spTree>
    <p:extLst>
      <p:ext uri="{BB962C8B-B14F-4D97-AF65-F5344CB8AC3E}">
        <p14:creationId xmlns:p14="http://schemas.microsoft.com/office/powerpoint/2010/main" val="281906193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8218366" cy="1610200"/>
          </a:xfrm>
          <a:prstGeom prst="rect">
            <a:avLst/>
          </a:prstGeom>
        </p:spPr>
      </p:pic>
      <p:sp>
        <p:nvSpPr>
          <p:cNvPr id="7" name="TextBox 6"/>
          <p:cNvSpPr txBox="1"/>
          <p:nvPr/>
        </p:nvSpPr>
        <p:spPr>
          <a:xfrm>
            <a:off x="2696816" y="544228"/>
            <a:ext cx="4777410"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قواعد الكتابة للديجيتال</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19961005">
            <a:off x="-79391" y="424831"/>
            <a:ext cx="221766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الرابعة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9" name="TextBox 8">
            <a:extLst>
              <a:ext uri="{FF2B5EF4-FFF2-40B4-BE49-F238E27FC236}">
                <a16:creationId xmlns:a16="http://schemas.microsoft.com/office/drawing/2014/main" id="{54C055BD-742A-242A-7D6B-727EBD0F2D09}"/>
              </a:ext>
            </a:extLst>
          </p:cNvPr>
          <p:cNvSpPr txBox="1"/>
          <p:nvPr/>
        </p:nvSpPr>
        <p:spPr>
          <a:xfrm>
            <a:off x="4021629" y="1933059"/>
            <a:ext cx="73557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الكتابة للديجيتال</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14" name="TextBox 13">
            <a:extLst>
              <a:ext uri="{FF2B5EF4-FFF2-40B4-BE49-F238E27FC236}">
                <a16:creationId xmlns:a16="http://schemas.microsoft.com/office/drawing/2014/main" id="{34787522-874D-4435-99FA-891BDE445C43}"/>
              </a:ext>
            </a:extLst>
          </p:cNvPr>
          <p:cNvSpPr txBox="1"/>
          <p:nvPr/>
        </p:nvSpPr>
        <p:spPr>
          <a:xfrm>
            <a:off x="4091331" y="1636649"/>
            <a:ext cx="7628330" cy="3539430"/>
          </a:xfrm>
          <a:prstGeom prst="rect">
            <a:avLst/>
          </a:prstGeom>
          <a:noFill/>
        </p:spPr>
        <p:txBody>
          <a:bodyPr wrap="square">
            <a:spAutoFit/>
          </a:bodyPr>
          <a:lstStyle/>
          <a:p>
            <a:pPr marR="0" lvl="0" algn="just" defTabSz="457200" rtl="1" eaLnBrk="1" fontAlgn="auto" latinLnBrk="0" hangingPunct="1">
              <a:lnSpc>
                <a:spcPct val="100000"/>
              </a:lnSpc>
              <a:spcBef>
                <a:spcPts val="0"/>
              </a:spcBef>
              <a:spcAft>
                <a:spcPts val="0"/>
              </a:spcAft>
              <a:buClrTx/>
              <a:buSzTx/>
              <a:tabLst/>
              <a:defRPr/>
            </a:pPr>
            <a:endParaRPr lang="ar-EG" sz="3200" b="1" dirty="0">
              <a:solidFill>
                <a:srgbClr val="24A9E1"/>
              </a:solidFill>
              <a:latin typeface="DIN Next LT Arabic" panose="020B0503020203050203" pitchFamily="34" charset="-78"/>
              <a:ea typeface="DotumChe" panose="020B0609000101010101" pitchFamily="49" charset="-127"/>
              <a:cs typeface="DIN Next LT Arabic" panose="020B0503020203050203" pitchFamily="34" charset="-78"/>
            </a:endParaRPr>
          </a:p>
          <a:p>
            <a:pPr marR="0" lvl="0" algn="just" defTabSz="457200" rtl="1" eaLnBrk="1" fontAlgn="auto" latinLnBrk="0" hangingPunct="1">
              <a:lnSpc>
                <a:spcPct val="100000"/>
              </a:lnSpc>
              <a:spcBef>
                <a:spcPts val="0"/>
              </a:spcBef>
              <a:spcAft>
                <a:spcPts val="0"/>
              </a:spcAft>
              <a:buClrTx/>
              <a:buSzTx/>
              <a:tabLst/>
              <a:defRPr/>
            </a:pPr>
            <a:r>
              <a:rPr kumimoji="0" lang="ar-EG" sz="3200" i="0" u="none" strike="noStrike" kern="1200" cap="none" spc="0" normalizeH="0" baseline="0" noProof="0" dirty="0">
                <a:ln>
                  <a:noFill/>
                </a:ln>
                <a:effectLst/>
                <a:uLnTx/>
                <a:uFillTx/>
                <a:latin typeface="DIN Next LT Arabic" panose="020B0503020203050203" pitchFamily="34" charset="-78"/>
                <a:ea typeface="DotumChe" panose="020B0609000101010101" pitchFamily="49" charset="-127"/>
                <a:cs typeface="DIN Next LT Arabic" panose="020B0503020203050203" pitchFamily="34" charset="-78"/>
              </a:rPr>
              <a:t>هل يوجد (ألبوم صور – فيديو – </a:t>
            </a:r>
            <a:r>
              <a:rPr kumimoji="0" lang="ar-EG" sz="3200" i="0" u="none" strike="noStrike" kern="1200" cap="none" spc="0" normalizeH="0" baseline="0" noProof="0" dirty="0" err="1">
                <a:ln>
                  <a:noFill/>
                </a:ln>
                <a:effectLst/>
                <a:uLnTx/>
                <a:uFillTx/>
                <a:latin typeface="DIN Next LT Arabic" panose="020B0503020203050203" pitchFamily="34" charset="-78"/>
                <a:ea typeface="DotumChe" panose="020B0609000101010101" pitchFamily="49" charset="-127"/>
                <a:cs typeface="DIN Next LT Arabic" panose="020B0503020203050203" pitchFamily="34" charset="-78"/>
              </a:rPr>
              <a:t>إنفوجراف</a:t>
            </a:r>
            <a:r>
              <a:rPr kumimoji="0" lang="ar-EG" sz="3200" i="0" u="none" strike="noStrike" kern="1200" cap="none" spc="0" normalizeH="0" baseline="0" noProof="0" dirty="0">
                <a:ln>
                  <a:noFill/>
                </a:ln>
                <a:effectLst/>
                <a:uLnTx/>
                <a:uFillTx/>
                <a:latin typeface="DIN Next LT Arabic" panose="020B0503020203050203" pitchFamily="34" charset="-78"/>
                <a:ea typeface="DotumChe" panose="020B0609000101010101" pitchFamily="49" charset="-127"/>
                <a:cs typeface="DIN Next LT Arabic" panose="020B0503020203050203" pitchFamily="34" charset="-78"/>
              </a:rPr>
              <a:t>) لإرفاقه داخل الموضوع.</a:t>
            </a:r>
          </a:p>
          <a:p>
            <a:pPr marR="0" lvl="0" algn="just" defTabSz="457200" rtl="1" eaLnBrk="1" fontAlgn="auto" latinLnBrk="0" hangingPunct="1">
              <a:lnSpc>
                <a:spcPct val="100000"/>
              </a:lnSpc>
              <a:spcBef>
                <a:spcPts val="0"/>
              </a:spcBef>
              <a:spcAft>
                <a:spcPts val="0"/>
              </a:spcAft>
              <a:buClrTx/>
              <a:buSzTx/>
              <a:tabLst/>
              <a:defRPr/>
            </a:pPr>
            <a:endParaRPr kumimoji="0" lang="ar-EG" sz="3200" i="0" u="none" strike="noStrike" kern="1200" cap="none" spc="0" normalizeH="0" baseline="0" noProof="0" dirty="0">
              <a:ln>
                <a:noFill/>
              </a:ln>
              <a:effectLst/>
              <a:uLnTx/>
              <a:uFillTx/>
              <a:latin typeface="DIN Next LT Arabic" panose="020B0503020203050203" pitchFamily="34" charset="-78"/>
              <a:ea typeface="DotumChe" panose="020B0609000101010101" pitchFamily="49" charset="-127"/>
              <a:cs typeface="DIN Next LT Arabic" panose="020B0503020203050203" pitchFamily="34" charset="-78"/>
            </a:endParaRPr>
          </a:p>
          <a:p>
            <a:pPr marR="0" lvl="0" algn="just" defTabSz="457200" rtl="1" eaLnBrk="1" fontAlgn="auto" latinLnBrk="0" hangingPunct="1">
              <a:lnSpc>
                <a:spcPct val="100000"/>
              </a:lnSpc>
              <a:spcBef>
                <a:spcPts val="0"/>
              </a:spcBef>
              <a:spcAft>
                <a:spcPts val="0"/>
              </a:spcAft>
              <a:buClrTx/>
              <a:buSzTx/>
              <a:tabLst/>
              <a:defRPr/>
            </a:pPr>
            <a:r>
              <a:rPr kumimoji="0" lang="ar-EG" sz="3200" i="0" u="none" strike="noStrike" kern="1200" cap="none" spc="0" normalizeH="0" baseline="0" noProof="0" dirty="0">
                <a:ln>
                  <a:noFill/>
                </a:ln>
                <a:effectLst/>
                <a:uLnTx/>
                <a:uFillTx/>
                <a:latin typeface="DIN Next LT Arabic" panose="020B0503020203050203" pitchFamily="34" charset="-78"/>
                <a:ea typeface="DotumChe" panose="020B0609000101010101" pitchFamily="49" charset="-127"/>
                <a:cs typeface="DIN Next LT Arabic" panose="020B0503020203050203" pitchFamily="34" charset="-78"/>
              </a:rPr>
              <a:t>ما النتائج المترتبة على نشر هذا الموضوع.</a:t>
            </a:r>
          </a:p>
          <a:p>
            <a:pPr marR="0" lvl="0" algn="just" defTabSz="457200" rtl="1" eaLnBrk="1" fontAlgn="auto" latinLnBrk="0" hangingPunct="1">
              <a:lnSpc>
                <a:spcPct val="100000"/>
              </a:lnSpc>
              <a:spcBef>
                <a:spcPts val="0"/>
              </a:spcBef>
              <a:spcAft>
                <a:spcPts val="0"/>
              </a:spcAft>
              <a:buClrTx/>
              <a:buSzTx/>
              <a:tabLst/>
              <a:defRPr/>
            </a:pPr>
            <a:endParaRPr kumimoji="0" lang="ar-EG" sz="3200" b="1" i="0" u="none" strike="noStrike" kern="1200" cap="none" spc="0" normalizeH="0" baseline="0" noProof="0" dirty="0">
              <a:ln>
                <a:noFill/>
              </a:ln>
              <a:solidFill>
                <a:srgbClr val="24A9E1"/>
              </a:solidFill>
              <a:effectLst/>
              <a:uLnTx/>
              <a:uFillTx/>
              <a:latin typeface="DIN Next LT Arabic" panose="020B0503020203050203" pitchFamily="34" charset="-78"/>
              <a:ea typeface="DotumChe" panose="020B0609000101010101" pitchFamily="49" charset="-127"/>
              <a:cs typeface="DIN Next LT Arabic" panose="020B0503020203050203" pitchFamily="34" charset="-78"/>
            </a:endParaRPr>
          </a:p>
          <a:p>
            <a:pPr marR="0" lvl="0" algn="just" defTabSz="457200" rtl="1" eaLnBrk="1" fontAlgn="auto" latinLnBrk="0" hangingPunct="1">
              <a:lnSpc>
                <a:spcPct val="100000"/>
              </a:lnSpc>
              <a:spcBef>
                <a:spcPts val="0"/>
              </a:spcBef>
              <a:spcAft>
                <a:spcPts val="0"/>
              </a:spcAft>
              <a:buClrTx/>
              <a:buSzTx/>
              <a:tabLst/>
              <a:defRPr/>
            </a:pPr>
            <a:endParaRPr kumimoji="0" lang="ar-EG" sz="3200" b="1" i="0" u="none" strike="noStrike" kern="1200" cap="none" spc="0" normalizeH="0" baseline="0" noProof="0" dirty="0">
              <a:ln>
                <a:noFill/>
              </a:ln>
              <a:solidFill>
                <a:srgbClr val="24A9E1"/>
              </a:solidFill>
              <a:effectLst/>
              <a:uLnTx/>
              <a:uFillTx/>
              <a:latin typeface="DIN Next LT Arabic" panose="020B0503020203050203" pitchFamily="34" charset="-78"/>
              <a:ea typeface="DotumChe" panose="020B0609000101010101" pitchFamily="49" charset="-127"/>
              <a:cs typeface="DIN Next LT Arabic" panose="020B0503020203050203" pitchFamily="34" charset="-78"/>
            </a:endParaRPr>
          </a:p>
        </p:txBody>
      </p:sp>
      <p:pic>
        <p:nvPicPr>
          <p:cNvPr id="10" name="Picture 9">
            <a:extLst>
              <a:ext uri="{FF2B5EF4-FFF2-40B4-BE49-F238E27FC236}">
                <a16:creationId xmlns:a16="http://schemas.microsoft.com/office/drawing/2014/main" id="{B3CFFFEA-5857-BE53-7AF4-E2870FF4E7C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12153" y="2462615"/>
            <a:ext cx="2966609" cy="2966609"/>
          </a:xfrm>
          <a:prstGeom prst="rect">
            <a:avLst/>
          </a:prstGeom>
        </p:spPr>
      </p:pic>
      <p:pic>
        <p:nvPicPr>
          <p:cNvPr id="11" name="Picture 10">
            <a:extLst>
              <a:ext uri="{FF2B5EF4-FFF2-40B4-BE49-F238E27FC236}">
                <a16:creationId xmlns:a16="http://schemas.microsoft.com/office/drawing/2014/main" id="{1B0800E6-2DC6-6100-9AA2-49D73B091013}"/>
              </a:ext>
            </a:extLst>
          </p:cNvPr>
          <p:cNvPicPr>
            <a:picLocks noChangeAspect="1"/>
          </p:cNvPicPr>
          <p:nvPr/>
        </p:nvPicPr>
        <p:blipFill>
          <a:blip r:embed="rId6"/>
          <a:stretch>
            <a:fillRect/>
          </a:stretch>
        </p:blipFill>
        <p:spPr>
          <a:xfrm>
            <a:off x="336286" y="5546459"/>
            <a:ext cx="1311539" cy="1311539"/>
          </a:xfrm>
          <a:prstGeom prst="rect">
            <a:avLst/>
          </a:prstGeom>
        </p:spPr>
      </p:pic>
    </p:spTree>
    <p:extLst>
      <p:ext uri="{BB962C8B-B14F-4D97-AF65-F5344CB8AC3E}">
        <p14:creationId xmlns:p14="http://schemas.microsoft.com/office/powerpoint/2010/main" val="369105931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8218366" cy="1610200"/>
          </a:xfrm>
          <a:prstGeom prst="rect">
            <a:avLst/>
          </a:prstGeom>
        </p:spPr>
      </p:pic>
      <p:sp>
        <p:nvSpPr>
          <p:cNvPr id="7" name="TextBox 6"/>
          <p:cNvSpPr txBox="1"/>
          <p:nvPr/>
        </p:nvSpPr>
        <p:spPr>
          <a:xfrm>
            <a:off x="2696816" y="544228"/>
            <a:ext cx="4777410"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قواعد الكتابة للديجيتال</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19961005">
            <a:off x="-79391" y="424831"/>
            <a:ext cx="221766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الرابعة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9" name="TextBox 8">
            <a:extLst>
              <a:ext uri="{FF2B5EF4-FFF2-40B4-BE49-F238E27FC236}">
                <a16:creationId xmlns:a16="http://schemas.microsoft.com/office/drawing/2014/main" id="{54C055BD-742A-242A-7D6B-727EBD0F2D09}"/>
              </a:ext>
            </a:extLst>
          </p:cNvPr>
          <p:cNvSpPr txBox="1"/>
          <p:nvPr/>
        </p:nvSpPr>
        <p:spPr>
          <a:xfrm>
            <a:off x="4021629" y="1933059"/>
            <a:ext cx="73557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الكتابة للديجيتال</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14" name="TextBox 13">
            <a:extLst>
              <a:ext uri="{FF2B5EF4-FFF2-40B4-BE49-F238E27FC236}">
                <a16:creationId xmlns:a16="http://schemas.microsoft.com/office/drawing/2014/main" id="{34787522-874D-4435-99FA-891BDE445C43}"/>
              </a:ext>
            </a:extLst>
          </p:cNvPr>
          <p:cNvSpPr txBox="1"/>
          <p:nvPr/>
        </p:nvSpPr>
        <p:spPr>
          <a:xfrm>
            <a:off x="3911930" y="1665045"/>
            <a:ext cx="7628330" cy="4031873"/>
          </a:xfrm>
          <a:prstGeom prst="rect">
            <a:avLst/>
          </a:prstGeom>
          <a:noFill/>
        </p:spPr>
        <p:txBody>
          <a:bodyPr wrap="square">
            <a:spAutoFit/>
          </a:bodyPr>
          <a:lstStyle/>
          <a:p>
            <a:pPr algn="just" defTabSz="457200" rtl="1">
              <a:defRPr/>
            </a:pPr>
            <a:r>
              <a:rPr kumimoji="0" lang="ar-EG" sz="3200" b="1" i="0" u="none" strike="noStrike" kern="1200" cap="none" spc="0" normalizeH="0" baseline="0" noProof="0" dirty="0">
                <a:ln>
                  <a:noFill/>
                </a:ln>
                <a:solidFill>
                  <a:srgbClr val="24A9E1"/>
                </a:solidFill>
                <a:effectLst/>
                <a:uLnTx/>
                <a:uFillTx/>
                <a:latin typeface="DIN Next LT Arabic" panose="020B0503020203050203" pitchFamily="34" charset="-78"/>
                <a:ea typeface="DotumChe" panose="020B0609000101010101" pitchFamily="49" charset="-127"/>
                <a:cs typeface="DIN Next LT Arabic" panose="020B0503020203050203" pitchFamily="34" charset="-78"/>
              </a:rPr>
              <a:t>طريقة العرض</a:t>
            </a:r>
          </a:p>
          <a:p>
            <a:pPr marR="0" lvl="0" algn="just" defTabSz="457200" rtl="1" eaLnBrk="1" fontAlgn="auto" latinLnBrk="0" hangingPunct="1">
              <a:lnSpc>
                <a:spcPct val="100000"/>
              </a:lnSpc>
              <a:spcBef>
                <a:spcPts val="0"/>
              </a:spcBef>
              <a:spcAft>
                <a:spcPts val="0"/>
              </a:spcAft>
              <a:buClrTx/>
              <a:buSzTx/>
              <a:tabLst/>
              <a:defRPr/>
            </a:pPr>
            <a:endParaRPr lang="ar-EG" sz="3200" b="1" dirty="0">
              <a:solidFill>
                <a:srgbClr val="24A9E1"/>
              </a:solidFill>
              <a:latin typeface="DIN Next LT Arabic" panose="020B0503020203050203" pitchFamily="34" charset="-78"/>
              <a:ea typeface="DotumChe" panose="020B0609000101010101" pitchFamily="49" charset="-127"/>
              <a:cs typeface="DIN Next LT Arabic" panose="020B0503020203050203" pitchFamily="34" charset="-78"/>
            </a:endParaRPr>
          </a:p>
          <a:p>
            <a:pPr marR="0" lvl="0" algn="just" defTabSz="457200" rtl="1" eaLnBrk="1" fontAlgn="auto" latinLnBrk="0" hangingPunct="1">
              <a:lnSpc>
                <a:spcPct val="100000"/>
              </a:lnSpc>
              <a:spcBef>
                <a:spcPts val="0"/>
              </a:spcBef>
              <a:spcAft>
                <a:spcPts val="0"/>
              </a:spcAft>
              <a:buClrTx/>
              <a:buSzTx/>
              <a:tabLst/>
              <a:defRPr/>
            </a:pPr>
            <a:r>
              <a:rPr kumimoji="0" lang="ar-EG" sz="3200" i="0" u="none" strike="noStrike" kern="1200" cap="none" spc="0" normalizeH="0" baseline="0" noProof="0" dirty="0">
                <a:ln>
                  <a:noFill/>
                </a:ln>
                <a:effectLst/>
                <a:uLnTx/>
                <a:uFillTx/>
                <a:latin typeface="DIN Next LT Arabic" panose="020B0503020203050203" pitchFamily="34" charset="-78"/>
                <a:ea typeface="DotumChe" panose="020B0609000101010101" pitchFamily="49" charset="-127"/>
                <a:cs typeface="DIN Next LT Arabic" panose="020B0503020203050203" pitchFamily="34" charset="-78"/>
              </a:rPr>
              <a:t>استخدم صور واضحة وجذابة ويفضل حصرية.</a:t>
            </a:r>
            <a:br>
              <a:rPr kumimoji="0" lang="ar-EG" sz="3200" i="0" u="none" strike="noStrike" kern="1200" cap="none" spc="0" normalizeH="0" baseline="0" noProof="0" dirty="0">
                <a:ln>
                  <a:noFill/>
                </a:ln>
                <a:effectLst/>
                <a:uLnTx/>
                <a:uFillTx/>
                <a:latin typeface="DIN Next LT Arabic" panose="020B0503020203050203" pitchFamily="34" charset="-78"/>
                <a:ea typeface="DotumChe" panose="020B0609000101010101" pitchFamily="49" charset="-127"/>
                <a:cs typeface="DIN Next LT Arabic" panose="020B0503020203050203" pitchFamily="34" charset="-78"/>
              </a:rPr>
            </a:br>
            <a:endParaRPr kumimoji="0" lang="ar-EG" sz="3200" i="0" u="none" strike="noStrike" kern="1200" cap="none" spc="0" normalizeH="0" baseline="0" noProof="0" dirty="0">
              <a:ln>
                <a:noFill/>
              </a:ln>
              <a:effectLst/>
              <a:uLnTx/>
              <a:uFillTx/>
              <a:latin typeface="DIN Next LT Arabic" panose="020B0503020203050203" pitchFamily="34" charset="-78"/>
              <a:ea typeface="DotumChe" panose="020B0609000101010101" pitchFamily="49" charset="-127"/>
              <a:cs typeface="DIN Next LT Arabic" panose="020B0503020203050203" pitchFamily="34" charset="-78"/>
            </a:endParaRPr>
          </a:p>
          <a:p>
            <a:pPr marR="0" lvl="0" algn="just" defTabSz="457200" rtl="1" eaLnBrk="1" fontAlgn="auto" latinLnBrk="0" hangingPunct="1">
              <a:lnSpc>
                <a:spcPct val="100000"/>
              </a:lnSpc>
              <a:spcBef>
                <a:spcPts val="0"/>
              </a:spcBef>
              <a:spcAft>
                <a:spcPts val="0"/>
              </a:spcAft>
              <a:buClrTx/>
              <a:buSzTx/>
              <a:tabLst/>
              <a:defRPr/>
            </a:pPr>
            <a:r>
              <a:rPr kumimoji="0" lang="ar-EG" sz="3200" i="0" u="none" strike="noStrike" kern="1200" cap="none" spc="0" normalizeH="0" baseline="0" noProof="0" dirty="0">
                <a:ln>
                  <a:noFill/>
                </a:ln>
                <a:effectLst/>
                <a:uLnTx/>
                <a:uFillTx/>
                <a:latin typeface="DIN Next LT Arabic" panose="020B0503020203050203" pitchFamily="34" charset="-78"/>
                <a:ea typeface="DotumChe" panose="020B0609000101010101" pitchFamily="49" charset="-127"/>
                <a:cs typeface="DIN Next LT Arabic" panose="020B0503020203050203" pitchFamily="34" charset="-78"/>
              </a:rPr>
              <a:t>استخدم فيديو أو </a:t>
            </a:r>
            <a:r>
              <a:rPr kumimoji="0" lang="ar-EG" sz="3200" i="0" u="none" strike="noStrike" kern="1200" cap="none" spc="0" normalizeH="0" baseline="0" noProof="0" dirty="0" err="1">
                <a:ln>
                  <a:noFill/>
                </a:ln>
                <a:effectLst/>
                <a:uLnTx/>
                <a:uFillTx/>
                <a:latin typeface="DIN Next LT Arabic" panose="020B0503020203050203" pitchFamily="34" charset="-78"/>
                <a:ea typeface="DotumChe" panose="020B0609000101010101" pitchFamily="49" charset="-127"/>
                <a:cs typeface="DIN Next LT Arabic" panose="020B0503020203050203" pitchFamily="34" charset="-78"/>
              </a:rPr>
              <a:t>إنفوجراف</a:t>
            </a:r>
            <a:r>
              <a:rPr kumimoji="0" lang="ar-EG" sz="3200" i="0" u="none" strike="noStrike" kern="1200" cap="none" spc="0" normalizeH="0" baseline="0" noProof="0" dirty="0">
                <a:ln>
                  <a:noFill/>
                </a:ln>
                <a:effectLst/>
                <a:uLnTx/>
                <a:uFillTx/>
                <a:latin typeface="DIN Next LT Arabic" panose="020B0503020203050203" pitchFamily="34" charset="-78"/>
                <a:ea typeface="DotumChe" panose="020B0609000101010101" pitchFamily="49" charset="-127"/>
                <a:cs typeface="DIN Next LT Arabic" panose="020B0503020203050203" pitchFamily="34" charset="-78"/>
              </a:rPr>
              <a:t> أو رسوم توضيحية تجذب الانتباه.</a:t>
            </a:r>
          </a:p>
          <a:p>
            <a:pPr marR="0" lvl="0" algn="just" defTabSz="457200" rtl="1" eaLnBrk="1" fontAlgn="auto" latinLnBrk="0" hangingPunct="1">
              <a:lnSpc>
                <a:spcPct val="100000"/>
              </a:lnSpc>
              <a:spcBef>
                <a:spcPts val="0"/>
              </a:spcBef>
              <a:spcAft>
                <a:spcPts val="0"/>
              </a:spcAft>
              <a:buClrTx/>
              <a:buSzTx/>
              <a:tabLst/>
              <a:defRPr/>
            </a:pPr>
            <a:endParaRPr kumimoji="0" lang="ar-EG" sz="3200" b="1" i="0" u="none" strike="noStrike" kern="1200" cap="none" spc="0" normalizeH="0" baseline="0" noProof="0" dirty="0">
              <a:ln>
                <a:noFill/>
              </a:ln>
              <a:solidFill>
                <a:srgbClr val="24A9E1"/>
              </a:solidFill>
              <a:effectLst/>
              <a:uLnTx/>
              <a:uFillTx/>
              <a:latin typeface="DIN Next LT Arabic" panose="020B0503020203050203" pitchFamily="34" charset="-78"/>
              <a:ea typeface="DotumChe" panose="020B0609000101010101" pitchFamily="49" charset="-127"/>
              <a:cs typeface="DIN Next LT Arabic" panose="020B0503020203050203" pitchFamily="34" charset="-78"/>
            </a:endParaRPr>
          </a:p>
          <a:p>
            <a:pPr marR="0" lvl="0" algn="just" defTabSz="457200" rtl="1" eaLnBrk="1" fontAlgn="auto" latinLnBrk="0" hangingPunct="1">
              <a:lnSpc>
                <a:spcPct val="100000"/>
              </a:lnSpc>
              <a:spcBef>
                <a:spcPts val="0"/>
              </a:spcBef>
              <a:spcAft>
                <a:spcPts val="0"/>
              </a:spcAft>
              <a:buClrTx/>
              <a:buSzTx/>
              <a:tabLst/>
              <a:defRPr/>
            </a:pPr>
            <a:endParaRPr kumimoji="0" lang="ar-EG" sz="3200" b="1" i="0" u="none" strike="noStrike" kern="1200" cap="none" spc="0" normalizeH="0" baseline="0" noProof="0" dirty="0">
              <a:ln>
                <a:noFill/>
              </a:ln>
              <a:solidFill>
                <a:srgbClr val="24A9E1"/>
              </a:solidFill>
              <a:effectLst/>
              <a:uLnTx/>
              <a:uFillTx/>
              <a:latin typeface="DIN Next LT Arabic" panose="020B0503020203050203" pitchFamily="34" charset="-78"/>
              <a:ea typeface="DotumChe" panose="020B0609000101010101" pitchFamily="49" charset="-127"/>
              <a:cs typeface="DIN Next LT Arabic" panose="020B0503020203050203" pitchFamily="34" charset="-78"/>
            </a:endParaRPr>
          </a:p>
        </p:txBody>
      </p:sp>
      <p:pic>
        <p:nvPicPr>
          <p:cNvPr id="11" name="Picture 10">
            <a:extLst>
              <a:ext uri="{FF2B5EF4-FFF2-40B4-BE49-F238E27FC236}">
                <a16:creationId xmlns:a16="http://schemas.microsoft.com/office/drawing/2014/main" id="{7A59F8C9-F3DA-CE12-88D2-ACE3B6BC964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54598" y="1971955"/>
            <a:ext cx="3740956" cy="3740956"/>
          </a:xfrm>
          <a:prstGeom prst="rect">
            <a:avLst/>
          </a:prstGeom>
        </p:spPr>
      </p:pic>
      <p:pic>
        <p:nvPicPr>
          <p:cNvPr id="10" name="Picture 9">
            <a:extLst>
              <a:ext uri="{FF2B5EF4-FFF2-40B4-BE49-F238E27FC236}">
                <a16:creationId xmlns:a16="http://schemas.microsoft.com/office/drawing/2014/main" id="{818F4B49-803A-C8F9-E2D7-44E8B9397EE3}"/>
              </a:ext>
            </a:extLst>
          </p:cNvPr>
          <p:cNvPicPr>
            <a:picLocks noChangeAspect="1"/>
          </p:cNvPicPr>
          <p:nvPr/>
        </p:nvPicPr>
        <p:blipFill>
          <a:blip r:embed="rId6"/>
          <a:stretch>
            <a:fillRect/>
          </a:stretch>
        </p:blipFill>
        <p:spPr>
          <a:xfrm>
            <a:off x="336286" y="5546459"/>
            <a:ext cx="1311539" cy="1311539"/>
          </a:xfrm>
          <a:prstGeom prst="rect">
            <a:avLst/>
          </a:prstGeom>
        </p:spPr>
      </p:pic>
    </p:spTree>
    <p:extLst>
      <p:ext uri="{BB962C8B-B14F-4D97-AF65-F5344CB8AC3E}">
        <p14:creationId xmlns:p14="http://schemas.microsoft.com/office/powerpoint/2010/main" val="365306597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8218366" cy="1610200"/>
          </a:xfrm>
          <a:prstGeom prst="rect">
            <a:avLst/>
          </a:prstGeom>
        </p:spPr>
      </p:pic>
      <p:sp>
        <p:nvSpPr>
          <p:cNvPr id="7" name="TextBox 6"/>
          <p:cNvSpPr txBox="1"/>
          <p:nvPr/>
        </p:nvSpPr>
        <p:spPr>
          <a:xfrm>
            <a:off x="2696816" y="544228"/>
            <a:ext cx="4777410"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قواعد الكتابة للديجيتال</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19961005">
            <a:off x="-79391" y="424831"/>
            <a:ext cx="221766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الرابعة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9" name="TextBox 8">
            <a:extLst>
              <a:ext uri="{FF2B5EF4-FFF2-40B4-BE49-F238E27FC236}">
                <a16:creationId xmlns:a16="http://schemas.microsoft.com/office/drawing/2014/main" id="{54C055BD-742A-242A-7D6B-727EBD0F2D09}"/>
              </a:ext>
            </a:extLst>
          </p:cNvPr>
          <p:cNvSpPr txBox="1"/>
          <p:nvPr/>
        </p:nvSpPr>
        <p:spPr>
          <a:xfrm>
            <a:off x="4021629" y="1933059"/>
            <a:ext cx="73557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الكتابة للديجيتال</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14" name="TextBox 13">
            <a:extLst>
              <a:ext uri="{FF2B5EF4-FFF2-40B4-BE49-F238E27FC236}">
                <a16:creationId xmlns:a16="http://schemas.microsoft.com/office/drawing/2014/main" id="{34787522-874D-4435-99FA-891BDE445C43}"/>
              </a:ext>
            </a:extLst>
          </p:cNvPr>
          <p:cNvSpPr txBox="1"/>
          <p:nvPr/>
        </p:nvSpPr>
        <p:spPr>
          <a:xfrm>
            <a:off x="3660061" y="1905506"/>
            <a:ext cx="7628330" cy="3046988"/>
          </a:xfrm>
          <a:prstGeom prst="rect">
            <a:avLst/>
          </a:prstGeom>
          <a:noFill/>
        </p:spPr>
        <p:txBody>
          <a:bodyPr wrap="square">
            <a:spAutoFit/>
          </a:bodyPr>
          <a:lstStyle/>
          <a:p>
            <a:pPr marR="0" lvl="0" algn="just" defTabSz="457200" rtl="1" eaLnBrk="1" fontAlgn="auto" latinLnBrk="0" hangingPunct="1">
              <a:lnSpc>
                <a:spcPct val="100000"/>
              </a:lnSpc>
              <a:spcBef>
                <a:spcPts val="0"/>
              </a:spcBef>
              <a:spcAft>
                <a:spcPts val="0"/>
              </a:spcAft>
              <a:buClrTx/>
              <a:buSzTx/>
              <a:tabLst/>
              <a:defRPr/>
            </a:pPr>
            <a:endParaRPr kumimoji="0" lang="ar-EG" sz="3200" i="0" u="none" strike="noStrike" kern="1200" cap="none" spc="0" normalizeH="0" baseline="0" noProof="0" dirty="0">
              <a:ln>
                <a:noFill/>
              </a:ln>
              <a:effectLst/>
              <a:uLnTx/>
              <a:uFillTx/>
              <a:latin typeface="DIN Next LT Arabic" panose="020B0503020203050203" pitchFamily="34" charset="-78"/>
              <a:ea typeface="DotumChe" panose="020B0609000101010101" pitchFamily="49" charset="-127"/>
              <a:cs typeface="DIN Next LT Arabic" panose="020B0503020203050203" pitchFamily="34" charset="-78"/>
            </a:endParaRPr>
          </a:p>
          <a:p>
            <a:pPr marR="0" lvl="0" algn="just" defTabSz="457200" rtl="1" eaLnBrk="1" fontAlgn="auto" latinLnBrk="0" hangingPunct="1">
              <a:lnSpc>
                <a:spcPct val="100000"/>
              </a:lnSpc>
              <a:spcBef>
                <a:spcPts val="0"/>
              </a:spcBef>
              <a:spcAft>
                <a:spcPts val="0"/>
              </a:spcAft>
              <a:buClrTx/>
              <a:buSzTx/>
              <a:tabLst/>
              <a:defRPr/>
            </a:pPr>
            <a:r>
              <a:rPr kumimoji="0" lang="ar-EG" sz="3200" i="0" u="none" strike="noStrike" kern="1200" cap="none" spc="0" normalizeH="0" baseline="0" noProof="0" dirty="0">
                <a:ln>
                  <a:noFill/>
                </a:ln>
                <a:effectLst/>
                <a:uLnTx/>
                <a:uFillTx/>
                <a:latin typeface="DIN Next LT Arabic" panose="020B0503020203050203" pitchFamily="34" charset="-78"/>
                <a:ea typeface="DotumChe" panose="020B0609000101010101" pitchFamily="49" charset="-127"/>
                <a:cs typeface="DIN Next LT Arabic" panose="020B0503020203050203" pitchFamily="34" charset="-78"/>
              </a:rPr>
              <a:t>استخدم عناوين فرعية</a:t>
            </a:r>
            <a:r>
              <a:rPr kumimoji="0" lang="en-US" sz="3200" i="0" u="none" strike="noStrike" kern="1200" cap="none" spc="0" normalizeH="0" baseline="0" noProof="0" dirty="0">
                <a:ln>
                  <a:noFill/>
                </a:ln>
                <a:effectLst/>
                <a:uLnTx/>
                <a:uFillTx/>
                <a:latin typeface="DIN Next LT Arabic" panose="020B0503020203050203" pitchFamily="34" charset="-78"/>
                <a:ea typeface="DotumChe" panose="020B0609000101010101" pitchFamily="49" charset="-127"/>
                <a:cs typeface="DIN Next LT Arabic" panose="020B0503020203050203" pitchFamily="34" charset="-78"/>
              </a:rPr>
              <a:t>.</a:t>
            </a:r>
          </a:p>
          <a:p>
            <a:pPr marR="0" lvl="0" algn="just" defTabSz="457200" rtl="1" eaLnBrk="1" fontAlgn="auto" latinLnBrk="0" hangingPunct="1">
              <a:lnSpc>
                <a:spcPct val="100000"/>
              </a:lnSpc>
              <a:spcBef>
                <a:spcPts val="0"/>
              </a:spcBef>
              <a:spcAft>
                <a:spcPts val="0"/>
              </a:spcAft>
              <a:buClrTx/>
              <a:buSzTx/>
              <a:tabLst/>
              <a:defRPr/>
            </a:pPr>
            <a:endParaRPr kumimoji="0" lang="ar-EG" sz="3200" i="0" u="none" strike="noStrike" kern="1200" cap="none" spc="0" normalizeH="0" baseline="0" noProof="0" dirty="0">
              <a:ln>
                <a:noFill/>
              </a:ln>
              <a:effectLst/>
              <a:uLnTx/>
              <a:uFillTx/>
              <a:latin typeface="DIN Next LT Arabic" panose="020B0503020203050203" pitchFamily="34" charset="-78"/>
              <a:ea typeface="DotumChe" panose="020B0609000101010101" pitchFamily="49" charset="-127"/>
              <a:cs typeface="DIN Next LT Arabic" panose="020B0503020203050203" pitchFamily="34" charset="-78"/>
            </a:endParaRPr>
          </a:p>
          <a:p>
            <a:pPr marR="0" lvl="0" algn="just" defTabSz="457200" rtl="1" eaLnBrk="1" fontAlgn="auto" latinLnBrk="0" hangingPunct="1">
              <a:lnSpc>
                <a:spcPct val="100000"/>
              </a:lnSpc>
              <a:spcBef>
                <a:spcPts val="0"/>
              </a:spcBef>
              <a:spcAft>
                <a:spcPts val="0"/>
              </a:spcAft>
              <a:buClrTx/>
              <a:buSzTx/>
              <a:tabLst/>
              <a:defRPr/>
            </a:pPr>
            <a:r>
              <a:rPr kumimoji="0" lang="ar-EG" sz="3200" i="0" u="none" strike="noStrike" kern="1200" cap="none" spc="0" normalizeH="0" baseline="0" noProof="0" dirty="0">
                <a:ln>
                  <a:noFill/>
                </a:ln>
                <a:effectLst/>
                <a:uLnTx/>
                <a:uFillTx/>
                <a:latin typeface="DIN Next LT Arabic" panose="020B0503020203050203" pitchFamily="34" charset="-78"/>
                <a:ea typeface="DotumChe" panose="020B0609000101010101" pitchFamily="49" charset="-127"/>
                <a:cs typeface="DIN Next LT Arabic" panose="020B0503020203050203" pitchFamily="34" charset="-78"/>
              </a:rPr>
              <a:t>استخدم المساحات البيضاء في الموضوع لراحة العين.</a:t>
            </a:r>
          </a:p>
          <a:p>
            <a:pPr marR="0" lvl="0" algn="just" defTabSz="457200" rtl="1" eaLnBrk="1" fontAlgn="auto" latinLnBrk="0" hangingPunct="1">
              <a:lnSpc>
                <a:spcPct val="100000"/>
              </a:lnSpc>
              <a:spcBef>
                <a:spcPts val="0"/>
              </a:spcBef>
              <a:spcAft>
                <a:spcPts val="0"/>
              </a:spcAft>
              <a:buClrTx/>
              <a:buSzTx/>
              <a:tabLst/>
              <a:defRPr/>
            </a:pPr>
            <a:endParaRPr kumimoji="0" lang="ar-EG" sz="3200" b="1" i="0" u="none" strike="noStrike" kern="1200" cap="none" spc="0" normalizeH="0" baseline="0" noProof="0" dirty="0">
              <a:ln>
                <a:noFill/>
              </a:ln>
              <a:solidFill>
                <a:srgbClr val="24A9E1"/>
              </a:solidFill>
              <a:effectLst/>
              <a:uLnTx/>
              <a:uFillTx/>
              <a:latin typeface="DIN Next LT Arabic" panose="020B0503020203050203" pitchFamily="34" charset="-78"/>
              <a:ea typeface="DotumChe" panose="020B0609000101010101" pitchFamily="49" charset="-127"/>
              <a:cs typeface="DIN Next LT Arabic" panose="020B0503020203050203" pitchFamily="34" charset="-78"/>
            </a:endParaRPr>
          </a:p>
          <a:p>
            <a:pPr marR="0" lvl="0" algn="just" defTabSz="457200" rtl="1" eaLnBrk="1" fontAlgn="auto" latinLnBrk="0" hangingPunct="1">
              <a:lnSpc>
                <a:spcPct val="100000"/>
              </a:lnSpc>
              <a:spcBef>
                <a:spcPts val="0"/>
              </a:spcBef>
              <a:spcAft>
                <a:spcPts val="0"/>
              </a:spcAft>
              <a:buClrTx/>
              <a:buSzTx/>
              <a:tabLst/>
              <a:defRPr/>
            </a:pPr>
            <a:endParaRPr kumimoji="0" lang="ar-EG" sz="3200" b="1" i="0" u="none" strike="noStrike" kern="1200" cap="none" spc="0" normalizeH="0" baseline="0" noProof="0" dirty="0">
              <a:ln>
                <a:noFill/>
              </a:ln>
              <a:solidFill>
                <a:srgbClr val="24A9E1"/>
              </a:solidFill>
              <a:effectLst/>
              <a:uLnTx/>
              <a:uFillTx/>
              <a:latin typeface="DIN Next LT Arabic" panose="020B0503020203050203" pitchFamily="34" charset="-78"/>
              <a:ea typeface="DotumChe" panose="020B0609000101010101" pitchFamily="49" charset="-127"/>
              <a:cs typeface="DIN Next LT Arabic" panose="020B0503020203050203" pitchFamily="34" charset="-78"/>
            </a:endParaRPr>
          </a:p>
        </p:txBody>
      </p:sp>
      <p:pic>
        <p:nvPicPr>
          <p:cNvPr id="10" name="Picture 9">
            <a:extLst>
              <a:ext uri="{FF2B5EF4-FFF2-40B4-BE49-F238E27FC236}">
                <a16:creationId xmlns:a16="http://schemas.microsoft.com/office/drawing/2014/main" id="{630303D1-1D8C-BFD5-1987-D23C9B61DB4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54598" y="1971955"/>
            <a:ext cx="3740956" cy="3740956"/>
          </a:xfrm>
          <a:prstGeom prst="rect">
            <a:avLst/>
          </a:prstGeom>
        </p:spPr>
      </p:pic>
      <p:pic>
        <p:nvPicPr>
          <p:cNvPr id="11" name="Picture 10">
            <a:extLst>
              <a:ext uri="{FF2B5EF4-FFF2-40B4-BE49-F238E27FC236}">
                <a16:creationId xmlns:a16="http://schemas.microsoft.com/office/drawing/2014/main" id="{1657D496-D45F-A60C-F20B-0F2F810F1867}"/>
              </a:ext>
            </a:extLst>
          </p:cNvPr>
          <p:cNvPicPr>
            <a:picLocks noChangeAspect="1"/>
          </p:cNvPicPr>
          <p:nvPr/>
        </p:nvPicPr>
        <p:blipFill>
          <a:blip r:embed="rId6"/>
          <a:stretch>
            <a:fillRect/>
          </a:stretch>
        </p:blipFill>
        <p:spPr>
          <a:xfrm>
            <a:off x="336286" y="5546459"/>
            <a:ext cx="1311539" cy="1311539"/>
          </a:xfrm>
          <a:prstGeom prst="rect">
            <a:avLst/>
          </a:prstGeom>
        </p:spPr>
      </p:pic>
    </p:spTree>
    <p:extLst>
      <p:ext uri="{BB962C8B-B14F-4D97-AF65-F5344CB8AC3E}">
        <p14:creationId xmlns:p14="http://schemas.microsoft.com/office/powerpoint/2010/main" val="389277498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8218366" cy="1610200"/>
          </a:xfrm>
          <a:prstGeom prst="rect">
            <a:avLst/>
          </a:prstGeom>
        </p:spPr>
      </p:pic>
      <p:sp>
        <p:nvSpPr>
          <p:cNvPr id="7" name="TextBox 6"/>
          <p:cNvSpPr txBox="1"/>
          <p:nvPr/>
        </p:nvSpPr>
        <p:spPr>
          <a:xfrm>
            <a:off x="2696816" y="544228"/>
            <a:ext cx="4777410"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الكتابة للوسائط المتعددة</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19961005">
            <a:off x="-79391" y="424831"/>
            <a:ext cx="221766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الرابعة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pic>
        <p:nvPicPr>
          <p:cNvPr id="15" name="Picture 14">
            <a:extLst>
              <a:ext uri="{FF2B5EF4-FFF2-40B4-BE49-F238E27FC236}">
                <a16:creationId xmlns:a16="http://schemas.microsoft.com/office/drawing/2014/main" id="{A0C9D131-4BB4-A69C-1EEE-8789126E232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517182" y="2638238"/>
            <a:ext cx="3157635" cy="3157635"/>
          </a:xfrm>
          <a:prstGeom prst="rect">
            <a:avLst/>
          </a:prstGeom>
        </p:spPr>
      </p:pic>
      <p:pic>
        <p:nvPicPr>
          <p:cNvPr id="17" name="Picture 16">
            <a:extLst>
              <a:ext uri="{FF2B5EF4-FFF2-40B4-BE49-F238E27FC236}">
                <a16:creationId xmlns:a16="http://schemas.microsoft.com/office/drawing/2014/main" id="{BFF6C925-8ADF-6552-01BD-4E63C930D8F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668184" y="2794316"/>
            <a:ext cx="2872076" cy="2872076"/>
          </a:xfrm>
          <a:prstGeom prst="rect">
            <a:avLst/>
          </a:prstGeom>
        </p:spPr>
      </p:pic>
      <p:pic>
        <p:nvPicPr>
          <p:cNvPr id="21" name="Picture 20">
            <a:extLst>
              <a:ext uri="{FF2B5EF4-FFF2-40B4-BE49-F238E27FC236}">
                <a16:creationId xmlns:a16="http://schemas.microsoft.com/office/drawing/2014/main" id="{5C75CAF6-2369-B876-9E40-190D7FA1C4CC}"/>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977049" y="2956858"/>
            <a:ext cx="2509001" cy="2509001"/>
          </a:xfrm>
          <a:prstGeom prst="rect">
            <a:avLst/>
          </a:prstGeom>
        </p:spPr>
      </p:pic>
      <p:pic>
        <p:nvPicPr>
          <p:cNvPr id="9" name="Picture 8">
            <a:extLst>
              <a:ext uri="{FF2B5EF4-FFF2-40B4-BE49-F238E27FC236}">
                <a16:creationId xmlns:a16="http://schemas.microsoft.com/office/drawing/2014/main" id="{665D0D8D-EF39-976D-D9A0-AA11E35B8B04}"/>
              </a:ext>
            </a:extLst>
          </p:cNvPr>
          <p:cNvPicPr>
            <a:picLocks noChangeAspect="1"/>
          </p:cNvPicPr>
          <p:nvPr/>
        </p:nvPicPr>
        <p:blipFill>
          <a:blip r:embed="rId8"/>
          <a:stretch>
            <a:fillRect/>
          </a:stretch>
        </p:blipFill>
        <p:spPr>
          <a:xfrm>
            <a:off x="336286" y="5546459"/>
            <a:ext cx="1311539" cy="1311539"/>
          </a:xfrm>
          <a:prstGeom prst="rect">
            <a:avLst/>
          </a:prstGeom>
        </p:spPr>
      </p:pic>
    </p:spTree>
    <p:extLst>
      <p:ext uri="{BB962C8B-B14F-4D97-AF65-F5344CB8AC3E}">
        <p14:creationId xmlns:p14="http://schemas.microsoft.com/office/powerpoint/2010/main" val="345343803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3040902" y="456575"/>
            <a:ext cx="495057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الكتابة للوسائط المتعددة</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الرابعة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9" name="TextBox 8"/>
          <p:cNvSpPr txBox="1"/>
          <p:nvPr/>
        </p:nvSpPr>
        <p:spPr>
          <a:xfrm>
            <a:off x="7216484" y="2199349"/>
            <a:ext cx="3480593" cy="2862322"/>
          </a:xfrm>
          <a:prstGeom prst="rect">
            <a:avLst/>
          </a:prstGeom>
          <a:noFill/>
        </p:spPr>
        <p:txBody>
          <a:bodyPr wrap="square" rtlCol="0">
            <a:spAutoFit/>
          </a:bodyPr>
          <a:lstStyle/>
          <a:p>
            <a:pPr algn="ctr">
              <a:lnSpc>
                <a:spcPct val="200000"/>
              </a:lnSpc>
            </a:pPr>
            <a:r>
              <a:rPr lang="ar-EG" sz="4800" b="1" dirty="0">
                <a:solidFill>
                  <a:srgbClr val="0A1F61"/>
                </a:solidFill>
                <a:latin typeface="Simplified Arabic" panose="02020603050405020304" pitchFamily="18" charset="-78"/>
                <a:cs typeface="Simplified Arabic" panose="02020603050405020304" pitchFamily="18" charset="-78"/>
              </a:rPr>
              <a:t>وصف الصورة</a:t>
            </a:r>
          </a:p>
          <a:p>
            <a:pPr algn="ctr">
              <a:lnSpc>
                <a:spcPct val="200000"/>
              </a:lnSpc>
            </a:pPr>
            <a:r>
              <a:rPr lang="en-US" sz="4800" b="1" dirty="0">
                <a:solidFill>
                  <a:srgbClr val="0A1F61"/>
                </a:solidFill>
                <a:latin typeface="Simplified Arabic" panose="02020603050405020304" pitchFamily="18" charset="-78"/>
                <a:cs typeface="Simplified Arabic" panose="02020603050405020304" pitchFamily="18" charset="-78"/>
              </a:rPr>
              <a:t>Caption </a:t>
            </a:r>
            <a:endParaRPr lang="en-US" sz="4800" dirty="0">
              <a:solidFill>
                <a:srgbClr val="0A1F61"/>
              </a:solidFill>
              <a:latin typeface="Simplified Arabic" panose="02020603050405020304" pitchFamily="18" charset="-78"/>
              <a:cs typeface="Simplified Arabic" panose="02020603050405020304" pitchFamily="18" charset="-78"/>
            </a:endParaRPr>
          </a:p>
        </p:txBody>
      </p:sp>
      <p:pic>
        <p:nvPicPr>
          <p:cNvPr id="18" name="Picture 17">
            <a:extLst>
              <a:ext uri="{FF2B5EF4-FFF2-40B4-BE49-F238E27FC236}">
                <a16:creationId xmlns:a16="http://schemas.microsoft.com/office/drawing/2014/main" id="{E5A26A1B-2561-1679-3B3B-0906047259F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440788" y="2285942"/>
            <a:ext cx="2987560" cy="2987560"/>
          </a:xfrm>
          <a:prstGeom prst="rect">
            <a:avLst/>
          </a:prstGeom>
        </p:spPr>
      </p:pic>
      <p:pic>
        <p:nvPicPr>
          <p:cNvPr id="10" name="Picture 9">
            <a:extLst>
              <a:ext uri="{FF2B5EF4-FFF2-40B4-BE49-F238E27FC236}">
                <a16:creationId xmlns:a16="http://schemas.microsoft.com/office/drawing/2014/main" id="{C394E1E8-6CB7-1E51-8595-F3F88840B633}"/>
              </a:ext>
            </a:extLst>
          </p:cNvPr>
          <p:cNvPicPr>
            <a:picLocks noChangeAspect="1"/>
          </p:cNvPicPr>
          <p:nvPr/>
        </p:nvPicPr>
        <p:blipFill>
          <a:blip r:embed="rId6"/>
          <a:stretch>
            <a:fillRect/>
          </a:stretch>
        </p:blipFill>
        <p:spPr>
          <a:xfrm>
            <a:off x="336286" y="5546459"/>
            <a:ext cx="1311539" cy="1311539"/>
          </a:xfrm>
          <a:prstGeom prst="rect">
            <a:avLst/>
          </a:prstGeom>
        </p:spPr>
      </p:pic>
    </p:spTree>
    <p:extLst>
      <p:ext uri="{BB962C8B-B14F-4D97-AF65-F5344CB8AC3E}">
        <p14:creationId xmlns:p14="http://schemas.microsoft.com/office/powerpoint/2010/main" val="143909608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3040902" y="456575"/>
            <a:ext cx="495057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وصف الصورة</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الرابعة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9" name="TextBox 8"/>
          <p:cNvSpPr txBox="1"/>
          <p:nvPr/>
        </p:nvSpPr>
        <p:spPr>
          <a:xfrm>
            <a:off x="9591675" y="1032819"/>
            <a:ext cx="2052375" cy="954107"/>
          </a:xfrm>
          <a:prstGeom prst="rect">
            <a:avLst/>
          </a:prstGeom>
          <a:noFill/>
        </p:spPr>
        <p:txBody>
          <a:bodyPr wrap="square" rtlCol="0">
            <a:spAutoFit/>
          </a:bodyPr>
          <a:lstStyle/>
          <a:p>
            <a:pPr algn="ctr">
              <a:lnSpc>
                <a:spcPct val="200000"/>
              </a:lnSpc>
            </a:pPr>
            <a:r>
              <a:rPr lang="ar-EG" sz="3200" b="1" dirty="0">
                <a:solidFill>
                  <a:srgbClr val="0A1F61"/>
                </a:solidFill>
                <a:latin typeface="Simplified Arabic" panose="02020603050405020304" pitchFamily="18" charset="-78"/>
                <a:cs typeface="Simplified Arabic" panose="02020603050405020304" pitchFamily="18" charset="-78"/>
              </a:rPr>
              <a:t>العين</a:t>
            </a:r>
          </a:p>
        </p:txBody>
      </p:sp>
      <p:pic>
        <p:nvPicPr>
          <p:cNvPr id="11" name="Picture 10">
            <a:extLst>
              <a:ext uri="{FF2B5EF4-FFF2-40B4-BE49-F238E27FC236}">
                <a16:creationId xmlns:a16="http://schemas.microsoft.com/office/drawing/2014/main" id="{A3F49952-6E38-D5C3-308C-54C509D66E5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781102" y="1509872"/>
            <a:ext cx="6810573" cy="4360607"/>
          </a:xfrm>
          <a:prstGeom prst="rect">
            <a:avLst/>
          </a:prstGeom>
        </p:spPr>
      </p:pic>
      <p:pic>
        <p:nvPicPr>
          <p:cNvPr id="10" name="Picture 9">
            <a:extLst>
              <a:ext uri="{FF2B5EF4-FFF2-40B4-BE49-F238E27FC236}">
                <a16:creationId xmlns:a16="http://schemas.microsoft.com/office/drawing/2014/main" id="{4FCD1C08-C395-7CCA-2E67-9A103641FDF7}"/>
              </a:ext>
            </a:extLst>
          </p:cNvPr>
          <p:cNvPicPr>
            <a:picLocks noChangeAspect="1"/>
          </p:cNvPicPr>
          <p:nvPr/>
        </p:nvPicPr>
        <p:blipFill>
          <a:blip r:embed="rId6"/>
          <a:stretch>
            <a:fillRect/>
          </a:stretch>
        </p:blipFill>
        <p:spPr>
          <a:xfrm>
            <a:off x="336286" y="5546459"/>
            <a:ext cx="1311539" cy="1311539"/>
          </a:xfrm>
          <a:prstGeom prst="rect">
            <a:avLst/>
          </a:prstGeom>
        </p:spPr>
      </p:pic>
    </p:spTree>
    <p:extLst>
      <p:ext uri="{BB962C8B-B14F-4D97-AF65-F5344CB8AC3E}">
        <p14:creationId xmlns:p14="http://schemas.microsoft.com/office/powerpoint/2010/main" val="156895077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3040902" y="456575"/>
            <a:ext cx="495057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وصف الصورة</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الرابعة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9" name="TextBox 8"/>
          <p:cNvSpPr txBox="1"/>
          <p:nvPr/>
        </p:nvSpPr>
        <p:spPr>
          <a:xfrm>
            <a:off x="9591675" y="1032819"/>
            <a:ext cx="2052375" cy="954107"/>
          </a:xfrm>
          <a:prstGeom prst="rect">
            <a:avLst/>
          </a:prstGeom>
          <a:noFill/>
        </p:spPr>
        <p:txBody>
          <a:bodyPr wrap="square" rtlCol="0">
            <a:spAutoFit/>
          </a:bodyPr>
          <a:lstStyle/>
          <a:p>
            <a:pPr algn="ctr">
              <a:lnSpc>
                <a:spcPct val="200000"/>
              </a:lnSpc>
            </a:pPr>
            <a:r>
              <a:rPr lang="ar-EG" sz="3200" b="1" dirty="0">
                <a:solidFill>
                  <a:srgbClr val="0A1F61"/>
                </a:solidFill>
                <a:latin typeface="Simplified Arabic" panose="02020603050405020304" pitchFamily="18" charset="-78"/>
                <a:cs typeface="Simplified Arabic" panose="02020603050405020304" pitchFamily="18" charset="-78"/>
              </a:rPr>
              <a:t>العين</a:t>
            </a:r>
          </a:p>
        </p:txBody>
      </p:sp>
      <p:pic>
        <p:nvPicPr>
          <p:cNvPr id="12" name="Picture 11">
            <a:extLst>
              <a:ext uri="{FF2B5EF4-FFF2-40B4-BE49-F238E27FC236}">
                <a16:creationId xmlns:a16="http://schemas.microsoft.com/office/drawing/2014/main" id="{317957DC-FB15-7765-AACD-8186F14886E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644589" y="1414666"/>
            <a:ext cx="6556562" cy="4422199"/>
          </a:xfrm>
          <a:prstGeom prst="rect">
            <a:avLst/>
          </a:prstGeom>
        </p:spPr>
      </p:pic>
      <p:pic>
        <p:nvPicPr>
          <p:cNvPr id="10" name="Picture 9">
            <a:extLst>
              <a:ext uri="{FF2B5EF4-FFF2-40B4-BE49-F238E27FC236}">
                <a16:creationId xmlns:a16="http://schemas.microsoft.com/office/drawing/2014/main" id="{0B2401BA-AE28-2050-75DC-BDCC8BCE4F3E}"/>
              </a:ext>
            </a:extLst>
          </p:cNvPr>
          <p:cNvPicPr>
            <a:picLocks noChangeAspect="1"/>
          </p:cNvPicPr>
          <p:nvPr/>
        </p:nvPicPr>
        <p:blipFill>
          <a:blip r:embed="rId6"/>
          <a:stretch>
            <a:fillRect/>
          </a:stretch>
        </p:blipFill>
        <p:spPr>
          <a:xfrm>
            <a:off x="336286" y="5546459"/>
            <a:ext cx="1311539" cy="1311539"/>
          </a:xfrm>
          <a:prstGeom prst="rect">
            <a:avLst/>
          </a:prstGeom>
        </p:spPr>
      </p:pic>
    </p:spTree>
    <p:extLst>
      <p:ext uri="{BB962C8B-B14F-4D97-AF65-F5344CB8AC3E}">
        <p14:creationId xmlns:p14="http://schemas.microsoft.com/office/powerpoint/2010/main" val="426767804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3040902" y="456575"/>
            <a:ext cx="495057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وصف الصورة</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الرابعة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9" name="TextBox 8"/>
          <p:cNvSpPr txBox="1"/>
          <p:nvPr/>
        </p:nvSpPr>
        <p:spPr>
          <a:xfrm>
            <a:off x="9591675" y="1032819"/>
            <a:ext cx="2052375" cy="1938992"/>
          </a:xfrm>
          <a:prstGeom prst="rect">
            <a:avLst/>
          </a:prstGeom>
          <a:noFill/>
        </p:spPr>
        <p:txBody>
          <a:bodyPr wrap="square" rtlCol="0">
            <a:spAutoFit/>
          </a:bodyPr>
          <a:lstStyle/>
          <a:p>
            <a:pPr algn="ctr">
              <a:lnSpc>
                <a:spcPct val="200000"/>
              </a:lnSpc>
            </a:pPr>
            <a:r>
              <a:rPr lang="ar-EG" sz="3200" b="1" dirty="0">
                <a:solidFill>
                  <a:srgbClr val="0A1F61"/>
                </a:solidFill>
                <a:latin typeface="Simplified Arabic" panose="02020603050405020304" pitchFamily="18" charset="-78"/>
                <a:cs typeface="Simplified Arabic" panose="02020603050405020304" pitchFamily="18" charset="-78"/>
              </a:rPr>
              <a:t>الشرق الأوسط</a:t>
            </a:r>
          </a:p>
        </p:txBody>
      </p:sp>
      <p:pic>
        <p:nvPicPr>
          <p:cNvPr id="11" name="Picture 10">
            <a:extLst>
              <a:ext uri="{FF2B5EF4-FFF2-40B4-BE49-F238E27FC236}">
                <a16:creationId xmlns:a16="http://schemas.microsoft.com/office/drawing/2014/main" id="{CB52E0A8-3D20-A9D8-C146-62D73F13697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719267" y="1286316"/>
            <a:ext cx="6705798" cy="4652135"/>
          </a:xfrm>
          <a:prstGeom prst="rect">
            <a:avLst/>
          </a:prstGeom>
        </p:spPr>
      </p:pic>
      <p:pic>
        <p:nvPicPr>
          <p:cNvPr id="10" name="Picture 9">
            <a:extLst>
              <a:ext uri="{FF2B5EF4-FFF2-40B4-BE49-F238E27FC236}">
                <a16:creationId xmlns:a16="http://schemas.microsoft.com/office/drawing/2014/main" id="{0BAADAB3-8690-51E2-5B15-BEB624A6D4C8}"/>
              </a:ext>
            </a:extLst>
          </p:cNvPr>
          <p:cNvPicPr>
            <a:picLocks noChangeAspect="1"/>
          </p:cNvPicPr>
          <p:nvPr/>
        </p:nvPicPr>
        <p:blipFill>
          <a:blip r:embed="rId6"/>
          <a:stretch>
            <a:fillRect/>
          </a:stretch>
        </p:blipFill>
        <p:spPr>
          <a:xfrm>
            <a:off x="336286" y="5546459"/>
            <a:ext cx="1311539" cy="1311539"/>
          </a:xfrm>
          <a:prstGeom prst="rect">
            <a:avLst/>
          </a:prstGeom>
        </p:spPr>
      </p:pic>
    </p:spTree>
    <p:extLst>
      <p:ext uri="{BB962C8B-B14F-4D97-AF65-F5344CB8AC3E}">
        <p14:creationId xmlns:p14="http://schemas.microsoft.com/office/powerpoint/2010/main" val="313342376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3040902" y="456575"/>
            <a:ext cx="495057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وصف الصورة</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الرابعة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9" name="TextBox 8"/>
          <p:cNvSpPr txBox="1"/>
          <p:nvPr/>
        </p:nvSpPr>
        <p:spPr>
          <a:xfrm>
            <a:off x="9591675" y="1032819"/>
            <a:ext cx="2052375" cy="1938992"/>
          </a:xfrm>
          <a:prstGeom prst="rect">
            <a:avLst/>
          </a:prstGeom>
          <a:noFill/>
        </p:spPr>
        <p:txBody>
          <a:bodyPr wrap="square" rtlCol="0">
            <a:spAutoFit/>
          </a:bodyPr>
          <a:lstStyle/>
          <a:p>
            <a:pPr algn="ctr">
              <a:lnSpc>
                <a:spcPct val="200000"/>
              </a:lnSpc>
            </a:pPr>
            <a:r>
              <a:rPr lang="ar-EG" sz="3200" b="1" dirty="0">
                <a:solidFill>
                  <a:srgbClr val="0A1F61"/>
                </a:solidFill>
                <a:latin typeface="Simplified Arabic" panose="02020603050405020304" pitchFamily="18" charset="-78"/>
                <a:cs typeface="Simplified Arabic" panose="02020603050405020304" pitchFamily="18" charset="-78"/>
              </a:rPr>
              <a:t>الشرق الأوسط</a:t>
            </a:r>
          </a:p>
        </p:txBody>
      </p:sp>
      <p:pic>
        <p:nvPicPr>
          <p:cNvPr id="12" name="Picture 11">
            <a:extLst>
              <a:ext uri="{FF2B5EF4-FFF2-40B4-BE49-F238E27FC236}">
                <a16:creationId xmlns:a16="http://schemas.microsoft.com/office/drawing/2014/main" id="{81284A97-275B-1C84-91FF-7A58F63FF86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102853" y="1336138"/>
            <a:ext cx="6322212" cy="4669109"/>
          </a:xfrm>
          <a:prstGeom prst="rect">
            <a:avLst/>
          </a:prstGeom>
        </p:spPr>
      </p:pic>
      <p:pic>
        <p:nvPicPr>
          <p:cNvPr id="10" name="Picture 9">
            <a:extLst>
              <a:ext uri="{FF2B5EF4-FFF2-40B4-BE49-F238E27FC236}">
                <a16:creationId xmlns:a16="http://schemas.microsoft.com/office/drawing/2014/main" id="{F0943C92-C974-E342-D5C8-0B342B573EF4}"/>
              </a:ext>
            </a:extLst>
          </p:cNvPr>
          <p:cNvPicPr>
            <a:picLocks noChangeAspect="1"/>
          </p:cNvPicPr>
          <p:nvPr/>
        </p:nvPicPr>
        <p:blipFill>
          <a:blip r:embed="rId6"/>
          <a:stretch>
            <a:fillRect/>
          </a:stretch>
        </p:blipFill>
        <p:spPr>
          <a:xfrm>
            <a:off x="336286" y="5546459"/>
            <a:ext cx="1311539" cy="1311539"/>
          </a:xfrm>
          <a:prstGeom prst="rect">
            <a:avLst/>
          </a:prstGeom>
        </p:spPr>
      </p:pic>
    </p:spTree>
    <p:extLst>
      <p:ext uri="{BB962C8B-B14F-4D97-AF65-F5344CB8AC3E}">
        <p14:creationId xmlns:p14="http://schemas.microsoft.com/office/powerpoint/2010/main" val="400311880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3040902" y="456575"/>
            <a:ext cx="495057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وصف الصورة</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الرابعة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9" name="TextBox 8"/>
          <p:cNvSpPr txBox="1"/>
          <p:nvPr/>
        </p:nvSpPr>
        <p:spPr>
          <a:xfrm>
            <a:off x="9591675" y="1032819"/>
            <a:ext cx="2052375" cy="1938992"/>
          </a:xfrm>
          <a:prstGeom prst="rect">
            <a:avLst/>
          </a:prstGeom>
          <a:noFill/>
        </p:spPr>
        <p:txBody>
          <a:bodyPr wrap="square" rtlCol="0">
            <a:spAutoFit/>
          </a:bodyPr>
          <a:lstStyle/>
          <a:p>
            <a:pPr algn="ctr">
              <a:lnSpc>
                <a:spcPct val="200000"/>
              </a:lnSpc>
            </a:pPr>
            <a:r>
              <a:rPr lang="ar-EG" sz="3200" b="1" dirty="0">
                <a:solidFill>
                  <a:srgbClr val="0A1F61"/>
                </a:solidFill>
                <a:latin typeface="Simplified Arabic" panose="02020603050405020304" pitchFamily="18" charset="-78"/>
                <a:cs typeface="Simplified Arabic" panose="02020603050405020304" pitchFamily="18" charset="-78"/>
              </a:rPr>
              <a:t>الشرق الأوسط</a:t>
            </a:r>
          </a:p>
        </p:txBody>
      </p:sp>
      <p:pic>
        <p:nvPicPr>
          <p:cNvPr id="12" name="Picture 11">
            <a:extLst>
              <a:ext uri="{FF2B5EF4-FFF2-40B4-BE49-F238E27FC236}">
                <a16:creationId xmlns:a16="http://schemas.microsoft.com/office/drawing/2014/main" id="{3082F8D5-1B1A-F286-B0E4-9B54C16EF3D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782514" y="1591760"/>
            <a:ext cx="6642551" cy="4357484"/>
          </a:xfrm>
          <a:prstGeom prst="rect">
            <a:avLst/>
          </a:prstGeom>
        </p:spPr>
      </p:pic>
      <p:pic>
        <p:nvPicPr>
          <p:cNvPr id="10" name="Picture 9">
            <a:extLst>
              <a:ext uri="{FF2B5EF4-FFF2-40B4-BE49-F238E27FC236}">
                <a16:creationId xmlns:a16="http://schemas.microsoft.com/office/drawing/2014/main" id="{775BDBAC-F860-2A8B-5C0B-075A32F6A213}"/>
              </a:ext>
            </a:extLst>
          </p:cNvPr>
          <p:cNvPicPr>
            <a:picLocks noChangeAspect="1"/>
          </p:cNvPicPr>
          <p:nvPr/>
        </p:nvPicPr>
        <p:blipFill>
          <a:blip r:embed="rId6"/>
          <a:stretch>
            <a:fillRect/>
          </a:stretch>
        </p:blipFill>
        <p:spPr>
          <a:xfrm>
            <a:off x="336286" y="5546459"/>
            <a:ext cx="1311539" cy="1311539"/>
          </a:xfrm>
          <a:prstGeom prst="rect">
            <a:avLst/>
          </a:prstGeom>
        </p:spPr>
      </p:pic>
    </p:spTree>
    <p:extLst>
      <p:ext uri="{BB962C8B-B14F-4D97-AF65-F5344CB8AC3E}">
        <p14:creationId xmlns:p14="http://schemas.microsoft.com/office/powerpoint/2010/main" val="127630055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3040902" y="456575"/>
            <a:ext cx="495057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وصف الصورة</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الرابعة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9" name="TextBox 8"/>
          <p:cNvSpPr txBox="1"/>
          <p:nvPr/>
        </p:nvSpPr>
        <p:spPr>
          <a:xfrm>
            <a:off x="9591675" y="1032819"/>
            <a:ext cx="2052375" cy="1938992"/>
          </a:xfrm>
          <a:prstGeom prst="rect">
            <a:avLst/>
          </a:prstGeom>
          <a:noFill/>
        </p:spPr>
        <p:txBody>
          <a:bodyPr wrap="square" rtlCol="0">
            <a:spAutoFit/>
          </a:bodyPr>
          <a:lstStyle/>
          <a:p>
            <a:pPr algn="ctr">
              <a:lnSpc>
                <a:spcPct val="200000"/>
              </a:lnSpc>
            </a:pPr>
            <a:r>
              <a:rPr lang="ar-EG" sz="3200" b="1" dirty="0">
                <a:solidFill>
                  <a:srgbClr val="0A1F61"/>
                </a:solidFill>
                <a:latin typeface="Simplified Arabic" panose="02020603050405020304" pitchFamily="18" charset="-78"/>
                <a:cs typeface="Simplified Arabic" panose="02020603050405020304" pitchFamily="18" charset="-78"/>
              </a:rPr>
              <a:t>الشرق الأوسط</a:t>
            </a:r>
          </a:p>
        </p:txBody>
      </p:sp>
      <p:pic>
        <p:nvPicPr>
          <p:cNvPr id="11" name="Picture 10">
            <a:extLst>
              <a:ext uri="{FF2B5EF4-FFF2-40B4-BE49-F238E27FC236}">
                <a16:creationId xmlns:a16="http://schemas.microsoft.com/office/drawing/2014/main" id="{D3374447-E7BB-D831-0C2F-FF07A2BDE65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881402" y="1396294"/>
            <a:ext cx="6668504" cy="4552950"/>
          </a:xfrm>
          <a:prstGeom prst="rect">
            <a:avLst/>
          </a:prstGeom>
        </p:spPr>
      </p:pic>
      <p:pic>
        <p:nvPicPr>
          <p:cNvPr id="10" name="Picture 9">
            <a:extLst>
              <a:ext uri="{FF2B5EF4-FFF2-40B4-BE49-F238E27FC236}">
                <a16:creationId xmlns:a16="http://schemas.microsoft.com/office/drawing/2014/main" id="{912E7652-D70F-5746-34C7-3B8BA23CDC6F}"/>
              </a:ext>
            </a:extLst>
          </p:cNvPr>
          <p:cNvPicPr>
            <a:picLocks noChangeAspect="1"/>
          </p:cNvPicPr>
          <p:nvPr/>
        </p:nvPicPr>
        <p:blipFill>
          <a:blip r:embed="rId6"/>
          <a:stretch>
            <a:fillRect/>
          </a:stretch>
        </p:blipFill>
        <p:spPr>
          <a:xfrm>
            <a:off x="336286" y="5546459"/>
            <a:ext cx="1311539" cy="1311539"/>
          </a:xfrm>
          <a:prstGeom prst="rect">
            <a:avLst/>
          </a:prstGeom>
        </p:spPr>
      </p:pic>
    </p:spTree>
    <p:extLst>
      <p:ext uri="{BB962C8B-B14F-4D97-AF65-F5344CB8AC3E}">
        <p14:creationId xmlns:p14="http://schemas.microsoft.com/office/powerpoint/2010/main" val="137834091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3040902" y="456575"/>
            <a:ext cx="495057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4000" dirty="0">
                <a:solidFill>
                  <a:prstClr val="white"/>
                </a:solidFill>
                <a:latin typeface="Tajawal Medium" panose="00000600000000000000" pitchFamily="2" charset="-78"/>
                <a:cs typeface="Tajawal Medium" panose="00000600000000000000" pitchFamily="2" charset="-78"/>
              </a:rPr>
              <a:t>ألبومات الصور</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الرابعة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9" name="TextBox 8"/>
          <p:cNvSpPr txBox="1"/>
          <p:nvPr/>
        </p:nvSpPr>
        <p:spPr>
          <a:xfrm>
            <a:off x="7140284" y="2999005"/>
            <a:ext cx="3480593" cy="1384995"/>
          </a:xfrm>
          <a:prstGeom prst="rect">
            <a:avLst/>
          </a:prstGeom>
          <a:noFill/>
        </p:spPr>
        <p:txBody>
          <a:bodyPr wrap="square" rtlCol="0">
            <a:spAutoFit/>
          </a:bodyPr>
          <a:lstStyle/>
          <a:p>
            <a:pPr algn="ctr">
              <a:lnSpc>
                <a:spcPct val="200000"/>
              </a:lnSpc>
            </a:pPr>
            <a:r>
              <a:rPr lang="ar-EG" sz="4800" b="1" dirty="0">
                <a:solidFill>
                  <a:srgbClr val="0A1F61"/>
                </a:solidFill>
                <a:latin typeface="Simplified Arabic" panose="02020603050405020304" pitchFamily="18" charset="-78"/>
                <a:cs typeface="Simplified Arabic" panose="02020603050405020304" pitchFamily="18" charset="-78"/>
              </a:rPr>
              <a:t>ألبومات الصور</a:t>
            </a:r>
          </a:p>
        </p:txBody>
      </p:sp>
      <p:pic>
        <p:nvPicPr>
          <p:cNvPr id="11" name="Picture 10">
            <a:extLst>
              <a:ext uri="{FF2B5EF4-FFF2-40B4-BE49-F238E27FC236}">
                <a16:creationId xmlns:a16="http://schemas.microsoft.com/office/drawing/2014/main" id="{73923ED9-CB7B-E547-8F2F-1C1440646E6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440788" y="1951207"/>
            <a:ext cx="3480593" cy="3480593"/>
          </a:xfrm>
          <a:prstGeom prst="rect">
            <a:avLst/>
          </a:prstGeom>
        </p:spPr>
      </p:pic>
      <p:pic>
        <p:nvPicPr>
          <p:cNvPr id="10" name="Picture 9">
            <a:extLst>
              <a:ext uri="{FF2B5EF4-FFF2-40B4-BE49-F238E27FC236}">
                <a16:creationId xmlns:a16="http://schemas.microsoft.com/office/drawing/2014/main" id="{8D83DCAB-A2ED-07CD-B84F-7704329A6F13}"/>
              </a:ext>
            </a:extLst>
          </p:cNvPr>
          <p:cNvPicPr>
            <a:picLocks noChangeAspect="1"/>
          </p:cNvPicPr>
          <p:nvPr/>
        </p:nvPicPr>
        <p:blipFill>
          <a:blip r:embed="rId6"/>
          <a:stretch>
            <a:fillRect/>
          </a:stretch>
        </p:blipFill>
        <p:spPr>
          <a:xfrm>
            <a:off x="336286" y="5546459"/>
            <a:ext cx="1311539" cy="1311539"/>
          </a:xfrm>
          <a:prstGeom prst="rect">
            <a:avLst/>
          </a:prstGeom>
        </p:spPr>
      </p:pic>
    </p:spTree>
    <p:extLst>
      <p:ext uri="{BB962C8B-B14F-4D97-AF65-F5344CB8AC3E}">
        <p14:creationId xmlns:p14="http://schemas.microsoft.com/office/powerpoint/2010/main" val="296355980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3040902" y="456575"/>
            <a:ext cx="495057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4000" dirty="0">
                <a:solidFill>
                  <a:prstClr val="white"/>
                </a:solidFill>
                <a:latin typeface="Tajawal Medium" panose="00000600000000000000" pitchFamily="2" charset="-78"/>
                <a:cs typeface="Tajawal Medium" panose="00000600000000000000" pitchFamily="2" charset="-78"/>
              </a:rPr>
              <a:t>ألبومات الصور</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الرابعة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9" name="TextBox 8"/>
          <p:cNvSpPr txBox="1"/>
          <p:nvPr/>
        </p:nvSpPr>
        <p:spPr>
          <a:xfrm>
            <a:off x="8553676" y="1394958"/>
            <a:ext cx="3480593" cy="1384995"/>
          </a:xfrm>
          <a:prstGeom prst="rect">
            <a:avLst/>
          </a:prstGeom>
          <a:noFill/>
        </p:spPr>
        <p:txBody>
          <a:bodyPr wrap="square" rtlCol="0">
            <a:spAutoFit/>
          </a:bodyPr>
          <a:lstStyle/>
          <a:p>
            <a:pPr algn="ctr">
              <a:lnSpc>
                <a:spcPct val="200000"/>
              </a:lnSpc>
            </a:pPr>
            <a:r>
              <a:rPr lang="ar-EG" sz="4800" b="1" dirty="0">
                <a:solidFill>
                  <a:srgbClr val="0A1F61"/>
                </a:solidFill>
                <a:latin typeface="Simplified Arabic" panose="02020603050405020304" pitchFamily="18" charset="-78"/>
                <a:cs typeface="Simplified Arabic" panose="02020603050405020304" pitchFamily="18" charset="-78"/>
              </a:rPr>
              <a:t>المصري اليوم</a:t>
            </a:r>
          </a:p>
        </p:txBody>
      </p:sp>
      <p:pic>
        <p:nvPicPr>
          <p:cNvPr id="12" name="Picture 11">
            <a:extLst>
              <a:ext uri="{FF2B5EF4-FFF2-40B4-BE49-F238E27FC236}">
                <a16:creationId xmlns:a16="http://schemas.microsoft.com/office/drawing/2014/main" id="{5C1482DE-AEE7-7ACA-F6AF-08290BFD65D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766935" y="1394958"/>
            <a:ext cx="5941212" cy="4288634"/>
          </a:xfrm>
          <a:prstGeom prst="rect">
            <a:avLst/>
          </a:prstGeom>
        </p:spPr>
      </p:pic>
      <p:pic>
        <p:nvPicPr>
          <p:cNvPr id="10" name="Picture 9">
            <a:extLst>
              <a:ext uri="{FF2B5EF4-FFF2-40B4-BE49-F238E27FC236}">
                <a16:creationId xmlns:a16="http://schemas.microsoft.com/office/drawing/2014/main" id="{DE5EACE0-315B-F856-D006-2CDC28537CBF}"/>
              </a:ext>
            </a:extLst>
          </p:cNvPr>
          <p:cNvPicPr>
            <a:picLocks noChangeAspect="1"/>
          </p:cNvPicPr>
          <p:nvPr/>
        </p:nvPicPr>
        <p:blipFill>
          <a:blip r:embed="rId6"/>
          <a:stretch>
            <a:fillRect/>
          </a:stretch>
        </p:blipFill>
        <p:spPr>
          <a:xfrm>
            <a:off x="336286" y="5546459"/>
            <a:ext cx="1311539" cy="1311539"/>
          </a:xfrm>
          <a:prstGeom prst="rect">
            <a:avLst/>
          </a:prstGeom>
        </p:spPr>
      </p:pic>
    </p:spTree>
    <p:extLst>
      <p:ext uri="{BB962C8B-B14F-4D97-AF65-F5344CB8AC3E}">
        <p14:creationId xmlns:p14="http://schemas.microsoft.com/office/powerpoint/2010/main" val="426440676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3040902" y="456575"/>
            <a:ext cx="495057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4000" dirty="0">
                <a:solidFill>
                  <a:prstClr val="white"/>
                </a:solidFill>
                <a:latin typeface="Tajawal Medium" panose="00000600000000000000" pitchFamily="2" charset="-78"/>
                <a:cs typeface="Tajawal Medium" panose="00000600000000000000" pitchFamily="2" charset="-78"/>
              </a:rPr>
              <a:t>ألبومات الصور</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الرابعة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9" name="TextBox 8"/>
          <p:cNvSpPr txBox="1"/>
          <p:nvPr/>
        </p:nvSpPr>
        <p:spPr>
          <a:xfrm>
            <a:off x="8553676" y="1394958"/>
            <a:ext cx="3480593" cy="1384995"/>
          </a:xfrm>
          <a:prstGeom prst="rect">
            <a:avLst/>
          </a:prstGeom>
          <a:noFill/>
        </p:spPr>
        <p:txBody>
          <a:bodyPr wrap="square" rtlCol="0">
            <a:spAutoFit/>
          </a:bodyPr>
          <a:lstStyle/>
          <a:p>
            <a:pPr algn="ctr">
              <a:lnSpc>
                <a:spcPct val="200000"/>
              </a:lnSpc>
            </a:pPr>
            <a:r>
              <a:rPr lang="ar-EG" sz="4800" b="1" dirty="0">
                <a:solidFill>
                  <a:srgbClr val="0A1F61"/>
                </a:solidFill>
                <a:latin typeface="Simplified Arabic" panose="02020603050405020304" pitchFamily="18" charset="-78"/>
                <a:cs typeface="Simplified Arabic" panose="02020603050405020304" pitchFamily="18" charset="-78"/>
              </a:rPr>
              <a:t>المصري اليوم</a:t>
            </a:r>
          </a:p>
        </p:txBody>
      </p:sp>
      <p:pic>
        <p:nvPicPr>
          <p:cNvPr id="11" name="Picture 10">
            <a:extLst>
              <a:ext uri="{FF2B5EF4-FFF2-40B4-BE49-F238E27FC236}">
                <a16:creationId xmlns:a16="http://schemas.microsoft.com/office/drawing/2014/main" id="{6CA5206C-EFE8-195D-3136-C3FE0F30510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901521" y="1269578"/>
            <a:ext cx="5826120" cy="4580021"/>
          </a:xfrm>
          <a:prstGeom prst="rect">
            <a:avLst/>
          </a:prstGeom>
        </p:spPr>
      </p:pic>
      <p:pic>
        <p:nvPicPr>
          <p:cNvPr id="10" name="Picture 9">
            <a:extLst>
              <a:ext uri="{FF2B5EF4-FFF2-40B4-BE49-F238E27FC236}">
                <a16:creationId xmlns:a16="http://schemas.microsoft.com/office/drawing/2014/main" id="{0A30F582-0F7D-20F9-C8B9-1096A95CE640}"/>
              </a:ext>
            </a:extLst>
          </p:cNvPr>
          <p:cNvPicPr>
            <a:picLocks noChangeAspect="1"/>
          </p:cNvPicPr>
          <p:nvPr/>
        </p:nvPicPr>
        <p:blipFill>
          <a:blip r:embed="rId6"/>
          <a:stretch>
            <a:fillRect/>
          </a:stretch>
        </p:blipFill>
        <p:spPr>
          <a:xfrm>
            <a:off x="336286" y="5546459"/>
            <a:ext cx="1311539" cy="1311539"/>
          </a:xfrm>
          <a:prstGeom prst="rect">
            <a:avLst/>
          </a:prstGeom>
        </p:spPr>
      </p:pic>
    </p:spTree>
    <p:extLst>
      <p:ext uri="{BB962C8B-B14F-4D97-AF65-F5344CB8AC3E}">
        <p14:creationId xmlns:p14="http://schemas.microsoft.com/office/powerpoint/2010/main" val="298922458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3040902" y="456575"/>
            <a:ext cx="495057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4000" dirty="0">
                <a:solidFill>
                  <a:prstClr val="white"/>
                </a:solidFill>
                <a:latin typeface="Tajawal Medium" panose="00000600000000000000" pitchFamily="2" charset="-78"/>
                <a:cs typeface="Tajawal Medium" panose="00000600000000000000" pitchFamily="2" charset="-78"/>
              </a:rPr>
              <a:t>ألبومات الصور</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الرابعة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9" name="TextBox 8"/>
          <p:cNvSpPr txBox="1"/>
          <p:nvPr/>
        </p:nvSpPr>
        <p:spPr>
          <a:xfrm>
            <a:off x="8553676" y="1394958"/>
            <a:ext cx="3480593" cy="1384995"/>
          </a:xfrm>
          <a:prstGeom prst="rect">
            <a:avLst/>
          </a:prstGeom>
          <a:noFill/>
        </p:spPr>
        <p:txBody>
          <a:bodyPr wrap="square" rtlCol="0">
            <a:spAutoFit/>
          </a:bodyPr>
          <a:lstStyle/>
          <a:p>
            <a:pPr algn="ctr">
              <a:lnSpc>
                <a:spcPct val="200000"/>
              </a:lnSpc>
            </a:pPr>
            <a:r>
              <a:rPr lang="ar-EG" sz="4800" b="1" dirty="0">
                <a:solidFill>
                  <a:srgbClr val="0A1F61"/>
                </a:solidFill>
                <a:latin typeface="Simplified Arabic" panose="02020603050405020304" pitchFamily="18" charset="-78"/>
                <a:cs typeface="Simplified Arabic" panose="02020603050405020304" pitchFamily="18" charset="-78"/>
              </a:rPr>
              <a:t>المصري اليوم</a:t>
            </a:r>
          </a:p>
        </p:txBody>
      </p:sp>
      <p:pic>
        <p:nvPicPr>
          <p:cNvPr id="12" name="Picture 11">
            <a:extLst>
              <a:ext uri="{FF2B5EF4-FFF2-40B4-BE49-F238E27FC236}">
                <a16:creationId xmlns:a16="http://schemas.microsoft.com/office/drawing/2014/main" id="{A35BBD29-0C64-A398-73DC-89F51615386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894953" y="1394958"/>
            <a:ext cx="5853550" cy="4534520"/>
          </a:xfrm>
          <a:prstGeom prst="rect">
            <a:avLst/>
          </a:prstGeom>
        </p:spPr>
      </p:pic>
      <p:pic>
        <p:nvPicPr>
          <p:cNvPr id="10" name="Picture 9">
            <a:extLst>
              <a:ext uri="{FF2B5EF4-FFF2-40B4-BE49-F238E27FC236}">
                <a16:creationId xmlns:a16="http://schemas.microsoft.com/office/drawing/2014/main" id="{EFDCE726-2AC2-3F0F-899B-86BD64BF3284}"/>
              </a:ext>
            </a:extLst>
          </p:cNvPr>
          <p:cNvPicPr>
            <a:picLocks noChangeAspect="1"/>
          </p:cNvPicPr>
          <p:nvPr/>
        </p:nvPicPr>
        <p:blipFill>
          <a:blip r:embed="rId6"/>
          <a:stretch>
            <a:fillRect/>
          </a:stretch>
        </p:blipFill>
        <p:spPr>
          <a:xfrm>
            <a:off x="336286" y="5546459"/>
            <a:ext cx="1311539" cy="1311539"/>
          </a:xfrm>
          <a:prstGeom prst="rect">
            <a:avLst/>
          </a:prstGeom>
        </p:spPr>
      </p:pic>
    </p:spTree>
    <p:extLst>
      <p:ext uri="{BB962C8B-B14F-4D97-AF65-F5344CB8AC3E}">
        <p14:creationId xmlns:p14="http://schemas.microsoft.com/office/powerpoint/2010/main" val="303717061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3040902" y="456575"/>
            <a:ext cx="495057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0" i="0" u="none" strike="noStrike" kern="1200" cap="none" spc="0" normalizeH="0" baseline="0" noProof="0" dirty="0" err="1">
                <a:ln>
                  <a:noFill/>
                </a:ln>
                <a:solidFill>
                  <a:prstClr val="white"/>
                </a:solidFill>
                <a:effectLst/>
                <a:uLnTx/>
                <a:uFillTx/>
                <a:latin typeface="Tajawal Medium" panose="00000600000000000000" pitchFamily="2" charset="-78"/>
                <a:ea typeface="+mn-ea"/>
                <a:cs typeface="Tajawal Medium" panose="00000600000000000000" pitchFamily="2" charset="-78"/>
              </a:rPr>
              <a:t>الإنفوجرافيك</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الرابعة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9" name="TextBox 8"/>
          <p:cNvSpPr txBox="1"/>
          <p:nvPr/>
        </p:nvSpPr>
        <p:spPr>
          <a:xfrm>
            <a:off x="2743201" y="1805382"/>
            <a:ext cx="6334516" cy="4339650"/>
          </a:xfrm>
          <a:prstGeom prst="rect">
            <a:avLst/>
          </a:prstGeom>
          <a:noFill/>
        </p:spPr>
        <p:txBody>
          <a:bodyPr wrap="square" rtlCol="0">
            <a:spAutoFit/>
          </a:bodyPr>
          <a:lstStyle/>
          <a:p>
            <a:pPr algn="ctr">
              <a:lnSpc>
                <a:spcPct val="200000"/>
              </a:lnSpc>
            </a:pPr>
            <a:r>
              <a:rPr lang="ar-EG" sz="4800" b="1" dirty="0" err="1">
                <a:solidFill>
                  <a:srgbClr val="0A1F61"/>
                </a:solidFill>
                <a:latin typeface="Simplified Arabic" panose="02020603050405020304" pitchFamily="18" charset="-78"/>
                <a:cs typeface="Simplified Arabic" panose="02020603050405020304" pitchFamily="18" charset="-78"/>
                <a:hlinkClick r:id="rId5"/>
              </a:rPr>
              <a:t>إنفوجرافيك</a:t>
            </a:r>
            <a:r>
              <a:rPr lang="ar-EG" sz="4800" b="1" dirty="0">
                <a:solidFill>
                  <a:srgbClr val="0A1F61"/>
                </a:solidFill>
                <a:latin typeface="Simplified Arabic" panose="02020603050405020304" pitchFamily="18" charset="-78"/>
                <a:cs typeface="Simplified Arabic" panose="02020603050405020304" pitchFamily="18" charset="-78"/>
                <a:hlinkClick r:id="rId5"/>
              </a:rPr>
              <a:t> العين </a:t>
            </a:r>
            <a:endParaRPr lang="ar-EG" sz="4800" b="1" dirty="0">
              <a:solidFill>
                <a:srgbClr val="0A1F61"/>
              </a:solidFill>
              <a:latin typeface="Simplified Arabic" panose="02020603050405020304" pitchFamily="18" charset="-78"/>
              <a:cs typeface="Simplified Arabic" panose="02020603050405020304" pitchFamily="18" charset="-78"/>
            </a:endParaRPr>
          </a:p>
          <a:p>
            <a:pPr algn="ctr">
              <a:lnSpc>
                <a:spcPct val="200000"/>
              </a:lnSpc>
            </a:pPr>
            <a:r>
              <a:rPr lang="ar-EG" sz="4800" b="1" dirty="0" err="1">
                <a:solidFill>
                  <a:srgbClr val="0A1F61"/>
                </a:solidFill>
                <a:latin typeface="Simplified Arabic" panose="02020603050405020304" pitchFamily="18" charset="-78"/>
                <a:cs typeface="Simplified Arabic" panose="02020603050405020304" pitchFamily="18" charset="-78"/>
                <a:hlinkClick r:id="rId5"/>
              </a:rPr>
              <a:t>إنفوجرافيك</a:t>
            </a:r>
            <a:r>
              <a:rPr lang="ar-EG" sz="4800" b="1" dirty="0">
                <a:solidFill>
                  <a:srgbClr val="0A1F61"/>
                </a:solidFill>
                <a:latin typeface="Simplified Arabic" panose="02020603050405020304" pitchFamily="18" charset="-78"/>
                <a:cs typeface="Simplified Arabic" panose="02020603050405020304" pitchFamily="18" charset="-78"/>
                <a:hlinkClick r:id="rId5"/>
              </a:rPr>
              <a:t> سكاي نيوز عربية</a:t>
            </a:r>
            <a:endParaRPr lang="ar-EG" sz="4800" b="1" dirty="0">
              <a:solidFill>
                <a:srgbClr val="0A1F61"/>
              </a:solidFill>
              <a:latin typeface="Simplified Arabic" panose="02020603050405020304" pitchFamily="18" charset="-78"/>
              <a:cs typeface="Simplified Arabic" panose="02020603050405020304" pitchFamily="18" charset="-78"/>
            </a:endParaRPr>
          </a:p>
          <a:p>
            <a:pPr algn="ctr">
              <a:lnSpc>
                <a:spcPct val="200000"/>
              </a:lnSpc>
            </a:pPr>
            <a:endParaRPr lang="en-US" sz="4800" dirty="0">
              <a:solidFill>
                <a:srgbClr val="0A1F61"/>
              </a:solidFill>
              <a:latin typeface="Simplified Arabic" panose="02020603050405020304" pitchFamily="18" charset="-78"/>
              <a:cs typeface="Simplified Arabic" panose="02020603050405020304" pitchFamily="18" charset="-78"/>
            </a:endParaRPr>
          </a:p>
        </p:txBody>
      </p:sp>
      <p:pic>
        <p:nvPicPr>
          <p:cNvPr id="10" name="Picture 9">
            <a:extLst>
              <a:ext uri="{FF2B5EF4-FFF2-40B4-BE49-F238E27FC236}">
                <a16:creationId xmlns:a16="http://schemas.microsoft.com/office/drawing/2014/main" id="{C1FDE44D-080F-62C3-C172-7170670D62D3}"/>
              </a:ext>
            </a:extLst>
          </p:cNvPr>
          <p:cNvPicPr>
            <a:picLocks noChangeAspect="1"/>
          </p:cNvPicPr>
          <p:nvPr/>
        </p:nvPicPr>
        <p:blipFill>
          <a:blip r:embed="rId6"/>
          <a:stretch>
            <a:fillRect/>
          </a:stretch>
        </p:blipFill>
        <p:spPr>
          <a:xfrm>
            <a:off x="336286" y="5546459"/>
            <a:ext cx="1311539" cy="1311539"/>
          </a:xfrm>
          <a:prstGeom prst="rect">
            <a:avLst/>
          </a:prstGeom>
        </p:spPr>
      </p:pic>
    </p:spTree>
    <p:extLst>
      <p:ext uri="{BB962C8B-B14F-4D97-AF65-F5344CB8AC3E}">
        <p14:creationId xmlns:p14="http://schemas.microsoft.com/office/powerpoint/2010/main" val="229021242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1770" y="-87788"/>
            <a:ext cx="9533101" cy="1610200"/>
          </a:xfrm>
          <a:prstGeom prst="rect">
            <a:avLst/>
          </a:prstGeom>
        </p:spPr>
      </p:pic>
      <p:sp>
        <p:nvSpPr>
          <p:cNvPr id="7" name="TextBox 6"/>
          <p:cNvSpPr txBox="1"/>
          <p:nvPr/>
        </p:nvSpPr>
        <p:spPr>
          <a:xfrm>
            <a:off x="3040902" y="456575"/>
            <a:ext cx="495057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0" i="0" u="none" strike="noStrike" kern="1200" cap="none" spc="0" normalizeH="0" baseline="0" noProof="0" dirty="0" err="1">
                <a:ln>
                  <a:noFill/>
                </a:ln>
                <a:solidFill>
                  <a:prstClr val="white"/>
                </a:solidFill>
                <a:effectLst/>
                <a:uLnTx/>
                <a:uFillTx/>
                <a:latin typeface="Tajawal Medium" panose="00000600000000000000" pitchFamily="2" charset="-78"/>
                <a:ea typeface="+mn-ea"/>
                <a:cs typeface="Tajawal Medium" panose="00000600000000000000" pitchFamily="2" charset="-78"/>
              </a:rPr>
              <a:t>البودكاست</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الرابعة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pic>
        <p:nvPicPr>
          <p:cNvPr id="11" name="Picture 10">
            <a:extLst>
              <a:ext uri="{FF2B5EF4-FFF2-40B4-BE49-F238E27FC236}">
                <a16:creationId xmlns:a16="http://schemas.microsoft.com/office/drawing/2014/main" id="{B4840BAC-1424-25DE-FD97-9F39F2E885D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533709" y="1708824"/>
            <a:ext cx="3800965" cy="3800965"/>
          </a:xfrm>
          <a:prstGeom prst="rect">
            <a:avLst/>
          </a:prstGeom>
        </p:spPr>
      </p:pic>
      <p:pic>
        <p:nvPicPr>
          <p:cNvPr id="9" name="Picture 8">
            <a:extLst>
              <a:ext uri="{FF2B5EF4-FFF2-40B4-BE49-F238E27FC236}">
                <a16:creationId xmlns:a16="http://schemas.microsoft.com/office/drawing/2014/main" id="{312A5DFD-7A9C-6972-889A-1D4FB5D8667E}"/>
              </a:ext>
            </a:extLst>
          </p:cNvPr>
          <p:cNvPicPr>
            <a:picLocks noChangeAspect="1"/>
          </p:cNvPicPr>
          <p:nvPr/>
        </p:nvPicPr>
        <p:blipFill>
          <a:blip r:embed="rId6"/>
          <a:stretch>
            <a:fillRect/>
          </a:stretch>
        </p:blipFill>
        <p:spPr>
          <a:xfrm>
            <a:off x="336286" y="5546459"/>
            <a:ext cx="1311539" cy="1311539"/>
          </a:xfrm>
          <a:prstGeom prst="rect">
            <a:avLst/>
          </a:prstGeom>
        </p:spPr>
      </p:pic>
    </p:spTree>
    <p:extLst>
      <p:ext uri="{BB962C8B-B14F-4D97-AF65-F5344CB8AC3E}">
        <p14:creationId xmlns:p14="http://schemas.microsoft.com/office/powerpoint/2010/main" val="381979101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1770" y="-87788"/>
            <a:ext cx="9533101" cy="1610200"/>
          </a:xfrm>
          <a:prstGeom prst="rect">
            <a:avLst/>
          </a:prstGeom>
        </p:spPr>
      </p:pic>
      <p:sp>
        <p:nvSpPr>
          <p:cNvPr id="7" name="TextBox 6"/>
          <p:cNvSpPr txBox="1"/>
          <p:nvPr/>
        </p:nvSpPr>
        <p:spPr>
          <a:xfrm>
            <a:off x="3040902" y="456575"/>
            <a:ext cx="495057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0" i="0" u="none" strike="noStrike" kern="1200" cap="none" spc="0" normalizeH="0" baseline="0" noProof="0" dirty="0" err="1">
                <a:ln>
                  <a:noFill/>
                </a:ln>
                <a:solidFill>
                  <a:prstClr val="white"/>
                </a:solidFill>
                <a:effectLst/>
                <a:uLnTx/>
                <a:uFillTx/>
                <a:latin typeface="Tajawal Medium" panose="00000600000000000000" pitchFamily="2" charset="-78"/>
                <a:ea typeface="+mn-ea"/>
                <a:cs typeface="Tajawal Medium" panose="00000600000000000000" pitchFamily="2" charset="-78"/>
              </a:rPr>
              <a:t>البودكاست</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الرابعة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pic>
        <p:nvPicPr>
          <p:cNvPr id="11" name="Picture 10">
            <a:extLst>
              <a:ext uri="{FF2B5EF4-FFF2-40B4-BE49-F238E27FC236}">
                <a16:creationId xmlns:a16="http://schemas.microsoft.com/office/drawing/2014/main" id="{B4840BAC-1424-25DE-FD97-9F39F2E885D1}"/>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98725" y="3573450"/>
            <a:ext cx="1719667" cy="1719667"/>
          </a:xfrm>
          <a:prstGeom prst="rect">
            <a:avLst/>
          </a:prstGeom>
        </p:spPr>
      </p:pic>
      <p:sp>
        <p:nvSpPr>
          <p:cNvPr id="10" name="TextBox 9">
            <a:extLst>
              <a:ext uri="{FF2B5EF4-FFF2-40B4-BE49-F238E27FC236}">
                <a16:creationId xmlns:a16="http://schemas.microsoft.com/office/drawing/2014/main" id="{EEE3375F-18C2-1FA7-4B86-739115ACB1C9}"/>
              </a:ext>
            </a:extLst>
          </p:cNvPr>
          <p:cNvSpPr txBox="1"/>
          <p:nvPr/>
        </p:nvSpPr>
        <p:spPr>
          <a:xfrm>
            <a:off x="2690191" y="1708824"/>
            <a:ext cx="8534400" cy="2554545"/>
          </a:xfrm>
          <a:prstGeom prst="rect">
            <a:avLst/>
          </a:prstGeom>
          <a:noFill/>
        </p:spPr>
        <p:txBody>
          <a:bodyPr wrap="square">
            <a:spAutoFit/>
          </a:bodyPr>
          <a:lstStyle/>
          <a:p>
            <a:pPr algn="r" rtl="1"/>
            <a:r>
              <a:rPr lang="ar-EG" sz="3200" b="1" dirty="0">
                <a:solidFill>
                  <a:srgbClr val="24A9E1"/>
                </a:solidFill>
                <a:latin typeface="Times New Roman" panose="02020603050405020304" pitchFamily="18" charset="0"/>
                <a:cs typeface="Times New Roman" panose="02020603050405020304" pitchFamily="18" charset="0"/>
              </a:rPr>
              <a:t>ما هو البودكاست ؟</a:t>
            </a:r>
          </a:p>
          <a:p>
            <a:pPr algn="r" rtl="1"/>
            <a:endParaRPr lang="ar-EG" sz="3200" dirty="0">
              <a:latin typeface="Times New Roman" panose="02020603050405020304" pitchFamily="18" charset="0"/>
              <a:cs typeface="Times New Roman" panose="02020603050405020304" pitchFamily="18" charset="0"/>
            </a:endParaRPr>
          </a:p>
          <a:p>
            <a:pPr algn="just" rtl="1"/>
            <a:r>
              <a:rPr lang="ar-EG" sz="3200" dirty="0">
                <a:latin typeface="Times New Roman" panose="02020603050405020304" pitchFamily="18" charset="0"/>
                <a:cs typeface="Times New Roman" panose="02020603050405020304" pitchFamily="18" charset="0"/>
              </a:rPr>
              <a:t>البودكاست عبارة عن برامج إذاعية تبث عن طريق الإنترنت تستطيع تحميلها والاستماع لها في أي وقت، وبرامجه كثيرة وتختلف حسب تصنيفاتها والمواضيع التي تناقشها.</a:t>
            </a:r>
            <a:endParaRPr lang="en-US" sz="3200" dirty="0">
              <a:latin typeface="Times New Roman" panose="02020603050405020304" pitchFamily="18" charset="0"/>
              <a:cs typeface="Times New Roman" panose="02020603050405020304" pitchFamily="18" charset="0"/>
            </a:endParaRPr>
          </a:p>
        </p:txBody>
      </p:sp>
      <p:pic>
        <p:nvPicPr>
          <p:cNvPr id="9" name="Picture 8">
            <a:extLst>
              <a:ext uri="{FF2B5EF4-FFF2-40B4-BE49-F238E27FC236}">
                <a16:creationId xmlns:a16="http://schemas.microsoft.com/office/drawing/2014/main" id="{B2043001-180A-2CFE-9EF5-E3310BCD4DD6}"/>
              </a:ext>
            </a:extLst>
          </p:cNvPr>
          <p:cNvPicPr>
            <a:picLocks noChangeAspect="1"/>
          </p:cNvPicPr>
          <p:nvPr/>
        </p:nvPicPr>
        <p:blipFill>
          <a:blip r:embed="rId6"/>
          <a:stretch>
            <a:fillRect/>
          </a:stretch>
        </p:blipFill>
        <p:spPr>
          <a:xfrm>
            <a:off x="336286" y="5546459"/>
            <a:ext cx="1311539" cy="1311539"/>
          </a:xfrm>
          <a:prstGeom prst="rect">
            <a:avLst/>
          </a:prstGeom>
        </p:spPr>
      </p:pic>
    </p:spTree>
    <p:extLst>
      <p:ext uri="{BB962C8B-B14F-4D97-AF65-F5344CB8AC3E}">
        <p14:creationId xmlns:p14="http://schemas.microsoft.com/office/powerpoint/2010/main" val="81900956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1770" y="-87788"/>
            <a:ext cx="9533101" cy="1610200"/>
          </a:xfrm>
          <a:prstGeom prst="rect">
            <a:avLst/>
          </a:prstGeom>
        </p:spPr>
      </p:pic>
      <p:sp>
        <p:nvSpPr>
          <p:cNvPr id="7" name="TextBox 6"/>
          <p:cNvSpPr txBox="1"/>
          <p:nvPr/>
        </p:nvSpPr>
        <p:spPr>
          <a:xfrm>
            <a:off x="3040902" y="456575"/>
            <a:ext cx="495057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0" i="0" u="none" strike="noStrike" kern="1200" cap="none" spc="0" normalizeH="0" baseline="0" noProof="0" dirty="0" err="1">
                <a:ln>
                  <a:noFill/>
                </a:ln>
                <a:solidFill>
                  <a:prstClr val="white"/>
                </a:solidFill>
                <a:effectLst/>
                <a:uLnTx/>
                <a:uFillTx/>
                <a:latin typeface="Tajawal Medium" panose="00000600000000000000" pitchFamily="2" charset="-78"/>
                <a:ea typeface="+mn-ea"/>
                <a:cs typeface="Tajawal Medium" panose="00000600000000000000" pitchFamily="2" charset="-78"/>
              </a:rPr>
              <a:t>البودكاست</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الرابعة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2" name="TextBox 11">
            <a:extLst>
              <a:ext uri="{FF2B5EF4-FFF2-40B4-BE49-F238E27FC236}">
                <a16:creationId xmlns:a16="http://schemas.microsoft.com/office/drawing/2014/main" id="{382EDCBC-6D79-7C26-9C3A-374147EE8D38}"/>
              </a:ext>
            </a:extLst>
          </p:cNvPr>
          <p:cNvSpPr txBox="1"/>
          <p:nvPr/>
        </p:nvSpPr>
        <p:spPr>
          <a:xfrm>
            <a:off x="9151098" y="1045358"/>
            <a:ext cx="3480593" cy="954107"/>
          </a:xfrm>
          <a:prstGeom prst="rect">
            <a:avLst/>
          </a:prstGeom>
          <a:noFill/>
        </p:spPr>
        <p:txBody>
          <a:bodyPr wrap="square" rtlCol="0">
            <a:spAutoFit/>
          </a:bodyPr>
          <a:lstStyle/>
          <a:p>
            <a:pPr algn="ctr">
              <a:lnSpc>
                <a:spcPct val="200000"/>
              </a:lnSpc>
            </a:pPr>
            <a:r>
              <a:rPr lang="ar-EG" sz="3200" b="1" dirty="0">
                <a:solidFill>
                  <a:srgbClr val="0A1F61"/>
                </a:solidFill>
                <a:latin typeface="Simplified Arabic" panose="02020603050405020304" pitchFamily="18" charset="-78"/>
                <a:cs typeface="Simplified Arabic" panose="02020603050405020304" pitchFamily="18" charset="-78"/>
              </a:rPr>
              <a:t>العربية</a:t>
            </a:r>
          </a:p>
        </p:txBody>
      </p:sp>
      <p:pic>
        <p:nvPicPr>
          <p:cNvPr id="11" name="Picture 10">
            <a:extLst>
              <a:ext uri="{FF2B5EF4-FFF2-40B4-BE49-F238E27FC236}">
                <a16:creationId xmlns:a16="http://schemas.microsoft.com/office/drawing/2014/main" id="{C914323C-C29E-FA43-5FFD-7DAD69F7C8A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696134" y="1679135"/>
            <a:ext cx="8811020" cy="3639448"/>
          </a:xfrm>
          <a:prstGeom prst="rect">
            <a:avLst/>
          </a:prstGeom>
        </p:spPr>
      </p:pic>
      <p:pic>
        <p:nvPicPr>
          <p:cNvPr id="9" name="Picture 8">
            <a:extLst>
              <a:ext uri="{FF2B5EF4-FFF2-40B4-BE49-F238E27FC236}">
                <a16:creationId xmlns:a16="http://schemas.microsoft.com/office/drawing/2014/main" id="{1C90CCDF-3B25-30B0-0F44-E562017D1550}"/>
              </a:ext>
            </a:extLst>
          </p:cNvPr>
          <p:cNvPicPr>
            <a:picLocks noChangeAspect="1"/>
          </p:cNvPicPr>
          <p:nvPr/>
        </p:nvPicPr>
        <p:blipFill>
          <a:blip r:embed="rId6"/>
          <a:stretch>
            <a:fillRect/>
          </a:stretch>
        </p:blipFill>
        <p:spPr>
          <a:xfrm>
            <a:off x="336286" y="5546459"/>
            <a:ext cx="1311539" cy="1311539"/>
          </a:xfrm>
          <a:prstGeom prst="rect">
            <a:avLst/>
          </a:prstGeom>
        </p:spPr>
      </p:pic>
    </p:spTree>
    <p:extLst>
      <p:ext uri="{BB962C8B-B14F-4D97-AF65-F5344CB8AC3E}">
        <p14:creationId xmlns:p14="http://schemas.microsoft.com/office/powerpoint/2010/main" val="333271817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1770" y="-87788"/>
            <a:ext cx="9533101" cy="1610200"/>
          </a:xfrm>
          <a:prstGeom prst="rect">
            <a:avLst/>
          </a:prstGeom>
        </p:spPr>
      </p:pic>
      <p:sp>
        <p:nvSpPr>
          <p:cNvPr id="7" name="TextBox 6"/>
          <p:cNvSpPr txBox="1"/>
          <p:nvPr/>
        </p:nvSpPr>
        <p:spPr>
          <a:xfrm>
            <a:off x="3040902" y="456575"/>
            <a:ext cx="495057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0" i="0" u="none" strike="noStrike" kern="1200" cap="none" spc="0" normalizeH="0" baseline="0" noProof="0" dirty="0" err="1">
                <a:ln>
                  <a:noFill/>
                </a:ln>
                <a:solidFill>
                  <a:prstClr val="white"/>
                </a:solidFill>
                <a:effectLst/>
                <a:uLnTx/>
                <a:uFillTx/>
                <a:latin typeface="Tajawal Medium" panose="00000600000000000000" pitchFamily="2" charset="-78"/>
                <a:ea typeface="+mn-ea"/>
                <a:cs typeface="Tajawal Medium" panose="00000600000000000000" pitchFamily="2" charset="-78"/>
              </a:rPr>
              <a:t>البودكاست</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الرابعة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2" name="TextBox 11">
            <a:extLst>
              <a:ext uri="{FF2B5EF4-FFF2-40B4-BE49-F238E27FC236}">
                <a16:creationId xmlns:a16="http://schemas.microsoft.com/office/drawing/2014/main" id="{382EDCBC-6D79-7C26-9C3A-374147EE8D38}"/>
              </a:ext>
            </a:extLst>
          </p:cNvPr>
          <p:cNvSpPr txBox="1"/>
          <p:nvPr/>
        </p:nvSpPr>
        <p:spPr>
          <a:xfrm>
            <a:off x="9151098" y="1045358"/>
            <a:ext cx="3480593" cy="954107"/>
          </a:xfrm>
          <a:prstGeom prst="rect">
            <a:avLst/>
          </a:prstGeom>
          <a:noFill/>
        </p:spPr>
        <p:txBody>
          <a:bodyPr wrap="square" rtlCol="0">
            <a:spAutoFit/>
          </a:bodyPr>
          <a:lstStyle/>
          <a:p>
            <a:pPr algn="ctr">
              <a:lnSpc>
                <a:spcPct val="200000"/>
              </a:lnSpc>
            </a:pPr>
            <a:r>
              <a:rPr lang="ar-EG" sz="3200" b="1" dirty="0">
                <a:solidFill>
                  <a:srgbClr val="0A1F61"/>
                </a:solidFill>
                <a:latin typeface="Simplified Arabic" panose="02020603050405020304" pitchFamily="18" charset="-78"/>
                <a:cs typeface="Simplified Arabic" panose="02020603050405020304" pitchFamily="18" charset="-78"/>
              </a:rPr>
              <a:t>العربية</a:t>
            </a:r>
          </a:p>
        </p:txBody>
      </p:sp>
      <p:pic>
        <p:nvPicPr>
          <p:cNvPr id="14" name="Picture 13">
            <a:extLst>
              <a:ext uri="{FF2B5EF4-FFF2-40B4-BE49-F238E27FC236}">
                <a16:creationId xmlns:a16="http://schemas.microsoft.com/office/drawing/2014/main" id="{E449BF2E-202B-17D6-0128-D13A331445D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218392" y="1522411"/>
            <a:ext cx="7625442" cy="3869424"/>
          </a:xfrm>
          <a:prstGeom prst="rect">
            <a:avLst/>
          </a:prstGeom>
        </p:spPr>
      </p:pic>
      <p:pic>
        <p:nvPicPr>
          <p:cNvPr id="9" name="Picture 8">
            <a:extLst>
              <a:ext uri="{FF2B5EF4-FFF2-40B4-BE49-F238E27FC236}">
                <a16:creationId xmlns:a16="http://schemas.microsoft.com/office/drawing/2014/main" id="{473B22B1-1CD3-A6AF-6198-111077FB94A2}"/>
              </a:ext>
            </a:extLst>
          </p:cNvPr>
          <p:cNvPicPr>
            <a:picLocks noChangeAspect="1"/>
          </p:cNvPicPr>
          <p:nvPr/>
        </p:nvPicPr>
        <p:blipFill>
          <a:blip r:embed="rId6"/>
          <a:stretch>
            <a:fillRect/>
          </a:stretch>
        </p:blipFill>
        <p:spPr>
          <a:xfrm>
            <a:off x="336286" y="5546459"/>
            <a:ext cx="1311539" cy="1311539"/>
          </a:xfrm>
          <a:prstGeom prst="rect">
            <a:avLst/>
          </a:prstGeom>
        </p:spPr>
      </p:pic>
    </p:spTree>
    <p:extLst>
      <p:ext uri="{BB962C8B-B14F-4D97-AF65-F5344CB8AC3E}">
        <p14:creationId xmlns:p14="http://schemas.microsoft.com/office/powerpoint/2010/main" val="192692960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1770" y="-87788"/>
            <a:ext cx="9533101" cy="1610200"/>
          </a:xfrm>
          <a:prstGeom prst="rect">
            <a:avLst/>
          </a:prstGeom>
        </p:spPr>
      </p:pic>
      <p:sp>
        <p:nvSpPr>
          <p:cNvPr id="7" name="TextBox 6"/>
          <p:cNvSpPr txBox="1"/>
          <p:nvPr/>
        </p:nvSpPr>
        <p:spPr>
          <a:xfrm>
            <a:off x="3040902" y="456575"/>
            <a:ext cx="495057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0" i="0" u="none" strike="noStrike" kern="1200" cap="none" spc="0" normalizeH="0" baseline="0" noProof="0" dirty="0" err="1">
                <a:ln>
                  <a:noFill/>
                </a:ln>
                <a:solidFill>
                  <a:prstClr val="white"/>
                </a:solidFill>
                <a:effectLst/>
                <a:uLnTx/>
                <a:uFillTx/>
                <a:latin typeface="Tajawal Medium" panose="00000600000000000000" pitchFamily="2" charset="-78"/>
                <a:ea typeface="+mn-ea"/>
                <a:cs typeface="Tajawal Medium" panose="00000600000000000000" pitchFamily="2" charset="-78"/>
              </a:rPr>
              <a:t>البودكاست</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الرابعة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2" name="TextBox 11">
            <a:extLst>
              <a:ext uri="{FF2B5EF4-FFF2-40B4-BE49-F238E27FC236}">
                <a16:creationId xmlns:a16="http://schemas.microsoft.com/office/drawing/2014/main" id="{382EDCBC-6D79-7C26-9C3A-374147EE8D38}"/>
              </a:ext>
            </a:extLst>
          </p:cNvPr>
          <p:cNvSpPr txBox="1"/>
          <p:nvPr/>
        </p:nvSpPr>
        <p:spPr>
          <a:xfrm>
            <a:off x="9151098" y="1045358"/>
            <a:ext cx="3480593" cy="954107"/>
          </a:xfrm>
          <a:prstGeom prst="rect">
            <a:avLst/>
          </a:prstGeom>
          <a:noFill/>
        </p:spPr>
        <p:txBody>
          <a:bodyPr wrap="square" rtlCol="0">
            <a:spAutoFit/>
          </a:bodyPr>
          <a:lstStyle/>
          <a:p>
            <a:pPr algn="ctr">
              <a:lnSpc>
                <a:spcPct val="200000"/>
              </a:lnSpc>
            </a:pPr>
            <a:r>
              <a:rPr lang="ar-EG" sz="3200" b="1" dirty="0">
                <a:solidFill>
                  <a:srgbClr val="0A1F61"/>
                </a:solidFill>
                <a:latin typeface="Simplified Arabic" panose="02020603050405020304" pitchFamily="18" charset="-78"/>
                <a:cs typeface="Simplified Arabic" panose="02020603050405020304" pitchFamily="18" charset="-78"/>
              </a:rPr>
              <a:t>العربية</a:t>
            </a:r>
          </a:p>
        </p:txBody>
      </p:sp>
      <p:pic>
        <p:nvPicPr>
          <p:cNvPr id="11" name="Picture 10">
            <a:extLst>
              <a:ext uri="{FF2B5EF4-FFF2-40B4-BE49-F238E27FC236}">
                <a16:creationId xmlns:a16="http://schemas.microsoft.com/office/drawing/2014/main" id="{5A7B8F73-B5F7-6F63-D639-A118DDAF1BD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440788" y="1456868"/>
            <a:ext cx="7500078" cy="3944264"/>
          </a:xfrm>
          <a:prstGeom prst="rect">
            <a:avLst/>
          </a:prstGeom>
        </p:spPr>
      </p:pic>
      <p:pic>
        <p:nvPicPr>
          <p:cNvPr id="9" name="Picture 8">
            <a:extLst>
              <a:ext uri="{FF2B5EF4-FFF2-40B4-BE49-F238E27FC236}">
                <a16:creationId xmlns:a16="http://schemas.microsoft.com/office/drawing/2014/main" id="{A16A43C6-B497-60D6-4BE2-F00D09C31832}"/>
              </a:ext>
            </a:extLst>
          </p:cNvPr>
          <p:cNvPicPr>
            <a:picLocks noChangeAspect="1"/>
          </p:cNvPicPr>
          <p:nvPr/>
        </p:nvPicPr>
        <p:blipFill>
          <a:blip r:embed="rId6"/>
          <a:stretch>
            <a:fillRect/>
          </a:stretch>
        </p:blipFill>
        <p:spPr>
          <a:xfrm>
            <a:off x="336286" y="5546459"/>
            <a:ext cx="1311539" cy="1311539"/>
          </a:xfrm>
          <a:prstGeom prst="rect">
            <a:avLst/>
          </a:prstGeom>
        </p:spPr>
      </p:pic>
    </p:spTree>
    <p:extLst>
      <p:ext uri="{BB962C8B-B14F-4D97-AF65-F5344CB8AC3E}">
        <p14:creationId xmlns:p14="http://schemas.microsoft.com/office/powerpoint/2010/main" val="398011117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1770" y="-87788"/>
            <a:ext cx="9533101" cy="1610200"/>
          </a:xfrm>
          <a:prstGeom prst="rect">
            <a:avLst/>
          </a:prstGeom>
        </p:spPr>
      </p:pic>
      <p:sp>
        <p:nvSpPr>
          <p:cNvPr id="7" name="TextBox 6"/>
          <p:cNvSpPr txBox="1"/>
          <p:nvPr/>
        </p:nvSpPr>
        <p:spPr>
          <a:xfrm>
            <a:off x="3040902" y="456575"/>
            <a:ext cx="495057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0" i="0" u="none" strike="noStrike" kern="1200" cap="none" spc="0" normalizeH="0" baseline="0" noProof="0" dirty="0" err="1">
                <a:ln>
                  <a:noFill/>
                </a:ln>
                <a:solidFill>
                  <a:prstClr val="white"/>
                </a:solidFill>
                <a:effectLst/>
                <a:uLnTx/>
                <a:uFillTx/>
                <a:latin typeface="Tajawal Medium" panose="00000600000000000000" pitchFamily="2" charset="-78"/>
                <a:ea typeface="+mn-ea"/>
                <a:cs typeface="Tajawal Medium" panose="00000600000000000000" pitchFamily="2" charset="-78"/>
              </a:rPr>
              <a:t>البودكاست</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الرابعة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2" name="TextBox 11">
            <a:extLst>
              <a:ext uri="{FF2B5EF4-FFF2-40B4-BE49-F238E27FC236}">
                <a16:creationId xmlns:a16="http://schemas.microsoft.com/office/drawing/2014/main" id="{382EDCBC-6D79-7C26-9C3A-374147EE8D38}"/>
              </a:ext>
            </a:extLst>
          </p:cNvPr>
          <p:cNvSpPr txBox="1"/>
          <p:nvPr/>
        </p:nvSpPr>
        <p:spPr>
          <a:xfrm>
            <a:off x="9151098" y="1045358"/>
            <a:ext cx="3480593" cy="954107"/>
          </a:xfrm>
          <a:prstGeom prst="rect">
            <a:avLst/>
          </a:prstGeom>
          <a:noFill/>
        </p:spPr>
        <p:txBody>
          <a:bodyPr wrap="square" rtlCol="0">
            <a:spAutoFit/>
          </a:bodyPr>
          <a:lstStyle/>
          <a:p>
            <a:pPr algn="ctr">
              <a:lnSpc>
                <a:spcPct val="200000"/>
              </a:lnSpc>
            </a:pPr>
            <a:r>
              <a:rPr lang="ar-EG" sz="3200" b="1" dirty="0">
                <a:solidFill>
                  <a:srgbClr val="0A1F61"/>
                </a:solidFill>
                <a:latin typeface="Simplified Arabic" panose="02020603050405020304" pitchFamily="18" charset="-78"/>
                <a:cs typeface="Simplified Arabic" panose="02020603050405020304" pitchFamily="18" charset="-78"/>
              </a:rPr>
              <a:t>سكاي نيوز</a:t>
            </a:r>
          </a:p>
        </p:txBody>
      </p:sp>
      <p:pic>
        <p:nvPicPr>
          <p:cNvPr id="10" name="Picture 9">
            <a:extLst>
              <a:ext uri="{FF2B5EF4-FFF2-40B4-BE49-F238E27FC236}">
                <a16:creationId xmlns:a16="http://schemas.microsoft.com/office/drawing/2014/main" id="{66E2FB18-6204-4745-DF2C-0E044518CC8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218392" y="1390305"/>
            <a:ext cx="7824211" cy="4250781"/>
          </a:xfrm>
          <a:prstGeom prst="rect">
            <a:avLst/>
          </a:prstGeom>
        </p:spPr>
      </p:pic>
      <p:pic>
        <p:nvPicPr>
          <p:cNvPr id="9" name="Picture 8">
            <a:extLst>
              <a:ext uri="{FF2B5EF4-FFF2-40B4-BE49-F238E27FC236}">
                <a16:creationId xmlns:a16="http://schemas.microsoft.com/office/drawing/2014/main" id="{72125260-2FB3-F1BD-33F4-D2EED307F009}"/>
              </a:ext>
            </a:extLst>
          </p:cNvPr>
          <p:cNvPicPr>
            <a:picLocks noChangeAspect="1"/>
          </p:cNvPicPr>
          <p:nvPr/>
        </p:nvPicPr>
        <p:blipFill>
          <a:blip r:embed="rId6"/>
          <a:stretch>
            <a:fillRect/>
          </a:stretch>
        </p:blipFill>
        <p:spPr>
          <a:xfrm>
            <a:off x="336286" y="5546459"/>
            <a:ext cx="1311539" cy="1311539"/>
          </a:xfrm>
          <a:prstGeom prst="rect">
            <a:avLst/>
          </a:prstGeom>
        </p:spPr>
      </p:pic>
    </p:spTree>
    <p:extLst>
      <p:ext uri="{BB962C8B-B14F-4D97-AF65-F5344CB8AC3E}">
        <p14:creationId xmlns:p14="http://schemas.microsoft.com/office/powerpoint/2010/main" val="361742907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1770" y="-87788"/>
            <a:ext cx="9533101" cy="1610200"/>
          </a:xfrm>
          <a:prstGeom prst="rect">
            <a:avLst/>
          </a:prstGeom>
        </p:spPr>
      </p:pic>
      <p:sp>
        <p:nvSpPr>
          <p:cNvPr id="7" name="TextBox 6"/>
          <p:cNvSpPr txBox="1"/>
          <p:nvPr/>
        </p:nvSpPr>
        <p:spPr>
          <a:xfrm>
            <a:off x="3040902" y="456575"/>
            <a:ext cx="495057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0" i="0" u="none" strike="noStrike" kern="1200" cap="none" spc="0" normalizeH="0" baseline="0" noProof="0" dirty="0" err="1">
                <a:ln>
                  <a:noFill/>
                </a:ln>
                <a:solidFill>
                  <a:prstClr val="white"/>
                </a:solidFill>
                <a:effectLst/>
                <a:uLnTx/>
                <a:uFillTx/>
                <a:latin typeface="Tajawal Medium" panose="00000600000000000000" pitchFamily="2" charset="-78"/>
                <a:ea typeface="+mn-ea"/>
                <a:cs typeface="Tajawal Medium" panose="00000600000000000000" pitchFamily="2" charset="-78"/>
              </a:rPr>
              <a:t>البودكاست</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الرابعة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2" name="TextBox 11">
            <a:extLst>
              <a:ext uri="{FF2B5EF4-FFF2-40B4-BE49-F238E27FC236}">
                <a16:creationId xmlns:a16="http://schemas.microsoft.com/office/drawing/2014/main" id="{382EDCBC-6D79-7C26-9C3A-374147EE8D38}"/>
              </a:ext>
            </a:extLst>
          </p:cNvPr>
          <p:cNvSpPr txBox="1"/>
          <p:nvPr/>
        </p:nvSpPr>
        <p:spPr>
          <a:xfrm>
            <a:off x="9151098" y="1045358"/>
            <a:ext cx="3480593" cy="954107"/>
          </a:xfrm>
          <a:prstGeom prst="rect">
            <a:avLst/>
          </a:prstGeom>
          <a:noFill/>
        </p:spPr>
        <p:txBody>
          <a:bodyPr wrap="square" rtlCol="0">
            <a:spAutoFit/>
          </a:bodyPr>
          <a:lstStyle/>
          <a:p>
            <a:pPr algn="ctr">
              <a:lnSpc>
                <a:spcPct val="200000"/>
              </a:lnSpc>
            </a:pPr>
            <a:r>
              <a:rPr lang="ar-EG" sz="3200" b="1" dirty="0">
                <a:solidFill>
                  <a:srgbClr val="0A1F61"/>
                </a:solidFill>
                <a:latin typeface="Simplified Arabic" panose="02020603050405020304" pitchFamily="18" charset="-78"/>
                <a:cs typeface="Simplified Arabic" panose="02020603050405020304" pitchFamily="18" charset="-78"/>
              </a:rPr>
              <a:t>سكاي نيوز</a:t>
            </a:r>
          </a:p>
        </p:txBody>
      </p:sp>
      <p:pic>
        <p:nvPicPr>
          <p:cNvPr id="11" name="Picture 10">
            <a:extLst>
              <a:ext uri="{FF2B5EF4-FFF2-40B4-BE49-F238E27FC236}">
                <a16:creationId xmlns:a16="http://schemas.microsoft.com/office/drawing/2014/main" id="{045D52BA-F8E7-7BA3-2C5F-C08A9D043CC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440788" y="1349751"/>
            <a:ext cx="7598021" cy="4462891"/>
          </a:xfrm>
          <a:prstGeom prst="rect">
            <a:avLst/>
          </a:prstGeom>
        </p:spPr>
      </p:pic>
      <p:pic>
        <p:nvPicPr>
          <p:cNvPr id="9" name="Picture 8">
            <a:extLst>
              <a:ext uri="{FF2B5EF4-FFF2-40B4-BE49-F238E27FC236}">
                <a16:creationId xmlns:a16="http://schemas.microsoft.com/office/drawing/2014/main" id="{4119BF1C-424A-3C39-7631-88FC2E91F676}"/>
              </a:ext>
            </a:extLst>
          </p:cNvPr>
          <p:cNvPicPr>
            <a:picLocks noChangeAspect="1"/>
          </p:cNvPicPr>
          <p:nvPr/>
        </p:nvPicPr>
        <p:blipFill>
          <a:blip r:embed="rId6"/>
          <a:stretch>
            <a:fillRect/>
          </a:stretch>
        </p:blipFill>
        <p:spPr>
          <a:xfrm>
            <a:off x="336286" y="5546459"/>
            <a:ext cx="1311539" cy="1311539"/>
          </a:xfrm>
          <a:prstGeom prst="rect">
            <a:avLst/>
          </a:prstGeom>
        </p:spPr>
      </p:pic>
    </p:spTree>
    <p:extLst>
      <p:ext uri="{BB962C8B-B14F-4D97-AF65-F5344CB8AC3E}">
        <p14:creationId xmlns:p14="http://schemas.microsoft.com/office/powerpoint/2010/main" val="61041971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1770" y="-87788"/>
            <a:ext cx="9533101" cy="1610200"/>
          </a:xfrm>
          <a:prstGeom prst="rect">
            <a:avLst/>
          </a:prstGeom>
        </p:spPr>
      </p:pic>
      <p:sp>
        <p:nvSpPr>
          <p:cNvPr id="7" name="TextBox 6"/>
          <p:cNvSpPr txBox="1"/>
          <p:nvPr/>
        </p:nvSpPr>
        <p:spPr>
          <a:xfrm>
            <a:off x="3040902" y="456575"/>
            <a:ext cx="495057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0" i="0" u="none" strike="noStrike" kern="1200" cap="none" spc="0" normalizeH="0" baseline="0" noProof="0" dirty="0" err="1">
                <a:ln>
                  <a:noFill/>
                </a:ln>
                <a:solidFill>
                  <a:prstClr val="white"/>
                </a:solidFill>
                <a:effectLst/>
                <a:uLnTx/>
                <a:uFillTx/>
                <a:latin typeface="Tajawal Medium" panose="00000600000000000000" pitchFamily="2" charset="-78"/>
                <a:ea typeface="+mn-ea"/>
                <a:cs typeface="Tajawal Medium" panose="00000600000000000000" pitchFamily="2" charset="-78"/>
              </a:rPr>
              <a:t>البودكاست</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الرابعة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pic>
        <p:nvPicPr>
          <p:cNvPr id="11" name="Picture 10">
            <a:extLst>
              <a:ext uri="{FF2B5EF4-FFF2-40B4-BE49-F238E27FC236}">
                <a16:creationId xmlns:a16="http://schemas.microsoft.com/office/drawing/2014/main" id="{B4840BAC-1424-25DE-FD97-9F39F2E885D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50908" y="2449554"/>
            <a:ext cx="2709534" cy="2709534"/>
          </a:xfrm>
          <a:prstGeom prst="rect">
            <a:avLst/>
          </a:prstGeom>
        </p:spPr>
      </p:pic>
      <p:sp>
        <p:nvSpPr>
          <p:cNvPr id="9" name="TextBox 8">
            <a:extLst>
              <a:ext uri="{FF2B5EF4-FFF2-40B4-BE49-F238E27FC236}">
                <a16:creationId xmlns:a16="http://schemas.microsoft.com/office/drawing/2014/main" id="{4C002BFE-1FCE-5C83-55D4-CBF785D925E7}"/>
              </a:ext>
            </a:extLst>
          </p:cNvPr>
          <p:cNvSpPr txBox="1"/>
          <p:nvPr/>
        </p:nvSpPr>
        <p:spPr>
          <a:xfrm>
            <a:off x="4754780" y="2661783"/>
            <a:ext cx="3480593" cy="2862322"/>
          </a:xfrm>
          <a:prstGeom prst="rect">
            <a:avLst/>
          </a:prstGeom>
          <a:noFill/>
        </p:spPr>
        <p:txBody>
          <a:bodyPr wrap="square" rtlCol="0">
            <a:spAutoFit/>
          </a:bodyPr>
          <a:lstStyle/>
          <a:p>
            <a:pPr algn="ctr">
              <a:lnSpc>
                <a:spcPct val="200000"/>
              </a:lnSpc>
            </a:pPr>
            <a:r>
              <a:rPr lang="ar-EG" sz="4800" b="1" dirty="0">
                <a:solidFill>
                  <a:srgbClr val="0A1F61"/>
                </a:solidFill>
                <a:latin typeface="Simplified Arabic" panose="02020603050405020304" pitchFamily="18" charset="-78"/>
                <a:cs typeface="Simplified Arabic" panose="02020603050405020304" pitchFamily="18" charset="-78"/>
                <a:hlinkClick r:id="rId6"/>
              </a:rPr>
              <a:t>العربية</a:t>
            </a:r>
            <a:endParaRPr lang="ar-EG" sz="4800" b="1" dirty="0">
              <a:solidFill>
                <a:srgbClr val="0A1F61"/>
              </a:solidFill>
              <a:latin typeface="Simplified Arabic" panose="02020603050405020304" pitchFamily="18" charset="-78"/>
              <a:cs typeface="Simplified Arabic" panose="02020603050405020304" pitchFamily="18" charset="-78"/>
            </a:endParaRPr>
          </a:p>
          <a:p>
            <a:pPr algn="ctr">
              <a:lnSpc>
                <a:spcPct val="200000"/>
              </a:lnSpc>
            </a:pPr>
            <a:r>
              <a:rPr lang="ar-EG" sz="4800" b="1" dirty="0">
                <a:solidFill>
                  <a:srgbClr val="0A1F61"/>
                </a:solidFill>
                <a:latin typeface="Simplified Arabic" panose="02020603050405020304" pitchFamily="18" charset="-78"/>
                <a:cs typeface="Simplified Arabic" panose="02020603050405020304" pitchFamily="18" charset="-78"/>
                <a:hlinkClick r:id="rId7"/>
              </a:rPr>
              <a:t>المصري اليوم</a:t>
            </a:r>
            <a:endParaRPr lang="ar-EG" sz="4800" b="1" dirty="0">
              <a:solidFill>
                <a:srgbClr val="0A1F61"/>
              </a:solidFill>
              <a:latin typeface="Simplified Arabic" panose="02020603050405020304" pitchFamily="18" charset="-78"/>
              <a:cs typeface="Simplified Arabic" panose="02020603050405020304" pitchFamily="18" charset="-78"/>
            </a:endParaRPr>
          </a:p>
        </p:txBody>
      </p:sp>
      <p:pic>
        <p:nvPicPr>
          <p:cNvPr id="10" name="Picture 9">
            <a:extLst>
              <a:ext uri="{FF2B5EF4-FFF2-40B4-BE49-F238E27FC236}">
                <a16:creationId xmlns:a16="http://schemas.microsoft.com/office/drawing/2014/main" id="{2B9ECAB0-A938-A74E-83C5-424D9F9CE689}"/>
              </a:ext>
            </a:extLst>
          </p:cNvPr>
          <p:cNvPicPr>
            <a:picLocks noChangeAspect="1"/>
          </p:cNvPicPr>
          <p:nvPr/>
        </p:nvPicPr>
        <p:blipFill>
          <a:blip r:embed="rId8"/>
          <a:stretch>
            <a:fillRect/>
          </a:stretch>
        </p:blipFill>
        <p:spPr>
          <a:xfrm>
            <a:off x="336286" y="5546459"/>
            <a:ext cx="1311539" cy="1311539"/>
          </a:xfrm>
          <a:prstGeom prst="rect">
            <a:avLst/>
          </a:prstGeom>
        </p:spPr>
      </p:pic>
    </p:spTree>
    <p:extLst>
      <p:ext uri="{BB962C8B-B14F-4D97-AF65-F5344CB8AC3E}">
        <p14:creationId xmlns:p14="http://schemas.microsoft.com/office/powerpoint/2010/main" val="421014866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1770" y="-87788"/>
            <a:ext cx="9533101" cy="1610200"/>
          </a:xfrm>
          <a:prstGeom prst="rect">
            <a:avLst/>
          </a:prstGeom>
        </p:spPr>
      </p:pic>
      <p:sp>
        <p:nvSpPr>
          <p:cNvPr id="7" name="TextBox 6"/>
          <p:cNvSpPr txBox="1"/>
          <p:nvPr/>
        </p:nvSpPr>
        <p:spPr>
          <a:xfrm>
            <a:off x="3040902" y="456575"/>
            <a:ext cx="495057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0" i="0" u="none" strike="noStrike" kern="1200" cap="none" spc="0" normalizeH="0" baseline="0" noProof="0" dirty="0" err="1">
                <a:ln>
                  <a:noFill/>
                </a:ln>
                <a:solidFill>
                  <a:prstClr val="white"/>
                </a:solidFill>
                <a:effectLst/>
                <a:uLnTx/>
                <a:uFillTx/>
                <a:latin typeface="Tajawal Medium" panose="00000600000000000000" pitchFamily="2" charset="-78"/>
                <a:ea typeface="+mn-ea"/>
                <a:cs typeface="Tajawal Medium" panose="00000600000000000000" pitchFamily="2" charset="-78"/>
              </a:rPr>
              <a:t>البودكاست</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الرابعة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pic>
        <p:nvPicPr>
          <p:cNvPr id="11" name="Picture 10">
            <a:extLst>
              <a:ext uri="{FF2B5EF4-FFF2-40B4-BE49-F238E27FC236}">
                <a16:creationId xmlns:a16="http://schemas.microsoft.com/office/drawing/2014/main" id="{B4840BAC-1424-25DE-FD97-9F39F2E885D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50908" y="2449554"/>
            <a:ext cx="2709534" cy="2709534"/>
          </a:xfrm>
          <a:prstGeom prst="rect">
            <a:avLst/>
          </a:prstGeom>
        </p:spPr>
      </p:pic>
      <p:sp>
        <p:nvSpPr>
          <p:cNvPr id="9" name="TextBox 8">
            <a:extLst>
              <a:ext uri="{FF2B5EF4-FFF2-40B4-BE49-F238E27FC236}">
                <a16:creationId xmlns:a16="http://schemas.microsoft.com/office/drawing/2014/main" id="{4C002BFE-1FCE-5C83-55D4-CBF785D925E7}"/>
              </a:ext>
            </a:extLst>
          </p:cNvPr>
          <p:cNvSpPr txBox="1"/>
          <p:nvPr/>
        </p:nvSpPr>
        <p:spPr>
          <a:xfrm>
            <a:off x="4210050" y="2661783"/>
            <a:ext cx="4025323" cy="1384995"/>
          </a:xfrm>
          <a:prstGeom prst="rect">
            <a:avLst/>
          </a:prstGeom>
          <a:noFill/>
        </p:spPr>
        <p:txBody>
          <a:bodyPr wrap="square" rtlCol="0">
            <a:spAutoFit/>
          </a:bodyPr>
          <a:lstStyle/>
          <a:p>
            <a:pPr algn="ctr">
              <a:lnSpc>
                <a:spcPct val="200000"/>
              </a:lnSpc>
            </a:pPr>
            <a:r>
              <a:rPr lang="ar-EG" sz="4800" b="1" dirty="0">
                <a:solidFill>
                  <a:srgbClr val="0A1F61"/>
                </a:solidFill>
                <a:latin typeface="Simplified Arabic" panose="02020603050405020304" pitchFamily="18" charset="-78"/>
                <a:cs typeface="Simplified Arabic" panose="02020603050405020304" pitchFamily="18" charset="-78"/>
                <a:hlinkClick r:id="rId6"/>
              </a:rPr>
              <a:t>سكاي نيوز عربية</a:t>
            </a:r>
            <a:endParaRPr lang="ar-EG" sz="4800" b="1" dirty="0">
              <a:solidFill>
                <a:srgbClr val="0A1F61"/>
              </a:solidFill>
              <a:latin typeface="Simplified Arabic" panose="02020603050405020304" pitchFamily="18" charset="-78"/>
              <a:cs typeface="Simplified Arabic" panose="02020603050405020304" pitchFamily="18" charset="-78"/>
            </a:endParaRPr>
          </a:p>
        </p:txBody>
      </p:sp>
      <p:pic>
        <p:nvPicPr>
          <p:cNvPr id="10" name="Picture 9">
            <a:extLst>
              <a:ext uri="{FF2B5EF4-FFF2-40B4-BE49-F238E27FC236}">
                <a16:creationId xmlns:a16="http://schemas.microsoft.com/office/drawing/2014/main" id="{F29BBAB2-DF56-D6C6-8EEE-9478BD96A684}"/>
              </a:ext>
            </a:extLst>
          </p:cNvPr>
          <p:cNvPicPr>
            <a:picLocks noChangeAspect="1"/>
          </p:cNvPicPr>
          <p:nvPr/>
        </p:nvPicPr>
        <p:blipFill>
          <a:blip r:embed="rId7"/>
          <a:stretch>
            <a:fillRect/>
          </a:stretch>
        </p:blipFill>
        <p:spPr>
          <a:xfrm>
            <a:off x="336286" y="5546459"/>
            <a:ext cx="1311539" cy="1311539"/>
          </a:xfrm>
          <a:prstGeom prst="rect">
            <a:avLst/>
          </a:prstGeom>
        </p:spPr>
      </p:pic>
    </p:spTree>
    <p:extLst>
      <p:ext uri="{BB962C8B-B14F-4D97-AF65-F5344CB8AC3E}">
        <p14:creationId xmlns:p14="http://schemas.microsoft.com/office/powerpoint/2010/main" val="191594544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3040902" y="456575"/>
            <a:ext cx="495057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الفيديو</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الرابعة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9" name="TextBox 8"/>
          <p:cNvSpPr txBox="1"/>
          <p:nvPr/>
        </p:nvSpPr>
        <p:spPr>
          <a:xfrm>
            <a:off x="8711407" y="1138317"/>
            <a:ext cx="3480593" cy="1384995"/>
          </a:xfrm>
          <a:prstGeom prst="rect">
            <a:avLst/>
          </a:prstGeom>
          <a:noFill/>
        </p:spPr>
        <p:txBody>
          <a:bodyPr wrap="square" rtlCol="0">
            <a:spAutoFit/>
          </a:bodyPr>
          <a:lstStyle/>
          <a:p>
            <a:pPr algn="ctr">
              <a:lnSpc>
                <a:spcPct val="200000"/>
              </a:lnSpc>
            </a:pPr>
            <a:r>
              <a:rPr lang="ar-EG" sz="4800" b="1" dirty="0">
                <a:solidFill>
                  <a:srgbClr val="0A1F61"/>
                </a:solidFill>
                <a:latin typeface="Simplified Arabic" panose="02020603050405020304" pitchFamily="18" charset="-78"/>
                <a:cs typeface="Simplified Arabic" panose="02020603050405020304" pitchFamily="18" charset="-78"/>
              </a:rPr>
              <a:t>العربية</a:t>
            </a:r>
          </a:p>
        </p:txBody>
      </p:sp>
      <p:pic>
        <p:nvPicPr>
          <p:cNvPr id="11" name="Picture 10">
            <a:extLst>
              <a:ext uri="{FF2B5EF4-FFF2-40B4-BE49-F238E27FC236}">
                <a16:creationId xmlns:a16="http://schemas.microsoft.com/office/drawing/2014/main" id="{8FED1A6B-CDC6-9DBE-3509-D6D91462617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034831" y="1414666"/>
            <a:ext cx="5915226" cy="4349887"/>
          </a:xfrm>
          <a:prstGeom prst="rect">
            <a:avLst/>
          </a:prstGeom>
        </p:spPr>
      </p:pic>
      <p:pic>
        <p:nvPicPr>
          <p:cNvPr id="10" name="Picture 9">
            <a:extLst>
              <a:ext uri="{FF2B5EF4-FFF2-40B4-BE49-F238E27FC236}">
                <a16:creationId xmlns:a16="http://schemas.microsoft.com/office/drawing/2014/main" id="{900002BF-397C-E77B-F2C4-F49FC079024F}"/>
              </a:ext>
            </a:extLst>
          </p:cNvPr>
          <p:cNvPicPr>
            <a:picLocks noChangeAspect="1"/>
          </p:cNvPicPr>
          <p:nvPr/>
        </p:nvPicPr>
        <p:blipFill>
          <a:blip r:embed="rId6"/>
          <a:stretch>
            <a:fillRect/>
          </a:stretch>
        </p:blipFill>
        <p:spPr>
          <a:xfrm>
            <a:off x="336286" y="5546459"/>
            <a:ext cx="1311539" cy="1311539"/>
          </a:xfrm>
          <a:prstGeom prst="rect">
            <a:avLst/>
          </a:prstGeom>
        </p:spPr>
      </p:pic>
    </p:spTree>
    <p:extLst>
      <p:ext uri="{BB962C8B-B14F-4D97-AF65-F5344CB8AC3E}">
        <p14:creationId xmlns:p14="http://schemas.microsoft.com/office/powerpoint/2010/main" val="194367095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3040902" y="456575"/>
            <a:ext cx="495057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الفيديو</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الرابعة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9" name="TextBox 8"/>
          <p:cNvSpPr txBox="1"/>
          <p:nvPr/>
        </p:nvSpPr>
        <p:spPr>
          <a:xfrm>
            <a:off x="8711407" y="1138317"/>
            <a:ext cx="3480593" cy="1384995"/>
          </a:xfrm>
          <a:prstGeom prst="rect">
            <a:avLst/>
          </a:prstGeom>
          <a:noFill/>
        </p:spPr>
        <p:txBody>
          <a:bodyPr wrap="square" rtlCol="0">
            <a:spAutoFit/>
          </a:bodyPr>
          <a:lstStyle/>
          <a:p>
            <a:pPr algn="ctr">
              <a:lnSpc>
                <a:spcPct val="200000"/>
              </a:lnSpc>
            </a:pPr>
            <a:r>
              <a:rPr lang="ar-EG" sz="4800" b="1" dirty="0">
                <a:solidFill>
                  <a:srgbClr val="0A1F61"/>
                </a:solidFill>
                <a:latin typeface="Simplified Arabic" panose="02020603050405020304" pitchFamily="18" charset="-78"/>
                <a:cs typeface="Simplified Arabic" panose="02020603050405020304" pitchFamily="18" charset="-78"/>
              </a:rPr>
              <a:t>العربية</a:t>
            </a:r>
          </a:p>
        </p:txBody>
      </p:sp>
      <p:pic>
        <p:nvPicPr>
          <p:cNvPr id="12" name="Picture 11">
            <a:extLst>
              <a:ext uri="{FF2B5EF4-FFF2-40B4-BE49-F238E27FC236}">
                <a16:creationId xmlns:a16="http://schemas.microsoft.com/office/drawing/2014/main" id="{BA9B5713-C55B-116F-50C1-B644821DA59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716590" y="1414666"/>
            <a:ext cx="6109578" cy="4487801"/>
          </a:xfrm>
          <a:prstGeom prst="rect">
            <a:avLst/>
          </a:prstGeom>
        </p:spPr>
      </p:pic>
      <p:pic>
        <p:nvPicPr>
          <p:cNvPr id="10" name="Picture 9">
            <a:extLst>
              <a:ext uri="{FF2B5EF4-FFF2-40B4-BE49-F238E27FC236}">
                <a16:creationId xmlns:a16="http://schemas.microsoft.com/office/drawing/2014/main" id="{30C14F68-A96B-DCFC-6BCB-338C5D26460D}"/>
              </a:ext>
            </a:extLst>
          </p:cNvPr>
          <p:cNvPicPr>
            <a:picLocks noChangeAspect="1"/>
          </p:cNvPicPr>
          <p:nvPr/>
        </p:nvPicPr>
        <p:blipFill>
          <a:blip r:embed="rId6"/>
          <a:stretch>
            <a:fillRect/>
          </a:stretch>
        </p:blipFill>
        <p:spPr>
          <a:xfrm>
            <a:off x="336286" y="5546459"/>
            <a:ext cx="1311539" cy="1311539"/>
          </a:xfrm>
          <a:prstGeom prst="rect">
            <a:avLst/>
          </a:prstGeom>
        </p:spPr>
      </p:pic>
    </p:spTree>
    <p:extLst>
      <p:ext uri="{BB962C8B-B14F-4D97-AF65-F5344CB8AC3E}">
        <p14:creationId xmlns:p14="http://schemas.microsoft.com/office/powerpoint/2010/main" val="189159216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3040902" y="456575"/>
            <a:ext cx="495057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الفيديو</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الرابعة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9" name="TextBox 8"/>
          <p:cNvSpPr txBox="1"/>
          <p:nvPr/>
        </p:nvSpPr>
        <p:spPr>
          <a:xfrm>
            <a:off x="8711407" y="1138317"/>
            <a:ext cx="3480593" cy="954107"/>
          </a:xfrm>
          <a:prstGeom prst="rect">
            <a:avLst/>
          </a:prstGeom>
          <a:noFill/>
        </p:spPr>
        <p:txBody>
          <a:bodyPr wrap="square" rtlCol="0">
            <a:spAutoFit/>
          </a:bodyPr>
          <a:lstStyle/>
          <a:p>
            <a:pPr algn="ctr">
              <a:lnSpc>
                <a:spcPct val="200000"/>
              </a:lnSpc>
            </a:pPr>
            <a:r>
              <a:rPr lang="ar-EG" sz="3200" b="1" dirty="0">
                <a:solidFill>
                  <a:srgbClr val="0A1F61"/>
                </a:solidFill>
                <a:latin typeface="Simplified Arabic" panose="02020603050405020304" pitchFamily="18" charset="-78"/>
                <a:cs typeface="Simplified Arabic" panose="02020603050405020304" pitchFamily="18" charset="-78"/>
              </a:rPr>
              <a:t>الشرق الأوسط</a:t>
            </a:r>
          </a:p>
        </p:txBody>
      </p:sp>
      <p:pic>
        <p:nvPicPr>
          <p:cNvPr id="12" name="Picture 11">
            <a:extLst>
              <a:ext uri="{FF2B5EF4-FFF2-40B4-BE49-F238E27FC236}">
                <a16:creationId xmlns:a16="http://schemas.microsoft.com/office/drawing/2014/main" id="{9D7D00EE-9864-9D81-186E-2943A3BC960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785215" y="2092424"/>
            <a:ext cx="9015435" cy="3618440"/>
          </a:xfrm>
          <a:prstGeom prst="rect">
            <a:avLst/>
          </a:prstGeom>
        </p:spPr>
      </p:pic>
      <p:pic>
        <p:nvPicPr>
          <p:cNvPr id="10" name="Picture 9">
            <a:extLst>
              <a:ext uri="{FF2B5EF4-FFF2-40B4-BE49-F238E27FC236}">
                <a16:creationId xmlns:a16="http://schemas.microsoft.com/office/drawing/2014/main" id="{1F132CFC-F0B2-932E-947E-B155ED34A917}"/>
              </a:ext>
            </a:extLst>
          </p:cNvPr>
          <p:cNvPicPr>
            <a:picLocks noChangeAspect="1"/>
          </p:cNvPicPr>
          <p:nvPr/>
        </p:nvPicPr>
        <p:blipFill>
          <a:blip r:embed="rId6"/>
          <a:stretch>
            <a:fillRect/>
          </a:stretch>
        </p:blipFill>
        <p:spPr>
          <a:xfrm>
            <a:off x="336286" y="5546459"/>
            <a:ext cx="1311539" cy="1311539"/>
          </a:xfrm>
          <a:prstGeom prst="rect">
            <a:avLst/>
          </a:prstGeom>
        </p:spPr>
      </p:pic>
    </p:spTree>
    <p:extLst>
      <p:ext uri="{BB962C8B-B14F-4D97-AF65-F5344CB8AC3E}">
        <p14:creationId xmlns:p14="http://schemas.microsoft.com/office/powerpoint/2010/main" val="295178572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3040902" y="456575"/>
            <a:ext cx="495057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الفيديو</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الرابعة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9" name="TextBox 8"/>
          <p:cNvSpPr txBox="1"/>
          <p:nvPr/>
        </p:nvSpPr>
        <p:spPr>
          <a:xfrm>
            <a:off x="8711407" y="1138317"/>
            <a:ext cx="3480593" cy="1384995"/>
          </a:xfrm>
          <a:prstGeom prst="rect">
            <a:avLst/>
          </a:prstGeom>
          <a:noFill/>
        </p:spPr>
        <p:txBody>
          <a:bodyPr wrap="square" rtlCol="0">
            <a:spAutoFit/>
          </a:bodyPr>
          <a:lstStyle/>
          <a:p>
            <a:pPr algn="ctr">
              <a:lnSpc>
                <a:spcPct val="200000"/>
              </a:lnSpc>
            </a:pPr>
            <a:r>
              <a:rPr lang="ar-EG" sz="4800" b="1" dirty="0">
                <a:solidFill>
                  <a:srgbClr val="0A1F61"/>
                </a:solidFill>
                <a:latin typeface="Simplified Arabic" panose="02020603050405020304" pitchFamily="18" charset="-78"/>
                <a:cs typeface="Simplified Arabic" panose="02020603050405020304" pitchFamily="18" charset="-78"/>
              </a:rPr>
              <a:t>سكاي نيوز</a:t>
            </a:r>
          </a:p>
        </p:txBody>
      </p:sp>
      <p:pic>
        <p:nvPicPr>
          <p:cNvPr id="12" name="Picture 11">
            <a:extLst>
              <a:ext uri="{FF2B5EF4-FFF2-40B4-BE49-F238E27FC236}">
                <a16:creationId xmlns:a16="http://schemas.microsoft.com/office/drawing/2014/main" id="{DE74120C-6E79-4817-2B6D-A2E7A8EDBFA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156917" y="1400385"/>
            <a:ext cx="5878166" cy="4403450"/>
          </a:xfrm>
          <a:prstGeom prst="rect">
            <a:avLst/>
          </a:prstGeom>
        </p:spPr>
      </p:pic>
      <p:pic>
        <p:nvPicPr>
          <p:cNvPr id="10" name="Picture 9">
            <a:extLst>
              <a:ext uri="{FF2B5EF4-FFF2-40B4-BE49-F238E27FC236}">
                <a16:creationId xmlns:a16="http://schemas.microsoft.com/office/drawing/2014/main" id="{55FE7211-1A12-D8D9-11EC-AFB2792C185F}"/>
              </a:ext>
            </a:extLst>
          </p:cNvPr>
          <p:cNvPicPr>
            <a:picLocks noChangeAspect="1"/>
          </p:cNvPicPr>
          <p:nvPr/>
        </p:nvPicPr>
        <p:blipFill>
          <a:blip r:embed="rId6"/>
          <a:stretch>
            <a:fillRect/>
          </a:stretch>
        </p:blipFill>
        <p:spPr>
          <a:xfrm>
            <a:off x="336286" y="5546459"/>
            <a:ext cx="1311539" cy="1311539"/>
          </a:xfrm>
          <a:prstGeom prst="rect">
            <a:avLst/>
          </a:prstGeom>
        </p:spPr>
      </p:pic>
    </p:spTree>
    <p:extLst>
      <p:ext uri="{BB962C8B-B14F-4D97-AF65-F5344CB8AC3E}">
        <p14:creationId xmlns:p14="http://schemas.microsoft.com/office/powerpoint/2010/main" val="276839825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3040902" y="456575"/>
            <a:ext cx="495057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الفيديو</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الرابعة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9" name="TextBox 8"/>
          <p:cNvSpPr txBox="1"/>
          <p:nvPr/>
        </p:nvSpPr>
        <p:spPr>
          <a:xfrm>
            <a:off x="8711407" y="1138317"/>
            <a:ext cx="3480593" cy="1384995"/>
          </a:xfrm>
          <a:prstGeom prst="rect">
            <a:avLst/>
          </a:prstGeom>
          <a:noFill/>
        </p:spPr>
        <p:txBody>
          <a:bodyPr wrap="square" rtlCol="0">
            <a:spAutoFit/>
          </a:bodyPr>
          <a:lstStyle/>
          <a:p>
            <a:pPr algn="ctr">
              <a:lnSpc>
                <a:spcPct val="200000"/>
              </a:lnSpc>
            </a:pPr>
            <a:r>
              <a:rPr lang="ar-EG" sz="4800" b="1" dirty="0">
                <a:solidFill>
                  <a:srgbClr val="0A1F61"/>
                </a:solidFill>
                <a:latin typeface="Simplified Arabic" panose="02020603050405020304" pitchFamily="18" charset="-78"/>
                <a:cs typeface="Simplified Arabic" panose="02020603050405020304" pitchFamily="18" charset="-78"/>
              </a:rPr>
              <a:t>سكاي نيوز</a:t>
            </a:r>
          </a:p>
        </p:txBody>
      </p:sp>
      <p:pic>
        <p:nvPicPr>
          <p:cNvPr id="11" name="Picture 10">
            <a:extLst>
              <a:ext uri="{FF2B5EF4-FFF2-40B4-BE49-F238E27FC236}">
                <a16:creationId xmlns:a16="http://schemas.microsoft.com/office/drawing/2014/main" id="{A0B63D2F-17C0-10E5-CC85-1BE0BEECBC6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120334" y="1439670"/>
            <a:ext cx="5728250" cy="4280013"/>
          </a:xfrm>
          <a:prstGeom prst="rect">
            <a:avLst/>
          </a:prstGeom>
        </p:spPr>
      </p:pic>
      <p:pic>
        <p:nvPicPr>
          <p:cNvPr id="10" name="Picture 9">
            <a:extLst>
              <a:ext uri="{FF2B5EF4-FFF2-40B4-BE49-F238E27FC236}">
                <a16:creationId xmlns:a16="http://schemas.microsoft.com/office/drawing/2014/main" id="{B5019FB9-DEAC-F894-EDC1-85A0734C20BA}"/>
              </a:ext>
            </a:extLst>
          </p:cNvPr>
          <p:cNvPicPr>
            <a:picLocks noChangeAspect="1"/>
          </p:cNvPicPr>
          <p:nvPr/>
        </p:nvPicPr>
        <p:blipFill>
          <a:blip r:embed="rId6"/>
          <a:stretch>
            <a:fillRect/>
          </a:stretch>
        </p:blipFill>
        <p:spPr>
          <a:xfrm>
            <a:off x="336286" y="5546459"/>
            <a:ext cx="1311539" cy="1311539"/>
          </a:xfrm>
          <a:prstGeom prst="rect">
            <a:avLst/>
          </a:prstGeom>
        </p:spPr>
      </p:pic>
    </p:spTree>
    <p:extLst>
      <p:ext uri="{BB962C8B-B14F-4D97-AF65-F5344CB8AC3E}">
        <p14:creationId xmlns:p14="http://schemas.microsoft.com/office/powerpoint/2010/main" val="138674971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3040902" y="456575"/>
            <a:ext cx="495057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الفيديو</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الرابعة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9" name="TextBox 8"/>
          <p:cNvSpPr txBox="1"/>
          <p:nvPr/>
        </p:nvSpPr>
        <p:spPr>
          <a:xfrm>
            <a:off x="8711407" y="1138317"/>
            <a:ext cx="3480593" cy="1384995"/>
          </a:xfrm>
          <a:prstGeom prst="rect">
            <a:avLst/>
          </a:prstGeom>
          <a:noFill/>
        </p:spPr>
        <p:txBody>
          <a:bodyPr wrap="square" rtlCol="0">
            <a:spAutoFit/>
          </a:bodyPr>
          <a:lstStyle/>
          <a:p>
            <a:pPr algn="ctr">
              <a:lnSpc>
                <a:spcPct val="200000"/>
              </a:lnSpc>
            </a:pPr>
            <a:r>
              <a:rPr lang="ar-EG" sz="4800" b="1" dirty="0">
                <a:solidFill>
                  <a:srgbClr val="0A1F61"/>
                </a:solidFill>
                <a:latin typeface="Simplified Arabic" panose="02020603050405020304" pitchFamily="18" charset="-78"/>
                <a:cs typeface="Simplified Arabic" panose="02020603050405020304" pitchFamily="18" charset="-78"/>
              </a:rPr>
              <a:t>سكاي نيوز</a:t>
            </a:r>
          </a:p>
        </p:txBody>
      </p:sp>
      <p:pic>
        <p:nvPicPr>
          <p:cNvPr id="12" name="Picture 11">
            <a:extLst>
              <a:ext uri="{FF2B5EF4-FFF2-40B4-BE49-F238E27FC236}">
                <a16:creationId xmlns:a16="http://schemas.microsoft.com/office/drawing/2014/main" id="{F2184290-A825-BD8A-E52D-2CD9608CED7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794099" y="1414666"/>
            <a:ext cx="6220016" cy="4503782"/>
          </a:xfrm>
          <a:prstGeom prst="rect">
            <a:avLst/>
          </a:prstGeom>
        </p:spPr>
      </p:pic>
      <p:pic>
        <p:nvPicPr>
          <p:cNvPr id="10" name="Picture 9">
            <a:extLst>
              <a:ext uri="{FF2B5EF4-FFF2-40B4-BE49-F238E27FC236}">
                <a16:creationId xmlns:a16="http://schemas.microsoft.com/office/drawing/2014/main" id="{B91E36FC-DA4A-E529-D87E-00B9F96CD478}"/>
              </a:ext>
            </a:extLst>
          </p:cNvPr>
          <p:cNvPicPr>
            <a:picLocks noChangeAspect="1"/>
          </p:cNvPicPr>
          <p:nvPr/>
        </p:nvPicPr>
        <p:blipFill>
          <a:blip r:embed="rId6"/>
          <a:stretch>
            <a:fillRect/>
          </a:stretch>
        </p:blipFill>
        <p:spPr>
          <a:xfrm>
            <a:off x="336286" y="5546459"/>
            <a:ext cx="1311539" cy="1311539"/>
          </a:xfrm>
          <a:prstGeom prst="rect">
            <a:avLst/>
          </a:prstGeom>
        </p:spPr>
      </p:pic>
    </p:spTree>
    <p:extLst>
      <p:ext uri="{BB962C8B-B14F-4D97-AF65-F5344CB8AC3E}">
        <p14:creationId xmlns:p14="http://schemas.microsoft.com/office/powerpoint/2010/main" val="813296228"/>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3040902" y="456575"/>
            <a:ext cx="495057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الفيديو</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الرابعة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9" name="TextBox 8"/>
          <p:cNvSpPr txBox="1"/>
          <p:nvPr/>
        </p:nvSpPr>
        <p:spPr>
          <a:xfrm>
            <a:off x="8711407" y="1138317"/>
            <a:ext cx="3480593" cy="1384995"/>
          </a:xfrm>
          <a:prstGeom prst="rect">
            <a:avLst/>
          </a:prstGeom>
          <a:noFill/>
        </p:spPr>
        <p:txBody>
          <a:bodyPr wrap="square" rtlCol="0">
            <a:spAutoFit/>
          </a:bodyPr>
          <a:lstStyle/>
          <a:p>
            <a:pPr algn="ctr">
              <a:lnSpc>
                <a:spcPct val="200000"/>
              </a:lnSpc>
            </a:pPr>
            <a:r>
              <a:rPr lang="ar-EG" sz="4800" b="1" dirty="0">
                <a:solidFill>
                  <a:srgbClr val="0A1F61"/>
                </a:solidFill>
                <a:latin typeface="Simplified Arabic" panose="02020603050405020304" pitchFamily="18" charset="-78"/>
                <a:cs typeface="Simplified Arabic" panose="02020603050405020304" pitchFamily="18" charset="-78"/>
              </a:rPr>
              <a:t>سكاي نيوز</a:t>
            </a:r>
          </a:p>
        </p:txBody>
      </p:sp>
      <p:pic>
        <p:nvPicPr>
          <p:cNvPr id="11" name="Picture 10">
            <a:extLst>
              <a:ext uri="{FF2B5EF4-FFF2-40B4-BE49-F238E27FC236}">
                <a16:creationId xmlns:a16="http://schemas.microsoft.com/office/drawing/2014/main" id="{7679065C-D19D-C7C9-22A0-D680D5920DD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040902" y="1414666"/>
            <a:ext cx="6065109" cy="4478276"/>
          </a:xfrm>
          <a:prstGeom prst="rect">
            <a:avLst/>
          </a:prstGeom>
        </p:spPr>
      </p:pic>
      <p:pic>
        <p:nvPicPr>
          <p:cNvPr id="10" name="Picture 9">
            <a:extLst>
              <a:ext uri="{FF2B5EF4-FFF2-40B4-BE49-F238E27FC236}">
                <a16:creationId xmlns:a16="http://schemas.microsoft.com/office/drawing/2014/main" id="{9B562D09-03E2-AC79-9F13-8A315356CB18}"/>
              </a:ext>
            </a:extLst>
          </p:cNvPr>
          <p:cNvPicPr>
            <a:picLocks noChangeAspect="1"/>
          </p:cNvPicPr>
          <p:nvPr/>
        </p:nvPicPr>
        <p:blipFill>
          <a:blip r:embed="rId6"/>
          <a:stretch>
            <a:fillRect/>
          </a:stretch>
        </p:blipFill>
        <p:spPr>
          <a:xfrm>
            <a:off x="336286" y="5546459"/>
            <a:ext cx="1311539" cy="1311539"/>
          </a:xfrm>
          <a:prstGeom prst="rect">
            <a:avLst/>
          </a:prstGeom>
        </p:spPr>
      </p:pic>
    </p:spTree>
    <p:extLst>
      <p:ext uri="{BB962C8B-B14F-4D97-AF65-F5344CB8AC3E}">
        <p14:creationId xmlns:p14="http://schemas.microsoft.com/office/powerpoint/2010/main" val="3434555396"/>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3040902" y="456575"/>
            <a:ext cx="495057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الفيديو</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الرابعة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9" name="TextBox 8"/>
          <p:cNvSpPr txBox="1"/>
          <p:nvPr/>
        </p:nvSpPr>
        <p:spPr>
          <a:xfrm>
            <a:off x="8711407" y="1138317"/>
            <a:ext cx="3480593" cy="1384995"/>
          </a:xfrm>
          <a:prstGeom prst="rect">
            <a:avLst/>
          </a:prstGeom>
          <a:noFill/>
        </p:spPr>
        <p:txBody>
          <a:bodyPr wrap="square" rtlCol="0">
            <a:spAutoFit/>
          </a:bodyPr>
          <a:lstStyle/>
          <a:p>
            <a:pPr algn="ctr">
              <a:lnSpc>
                <a:spcPct val="200000"/>
              </a:lnSpc>
            </a:pPr>
            <a:r>
              <a:rPr lang="ar-EG" sz="4800" b="1" dirty="0">
                <a:solidFill>
                  <a:srgbClr val="0A1F61"/>
                </a:solidFill>
                <a:latin typeface="Simplified Arabic" panose="02020603050405020304" pitchFamily="18" charset="-78"/>
                <a:cs typeface="Simplified Arabic" panose="02020603050405020304" pitchFamily="18" charset="-78"/>
              </a:rPr>
              <a:t>سكاي نيوز</a:t>
            </a:r>
          </a:p>
        </p:txBody>
      </p:sp>
      <p:pic>
        <p:nvPicPr>
          <p:cNvPr id="12" name="Picture 11">
            <a:extLst>
              <a:ext uri="{FF2B5EF4-FFF2-40B4-BE49-F238E27FC236}">
                <a16:creationId xmlns:a16="http://schemas.microsoft.com/office/drawing/2014/main" id="{CEB499CD-3F41-6FA6-78DD-998E2FD43CB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846633" y="1289920"/>
            <a:ext cx="6270020" cy="4597651"/>
          </a:xfrm>
          <a:prstGeom prst="rect">
            <a:avLst/>
          </a:prstGeom>
        </p:spPr>
      </p:pic>
      <p:pic>
        <p:nvPicPr>
          <p:cNvPr id="10" name="Picture 9">
            <a:extLst>
              <a:ext uri="{FF2B5EF4-FFF2-40B4-BE49-F238E27FC236}">
                <a16:creationId xmlns:a16="http://schemas.microsoft.com/office/drawing/2014/main" id="{8260855F-A3C1-4987-CA8D-80F243C1D391}"/>
              </a:ext>
            </a:extLst>
          </p:cNvPr>
          <p:cNvPicPr>
            <a:picLocks noChangeAspect="1"/>
          </p:cNvPicPr>
          <p:nvPr/>
        </p:nvPicPr>
        <p:blipFill>
          <a:blip r:embed="rId6"/>
          <a:stretch>
            <a:fillRect/>
          </a:stretch>
        </p:blipFill>
        <p:spPr>
          <a:xfrm>
            <a:off x="336286" y="5546459"/>
            <a:ext cx="1311539" cy="1311539"/>
          </a:xfrm>
          <a:prstGeom prst="rect">
            <a:avLst/>
          </a:prstGeom>
        </p:spPr>
      </p:pic>
    </p:spTree>
    <p:extLst>
      <p:ext uri="{BB962C8B-B14F-4D97-AF65-F5344CB8AC3E}">
        <p14:creationId xmlns:p14="http://schemas.microsoft.com/office/powerpoint/2010/main" val="525240168"/>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3040902" y="456575"/>
            <a:ext cx="495057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الفيديو</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الرابعة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9" name="TextBox 8"/>
          <p:cNvSpPr txBox="1"/>
          <p:nvPr/>
        </p:nvSpPr>
        <p:spPr>
          <a:xfrm>
            <a:off x="8711407" y="1138317"/>
            <a:ext cx="3480593" cy="1384995"/>
          </a:xfrm>
          <a:prstGeom prst="rect">
            <a:avLst/>
          </a:prstGeom>
          <a:noFill/>
        </p:spPr>
        <p:txBody>
          <a:bodyPr wrap="square" rtlCol="0">
            <a:spAutoFit/>
          </a:bodyPr>
          <a:lstStyle/>
          <a:p>
            <a:pPr algn="ctr">
              <a:lnSpc>
                <a:spcPct val="200000"/>
              </a:lnSpc>
            </a:pPr>
            <a:r>
              <a:rPr lang="ar-EG" sz="4800" b="1" dirty="0">
                <a:solidFill>
                  <a:srgbClr val="0A1F61"/>
                </a:solidFill>
                <a:latin typeface="Simplified Arabic" panose="02020603050405020304" pitchFamily="18" charset="-78"/>
                <a:cs typeface="Simplified Arabic" panose="02020603050405020304" pitchFamily="18" charset="-78"/>
              </a:rPr>
              <a:t>سكاي نيوز</a:t>
            </a:r>
          </a:p>
        </p:txBody>
      </p:sp>
      <p:pic>
        <p:nvPicPr>
          <p:cNvPr id="11" name="Picture 10">
            <a:extLst>
              <a:ext uri="{FF2B5EF4-FFF2-40B4-BE49-F238E27FC236}">
                <a16:creationId xmlns:a16="http://schemas.microsoft.com/office/drawing/2014/main" id="{84C6704A-4774-43BB-5A58-29459EC3A45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938324" y="1387950"/>
            <a:ext cx="6144344" cy="4540076"/>
          </a:xfrm>
          <a:prstGeom prst="rect">
            <a:avLst/>
          </a:prstGeom>
        </p:spPr>
      </p:pic>
      <p:pic>
        <p:nvPicPr>
          <p:cNvPr id="10" name="Picture 9">
            <a:extLst>
              <a:ext uri="{FF2B5EF4-FFF2-40B4-BE49-F238E27FC236}">
                <a16:creationId xmlns:a16="http://schemas.microsoft.com/office/drawing/2014/main" id="{DE4E9839-6A30-F4C8-4A5D-A7C0EC77FD31}"/>
              </a:ext>
            </a:extLst>
          </p:cNvPr>
          <p:cNvPicPr>
            <a:picLocks noChangeAspect="1"/>
          </p:cNvPicPr>
          <p:nvPr/>
        </p:nvPicPr>
        <p:blipFill>
          <a:blip r:embed="rId6"/>
          <a:stretch>
            <a:fillRect/>
          </a:stretch>
        </p:blipFill>
        <p:spPr>
          <a:xfrm>
            <a:off x="336286" y="5546459"/>
            <a:ext cx="1311539" cy="1311539"/>
          </a:xfrm>
          <a:prstGeom prst="rect">
            <a:avLst/>
          </a:prstGeom>
        </p:spPr>
      </p:pic>
    </p:spTree>
    <p:extLst>
      <p:ext uri="{BB962C8B-B14F-4D97-AF65-F5344CB8AC3E}">
        <p14:creationId xmlns:p14="http://schemas.microsoft.com/office/powerpoint/2010/main" val="2271605489"/>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3040902" y="456575"/>
            <a:ext cx="495057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الفيديو</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الرابعة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9" name="TextBox 8"/>
          <p:cNvSpPr txBox="1"/>
          <p:nvPr/>
        </p:nvSpPr>
        <p:spPr>
          <a:xfrm>
            <a:off x="8711407" y="1138317"/>
            <a:ext cx="3480593" cy="1384995"/>
          </a:xfrm>
          <a:prstGeom prst="rect">
            <a:avLst/>
          </a:prstGeom>
          <a:noFill/>
        </p:spPr>
        <p:txBody>
          <a:bodyPr wrap="square" rtlCol="0">
            <a:spAutoFit/>
          </a:bodyPr>
          <a:lstStyle/>
          <a:p>
            <a:pPr algn="ctr">
              <a:lnSpc>
                <a:spcPct val="200000"/>
              </a:lnSpc>
            </a:pPr>
            <a:r>
              <a:rPr lang="ar-EG" sz="4800" b="1" dirty="0">
                <a:solidFill>
                  <a:srgbClr val="0A1F61"/>
                </a:solidFill>
                <a:latin typeface="Simplified Arabic" panose="02020603050405020304" pitchFamily="18" charset="-78"/>
                <a:cs typeface="Simplified Arabic" panose="02020603050405020304" pitchFamily="18" charset="-78"/>
              </a:rPr>
              <a:t>سكاي نيوز</a:t>
            </a:r>
          </a:p>
        </p:txBody>
      </p:sp>
      <p:pic>
        <p:nvPicPr>
          <p:cNvPr id="12" name="Picture 11">
            <a:extLst>
              <a:ext uri="{FF2B5EF4-FFF2-40B4-BE49-F238E27FC236}">
                <a16:creationId xmlns:a16="http://schemas.microsoft.com/office/drawing/2014/main" id="{CA83C605-8070-EEF6-47A6-987F1111231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877267" y="1443366"/>
            <a:ext cx="5834140" cy="4278031"/>
          </a:xfrm>
          <a:prstGeom prst="rect">
            <a:avLst/>
          </a:prstGeom>
        </p:spPr>
      </p:pic>
      <p:pic>
        <p:nvPicPr>
          <p:cNvPr id="10" name="Picture 9">
            <a:extLst>
              <a:ext uri="{FF2B5EF4-FFF2-40B4-BE49-F238E27FC236}">
                <a16:creationId xmlns:a16="http://schemas.microsoft.com/office/drawing/2014/main" id="{782EF108-BB5E-0D37-B88A-3EE633DD7528}"/>
              </a:ext>
            </a:extLst>
          </p:cNvPr>
          <p:cNvPicPr>
            <a:picLocks noChangeAspect="1"/>
          </p:cNvPicPr>
          <p:nvPr/>
        </p:nvPicPr>
        <p:blipFill>
          <a:blip r:embed="rId6"/>
          <a:stretch>
            <a:fillRect/>
          </a:stretch>
        </p:blipFill>
        <p:spPr>
          <a:xfrm>
            <a:off x="336286" y="5546459"/>
            <a:ext cx="1311539" cy="1311539"/>
          </a:xfrm>
          <a:prstGeom prst="rect">
            <a:avLst/>
          </a:prstGeom>
        </p:spPr>
      </p:pic>
    </p:spTree>
    <p:extLst>
      <p:ext uri="{BB962C8B-B14F-4D97-AF65-F5344CB8AC3E}">
        <p14:creationId xmlns:p14="http://schemas.microsoft.com/office/powerpoint/2010/main" val="3556191618"/>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3040902" y="456575"/>
            <a:ext cx="495057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الفيديو</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الرابعة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9" name="TextBox 8"/>
          <p:cNvSpPr txBox="1"/>
          <p:nvPr/>
        </p:nvSpPr>
        <p:spPr>
          <a:xfrm>
            <a:off x="8711407" y="1138317"/>
            <a:ext cx="3480593" cy="1384995"/>
          </a:xfrm>
          <a:prstGeom prst="rect">
            <a:avLst/>
          </a:prstGeom>
          <a:noFill/>
        </p:spPr>
        <p:txBody>
          <a:bodyPr wrap="square" rtlCol="0">
            <a:spAutoFit/>
          </a:bodyPr>
          <a:lstStyle/>
          <a:p>
            <a:pPr algn="ctr">
              <a:lnSpc>
                <a:spcPct val="200000"/>
              </a:lnSpc>
            </a:pPr>
            <a:r>
              <a:rPr lang="ar-EG" sz="4800" b="1" dirty="0">
                <a:solidFill>
                  <a:srgbClr val="0A1F61"/>
                </a:solidFill>
                <a:latin typeface="Simplified Arabic" panose="02020603050405020304" pitchFamily="18" charset="-78"/>
                <a:cs typeface="Simplified Arabic" panose="02020603050405020304" pitchFamily="18" charset="-78"/>
              </a:rPr>
              <a:t>سكاي نيوز</a:t>
            </a:r>
          </a:p>
        </p:txBody>
      </p:sp>
      <p:pic>
        <p:nvPicPr>
          <p:cNvPr id="12" name="Picture 11">
            <a:extLst>
              <a:ext uri="{FF2B5EF4-FFF2-40B4-BE49-F238E27FC236}">
                <a16:creationId xmlns:a16="http://schemas.microsoft.com/office/drawing/2014/main" id="{4F976600-6245-C08C-ED84-E14015D9522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040902" y="1441933"/>
            <a:ext cx="5919443" cy="4373896"/>
          </a:xfrm>
          <a:prstGeom prst="rect">
            <a:avLst/>
          </a:prstGeom>
        </p:spPr>
      </p:pic>
      <p:pic>
        <p:nvPicPr>
          <p:cNvPr id="10" name="Picture 9">
            <a:extLst>
              <a:ext uri="{FF2B5EF4-FFF2-40B4-BE49-F238E27FC236}">
                <a16:creationId xmlns:a16="http://schemas.microsoft.com/office/drawing/2014/main" id="{A58FA409-6313-6970-5EC4-B9F6A21F6753}"/>
              </a:ext>
            </a:extLst>
          </p:cNvPr>
          <p:cNvPicPr>
            <a:picLocks noChangeAspect="1"/>
          </p:cNvPicPr>
          <p:nvPr/>
        </p:nvPicPr>
        <p:blipFill>
          <a:blip r:embed="rId6"/>
          <a:stretch>
            <a:fillRect/>
          </a:stretch>
        </p:blipFill>
        <p:spPr>
          <a:xfrm>
            <a:off x="336286" y="5546459"/>
            <a:ext cx="1311539" cy="1311539"/>
          </a:xfrm>
          <a:prstGeom prst="rect">
            <a:avLst/>
          </a:prstGeom>
        </p:spPr>
      </p:pic>
    </p:spTree>
    <p:extLst>
      <p:ext uri="{BB962C8B-B14F-4D97-AF65-F5344CB8AC3E}">
        <p14:creationId xmlns:p14="http://schemas.microsoft.com/office/powerpoint/2010/main" val="3042264909"/>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3067407" y="585158"/>
            <a:ext cx="4950573" cy="584775"/>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chemeClr val="bg1"/>
                </a:solidFill>
                <a:effectLst/>
                <a:uLnTx/>
                <a:uFillTx/>
                <a:latin typeface="Tajawal ExtraBold"/>
                <a:cs typeface="+mj-cs"/>
              </a:rPr>
              <a:t>الكلمات المفتاحية (سيو - </a:t>
            </a:r>
            <a:r>
              <a:rPr kumimoji="0" lang="en-US" sz="3200" b="1" i="0" u="none" strike="noStrike" kern="1200" cap="none" spc="0" normalizeH="0" baseline="0" noProof="0" dirty="0">
                <a:ln>
                  <a:noFill/>
                </a:ln>
                <a:solidFill>
                  <a:schemeClr val="bg1"/>
                </a:solidFill>
                <a:effectLst/>
                <a:uLnTx/>
                <a:uFillTx/>
                <a:latin typeface="Tajawal ExtraBold"/>
                <a:cs typeface="+mj-cs"/>
              </a:rPr>
              <a:t>(SEO</a:t>
            </a:r>
          </a:p>
        </p:txBody>
      </p:sp>
      <p:sp>
        <p:nvSpPr>
          <p:cNvPr id="8" name="TextBox 7"/>
          <p:cNvSpPr txBox="1"/>
          <p:nvPr/>
        </p:nvSpPr>
        <p:spPr>
          <a:xfrm rot="20093760">
            <a:off x="-5519" y="445722"/>
            <a:ext cx="221766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الرابعة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pic>
        <p:nvPicPr>
          <p:cNvPr id="10" name="Picture 2" descr="D:\abdo\cairo university\PPT\images\gear.png">
            <a:extLst>
              <a:ext uri="{FF2B5EF4-FFF2-40B4-BE49-F238E27FC236}">
                <a16:creationId xmlns:a16="http://schemas.microsoft.com/office/drawing/2014/main" id="{A3AED1D6-3D10-1072-FB55-722A4E079CE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998647" y="1862961"/>
            <a:ext cx="3393255" cy="3393255"/>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a:extLst>
              <a:ext uri="{FF2B5EF4-FFF2-40B4-BE49-F238E27FC236}">
                <a16:creationId xmlns:a16="http://schemas.microsoft.com/office/drawing/2014/main" id="{A99A3C6B-FD5B-F3F4-681A-7253DEAB7AAE}"/>
              </a:ext>
            </a:extLst>
          </p:cNvPr>
          <p:cNvPicPr>
            <a:picLocks noChangeAspect="1"/>
          </p:cNvPicPr>
          <p:nvPr/>
        </p:nvPicPr>
        <p:blipFill>
          <a:blip r:embed="rId6"/>
          <a:stretch>
            <a:fillRect/>
          </a:stretch>
        </p:blipFill>
        <p:spPr>
          <a:xfrm>
            <a:off x="336286" y="5546459"/>
            <a:ext cx="1311539" cy="1311539"/>
          </a:xfrm>
          <a:prstGeom prst="rect">
            <a:avLst/>
          </a:prstGeom>
        </p:spPr>
      </p:pic>
    </p:spTree>
    <p:extLst>
      <p:ext uri="{BB962C8B-B14F-4D97-AF65-F5344CB8AC3E}">
        <p14:creationId xmlns:p14="http://schemas.microsoft.com/office/powerpoint/2010/main" val="3061391707"/>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910602" y="564770"/>
            <a:ext cx="5437864" cy="584775"/>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chemeClr val="bg1"/>
                </a:solidFill>
                <a:effectLst/>
                <a:uLnTx/>
                <a:uFillTx/>
                <a:latin typeface="Tajawal ExtraBold"/>
                <a:cs typeface="+mj-cs"/>
              </a:rPr>
              <a:t>الكلمات المفتاحية (سيو - </a:t>
            </a:r>
            <a:r>
              <a:rPr kumimoji="0" lang="en-US" sz="3200" b="1" i="0" u="none" strike="noStrike" kern="1200" cap="none" spc="0" normalizeH="0" baseline="0" noProof="0" dirty="0">
                <a:ln>
                  <a:noFill/>
                </a:ln>
                <a:solidFill>
                  <a:schemeClr val="bg1"/>
                </a:solidFill>
                <a:effectLst/>
                <a:uLnTx/>
                <a:uFillTx/>
                <a:latin typeface="Tajawal ExtraBold"/>
                <a:cs typeface="+mj-cs"/>
              </a:rPr>
              <a:t>(SEO</a:t>
            </a:r>
          </a:p>
        </p:txBody>
      </p:sp>
      <p:sp>
        <p:nvSpPr>
          <p:cNvPr id="8" name="TextBox 7"/>
          <p:cNvSpPr txBox="1"/>
          <p:nvPr/>
        </p:nvSpPr>
        <p:spPr>
          <a:xfrm rot="20093760">
            <a:off x="-5519" y="445722"/>
            <a:ext cx="221766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الرابعة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9" name="TextBox 8"/>
          <p:cNvSpPr txBox="1"/>
          <p:nvPr/>
        </p:nvSpPr>
        <p:spPr>
          <a:xfrm>
            <a:off x="3684104" y="1929180"/>
            <a:ext cx="8083826" cy="2985176"/>
          </a:xfrm>
          <a:prstGeom prst="rect">
            <a:avLst/>
          </a:prstGeom>
          <a:noFill/>
        </p:spPr>
        <p:txBody>
          <a:bodyPr wrap="square" rtlCol="0">
            <a:spAutoFit/>
          </a:bodyPr>
          <a:lstStyle/>
          <a:p>
            <a:pPr marL="0" marR="0" lvl="0" indent="0" algn="just" defTabSz="457200" rtl="1" eaLnBrk="1" fontAlgn="auto" latinLnBrk="0" hangingPunct="1">
              <a:lnSpc>
                <a:spcPct val="150000"/>
              </a:lnSpc>
              <a:spcBef>
                <a:spcPts val="0"/>
              </a:spcBef>
              <a:spcAft>
                <a:spcPts val="0"/>
              </a:spcAft>
              <a:buClrTx/>
              <a:buSzTx/>
              <a:buFont typeface="Courier New" panose="02070309020205020404" pitchFamily="49" charset="0"/>
              <a:buNone/>
              <a:tabLst/>
              <a:defRPr/>
            </a:pPr>
            <a:r>
              <a:rPr kumimoji="0" lang="ar-EG" sz="3200" b="0" i="0" u="none" strike="noStrike" kern="0" cap="none" spc="0" normalizeH="0" baseline="0" noProof="0" dirty="0">
                <a:ln>
                  <a:noFill/>
                </a:ln>
                <a:solidFill>
                  <a:srgbClr val="E7E6E6">
                    <a:lumMod val="25000"/>
                  </a:srgbClr>
                </a:solidFill>
                <a:effectLst/>
                <a:uLnTx/>
                <a:uFillTx/>
                <a:latin typeface="Simplified Arabic Fixed" panose="02070309020205020404" pitchFamily="49" charset="-78"/>
                <a:ea typeface="DotumChe" panose="020B0609000101010101" pitchFamily="49" charset="-127"/>
                <a:cs typeface="+mj-cs"/>
              </a:rPr>
              <a:t>هي الكلمات التي تساعد في ظهور محتوى الموقع على محركات البحث بشكل كبير، ويساعد على زيادة عدد زيارات الموقع، وبمعنى آخر هي الكلمات التي يدخلها الأشخاص للبحث في محركات البحث العالمية وأشهرها بالطبع جوجل</a:t>
            </a:r>
            <a:r>
              <a:rPr kumimoji="0" lang="en-US" sz="3200" b="0" i="0" u="none" strike="noStrike" kern="0" cap="none" spc="0" normalizeH="0" baseline="0" noProof="0" dirty="0">
                <a:ln>
                  <a:noFill/>
                </a:ln>
                <a:solidFill>
                  <a:srgbClr val="E7E6E6">
                    <a:lumMod val="25000"/>
                  </a:srgbClr>
                </a:solidFill>
                <a:effectLst/>
                <a:uLnTx/>
                <a:uFillTx/>
                <a:latin typeface="Simplified Arabic Fixed" panose="02070309020205020404" pitchFamily="49" charset="-78"/>
                <a:ea typeface="DotumChe" panose="020B0609000101010101" pitchFamily="49" charset="-127"/>
                <a:cs typeface="+mj-cs"/>
              </a:rPr>
              <a:t>.</a:t>
            </a:r>
            <a:endParaRPr kumimoji="0" lang="ar-EG" sz="3200" b="0" i="0" u="none" strike="noStrike" kern="0" cap="none" spc="0" normalizeH="0" baseline="0" noProof="0" dirty="0">
              <a:ln>
                <a:noFill/>
              </a:ln>
              <a:solidFill>
                <a:srgbClr val="E7E6E6">
                  <a:lumMod val="25000"/>
                </a:srgbClr>
              </a:solidFill>
              <a:effectLst/>
              <a:uLnTx/>
              <a:uFillTx/>
              <a:latin typeface="Simplified Arabic Fixed" panose="02070309020205020404" pitchFamily="49" charset="-78"/>
              <a:ea typeface="DotumChe" panose="020B0609000101010101" pitchFamily="49" charset="-127"/>
              <a:cs typeface="+mj-cs"/>
            </a:endParaRPr>
          </a:p>
        </p:txBody>
      </p:sp>
      <p:pic>
        <p:nvPicPr>
          <p:cNvPr id="10" name="Picture 2" descr="D:\abdo\cairo university\PPT\images\gear.png">
            <a:extLst>
              <a:ext uri="{FF2B5EF4-FFF2-40B4-BE49-F238E27FC236}">
                <a16:creationId xmlns:a16="http://schemas.microsoft.com/office/drawing/2014/main" id="{6FA04B26-EB29-9371-D432-58310A8A140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88414" y="3060298"/>
            <a:ext cx="2371502" cy="2371502"/>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a:extLst>
              <a:ext uri="{FF2B5EF4-FFF2-40B4-BE49-F238E27FC236}">
                <a16:creationId xmlns:a16="http://schemas.microsoft.com/office/drawing/2014/main" id="{F3273756-DB01-D203-E49B-1955B2373C7A}"/>
              </a:ext>
            </a:extLst>
          </p:cNvPr>
          <p:cNvPicPr>
            <a:picLocks noChangeAspect="1"/>
          </p:cNvPicPr>
          <p:nvPr/>
        </p:nvPicPr>
        <p:blipFill>
          <a:blip r:embed="rId6"/>
          <a:stretch>
            <a:fillRect/>
          </a:stretch>
        </p:blipFill>
        <p:spPr>
          <a:xfrm>
            <a:off x="336286" y="5546459"/>
            <a:ext cx="1311539" cy="1311539"/>
          </a:xfrm>
          <a:prstGeom prst="rect">
            <a:avLst/>
          </a:prstGeom>
        </p:spPr>
      </p:pic>
    </p:spTree>
    <p:extLst>
      <p:ext uri="{BB962C8B-B14F-4D97-AF65-F5344CB8AC3E}">
        <p14:creationId xmlns:p14="http://schemas.microsoft.com/office/powerpoint/2010/main" val="1338737385"/>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910602" y="564770"/>
            <a:ext cx="5437864" cy="584775"/>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chemeClr val="bg1"/>
                </a:solidFill>
                <a:effectLst/>
                <a:uLnTx/>
                <a:uFillTx/>
                <a:latin typeface="Tajawal ExtraBold"/>
                <a:cs typeface="+mj-cs"/>
              </a:rPr>
              <a:t>الكلمات المفتاحية (سيو - </a:t>
            </a:r>
            <a:r>
              <a:rPr kumimoji="0" lang="en-US" sz="3200" b="1" i="0" u="none" strike="noStrike" kern="1200" cap="none" spc="0" normalizeH="0" baseline="0" noProof="0" dirty="0">
                <a:ln>
                  <a:noFill/>
                </a:ln>
                <a:solidFill>
                  <a:schemeClr val="bg1"/>
                </a:solidFill>
                <a:effectLst/>
                <a:uLnTx/>
                <a:uFillTx/>
                <a:latin typeface="Tajawal ExtraBold"/>
                <a:cs typeface="+mj-cs"/>
              </a:rPr>
              <a:t>(SEO</a:t>
            </a:r>
          </a:p>
        </p:txBody>
      </p:sp>
      <p:sp>
        <p:nvSpPr>
          <p:cNvPr id="8" name="TextBox 7"/>
          <p:cNvSpPr txBox="1"/>
          <p:nvPr/>
        </p:nvSpPr>
        <p:spPr>
          <a:xfrm rot="20093760">
            <a:off x="-5519" y="445722"/>
            <a:ext cx="221766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الرابعة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grpSp>
        <p:nvGrpSpPr>
          <p:cNvPr id="11" name="Group 10">
            <a:extLst>
              <a:ext uri="{FF2B5EF4-FFF2-40B4-BE49-F238E27FC236}">
                <a16:creationId xmlns:a16="http://schemas.microsoft.com/office/drawing/2014/main" id="{3388E681-0554-9619-8034-A6255FBE3FB2}"/>
              </a:ext>
            </a:extLst>
          </p:cNvPr>
          <p:cNvGrpSpPr/>
          <p:nvPr/>
        </p:nvGrpSpPr>
        <p:grpSpPr>
          <a:xfrm>
            <a:off x="1874165" y="1799103"/>
            <a:ext cx="4046254" cy="4041398"/>
            <a:chOff x="7584341" y="3098676"/>
            <a:chExt cx="9208967" cy="10617328"/>
          </a:xfrm>
        </p:grpSpPr>
        <p:sp>
          <p:nvSpPr>
            <p:cNvPr id="12" name="Shape 63428">
              <a:extLst>
                <a:ext uri="{FF2B5EF4-FFF2-40B4-BE49-F238E27FC236}">
                  <a16:creationId xmlns:a16="http://schemas.microsoft.com/office/drawing/2014/main" id="{8058F543-128A-A497-B0A1-940B688DD326}"/>
                </a:ext>
              </a:extLst>
            </p:cNvPr>
            <p:cNvSpPr/>
            <p:nvPr/>
          </p:nvSpPr>
          <p:spPr>
            <a:xfrm>
              <a:off x="11148512" y="3098676"/>
              <a:ext cx="2080626" cy="4880376"/>
            </a:xfrm>
            <a:custGeom>
              <a:avLst/>
              <a:gdLst/>
              <a:ahLst/>
              <a:cxnLst>
                <a:cxn ang="0">
                  <a:pos x="wd2" y="hd2"/>
                </a:cxn>
                <a:cxn ang="5400000">
                  <a:pos x="wd2" y="hd2"/>
                </a:cxn>
                <a:cxn ang="10800000">
                  <a:pos x="wd2" y="hd2"/>
                </a:cxn>
                <a:cxn ang="16200000">
                  <a:pos x="wd2" y="hd2"/>
                </a:cxn>
              </a:cxnLst>
              <a:rect l="0" t="0" r="r" b="b"/>
              <a:pathLst>
                <a:path w="21295" h="21600" extrusionOk="0">
                  <a:moveTo>
                    <a:pt x="10647" y="0"/>
                  </a:moveTo>
                  <a:cubicBezTo>
                    <a:pt x="7690" y="0"/>
                    <a:pt x="4687" y="483"/>
                    <a:pt x="2584" y="1536"/>
                  </a:cubicBezTo>
                  <a:cubicBezTo>
                    <a:pt x="773" y="2443"/>
                    <a:pt x="82" y="3581"/>
                    <a:pt x="7" y="4764"/>
                  </a:cubicBezTo>
                  <a:cubicBezTo>
                    <a:pt x="-153" y="7252"/>
                    <a:pt x="2489" y="9541"/>
                    <a:pt x="4794" y="11813"/>
                  </a:cubicBezTo>
                  <a:cubicBezTo>
                    <a:pt x="5906" y="12910"/>
                    <a:pt x="6944" y="14022"/>
                    <a:pt x="7778" y="15164"/>
                  </a:cubicBezTo>
                  <a:cubicBezTo>
                    <a:pt x="8549" y="16220"/>
                    <a:pt x="9141" y="17295"/>
                    <a:pt x="9611" y="18379"/>
                  </a:cubicBezTo>
                  <a:cubicBezTo>
                    <a:pt x="10073" y="19442"/>
                    <a:pt x="10420" y="20518"/>
                    <a:pt x="10647" y="21600"/>
                  </a:cubicBezTo>
                  <a:cubicBezTo>
                    <a:pt x="10874" y="20518"/>
                    <a:pt x="11221" y="19442"/>
                    <a:pt x="11683" y="18379"/>
                  </a:cubicBezTo>
                  <a:cubicBezTo>
                    <a:pt x="12153" y="17295"/>
                    <a:pt x="12745" y="16220"/>
                    <a:pt x="13516" y="15164"/>
                  </a:cubicBezTo>
                  <a:cubicBezTo>
                    <a:pt x="14350" y="14022"/>
                    <a:pt x="15388" y="12910"/>
                    <a:pt x="16500" y="11813"/>
                  </a:cubicBezTo>
                  <a:cubicBezTo>
                    <a:pt x="18805" y="9541"/>
                    <a:pt x="21447" y="7252"/>
                    <a:pt x="21287" y="4764"/>
                  </a:cubicBezTo>
                  <a:cubicBezTo>
                    <a:pt x="21212" y="3581"/>
                    <a:pt x="20521" y="2443"/>
                    <a:pt x="18710" y="1536"/>
                  </a:cubicBezTo>
                  <a:cubicBezTo>
                    <a:pt x="16607" y="483"/>
                    <a:pt x="13604" y="0"/>
                    <a:pt x="10647" y="0"/>
                  </a:cubicBezTo>
                  <a:close/>
                </a:path>
              </a:pathLst>
            </a:custGeom>
            <a:solidFill>
              <a:srgbClr val="6ACEE3"/>
            </a:solidFill>
            <a:ln w="12700" cap="flat">
              <a:noFill/>
              <a:miter lim="400000"/>
            </a:ln>
            <a:effectLst/>
          </p:spPr>
          <p:txBody>
            <a:bodyPr wrap="square" lIns="0" tIns="0" rIns="0" bIns="0" numCol="1" anchor="t">
              <a:noAutofit/>
            </a:bodyPr>
            <a:lstStyle/>
            <a:p>
              <a:pPr defTabSz="914217">
                <a:defRPr/>
              </a:pPr>
              <a:endParaRPr sz="2532" kern="0" dirty="0">
                <a:solidFill>
                  <a:srgbClr val="B3B3B3"/>
                </a:solidFill>
                <a:latin typeface="Lato Light" panose="020F0502020204030203" pitchFamily="34" charset="0"/>
              </a:endParaRPr>
            </a:p>
          </p:txBody>
        </p:sp>
        <p:sp>
          <p:nvSpPr>
            <p:cNvPr id="13" name="Shape 63429">
              <a:extLst>
                <a:ext uri="{FF2B5EF4-FFF2-40B4-BE49-F238E27FC236}">
                  <a16:creationId xmlns:a16="http://schemas.microsoft.com/office/drawing/2014/main" id="{99B29CC6-8ED6-E10D-9598-2261B8320769}"/>
                </a:ext>
              </a:extLst>
            </p:cNvPr>
            <p:cNvSpPr/>
            <p:nvPr/>
          </p:nvSpPr>
          <p:spPr>
            <a:xfrm>
              <a:off x="11347643" y="3290872"/>
              <a:ext cx="1682366" cy="1682366"/>
            </a:xfrm>
            <a:prstGeom prst="ellipse">
              <a:avLst/>
            </a:prstGeom>
            <a:solidFill>
              <a:srgbClr val="FFFFFF"/>
            </a:solidFill>
            <a:ln w="12700" cap="flat">
              <a:noFill/>
              <a:miter lim="400000"/>
            </a:ln>
            <a:effectLst/>
          </p:spPr>
          <p:txBody>
            <a:bodyPr wrap="square" lIns="0" tIns="0" rIns="0" bIns="0" numCol="1" anchor="t">
              <a:noAutofit/>
            </a:bodyPr>
            <a:lstStyle/>
            <a:p>
              <a:pPr defTabSz="914217">
                <a:defRPr/>
              </a:pPr>
              <a:endParaRPr sz="2532" kern="0" dirty="0">
                <a:solidFill>
                  <a:srgbClr val="B3B3B3"/>
                </a:solidFill>
                <a:latin typeface="Lato Light" panose="020F0502020204030203" pitchFamily="34" charset="0"/>
              </a:endParaRPr>
            </a:p>
          </p:txBody>
        </p:sp>
        <p:sp>
          <p:nvSpPr>
            <p:cNvPr id="14" name="Shape 63433">
              <a:extLst>
                <a:ext uri="{FF2B5EF4-FFF2-40B4-BE49-F238E27FC236}">
                  <a16:creationId xmlns:a16="http://schemas.microsoft.com/office/drawing/2014/main" id="{50B4C4FD-DA41-D877-39BF-FB8F0FB900AA}"/>
                </a:ext>
              </a:extLst>
            </p:cNvPr>
            <p:cNvSpPr/>
            <p:nvPr/>
          </p:nvSpPr>
          <p:spPr>
            <a:xfrm>
              <a:off x="12284173" y="6599034"/>
              <a:ext cx="4509135" cy="2132181"/>
            </a:xfrm>
            <a:custGeom>
              <a:avLst/>
              <a:gdLst/>
              <a:ahLst/>
              <a:cxnLst>
                <a:cxn ang="0">
                  <a:pos x="wd2" y="hd2"/>
                </a:cxn>
                <a:cxn ang="5400000">
                  <a:pos x="wd2" y="hd2"/>
                </a:cxn>
                <a:cxn ang="10800000">
                  <a:pos x="wd2" y="hd2"/>
                </a:cxn>
                <a:cxn ang="16200000">
                  <a:pos x="wd2" y="hd2"/>
                </a:cxn>
              </a:cxnLst>
              <a:rect l="0" t="0" r="r" b="b"/>
              <a:pathLst>
                <a:path w="21504" h="20841" extrusionOk="0">
                  <a:moveTo>
                    <a:pt x="21483" y="11733"/>
                  </a:moveTo>
                  <a:cubicBezTo>
                    <a:pt x="21600" y="9085"/>
                    <a:pt x="21241" y="6339"/>
                    <a:pt x="20340" y="4203"/>
                  </a:cubicBezTo>
                  <a:cubicBezTo>
                    <a:pt x="19495" y="2200"/>
                    <a:pt x="18337" y="1171"/>
                    <a:pt x="17104" y="583"/>
                  </a:cubicBezTo>
                  <a:cubicBezTo>
                    <a:pt x="14634" y="-597"/>
                    <a:pt x="12076" y="145"/>
                    <a:pt x="9642" y="1642"/>
                  </a:cubicBezTo>
                  <a:cubicBezTo>
                    <a:pt x="7546" y="2930"/>
                    <a:pt x="5520" y="4774"/>
                    <a:pt x="3788" y="7585"/>
                  </a:cubicBezTo>
                  <a:cubicBezTo>
                    <a:pt x="2181" y="10193"/>
                    <a:pt x="884" y="13550"/>
                    <a:pt x="0" y="17390"/>
                  </a:cubicBezTo>
                  <a:cubicBezTo>
                    <a:pt x="1495" y="14106"/>
                    <a:pt x="3621" y="12435"/>
                    <a:pt x="5769" y="12853"/>
                  </a:cubicBezTo>
                  <a:cubicBezTo>
                    <a:pt x="9466" y="13572"/>
                    <a:pt x="12312" y="20261"/>
                    <a:pt x="16031" y="20807"/>
                  </a:cubicBezTo>
                  <a:cubicBezTo>
                    <a:pt x="17370" y="21003"/>
                    <a:pt x="18714" y="20366"/>
                    <a:pt x="19762" y="18593"/>
                  </a:cubicBezTo>
                  <a:cubicBezTo>
                    <a:pt x="20796" y="16845"/>
                    <a:pt x="21368" y="14330"/>
                    <a:pt x="21483" y="11733"/>
                  </a:cubicBezTo>
                  <a:close/>
                </a:path>
              </a:pathLst>
            </a:custGeom>
            <a:solidFill>
              <a:srgbClr val="FFD253"/>
            </a:solidFill>
            <a:ln w="12700" cap="flat">
              <a:noFill/>
              <a:miter lim="400000"/>
            </a:ln>
            <a:effectLst/>
          </p:spPr>
          <p:txBody>
            <a:bodyPr wrap="square" lIns="0" tIns="0" rIns="0" bIns="0" numCol="1" anchor="t">
              <a:noAutofit/>
            </a:bodyPr>
            <a:lstStyle/>
            <a:p>
              <a:pPr defTabSz="914217">
                <a:defRPr/>
              </a:pPr>
              <a:endParaRPr sz="2532" kern="0" dirty="0">
                <a:solidFill>
                  <a:srgbClr val="B3B3B3"/>
                </a:solidFill>
                <a:latin typeface="Lato Light" panose="020F0502020204030203" pitchFamily="34" charset="0"/>
              </a:endParaRPr>
            </a:p>
          </p:txBody>
        </p:sp>
        <p:sp>
          <p:nvSpPr>
            <p:cNvPr id="15" name="Shape 63434">
              <a:extLst>
                <a:ext uri="{FF2B5EF4-FFF2-40B4-BE49-F238E27FC236}">
                  <a16:creationId xmlns:a16="http://schemas.microsoft.com/office/drawing/2014/main" id="{E04E93A8-EB47-1E31-6D30-889EF23D784E}"/>
                </a:ext>
              </a:extLst>
            </p:cNvPr>
            <p:cNvSpPr/>
            <p:nvPr/>
          </p:nvSpPr>
          <p:spPr>
            <a:xfrm flipH="1">
              <a:off x="14925266" y="6865794"/>
              <a:ext cx="1682364" cy="1682368"/>
            </a:xfrm>
            <a:prstGeom prst="ellipse">
              <a:avLst/>
            </a:prstGeom>
            <a:solidFill>
              <a:srgbClr val="FFFFFF"/>
            </a:solidFill>
            <a:ln w="12700" cap="flat">
              <a:noFill/>
              <a:miter lim="400000"/>
            </a:ln>
            <a:effectLst/>
          </p:spPr>
          <p:txBody>
            <a:bodyPr wrap="square" lIns="0" tIns="0" rIns="0" bIns="0" numCol="1" anchor="t">
              <a:noAutofit/>
            </a:bodyPr>
            <a:lstStyle/>
            <a:p>
              <a:pPr defTabSz="914217">
                <a:defRPr/>
              </a:pPr>
              <a:endParaRPr sz="2532" kern="0" dirty="0">
                <a:solidFill>
                  <a:srgbClr val="B3B3B3"/>
                </a:solidFill>
                <a:latin typeface="Lato Light" panose="020F0502020204030203" pitchFamily="34" charset="0"/>
              </a:endParaRPr>
            </a:p>
          </p:txBody>
        </p:sp>
        <p:sp>
          <p:nvSpPr>
            <p:cNvPr id="16" name="Shape 63438">
              <a:extLst>
                <a:ext uri="{FF2B5EF4-FFF2-40B4-BE49-F238E27FC236}">
                  <a16:creationId xmlns:a16="http://schemas.microsoft.com/office/drawing/2014/main" id="{663F8B01-0777-1D2C-059F-DBFCF95F1D08}"/>
                </a:ext>
              </a:extLst>
            </p:cNvPr>
            <p:cNvSpPr/>
            <p:nvPr/>
          </p:nvSpPr>
          <p:spPr>
            <a:xfrm flipH="1">
              <a:off x="7584341" y="6599034"/>
              <a:ext cx="4509139" cy="2132181"/>
            </a:xfrm>
            <a:custGeom>
              <a:avLst/>
              <a:gdLst/>
              <a:ahLst/>
              <a:cxnLst>
                <a:cxn ang="0">
                  <a:pos x="wd2" y="hd2"/>
                </a:cxn>
                <a:cxn ang="5400000">
                  <a:pos x="wd2" y="hd2"/>
                </a:cxn>
                <a:cxn ang="10800000">
                  <a:pos x="wd2" y="hd2"/>
                </a:cxn>
                <a:cxn ang="16200000">
                  <a:pos x="wd2" y="hd2"/>
                </a:cxn>
              </a:cxnLst>
              <a:rect l="0" t="0" r="r" b="b"/>
              <a:pathLst>
                <a:path w="21504" h="20841" extrusionOk="0">
                  <a:moveTo>
                    <a:pt x="21483" y="11733"/>
                  </a:moveTo>
                  <a:cubicBezTo>
                    <a:pt x="21600" y="9085"/>
                    <a:pt x="21241" y="6339"/>
                    <a:pt x="20340" y="4203"/>
                  </a:cubicBezTo>
                  <a:cubicBezTo>
                    <a:pt x="19495" y="2200"/>
                    <a:pt x="18337" y="1171"/>
                    <a:pt x="17104" y="583"/>
                  </a:cubicBezTo>
                  <a:cubicBezTo>
                    <a:pt x="14634" y="-597"/>
                    <a:pt x="12076" y="145"/>
                    <a:pt x="9642" y="1642"/>
                  </a:cubicBezTo>
                  <a:cubicBezTo>
                    <a:pt x="7546" y="2930"/>
                    <a:pt x="5520" y="4774"/>
                    <a:pt x="3788" y="7585"/>
                  </a:cubicBezTo>
                  <a:cubicBezTo>
                    <a:pt x="2181" y="10193"/>
                    <a:pt x="884" y="13550"/>
                    <a:pt x="0" y="17390"/>
                  </a:cubicBezTo>
                  <a:cubicBezTo>
                    <a:pt x="1495" y="14106"/>
                    <a:pt x="3621" y="12435"/>
                    <a:pt x="5769" y="12853"/>
                  </a:cubicBezTo>
                  <a:cubicBezTo>
                    <a:pt x="9466" y="13572"/>
                    <a:pt x="12312" y="20261"/>
                    <a:pt x="16031" y="20807"/>
                  </a:cubicBezTo>
                  <a:cubicBezTo>
                    <a:pt x="17370" y="21003"/>
                    <a:pt x="18714" y="20366"/>
                    <a:pt x="19762" y="18593"/>
                  </a:cubicBezTo>
                  <a:cubicBezTo>
                    <a:pt x="20796" y="16845"/>
                    <a:pt x="21368" y="14330"/>
                    <a:pt x="21483" y="11733"/>
                  </a:cubicBezTo>
                  <a:close/>
                </a:path>
              </a:pathLst>
            </a:custGeom>
            <a:solidFill>
              <a:srgbClr val="1073A3"/>
            </a:solidFill>
            <a:ln w="12700" cap="flat">
              <a:noFill/>
              <a:miter lim="400000"/>
            </a:ln>
            <a:effectLst/>
          </p:spPr>
          <p:txBody>
            <a:bodyPr wrap="square" lIns="0" tIns="0" rIns="0" bIns="0" numCol="1" anchor="t">
              <a:noAutofit/>
            </a:bodyPr>
            <a:lstStyle/>
            <a:p>
              <a:pPr defTabSz="914217">
                <a:defRPr/>
              </a:pPr>
              <a:endParaRPr sz="2532" kern="0" dirty="0">
                <a:solidFill>
                  <a:srgbClr val="B3B3B3"/>
                </a:solidFill>
                <a:latin typeface="Lato Light" panose="020F0502020204030203" pitchFamily="34" charset="0"/>
              </a:endParaRPr>
            </a:p>
          </p:txBody>
        </p:sp>
        <p:sp>
          <p:nvSpPr>
            <p:cNvPr id="17" name="Shape 63439">
              <a:extLst>
                <a:ext uri="{FF2B5EF4-FFF2-40B4-BE49-F238E27FC236}">
                  <a16:creationId xmlns:a16="http://schemas.microsoft.com/office/drawing/2014/main" id="{840EED88-393C-E428-E20B-8102F31A4766}"/>
                </a:ext>
              </a:extLst>
            </p:cNvPr>
            <p:cNvSpPr/>
            <p:nvPr/>
          </p:nvSpPr>
          <p:spPr>
            <a:xfrm>
              <a:off x="7770019" y="6865794"/>
              <a:ext cx="1682367" cy="1682368"/>
            </a:xfrm>
            <a:prstGeom prst="ellipse">
              <a:avLst/>
            </a:prstGeom>
            <a:solidFill>
              <a:srgbClr val="FFFFFF"/>
            </a:solidFill>
            <a:ln w="12700" cap="flat">
              <a:noFill/>
              <a:miter lim="400000"/>
            </a:ln>
            <a:effectLst/>
          </p:spPr>
          <p:txBody>
            <a:bodyPr wrap="square" lIns="0" tIns="0" rIns="0" bIns="0" numCol="1" anchor="t">
              <a:noAutofit/>
            </a:bodyPr>
            <a:lstStyle/>
            <a:p>
              <a:pPr defTabSz="914217">
                <a:defRPr/>
              </a:pPr>
              <a:endParaRPr sz="2532" kern="0" dirty="0">
                <a:solidFill>
                  <a:srgbClr val="B3B3B3"/>
                </a:solidFill>
                <a:latin typeface="Lato Light" panose="020F0502020204030203" pitchFamily="34" charset="0"/>
              </a:endParaRPr>
            </a:p>
          </p:txBody>
        </p:sp>
        <p:sp>
          <p:nvSpPr>
            <p:cNvPr id="18" name="Shape 63443">
              <a:extLst>
                <a:ext uri="{FF2B5EF4-FFF2-40B4-BE49-F238E27FC236}">
                  <a16:creationId xmlns:a16="http://schemas.microsoft.com/office/drawing/2014/main" id="{4CE7C496-3A4C-855D-87CB-679856BB126C}"/>
                </a:ext>
              </a:extLst>
            </p:cNvPr>
            <p:cNvSpPr/>
            <p:nvPr/>
          </p:nvSpPr>
          <p:spPr>
            <a:xfrm flipH="1">
              <a:off x="8830688" y="4323939"/>
              <a:ext cx="3286181" cy="3946295"/>
            </a:xfrm>
            <a:custGeom>
              <a:avLst/>
              <a:gdLst/>
              <a:ahLst/>
              <a:cxnLst>
                <a:cxn ang="0">
                  <a:pos x="wd2" y="hd2"/>
                </a:cxn>
                <a:cxn ang="5400000">
                  <a:pos x="wd2" y="hd2"/>
                </a:cxn>
                <a:cxn ang="10800000">
                  <a:pos x="wd2" y="hd2"/>
                </a:cxn>
                <a:cxn ang="16200000">
                  <a:pos x="wd2" y="hd2"/>
                </a:cxn>
              </a:cxnLst>
              <a:rect l="0" t="0" r="r" b="b"/>
              <a:pathLst>
                <a:path w="21352" h="21384" extrusionOk="0">
                  <a:moveTo>
                    <a:pt x="20467" y="2888"/>
                  </a:moveTo>
                  <a:cubicBezTo>
                    <a:pt x="19552" y="1538"/>
                    <a:pt x="17985" y="509"/>
                    <a:pt x="16042" y="141"/>
                  </a:cubicBezTo>
                  <a:cubicBezTo>
                    <a:pt x="14161" y="-216"/>
                    <a:pt x="12289" y="131"/>
                    <a:pt x="10624" y="912"/>
                  </a:cubicBezTo>
                  <a:cubicBezTo>
                    <a:pt x="7364" y="2441"/>
                    <a:pt x="5552" y="5315"/>
                    <a:pt x="4057" y="8173"/>
                  </a:cubicBezTo>
                  <a:cubicBezTo>
                    <a:pt x="2830" y="10520"/>
                    <a:pt x="1737" y="12919"/>
                    <a:pt x="1011" y="15408"/>
                  </a:cubicBezTo>
                  <a:cubicBezTo>
                    <a:pt x="440" y="17368"/>
                    <a:pt x="101" y="19369"/>
                    <a:pt x="0" y="21384"/>
                  </a:cubicBezTo>
                  <a:cubicBezTo>
                    <a:pt x="901" y="19635"/>
                    <a:pt x="2188" y="18042"/>
                    <a:pt x="3794" y="16689"/>
                  </a:cubicBezTo>
                  <a:cubicBezTo>
                    <a:pt x="5783" y="15012"/>
                    <a:pt x="8178" y="13760"/>
                    <a:pt x="10838" y="12945"/>
                  </a:cubicBezTo>
                  <a:cubicBezTo>
                    <a:pt x="13304" y="12190"/>
                    <a:pt x="15957" y="11830"/>
                    <a:pt x="18116" y="10572"/>
                  </a:cubicBezTo>
                  <a:cubicBezTo>
                    <a:pt x="19546" y="9738"/>
                    <a:pt x="20650" y="8573"/>
                    <a:pt x="21112" y="7165"/>
                  </a:cubicBezTo>
                  <a:cubicBezTo>
                    <a:pt x="21600" y="5678"/>
                    <a:pt x="21324" y="4151"/>
                    <a:pt x="20467" y="2888"/>
                  </a:cubicBezTo>
                  <a:close/>
                </a:path>
              </a:pathLst>
            </a:custGeom>
            <a:solidFill>
              <a:srgbClr val="2DADE0"/>
            </a:solidFill>
            <a:ln w="12700" cap="flat">
              <a:noFill/>
              <a:miter lim="400000"/>
            </a:ln>
            <a:effectLst/>
          </p:spPr>
          <p:txBody>
            <a:bodyPr wrap="square" lIns="0" tIns="0" rIns="0" bIns="0" numCol="1" anchor="t">
              <a:noAutofit/>
            </a:bodyPr>
            <a:lstStyle/>
            <a:p>
              <a:pPr defTabSz="914217">
                <a:defRPr/>
              </a:pPr>
              <a:endParaRPr sz="2532" kern="0" dirty="0">
                <a:solidFill>
                  <a:srgbClr val="B3B3B3"/>
                </a:solidFill>
                <a:latin typeface="Lato Light" panose="020F0502020204030203" pitchFamily="34" charset="0"/>
              </a:endParaRPr>
            </a:p>
          </p:txBody>
        </p:sp>
        <p:sp>
          <p:nvSpPr>
            <p:cNvPr id="19" name="Shape 63444">
              <a:extLst>
                <a:ext uri="{FF2B5EF4-FFF2-40B4-BE49-F238E27FC236}">
                  <a16:creationId xmlns:a16="http://schemas.microsoft.com/office/drawing/2014/main" id="{1ABCEB24-D8EF-8D5C-01AB-47E251F43EF2}"/>
                </a:ext>
              </a:extLst>
            </p:cNvPr>
            <p:cNvSpPr/>
            <p:nvPr/>
          </p:nvSpPr>
          <p:spPr>
            <a:xfrm>
              <a:off x="9021714" y="4506291"/>
              <a:ext cx="1682366" cy="1682367"/>
            </a:xfrm>
            <a:prstGeom prst="ellipse">
              <a:avLst/>
            </a:prstGeom>
            <a:solidFill>
              <a:srgbClr val="FFFFFF"/>
            </a:solidFill>
            <a:ln w="12700" cap="flat">
              <a:noFill/>
              <a:miter lim="400000"/>
            </a:ln>
            <a:effectLst/>
          </p:spPr>
          <p:txBody>
            <a:bodyPr wrap="square" lIns="0" tIns="0" rIns="0" bIns="0" numCol="1" anchor="t">
              <a:noAutofit/>
            </a:bodyPr>
            <a:lstStyle/>
            <a:p>
              <a:pPr defTabSz="914217">
                <a:defRPr/>
              </a:pPr>
              <a:endParaRPr sz="2532" kern="0" dirty="0">
                <a:solidFill>
                  <a:srgbClr val="B3B3B3"/>
                </a:solidFill>
                <a:latin typeface="Lato Light" panose="020F0502020204030203" pitchFamily="34" charset="0"/>
              </a:endParaRPr>
            </a:p>
          </p:txBody>
        </p:sp>
        <p:sp>
          <p:nvSpPr>
            <p:cNvPr id="20" name="Shape 63448">
              <a:extLst>
                <a:ext uri="{FF2B5EF4-FFF2-40B4-BE49-F238E27FC236}">
                  <a16:creationId xmlns:a16="http://schemas.microsoft.com/office/drawing/2014/main" id="{1CBB712E-86E5-9089-648F-5E3B2FA7E391}"/>
                </a:ext>
              </a:extLst>
            </p:cNvPr>
            <p:cNvSpPr/>
            <p:nvPr/>
          </p:nvSpPr>
          <p:spPr>
            <a:xfrm>
              <a:off x="12260781" y="4323939"/>
              <a:ext cx="3286181" cy="3946295"/>
            </a:xfrm>
            <a:custGeom>
              <a:avLst/>
              <a:gdLst/>
              <a:ahLst/>
              <a:cxnLst>
                <a:cxn ang="0">
                  <a:pos x="wd2" y="hd2"/>
                </a:cxn>
                <a:cxn ang="5400000">
                  <a:pos x="wd2" y="hd2"/>
                </a:cxn>
                <a:cxn ang="10800000">
                  <a:pos x="wd2" y="hd2"/>
                </a:cxn>
                <a:cxn ang="16200000">
                  <a:pos x="wd2" y="hd2"/>
                </a:cxn>
              </a:cxnLst>
              <a:rect l="0" t="0" r="r" b="b"/>
              <a:pathLst>
                <a:path w="21352" h="21384" extrusionOk="0">
                  <a:moveTo>
                    <a:pt x="20467" y="2888"/>
                  </a:moveTo>
                  <a:cubicBezTo>
                    <a:pt x="19552" y="1538"/>
                    <a:pt x="17985" y="509"/>
                    <a:pt x="16042" y="141"/>
                  </a:cubicBezTo>
                  <a:cubicBezTo>
                    <a:pt x="14161" y="-216"/>
                    <a:pt x="12289" y="131"/>
                    <a:pt x="10624" y="912"/>
                  </a:cubicBezTo>
                  <a:cubicBezTo>
                    <a:pt x="7364" y="2441"/>
                    <a:pt x="5552" y="5315"/>
                    <a:pt x="4057" y="8173"/>
                  </a:cubicBezTo>
                  <a:cubicBezTo>
                    <a:pt x="2830" y="10520"/>
                    <a:pt x="1737" y="12919"/>
                    <a:pt x="1011" y="15408"/>
                  </a:cubicBezTo>
                  <a:cubicBezTo>
                    <a:pt x="440" y="17368"/>
                    <a:pt x="101" y="19369"/>
                    <a:pt x="0" y="21384"/>
                  </a:cubicBezTo>
                  <a:cubicBezTo>
                    <a:pt x="901" y="19635"/>
                    <a:pt x="2188" y="18042"/>
                    <a:pt x="3794" y="16689"/>
                  </a:cubicBezTo>
                  <a:cubicBezTo>
                    <a:pt x="5783" y="15012"/>
                    <a:pt x="8178" y="13760"/>
                    <a:pt x="10838" y="12945"/>
                  </a:cubicBezTo>
                  <a:cubicBezTo>
                    <a:pt x="13304" y="12190"/>
                    <a:pt x="15957" y="11830"/>
                    <a:pt x="18116" y="10572"/>
                  </a:cubicBezTo>
                  <a:cubicBezTo>
                    <a:pt x="19546" y="9738"/>
                    <a:pt x="20650" y="8573"/>
                    <a:pt x="21112" y="7165"/>
                  </a:cubicBezTo>
                  <a:cubicBezTo>
                    <a:pt x="21600" y="5678"/>
                    <a:pt x="21324" y="4151"/>
                    <a:pt x="20467" y="2888"/>
                  </a:cubicBezTo>
                  <a:close/>
                </a:path>
              </a:pathLst>
            </a:custGeom>
            <a:solidFill>
              <a:srgbClr val="61DDA8"/>
            </a:solidFill>
            <a:ln w="12700" cap="flat">
              <a:noFill/>
              <a:miter lim="400000"/>
            </a:ln>
            <a:effectLst/>
          </p:spPr>
          <p:txBody>
            <a:bodyPr wrap="square" lIns="0" tIns="0" rIns="0" bIns="0" numCol="1" anchor="t">
              <a:noAutofit/>
            </a:bodyPr>
            <a:lstStyle/>
            <a:p>
              <a:pPr defTabSz="914217">
                <a:defRPr/>
              </a:pPr>
              <a:endParaRPr sz="2532" kern="0" dirty="0">
                <a:solidFill>
                  <a:srgbClr val="B3B3B3"/>
                </a:solidFill>
                <a:latin typeface="Lato Light" panose="020F0502020204030203" pitchFamily="34" charset="0"/>
              </a:endParaRPr>
            </a:p>
          </p:txBody>
        </p:sp>
        <p:sp>
          <p:nvSpPr>
            <p:cNvPr id="21" name="Shape 63449">
              <a:extLst>
                <a:ext uri="{FF2B5EF4-FFF2-40B4-BE49-F238E27FC236}">
                  <a16:creationId xmlns:a16="http://schemas.microsoft.com/office/drawing/2014/main" id="{19B934A1-DBF7-0B2A-D8E2-014A46CE9FEE}"/>
                </a:ext>
              </a:extLst>
            </p:cNvPr>
            <p:cNvSpPr/>
            <p:nvPr/>
          </p:nvSpPr>
          <p:spPr>
            <a:xfrm flipH="1">
              <a:off x="13673572" y="4506291"/>
              <a:ext cx="1682367" cy="1682367"/>
            </a:xfrm>
            <a:prstGeom prst="ellipse">
              <a:avLst/>
            </a:prstGeom>
            <a:solidFill>
              <a:srgbClr val="FFFFFF"/>
            </a:solidFill>
            <a:ln w="12700" cap="flat">
              <a:noFill/>
              <a:miter lim="400000"/>
            </a:ln>
            <a:effectLst/>
          </p:spPr>
          <p:txBody>
            <a:bodyPr wrap="square" lIns="0" tIns="0" rIns="0" bIns="0" numCol="1" anchor="t">
              <a:noAutofit/>
            </a:bodyPr>
            <a:lstStyle/>
            <a:p>
              <a:pPr defTabSz="914217">
                <a:defRPr/>
              </a:pPr>
              <a:endParaRPr sz="2532" kern="0" dirty="0">
                <a:solidFill>
                  <a:srgbClr val="B3B3B3"/>
                </a:solidFill>
                <a:latin typeface="Lato Light" panose="020F0502020204030203" pitchFamily="34" charset="0"/>
              </a:endParaRPr>
            </a:p>
          </p:txBody>
        </p:sp>
        <p:sp>
          <p:nvSpPr>
            <p:cNvPr id="22" name="Shape 63454">
              <a:extLst>
                <a:ext uri="{FF2B5EF4-FFF2-40B4-BE49-F238E27FC236}">
                  <a16:creationId xmlns:a16="http://schemas.microsoft.com/office/drawing/2014/main" id="{995F1E08-0F84-414B-3750-EDB6FE128C74}"/>
                </a:ext>
              </a:extLst>
            </p:cNvPr>
            <p:cNvSpPr/>
            <p:nvPr/>
          </p:nvSpPr>
          <p:spPr>
            <a:xfrm rot="10800000" flipH="1">
              <a:off x="11225991" y="10433281"/>
              <a:ext cx="386593" cy="3282723"/>
            </a:xfrm>
            <a:prstGeom prst="rect">
              <a:avLst/>
            </a:prstGeom>
            <a:solidFill>
              <a:srgbClr val="1073A3"/>
            </a:solidFill>
            <a:ln w="12700" cap="flat">
              <a:noFill/>
              <a:miter lim="400000"/>
            </a:ln>
            <a:effectLst/>
          </p:spPr>
          <p:txBody>
            <a:bodyPr wrap="square" lIns="0" tIns="0" rIns="0" bIns="0" numCol="1" anchor="t">
              <a:noAutofit/>
            </a:bodyPr>
            <a:lstStyle/>
            <a:p>
              <a:pPr defTabSz="914217">
                <a:defRPr/>
              </a:pPr>
              <a:endParaRPr sz="2532" kern="0" dirty="0">
                <a:solidFill>
                  <a:srgbClr val="B3B3B3"/>
                </a:solidFill>
                <a:latin typeface="Lato Light" panose="020F0502020204030203" pitchFamily="34" charset="0"/>
              </a:endParaRPr>
            </a:p>
          </p:txBody>
        </p:sp>
        <p:sp>
          <p:nvSpPr>
            <p:cNvPr id="23" name="Shape 63455">
              <a:extLst>
                <a:ext uri="{FF2B5EF4-FFF2-40B4-BE49-F238E27FC236}">
                  <a16:creationId xmlns:a16="http://schemas.microsoft.com/office/drawing/2014/main" id="{0B3D5238-8ED1-EF30-AC14-1AC212409B90}"/>
                </a:ext>
              </a:extLst>
            </p:cNvPr>
            <p:cNvSpPr/>
            <p:nvPr/>
          </p:nvSpPr>
          <p:spPr>
            <a:xfrm rot="10800000" flipH="1">
              <a:off x="11612582" y="10433281"/>
              <a:ext cx="386593" cy="3282723"/>
            </a:xfrm>
            <a:prstGeom prst="rect">
              <a:avLst/>
            </a:prstGeom>
            <a:solidFill>
              <a:srgbClr val="2DADE0"/>
            </a:solidFill>
            <a:ln w="12700" cap="flat">
              <a:noFill/>
              <a:miter lim="400000"/>
            </a:ln>
            <a:effectLst/>
          </p:spPr>
          <p:txBody>
            <a:bodyPr wrap="square" lIns="0" tIns="0" rIns="0" bIns="0" numCol="1" anchor="t">
              <a:noAutofit/>
            </a:bodyPr>
            <a:lstStyle/>
            <a:p>
              <a:pPr defTabSz="914217">
                <a:defRPr/>
              </a:pPr>
              <a:endParaRPr sz="2532" kern="0" dirty="0">
                <a:solidFill>
                  <a:srgbClr val="B3B3B3"/>
                </a:solidFill>
                <a:latin typeface="Lato Light" panose="020F0502020204030203" pitchFamily="34" charset="0"/>
              </a:endParaRPr>
            </a:p>
          </p:txBody>
        </p:sp>
        <p:sp>
          <p:nvSpPr>
            <p:cNvPr id="24" name="Shape 63456">
              <a:extLst>
                <a:ext uri="{FF2B5EF4-FFF2-40B4-BE49-F238E27FC236}">
                  <a16:creationId xmlns:a16="http://schemas.microsoft.com/office/drawing/2014/main" id="{D409347C-6828-B929-8836-6636B1930D22}"/>
                </a:ext>
              </a:extLst>
            </p:cNvPr>
            <p:cNvSpPr/>
            <p:nvPr/>
          </p:nvSpPr>
          <p:spPr>
            <a:xfrm rot="10800000" flipH="1">
              <a:off x="11999174" y="10433281"/>
              <a:ext cx="386593" cy="3282723"/>
            </a:xfrm>
            <a:prstGeom prst="rect">
              <a:avLst/>
            </a:prstGeom>
            <a:solidFill>
              <a:srgbClr val="6ACEE3"/>
            </a:solidFill>
            <a:ln w="12700" cap="flat">
              <a:noFill/>
              <a:miter lim="400000"/>
            </a:ln>
            <a:effectLst/>
          </p:spPr>
          <p:txBody>
            <a:bodyPr wrap="square" lIns="0" tIns="0" rIns="0" bIns="0" numCol="1" anchor="t">
              <a:noAutofit/>
            </a:bodyPr>
            <a:lstStyle/>
            <a:p>
              <a:pPr defTabSz="914217">
                <a:defRPr/>
              </a:pPr>
              <a:endParaRPr sz="2532" kern="0" dirty="0">
                <a:solidFill>
                  <a:srgbClr val="B3B3B3"/>
                </a:solidFill>
                <a:latin typeface="Lato Light" panose="020F0502020204030203" pitchFamily="34" charset="0"/>
              </a:endParaRPr>
            </a:p>
          </p:txBody>
        </p:sp>
        <p:sp>
          <p:nvSpPr>
            <p:cNvPr id="25" name="Shape 63457">
              <a:extLst>
                <a:ext uri="{FF2B5EF4-FFF2-40B4-BE49-F238E27FC236}">
                  <a16:creationId xmlns:a16="http://schemas.microsoft.com/office/drawing/2014/main" id="{FFCDA09B-C132-2244-552A-16CFACCD458D}"/>
                </a:ext>
              </a:extLst>
            </p:cNvPr>
            <p:cNvSpPr/>
            <p:nvPr/>
          </p:nvSpPr>
          <p:spPr>
            <a:xfrm rot="10800000" flipH="1">
              <a:off x="12385765" y="10433281"/>
              <a:ext cx="386595" cy="3282723"/>
            </a:xfrm>
            <a:prstGeom prst="rect">
              <a:avLst/>
            </a:prstGeom>
            <a:solidFill>
              <a:srgbClr val="61DDA8"/>
            </a:solidFill>
            <a:ln w="12700" cap="flat">
              <a:noFill/>
              <a:miter lim="400000"/>
            </a:ln>
            <a:effectLst/>
          </p:spPr>
          <p:txBody>
            <a:bodyPr wrap="square" lIns="0" tIns="0" rIns="0" bIns="0" numCol="1" anchor="t">
              <a:noAutofit/>
            </a:bodyPr>
            <a:lstStyle/>
            <a:p>
              <a:pPr defTabSz="914217">
                <a:defRPr/>
              </a:pPr>
              <a:endParaRPr sz="2532" kern="0" dirty="0">
                <a:solidFill>
                  <a:srgbClr val="B3B3B3"/>
                </a:solidFill>
                <a:latin typeface="Lato Light" panose="020F0502020204030203" pitchFamily="34" charset="0"/>
              </a:endParaRPr>
            </a:p>
          </p:txBody>
        </p:sp>
        <p:sp>
          <p:nvSpPr>
            <p:cNvPr id="26" name="Shape 63458">
              <a:extLst>
                <a:ext uri="{FF2B5EF4-FFF2-40B4-BE49-F238E27FC236}">
                  <a16:creationId xmlns:a16="http://schemas.microsoft.com/office/drawing/2014/main" id="{2222E824-41AD-5D80-67CF-410F96FA9A3B}"/>
                </a:ext>
              </a:extLst>
            </p:cNvPr>
            <p:cNvSpPr/>
            <p:nvPr/>
          </p:nvSpPr>
          <p:spPr>
            <a:xfrm rot="10800000" flipH="1">
              <a:off x="12772357" y="10433281"/>
              <a:ext cx="386595" cy="3282723"/>
            </a:xfrm>
            <a:prstGeom prst="rect">
              <a:avLst/>
            </a:prstGeom>
            <a:solidFill>
              <a:srgbClr val="FFD253"/>
            </a:solidFill>
            <a:ln w="12700" cap="flat">
              <a:noFill/>
              <a:miter lim="400000"/>
            </a:ln>
            <a:effectLst/>
          </p:spPr>
          <p:txBody>
            <a:bodyPr wrap="square" lIns="0" tIns="0" rIns="0" bIns="0" numCol="1" anchor="t">
              <a:noAutofit/>
            </a:bodyPr>
            <a:lstStyle/>
            <a:p>
              <a:pPr defTabSz="914217">
                <a:defRPr/>
              </a:pPr>
              <a:endParaRPr sz="2532" kern="0" dirty="0">
                <a:solidFill>
                  <a:srgbClr val="B3B3B3"/>
                </a:solidFill>
                <a:latin typeface="Lato Light" panose="020F0502020204030203" pitchFamily="34" charset="0"/>
              </a:endParaRPr>
            </a:p>
          </p:txBody>
        </p:sp>
        <p:sp>
          <p:nvSpPr>
            <p:cNvPr id="27" name="Shape 63460">
              <a:extLst>
                <a:ext uri="{FF2B5EF4-FFF2-40B4-BE49-F238E27FC236}">
                  <a16:creationId xmlns:a16="http://schemas.microsoft.com/office/drawing/2014/main" id="{67510111-E475-E9BC-9F74-AFAF98B9C29A}"/>
                </a:ext>
              </a:extLst>
            </p:cNvPr>
            <p:cNvSpPr/>
            <p:nvPr/>
          </p:nvSpPr>
          <p:spPr>
            <a:xfrm>
              <a:off x="11225730" y="8485738"/>
              <a:ext cx="1931163" cy="2058836"/>
            </a:xfrm>
            <a:custGeom>
              <a:avLst/>
              <a:gdLst/>
              <a:ahLst/>
              <a:cxnLst>
                <a:cxn ang="0">
                  <a:pos x="wd2" y="hd2"/>
                </a:cxn>
                <a:cxn ang="5400000">
                  <a:pos x="wd2" y="hd2"/>
                </a:cxn>
                <a:cxn ang="10800000">
                  <a:pos x="wd2" y="hd2"/>
                </a:cxn>
                <a:cxn ang="16200000">
                  <a:pos x="wd2" y="hd2"/>
                </a:cxn>
              </a:cxnLst>
              <a:rect l="0" t="0" r="r" b="b"/>
              <a:pathLst>
                <a:path w="21509" h="21478" extrusionOk="0">
                  <a:moveTo>
                    <a:pt x="10738" y="0"/>
                  </a:moveTo>
                  <a:lnTo>
                    <a:pt x="10" y="20104"/>
                  </a:lnTo>
                  <a:cubicBezTo>
                    <a:pt x="-45" y="20466"/>
                    <a:pt x="126" y="20838"/>
                    <a:pt x="611" y="21113"/>
                  </a:cubicBezTo>
                  <a:cubicBezTo>
                    <a:pt x="1457" y="21592"/>
                    <a:pt x="2811" y="21598"/>
                    <a:pt x="3650" y="21113"/>
                  </a:cubicBezTo>
                  <a:cubicBezTo>
                    <a:pt x="4060" y="20876"/>
                    <a:pt x="4266" y="20564"/>
                    <a:pt x="4276" y="20253"/>
                  </a:cubicBezTo>
                  <a:lnTo>
                    <a:pt x="4293" y="20253"/>
                  </a:lnTo>
                  <a:cubicBezTo>
                    <a:pt x="4303" y="20564"/>
                    <a:pt x="4501" y="20875"/>
                    <a:pt x="4911" y="21113"/>
                  </a:cubicBezTo>
                  <a:cubicBezTo>
                    <a:pt x="5752" y="21600"/>
                    <a:pt x="7117" y="21600"/>
                    <a:pt x="7958" y="21113"/>
                  </a:cubicBezTo>
                  <a:cubicBezTo>
                    <a:pt x="8368" y="20875"/>
                    <a:pt x="8574" y="20564"/>
                    <a:pt x="8584" y="20253"/>
                  </a:cubicBezTo>
                  <a:lnTo>
                    <a:pt x="8601" y="20253"/>
                  </a:lnTo>
                  <a:cubicBezTo>
                    <a:pt x="8611" y="20564"/>
                    <a:pt x="8809" y="20875"/>
                    <a:pt x="9219" y="21113"/>
                  </a:cubicBezTo>
                  <a:cubicBezTo>
                    <a:pt x="9639" y="21356"/>
                    <a:pt x="10187" y="21473"/>
                    <a:pt x="10738" y="21473"/>
                  </a:cubicBezTo>
                  <a:lnTo>
                    <a:pt x="10738" y="0"/>
                  </a:lnTo>
                  <a:close/>
                  <a:moveTo>
                    <a:pt x="10772" y="0"/>
                  </a:moveTo>
                  <a:lnTo>
                    <a:pt x="10772" y="21473"/>
                  </a:lnTo>
                  <a:cubicBezTo>
                    <a:pt x="11323" y="21473"/>
                    <a:pt x="11871" y="21356"/>
                    <a:pt x="12291" y="21113"/>
                  </a:cubicBezTo>
                  <a:cubicBezTo>
                    <a:pt x="12701" y="20875"/>
                    <a:pt x="12899" y="20564"/>
                    <a:pt x="12909" y="20253"/>
                  </a:cubicBezTo>
                  <a:lnTo>
                    <a:pt x="12926" y="20253"/>
                  </a:lnTo>
                  <a:cubicBezTo>
                    <a:pt x="12936" y="20564"/>
                    <a:pt x="13142" y="20875"/>
                    <a:pt x="13552" y="21113"/>
                  </a:cubicBezTo>
                  <a:cubicBezTo>
                    <a:pt x="14393" y="21600"/>
                    <a:pt x="15758" y="21600"/>
                    <a:pt x="16599" y="21113"/>
                  </a:cubicBezTo>
                  <a:cubicBezTo>
                    <a:pt x="17009" y="20875"/>
                    <a:pt x="17207" y="20564"/>
                    <a:pt x="17217" y="20253"/>
                  </a:cubicBezTo>
                  <a:lnTo>
                    <a:pt x="17234" y="20253"/>
                  </a:lnTo>
                  <a:cubicBezTo>
                    <a:pt x="17244" y="20564"/>
                    <a:pt x="17450" y="20876"/>
                    <a:pt x="17860" y="21113"/>
                  </a:cubicBezTo>
                  <a:cubicBezTo>
                    <a:pt x="18699" y="21598"/>
                    <a:pt x="20053" y="21592"/>
                    <a:pt x="20899" y="21113"/>
                  </a:cubicBezTo>
                  <a:cubicBezTo>
                    <a:pt x="21384" y="20838"/>
                    <a:pt x="21555" y="20466"/>
                    <a:pt x="21500" y="20104"/>
                  </a:cubicBezTo>
                  <a:lnTo>
                    <a:pt x="10772" y="0"/>
                  </a:lnTo>
                  <a:close/>
                </a:path>
              </a:pathLst>
            </a:custGeom>
            <a:solidFill>
              <a:srgbClr val="FF8F10">
                <a:lumMod val="20000"/>
                <a:lumOff val="80000"/>
              </a:srgbClr>
            </a:solidFill>
            <a:ln w="12700" cap="flat">
              <a:noFill/>
              <a:miter lim="400000"/>
            </a:ln>
            <a:effectLst/>
          </p:spPr>
          <p:txBody>
            <a:bodyPr wrap="square" lIns="0" tIns="0" rIns="0" bIns="0" numCol="1" anchor="t">
              <a:noAutofit/>
            </a:bodyPr>
            <a:lstStyle/>
            <a:p>
              <a:pPr defTabSz="914217">
                <a:defRPr/>
              </a:pPr>
              <a:endParaRPr sz="2532" kern="0" dirty="0">
                <a:solidFill>
                  <a:srgbClr val="B3B3B3"/>
                </a:solidFill>
                <a:latin typeface="Lato Light" panose="020F0502020204030203" pitchFamily="34" charset="0"/>
              </a:endParaRPr>
            </a:p>
          </p:txBody>
        </p:sp>
        <p:sp>
          <p:nvSpPr>
            <p:cNvPr id="28" name="Shape 63461">
              <a:extLst>
                <a:ext uri="{FF2B5EF4-FFF2-40B4-BE49-F238E27FC236}">
                  <a16:creationId xmlns:a16="http://schemas.microsoft.com/office/drawing/2014/main" id="{263F31EB-8F42-D410-75EE-96EAEB82D3DB}"/>
                </a:ext>
              </a:extLst>
            </p:cNvPr>
            <p:cNvSpPr/>
            <p:nvPr/>
          </p:nvSpPr>
          <p:spPr>
            <a:xfrm rot="10800000" flipH="1">
              <a:off x="11875460" y="8474980"/>
              <a:ext cx="626721" cy="699786"/>
            </a:xfrm>
            <a:custGeom>
              <a:avLst/>
              <a:gdLst/>
              <a:ahLst/>
              <a:cxnLst>
                <a:cxn ang="0">
                  <a:pos x="wd2" y="hd2"/>
                </a:cxn>
                <a:cxn ang="5400000">
                  <a:pos x="wd2" y="hd2"/>
                </a:cxn>
                <a:cxn ang="10800000">
                  <a:pos x="wd2" y="hd2"/>
                </a:cxn>
                <a:cxn ang="16200000">
                  <a:pos x="wd2" y="hd2"/>
                </a:cxn>
              </a:cxnLst>
              <a:rect l="0" t="0" r="r" b="b"/>
              <a:pathLst>
                <a:path w="21600" h="21600" extrusionOk="0">
                  <a:moveTo>
                    <a:pt x="10694" y="0"/>
                  </a:moveTo>
                  <a:cubicBezTo>
                    <a:pt x="7063" y="0"/>
                    <a:pt x="3446" y="648"/>
                    <a:pt x="0" y="1802"/>
                  </a:cubicBezTo>
                  <a:lnTo>
                    <a:pt x="10774" y="21600"/>
                  </a:lnTo>
                  <a:lnTo>
                    <a:pt x="21600" y="1849"/>
                  </a:lnTo>
                  <a:cubicBezTo>
                    <a:pt x="18093" y="649"/>
                    <a:pt x="14397" y="0"/>
                    <a:pt x="10694" y="0"/>
                  </a:cubicBezTo>
                  <a:close/>
                </a:path>
              </a:pathLst>
            </a:custGeom>
            <a:solidFill>
              <a:srgbClr val="FF8F10"/>
            </a:solidFill>
            <a:ln w="12700" cap="flat">
              <a:noFill/>
              <a:miter lim="400000"/>
            </a:ln>
            <a:effectLst/>
          </p:spPr>
          <p:txBody>
            <a:bodyPr wrap="square" lIns="0" tIns="0" rIns="0" bIns="0" numCol="1" anchor="t">
              <a:noAutofit/>
            </a:bodyPr>
            <a:lstStyle/>
            <a:p>
              <a:pPr defTabSz="914217">
                <a:defRPr/>
              </a:pPr>
              <a:endParaRPr sz="2532" kern="0" dirty="0">
                <a:solidFill>
                  <a:srgbClr val="B3B3B3"/>
                </a:solidFill>
                <a:latin typeface="Lato Light" panose="020F0502020204030203" pitchFamily="34" charset="0"/>
              </a:endParaRPr>
            </a:p>
          </p:txBody>
        </p:sp>
        <p:sp>
          <p:nvSpPr>
            <p:cNvPr id="29" name="Freeform 763">
              <a:extLst>
                <a:ext uri="{FF2B5EF4-FFF2-40B4-BE49-F238E27FC236}">
                  <a16:creationId xmlns:a16="http://schemas.microsoft.com/office/drawing/2014/main" id="{118B6DA5-78AB-B53B-2ACB-B55C562B42F5}"/>
                </a:ext>
              </a:extLst>
            </p:cNvPr>
            <p:cNvSpPr>
              <a:spLocks noChangeArrowheads="1"/>
            </p:cNvSpPr>
            <p:nvPr/>
          </p:nvSpPr>
          <p:spPr bwMode="auto">
            <a:xfrm>
              <a:off x="8110669" y="7209039"/>
              <a:ext cx="1001066" cy="995878"/>
            </a:xfrm>
            <a:custGeom>
              <a:avLst/>
              <a:gdLst>
                <a:gd name="T0" fmla="*/ 184771 w 306027"/>
                <a:gd name="T1" fmla="*/ 238069 h 304220"/>
                <a:gd name="T2" fmla="*/ 203176 w 306027"/>
                <a:gd name="T3" fmla="*/ 282797 h 304220"/>
                <a:gd name="T4" fmla="*/ 221942 w 306027"/>
                <a:gd name="T5" fmla="*/ 237708 h 304220"/>
                <a:gd name="T6" fmla="*/ 125212 w 306027"/>
                <a:gd name="T7" fmla="*/ 204904 h 304220"/>
                <a:gd name="T8" fmla="*/ 80510 w 306027"/>
                <a:gd name="T9" fmla="*/ 210792 h 304220"/>
                <a:gd name="T10" fmla="*/ 69781 w 306027"/>
                <a:gd name="T11" fmla="*/ 198669 h 304220"/>
                <a:gd name="T12" fmla="*/ 202834 w 306027"/>
                <a:gd name="T13" fmla="*/ 191722 h 304220"/>
                <a:gd name="T14" fmla="*/ 212359 w 306027"/>
                <a:gd name="T15" fmla="*/ 201247 h 304220"/>
                <a:gd name="T16" fmla="*/ 221884 w 306027"/>
                <a:gd name="T17" fmla="*/ 201247 h 304220"/>
                <a:gd name="T18" fmla="*/ 202834 w 306027"/>
                <a:gd name="T19" fmla="*/ 182563 h 304220"/>
                <a:gd name="T20" fmla="*/ 203176 w 306027"/>
                <a:gd name="T21" fmla="*/ 233019 h 304220"/>
                <a:gd name="T22" fmla="*/ 68191 w 306027"/>
                <a:gd name="T23" fmla="*/ 165100 h 304220"/>
                <a:gd name="T24" fmla="*/ 129887 w 306027"/>
                <a:gd name="T25" fmla="*/ 174272 h 304220"/>
                <a:gd name="T26" fmla="*/ 68191 w 306027"/>
                <a:gd name="T27" fmla="*/ 165100 h 304220"/>
                <a:gd name="T28" fmla="*/ 244111 w 306027"/>
                <a:gd name="T29" fmla="*/ 137936 h 304220"/>
                <a:gd name="T30" fmla="*/ 187325 w 306027"/>
                <a:gd name="T31" fmla="*/ 137936 h 304220"/>
                <a:gd name="T32" fmla="*/ 164833 w 306027"/>
                <a:gd name="T33" fmla="*/ 133350 h 304220"/>
                <a:gd name="T34" fmla="*/ 68172 w 306027"/>
                <a:gd name="T35" fmla="*/ 142522 h 304220"/>
                <a:gd name="T36" fmla="*/ 144397 w 306027"/>
                <a:gd name="T37" fmla="*/ 100013 h 304220"/>
                <a:gd name="T38" fmla="*/ 239778 w 306027"/>
                <a:gd name="T39" fmla="*/ 109185 h 304220"/>
                <a:gd name="T40" fmla="*/ 144397 w 306027"/>
                <a:gd name="T41" fmla="*/ 100013 h 304220"/>
                <a:gd name="T42" fmla="*/ 121878 w 306027"/>
                <a:gd name="T43" fmla="*/ 104599 h 304220"/>
                <a:gd name="T44" fmla="*/ 63500 w 306027"/>
                <a:gd name="T45" fmla="*/ 104599 h 304220"/>
                <a:gd name="T46" fmla="*/ 188670 w 306027"/>
                <a:gd name="T47" fmla="*/ 68263 h 304220"/>
                <a:gd name="T48" fmla="*/ 118591 w 306027"/>
                <a:gd name="T49" fmla="*/ 77435 h 304220"/>
                <a:gd name="T50" fmla="*/ 57446 w 306027"/>
                <a:gd name="T51" fmla="*/ 30163 h 304220"/>
                <a:gd name="T52" fmla="*/ 269612 w 306027"/>
                <a:gd name="T53" fmla="*/ 53208 h 304220"/>
                <a:gd name="T54" fmla="*/ 269612 w 306027"/>
                <a:gd name="T55" fmla="*/ 224245 h 304220"/>
                <a:gd name="T56" fmla="*/ 241970 w 306027"/>
                <a:gd name="T57" fmla="*/ 242609 h 304220"/>
                <a:gd name="T58" fmla="*/ 242688 w 306027"/>
                <a:gd name="T59" fmla="*/ 39165 h 304220"/>
                <a:gd name="T60" fmla="*/ 39138 w 306027"/>
                <a:gd name="T61" fmla="*/ 215603 h 304220"/>
                <a:gd name="T62" fmla="*/ 160837 w 306027"/>
                <a:gd name="T63" fmla="*/ 242609 h 304220"/>
                <a:gd name="T64" fmla="*/ 53138 w 306027"/>
                <a:gd name="T65" fmla="*/ 242609 h 304220"/>
                <a:gd name="T66" fmla="*/ 30163 w 306027"/>
                <a:gd name="T67" fmla="*/ 57889 h 304220"/>
                <a:gd name="T68" fmla="*/ 57446 w 306027"/>
                <a:gd name="T69" fmla="*/ 30163 h 304220"/>
                <a:gd name="T70" fmla="*/ 9383 w 306027"/>
                <a:gd name="T71" fmla="*/ 255744 h 304220"/>
                <a:gd name="T72" fmla="*/ 175388 w 306027"/>
                <a:gd name="T73" fmla="*/ 231576 h 304220"/>
                <a:gd name="T74" fmla="*/ 245038 w 306027"/>
                <a:gd name="T75" fmla="*/ 200555 h 304220"/>
                <a:gd name="T76" fmla="*/ 283653 w 306027"/>
                <a:gd name="T77" fmla="*/ 268729 h 304220"/>
                <a:gd name="T78" fmla="*/ 283653 w 306027"/>
                <a:gd name="T79" fmla="*/ 9018 h 304220"/>
                <a:gd name="T80" fmla="*/ 283653 w 306027"/>
                <a:gd name="T81" fmla="*/ 0 h 304220"/>
                <a:gd name="T82" fmla="*/ 283653 w 306027"/>
                <a:gd name="T83" fmla="*/ 278108 h 304220"/>
                <a:gd name="T84" fmla="*/ 228799 w 306027"/>
                <a:gd name="T85" fmla="*/ 303357 h 304220"/>
                <a:gd name="T86" fmla="*/ 203176 w 306027"/>
                <a:gd name="T87" fmla="*/ 292897 h 304220"/>
                <a:gd name="T88" fmla="*/ 175388 w 306027"/>
                <a:gd name="T89" fmla="*/ 299389 h 304220"/>
                <a:gd name="T90" fmla="*/ 0 w 306027"/>
                <a:gd name="T91" fmla="*/ 255744 h 304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306027" h="304220">
                  <a:moveTo>
                    <a:pt x="221942" y="237708"/>
                  </a:moveTo>
                  <a:cubicBezTo>
                    <a:pt x="216529" y="240954"/>
                    <a:pt x="210033" y="242037"/>
                    <a:pt x="203176" y="242037"/>
                  </a:cubicBezTo>
                  <a:cubicBezTo>
                    <a:pt x="196680" y="242037"/>
                    <a:pt x="190545" y="240954"/>
                    <a:pt x="184771" y="238069"/>
                  </a:cubicBezTo>
                  <a:lnTo>
                    <a:pt x="184771" y="291815"/>
                  </a:lnTo>
                  <a:lnTo>
                    <a:pt x="201372" y="283518"/>
                  </a:lnTo>
                  <a:cubicBezTo>
                    <a:pt x="202094" y="283157"/>
                    <a:pt x="202815" y="282797"/>
                    <a:pt x="203176" y="282797"/>
                  </a:cubicBezTo>
                  <a:cubicBezTo>
                    <a:pt x="204259" y="282797"/>
                    <a:pt x="204620" y="283157"/>
                    <a:pt x="205342" y="283518"/>
                  </a:cubicBezTo>
                  <a:lnTo>
                    <a:pt x="221942" y="291815"/>
                  </a:lnTo>
                  <a:lnTo>
                    <a:pt x="221942" y="237708"/>
                  </a:lnTo>
                  <a:close/>
                  <a:moveTo>
                    <a:pt x="107689" y="193733"/>
                  </a:moveTo>
                  <a:cubicBezTo>
                    <a:pt x="113590" y="193733"/>
                    <a:pt x="119490" y="195379"/>
                    <a:pt x="124139" y="198669"/>
                  </a:cubicBezTo>
                  <a:cubicBezTo>
                    <a:pt x="126285" y="200054"/>
                    <a:pt x="126643" y="202825"/>
                    <a:pt x="125212" y="204904"/>
                  </a:cubicBezTo>
                  <a:cubicBezTo>
                    <a:pt x="123424" y="206982"/>
                    <a:pt x="120921" y="207328"/>
                    <a:pt x="118775" y="205943"/>
                  </a:cubicBezTo>
                  <a:cubicBezTo>
                    <a:pt x="112695" y="201440"/>
                    <a:pt x="103040" y="201440"/>
                    <a:pt x="96960" y="205943"/>
                  </a:cubicBezTo>
                  <a:cubicBezTo>
                    <a:pt x="92669" y="209060"/>
                    <a:pt x="86589" y="210792"/>
                    <a:pt x="80510" y="210792"/>
                  </a:cubicBezTo>
                  <a:cubicBezTo>
                    <a:pt x="74788" y="210792"/>
                    <a:pt x="69066" y="209060"/>
                    <a:pt x="64417" y="205943"/>
                  </a:cubicBezTo>
                  <a:cubicBezTo>
                    <a:pt x="62271" y="204557"/>
                    <a:pt x="61913" y="201440"/>
                    <a:pt x="63344" y="199362"/>
                  </a:cubicBezTo>
                  <a:cubicBezTo>
                    <a:pt x="64774" y="197630"/>
                    <a:pt x="67635" y="197284"/>
                    <a:pt x="69781" y="198669"/>
                  </a:cubicBezTo>
                  <a:cubicBezTo>
                    <a:pt x="75503" y="202825"/>
                    <a:pt x="85516" y="202825"/>
                    <a:pt x="91238" y="198669"/>
                  </a:cubicBezTo>
                  <a:cubicBezTo>
                    <a:pt x="95887" y="195379"/>
                    <a:pt x="101788" y="193733"/>
                    <a:pt x="107689" y="193733"/>
                  </a:cubicBezTo>
                  <a:close/>
                  <a:moveTo>
                    <a:pt x="202834" y="191722"/>
                  </a:moveTo>
                  <a:cubicBezTo>
                    <a:pt x="197705" y="191722"/>
                    <a:pt x="193675" y="196118"/>
                    <a:pt x="193675" y="201247"/>
                  </a:cubicBezTo>
                  <a:cubicBezTo>
                    <a:pt x="193675" y="206376"/>
                    <a:pt x="197705" y="210772"/>
                    <a:pt x="202834" y="210772"/>
                  </a:cubicBezTo>
                  <a:cubicBezTo>
                    <a:pt x="207963" y="210772"/>
                    <a:pt x="212359" y="206376"/>
                    <a:pt x="212359" y="201247"/>
                  </a:cubicBezTo>
                  <a:cubicBezTo>
                    <a:pt x="212359" y="196118"/>
                    <a:pt x="207963" y="191722"/>
                    <a:pt x="202834" y="191722"/>
                  </a:cubicBezTo>
                  <a:close/>
                  <a:moveTo>
                    <a:pt x="202834" y="182563"/>
                  </a:moveTo>
                  <a:cubicBezTo>
                    <a:pt x="213458" y="182563"/>
                    <a:pt x="221884" y="190989"/>
                    <a:pt x="221884" y="201247"/>
                  </a:cubicBezTo>
                  <a:cubicBezTo>
                    <a:pt x="221884" y="211871"/>
                    <a:pt x="213458" y="220297"/>
                    <a:pt x="202834" y="220297"/>
                  </a:cubicBezTo>
                  <a:cubicBezTo>
                    <a:pt x="192576" y="220297"/>
                    <a:pt x="184150" y="211871"/>
                    <a:pt x="184150" y="201247"/>
                  </a:cubicBezTo>
                  <a:cubicBezTo>
                    <a:pt x="184150" y="190989"/>
                    <a:pt x="192576" y="182563"/>
                    <a:pt x="202834" y="182563"/>
                  </a:cubicBezTo>
                  <a:close/>
                  <a:moveTo>
                    <a:pt x="203176" y="168091"/>
                  </a:moveTo>
                  <a:cubicBezTo>
                    <a:pt x="185493" y="168091"/>
                    <a:pt x="171058" y="182880"/>
                    <a:pt x="171058" y="200555"/>
                  </a:cubicBezTo>
                  <a:cubicBezTo>
                    <a:pt x="171058" y="218590"/>
                    <a:pt x="185493" y="233019"/>
                    <a:pt x="203176" y="233019"/>
                  </a:cubicBezTo>
                  <a:cubicBezTo>
                    <a:pt x="221220" y="233019"/>
                    <a:pt x="235656" y="218590"/>
                    <a:pt x="235656" y="200555"/>
                  </a:cubicBezTo>
                  <a:cubicBezTo>
                    <a:pt x="235656" y="182880"/>
                    <a:pt x="221220" y="168091"/>
                    <a:pt x="203176" y="168091"/>
                  </a:cubicBezTo>
                  <a:close/>
                  <a:moveTo>
                    <a:pt x="68191" y="165100"/>
                  </a:moveTo>
                  <a:lnTo>
                    <a:pt x="129887" y="165100"/>
                  </a:lnTo>
                  <a:cubicBezTo>
                    <a:pt x="132413" y="165100"/>
                    <a:pt x="134577" y="167217"/>
                    <a:pt x="134577" y="169686"/>
                  </a:cubicBezTo>
                  <a:cubicBezTo>
                    <a:pt x="134577" y="172155"/>
                    <a:pt x="132413" y="174272"/>
                    <a:pt x="129887" y="174272"/>
                  </a:cubicBezTo>
                  <a:lnTo>
                    <a:pt x="68191" y="174272"/>
                  </a:lnTo>
                  <a:cubicBezTo>
                    <a:pt x="65665" y="174272"/>
                    <a:pt x="63500" y="172155"/>
                    <a:pt x="63500" y="169686"/>
                  </a:cubicBezTo>
                  <a:cubicBezTo>
                    <a:pt x="63500" y="167217"/>
                    <a:pt x="65665" y="165100"/>
                    <a:pt x="68191" y="165100"/>
                  </a:cubicBezTo>
                  <a:close/>
                  <a:moveTo>
                    <a:pt x="192057" y="133350"/>
                  </a:moveTo>
                  <a:lnTo>
                    <a:pt x="239743" y="133350"/>
                  </a:lnTo>
                  <a:cubicBezTo>
                    <a:pt x="241927" y="133350"/>
                    <a:pt x="244111" y="135467"/>
                    <a:pt x="244111" y="137936"/>
                  </a:cubicBezTo>
                  <a:cubicBezTo>
                    <a:pt x="244111" y="140405"/>
                    <a:pt x="241927" y="142522"/>
                    <a:pt x="239743" y="142522"/>
                  </a:cubicBezTo>
                  <a:lnTo>
                    <a:pt x="192057" y="142522"/>
                  </a:lnTo>
                  <a:cubicBezTo>
                    <a:pt x="189145" y="142522"/>
                    <a:pt x="187325" y="140405"/>
                    <a:pt x="187325" y="137936"/>
                  </a:cubicBezTo>
                  <a:cubicBezTo>
                    <a:pt x="187325" y="135467"/>
                    <a:pt x="189145" y="133350"/>
                    <a:pt x="192057" y="133350"/>
                  </a:cubicBezTo>
                  <a:close/>
                  <a:moveTo>
                    <a:pt x="68172" y="133350"/>
                  </a:moveTo>
                  <a:lnTo>
                    <a:pt x="164833" y="133350"/>
                  </a:lnTo>
                  <a:cubicBezTo>
                    <a:pt x="167348" y="133350"/>
                    <a:pt x="169504" y="135467"/>
                    <a:pt x="169504" y="137936"/>
                  </a:cubicBezTo>
                  <a:cubicBezTo>
                    <a:pt x="169504" y="140405"/>
                    <a:pt x="167348" y="142522"/>
                    <a:pt x="164833" y="142522"/>
                  </a:cubicBezTo>
                  <a:lnTo>
                    <a:pt x="68172" y="142522"/>
                  </a:lnTo>
                  <a:cubicBezTo>
                    <a:pt x="65656" y="142522"/>
                    <a:pt x="63500" y="140405"/>
                    <a:pt x="63500" y="137936"/>
                  </a:cubicBezTo>
                  <a:cubicBezTo>
                    <a:pt x="63500" y="135467"/>
                    <a:pt x="65656" y="133350"/>
                    <a:pt x="68172" y="133350"/>
                  </a:cubicBezTo>
                  <a:close/>
                  <a:moveTo>
                    <a:pt x="144397" y="100013"/>
                  </a:moveTo>
                  <a:lnTo>
                    <a:pt x="239778" y="100013"/>
                  </a:lnTo>
                  <a:cubicBezTo>
                    <a:pt x="241946" y="100013"/>
                    <a:pt x="244114" y="102130"/>
                    <a:pt x="244114" y="104599"/>
                  </a:cubicBezTo>
                  <a:cubicBezTo>
                    <a:pt x="244114" y="107068"/>
                    <a:pt x="241946" y="109185"/>
                    <a:pt x="239778" y="109185"/>
                  </a:cubicBezTo>
                  <a:lnTo>
                    <a:pt x="144397" y="109185"/>
                  </a:lnTo>
                  <a:cubicBezTo>
                    <a:pt x="141868" y="109185"/>
                    <a:pt x="139700" y="107068"/>
                    <a:pt x="139700" y="104599"/>
                  </a:cubicBezTo>
                  <a:cubicBezTo>
                    <a:pt x="139700" y="102130"/>
                    <a:pt x="141868" y="100013"/>
                    <a:pt x="144397" y="100013"/>
                  </a:cubicBezTo>
                  <a:close/>
                  <a:moveTo>
                    <a:pt x="68185" y="100013"/>
                  </a:moveTo>
                  <a:lnTo>
                    <a:pt x="117193" y="100013"/>
                  </a:lnTo>
                  <a:cubicBezTo>
                    <a:pt x="119716" y="100013"/>
                    <a:pt x="121878" y="102130"/>
                    <a:pt x="121878" y="104599"/>
                  </a:cubicBezTo>
                  <a:cubicBezTo>
                    <a:pt x="121878" y="107068"/>
                    <a:pt x="119716" y="109185"/>
                    <a:pt x="117193" y="109185"/>
                  </a:cubicBezTo>
                  <a:lnTo>
                    <a:pt x="68185" y="109185"/>
                  </a:lnTo>
                  <a:cubicBezTo>
                    <a:pt x="65662" y="109185"/>
                    <a:pt x="63500" y="107068"/>
                    <a:pt x="63500" y="104599"/>
                  </a:cubicBezTo>
                  <a:cubicBezTo>
                    <a:pt x="63500" y="102130"/>
                    <a:pt x="65662" y="100013"/>
                    <a:pt x="68185" y="100013"/>
                  </a:cubicBezTo>
                  <a:close/>
                  <a:moveTo>
                    <a:pt x="118591" y="68263"/>
                  </a:moveTo>
                  <a:lnTo>
                    <a:pt x="188670" y="68263"/>
                  </a:lnTo>
                  <a:cubicBezTo>
                    <a:pt x="191172" y="68263"/>
                    <a:pt x="193318" y="70380"/>
                    <a:pt x="193318" y="72849"/>
                  </a:cubicBezTo>
                  <a:cubicBezTo>
                    <a:pt x="193318" y="75318"/>
                    <a:pt x="191172" y="77435"/>
                    <a:pt x="188670" y="77435"/>
                  </a:cubicBezTo>
                  <a:lnTo>
                    <a:pt x="118591" y="77435"/>
                  </a:lnTo>
                  <a:cubicBezTo>
                    <a:pt x="116088" y="77435"/>
                    <a:pt x="114300" y="75318"/>
                    <a:pt x="114300" y="72849"/>
                  </a:cubicBezTo>
                  <a:cubicBezTo>
                    <a:pt x="114300" y="70380"/>
                    <a:pt x="116088" y="68263"/>
                    <a:pt x="118591" y="68263"/>
                  </a:cubicBezTo>
                  <a:close/>
                  <a:moveTo>
                    <a:pt x="57446" y="30163"/>
                  </a:moveTo>
                  <a:lnTo>
                    <a:pt x="246637" y="30163"/>
                  </a:lnTo>
                  <a:cubicBezTo>
                    <a:pt x="249150" y="30163"/>
                    <a:pt x="251304" y="32323"/>
                    <a:pt x="251304" y="34484"/>
                  </a:cubicBezTo>
                  <a:cubicBezTo>
                    <a:pt x="251304" y="44926"/>
                    <a:pt x="259560" y="53208"/>
                    <a:pt x="269612" y="53208"/>
                  </a:cubicBezTo>
                  <a:cubicBezTo>
                    <a:pt x="272125" y="53208"/>
                    <a:pt x="274279" y="55368"/>
                    <a:pt x="274279" y="57889"/>
                  </a:cubicBezTo>
                  <a:lnTo>
                    <a:pt x="274279" y="219564"/>
                  </a:lnTo>
                  <a:cubicBezTo>
                    <a:pt x="274279" y="222445"/>
                    <a:pt x="272125" y="224245"/>
                    <a:pt x="269612" y="224245"/>
                  </a:cubicBezTo>
                  <a:cubicBezTo>
                    <a:pt x="259560" y="224245"/>
                    <a:pt x="251304" y="232527"/>
                    <a:pt x="251304" y="242609"/>
                  </a:cubicBezTo>
                  <a:cubicBezTo>
                    <a:pt x="251304" y="245130"/>
                    <a:pt x="249150" y="247290"/>
                    <a:pt x="246637" y="247290"/>
                  </a:cubicBezTo>
                  <a:cubicBezTo>
                    <a:pt x="244124" y="247290"/>
                    <a:pt x="241970" y="245130"/>
                    <a:pt x="241970" y="242609"/>
                  </a:cubicBezTo>
                  <a:cubicBezTo>
                    <a:pt x="241970" y="228926"/>
                    <a:pt x="252022" y="217764"/>
                    <a:pt x="264945" y="215603"/>
                  </a:cubicBezTo>
                  <a:lnTo>
                    <a:pt x="264945" y="61850"/>
                  </a:lnTo>
                  <a:cubicBezTo>
                    <a:pt x="253817" y="60049"/>
                    <a:pt x="244483" y="50687"/>
                    <a:pt x="242688" y="39165"/>
                  </a:cubicBezTo>
                  <a:lnTo>
                    <a:pt x="61754" y="39165"/>
                  </a:lnTo>
                  <a:cubicBezTo>
                    <a:pt x="59959" y="50687"/>
                    <a:pt x="50984" y="60049"/>
                    <a:pt x="39138" y="61850"/>
                  </a:cubicBezTo>
                  <a:lnTo>
                    <a:pt x="39138" y="215603"/>
                  </a:lnTo>
                  <a:cubicBezTo>
                    <a:pt x="50984" y="217404"/>
                    <a:pt x="59959" y="226405"/>
                    <a:pt x="61754" y="237928"/>
                  </a:cubicBezTo>
                  <a:lnTo>
                    <a:pt x="156170" y="237928"/>
                  </a:lnTo>
                  <a:cubicBezTo>
                    <a:pt x="158683" y="237928"/>
                    <a:pt x="160837" y="240449"/>
                    <a:pt x="160837" y="242609"/>
                  </a:cubicBezTo>
                  <a:cubicBezTo>
                    <a:pt x="160837" y="245130"/>
                    <a:pt x="158683" y="247290"/>
                    <a:pt x="156170" y="247290"/>
                  </a:cubicBezTo>
                  <a:lnTo>
                    <a:pt x="57446" y="247290"/>
                  </a:lnTo>
                  <a:cubicBezTo>
                    <a:pt x="54933" y="247290"/>
                    <a:pt x="53138" y="245130"/>
                    <a:pt x="53138" y="242609"/>
                  </a:cubicBezTo>
                  <a:cubicBezTo>
                    <a:pt x="53138" y="232527"/>
                    <a:pt x="44882" y="224245"/>
                    <a:pt x="34830" y="224245"/>
                  </a:cubicBezTo>
                  <a:cubicBezTo>
                    <a:pt x="31958" y="224245"/>
                    <a:pt x="30163" y="222445"/>
                    <a:pt x="30163" y="219564"/>
                  </a:cubicBezTo>
                  <a:lnTo>
                    <a:pt x="30163" y="57889"/>
                  </a:lnTo>
                  <a:cubicBezTo>
                    <a:pt x="30163" y="55368"/>
                    <a:pt x="31958" y="53208"/>
                    <a:pt x="34830" y="53208"/>
                  </a:cubicBezTo>
                  <a:cubicBezTo>
                    <a:pt x="44882" y="53208"/>
                    <a:pt x="53138" y="44926"/>
                    <a:pt x="53138" y="34484"/>
                  </a:cubicBezTo>
                  <a:cubicBezTo>
                    <a:pt x="53138" y="32323"/>
                    <a:pt x="54933" y="30163"/>
                    <a:pt x="57446" y="30163"/>
                  </a:cubicBezTo>
                  <a:close/>
                  <a:moveTo>
                    <a:pt x="22374" y="9018"/>
                  </a:moveTo>
                  <a:cubicBezTo>
                    <a:pt x="15157" y="9018"/>
                    <a:pt x="9383" y="15150"/>
                    <a:pt x="9383" y="22364"/>
                  </a:cubicBezTo>
                  <a:lnTo>
                    <a:pt x="9383" y="255744"/>
                  </a:lnTo>
                  <a:cubicBezTo>
                    <a:pt x="9383" y="262958"/>
                    <a:pt x="15157" y="268729"/>
                    <a:pt x="22374" y="268729"/>
                  </a:cubicBezTo>
                  <a:lnTo>
                    <a:pt x="175388" y="268729"/>
                  </a:lnTo>
                  <a:lnTo>
                    <a:pt x="175388" y="231576"/>
                  </a:lnTo>
                  <a:cubicBezTo>
                    <a:pt x="167088" y="224001"/>
                    <a:pt x="161675" y="212819"/>
                    <a:pt x="161675" y="200555"/>
                  </a:cubicBezTo>
                  <a:cubicBezTo>
                    <a:pt x="161675" y="177469"/>
                    <a:pt x="180441" y="158712"/>
                    <a:pt x="203176" y="158712"/>
                  </a:cubicBezTo>
                  <a:cubicBezTo>
                    <a:pt x="226273" y="158712"/>
                    <a:pt x="245038" y="177469"/>
                    <a:pt x="245038" y="200555"/>
                  </a:cubicBezTo>
                  <a:cubicBezTo>
                    <a:pt x="245038" y="212819"/>
                    <a:pt x="239625" y="223640"/>
                    <a:pt x="231325" y="231576"/>
                  </a:cubicBezTo>
                  <a:lnTo>
                    <a:pt x="231325" y="268729"/>
                  </a:lnTo>
                  <a:lnTo>
                    <a:pt x="283653" y="268729"/>
                  </a:lnTo>
                  <a:cubicBezTo>
                    <a:pt x="290870" y="268729"/>
                    <a:pt x="296644" y="262958"/>
                    <a:pt x="296644" y="255744"/>
                  </a:cubicBezTo>
                  <a:lnTo>
                    <a:pt x="296644" y="22364"/>
                  </a:lnTo>
                  <a:cubicBezTo>
                    <a:pt x="296644" y="15150"/>
                    <a:pt x="290870" y="9018"/>
                    <a:pt x="283653" y="9018"/>
                  </a:cubicBezTo>
                  <a:lnTo>
                    <a:pt x="22374" y="9018"/>
                  </a:lnTo>
                  <a:close/>
                  <a:moveTo>
                    <a:pt x="22374" y="0"/>
                  </a:moveTo>
                  <a:lnTo>
                    <a:pt x="283653" y="0"/>
                  </a:lnTo>
                  <a:cubicBezTo>
                    <a:pt x="295923" y="0"/>
                    <a:pt x="306027" y="10100"/>
                    <a:pt x="306027" y="22364"/>
                  </a:cubicBezTo>
                  <a:lnTo>
                    <a:pt x="306027" y="255744"/>
                  </a:lnTo>
                  <a:cubicBezTo>
                    <a:pt x="306027" y="268008"/>
                    <a:pt x="295923" y="278108"/>
                    <a:pt x="283653" y="278108"/>
                  </a:cubicBezTo>
                  <a:lnTo>
                    <a:pt x="231325" y="278108"/>
                  </a:lnTo>
                  <a:lnTo>
                    <a:pt x="231325" y="299389"/>
                  </a:lnTo>
                  <a:cubicBezTo>
                    <a:pt x="231325" y="301193"/>
                    <a:pt x="230242" y="302636"/>
                    <a:pt x="228799" y="303357"/>
                  </a:cubicBezTo>
                  <a:cubicBezTo>
                    <a:pt x="228438" y="303718"/>
                    <a:pt x="227355" y="304079"/>
                    <a:pt x="226634" y="304079"/>
                  </a:cubicBezTo>
                  <a:cubicBezTo>
                    <a:pt x="225912" y="304079"/>
                    <a:pt x="225190" y="303718"/>
                    <a:pt x="224468" y="303718"/>
                  </a:cubicBezTo>
                  <a:lnTo>
                    <a:pt x="203176" y="292897"/>
                  </a:lnTo>
                  <a:lnTo>
                    <a:pt x="182245" y="303718"/>
                  </a:lnTo>
                  <a:cubicBezTo>
                    <a:pt x="180802" y="304439"/>
                    <a:pt x="178997" y="304439"/>
                    <a:pt x="177915" y="303357"/>
                  </a:cubicBezTo>
                  <a:cubicBezTo>
                    <a:pt x="176471" y="302636"/>
                    <a:pt x="175388" y="301193"/>
                    <a:pt x="175388" y="299389"/>
                  </a:cubicBezTo>
                  <a:lnTo>
                    <a:pt x="175388" y="278108"/>
                  </a:lnTo>
                  <a:lnTo>
                    <a:pt x="22374" y="278108"/>
                  </a:lnTo>
                  <a:cubicBezTo>
                    <a:pt x="10104" y="278108"/>
                    <a:pt x="0" y="268008"/>
                    <a:pt x="0" y="255744"/>
                  </a:cubicBezTo>
                  <a:lnTo>
                    <a:pt x="0" y="22364"/>
                  </a:lnTo>
                  <a:cubicBezTo>
                    <a:pt x="0" y="10100"/>
                    <a:pt x="10104" y="0"/>
                    <a:pt x="22374" y="0"/>
                  </a:cubicBezTo>
                  <a:close/>
                </a:path>
              </a:pathLst>
            </a:custGeom>
            <a:solidFill>
              <a:srgbClr val="1073A3"/>
            </a:solidFill>
            <a:ln>
              <a:noFill/>
            </a:ln>
            <a:effectLst/>
          </p:spPr>
          <p:txBody>
            <a:bodyPr anchor="ctr"/>
            <a:lstStyle/>
            <a:p>
              <a:pPr defTabSz="914217">
                <a:defRPr/>
              </a:pPr>
              <a:endParaRPr lang="en-US" kern="0" dirty="0">
                <a:solidFill>
                  <a:srgbClr val="B3B3B3"/>
                </a:solidFill>
                <a:latin typeface="Lato Light" panose="020F0502020204030203" pitchFamily="34" charset="0"/>
              </a:endParaRPr>
            </a:p>
          </p:txBody>
        </p:sp>
        <p:sp>
          <p:nvSpPr>
            <p:cNvPr id="30" name="Freeform 762">
              <a:extLst>
                <a:ext uri="{FF2B5EF4-FFF2-40B4-BE49-F238E27FC236}">
                  <a16:creationId xmlns:a16="http://schemas.microsoft.com/office/drawing/2014/main" id="{D26994DE-34F9-15EE-B072-56CD753519CC}"/>
                </a:ext>
              </a:extLst>
            </p:cNvPr>
            <p:cNvSpPr>
              <a:spLocks noChangeArrowheads="1"/>
            </p:cNvSpPr>
            <p:nvPr/>
          </p:nvSpPr>
          <p:spPr bwMode="auto">
            <a:xfrm>
              <a:off x="9362365" y="4920024"/>
              <a:ext cx="1001064" cy="741724"/>
            </a:xfrm>
            <a:custGeom>
              <a:avLst/>
              <a:gdLst>
                <a:gd name="T0" fmla="*/ 175917 w 305681"/>
                <a:gd name="T1" fmla="*/ 198547 h 226205"/>
                <a:gd name="T2" fmla="*/ 259637 w 305681"/>
                <a:gd name="T3" fmla="*/ 202398 h 226205"/>
                <a:gd name="T4" fmla="*/ 239000 w 305681"/>
                <a:gd name="T5" fmla="*/ 197812 h 226205"/>
                <a:gd name="T6" fmla="*/ 71092 w 305681"/>
                <a:gd name="T7" fmla="*/ 193226 h 226205"/>
                <a:gd name="T8" fmla="*/ 71092 w 305681"/>
                <a:gd name="T9" fmla="*/ 193226 h 226205"/>
                <a:gd name="T10" fmla="*/ 39341 w 305681"/>
                <a:gd name="T11" fmla="*/ 197812 h 226205"/>
                <a:gd name="T12" fmla="*/ 259637 w 305681"/>
                <a:gd name="T13" fmla="*/ 176985 h 226205"/>
                <a:gd name="T14" fmla="*/ 239000 w 305681"/>
                <a:gd name="T15" fmla="*/ 172222 h 226205"/>
                <a:gd name="T16" fmla="*/ 71092 w 305681"/>
                <a:gd name="T17" fmla="*/ 167826 h 226205"/>
                <a:gd name="T18" fmla="*/ 71092 w 305681"/>
                <a:gd name="T19" fmla="*/ 167826 h 226205"/>
                <a:gd name="T20" fmla="*/ 39341 w 305681"/>
                <a:gd name="T21" fmla="*/ 172222 h 226205"/>
                <a:gd name="T22" fmla="*/ 180629 w 305681"/>
                <a:gd name="T23" fmla="*/ 175398 h 226205"/>
                <a:gd name="T24" fmla="*/ 156463 w 305681"/>
                <a:gd name="T25" fmla="*/ 171002 h 226205"/>
                <a:gd name="T26" fmla="*/ 124890 w 305681"/>
                <a:gd name="T27" fmla="*/ 166239 h 226205"/>
                <a:gd name="T28" fmla="*/ 124890 w 305681"/>
                <a:gd name="T29" fmla="*/ 166239 h 226205"/>
                <a:gd name="T30" fmla="*/ 255241 w 305681"/>
                <a:gd name="T31" fmla="*/ 147012 h 226205"/>
                <a:gd name="T32" fmla="*/ 234604 w 305681"/>
                <a:gd name="T33" fmla="*/ 151598 h 226205"/>
                <a:gd name="T34" fmla="*/ 75488 w 305681"/>
                <a:gd name="T35" fmla="*/ 147012 h 226205"/>
                <a:gd name="T36" fmla="*/ 43927 w 305681"/>
                <a:gd name="T37" fmla="*/ 142426 h 226205"/>
                <a:gd name="T38" fmla="*/ 43927 w 305681"/>
                <a:gd name="T39" fmla="*/ 142426 h 226205"/>
                <a:gd name="T40" fmla="*/ 175866 w 305681"/>
                <a:gd name="T41" fmla="*/ 145425 h 226205"/>
                <a:gd name="T42" fmla="*/ 151877 w 305681"/>
                <a:gd name="T43" fmla="*/ 150011 h 226205"/>
                <a:gd name="T44" fmla="*/ 129476 w 305681"/>
                <a:gd name="T45" fmla="*/ 145425 h 226205"/>
                <a:gd name="T46" fmla="*/ 259637 w 305681"/>
                <a:gd name="T47" fmla="*/ 118614 h 226205"/>
                <a:gd name="T48" fmla="*/ 259637 w 305681"/>
                <a:gd name="T49" fmla="*/ 118614 h 226205"/>
                <a:gd name="T50" fmla="*/ 229841 w 305681"/>
                <a:gd name="T51" fmla="*/ 123200 h 226205"/>
                <a:gd name="T52" fmla="*/ 71092 w 305681"/>
                <a:gd name="T53" fmla="*/ 127786 h 226205"/>
                <a:gd name="T54" fmla="*/ 48513 w 305681"/>
                <a:gd name="T55" fmla="*/ 123200 h 226205"/>
                <a:gd name="T56" fmla="*/ 180629 w 305681"/>
                <a:gd name="T57" fmla="*/ 115439 h 226205"/>
                <a:gd name="T58" fmla="*/ 180629 w 305681"/>
                <a:gd name="T59" fmla="*/ 115439 h 226205"/>
                <a:gd name="T60" fmla="*/ 147291 w 305681"/>
                <a:gd name="T61" fmla="*/ 120202 h 226205"/>
                <a:gd name="T62" fmla="*/ 124890 w 305681"/>
                <a:gd name="T63" fmla="*/ 124598 h 226205"/>
                <a:gd name="T64" fmla="*/ 212683 w 305681"/>
                <a:gd name="T65" fmla="*/ 216866 h 226205"/>
                <a:gd name="T66" fmla="*/ 23084 w 305681"/>
                <a:gd name="T67" fmla="*/ 101563 h 226205"/>
                <a:gd name="T68" fmla="*/ 23084 w 305681"/>
                <a:gd name="T69" fmla="*/ 101563 h 226205"/>
                <a:gd name="T70" fmla="*/ 175866 w 305681"/>
                <a:gd name="T71" fmla="*/ 94802 h 226205"/>
                <a:gd name="T72" fmla="*/ 151877 w 305681"/>
                <a:gd name="T73" fmla="*/ 99198 h 226205"/>
                <a:gd name="T74" fmla="*/ 129476 w 305681"/>
                <a:gd name="T75" fmla="*/ 94802 h 226205"/>
                <a:gd name="T76" fmla="*/ 102024 w 305681"/>
                <a:gd name="T77" fmla="*/ 73905 h 226205"/>
                <a:gd name="T78" fmla="*/ 120407 w 305681"/>
                <a:gd name="T79" fmla="*/ 193877 h 226205"/>
                <a:gd name="T80" fmla="*/ 184928 w 305681"/>
                <a:gd name="T81" fmla="*/ 216866 h 226205"/>
                <a:gd name="T82" fmla="*/ 102024 w 305681"/>
                <a:gd name="T83" fmla="*/ 73905 h 226205"/>
                <a:gd name="T84" fmla="*/ 226741 w 305681"/>
                <a:gd name="T85" fmla="*/ 73905 h 226205"/>
                <a:gd name="T86" fmla="*/ 291263 w 305681"/>
                <a:gd name="T87" fmla="*/ 92224 h 226205"/>
                <a:gd name="T88" fmla="*/ 14072 w 305681"/>
                <a:gd name="T89" fmla="*/ 92224 h 226205"/>
                <a:gd name="T90" fmla="*/ 78594 w 305681"/>
                <a:gd name="T91" fmla="*/ 73905 h 226205"/>
                <a:gd name="T92" fmla="*/ 57688 w 305681"/>
                <a:gd name="T93" fmla="*/ 36908 h 226205"/>
                <a:gd name="T94" fmla="*/ 208358 w 305681"/>
                <a:gd name="T95" fmla="*/ 64566 h 226205"/>
                <a:gd name="T96" fmla="*/ 155731 w 305681"/>
                <a:gd name="T97" fmla="*/ 1347 h 226205"/>
                <a:gd name="T98" fmla="*/ 304599 w 305681"/>
                <a:gd name="T99" fmla="*/ 94020 h 226205"/>
                <a:gd name="T100" fmla="*/ 291623 w 305681"/>
                <a:gd name="T101" fmla="*/ 216866 h 226205"/>
                <a:gd name="T102" fmla="*/ 286937 w 305681"/>
                <a:gd name="T103" fmla="*/ 226205 h 226205"/>
                <a:gd name="T104" fmla="*/ 97338 w 305681"/>
                <a:gd name="T105" fmla="*/ 226205 h 226205"/>
                <a:gd name="T106" fmla="*/ 4701 w 305681"/>
                <a:gd name="T107" fmla="*/ 216866 h 226205"/>
                <a:gd name="T108" fmla="*/ 375 w 305681"/>
                <a:gd name="T109" fmla="*/ 99049 h 226205"/>
                <a:gd name="T110" fmla="*/ 119325 w 305681"/>
                <a:gd name="T111" fmla="*/ 27568 h 2262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305681" h="226205">
                  <a:moveTo>
                    <a:pt x="129779" y="198547"/>
                  </a:moveTo>
                  <a:lnTo>
                    <a:pt x="129779" y="216866"/>
                  </a:lnTo>
                  <a:lnTo>
                    <a:pt x="175917" y="216866"/>
                  </a:lnTo>
                  <a:lnTo>
                    <a:pt x="175917" y="198547"/>
                  </a:lnTo>
                  <a:lnTo>
                    <a:pt x="129779" y="198547"/>
                  </a:lnTo>
                  <a:close/>
                  <a:moveTo>
                    <a:pt x="259637" y="193226"/>
                  </a:moveTo>
                  <a:cubicBezTo>
                    <a:pt x="262568" y="193226"/>
                    <a:pt x="264400" y="195343"/>
                    <a:pt x="264400" y="197812"/>
                  </a:cubicBezTo>
                  <a:cubicBezTo>
                    <a:pt x="264400" y="200282"/>
                    <a:pt x="262568" y="202398"/>
                    <a:pt x="259637" y="202398"/>
                  </a:cubicBezTo>
                  <a:cubicBezTo>
                    <a:pt x="257073" y="202398"/>
                    <a:pt x="255241" y="200282"/>
                    <a:pt x="255241" y="197812"/>
                  </a:cubicBezTo>
                  <a:cubicBezTo>
                    <a:pt x="255241" y="195343"/>
                    <a:pt x="257073" y="193226"/>
                    <a:pt x="259637" y="193226"/>
                  </a:cubicBezTo>
                  <a:close/>
                  <a:moveTo>
                    <a:pt x="234604" y="193226"/>
                  </a:moveTo>
                  <a:cubicBezTo>
                    <a:pt x="237168" y="193226"/>
                    <a:pt x="239000" y="195343"/>
                    <a:pt x="239000" y="197812"/>
                  </a:cubicBezTo>
                  <a:cubicBezTo>
                    <a:pt x="239000" y="200282"/>
                    <a:pt x="237168" y="202398"/>
                    <a:pt x="234604" y="202398"/>
                  </a:cubicBezTo>
                  <a:cubicBezTo>
                    <a:pt x="231673" y="202398"/>
                    <a:pt x="229841" y="200282"/>
                    <a:pt x="229841" y="197812"/>
                  </a:cubicBezTo>
                  <a:cubicBezTo>
                    <a:pt x="229841" y="195343"/>
                    <a:pt x="231673" y="193226"/>
                    <a:pt x="234604" y="193226"/>
                  </a:cubicBezTo>
                  <a:close/>
                  <a:moveTo>
                    <a:pt x="71092" y="193226"/>
                  </a:moveTo>
                  <a:cubicBezTo>
                    <a:pt x="73656" y="193226"/>
                    <a:pt x="75488" y="195343"/>
                    <a:pt x="75488" y="197812"/>
                  </a:cubicBezTo>
                  <a:cubicBezTo>
                    <a:pt x="75488" y="200282"/>
                    <a:pt x="73656" y="202398"/>
                    <a:pt x="71092" y="202398"/>
                  </a:cubicBezTo>
                  <a:cubicBezTo>
                    <a:pt x="68527" y="202398"/>
                    <a:pt x="66329" y="200282"/>
                    <a:pt x="66329" y="197812"/>
                  </a:cubicBezTo>
                  <a:cubicBezTo>
                    <a:pt x="66329" y="195343"/>
                    <a:pt x="68527" y="193226"/>
                    <a:pt x="71092" y="193226"/>
                  </a:cubicBezTo>
                  <a:close/>
                  <a:moveTo>
                    <a:pt x="43927" y="193226"/>
                  </a:moveTo>
                  <a:cubicBezTo>
                    <a:pt x="46397" y="193226"/>
                    <a:pt x="48513" y="195343"/>
                    <a:pt x="48513" y="197812"/>
                  </a:cubicBezTo>
                  <a:cubicBezTo>
                    <a:pt x="48513" y="200282"/>
                    <a:pt x="46397" y="202398"/>
                    <a:pt x="43927" y="202398"/>
                  </a:cubicBezTo>
                  <a:cubicBezTo>
                    <a:pt x="41458" y="202398"/>
                    <a:pt x="39341" y="200282"/>
                    <a:pt x="39341" y="197812"/>
                  </a:cubicBezTo>
                  <a:cubicBezTo>
                    <a:pt x="39341" y="195343"/>
                    <a:pt x="41458" y="193226"/>
                    <a:pt x="43927" y="193226"/>
                  </a:cubicBezTo>
                  <a:close/>
                  <a:moveTo>
                    <a:pt x="259637" y="167826"/>
                  </a:moveTo>
                  <a:cubicBezTo>
                    <a:pt x="262568" y="167826"/>
                    <a:pt x="264400" y="169658"/>
                    <a:pt x="264400" y="172222"/>
                  </a:cubicBezTo>
                  <a:cubicBezTo>
                    <a:pt x="264400" y="175153"/>
                    <a:pt x="262568" y="176985"/>
                    <a:pt x="259637" y="176985"/>
                  </a:cubicBezTo>
                  <a:cubicBezTo>
                    <a:pt x="257073" y="176985"/>
                    <a:pt x="255241" y="175153"/>
                    <a:pt x="255241" y="172222"/>
                  </a:cubicBezTo>
                  <a:cubicBezTo>
                    <a:pt x="255241" y="169658"/>
                    <a:pt x="257073" y="167826"/>
                    <a:pt x="259637" y="167826"/>
                  </a:cubicBezTo>
                  <a:close/>
                  <a:moveTo>
                    <a:pt x="234604" y="167826"/>
                  </a:moveTo>
                  <a:cubicBezTo>
                    <a:pt x="237168" y="167826"/>
                    <a:pt x="239000" y="169658"/>
                    <a:pt x="239000" y="172222"/>
                  </a:cubicBezTo>
                  <a:cubicBezTo>
                    <a:pt x="239000" y="175153"/>
                    <a:pt x="237168" y="176985"/>
                    <a:pt x="234604" y="176985"/>
                  </a:cubicBezTo>
                  <a:cubicBezTo>
                    <a:pt x="231673" y="176985"/>
                    <a:pt x="229841" y="175153"/>
                    <a:pt x="229841" y="172222"/>
                  </a:cubicBezTo>
                  <a:cubicBezTo>
                    <a:pt x="229841" y="169658"/>
                    <a:pt x="231673" y="167826"/>
                    <a:pt x="234604" y="167826"/>
                  </a:cubicBezTo>
                  <a:close/>
                  <a:moveTo>
                    <a:pt x="71092" y="167826"/>
                  </a:moveTo>
                  <a:cubicBezTo>
                    <a:pt x="73656" y="167826"/>
                    <a:pt x="75488" y="169658"/>
                    <a:pt x="75488" y="172222"/>
                  </a:cubicBezTo>
                  <a:cubicBezTo>
                    <a:pt x="75488" y="175153"/>
                    <a:pt x="73656" y="176985"/>
                    <a:pt x="71092" y="176985"/>
                  </a:cubicBezTo>
                  <a:cubicBezTo>
                    <a:pt x="68527" y="176985"/>
                    <a:pt x="66329" y="175153"/>
                    <a:pt x="66329" y="172222"/>
                  </a:cubicBezTo>
                  <a:cubicBezTo>
                    <a:pt x="66329" y="169658"/>
                    <a:pt x="68527" y="167826"/>
                    <a:pt x="71092" y="167826"/>
                  </a:cubicBezTo>
                  <a:close/>
                  <a:moveTo>
                    <a:pt x="43927" y="167826"/>
                  </a:moveTo>
                  <a:cubicBezTo>
                    <a:pt x="46397" y="167826"/>
                    <a:pt x="48513" y="169658"/>
                    <a:pt x="48513" y="172222"/>
                  </a:cubicBezTo>
                  <a:cubicBezTo>
                    <a:pt x="48513" y="175153"/>
                    <a:pt x="46397" y="176985"/>
                    <a:pt x="43927" y="176985"/>
                  </a:cubicBezTo>
                  <a:cubicBezTo>
                    <a:pt x="41458" y="176985"/>
                    <a:pt x="39341" y="175153"/>
                    <a:pt x="39341" y="172222"/>
                  </a:cubicBezTo>
                  <a:cubicBezTo>
                    <a:pt x="39341" y="169658"/>
                    <a:pt x="41458" y="167826"/>
                    <a:pt x="43927" y="167826"/>
                  </a:cubicBezTo>
                  <a:close/>
                  <a:moveTo>
                    <a:pt x="180629" y="166239"/>
                  </a:moveTo>
                  <a:cubicBezTo>
                    <a:pt x="183193" y="166239"/>
                    <a:pt x="185025" y="168071"/>
                    <a:pt x="185025" y="171002"/>
                  </a:cubicBezTo>
                  <a:cubicBezTo>
                    <a:pt x="185025" y="173566"/>
                    <a:pt x="183193" y="175398"/>
                    <a:pt x="180629" y="175398"/>
                  </a:cubicBezTo>
                  <a:cubicBezTo>
                    <a:pt x="177698" y="175398"/>
                    <a:pt x="175866" y="173566"/>
                    <a:pt x="175866" y="171002"/>
                  </a:cubicBezTo>
                  <a:cubicBezTo>
                    <a:pt x="175866" y="168071"/>
                    <a:pt x="177698" y="166239"/>
                    <a:pt x="180629" y="166239"/>
                  </a:cubicBezTo>
                  <a:close/>
                  <a:moveTo>
                    <a:pt x="151877" y="166239"/>
                  </a:moveTo>
                  <a:cubicBezTo>
                    <a:pt x="154347" y="166239"/>
                    <a:pt x="156463" y="168071"/>
                    <a:pt x="156463" y="171002"/>
                  </a:cubicBezTo>
                  <a:cubicBezTo>
                    <a:pt x="156463" y="173566"/>
                    <a:pt x="154347" y="175398"/>
                    <a:pt x="151877" y="175398"/>
                  </a:cubicBezTo>
                  <a:cubicBezTo>
                    <a:pt x="149408" y="175398"/>
                    <a:pt x="147291" y="173566"/>
                    <a:pt x="147291" y="171002"/>
                  </a:cubicBezTo>
                  <a:cubicBezTo>
                    <a:pt x="147291" y="168071"/>
                    <a:pt x="149408" y="166239"/>
                    <a:pt x="151877" y="166239"/>
                  </a:cubicBezTo>
                  <a:close/>
                  <a:moveTo>
                    <a:pt x="124890" y="166239"/>
                  </a:moveTo>
                  <a:cubicBezTo>
                    <a:pt x="127360" y="166239"/>
                    <a:pt x="129476" y="168071"/>
                    <a:pt x="129476" y="171002"/>
                  </a:cubicBezTo>
                  <a:cubicBezTo>
                    <a:pt x="129476" y="173566"/>
                    <a:pt x="127360" y="175398"/>
                    <a:pt x="124890" y="175398"/>
                  </a:cubicBezTo>
                  <a:cubicBezTo>
                    <a:pt x="122421" y="175398"/>
                    <a:pt x="120304" y="173566"/>
                    <a:pt x="120304" y="171002"/>
                  </a:cubicBezTo>
                  <a:cubicBezTo>
                    <a:pt x="120304" y="168071"/>
                    <a:pt x="122421" y="166239"/>
                    <a:pt x="124890" y="166239"/>
                  </a:cubicBezTo>
                  <a:close/>
                  <a:moveTo>
                    <a:pt x="259637" y="142426"/>
                  </a:moveTo>
                  <a:cubicBezTo>
                    <a:pt x="262568" y="142426"/>
                    <a:pt x="264400" y="144543"/>
                    <a:pt x="264400" y="147012"/>
                  </a:cubicBezTo>
                  <a:cubicBezTo>
                    <a:pt x="264400" y="149482"/>
                    <a:pt x="262568" y="151598"/>
                    <a:pt x="259637" y="151598"/>
                  </a:cubicBezTo>
                  <a:cubicBezTo>
                    <a:pt x="257073" y="151598"/>
                    <a:pt x="255241" y="149482"/>
                    <a:pt x="255241" y="147012"/>
                  </a:cubicBezTo>
                  <a:cubicBezTo>
                    <a:pt x="255241" y="144543"/>
                    <a:pt x="257073" y="142426"/>
                    <a:pt x="259637" y="142426"/>
                  </a:cubicBezTo>
                  <a:close/>
                  <a:moveTo>
                    <a:pt x="234604" y="142426"/>
                  </a:moveTo>
                  <a:cubicBezTo>
                    <a:pt x="237168" y="142426"/>
                    <a:pt x="239000" y="144543"/>
                    <a:pt x="239000" y="147012"/>
                  </a:cubicBezTo>
                  <a:cubicBezTo>
                    <a:pt x="239000" y="149482"/>
                    <a:pt x="237168" y="151598"/>
                    <a:pt x="234604" y="151598"/>
                  </a:cubicBezTo>
                  <a:cubicBezTo>
                    <a:pt x="231673" y="151598"/>
                    <a:pt x="229841" y="149482"/>
                    <a:pt x="229841" y="147012"/>
                  </a:cubicBezTo>
                  <a:cubicBezTo>
                    <a:pt x="229841" y="144543"/>
                    <a:pt x="231673" y="142426"/>
                    <a:pt x="234604" y="142426"/>
                  </a:cubicBezTo>
                  <a:close/>
                  <a:moveTo>
                    <a:pt x="71092" y="142426"/>
                  </a:moveTo>
                  <a:cubicBezTo>
                    <a:pt x="73656" y="142426"/>
                    <a:pt x="75488" y="144543"/>
                    <a:pt x="75488" y="147012"/>
                  </a:cubicBezTo>
                  <a:cubicBezTo>
                    <a:pt x="75488" y="149482"/>
                    <a:pt x="73656" y="151598"/>
                    <a:pt x="71092" y="151598"/>
                  </a:cubicBezTo>
                  <a:cubicBezTo>
                    <a:pt x="68527" y="151598"/>
                    <a:pt x="66329" y="149482"/>
                    <a:pt x="66329" y="147012"/>
                  </a:cubicBezTo>
                  <a:cubicBezTo>
                    <a:pt x="66329" y="144543"/>
                    <a:pt x="68527" y="142426"/>
                    <a:pt x="71092" y="142426"/>
                  </a:cubicBezTo>
                  <a:close/>
                  <a:moveTo>
                    <a:pt x="43927" y="142426"/>
                  </a:moveTo>
                  <a:cubicBezTo>
                    <a:pt x="46397" y="142426"/>
                    <a:pt x="48513" y="144543"/>
                    <a:pt x="48513" y="147012"/>
                  </a:cubicBezTo>
                  <a:cubicBezTo>
                    <a:pt x="48513" y="149482"/>
                    <a:pt x="46397" y="151598"/>
                    <a:pt x="43927" y="151598"/>
                  </a:cubicBezTo>
                  <a:cubicBezTo>
                    <a:pt x="41458" y="151598"/>
                    <a:pt x="39341" y="149482"/>
                    <a:pt x="39341" y="147012"/>
                  </a:cubicBezTo>
                  <a:cubicBezTo>
                    <a:pt x="39341" y="144543"/>
                    <a:pt x="41458" y="142426"/>
                    <a:pt x="43927" y="142426"/>
                  </a:cubicBezTo>
                  <a:close/>
                  <a:moveTo>
                    <a:pt x="180629" y="140839"/>
                  </a:moveTo>
                  <a:cubicBezTo>
                    <a:pt x="183193" y="140839"/>
                    <a:pt x="185025" y="142956"/>
                    <a:pt x="185025" y="145425"/>
                  </a:cubicBezTo>
                  <a:cubicBezTo>
                    <a:pt x="185025" y="147895"/>
                    <a:pt x="183193" y="150011"/>
                    <a:pt x="180629" y="150011"/>
                  </a:cubicBezTo>
                  <a:cubicBezTo>
                    <a:pt x="177698" y="150011"/>
                    <a:pt x="175866" y="147895"/>
                    <a:pt x="175866" y="145425"/>
                  </a:cubicBezTo>
                  <a:cubicBezTo>
                    <a:pt x="175866" y="142956"/>
                    <a:pt x="177698" y="140839"/>
                    <a:pt x="180629" y="140839"/>
                  </a:cubicBezTo>
                  <a:close/>
                  <a:moveTo>
                    <a:pt x="151877" y="140839"/>
                  </a:moveTo>
                  <a:cubicBezTo>
                    <a:pt x="154347" y="140839"/>
                    <a:pt x="156463" y="142956"/>
                    <a:pt x="156463" y="145425"/>
                  </a:cubicBezTo>
                  <a:cubicBezTo>
                    <a:pt x="156463" y="147895"/>
                    <a:pt x="154347" y="150011"/>
                    <a:pt x="151877" y="150011"/>
                  </a:cubicBezTo>
                  <a:cubicBezTo>
                    <a:pt x="149408" y="150011"/>
                    <a:pt x="147291" y="147895"/>
                    <a:pt x="147291" y="145425"/>
                  </a:cubicBezTo>
                  <a:cubicBezTo>
                    <a:pt x="147291" y="142956"/>
                    <a:pt x="149408" y="140839"/>
                    <a:pt x="151877" y="140839"/>
                  </a:cubicBezTo>
                  <a:close/>
                  <a:moveTo>
                    <a:pt x="124890" y="140839"/>
                  </a:moveTo>
                  <a:cubicBezTo>
                    <a:pt x="127360" y="140839"/>
                    <a:pt x="129476" y="142956"/>
                    <a:pt x="129476" y="145425"/>
                  </a:cubicBezTo>
                  <a:cubicBezTo>
                    <a:pt x="129476" y="147895"/>
                    <a:pt x="127360" y="150011"/>
                    <a:pt x="124890" y="150011"/>
                  </a:cubicBezTo>
                  <a:cubicBezTo>
                    <a:pt x="122421" y="150011"/>
                    <a:pt x="120304" y="147895"/>
                    <a:pt x="120304" y="145425"/>
                  </a:cubicBezTo>
                  <a:cubicBezTo>
                    <a:pt x="120304" y="142956"/>
                    <a:pt x="122421" y="140839"/>
                    <a:pt x="124890" y="140839"/>
                  </a:cubicBezTo>
                  <a:close/>
                  <a:moveTo>
                    <a:pt x="259637" y="118614"/>
                  </a:moveTo>
                  <a:cubicBezTo>
                    <a:pt x="262568" y="118614"/>
                    <a:pt x="264400" y="120731"/>
                    <a:pt x="264400" y="123200"/>
                  </a:cubicBezTo>
                  <a:cubicBezTo>
                    <a:pt x="264400" y="125670"/>
                    <a:pt x="262568" y="127786"/>
                    <a:pt x="259637" y="127786"/>
                  </a:cubicBezTo>
                  <a:cubicBezTo>
                    <a:pt x="257073" y="127786"/>
                    <a:pt x="255241" y="125670"/>
                    <a:pt x="255241" y="123200"/>
                  </a:cubicBezTo>
                  <a:cubicBezTo>
                    <a:pt x="255241" y="120731"/>
                    <a:pt x="257073" y="118614"/>
                    <a:pt x="259637" y="118614"/>
                  </a:cubicBezTo>
                  <a:close/>
                  <a:moveTo>
                    <a:pt x="234604" y="118614"/>
                  </a:moveTo>
                  <a:cubicBezTo>
                    <a:pt x="237168" y="118614"/>
                    <a:pt x="239000" y="120731"/>
                    <a:pt x="239000" y="123200"/>
                  </a:cubicBezTo>
                  <a:cubicBezTo>
                    <a:pt x="239000" y="125670"/>
                    <a:pt x="237168" y="127786"/>
                    <a:pt x="234604" y="127786"/>
                  </a:cubicBezTo>
                  <a:cubicBezTo>
                    <a:pt x="231673" y="127786"/>
                    <a:pt x="229841" y="125670"/>
                    <a:pt x="229841" y="123200"/>
                  </a:cubicBezTo>
                  <a:cubicBezTo>
                    <a:pt x="229841" y="120731"/>
                    <a:pt x="231673" y="118614"/>
                    <a:pt x="234604" y="118614"/>
                  </a:cubicBezTo>
                  <a:close/>
                  <a:moveTo>
                    <a:pt x="71092" y="118614"/>
                  </a:moveTo>
                  <a:cubicBezTo>
                    <a:pt x="73656" y="118614"/>
                    <a:pt x="75488" y="120731"/>
                    <a:pt x="75488" y="123200"/>
                  </a:cubicBezTo>
                  <a:cubicBezTo>
                    <a:pt x="75488" y="125670"/>
                    <a:pt x="73656" y="127786"/>
                    <a:pt x="71092" y="127786"/>
                  </a:cubicBezTo>
                  <a:cubicBezTo>
                    <a:pt x="68527" y="127786"/>
                    <a:pt x="66329" y="125670"/>
                    <a:pt x="66329" y="123200"/>
                  </a:cubicBezTo>
                  <a:cubicBezTo>
                    <a:pt x="66329" y="120731"/>
                    <a:pt x="68527" y="118614"/>
                    <a:pt x="71092" y="118614"/>
                  </a:cubicBezTo>
                  <a:close/>
                  <a:moveTo>
                    <a:pt x="43927" y="118614"/>
                  </a:moveTo>
                  <a:cubicBezTo>
                    <a:pt x="46397" y="118614"/>
                    <a:pt x="48513" y="120731"/>
                    <a:pt x="48513" y="123200"/>
                  </a:cubicBezTo>
                  <a:cubicBezTo>
                    <a:pt x="48513" y="125670"/>
                    <a:pt x="46397" y="127786"/>
                    <a:pt x="43927" y="127786"/>
                  </a:cubicBezTo>
                  <a:cubicBezTo>
                    <a:pt x="41458" y="127786"/>
                    <a:pt x="39341" y="125670"/>
                    <a:pt x="39341" y="123200"/>
                  </a:cubicBezTo>
                  <a:cubicBezTo>
                    <a:pt x="39341" y="120731"/>
                    <a:pt x="41458" y="118614"/>
                    <a:pt x="43927" y="118614"/>
                  </a:cubicBezTo>
                  <a:close/>
                  <a:moveTo>
                    <a:pt x="180629" y="115439"/>
                  </a:moveTo>
                  <a:cubicBezTo>
                    <a:pt x="183193" y="115439"/>
                    <a:pt x="185025" y="117271"/>
                    <a:pt x="185025" y="120202"/>
                  </a:cubicBezTo>
                  <a:cubicBezTo>
                    <a:pt x="185025" y="122766"/>
                    <a:pt x="183193" y="124598"/>
                    <a:pt x="180629" y="124598"/>
                  </a:cubicBezTo>
                  <a:cubicBezTo>
                    <a:pt x="177698" y="124598"/>
                    <a:pt x="175866" y="122766"/>
                    <a:pt x="175866" y="120202"/>
                  </a:cubicBezTo>
                  <a:cubicBezTo>
                    <a:pt x="175866" y="117271"/>
                    <a:pt x="177698" y="115439"/>
                    <a:pt x="180629" y="115439"/>
                  </a:cubicBezTo>
                  <a:close/>
                  <a:moveTo>
                    <a:pt x="151877" y="115439"/>
                  </a:moveTo>
                  <a:cubicBezTo>
                    <a:pt x="154347" y="115439"/>
                    <a:pt x="156463" y="117271"/>
                    <a:pt x="156463" y="120202"/>
                  </a:cubicBezTo>
                  <a:cubicBezTo>
                    <a:pt x="156463" y="122766"/>
                    <a:pt x="154347" y="124598"/>
                    <a:pt x="151877" y="124598"/>
                  </a:cubicBezTo>
                  <a:cubicBezTo>
                    <a:pt x="149408" y="124598"/>
                    <a:pt x="147291" y="122766"/>
                    <a:pt x="147291" y="120202"/>
                  </a:cubicBezTo>
                  <a:cubicBezTo>
                    <a:pt x="147291" y="117271"/>
                    <a:pt x="149408" y="115439"/>
                    <a:pt x="151877" y="115439"/>
                  </a:cubicBezTo>
                  <a:close/>
                  <a:moveTo>
                    <a:pt x="124890" y="115439"/>
                  </a:moveTo>
                  <a:cubicBezTo>
                    <a:pt x="127360" y="115439"/>
                    <a:pt x="129476" y="117271"/>
                    <a:pt x="129476" y="120202"/>
                  </a:cubicBezTo>
                  <a:cubicBezTo>
                    <a:pt x="129476" y="122766"/>
                    <a:pt x="127360" y="124598"/>
                    <a:pt x="124890" y="124598"/>
                  </a:cubicBezTo>
                  <a:cubicBezTo>
                    <a:pt x="122421" y="124598"/>
                    <a:pt x="120304" y="122766"/>
                    <a:pt x="120304" y="120202"/>
                  </a:cubicBezTo>
                  <a:cubicBezTo>
                    <a:pt x="120304" y="117271"/>
                    <a:pt x="122421" y="115439"/>
                    <a:pt x="124890" y="115439"/>
                  </a:cubicBezTo>
                  <a:close/>
                  <a:moveTo>
                    <a:pt x="212683" y="101563"/>
                  </a:moveTo>
                  <a:lnTo>
                    <a:pt x="212683" y="216866"/>
                  </a:lnTo>
                  <a:lnTo>
                    <a:pt x="282612" y="216866"/>
                  </a:lnTo>
                  <a:lnTo>
                    <a:pt x="282612" y="101563"/>
                  </a:lnTo>
                  <a:lnTo>
                    <a:pt x="212683" y="101563"/>
                  </a:lnTo>
                  <a:close/>
                  <a:moveTo>
                    <a:pt x="23084" y="101563"/>
                  </a:moveTo>
                  <a:lnTo>
                    <a:pt x="23084" y="216866"/>
                  </a:lnTo>
                  <a:lnTo>
                    <a:pt x="92652" y="216866"/>
                  </a:lnTo>
                  <a:lnTo>
                    <a:pt x="92652" y="101563"/>
                  </a:lnTo>
                  <a:lnTo>
                    <a:pt x="23084" y="101563"/>
                  </a:lnTo>
                  <a:close/>
                  <a:moveTo>
                    <a:pt x="180629" y="90039"/>
                  </a:moveTo>
                  <a:cubicBezTo>
                    <a:pt x="183193" y="90039"/>
                    <a:pt x="185025" y="92237"/>
                    <a:pt x="185025" y="94802"/>
                  </a:cubicBezTo>
                  <a:cubicBezTo>
                    <a:pt x="185025" y="97366"/>
                    <a:pt x="183193" y="99198"/>
                    <a:pt x="180629" y="99198"/>
                  </a:cubicBezTo>
                  <a:cubicBezTo>
                    <a:pt x="177698" y="99198"/>
                    <a:pt x="175866" y="97366"/>
                    <a:pt x="175866" y="94802"/>
                  </a:cubicBezTo>
                  <a:cubicBezTo>
                    <a:pt x="175866" y="92237"/>
                    <a:pt x="177698" y="90039"/>
                    <a:pt x="180629" y="90039"/>
                  </a:cubicBezTo>
                  <a:close/>
                  <a:moveTo>
                    <a:pt x="151877" y="90039"/>
                  </a:moveTo>
                  <a:cubicBezTo>
                    <a:pt x="154347" y="90039"/>
                    <a:pt x="156463" y="92237"/>
                    <a:pt x="156463" y="94802"/>
                  </a:cubicBezTo>
                  <a:cubicBezTo>
                    <a:pt x="156463" y="97366"/>
                    <a:pt x="154347" y="99198"/>
                    <a:pt x="151877" y="99198"/>
                  </a:cubicBezTo>
                  <a:cubicBezTo>
                    <a:pt x="149408" y="99198"/>
                    <a:pt x="147291" y="97366"/>
                    <a:pt x="147291" y="94802"/>
                  </a:cubicBezTo>
                  <a:cubicBezTo>
                    <a:pt x="147291" y="92237"/>
                    <a:pt x="149408" y="90039"/>
                    <a:pt x="151877" y="90039"/>
                  </a:cubicBezTo>
                  <a:close/>
                  <a:moveTo>
                    <a:pt x="124890" y="90039"/>
                  </a:moveTo>
                  <a:cubicBezTo>
                    <a:pt x="127360" y="90039"/>
                    <a:pt x="129476" y="92237"/>
                    <a:pt x="129476" y="94802"/>
                  </a:cubicBezTo>
                  <a:cubicBezTo>
                    <a:pt x="129476" y="97366"/>
                    <a:pt x="127360" y="99198"/>
                    <a:pt x="124890" y="99198"/>
                  </a:cubicBezTo>
                  <a:cubicBezTo>
                    <a:pt x="122421" y="99198"/>
                    <a:pt x="120304" y="97366"/>
                    <a:pt x="120304" y="94802"/>
                  </a:cubicBezTo>
                  <a:cubicBezTo>
                    <a:pt x="120304" y="92237"/>
                    <a:pt x="122421" y="90039"/>
                    <a:pt x="124890" y="90039"/>
                  </a:cubicBezTo>
                  <a:close/>
                  <a:moveTo>
                    <a:pt x="102024" y="73905"/>
                  </a:moveTo>
                  <a:lnTo>
                    <a:pt x="102024" y="96894"/>
                  </a:lnTo>
                  <a:lnTo>
                    <a:pt x="102024" y="216866"/>
                  </a:lnTo>
                  <a:lnTo>
                    <a:pt x="120407" y="216866"/>
                  </a:lnTo>
                  <a:lnTo>
                    <a:pt x="120407" y="193877"/>
                  </a:lnTo>
                  <a:cubicBezTo>
                    <a:pt x="120407" y="191363"/>
                    <a:pt x="122570" y="189208"/>
                    <a:pt x="125093" y="189208"/>
                  </a:cubicBezTo>
                  <a:lnTo>
                    <a:pt x="180603" y="189208"/>
                  </a:lnTo>
                  <a:cubicBezTo>
                    <a:pt x="183126" y="189208"/>
                    <a:pt x="184928" y="191363"/>
                    <a:pt x="184928" y="193877"/>
                  </a:cubicBezTo>
                  <a:lnTo>
                    <a:pt x="184928" y="216866"/>
                  </a:lnTo>
                  <a:lnTo>
                    <a:pt x="203672" y="216866"/>
                  </a:lnTo>
                  <a:lnTo>
                    <a:pt x="203672" y="96894"/>
                  </a:lnTo>
                  <a:lnTo>
                    <a:pt x="203672" y="73905"/>
                  </a:lnTo>
                  <a:lnTo>
                    <a:pt x="102024" y="73905"/>
                  </a:lnTo>
                  <a:close/>
                  <a:moveTo>
                    <a:pt x="196823" y="36908"/>
                  </a:moveTo>
                  <a:lnTo>
                    <a:pt x="229625" y="66003"/>
                  </a:lnTo>
                  <a:cubicBezTo>
                    <a:pt x="231427" y="67080"/>
                    <a:pt x="231787" y="69235"/>
                    <a:pt x="231427" y="70672"/>
                  </a:cubicBezTo>
                  <a:cubicBezTo>
                    <a:pt x="230346" y="72827"/>
                    <a:pt x="228543" y="73905"/>
                    <a:pt x="226741" y="73905"/>
                  </a:cubicBezTo>
                  <a:lnTo>
                    <a:pt x="212683" y="73905"/>
                  </a:lnTo>
                  <a:lnTo>
                    <a:pt x="212683" y="92224"/>
                  </a:lnTo>
                  <a:lnTo>
                    <a:pt x="286937" y="92224"/>
                  </a:lnTo>
                  <a:lnTo>
                    <a:pt x="291263" y="92224"/>
                  </a:lnTo>
                  <a:lnTo>
                    <a:pt x="247647" y="36908"/>
                  </a:lnTo>
                  <a:lnTo>
                    <a:pt x="196823" y="36908"/>
                  </a:lnTo>
                  <a:close/>
                  <a:moveTo>
                    <a:pt x="57688" y="36908"/>
                  </a:moveTo>
                  <a:lnTo>
                    <a:pt x="14072" y="92224"/>
                  </a:lnTo>
                  <a:lnTo>
                    <a:pt x="18398" y="92224"/>
                  </a:lnTo>
                  <a:lnTo>
                    <a:pt x="92652" y="92224"/>
                  </a:lnTo>
                  <a:lnTo>
                    <a:pt x="92652" y="73905"/>
                  </a:lnTo>
                  <a:lnTo>
                    <a:pt x="78594" y="73905"/>
                  </a:lnTo>
                  <a:cubicBezTo>
                    <a:pt x="76792" y="73905"/>
                    <a:pt x="74989" y="72827"/>
                    <a:pt x="74268" y="70672"/>
                  </a:cubicBezTo>
                  <a:cubicBezTo>
                    <a:pt x="73548" y="69235"/>
                    <a:pt x="74268" y="67080"/>
                    <a:pt x="75710" y="66003"/>
                  </a:cubicBezTo>
                  <a:lnTo>
                    <a:pt x="108512" y="36908"/>
                  </a:lnTo>
                  <a:lnTo>
                    <a:pt x="57688" y="36908"/>
                  </a:lnTo>
                  <a:close/>
                  <a:moveTo>
                    <a:pt x="152848" y="10686"/>
                  </a:moveTo>
                  <a:lnTo>
                    <a:pt x="90849" y="64566"/>
                  </a:lnTo>
                  <a:lnTo>
                    <a:pt x="97338" y="64566"/>
                  </a:lnTo>
                  <a:lnTo>
                    <a:pt x="208358" y="64566"/>
                  </a:lnTo>
                  <a:lnTo>
                    <a:pt x="214486" y="64566"/>
                  </a:lnTo>
                  <a:lnTo>
                    <a:pt x="152848" y="10686"/>
                  </a:lnTo>
                  <a:close/>
                  <a:moveTo>
                    <a:pt x="149604" y="1347"/>
                  </a:moveTo>
                  <a:cubicBezTo>
                    <a:pt x="151406" y="-449"/>
                    <a:pt x="153929" y="-449"/>
                    <a:pt x="155731" y="1347"/>
                  </a:cubicBezTo>
                  <a:lnTo>
                    <a:pt x="186370" y="27568"/>
                  </a:lnTo>
                  <a:lnTo>
                    <a:pt x="249810" y="27568"/>
                  </a:lnTo>
                  <a:cubicBezTo>
                    <a:pt x="251252" y="27568"/>
                    <a:pt x="252694" y="28646"/>
                    <a:pt x="253775" y="29724"/>
                  </a:cubicBezTo>
                  <a:lnTo>
                    <a:pt x="304599" y="94020"/>
                  </a:lnTo>
                  <a:cubicBezTo>
                    <a:pt x="305681" y="95457"/>
                    <a:pt x="305681" y="97612"/>
                    <a:pt x="304960" y="99049"/>
                  </a:cubicBezTo>
                  <a:cubicBezTo>
                    <a:pt x="304239" y="100486"/>
                    <a:pt x="302437" y="101563"/>
                    <a:pt x="300995" y="101563"/>
                  </a:cubicBezTo>
                  <a:lnTo>
                    <a:pt x="291623" y="101563"/>
                  </a:lnTo>
                  <a:lnTo>
                    <a:pt x="291623" y="216866"/>
                  </a:lnTo>
                  <a:lnTo>
                    <a:pt x="300995" y="216866"/>
                  </a:lnTo>
                  <a:cubicBezTo>
                    <a:pt x="303518" y="216866"/>
                    <a:pt x="305681" y="219021"/>
                    <a:pt x="305681" y="221535"/>
                  </a:cubicBezTo>
                  <a:cubicBezTo>
                    <a:pt x="305681" y="224050"/>
                    <a:pt x="303518" y="226205"/>
                    <a:pt x="300995" y="226205"/>
                  </a:cubicBezTo>
                  <a:lnTo>
                    <a:pt x="286937" y="226205"/>
                  </a:lnTo>
                  <a:lnTo>
                    <a:pt x="208358" y="226205"/>
                  </a:lnTo>
                  <a:lnTo>
                    <a:pt x="180603" y="226205"/>
                  </a:lnTo>
                  <a:lnTo>
                    <a:pt x="125093" y="226205"/>
                  </a:lnTo>
                  <a:lnTo>
                    <a:pt x="97338" y="226205"/>
                  </a:lnTo>
                  <a:lnTo>
                    <a:pt x="18398" y="226205"/>
                  </a:lnTo>
                  <a:lnTo>
                    <a:pt x="4701" y="226205"/>
                  </a:lnTo>
                  <a:cubicBezTo>
                    <a:pt x="1817" y="226205"/>
                    <a:pt x="15" y="224050"/>
                    <a:pt x="15" y="221535"/>
                  </a:cubicBezTo>
                  <a:cubicBezTo>
                    <a:pt x="15" y="219021"/>
                    <a:pt x="1817" y="216866"/>
                    <a:pt x="4701" y="216866"/>
                  </a:cubicBezTo>
                  <a:lnTo>
                    <a:pt x="13712" y="216866"/>
                  </a:lnTo>
                  <a:lnTo>
                    <a:pt x="13712" y="101563"/>
                  </a:lnTo>
                  <a:lnTo>
                    <a:pt x="4701" y="101563"/>
                  </a:lnTo>
                  <a:cubicBezTo>
                    <a:pt x="2898" y="101563"/>
                    <a:pt x="1096" y="100486"/>
                    <a:pt x="375" y="99049"/>
                  </a:cubicBezTo>
                  <a:cubicBezTo>
                    <a:pt x="-346" y="97612"/>
                    <a:pt x="15" y="95457"/>
                    <a:pt x="1096" y="94020"/>
                  </a:cubicBezTo>
                  <a:lnTo>
                    <a:pt x="51920" y="29724"/>
                  </a:lnTo>
                  <a:cubicBezTo>
                    <a:pt x="52641" y="28646"/>
                    <a:pt x="54083" y="27568"/>
                    <a:pt x="55525" y="27568"/>
                  </a:cubicBezTo>
                  <a:lnTo>
                    <a:pt x="119325" y="27568"/>
                  </a:lnTo>
                  <a:lnTo>
                    <a:pt x="149604" y="1347"/>
                  </a:lnTo>
                  <a:close/>
                </a:path>
              </a:pathLst>
            </a:custGeom>
            <a:solidFill>
              <a:srgbClr val="2DADE0"/>
            </a:solidFill>
            <a:ln>
              <a:noFill/>
            </a:ln>
            <a:effectLst/>
          </p:spPr>
          <p:txBody>
            <a:bodyPr anchor="ctr"/>
            <a:lstStyle/>
            <a:p>
              <a:pPr defTabSz="914217">
                <a:defRPr/>
              </a:pPr>
              <a:endParaRPr lang="en-US" kern="0" dirty="0">
                <a:solidFill>
                  <a:srgbClr val="B3B3B3"/>
                </a:solidFill>
                <a:latin typeface="Lato Light" panose="020F0502020204030203" pitchFamily="34" charset="0"/>
              </a:endParaRPr>
            </a:p>
          </p:txBody>
        </p:sp>
        <p:sp>
          <p:nvSpPr>
            <p:cNvPr id="31" name="Freeform 761">
              <a:extLst>
                <a:ext uri="{FF2B5EF4-FFF2-40B4-BE49-F238E27FC236}">
                  <a16:creationId xmlns:a16="http://schemas.microsoft.com/office/drawing/2014/main" id="{C53A3806-2F34-BA3E-CCAE-45B3768836D9}"/>
                </a:ext>
              </a:extLst>
            </p:cNvPr>
            <p:cNvSpPr>
              <a:spLocks noChangeArrowheads="1"/>
            </p:cNvSpPr>
            <p:nvPr/>
          </p:nvSpPr>
          <p:spPr bwMode="auto">
            <a:xfrm>
              <a:off x="11786840" y="3631523"/>
              <a:ext cx="803960" cy="1001064"/>
            </a:xfrm>
            <a:custGeom>
              <a:avLst/>
              <a:gdLst>
                <a:gd name="T0" fmla="*/ 196687 w 246439"/>
                <a:gd name="T1" fmla="*/ 300703 h 305466"/>
                <a:gd name="T2" fmla="*/ 14484 w 246439"/>
                <a:gd name="T3" fmla="*/ 300703 h 305466"/>
                <a:gd name="T4" fmla="*/ 83706 w 246439"/>
                <a:gd name="T5" fmla="*/ 181409 h 305466"/>
                <a:gd name="T6" fmla="*/ 124681 w 246439"/>
                <a:gd name="T7" fmla="*/ 199800 h 305466"/>
                <a:gd name="T8" fmla="*/ 142653 w 246439"/>
                <a:gd name="T9" fmla="*/ 111089 h 305466"/>
                <a:gd name="T10" fmla="*/ 164578 w 246439"/>
                <a:gd name="T11" fmla="*/ 152920 h 305466"/>
                <a:gd name="T12" fmla="*/ 144810 w 246439"/>
                <a:gd name="T13" fmla="*/ 152920 h 305466"/>
                <a:gd name="T14" fmla="*/ 173205 w 246439"/>
                <a:gd name="T15" fmla="*/ 173475 h 305466"/>
                <a:gd name="T16" fmla="*/ 156311 w 246439"/>
                <a:gd name="T17" fmla="*/ 111089 h 305466"/>
                <a:gd name="T18" fmla="*/ 182910 w 246439"/>
                <a:gd name="T19" fmla="*/ 34279 h 305466"/>
                <a:gd name="T20" fmla="*/ 185426 w 246439"/>
                <a:gd name="T21" fmla="*/ 173475 h 305466"/>
                <a:gd name="T22" fmla="*/ 163500 w 246439"/>
                <a:gd name="T23" fmla="*/ 193309 h 305466"/>
                <a:gd name="T24" fmla="*/ 98083 w 246439"/>
                <a:gd name="T25" fmla="*/ 210619 h 305466"/>
                <a:gd name="T26" fmla="*/ 34104 w 246439"/>
                <a:gd name="T27" fmla="*/ 183573 h 305466"/>
                <a:gd name="T28" fmla="*/ 198365 w 246439"/>
                <a:gd name="T29" fmla="*/ 199079 h 305466"/>
                <a:gd name="T30" fmla="*/ 66812 w 246439"/>
                <a:gd name="T31" fmla="*/ 16969 h 305466"/>
                <a:gd name="T32" fmla="*/ 25477 w 246439"/>
                <a:gd name="T33" fmla="*/ 51949 h 305466"/>
                <a:gd name="T34" fmla="*/ 85862 w 246439"/>
                <a:gd name="T35" fmla="*/ 134169 h 305466"/>
                <a:gd name="T36" fmla="*/ 40574 w 246439"/>
                <a:gd name="T37" fmla="*/ 75028 h 305466"/>
                <a:gd name="T38" fmla="*/ 60702 w 246439"/>
                <a:gd name="T39" fmla="*/ 68537 h 305466"/>
                <a:gd name="T40" fmla="*/ 67172 w 246439"/>
                <a:gd name="T41" fmla="*/ 48343 h 305466"/>
                <a:gd name="T42" fmla="*/ 109585 w 246439"/>
                <a:gd name="T43" fmla="*/ 77552 h 305466"/>
                <a:gd name="T44" fmla="*/ 94848 w 246439"/>
                <a:gd name="T45" fmla="*/ 49785 h 305466"/>
                <a:gd name="T46" fmla="*/ 101677 w 246439"/>
                <a:gd name="T47" fmla="*/ 43294 h 305466"/>
                <a:gd name="T48" fmla="*/ 95208 w 246439"/>
                <a:gd name="T49" fmla="*/ 9757 h 305466"/>
                <a:gd name="T50" fmla="*/ 121806 w 246439"/>
                <a:gd name="T51" fmla="*/ 49785 h 305466"/>
                <a:gd name="T52" fmla="*/ 121806 w 246439"/>
                <a:gd name="T53" fmla="*/ 71061 h 305466"/>
                <a:gd name="T54" fmla="*/ 71844 w 246439"/>
                <a:gd name="T55" fmla="*/ 66373 h 305466"/>
                <a:gd name="T56" fmla="*/ 92692 w 246439"/>
                <a:gd name="T57" fmla="*/ 114335 h 305466"/>
                <a:gd name="T58" fmla="*/ 79033 w 246439"/>
                <a:gd name="T59" fmla="*/ 146429 h 305466"/>
                <a:gd name="T60" fmla="*/ 37339 w 246439"/>
                <a:gd name="T61" fmla="*/ 173475 h 305466"/>
                <a:gd name="T62" fmla="*/ 74360 w 246439"/>
                <a:gd name="T63" fmla="*/ 181409 h 305466"/>
                <a:gd name="T64" fmla="*/ 135105 w 246439"/>
                <a:gd name="T65" fmla="*/ 196915 h 305466"/>
                <a:gd name="T66" fmla="*/ 137980 w 246439"/>
                <a:gd name="T67" fmla="*/ 146429 h 305466"/>
                <a:gd name="T68" fmla="*/ 130792 w 246439"/>
                <a:gd name="T69" fmla="*/ 117941 h 305466"/>
                <a:gd name="T70" fmla="*/ 162781 w 246439"/>
                <a:gd name="T71" fmla="*/ 104598 h 305466"/>
                <a:gd name="T72" fmla="*/ 107788 w 246439"/>
                <a:gd name="T73" fmla="*/ 9036 h 305466"/>
                <a:gd name="T74" fmla="*/ 176440 w 246439"/>
                <a:gd name="T75" fmla="*/ 27788 h 305466"/>
                <a:gd name="T76" fmla="*/ 205194 w 246439"/>
                <a:gd name="T77" fmla="*/ 205570 h 305466"/>
                <a:gd name="T78" fmla="*/ 158109 w 246439"/>
                <a:gd name="T79" fmla="*/ 272283 h 305466"/>
                <a:gd name="T80" fmla="*/ 52435 w 246439"/>
                <a:gd name="T81" fmla="*/ 281659 h 305466"/>
                <a:gd name="T82" fmla="*/ 100599 w 246439"/>
                <a:gd name="T83" fmla="*/ 272283 h 305466"/>
                <a:gd name="T84" fmla="*/ 5349 w 246439"/>
                <a:gd name="T85" fmla="*/ 199079 h 305466"/>
                <a:gd name="T86" fmla="*/ 17570 w 246439"/>
                <a:gd name="T87" fmla="*/ 46900 h 305466"/>
                <a:gd name="T88" fmla="*/ 63218 w 246439"/>
                <a:gd name="T89" fmla="*/ 8675 h 305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46439" h="305466">
                  <a:moveTo>
                    <a:pt x="19165" y="296307"/>
                  </a:moveTo>
                  <a:lnTo>
                    <a:pt x="192006" y="296307"/>
                  </a:lnTo>
                  <a:cubicBezTo>
                    <a:pt x="194527" y="296307"/>
                    <a:pt x="196687" y="298139"/>
                    <a:pt x="196687" y="300703"/>
                  </a:cubicBezTo>
                  <a:cubicBezTo>
                    <a:pt x="196687" y="303634"/>
                    <a:pt x="194527" y="305466"/>
                    <a:pt x="192006" y="305466"/>
                  </a:cubicBezTo>
                  <a:lnTo>
                    <a:pt x="19165" y="305466"/>
                  </a:lnTo>
                  <a:cubicBezTo>
                    <a:pt x="16645" y="305466"/>
                    <a:pt x="14484" y="303634"/>
                    <a:pt x="14484" y="300703"/>
                  </a:cubicBezTo>
                  <a:cubicBezTo>
                    <a:pt x="14484" y="298139"/>
                    <a:pt x="16645" y="296307"/>
                    <a:pt x="19165" y="296307"/>
                  </a:cubicBezTo>
                  <a:close/>
                  <a:moveTo>
                    <a:pt x="86222" y="174918"/>
                  </a:moveTo>
                  <a:cubicBezTo>
                    <a:pt x="84784" y="176721"/>
                    <a:pt x="83706" y="178885"/>
                    <a:pt x="83706" y="181409"/>
                  </a:cubicBezTo>
                  <a:cubicBezTo>
                    <a:pt x="83706" y="184294"/>
                    <a:pt x="84784" y="186457"/>
                    <a:pt x="86222" y="188261"/>
                  </a:cubicBezTo>
                  <a:lnTo>
                    <a:pt x="99521" y="201603"/>
                  </a:lnTo>
                  <a:cubicBezTo>
                    <a:pt x="108147" y="201964"/>
                    <a:pt x="116414" y="201603"/>
                    <a:pt x="124681" y="199800"/>
                  </a:cubicBezTo>
                  <a:lnTo>
                    <a:pt x="99880" y="174918"/>
                  </a:lnTo>
                  <a:cubicBezTo>
                    <a:pt x="96286" y="171312"/>
                    <a:pt x="89816" y="171312"/>
                    <a:pt x="86222" y="174918"/>
                  </a:cubicBezTo>
                  <a:close/>
                  <a:moveTo>
                    <a:pt x="142653" y="111089"/>
                  </a:moveTo>
                  <a:cubicBezTo>
                    <a:pt x="139059" y="114696"/>
                    <a:pt x="139059" y="120826"/>
                    <a:pt x="142653" y="124432"/>
                  </a:cubicBezTo>
                  <a:lnTo>
                    <a:pt x="164578" y="146429"/>
                  </a:lnTo>
                  <a:cubicBezTo>
                    <a:pt x="166376" y="148233"/>
                    <a:pt x="166376" y="151117"/>
                    <a:pt x="164578" y="152920"/>
                  </a:cubicBezTo>
                  <a:cubicBezTo>
                    <a:pt x="162781" y="154724"/>
                    <a:pt x="159906" y="154724"/>
                    <a:pt x="158109" y="152920"/>
                  </a:cubicBezTo>
                  <a:cubicBezTo>
                    <a:pt x="156311" y="151117"/>
                    <a:pt x="153795" y="150036"/>
                    <a:pt x="151279" y="150036"/>
                  </a:cubicBezTo>
                  <a:cubicBezTo>
                    <a:pt x="148763" y="150036"/>
                    <a:pt x="146247" y="151117"/>
                    <a:pt x="144810" y="152920"/>
                  </a:cubicBezTo>
                  <a:cubicBezTo>
                    <a:pt x="140856" y="156527"/>
                    <a:pt x="140856" y="162657"/>
                    <a:pt x="144810" y="166263"/>
                  </a:cubicBezTo>
                  <a:lnTo>
                    <a:pt x="161703" y="183573"/>
                  </a:lnTo>
                  <a:cubicBezTo>
                    <a:pt x="165657" y="180327"/>
                    <a:pt x="169610" y="177082"/>
                    <a:pt x="173205" y="173475"/>
                  </a:cubicBezTo>
                  <a:cubicBezTo>
                    <a:pt x="175002" y="171672"/>
                    <a:pt x="176799" y="169509"/>
                    <a:pt x="178596" y="167345"/>
                  </a:cubicBezTo>
                  <a:cubicBezTo>
                    <a:pt x="183988" y="161575"/>
                    <a:pt x="188301" y="154363"/>
                    <a:pt x="191895" y="146790"/>
                  </a:cubicBezTo>
                  <a:lnTo>
                    <a:pt x="156311" y="111089"/>
                  </a:lnTo>
                  <a:cubicBezTo>
                    <a:pt x="152717" y="107483"/>
                    <a:pt x="146247" y="107483"/>
                    <a:pt x="142653" y="111089"/>
                  </a:cubicBezTo>
                  <a:close/>
                  <a:moveTo>
                    <a:pt x="201960" y="15166"/>
                  </a:moveTo>
                  <a:lnTo>
                    <a:pt x="182910" y="34279"/>
                  </a:lnTo>
                  <a:cubicBezTo>
                    <a:pt x="210945" y="64931"/>
                    <a:pt x="218493" y="108926"/>
                    <a:pt x="201600" y="147872"/>
                  </a:cubicBezTo>
                  <a:cubicBezTo>
                    <a:pt x="201600" y="147872"/>
                    <a:pt x="201600" y="148233"/>
                    <a:pt x="201241" y="148233"/>
                  </a:cubicBezTo>
                  <a:cubicBezTo>
                    <a:pt x="197287" y="157608"/>
                    <a:pt x="191895" y="165903"/>
                    <a:pt x="185426" y="173475"/>
                  </a:cubicBezTo>
                  <a:cubicBezTo>
                    <a:pt x="183988" y="175639"/>
                    <a:pt x="181831" y="177803"/>
                    <a:pt x="179675" y="180327"/>
                  </a:cubicBezTo>
                  <a:cubicBezTo>
                    <a:pt x="174643" y="185015"/>
                    <a:pt x="169610" y="189342"/>
                    <a:pt x="163860" y="192949"/>
                  </a:cubicBezTo>
                  <a:cubicBezTo>
                    <a:pt x="163500" y="193309"/>
                    <a:pt x="163500" y="193309"/>
                    <a:pt x="163500" y="193309"/>
                  </a:cubicBezTo>
                  <a:cubicBezTo>
                    <a:pt x="154874" y="199079"/>
                    <a:pt x="145169" y="203767"/>
                    <a:pt x="135105" y="206652"/>
                  </a:cubicBezTo>
                  <a:cubicBezTo>
                    <a:pt x="125400" y="209537"/>
                    <a:pt x="115336" y="210979"/>
                    <a:pt x="105631" y="210979"/>
                  </a:cubicBezTo>
                  <a:cubicBezTo>
                    <a:pt x="103115" y="210979"/>
                    <a:pt x="100599" y="210979"/>
                    <a:pt x="98083" y="210619"/>
                  </a:cubicBezTo>
                  <a:lnTo>
                    <a:pt x="97724" y="210979"/>
                  </a:lnTo>
                  <a:cubicBezTo>
                    <a:pt x="97724" y="210979"/>
                    <a:pt x="97364" y="210979"/>
                    <a:pt x="97364" y="210619"/>
                  </a:cubicBezTo>
                  <a:cubicBezTo>
                    <a:pt x="73642" y="209176"/>
                    <a:pt x="51357" y="199079"/>
                    <a:pt x="34104" y="183573"/>
                  </a:cubicBezTo>
                  <a:lnTo>
                    <a:pt x="15054" y="202324"/>
                  </a:lnTo>
                  <a:cubicBezTo>
                    <a:pt x="39855" y="225404"/>
                    <a:pt x="71485" y="238025"/>
                    <a:pt x="105272" y="238025"/>
                  </a:cubicBezTo>
                  <a:cubicBezTo>
                    <a:pt x="140496" y="238025"/>
                    <a:pt x="173564" y="223961"/>
                    <a:pt x="198365" y="199079"/>
                  </a:cubicBezTo>
                  <a:cubicBezTo>
                    <a:pt x="249045" y="148593"/>
                    <a:pt x="250124" y="67095"/>
                    <a:pt x="201960" y="15166"/>
                  </a:cubicBezTo>
                  <a:close/>
                  <a:moveTo>
                    <a:pt x="95208" y="9757"/>
                  </a:moveTo>
                  <a:cubicBezTo>
                    <a:pt x="85503" y="10839"/>
                    <a:pt x="76158" y="13363"/>
                    <a:pt x="66812" y="16969"/>
                  </a:cubicBezTo>
                  <a:cubicBezTo>
                    <a:pt x="58186" y="20936"/>
                    <a:pt x="50638" y="25985"/>
                    <a:pt x="43449" y="31755"/>
                  </a:cubicBezTo>
                  <a:cubicBezTo>
                    <a:pt x="41652" y="33558"/>
                    <a:pt x="39136" y="35361"/>
                    <a:pt x="37339" y="37524"/>
                  </a:cubicBezTo>
                  <a:cubicBezTo>
                    <a:pt x="33026" y="41852"/>
                    <a:pt x="29072" y="46900"/>
                    <a:pt x="25477" y="51949"/>
                  </a:cubicBezTo>
                  <a:cubicBezTo>
                    <a:pt x="20445" y="59161"/>
                    <a:pt x="16851" y="67455"/>
                    <a:pt x="13975" y="75389"/>
                  </a:cubicBezTo>
                  <a:lnTo>
                    <a:pt x="72563" y="134169"/>
                  </a:lnTo>
                  <a:cubicBezTo>
                    <a:pt x="76158" y="138135"/>
                    <a:pt x="82268" y="138135"/>
                    <a:pt x="85862" y="134169"/>
                  </a:cubicBezTo>
                  <a:cubicBezTo>
                    <a:pt x="87660" y="132726"/>
                    <a:pt x="88738" y="129841"/>
                    <a:pt x="88738" y="127317"/>
                  </a:cubicBezTo>
                  <a:cubicBezTo>
                    <a:pt x="88738" y="124793"/>
                    <a:pt x="87660" y="122629"/>
                    <a:pt x="85862" y="120826"/>
                  </a:cubicBezTo>
                  <a:lnTo>
                    <a:pt x="40574" y="75028"/>
                  </a:lnTo>
                  <a:cubicBezTo>
                    <a:pt x="38776" y="73225"/>
                    <a:pt x="38776" y="70340"/>
                    <a:pt x="40574" y="68537"/>
                  </a:cubicBezTo>
                  <a:cubicBezTo>
                    <a:pt x="42371" y="66734"/>
                    <a:pt x="45606" y="66734"/>
                    <a:pt x="47043" y="68537"/>
                  </a:cubicBezTo>
                  <a:cubicBezTo>
                    <a:pt x="50638" y="72143"/>
                    <a:pt x="57108" y="72143"/>
                    <a:pt x="60702" y="68537"/>
                  </a:cubicBezTo>
                  <a:cubicBezTo>
                    <a:pt x="64296" y="64570"/>
                    <a:pt x="64296" y="58801"/>
                    <a:pt x="60702" y="55194"/>
                  </a:cubicBezTo>
                  <a:cubicBezTo>
                    <a:pt x="58545" y="53391"/>
                    <a:pt x="58545" y="50506"/>
                    <a:pt x="60702" y="48343"/>
                  </a:cubicBezTo>
                  <a:cubicBezTo>
                    <a:pt x="62140" y="46900"/>
                    <a:pt x="65375" y="46900"/>
                    <a:pt x="67172" y="48343"/>
                  </a:cubicBezTo>
                  <a:lnTo>
                    <a:pt x="67172" y="48703"/>
                  </a:lnTo>
                  <a:lnTo>
                    <a:pt x="95926" y="77552"/>
                  </a:lnTo>
                  <a:cubicBezTo>
                    <a:pt x="99521" y="81159"/>
                    <a:pt x="105991" y="81159"/>
                    <a:pt x="109585" y="77552"/>
                  </a:cubicBezTo>
                  <a:cubicBezTo>
                    <a:pt x="111382" y="76110"/>
                    <a:pt x="112460" y="73586"/>
                    <a:pt x="112460" y="71061"/>
                  </a:cubicBezTo>
                  <a:cubicBezTo>
                    <a:pt x="112460" y="68176"/>
                    <a:pt x="111382" y="66013"/>
                    <a:pt x="109585" y="64210"/>
                  </a:cubicBezTo>
                  <a:lnTo>
                    <a:pt x="94848" y="49785"/>
                  </a:lnTo>
                  <a:cubicBezTo>
                    <a:pt x="94129" y="48703"/>
                    <a:pt x="93770" y="47622"/>
                    <a:pt x="93770" y="46179"/>
                  </a:cubicBezTo>
                  <a:cubicBezTo>
                    <a:pt x="93770" y="45458"/>
                    <a:pt x="94129" y="44015"/>
                    <a:pt x="94848" y="43294"/>
                  </a:cubicBezTo>
                  <a:cubicBezTo>
                    <a:pt x="97005" y="41130"/>
                    <a:pt x="99880" y="41130"/>
                    <a:pt x="101677" y="43294"/>
                  </a:cubicBezTo>
                  <a:cubicBezTo>
                    <a:pt x="105272" y="46900"/>
                    <a:pt x="111382" y="46900"/>
                    <a:pt x="114976" y="43294"/>
                  </a:cubicBezTo>
                  <a:cubicBezTo>
                    <a:pt x="118571" y="39327"/>
                    <a:pt x="118571" y="33197"/>
                    <a:pt x="114976" y="29591"/>
                  </a:cubicBezTo>
                  <a:lnTo>
                    <a:pt x="95208" y="9757"/>
                  </a:lnTo>
                  <a:close/>
                  <a:moveTo>
                    <a:pt x="107788" y="9036"/>
                  </a:moveTo>
                  <a:lnTo>
                    <a:pt x="121806" y="23100"/>
                  </a:lnTo>
                  <a:cubicBezTo>
                    <a:pt x="128994" y="30312"/>
                    <a:pt x="128994" y="42212"/>
                    <a:pt x="121806" y="49785"/>
                  </a:cubicBezTo>
                  <a:cubicBezTo>
                    <a:pt x="118930" y="51949"/>
                    <a:pt x="116055" y="53752"/>
                    <a:pt x="112820" y="54473"/>
                  </a:cubicBezTo>
                  <a:lnTo>
                    <a:pt x="116055" y="57719"/>
                  </a:lnTo>
                  <a:cubicBezTo>
                    <a:pt x="119649" y="60964"/>
                    <a:pt x="121806" y="66013"/>
                    <a:pt x="121806" y="71061"/>
                  </a:cubicBezTo>
                  <a:cubicBezTo>
                    <a:pt x="121806" y="76110"/>
                    <a:pt x="119649" y="80798"/>
                    <a:pt x="116055" y="84404"/>
                  </a:cubicBezTo>
                  <a:cubicBezTo>
                    <a:pt x="108866" y="91616"/>
                    <a:pt x="97005" y="91616"/>
                    <a:pt x="89816" y="84404"/>
                  </a:cubicBezTo>
                  <a:lnTo>
                    <a:pt x="71844" y="66373"/>
                  </a:lnTo>
                  <a:cubicBezTo>
                    <a:pt x="71126" y="69619"/>
                    <a:pt x="69328" y="72504"/>
                    <a:pt x="67172" y="75028"/>
                  </a:cubicBezTo>
                  <a:cubicBezTo>
                    <a:pt x="64656" y="77552"/>
                    <a:pt x="61780" y="78995"/>
                    <a:pt x="58545" y="80077"/>
                  </a:cubicBezTo>
                  <a:lnTo>
                    <a:pt x="92692" y="114335"/>
                  </a:lnTo>
                  <a:cubicBezTo>
                    <a:pt x="95926" y="117941"/>
                    <a:pt x="98083" y="122629"/>
                    <a:pt x="98083" y="127317"/>
                  </a:cubicBezTo>
                  <a:cubicBezTo>
                    <a:pt x="98083" y="132726"/>
                    <a:pt x="95926" y="137054"/>
                    <a:pt x="92692" y="140660"/>
                  </a:cubicBezTo>
                  <a:cubicBezTo>
                    <a:pt x="89097" y="144626"/>
                    <a:pt x="84065" y="146429"/>
                    <a:pt x="79033" y="146429"/>
                  </a:cubicBezTo>
                  <a:cubicBezTo>
                    <a:pt x="74720" y="146429"/>
                    <a:pt x="69688" y="144626"/>
                    <a:pt x="66093" y="140660"/>
                  </a:cubicBezTo>
                  <a:lnTo>
                    <a:pt x="11100" y="85846"/>
                  </a:lnTo>
                  <a:cubicBezTo>
                    <a:pt x="4630" y="117580"/>
                    <a:pt x="13975" y="150757"/>
                    <a:pt x="37339" y="173475"/>
                  </a:cubicBezTo>
                  <a:cubicBezTo>
                    <a:pt x="50278" y="186818"/>
                    <a:pt x="66812" y="195473"/>
                    <a:pt x="84425" y="199440"/>
                  </a:cubicBezTo>
                  <a:lnTo>
                    <a:pt x="79752" y="194752"/>
                  </a:lnTo>
                  <a:cubicBezTo>
                    <a:pt x="76517" y="191145"/>
                    <a:pt x="74360" y="186457"/>
                    <a:pt x="74360" y="181409"/>
                  </a:cubicBezTo>
                  <a:cubicBezTo>
                    <a:pt x="74360" y="176721"/>
                    <a:pt x="76517" y="171672"/>
                    <a:pt x="79752" y="168427"/>
                  </a:cubicBezTo>
                  <a:cubicBezTo>
                    <a:pt x="87300" y="160854"/>
                    <a:pt x="99161" y="160854"/>
                    <a:pt x="106350" y="168427"/>
                  </a:cubicBezTo>
                  <a:lnTo>
                    <a:pt x="135105" y="196915"/>
                  </a:lnTo>
                  <a:cubicBezTo>
                    <a:pt x="141575" y="194752"/>
                    <a:pt x="147685" y="191867"/>
                    <a:pt x="153795" y="188621"/>
                  </a:cubicBezTo>
                  <a:lnTo>
                    <a:pt x="137980" y="173115"/>
                  </a:lnTo>
                  <a:cubicBezTo>
                    <a:pt x="130792" y="165542"/>
                    <a:pt x="130792" y="153642"/>
                    <a:pt x="137980" y="146429"/>
                  </a:cubicBezTo>
                  <a:cubicBezTo>
                    <a:pt x="140496" y="143905"/>
                    <a:pt x="143731" y="142463"/>
                    <a:pt x="146607" y="141381"/>
                  </a:cubicBezTo>
                  <a:lnTo>
                    <a:pt x="136183" y="130923"/>
                  </a:lnTo>
                  <a:cubicBezTo>
                    <a:pt x="132948" y="127317"/>
                    <a:pt x="130792" y="122629"/>
                    <a:pt x="130792" y="117941"/>
                  </a:cubicBezTo>
                  <a:cubicBezTo>
                    <a:pt x="130792" y="112892"/>
                    <a:pt x="132948" y="107844"/>
                    <a:pt x="136183" y="104598"/>
                  </a:cubicBezTo>
                  <a:cubicBezTo>
                    <a:pt x="139777" y="100992"/>
                    <a:pt x="144450" y="99189"/>
                    <a:pt x="149482" y="99189"/>
                  </a:cubicBezTo>
                  <a:cubicBezTo>
                    <a:pt x="154514" y="99189"/>
                    <a:pt x="159187" y="100992"/>
                    <a:pt x="162781" y="104598"/>
                  </a:cubicBezTo>
                  <a:lnTo>
                    <a:pt x="195849" y="137414"/>
                  </a:lnTo>
                  <a:cubicBezTo>
                    <a:pt x="208070" y="102795"/>
                    <a:pt x="199443" y="63849"/>
                    <a:pt x="173205" y="37524"/>
                  </a:cubicBezTo>
                  <a:cubicBezTo>
                    <a:pt x="155593" y="19854"/>
                    <a:pt x="132229" y="9757"/>
                    <a:pt x="107788" y="9036"/>
                  </a:cubicBezTo>
                  <a:close/>
                  <a:moveTo>
                    <a:pt x="96286" y="381"/>
                  </a:moveTo>
                  <a:lnTo>
                    <a:pt x="96645" y="381"/>
                  </a:lnTo>
                  <a:cubicBezTo>
                    <a:pt x="125760" y="-2143"/>
                    <a:pt x="154874" y="7954"/>
                    <a:pt x="176440" y="27788"/>
                  </a:cubicBezTo>
                  <a:lnTo>
                    <a:pt x="198365" y="5430"/>
                  </a:lnTo>
                  <a:cubicBezTo>
                    <a:pt x="200162" y="3627"/>
                    <a:pt x="203397" y="3627"/>
                    <a:pt x="205194" y="5430"/>
                  </a:cubicBezTo>
                  <a:cubicBezTo>
                    <a:pt x="260188" y="60604"/>
                    <a:pt x="260188" y="150396"/>
                    <a:pt x="205194" y="205570"/>
                  </a:cubicBezTo>
                  <a:cubicBezTo>
                    <a:pt x="179315" y="231174"/>
                    <a:pt x="145888" y="245959"/>
                    <a:pt x="109944" y="247040"/>
                  </a:cubicBezTo>
                  <a:lnTo>
                    <a:pt x="109944" y="272283"/>
                  </a:lnTo>
                  <a:lnTo>
                    <a:pt x="158109" y="272283"/>
                  </a:lnTo>
                  <a:cubicBezTo>
                    <a:pt x="160265" y="272283"/>
                    <a:pt x="162422" y="274447"/>
                    <a:pt x="162422" y="276971"/>
                  </a:cubicBezTo>
                  <a:cubicBezTo>
                    <a:pt x="162422" y="279496"/>
                    <a:pt x="160265" y="281659"/>
                    <a:pt x="158109" y="281659"/>
                  </a:cubicBezTo>
                  <a:lnTo>
                    <a:pt x="52435" y="281659"/>
                  </a:lnTo>
                  <a:cubicBezTo>
                    <a:pt x="49919" y="281659"/>
                    <a:pt x="47762" y="279496"/>
                    <a:pt x="47762" y="276971"/>
                  </a:cubicBezTo>
                  <a:cubicBezTo>
                    <a:pt x="47762" y="274447"/>
                    <a:pt x="49919" y="272283"/>
                    <a:pt x="52435" y="272283"/>
                  </a:cubicBezTo>
                  <a:lnTo>
                    <a:pt x="100599" y="272283"/>
                  </a:lnTo>
                  <a:lnTo>
                    <a:pt x="100599" y="247040"/>
                  </a:lnTo>
                  <a:cubicBezTo>
                    <a:pt x="64656" y="245959"/>
                    <a:pt x="30869" y="231174"/>
                    <a:pt x="5349" y="205570"/>
                  </a:cubicBezTo>
                  <a:cubicBezTo>
                    <a:pt x="3551" y="203767"/>
                    <a:pt x="3551" y="200882"/>
                    <a:pt x="5349" y="199079"/>
                  </a:cubicBezTo>
                  <a:lnTo>
                    <a:pt x="27634" y="176721"/>
                  </a:lnTo>
                  <a:cubicBezTo>
                    <a:pt x="2833" y="149675"/>
                    <a:pt x="-6153" y="111089"/>
                    <a:pt x="4270" y="75389"/>
                  </a:cubicBezTo>
                  <a:cubicBezTo>
                    <a:pt x="7146" y="65292"/>
                    <a:pt x="11459" y="55555"/>
                    <a:pt x="17570" y="46900"/>
                  </a:cubicBezTo>
                  <a:cubicBezTo>
                    <a:pt x="21524" y="41130"/>
                    <a:pt x="25837" y="35361"/>
                    <a:pt x="30869" y="31033"/>
                  </a:cubicBezTo>
                  <a:cubicBezTo>
                    <a:pt x="33026" y="28509"/>
                    <a:pt x="35542" y="26345"/>
                    <a:pt x="37339" y="24542"/>
                  </a:cubicBezTo>
                  <a:cubicBezTo>
                    <a:pt x="45246" y="18051"/>
                    <a:pt x="53873" y="13003"/>
                    <a:pt x="63218" y="8675"/>
                  </a:cubicBezTo>
                  <a:cubicBezTo>
                    <a:pt x="73642" y="3987"/>
                    <a:pt x="84784" y="1102"/>
                    <a:pt x="96286" y="381"/>
                  </a:cubicBezTo>
                  <a:close/>
                </a:path>
              </a:pathLst>
            </a:custGeom>
            <a:solidFill>
              <a:srgbClr val="6ACEE3"/>
            </a:solidFill>
            <a:ln>
              <a:noFill/>
            </a:ln>
            <a:effectLst/>
          </p:spPr>
          <p:txBody>
            <a:bodyPr anchor="ctr"/>
            <a:lstStyle/>
            <a:p>
              <a:pPr defTabSz="914217">
                <a:defRPr/>
              </a:pPr>
              <a:endParaRPr lang="en-US" kern="0" dirty="0">
                <a:solidFill>
                  <a:srgbClr val="B3B3B3"/>
                </a:solidFill>
                <a:latin typeface="Lato Light" panose="020F0502020204030203" pitchFamily="34" charset="0"/>
              </a:endParaRPr>
            </a:p>
          </p:txBody>
        </p:sp>
        <p:sp>
          <p:nvSpPr>
            <p:cNvPr id="32" name="Freeform 760">
              <a:extLst>
                <a:ext uri="{FF2B5EF4-FFF2-40B4-BE49-F238E27FC236}">
                  <a16:creationId xmlns:a16="http://schemas.microsoft.com/office/drawing/2014/main" id="{8A34D3ED-E721-909B-B851-A24E9B0DA080}"/>
                </a:ext>
              </a:extLst>
            </p:cNvPr>
            <p:cNvSpPr>
              <a:spLocks noChangeArrowheads="1"/>
            </p:cNvSpPr>
            <p:nvPr/>
          </p:nvSpPr>
          <p:spPr bwMode="auto">
            <a:xfrm>
              <a:off x="14014223" y="4909184"/>
              <a:ext cx="1001064" cy="876580"/>
            </a:xfrm>
            <a:custGeom>
              <a:avLst/>
              <a:gdLst>
                <a:gd name="T0" fmla="*/ 29805 w 306027"/>
                <a:gd name="T1" fmla="*/ 186710 h 267856"/>
                <a:gd name="T2" fmla="*/ 19050 w 306027"/>
                <a:gd name="T3" fmla="*/ 186710 h 267856"/>
                <a:gd name="T4" fmla="*/ 276074 w 306027"/>
                <a:gd name="T5" fmla="*/ 180535 h 267856"/>
                <a:gd name="T6" fmla="*/ 215807 w 306027"/>
                <a:gd name="T7" fmla="*/ 201649 h 267856"/>
                <a:gd name="T8" fmla="*/ 215085 w 306027"/>
                <a:gd name="T9" fmla="*/ 213101 h 267856"/>
                <a:gd name="T10" fmla="*/ 273187 w 306027"/>
                <a:gd name="T11" fmla="*/ 193060 h 267856"/>
                <a:gd name="T12" fmla="*/ 276074 w 306027"/>
                <a:gd name="T13" fmla="*/ 180535 h 267856"/>
                <a:gd name="T14" fmla="*/ 48358 w 306027"/>
                <a:gd name="T15" fmla="*/ 246026 h 267856"/>
                <a:gd name="T16" fmla="*/ 296644 w 306027"/>
                <a:gd name="T17" fmla="*/ 200934 h 267856"/>
                <a:gd name="T18" fmla="*/ 273909 w 306027"/>
                <a:gd name="T19" fmla="*/ 202723 h 267856"/>
                <a:gd name="T20" fmla="*/ 168532 w 306027"/>
                <a:gd name="T21" fmla="*/ 230279 h 267856"/>
                <a:gd name="T22" fmla="*/ 123422 w 306027"/>
                <a:gd name="T23" fmla="*/ 222048 h 267856"/>
                <a:gd name="T24" fmla="*/ 198124 w 306027"/>
                <a:gd name="T25" fmla="*/ 217038 h 267856"/>
                <a:gd name="T26" fmla="*/ 206785 w 306027"/>
                <a:gd name="T27" fmla="*/ 208449 h 267856"/>
                <a:gd name="T28" fmla="*/ 194876 w 306027"/>
                <a:gd name="T29" fmla="*/ 192702 h 267856"/>
                <a:gd name="T30" fmla="*/ 48358 w 306027"/>
                <a:gd name="T31" fmla="*/ 171230 h 267856"/>
                <a:gd name="T32" fmla="*/ 9383 w 306027"/>
                <a:gd name="T33" fmla="*/ 244952 h 267856"/>
                <a:gd name="T34" fmla="*/ 38975 w 306027"/>
                <a:gd name="T35" fmla="*/ 171230 h 267856"/>
                <a:gd name="T36" fmla="*/ 4692 w 306027"/>
                <a:gd name="T37" fmla="*/ 161925 h 267856"/>
                <a:gd name="T38" fmla="*/ 136413 w 306027"/>
                <a:gd name="T39" fmla="*/ 175166 h 267856"/>
                <a:gd name="T40" fmla="*/ 210033 w 306027"/>
                <a:gd name="T41" fmla="*/ 189481 h 267856"/>
                <a:gd name="T42" fmla="*/ 249730 w 306027"/>
                <a:gd name="T43" fmla="*/ 179461 h 267856"/>
                <a:gd name="T44" fmla="*/ 287622 w 306027"/>
                <a:gd name="T45" fmla="*/ 184829 h 267856"/>
                <a:gd name="T46" fmla="*/ 300253 w 306027"/>
                <a:gd name="T47" fmla="*/ 189481 h 267856"/>
                <a:gd name="T48" fmla="*/ 294840 w 306027"/>
                <a:gd name="T49" fmla="*/ 218112 h 267856"/>
                <a:gd name="T50" fmla="*/ 42945 w 306027"/>
                <a:gd name="T51" fmla="*/ 253899 h 267856"/>
                <a:gd name="T52" fmla="*/ 0 w 306027"/>
                <a:gd name="T53" fmla="*/ 249247 h 267856"/>
                <a:gd name="T54" fmla="*/ 4692 w 306027"/>
                <a:gd name="T55" fmla="*/ 161925 h 267856"/>
                <a:gd name="T56" fmla="*/ 178636 w 306027"/>
                <a:gd name="T57" fmla="*/ 143471 h 267856"/>
                <a:gd name="T58" fmla="*/ 202455 w 306027"/>
                <a:gd name="T59" fmla="*/ 143471 h 267856"/>
                <a:gd name="T60" fmla="*/ 232769 w 306027"/>
                <a:gd name="T61" fmla="*/ 97330 h 267856"/>
                <a:gd name="T62" fmla="*/ 195237 w 306027"/>
                <a:gd name="T63" fmla="*/ 122563 h 267856"/>
                <a:gd name="T64" fmla="*/ 232769 w 306027"/>
                <a:gd name="T65" fmla="*/ 109586 h 267856"/>
                <a:gd name="T66" fmla="*/ 73259 w 306027"/>
                <a:gd name="T67" fmla="*/ 97330 h 267856"/>
                <a:gd name="T68" fmla="*/ 153014 w 306027"/>
                <a:gd name="T69" fmla="*/ 134099 h 267856"/>
                <a:gd name="T70" fmla="*/ 185854 w 306027"/>
                <a:gd name="T71" fmla="*/ 122563 h 267856"/>
                <a:gd name="T72" fmla="*/ 153014 w 306027"/>
                <a:gd name="T73" fmla="*/ 115354 h 267856"/>
                <a:gd name="T74" fmla="*/ 232769 w 306027"/>
                <a:gd name="T75" fmla="*/ 63805 h 267856"/>
                <a:gd name="T76" fmla="*/ 195237 w 306027"/>
                <a:gd name="T77" fmla="*/ 102376 h 267856"/>
                <a:gd name="T78" fmla="*/ 232769 w 306027"/>
                <a:gd name="T79" fmla="*/ 63805 h 267856"/>
                <a:gd name="T80" fmla="*/ 73259 w 306027"/>
                <a:gd name="T81" fmla="*/ 81829 h 267856"/>
                <a:gd name="T82" fmla="*/ 185854 w 306027"/>
                <a:gd name="T83" fmla="*/ 103818 h 267856"/>
                <a:gd name="T84" fmla="*/ 154096 w 306027"/>
                <a:gd name="T85" fmla="*/ 83271 h 267856"/>
                <a:gd name="T86" fmla="*/ 151931 w 306027"/>
                <a:gd name="T87" fmla="*/ 83271 h 267856"/>
                <a:gd name="T88" fmla="*/ 153014 w 306027"/>
                <a:gd name="T89" fmla="*/ 9373 h 267856"/>
                <a:gd name="T90" fmla="*/ 153014 w 306027"/>
                <a:gd name="T91" fmla="*/ 74259 h 267856"/>
                <a:gd name="T92" fmla="*/ 150127 w 306027"/>
                <a:gd name="T93" fmla="*/ 41455 h 267856"/>
                <a:gd name="T94" fmla="*/ 155901 w 306027"/>
                <a:gd name="T95" fmla="*/ 34246 h 267856"/>
                <a:gd name="T96" fmla="*/ 282209 w 306027"/>
                <a:gd name="T97" fmla="*/ 41816 h 267856"/>
                <a:gd name="T98" fmla="*/ 151931 w 306027"/>
                <a:gd name="T99" fmla="*/ 0 h 267856"/>
                <a:gd name="T100" fmla="*/ 302419 w 306027"/>
                <a:gd name="T101" fmla="*/ 37130 h 267856"/>
                <a:gd name="T102" fmla="*/ 302419 w 306027"/>
                <a:gd name="T103" fmla="*/ 46142 h 267856"/>
                <a:gd name="T104" fmla="*/ 242151 w 306027"/>
                <a:gd name="T105" fmla="*/ 109586 h 267856"/>
                <a:gd name="T106" fmla="*/ 211477 w 306027"/>
                <a:gd name="T107" fmla="*/ 143471 h 267856"/>
                <a:gd name="T108" fmla="*/ 169253 w 306027"/>
                <a:gd name="T109" fmla="*/ 143471 h 267856"/>
                <a:gd name="T110" fmla="*/ 153014 w 306027"/>
                <a:gd name="T111" fmla="*/ 143471 h 267856"/>
                <a:gd name="T112" fmla="*/ 64237 w 306027"/>
                <a:gd name="T113" fmla="*/ 61282 h 267856"/>
                <a:gd name="T114" fmla="*/ 0 w 306027"/>
                <a:gd name="T115" fmla="*/ 41816 h 267856"/>
                <a:gd name="T116" fmla="*/ 151931 w 306027"/>
                <a:gd name="T117" fmla="*/ 0 h 2678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06027" h="267856">
                  <a:moveTo>
                    <a:pt x="24428" y="180975"/>
                  </a:moveTo>
                  <a:cubicBezTo>
                    <a:pt x="27295" y="180975"/>
                    <a:pt x="29805" y="183484"/>
                    <a:pt x="29805" y="186710"/>
                  </a:cubicBezTo>
                  <a:cubicBezTo>
                    <a:pt x="29805" y="189578"/>
                    <a:pt x="27295" y="191729"/>
                    <a:pt x="24428" y="191729"/>
                  </a:cubicBezTo>
                  <a:cubicBezTo>
                    <a:pt x="21201" y="191729"/>
                    <a:pt x="19050" y="189578"/>
                    <a:pt x="19050" y="186710"/>
                  </a:cubicBezTo>
                  <a:cubicBezTo>
                    <a:pt x="19050" y="183484"/>
                    <a:pt x="21201" y="180975"/>
                    <a:pt x="24428" y="180975"/>
                  </a:cubicBezTo>
                  <a:close/>
                  <a:moveTo>
                    <a:pt x="276074" y="180535"/>
                  </a:moveTo>
                  <a:cubicBezTo>
                    <a:pt x="273548" y="179461"/>
                    <a:pt x="262000" y="184113"/>
                    <a:pt x="253700" y="187692"/>
                  </a:cubicBezTo>
                  <a:cubicBezTo>
                    <a:pt x="243234" y="192344"/>
                    <a:pt x="230242" y="197713"/>
                    <a:pt x="215807" y="201649"/>
                  </a:cubicBezTo>
                  <a:cubicBezTo>
                    <a:pt x="216168" y="203797"/>
                    <a:pt x="216529" y="206302"/>
                    <a:pt x="216168" y="208807"/>
                  </a:cubicBezTo>
                  <a:cubicBezTo>
                    <a:pt x="215807" y="210238"/>
                    <a:pt x="215807" y="211670"/>
                    <a:pt x="215085" y="213101"/>
                  </a:cubicBezTo>
                  <a:cubicBezTo>
                    <a:pt x="239986" y="207017"/>
                    <a:pt x="257669" y="199502"/>
                    <a:pt x="270300" y="194492"/>
                  </a:cubicBezTo>
                  <a:cubicBezTo>
                    <a:pt x="271383" y="193776"/>
                    <a:pt x="272465" y="193418"/>
                    <a:pt x="273187" y="193060"/>
                  </a:cubicBezTo>
                  <a:cubicBezTo>
                    <a:pt x="275713" y="190913"/>
                    <a:pt x="278600" y="187334"/>
                    <a:pt x="278600" y="184829"/>
                  </a:cubicBezTo>
                  <a:cubicBezTo>
                    <a:pt x="278600" y="183755"/>
                    <a:pt x="278240" y="182324"/>
                    <a:pt x="276074" y="180535"/>
                  </a:cubicBezTo>
                  <a:close/>
                  <a:moveTo>
                    <a:pt x="48358" y="171230"/>
                  </a:moveTo>
                  <a:lnTo>
                    <a:pt x="48358" y="246026"/>
                  </a:lnTo>
                  <a:cubicBezTo>
                    <a:pt x="69289" y="252468"/>
                    <a:pt x="194154" y="285392"/>
                    <a:pt x="289427" y="210596"/>
                  </a:cubicBezTo>
                  <a:cubicBezTo>
                    <a:pt x="291231" y="209165"/>
                    <a:pt x="296284" y="204870"/>
                    <a:pt x="296644" y="200934"/>
                  </a:cubicBezTo>
                  <a:cubicBezTo>
                    <a:pt x="296644" y="200218"/>
                    <a:pt x="296284" y="198428"/>
                    <a:pt x="294479" y="196639"/>
                  </a:cubicBezTo>
                  <a:cubicBezTo>
                    <a:pt x="292314" y="194850"/>
                    <a:pt x="283292" y="198786"/>
                    <a:pt x="273909" y="202723"/>
                  </a:cubicBezTo>
                  <a:cubicBezTo>
                    <a:pt x="258391" y="209165"/>
                    <a:pt x="235295" y="219185"/>
                    <a:pt x="201011" y="225627"/>
                  </a:cubicBezTo>
                  <a:cubicBezTo>
                    <a:pt x="193072" y="228490"/>
                    <a:pt x="182245" y="230279"/>
                    <a:pt x="168532" y="230279"/>
                  </a:cubicBezTo>
                  <a:cubicBezTo>
                    <a:pt x="156983" y="230279"/>
                    <a:pt x="143270" y="229206"/>
                    <a:pt x="127391" y="227058"/>
                  </a:cubicBezTo>
                  <a:cubicBezTo>
                    <a:pt x="124865" y="226701"/>
                    <a:pt x="122700" y="224553"/>
                    <a:pt x="123422" y="222048"/>
                  </a:cubicBezTo>
                  <a:cubicBezTo>
                    <a:pt x="123422" y="219543"/>
                    <a:pt x="125948" y="217396"/>
                    <a:pt x="128474" y="217754"/>
                  </a:cubicBezTo>
                  <a:cubicBezTo>
                    <a:pt x="170336" y="223122"/>
                    <a:pt x="189463" y="220259"/>
                    <a:pt x="198124" y="217038"/>
                  </a:cubicBezTo>
                  <a:lnTo>
                    <a:pt x="198485" y="216680"/>
                  </a:lnTo>
                  <a:cubicBezTo>
                    <a:pt x="206785" y="213817"/>
                    <a:pt x="206785" y="209523"/>
                    <a:pt x="206785" y="208449"/>
                  </a:cubicBezTo>
                  <a:cubicBezTo>
                    <a:pt x="207146" y="202723"/>
                    <a:pt x="206063" y="198428"/>
                    <a:pt x="203537" y="195923"/>
                  </a:cubicBezTo>
                  <a:cubicBezTo>
                    <a:pt x="199928" y="192344"/>
                    <a:pt x="194876" y="192702"/>
                    <a:pt x="194876" y="192702"/>
                  </a:cubicBezTo>
                  <a:cubicBezTo>
                    <a:pt x="149405" y="193418"/>
                    <a:pt x="140744" y="188766"/>
                    <a:pt x="131361" y="183040"/>
                  </a:cubicBezTo>
                  <a:cubicBezTo>
                    <a:pt x="121978" y="177672"/>
                    <a:pt x="111512" y="171588"/>
                    <a:pt x="48358" y="171230"/>
                  </a:cubicBezTo>
                  <a:close/>
                  <a:moveTo>
                    <a:pt x="9383" y="171230"/>
                  </a:moveTo>
                  <a:lnTo>
                    <a:pt x="9383" y="244952"/>
                  </a:lnTo>
                  <a:lnTo>
                    <a:pt x="38975" y="244952"/>
                  </a:lnTo>
                  <a:lnTo>
                    <a:pt x="38975" y="171230"/>
                  </a:lnTo>
                  <a:lnTo>
                    <a:pt x="9383" y="171230"/>
                  </a:lnTo>
                  <a:close/>
                  <a:moveTo>
                    <a:pt x="4692" y="161925"/>
                  </a:moveTo>
                  <a:lnTo>
                    <a:pt x="43667" y="161925"/>
                  </a:lnTo>
                  <a:cubicBezTo>
                    <a:pt x="113678" y="161925"/>
                    <a:pt x="125587" y="169083"/>
                    <a:pt x="136413" y="175166"/>
                  </a:cubicBezTo>
                  <a:cubicBezTo>
                    <a:pt x="144353" y="180177"/>
                    <a:pt x="151570" y="184113"/>
                    <a:pt x="194154" y="183398"/>
                  </a:cubicBezTo>
                  <a:cubicBezTo>
                    <a:pt x="194515" y="183398"/>
                    <a:pt x="203537" y="183040"/>
                    <a:pt x="210033" y="189481"/>
                  </a:cubicBezTo>
                  <a:cubicBezTo>
                    <a:pt x="211116" y="190555"/>
                    <a:pt x="211837" y="191629"/>
                    <a:pt x="212920" y="193060"/>
                  </a:cubicBezTo>
                  <a:cubicBezTo>
                    <a:pt x="226994" y="188766"/>
                    <a:pt x="239625" y="183755"/>
                    <a:pt x="249730" y="179461"/>
                  </a:cubicBezTo>
                  <a:cubicBezTo>
                    <a:pt x="265609" y="172661"/>
                    <a:pt x="275352" y="168725"/>
                    <a:pt x="281487" y="173377"/>
                  </a:cubicBezTo>
                  <a:cubicBezTo>
                    <a:pt x="286901" y="177314"/>
                    <a:pt x="287622" y="181608"/>
                    <a:pt x="287622" y="184829"/>
                  </a:cubicBezTo>
                  <a:cubicBezTo>
                    <a:pt x="287622" y="185903"/>
                    <a:pt x="287622" y="186976"/>
                    <a:pt x="287262" y="187692"/>
                  </a:cubicBezTo>
                  <a:cubicBezTo>
                    <a:pt x="292675" y="186618"/>
                    <a:pt x="297005" y="186976"/>
                    <a:pt x="300253" y="189481"/>
                  </a:cubicBezTo>
                  <a:cubicBezTo>
                    <a:pt x="305306" y="193776"/>
                    <a:pt x="306027" y="198428"/>
                    <a:pt x="306027" y="201291"/>
                  </a:cubicBezTo>
                  <a:cubicBezTo>
                    <a:pt x="305666" y="210596"/>
                    <a:pt x="295923" y="217396"/>
                    <a:pt x="294840" y="218112"/>
                  </a:cubicBezTo>
                  <a:cubicBezTo>
                    <a:pt x="245038" y="257478"/>
                    <a:pt x="186937" y="267856"/>
                    <a:pt x="139300" y="267856"/>
                  </a:cubicBezTo>
                  <a:cubicBezTo>
                    <a:pt x="88416" y="267856"/>
                    <a:pt x="48719" y="255689"/>
                    <a:pt x="42945" y="253899"/>
                  </a:cubicBezTo>
                  <a:lnTo>
                    <a:pt x="4692" y="253899"/>
                  </a:lnTo>
                  <a:cubicBezTo>
                    <a:pt x="2166" y="253899"/>
                    <a:pt x="0" y="252110"/>
                    <a:pt x="0" y="249247"/>
                  </a:cubicBezTo>
                  <a:lnTo>
                    <a:pt x="0" y="166577"/>
                  </a:lnTo>
                  <a:cubicBezTo>
                    <a:pt x="0" y="164072"/>
                    <a:pt x="2166" y="161925"/>
                    <a:pt x="4692" y="161925"/>
                  </a:cubicBezTo>
                  <a:close/>
                  <a:moveTo>
                    <a:pt x="190545" y="131575"/>
                  </a:moveTo>
                  <a:cubicBezTo>
                    <a:pt x="184050" y="131575"/>
                    <a:pt x="178636" y="136983"/>
                    <a:pt x="178636" y="143471"/>
                  </a:cubicBezTo>
                  <a:cubicBezTo>
                    <a:pt x="178636" y="150320"/>
                    <a:pt x="184050" y="155367"/>
                    <a:pt x="190545" y="155367"/>
                  </a:cubicBezTo>
                  <a:cubicBezTo>
                    <a:pt x="197041" y="155367"/>
                    <a:pt x="202455" y="150320"/>
                    <a:pt x="202455" y="143471"/>
                  </a:cubicBezTo>
                  <a:cubicBezTo>
                    <a:pt x="202455" y="136983"/>
                    <a:pt x="197041" y="131575"/>
                    <a:pt x="190545" y="131575"/>
                  </a:cubicBezTo>
                  <a:close/>
                  <a:moveTo>
                    <a:pt x="232769" y="97330"/>
                  </a:moveTo>
                  <a:cubicBezTo>
                    <a:pt x="224107" y="103818"/>
                    <a:pt x="210755" y="108505"/>
                    <a:pt x="195237" y="111749"/>
                  </a:cubicBezTo>
                  <a:lnTo>
                    <a:pt x="195237" y="122563"/>
                  </a:lnTo>
                  <a:cubicBezTo>
                    <a:pt x="198846" y="123645"/>
                    <a:pt x="202094" y="125447"/>
                    <a:pt x="204620" y="127971"/>
                  </a:cubicBezTo>
                  <a:cubicBezTo>
                    <a:pt x="221942" y="122924"/>
                    <a:pt x="232769" y="116075"/>
                    <a:pt x="232769" y="109586"/>
                  </a:cubicBezTo>
                  <a:lnTo>
                    <a:pt x="232769" y="97330"/>
                  </a:lnTo>
                  <a:close/>
                  <a:moveTo>
                    <a:pt x="73259" y="97330"/>
                  </a:moveTo>
                  <a:lnTo>
                    <a:pt x="73259" y="109586"/>
                  </a:lnTo>
                  <a:cubicBezTo>
                    <a:pt x="73259" y="121121"/>
                    <a:pt x="107543" y="134099"/>
                    <a:pt x="153014" y="134099"/>
                  </a:cubicBezTo>
                  <a:cubicBezTo>
                    <a:pt x="159871" y="134099"/>
                    <a:pt x="166006" y="133738"/>
                    <a:pt x="172140" y="133378"/>
                  </a:cubicBezTo>
                  <a:cubicBezTo>
                    <a:pt x="175028" y="127971"/>
                    <a:pt x="180080" y="124005"/>
                    <a:pt x="185854" y="122563"/>
                  </a:cubicBezTo>
                  <a:lnTo>
                    <a:pt x="185854" y="113191"/>
                  </a:lnTo>
                  <a:cubicBezTo>
                    <a:pt x="175028" y="114993"/>
                    <a:pt x="163840" y="115354"/>
                    <a:pt x="153014" y="115354"/>
                  </a:cubicBezTo>
                  <a:cubicBezTo>
                    <a:pt x="121617" y="115354"/>
                    <a:pt x="89138" y="109586"/>
                    <a:pt x="73259" y="97330"/>
                  </a:cubicBezTo>
                  <a:close/>
                  <a:moveTo>
                    <a:pt x="232769" y="63805"/>
                  </a:moveTo>
                  <a:lnTo>
                    <a:pt x="195237" y="73178"/>
                  </a:lnTo>
                  <a:lnTo>
                    <a:pt x="195237" y="102376"/>
                  </a:lnTo>
                  <a:cubicBezTo>
                    <a:pt x="217972" y="97690"/>
                    <a:pt x="232769" y="89399"/>
                    <a:pt x="232769" y="81829"/>
                  </a:cubicBezTo>
                  <a:lnTo>
                    <a:pt x="232769" y="63805"/>
                  </a:lnTo>
                  <a:close/>
                  <a:moveTo>
                    <a:pt x="73259" y="63805"/>
                  </a:moveTo>
                  <a:lnTo>
                    <a:pt x="73259" y="81829"/>
                  </a:lnTo>
                  <a:cubicBezTo>
                    <a:pt x="73259" y="93364"/>
                    <a:pt x="107543" y="106342"/>
                    <a:pt x="153014" y="106342"/>
                  </a:cubicBezTo>
                  <a:cubicBezTo>
                    <a:pt x="164923" y="106342"/>
                    <a:pt x="176110" y="105260"/>
                    <a:pt x="185854" y="103818"/>
                  </a:cubicBezTo>
                  <a:lnTo>
                    <a:pt x="185854" y="75340"/>
                  </a:lnTo>
                  <a:lnTo>
                    <a:pt x="154096" y="83271"/>
                  </a:lnTo>
                  <a:cubicBezTo>
                    <a:pt x="153736" y="83271"/>
                    <a:pt x="153375" y="83271"/>
                    <a:pt x="153014" y="83271"/>
                  </a:cubicBezTo>
                  <a:cubicBezTo>
                    <a:pt x="152653" y="83271"/>
                    <a:pt x="152292" y="83271"/>
                    <a:pt x="151931" y="83271"/>
                  </a:cubicBezTo>
                  <a:lnTo>
                    <a:pt x="73259" y="63805"/>
                  </a:lnTo>
                  <a:close/>
                  <a:moveTo>
                    <a:pt x="153014" y="9373"/>
                  </a:moveTo>
                  <a:lnTo>
                    <a:pt x="23818" y="41816"/>
                  </a:lnTo>
                  <a:lnTo>
                    <a:pt x="153014" y="74259"/>
                  </a:lnTo>
                  <a:lnTo>
                    <a:pt x="180441" y="67049"/>
                  </a:lnTo>
                  <a:lnTo>
                    <a:pt x="150127" y="41455"/>
                  </a:lnTo>
                  <a:cubicBezTo>
                    <a:pt x="147961" y="39653"/>
                    <a:pt x="147961" y="36769"/>
                    <a:pt x="149405" y="34606"/>
                  </a:cubicBezTo>
                  <a:cubicBezTo>
                    <a:pt x="151209" y="32804"/>
                    <a:pt x="154096" y="32443"/>
                    <a:pt x="155901" y="34246"/>
                  </a:cubicBezTo>
                  <a:lnTo>
                    <a:pt x="191628" y="64166"/>
                  </a:lnTo>
                  <a:lnTo>
                    <a:pt x="282209" y="41816"/>
                  </a:lnTo>
                  <a:lnTo>
                    <a:pt x="153014" y="9373"/>
                  </a:lnTo>
                  <a:close/>
                  <a:moveTo>
                    <a:pt x="151931" y="0"/>
                  </a:moveTo>
                  <a:cubicBezTo>
                    <a:pt x="152653" y="0"/>
                    <a:pt x="153375" y="0"/>
                    <a:pt x="154096" y="0"/>
                  </a:cubicBezTo>
                  <a:lnTo>
                    <a:pt x="302419" y="37130"/>
                  </a:lnTo>
                  <a:cubicBezTo>
                    <a:pt x="304584" y="37851"/>
                    <a:pt x="306027" y="39653"/>
                    <a:pt x="306027" y="41816"/>
                  </a:cubicBezTo>
                  <a:cubicBezTo>
                    <a:pt x="306027" y="43979"/>
                    <a:pt x="304584" y="45781"/>
                    <a:pt x="302419" y="46142"/>
                  </a:cubicBezTo>
                  <a:lnTo>
                    <a:pt x="242151" y="61282"/>
                  </a:lnTo>
                  <a:lnTo>
                    <a:pt x="242151" y="109586"/>
                  </a:lnTo>
                  <a:cubicBezTo>
                    <a:pt x="242151" y="121482"/>
                    <a:pt x="228799" y="130133"/>
                    <a:pt x="210394" y="135901"/>
                  </a:cubicBezTo>
                  <a:cubicBezTo>
                    <a:pt x="211116" y="138064"/>
                    <a:pt x="211477" y="140587"/>
                    <a:pt x="211477" y="143471"/>
                  </a:cubicBezTo>
                  <a:cubicBezTo>
                    <a:pt x="211477" y="155007"/>
                    <a:pt x="202094" y="164740"/>
                    <a:pt x="190545" y="164740"/>
                  </a:cubicBezTo>
                  <a:cubicBezTo>
                    <a:pt x="178636" y="164740"/>
                    <a:pt x="169253" y="155007"/>
                    <a:pt x="169253" y="143471"/>
                  </a:cubicBezTo>
                  <a:lnTo>
                    <a:pt x="169253" y="143111"/>
                  </a:lnTo>
                  <a:cubicBezTo>
                    <a:pt x="163840" y="143111"/>
                    <a:pt x="158427" y="143471"/>
                    <a:pt x="153014" y="143471"/>
                  </a:cubicBezTo>
                  <a:cubicBezTo>
                    <a:pt x="110069" y="143471"/>
                    <a:pt x="64237" y="131575"/>
                    <a:pt x="64237" y="109586"/>
                  </a:cubicBezTo>
                  <a:lnTo>
                    <a:pt x="64237" y="61282"/>
                  </a:lnTo>
                  <a:lnTo>
                    <a:pt x="3609" y="46142"/>
                  </a:lnTo>
                  <a:cubicBezTo>
                    <a:pt x="1444" y="45781"/>
                    <a:pt x="0" y="43979"/>
                    <a:pt x="0" y="41816"/>
                  </a:cubicBezTo>
                  <a:cubicBezTo>
                    <a:pt x="0" y="39653"/>
                    <a:pt x="1444" y="37851"/>
                    <a:pt x="3609" y="37130"/>
                  </a:cubicBezTo>
                  <a:lnTo>
                    <a:pt x="151931" y="0"/>
                  </a:lnTo>
                  <a:close/>
                </a:path>
              </a:pathLst>
            </a:custGeom>
            <a:solidFill>
              <a:srgbClr val="61DDA8"/>
            </a:solidFill>
            <a:ln>
              <a:noFill/>
            </a:ln>
            <a:effectLst/>
          </p:spPr>
          <p:txBody>
            <a:bodyPr anchor="ctr"/>
            <a:lstStyle/>
            <a:p>
              <a:pPr defTabSz="914217">
                <a:defRPr/>
              </a:pPr>
              <a:endParaRPr lang="en-US" kern="0" dirty="0">
                <a:solidFill>
                  <a:srgbClr val="B3B3B3"/>
                </a:solidFill>
                <a:latin typeface="Lato Light" panose="020F0502020204030203" pitchFamily="34" charset="0"/>
              </a:endParaRPr>
            </a:p>
          </p:txBody>
        </p:sp>
        <p:sp>
          <p:nvSpPr>
            <p:cNvPr id="33" name="Freeform 759">
              <a:extLst>
                <a:ext uri="{FF2B5EF4-FFF2-40B4-BE49-F238E27FC236}">
                  <a16:creationId xmlns:a16="http://schemas.microsoft.com/office/drawing/2014/main" id="{67ED01B9-E672-6C8A-17C3-CE630CA80AB1}"/>
                </a:ext>
              </a:extLst>
            </p:cNvPr>
            <p:cNvSpPr>
              <a:spLocks noChangeArrowheads="1"/>
            </p:cNvSpPr>
            <p:nvPr/>
          </p:nvSpPr>
          <p:spPr bwMode="auto">
            <a:xfrm>
              <a:off x="15268510" y="7302044"/>
              <a:ext cx="995876" cy="726160"/>
            </a:xfrm>
            <a:custGeom>
              <a:avLst/>
              <a:gdLst>
                <a:gd name="T0" fmla="*/ 29833 w 304441"/>
                <a:gd name="T1" fmla="*/ 184188 h 221888"/>
                <a:gd name="T2" fmla="*/ 129037 w 304441"/>
                <a:gd name="T3" fmla="*/ 198325 h 221888"/>
                <a:gd name="T4" fmla="*/ 143055 w 304441"/>
                <a:gd name="T5" fmla="*/ 212463 h 221888"/>
                <a:gd name="T6" fmla="*/ 170731 w 304441"/>
                <a:gd name="T7" fmla="*/ 203038 h 221888"/>
                <a:gd name="T8" fmla="*/ 281077 w 304441"/>
                <a:gd name="T9" fmla="*/ 198325 h 221888"/>
                <a:gd name="T10" fmla="*/ 155635 w 304441"/>
                <a:gd name="T11" fmla="*/ 192888 h 221888"/>
                <a:gd name="T12" fmla="*/ 80962 w 304441"/>
                <a:gd name="T13" fmla="*/ 171681 h 221888"/>
                <a:gd name="T14" fmla="*/ 43851 w 304441"/>
                <a:gd name="T15" fmla="*/ 169688 h 221888"/>
                <a:gd name="T16" fmla="*/ 51758 w 304441"/>
                <a:gd name="T17" fmla="*/ 148663 h 221888"/>
                <a:gd name="T18" fmla="*/ 153119 w 304441"/>
                <a:gd name="T19" fmla="*/ 182013 h 221888"/>
                <a:gd name="T20" fmla="*/ 282156 w 304441"/>
                <a:gd name="T21" fmla="*/ 178388 h 221888"/>
                <a:gd name="T22" fmla="*/ 299768 w 304441"/>
                <a:gd name="T23" fmla="*/ 198325 h 221888"/>
                <a:gd name="T24" fmla="*/ 299768 w 304441"/>
                <a:gd name="T25" fmla="*/ 207750 h 221888"/>
                <a:gd name="T26" fmla="*/ 161386 w 304441"/>
                <a:gd name="T27" fmla="*/ 221888 h 221888"/>
                <a:gd name="T28" fmla="*/ 125083 w 304441"/>
                <a:gd name="T29" fmla="*/ 207750 h 221888"/>
                <a:gd name="T30" fmla="*/ 0 w 304441"/>
                <a:gd name="T31" fmla="*/ 203038 h 221888"/>
                <a:gd name="T32" fmla="*/ 13299 w 304441"/>
                <a:gd name="T33" fmla="*/ 198325 h 221888"/>
                <a:gd name="T34" fmla="*/ 24801 w 304441"/>
                <a:gd name="T35" fmla="*/ 176213 h 221888"/>
                <a:gd name="T36" fmla="*/ 44210 w 304441"/>
                <a:gd name="T37" fmla="*/ 143225 h 221888"/>
                <a:gd name="T38" fmla="*/ 180542 w 304441"/>
                <a:gd name="T39" fmla="*/ 8980 h 221888"/>
                <a:gd name="T40" fmla="*/ 179463 w 304441"/>
                <a:gd name="T41" fmla="*/ 76513 h 221888"/>
                <a:gd name="T42" fmla="*/ 216143 w 304441"/>
                <a:gd name="T43" fmla="*/ 99144 h 221888"/>
                <a:gd name="T44" fmla="*/ 258577 w 304441"/>
                <a:gd name="T45" fmla="*/ 81183 h 221888"/>
                <a:gd name="T46" fmla="*/ 240597 w 304441"/>
                <a:gd name="T47" fmla="*/ 60708 h 221888"/>
                <a:gd name="T48" fmla="*/ 242755 w 304441"/>
                <a:gd name="T49" fmla="*/ 49213 h 221888"/>
                <a:gd name="T50" fmla="*/ 217941 w 304441"/>
                <a:gd name="T51" fmla="*/ 38436 h 221888"/>
                <a:gd name="T52" fmla="*/ 210389 w 304441"/>
                <a:gd name="T53" fmla="*/ 35562 h 221888"/>
                <a:gd name="T54" fmla="*/ 180542 w 304441"/>
                <a:gd name="T55" fmla="*/ 0 h 221888"/>
                <a:gd name="T56" fmla="*/ 228010 w 304441"/>
                <a:gd name="T57" fmla="*/ 25145 h 221888"/>
                <a:gd name="T58" fmla="*/ 251026 w 304441"/>
                <a:gd name="T59" fmla="*/ 55679 h 221888"/>
                <a:gd name="T60" fmla="*/ 240237 w 304441"/>
                <a:gd name="T61" fmla="*/ 108483 h 221888"/>
                <a:gd name="T62" fmla="*/ 221897 w 304441"/>
                <a:gd name="T63" fmla="*/ 119260 h 221888"/>
                <a:gd name="T64" fmla="*/ 208591 w 304441"/>
                <a:gd name="T65" fmla="*/ 147279 h 221888"/>
                <a:gd name="T66" fmla="*/ 204995 w 304441"/>
                <a:gd name="T67" fmla="*/ 139376 h 221888"/>
                <a:gd name="T68" fmla="*/ 174788 w 304441"/>
                <a:gd name="T69" fmla="*/ 89086 h 221888"/>
                <a:gd name="T70" fmla="*/ 169394 w 304441"/>
                <a:gd name="T71" fmla="*/ 83697 h 221888"/>
                <a:gd name="T72" fmla="*/ 132353 w 304441"/>
                <a:gd name="T73" fmla="*/ 38795 h 221888"/>
                <a:gd name="T74" fmla="*/ 91717 w 304441"/>
                <a:gd name="T75" fmla="*/ 75435 h 221888"/>
                <a:gd name="T76" fmla="*/ 74456 w 304441"/>
                <a:gd name="T77" fmla="*/ 69688 h 221888"/>
                <a:gd name="T78" fmla="*/ 57914 w 304441"/>
                <a:gd name="T79" fmla="*/ 97707 h 221888"/>
                <a:gd name="T80" fmla="*/ 54677 w 304441"/>
                <a:gd name="T81" fmla="*/ 104532 h 221888"/>
                <a:gd name="T82" fmla="*/ 31662 w 304441"/>
                <a:gd name="T83" fmla="*/ 131833 h 221888"/>
                <a:gd name="T84" fmla="*/ 47485 w 304441"/>
                <a:gd name="T85" fmla="*/ 96988 h 221888"/>
                <a:gd name="T86" fmla="*/ 74456 w 304441"/>
                <a:gd name="T87" fmla="*/ 60348 h 221888"/>
                <a:gd name="T88" fmla="*/ 132353 w 304441"/>
                <a:gd name="T89" fmla="*/ 29456 h 221888"/>
                <a:gd name="T90" fmla="*/ 180542 w 304441"/>
                <a:gd name="T91" fmla="*/ 0 h 2218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304441" h="221888">
                  <a:moveTo>
                    <a:pt x="80962" y="171681"/>
                  </a:moveTo>
                  <a:cubicBezTo>
                    <a:pt x="56970" y="173947"/>
                    <a:pt x="35764" y="181831"/>
                    <a:pt x="29833" y="184188"/>
                  </a:cubicBezTo>
                  <a:lnTo>
                    <a:pt x="23363" y="198325"/>
                  </a:lnTo>
                  <a:lnTo>
                    <a:pt x="129037" y="198325"/>
                  </a:lnTo>
                  <a:cubicBezTo>
                    <a:pt x="131553" y="198325"/>
                    <a:pt x="133709" y="200500"/>
                    <a:pt x="133709" y="203038"/>
                  </a:cubicBezTo>
                  <a:cubicBezTo>
                    <a:pt x="133709" y="208113"/>
                    <a:pt x="138023" y="212463"/>
                    <a:pt x="143055" y="212463"/>
                  </a:cubicBezTo>
                  <a:lnTo>
                    <a:pt x="161386" y="212463"/>
                  </a:lnTo>
                  <a:cubicBezTo>
                    <a:pt x="166418" y="212463"/>
                    <a:pt x="170731" y="208113"/>
                    <a:pt x="170731" y="203038"/>
                  </a:cubicBezTo>
                  <a:cubicBezTo>
                    <a:pt x="170731" y="200500"/>
                    <a:pt x="172888" y="198325"/>
                    <a:pt x="175404" y="198325"/>
                  </a:cubicBezTo>
                  <a:lnTo>
                    <a:pt x="281077" y="198325"/>
                  </a:lnTo>
                  <a:lnTo>
                    <a:pt x="274608" y="184188"/>
                  </a:lnTo>
                  <a:cubicBezTo>
                    <a:pt x="262746" y="179475"/>
                    <a:pt x="189781" y="152650"/>
                    <a:pt x="155635" y="192888"/>
                  </a:cubicBezTo>
                  <a:cubicBezTo>
                    <a:pt x="153838" y="194700"/>
                    <a:pt x="150243" y="194700"/>
                    <a:pt x="148806" y="192888"/>
                  </a:cubicBezTo>
                  <a:cubicBezTo>
                    <a:pt x="131733" y="172769"/>
                    <a:pt x="104955" y="169416"/>
                    <a:pt x="80962" y="171681"/>
                  </a:cubicBezTo>
                  <a:close/>
                  <a:moveTo>
                    <a:pt x="51758" y="148663"/>
                  </a:moveTo>
                  <a:lnTo>
                    <a:pt x="43851" y="169688"/>
                  </a:lnTo>
                  <a:cubicBezTo>
                    <a:pt x="65058" y="163163"/>
                    <a:pt x="99923" y="156275"/>
                    <a:pt x="129037" y="167875"/>
                  </a:cubicBezTo>
                  <a:cubicBezTo>
                    <a:pt x="114300" y="155550"/>
                    <a:pt x="89858" y="143950"/>
                    <a:pt x="51758" y="148663"/>
                  </a:cubicBezTo>
                  <a:close/>
                  <a:moveTo>
                    <a:pt x="47805" y="139963"/>
                  </a:moveTo>
                  <a:cubicBezTo>
                    <a:pt x="113941" y="130175"/>
                    <a:pt x="144133" y="167150"/>
                    <a:pt x="153119" y="182013"/>
                  </a:cubicBezTo>
                  <a:cubicBezTo>
                    <a:pt x="196251" y="140688"/>
                    <a:pt x="276405" y="174400"/>
                    <a:pt x="279640" y="176213"/>
                  </a:cubicBezTo>
                  <a:cubicBezTo>
                    <a:pt x="280718" y="176575"/>
                    <a:pt x="281437" y="177663"/>
                    <a:pt x="282156" y="178388"/>
                  </a:cubicBezTo>
                  <a:lnTo>
                    <a:pt x="291141" y="198325"/>
                  </a:lnTo>
                  <a:lnTo>
                    <a:pt x="299768" y="198325"/>
                  </a:lnTo>
                  <a:cubicBezTo>
                    <a:pt x="302643" y="198325"/>
                    <a:pt x="304441" y="200500"/>
                    <a:pt x="304441" y="203038"/>
                  </a:cubicBezTo>
                  <a:cubicBezTo>
                    <a:pt x="304441" y="205575"/>
                    <a:pt x="302643" y="207750"/>
                    <a:pt x="299768" y="207750"/>
                  </a:cubicBezTo>
                  <a:lnTo>
                    <a:pt x="179358" y="207750"/>
                  </a:lnTo>
                  <a:cubicBezTo>
                    <a:pt x="177201" y="215725"/>
                    <a:pt x="170012" y="221888"/>
                    <a:pt x="161386" y="221888"/>
                  </a:cubicBezTo>
                  <a:lnTo>
                    <a:pt x="143055" y="221888"/>
                  </a:lnTo>
                  <a:cubicBezTo>
                    <a:pt x="134428" y="221888"/>
                    <a:pt x="127240" y="215725"/>
                    <a:pt x="125083" y="207750"/>
                  </a:cubicBezTo>
                  <a:lnTo>
                    <a:pt x="4673" y="207750"/>
                  </a:lnTo>
                  <a:cubicBezTo>
                    <a:pt x="1797" y="207750"/>
                    <a:pt x="0" y="205575"/>
                    <a:pt x="0" y="203038"/>
                  </a:cubicBezTo>
                  <a:cubicBezTo>
                    <a:pt x="0" y="200500"/>
                    <a:pt x="1797" y="198325"/>
                    <a:pt x="4673" y="198325"/>
                  </a:cubicBezTo>
                  <a:lnTo>
                    <a:pt x="13299" y="198325"/>
                  </a:lnTo>
                  <a:lnTo>
                    <a:pt x="22285" y="178388"/>
                  </a:lnTo>
                  <a:cubicBezTo>
                    <a:pt x="23004" y="177663"/>
                    <a:pt x="23723" y="176575"/>
                    <a:pt x="24801" y="176213"/>
                  </a:cubicBezTo>
                  <a:cubicBezTo>
                    <a:pt x="25160" y="175850"/>
                    <a:pt x="28395" y="174763"/>
                    <a:pt x="32708" y="172950"/>
                  </a:cubicBezTo>
                  <a:lnTo>
                    <a:pt x="44210" y="143225"/>
                  </a:lnTo>
                  <a:cubicBezTo>
                    <a:pt x="44570" y="141413"/>
                    <a:pt x="46008" y="140325"/>
                    <a:pt x="47805" y="139963"/>
                  </a:cubicBezTo>
                  <a:close/>
                  <a:moveTo>
                    <a:pt x="180542" y="8980"/>
                  </a:moveTo>
                  <a:cubicBezTo>
                    <a:pt x="165797" y="8980"/>
                    <a:pt x="153571" y="19757"/>
                    <a:pt x="150694" y="33407"/>
                  </a:cubicBezTo>
                  <a:cubicBezTo>
                    <a:pt x="167595" y="40591"/>
                    <a:pt x="179463" y="57115"/>
                    <a:pt x="179463" y="76513"/>
                  </a:cubicBezTo>
                  <a:cubicBezTo>
                    <a:pt x="179463" y="77591"/>
                    <a:pt x="179463" y="78309"/>
                    <a:pt x="179463" y="79028"/>
                  </a:cubicBezTo>
                  <a:cubicBezTo>
                    <a:pt x="195286" y="78309"/>
                    <a:pt x="208951" y="86571"/>
                    <a:pt x="216143" y="99144"/>
                  </a:cubicBezTo>
                  <a:lnTo>
                    <a:pt x="240237" y="99144"/>
                  </a:lnTo>
                  <a:cubicBezTo>
                    <a:pt x="250666" y="99144"/>
                    <a:pt x="258577" y="91241"/>
                    <a:pt x="258577" y="81183"/>
                  </a:cubicBezTo>
                  <a:cubicBezTo>
                    <a:pt x="258577" y="72202"/>
                    <a:pt x="252464" y="64659"/>
                    <a:pt x="243833" y="63222"/>
                  </a:cubicBezTo>
                  <a:cubicBezTo>
                    <a:pt x="242395" y="62863"/>
                    <a:pt x="241316" y="62144"/>
                    <a:pt x="240597" y="60708"/>
                  </a:cubicBezTo>
                  <a:cubicBezTo>
                    <a:pt x="239878" y="59271"/>
                    <a:pt x="239878" y="57834"/>
                    <a:pt x="240597" y="56397"/>
                  </a:cubicBezTo>
                  <a:cubicBezTo>
                    <a:pt x="242035" y="54242"/>
                    <a:pt x="242755" y="51727"/>
                    <a:pt x="242755" y="49213"/>
                  </a:cubicBezTo>
                  <a:cubicBezTo>
                    <a:pt x="242755" y="41310"/>
                    <a:pt x="236281" y="34485"/>
                    <a:pt x="228010" y="34485"/>
                  </a:cubicBezTo>
                  <a:cubicBezTo>
                    <a:pt x="224414" y="34485"/>
                    <a:pt x="220818" y="35922"/>
                    <a:pt x="217941" y="38436"/>
                  </a:cubicBezTo>
                  <a:cubicBezTo>
                    <a:pt x="216862" y="39514"/>
                    <a:pt x="215064" y="39873"/>
                    <a:pt x="213266" y="39155"/>
                  </a:cubicBezTo>
                  <a:cubicBezTo>
                    <a:pt x="211828" y="38795"/>
                    <a:pt x="210749" y="37358"/>
                    <a:pt x="210389" y="35562"/>
                  </a:cubicBezTo>
                  <a:cubicBezTo>
                    <a:pt x="208591" y="20475"/>
                    <a:pt x="195645" y="8980"/>
                    <a:pt x="180542" y="8980"/>
                  </a:cubicBezTo>
                  <a:close/>
                  <a:moveTo>
                    <a:pt x="180542" y="0"/>
                  </a:moveTo>
                  <a:cubicBezTo>
                    <a:pt x="197803" y="0"/>
                    <a:pt x="212907" y="11495"/>
                    <a:pt x="217941" y="27660"/>
                  </a:cubicBezTo>
                  <a:cubicBezTo>
                    <a:pt x="221178" y="25864"/>
                    <a:pt x="224414" y="25145"/>
                    <a:pt x="228010" y="25145"/>
                  </a:cubicBezTo>
                  <a:cubicBezTo>
                    <a:pt x="241316" y="25145"/>
                    <a:pt x="252104" y="35922"/>
                    <a:pt x="252104" y="49213"/>
                  </a:cubicBezTo>
                  <a:cubicBezTo>
                    <a:pt x="252104" y="51368"/>
                    <a:pt x="251385" y="53523"/>
                    <a:pt x="251026" y="55679"/>
                  </a:cubicBezTo>
                  <a:cubicBezTo>
                    <a:pt x="261095" y="59989"/>
                    <a:pt x="267927" y="70047"/>
                    <a:pt x="267927" y="81183"/>
                  </a:cubicBezTo>
                  <a:cubicBezTo>
                    <a:pt x="267927" y="96270"/>
                    <a:pt x="255701" y="108483"/>
                    <a:pt x="240237" y="108483"/>
                  </a:cubicBezTo>
                  <a:lnTo>
                    <a:pt x="220459" y="108483"/>
                  </a:lnTo>
                  <a:cubicBezTo>
                    <a:pt x="221178" y="112075"/>
                    <a:pt x="221897" y="115668"/>
                    <a:pt x="221897" y="119260"/>
                  </a:cubicBezTo>
                  <a:cubicBezTo>
                    <a:pt x="221897" y="128959"/>
                    <a:pt x="218301" y="138298"/>
                    <a:pt x="212187" y="145483"/>
                  </a:cubicBezTo>
                  <a:cubicBezTo>
                    <a:pt x="211109" y="146560"/>
                    <a:pt x="210030" y="147279"/>
                    <a:pt x="208591" y="147279"/>
                  </a:cubicBezTo>
                  <a:cubicBezTo>
                    <a:pt x="207512" y="147279"/>
                    <a:pt x="206434" y="146560"/>
                    <a:pt x="205714" y="146201"/>
                  </a:cubicBezTo>
                  <a:cubicBezTo>
                    <a:pt x="203557" y="144405"/>
                    <a:pt x="203557" y="141531"/>
                    <a:pt x="204995" y="139376"/>
                  </a:cubicBezTo>
                  <a:cubicBezTo>
                    <a:pt x="210030" y="133629"/>
                    <a:pt x="212547" y="126803"/>
                    <a:pt x="212547" y="119260"/>
                  </a:cubicBezTo>
                  <a:cubicBezTo>
                    <a:pt x="212547" y="100221"/>
                    <a:pt x="194926" y="84775"/>
                    <a:pt x="174788" y="89086"/>
                  </a:cubicBezTo>
                  <a:cubicBezTo>
                    <a:pt x="173349" y="89445"/>
                    <a:pt x="171911" y="88726"/>
                    <a:pt x="170832" y="87649"/>
                  </a:cubicBezTo>
                  <a:cubicBezTo>
                    <a:pt x="169753" y="86571"/>
                    <a:pt x="169034" y="85134"/>
                    <a:pt x="169394" y="83697"/>
                  </a:cubicBezTo>
                  <a:cubicBezTo>
                    <a:pt x="169753" y="81183"/>
                    <a:pt x="170113" y="79028"/>
                    <a:pt x="170113" y="76513"/>
                  </a:cubicBezTo>
                  <a:cubicBezTo>
                    <a:pt x="170113" y="55679"/>
                    <a:pt x="153211" y="38795"/>
                    <a:pt x="132353" y="38795"/>
                  </a:cubicBezTo>
                  <a:cubicBezTo>
                    <a:pt x="113294" y="38795"/>
                    <a:pt x="97111" y="53164"/>
                    <a:pt x="94954" y="71843"/>
                  </a:cubicBezTo>
                  <a:cubicBezTo>
                    <a:pt x="94594" y="73639"/>
                    <a:pt x="93515" y="75076"/>
                    <a:pt x="91717" y="75435"/>
                  </a:cubicBezTo>
                  <a:cubicBezTo>
                    <a:pt x="90279" y="75795"/>
                    <a:pt x="88121" y="75795"/>
                    <a:pt x="87042" y="74717"/>
                  </a:cubicBezTo>
                  <a:cubicBezTo>
                    <a:pt x="83806" y="71484"/>
                    <a:pt x="79131" y="69688"/>
                    <a:pt x="74456" y="69688"/>
                  </a:cubicBezTo>
                  <a:cubicBezTo>
                    <a:pt x="64027" y="69688"/>
                    <a:pt x="55396" y="78309"/>
                    <a:pt x="55396" y="88726"/>
                  </a:cubicBezTo>
                  <a:cubicBezTo>
                    <a:pt x="55396" y="91959"/>
                    <a:pt x="56475" y="94833"/>
                    <a:pt x="57914" y="97707"/>
                  </a:cubicBezTo>
                  <a:cubicBezTo>
                    <a:pt x="58633" y="99144"/>
                    <a:pt x="58633" y="100581"/>
                    <a:pt x="57914" y="102017"/>
                  </a:cubicBezTo>
                  <a:cubicBezTo>
                    <a:pt x="57554" y="103454"/>
                    <a:pt x="56116" y="104532"/>
                    <a:pt x="54677" y="104532"/>
                  </a:cubicBezTo>
                  <a:cubicBezTo>
                    <a:pt x="43889" y="106687"/>
                    <a:pt x="35977" y="116386"/>
                    <a:pt x="35977" y="127163"/>
                  </a:cubicBezTo>
                  <a:cubicBezTo>
                    <a:pt x="35977" y="130036"/>
                    <a:pt x="34179" y="131833"/>
                    <a:pt x="31662" y="131833"/>
                  </a:cubicBezTo>
                  <a:cubicBezTo>
                    <a:pt x="28785" y="131833"/>
                    <a:pt x="26987" y="130036"/>
                    <a:pt x="26987" y="127163"/>
                  </a:cubicBezTo>
                  <a:cubicBezTo>
                    <a:pt x="26987" y="113872"/>
                    <a:pt x="35258" y="102017"/>
                    <a:pt x="47485" y="96988"/>
                  </a:cubicBezTo>
                  <a:cubicBezTo>
                    <a:pt x="46766" y="94474"/>
                    <a:pt x="46406" y="91241"/>
                    <a:pt x="46406" y="88726"/>
                  </a:cubicBezTo>
                  <a:cubicBezTo>
                    <a:pt x="46406" y="72921"/>
                    <a:pt x="58993" y="60348"/>
                    <a:pt x="74456" y="60348"/>
                  </a:cubicBezTo>
                  <a:cubicBezTo>
                    <a:pt x="78771" y="60348"/>
                    <a:pt x="83087" y="61426"/>
                    <a:pt x="87042" y="63581"/>
                  </a:cubicBezTo>
                  <a:cubicBezTo>
                    <a:pt x="92796" y="43824"/>
                    <a:pt x="111136" y="29456"/>
                    <a:pt x="132353" y="29456"/>
                  </a:cubicBezTo>
                  <a:cubicBezTo>
                    <a:pt x="135590" y="29456"/>
                    <a:pt x="138826" y="30174"/>
                    <a:pt x="142063" y="30533"/>
                  </a:cubicBezTo>
                  <a:cubicBezTo>
                    <a:pt x="146019" y="13291"/>
                    <a:pt x="161482" y="0"/>
                    <a:pt x="180542" y="0"/>
                  </a:cubicBezTo>
                  <a:close/>
                </a:path>
              </a:pathLst>
            </a:custGeom>
            <a:solidFill>
              <a:srgbClr val="FFD253"/>
            </a:solidFill>
            <a:ln>
              <a:noFill/>
            </a:ln>
            <a:effectLst/>
          </p:spPr>
          <p:txBody>
            <a:bodyPr anchor="ctr"/>
            <a:lstStyle/>
            <a:p>
              <a:pPr defTabSz="914217">
                <a:defRPr/>
              </a:pPr>
              <a:endParaRPr lang="en-US" kern="0" dirty="0">
                <a:solidFill>
                  <a:srgbClr val="B3B3B3"/>
                </a:solidFill>
                <a:latin typeface="Lato Light" panose="020F0502020204030203" pitchFamily="34" charset="0"/>
              </a:endParaRPr>
            </a:p>
          </p:txBody>
        </p:sp>
      </p:grpSp>
      <p:sp>
        <p:nvSpPr>
          <p:cNvPr id="34" name="Rectangle 33">
            <a:extLst>
              <a:ext uri="{FF2B5EF4-FFF2-40B4-BE49-F238E27FC236}">
                <a16:creationId xmlns:a16="http://schemas.microsoft.com/office/drawing/2014/main" id="{7AF757E4-0194-153E-CE1E-6C76ED0BC47C}"/>
              </a:ext>
            </a:extLst>
          </p:cNvPr>
          <p:cNvSpPr/>
          <p:nvPr/>
        </p:nvSpPr>
        <p:spPr>
          <a:xfrm>
            <a:off x="6232559" y="3373420"/>
            <a:ext cx="848309" cy="369332"/>
          </a:xfrm>
          <a:prstGeom prst="rect">
            <a:avLst/>
          </a:prstGeom>
        </p:spPr>
        <p:txBody>
          <a:bodyPr wrap="none">
            <a:spAutoFit/>
          </a:bodyPr>
          <a:lstStyle/>
          <a:p>
            <a:r>
              <a:rPr lang="ar-EG" b="1" dirty="0">
                <a:solidFill>
                  <a:srgbClr val="FFD253"/>
                </a:solidFill>
                <a:latin typeface="DIN Next LT Arabic" panose="020B0503020203050203" pitchFamily="34" charset="-78"/>
                <a:cs typeface="DIN Next LT Arabic" panose="020B0503020203050203" pitchFamily="34" charset="-78"/>
              </a:rPr>
              <a:t>الفيديو</a:t>
            </a:r>
            <a:endParaRPr lang="en-US" b="1" dirty="0">
              <a:solidFill>
                <a:srgbClr val="FFD253"/>
              </a:solidFill>
              <a:latin typeface="DIN Next LT Arabic" panose="020B0503020203050203" pitchFamily="34" charset="-78"/>
              <a:cs typeface="DIN Next LT Arabic" panose="020B0503020203050203" pitchFamily="34" charset="-78"/>
            </a:endParaRPr>
          </a:p>
        </p:txBody>
      </p:sp>
      <p:sp>
        <p:nvSpPr>
          <p:cNvPr id="35" name="Rectangle 34">
            <a:extLst>
              <a:ext uri="{FF2B5EF4-FFF2-40B4-BE49-F238E27FC236}">
                <a16:creationId xmlns:a16="http://schemas.microsoft.com/office/drawing/2014/main" id="{9370AEB9-B1D6-B6F1-C29D-5158DE2718E8}"/>
              </a:ext>
            </a:extLst>
          </p:cNvPr>
          <p:cNvSpPr/>
          <p:nvPr/>
        </p:nvSpPr>
        <p:spPr>
          <a:xfrm>
            <a:off x="5730361" y="2256578"/>
            <a:ext cx="811441" cy="369332"/>
          </a:xfrm>
          <a:prstGeom prst="rect">
            <a:avLst/>
          </a:prstGeom>
        </p:spPr>
        <p:txBody>
          <a:bodyPr wrap="none">
            <a:spAutoFit/>
          </a:bodyPr>
          <a:lstStyle/>
          <a:p>
            <a:r>
              <a:rPr lang="ar-EG" b="1" dirty="0">
                <a:solidFill>
                  <a:srgbClr val="61DDA8"/>
                </a:solidFill>
                <a:latin typeface="DIN Next LT Arabic" panose="020B0503020203050203" pitchFamily="34" charset="-78"/>
                <a:cs typeface="DIN Next LT Arabic" panose="020B0503020203050203" pitchFamily="34" charset="-78"/>
              </a:rPr>
              <a:t>الصورة</a:t>
            </a:r>
            <a:endParaRPr lang="en-US" b="1" dirty="0">
              <a:solidFill>
                <a:srgbClr val="61DDA8"/>
              </a:solidFill>
              <a:latin typeface="Calibri" panose="020F0502020204030204"/>
            </a:endParaRPr>
          </a:p>
        </p:txBody>
      </p:sp>
      <p:sp>
        <p:nvSpPr>
          <p:cNvPr id="36" name="Rectangle 35">
            <a:extLst>
              <a:ext uri="{FF2B5EF4-FFF2-40B4-BE49-F238E27FC236}">
                <a16:creationId xmlns:a16="http://schemas.microsoft.com/office/drawing/2014/main" id="{9B99F8AE-DADF-332A-68BD-46EFAAE119ED}"/>
              </a:ext>
            </a:extLst>
          </p:cNvPr>
          <p:cNvSpPr/>
          <p:nvPr/>
        </p:nvSpPr>
        <p:spPr>
          <a:xfrm>
            <a:off x="3510426" y="1360093"/>
            <a:ext cx="3212530" cy="369332"/>
          </a:xfrm>
          <a:prstGeom prst="rect">
            <a:avLst/>
          </a:prstGeom>
        </p:spPr>
        <p:txBody>
          <a:bodyPr wrap="square">
            <a:spAutoFit/>
          </a:bodyPr>
          <a:lstStyle/>
          <a:p>
            <a:r>
              <a:rPr lang="ar-EG" b="1" dirty="0">
                <a:solidFill>
                  <a:srgbClr val="6ACEE3"/>
                </a:solidFill>
                <a:latin typeface="DIN Next LT Arabic" panose="020B0503020203050203" pitchFamily="34" charset="-78"/>
                <a:cs typeface="DIN Next LT Arabic" panose="020B0503020203050203" pitchFamily="34" charset="-78"/>
              </a:rPr>
              <a:t>العنوان</a:t>
            </a:r>
            <a:endParaRPr lang="en-US" b="1" dirty="0">
              <a:solidFill>
                <a:srgbClr val="6ACEE3"/>
              </a:solidFill>
              <a:latin typeface="Calibri" panose="020F0502020204030204"/>
            </a:endParaRPr>
          </a:p>
        </p:txBody>
      </p:sp>
      <p:sp>
        <p:nvSpPr>
          <p:cNvPr id="37" name="Rectangle 36">
            <a:extLst>
              <a:ext uri="{FF2B5EF4-FFF2-40B4-BE49-F238E27FC236}">
                <a16:creationId xmlns:a16="http://schemas.microsoft.com/office/drawing/2014/main" id="{961E9338-69D2-6F6F-14A4-FAE8E08A1D5F}"/>
              </a:ext>
            </a:extLst>
          </p:cNvPr>
          <p:cNvSpPr/>
          <p:nvPr/>
        </p:nvSpPr>
        <p:spPr>
          <a:xfrm>
            <a:off x="1502661" y="2243949"/>
            <a:ext cx="862737" cy="369332"/>
          </a:xfrm>
          <a:prstGeom prst="rect">
            <a:avLst/>
          </a:prstGeom>
        </p:spPr>
        <p:txBody>
          <a:bodyPr wrap="none">
            <a:spAutoFit/>
          </a:bodyPr>
          <a:lstStyle/>
          <a:p>
            <a:r>
              <a:rPr lang="ar-EG" b="1" dirty="0">
                <a:solidFill>
                  <a:srgbClr val="2DADE0"/>
                </a:solidFill>
                <a:latin typeface="DIN Next LT Arabic" panose="020B0503020203050203" pitchFamily="34" charset="-78"/>
                <a:cs typeface="DIN Next LT Arabic" panose="020B0503020203050203" pitchFamily="34" charset="-78"/>
              </a:rPr>
              <a:t>البرمجة</a:t>
            </a:r>
            <a:endParaRPr lang="en-US" b="1" dirty="0">
              <a:solidFill>
                <a:srgbClr val="2DADE0"/>
              </a:solidFill>
              <a:latin typeface="Calibri" panose="020F0502020204030204"/>
            </a:endParaRPr>
          </a:p>
        </p:txBody>
      </p:sp>
      <p:sp>
        <p:nvSpPr>
          <p:cNvPr id="38" name="Rectangle 37">
            <a:extLst>
              <a:ext uri="{FF2B5EF4-FFF2-40B4-BE49-F238E27FC236}">
                <a16:creationId xmlns:a16="http://schemas.microsoft.com/office/drawing/2014/main" id="{9E5D6FAC-E12F-EA06-86C1-AC68643A17D3}"/>
              </a:ext>
            </a:extLst>
          </p:cNvPr>
          <p:cNvSpPr/>
          <p:nvPr/>
        </p:nvSpPr>
        <p:spPr>
          <a:xfrm>
            <a:off x="958578" y="3459371"/>
            <a:ext cx="684803" cy="369332"/>
          </a:xfrm>
          <a:prstGeom prst="rect">
            <a:avLst/>
          </a:prstGeom>
        </p:spPr>
        <p:txBody>
          <a:bodyPr wrap="none">
            <a:spAutoFit/>
          </a:bodyPr>
          <a:lstStyle/>
          <a:p>
            <a:r>
              <a:rPr lang="ar-EG" b="1" dirty="0">
                <a:solidFill>
                  <a:srgbClr val="1073A3"/>
                </a:solidFill>
                <a:latin typeface="DIN Next LT Arabic" panose="020B0503020203050203" pitchFamily="34" charset="-78"/>
                <a:cs typeface="DIN Next LT Arabic" panose="020B0503020203050203" pitchFamily="34" charset="-78"/>
              </a:rPr>
              <a:t>المتن</a:t>
            </a:r>
            <a:endParaRPr lang="en-US" b="1" dirty="0">
              <a:solidFill>
                <a:srgbClr val="1073A3"/>
              </a:solidFill>
              <a:latin typeface="Calibri" panose="020F0502020204030204"/>
            </a:endParaRPr>
          </a:p>
        </p:txBody>
      </p:sp>
      <p:sp>
        <p:nvSpPr>
          <p:cNvPr id="39" name="TextBox 38">
            <a:extLst>
              <a:ext uri="{FF2B5EF4-FFF2-40B4-BE49-F238E27FC236}">
                <a16:creationId xmlns:a16="http://schemas.microsoft.com/office/drawing/2014/main" id="{AE1768FE-2EE3-64CF-2F9E-D1799DA2E13E}"/>
              </a:ext>
            </a:extLst>
          </p:cNvPr>
          <p:cNvSpPr txBox="1"/>
          <p:nvPr/>
        </p:nvSpPr>
        <p:spPr>
          <a:xfrm>
            <a:off x="7466504" y="2590476"/>
            <a:ext cx="4148298" cy="1077218"/>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EG" sz="3200" b="1" dirty="0">
                <a:solidFill>
                  <a:srgbClr val="24A9E1"/>
                </a:solidFill>
                <a:latin typeface="Tajawal ExtraBold"/>
                <a:cs typeface="+mj-cs"/>
              </a:rPr>
              <a:t>أهميتها في المحتوى الرقمي</a:t>
            </a:r>
            <a:endParaRPr kumimoji="0" lang="en-US" sz="3200" b="1" i="0" u="none" strike="noStrike" kern="1200" cap="none" spc="0" normalizeH="0" baseline="0" noProof="0" dirty="0">
              <a:ln>
                <a:noFill/>
              </a:ln>
              <a:solidFill>
                <a:srgbClr val="24A9E1"/>
              </a:solidFill>
              <a:effectLst/>
              <a:uLnTx/>
              <a:uFillTx/>
              <a:latin typeface="Tajawal ExtraBold"/>
              <a:cs typeface="+mj-cs"/>
            </a:endParaRP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chemeClr val="bg1"/>
                </a:solidFill>
                <a:effectLst/>
                <a:uLnTx/>
                <a:uFillTx/>
                <a:latin typeface="Tajawal ExtraBold"/>
                <a:cs typeface="+mj-cs"/>
              </a:rPr>
              <a:t>يو - </a:t>
            </a:r>
            <a:r>
              <a:rPr kumimoji="0" lang="en-US" sz="3200" b="1" i="0" u="none" strike="noStrike" kern="1200" cap="none" spc="0" normalizeH="0" baseline="0" noProof="0" dirty="0">
                <a:ln>
                  <a:noFill/>
                </a:ln>
                <a:solidFill>
                  <a:schemeClr val="bg1"/>
                </a:solidFill>
                <a:effectLst/>
                <a:uLnTx/>
                <a:uFillTx/>
                <a:latin typeface="Tajawal ExtraBold"/>
                <a:cs typeface="+mj-cs"/>
              </a:rPr>
              <a:t>(SEO</a:t>
            </a:r>
          </a:p>
        </p:txBody>
      </p:sp>
      <p:pic>
        <p:nvPicPr>
          <p:cNvPr id="9" name="Picture 8">
            <a:extLst>
              <a:ext uri="{FF2B5EF4-FFF2-40B4-BE49-F238E27FC236}">
                <a16:creationId xmlns:a16="http://schemas.microsoft.com/office/drawing/2014/main" id="{9EDB6954-5702-4CE5-58F0-89E1A900FE42}"/>
              </a:ext>
            </a:extLst>
          </p:cNvPr>
          <p:cNvPicPr>
            <a:picLocks noChangeAspect="1"/>
          </p:cNvPicPr>
          <p:nvPr/>
        </p:nvPicPr>
        <p:blipFill>
          <a:blip r:embed="rId5"/>
          <a:stretch>
            <a:fillRect/>
          </a:stretch>
        </p:blipFill>
        <p:spPr>
          <a:xfrm>
            <a:off x="336286" y="5546459"/>
            <a:ext cx="1311539" cy="1311539"/>
          </a:xfrm>
          <a:prstGeom prst="rect">
            <a:avLst/>
          </a:prstGeom>
        </p:spPr>
      </p:pic>
    </p:spTree>
    <p:extLst>
      <p:ext uri="{BB962C8B-B14F-4D97-AF65-F5344CB8AC3E}">
        <p14:creationId xmlns:p14="http://schemas.microsoft.com/office/powerpoint/2010/main" val="3067961341"/>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8" name="TextBox 7"/>
          <p:cNvSpPr txBox="1"/>
          <p:nvPr/>
        </p:nvSpPr>
        <p:spPr>
          <a:xfrm rot="20236685">
            <a:off x="-5518" y="468258"/>
            <a:ext cx="221766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الرابعة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pic>
        <p:nvPicPr>
          <p:cNvPr id="11" name="Picture 10">
            <a:extLst>
              <a:ext uri="{FF2B5EF4-FFF2-40B4-BE49-F238E27FC236}">
                <a16:creationId xmlns:a16="http://schemas.microsoft.com/office/drawing/2014/main" id="{1E2A49A3-DAD4-24DD-C768-8D150EC04B4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676650" y="1399471"/>
            <a:ext cx="4514850" cy="4514850"/>
          </a:xfrm>
          <a:prstGeom prst="rect">
            <a:avLst/>
          </a:prstGeom>
        </p:spPr>
      </p:pic>
      <p:pic>
        <p:nvPicPr>
          <p:cNvPr id="7" name="Picture 6">
            <a:extLst>
              <a:ext uri="{FF2B5EF4-FFF2-40B4-BE49-F238E27FC236}">
                <a16:creationId xmlns:a16="http://schemas.microsoft.com/office/drawing/2014/main" id="{2E52C4BC-B40D-7036-B43E-0DB897836FEA}"/>
              </a:ext>
            </a:extLst>
          </p:cNvPr>
          <p:cNvPicPr>
            <a:picLocks noChangeAspect="1"/>
          </p:cNvPicPr>
          <p:nvPr/>
        </p:nvPicPr>
        <p:blipFill>
          <a:blip r:embed="rId6"/>
          <a:stretch>
            <a:fillRect/>
          </a:stretch>
        </p:blipFill>
        <p:spPr>
          <a:xfrm>
            <a:off x="336286" y="5546459"/>
            <a:ext cx="1311539" cy="1311539"/>
          </a:xfrm>
          <a:prstGeom prst="rect">
            <a:avLst/>
          </a:prstGeom>
        </p:spPr>
      </p:pic>
    </p:spTree>
    <p:extLst>
      <p:ext uri="{BB962C8B-B14F-4D97-AF65-F5344CB8AC3E}">
        <p14:creationId xmlns:p14="http://schemas.microsoft.com/office/powerpoint/2010/main" val="255199227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1185</TotalTime>
  <Words>814</Words>
  <Application>Microsoft Office PowerPoint</Application>
  <PresentationFormat>Widescreen</PresentationFormat>
  <Paragraphs>250</Paragraphs>
  <Slides>55</Slides>
  <Notes>0</Notes>
  <HiddenSlides>0</HiddenSlides>
  <MMClips>0</MMClips>
  <ScaleCrop>false</ScaleCrop>
  <HeadingPairs>
    <vt:vector size="6" baseType="variant">
      <vt:variant>
        <vt:lpstr>Fonts Used</vt:lpstr>
      </vt:variant>
      <vt:variant>
        <vt:i4>12</vt:i4>
      </vt:variant>
      <vt:variant>
        <vt:lpstr>Theme</vt:lpstr>
      </vt:variant>
      <vt:variant>
        <vt:i4>1</vt:i4>
      </vt:variant>
      <vt:variant>
        <vt:lpstr>Slide Titles</vt:lpstr>
      </vt:variant>
      <vt:variant>
        <vt:i4>55</vt:i4>
      </vt:variant>
    </vt:vector>
  </HeadingPairs>
  <TitlesOfParts>
    <vt:vector size="68" baseType="lpstr">
      <vt:lpstr>Arial</vt:lpstr>
      <vt:lpstr>Calibri</vt:lpstr>
      <vt:lpstr>Calibri Light</vt:lpstr>
      <vt:lpstr>Courier New</vt:lpstr>
      <vt:lpstr>DIN Next LT Arabic</vt:lpstr>
      <vt:lpstr>Lato Light</vt:lpstr>
      <vt:lpstr>Simplified Arabic</vt:lpstr>
      <vt:lpstr>Simplified Arabic Fixed</vt:lpstr>
      <vt:lpstr>Tajawal ExtraBold</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Abdelfattah Nabil</cp:lastModifiedBy>
  <cp:revision>44</cp:revision>
  <dcterms:created xsi:type="dcterms:W3CDTF">2021-08-03T13:03:26Z</dcterms:created>
  <dcterms:modified xsi:type="dcterms:W3CDTF">2024-05-18T07:53:40Z</dcterms:modified>
</cp:coreProperties>
</file>