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4" r:id="rId2"/>
    <p:sldId id="303" r:id="rId3"/>
    <p:sldId id="521" r:id="rId4"/>
    <p:sldId id="558" r:id="rId5"/>
    <p:sldId id="562" r:id="rId6"/>
    <p:sldId id="564" r:id="rId7"/>
    <p:sldId id="565" r:id="rId8"/>
    <p:sldId id="566" r:id="rId9"/>
    <p:sldId id="563" r:id="rId10"/>
    <p:sldId id="567" r:id="rId11"/>
    <p:sldId id="590" r:id="rId12"/>
    <p:sldId id="568" r:id="rId13"/>
    <p:sldId id="569" r:id="rId14"/>
    <p:sldId id="570" r:id="rId15"/>
    <p:sldId id="574" r:id="rId16"/>
    <p:sldId id="593" r:id="rId17"/>
    <p:sldId id="571" r:id="rId18"/>
    <p:sldId id="572" r:id="rId19"/>
    <p:sldId id="592" r:id="rId20"/>
    <p:sldId id="573" r:id="rId21"/>
    <p:sldId id="575" r:id="rId22"/>
    <p:sldId id="576" r:id="rId23"/>
    <p:sldId id="577" r:id="rId24"/>
    <p:sldId id="578" r:id="rId25"/>
    <p:sldId id="579" r:id="rId26"/>
    <p:sldId id="580" r:id="rId27"/>
    <p:sldId id="598" r:id="rId28"/>
    <p:sldId id="596" r:id="rId29"/>
    <p:sldId id="582" r:id="rId30"/>
    <p:sldId id="597" r:id="rId31"/>
    <p:sldId id="594" r:id="rId32"/>
    <p:sldId id="595" r:id="rId33"/>
    <p:sldId id="584" r:id="rId34"/>
    <p:sldId id="585" r:id="rId35"/>
    <p:sldId id="588" r:id="rId36"/>
    <p:sldId id="587" r:id="rId37"/>
    <p:sldId id="589" r:id="rId38"/>
    <p:sldId id="561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521"/>
            <p14:sldId id="558"/>
            <p14:sldId id="562"/>
            <p14:sldId id="564"/>
            <p14:sldId id="565"/>
            <p14:sldId id="566"/>
            <p14:sldId id="563"/>
            <p14:sldId id="567"/>
            <p14:sldId id="590"/>
            <p14:sldId id="568"/>
            <p14:sldId id="569"/>
            <p14:sldId id="570"/>
            <p14:sldId id="574"/>
            <p14:sldId id="593"/>
            <p14:sldId id="571"/>
            <p14:sldId id="572"/>
            <p14:sldId id="592"/>
            <p14:sldId id="573"/>
            <p14:sldId id="575"/>
            <p14:sldId id="576"/>
            <p14:sldId id="577"/>
            <p14:sldId id="578"/>
            <p14:sldId id="579"/>
            <p14:sldId id="580"/>
            <p14:sldId id="598"/>
            <p14:sldId id="596"/>
            <p14:sldId id="582"/>
            <p14:sldId id="597"/>
            <p14:sldId id="594"/>
            <p14:sldId id="595"/>
            <p14:sldId id="584"/>
            <p14:sldId id="585"/>
            <p14:sldId id="588"/>
            <p14:sldId id="587"/>
            <p14:sldId id="589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FCD5AF-4921-B87F-09A5-8D5B199746B3}" v="1162" dt="2025-02-07T19:24:50.6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code.visualstudio.com/" TargetMode="External"/><Relationship Id="rId2" Type="http://schemas.openxmlformats.org/officeDocument/2006/relationships/hyperlink" Target="https://pypi.org/" TargetMode="Externa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hyperlink" Target="https://www.jetbrains.com/pychar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pip.pypa.io/en/stable/installation/" TargetMode="External"/><Relationship Id="rId2" Type="http://schemas.openxmlformats.org/officeDocument/2006/relationships/hyperlink" Target="https://bootstrap.pypa.io/get-pip.py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4703532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Basics of Computer</a:t>
            </a:r>
          </a:p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7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definition.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Importance of networks.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Networking components and types.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programming and programming levels.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Dealing with virtual environments.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collection of devices connected to one another allowing for data to be shared and used.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Devices count.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At least 2 devices.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Device type:</a:t>
            </a:r>
            <a:endParaRPr lang="en-US" dirty="0"/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Any device.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Connection type: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Wired.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Wireless.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DEFINITION</a:t>
            </a:r>
          </a:p>
        </p:txBody>
      </p:sp>
      <p:pic>
        <p:nvPicPr>
          <p:cNvPr id="7" name="Picture 6" descr="A computer network diagram showing different types of computers&#10;&#10;Description automatically generated">
            <a:extLst>
              <a:ext uri="{FF2B5EF4-FFF2-40B4-BE49-F238E27FC236}">
                <a16:creationId xmlns:a16="http://schemas.microsoft.com/office/drawing/2014/main" id="{D7E59D02-8BE3-4E38-F1ED-EF2050AC5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249" y="3204184"/>
            <a:ext cx="6725728" cy="237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1: without networks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Violating efficient use of resources.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569" y="3224020"/>
            <a:ext cx="3131388" cy="269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1: with networks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Efficient use of resources.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computer network diagram&#10;&#10;Description automatically generated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248" y="3170777"/>
            <a:ext cx="6438179" cy="28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0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2: without networks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Reducing teamwork collaboration and data synchronization.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computer icons with a flash drive&#10;&#10;Description automatically generated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109" y="3170777"/>
            <a:ext cx="4351627" cy="28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52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2: with networks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Increasing teamwork collaboration and data synchronization.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109" y="3198457"/>
            <a:ext cx="4351627" cy="276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5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Share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resources such as Data and Hardware.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Save a lot of money.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Increase workgroups collaborations.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Increase productivity.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Protect company data.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8258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Computer systems.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media.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Cables: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Electrical signals.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Pulses of light.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Wireless: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Radio frequencies.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pic>
        <p:nvPicPr>
          <p:cNvPr id="7" name="Picture 6" descr="A diagram of a computer network&#10;&#10;Description automatically generated">
            <a:extLst>
              <a:ext uri="{FF2B5EF4-FFF2-40B4-BE49-F238E27FC236}">
                <a16:creationId xmlns:a16="http://schemas.microsoft.com/office/drawing/2014/main" id="{1CEE8330-B581-98FA-D6DA-65F8FA744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872" y="2601884"/>
            <a:ext cx="5762445" cy="263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0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interface.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point of interconnection between a computer and a network.</a:t>
            </a: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Physical form or implemented in software.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Convert data to suitable formats for media used.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green and silver computer circuit board&#10;&#10;Description automatically generated">
            <a:extLst>
              <a:ext uri="{FF2B5EF4-FFF2-40B4-BE49-F238E27FC236}">
                <a16:creationId xmlns:a16="http://schemas.microsoft.com/office/drawing/2014/main" id="{ECAF6666-EB08-C93A-A3E6-52F2D6555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550" y="4336029"/>
            <a:ext cx="2743200" cy="166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59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protocol.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protocol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is a standard rules for how the connected devices are communicate and exchange information.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IP: a set of standards for addressing and routing data on the Internet.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omputer with numbers and a green square&#10;&#10;Description automatically generated">
            <a:extLst>
              <a:ext uri="{FF2B5EF4-FFF2-40B4-BE49-F238E27FC236}">
                <a16:creationId xmlns:a16="http://schemas.microsoft.com/office/drawing/2014/main" id="{DD4D0757-227E-8A00-E744-BBEA9B4D9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4174" y="4328719"/>
            <a:ext cx="4784784" cy="165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8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pic>
        <p:nvPicPr>
          <p:cNvPr id="7" name="Picture 6" descr="A diagram of network connections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287" y="1859527"/>
            <a:ext cx="6452557" cy="400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1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geophysical area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834" y="2347618"/>
            <a:ext cx="9500557" cy="302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1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4999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LAN 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Short for Local Area Network.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Connects a group of computers within a limited geographic area such as school, university, or hospital.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 bandwidth for data transfer.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Owned by private companies or individuals.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Limited to 100 to 1000 meters.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Lower setup cost due to inexpensive devices.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7139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49995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WAN network features: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Short for Wide Area Network.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Covers a large geographic area such as state, or country.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 bandwidth for data transfer.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Established under distributed ownership.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Spans a huge area of 100000 kilometers.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Higher setup cost than LAN.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9022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network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418" y="2045694"/>
            <a:ext cx="6307389" cy="36436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D91974-2C56-6E86-01CA-D3BB46749A00}"/>
              </a:ext>
            </a:extLst>
          </p:cNvPr>
          <p:cNvSpPr txBox="1"/>
          <p:nvPr/>
        </p:nvSpPr>
        <p:spPr>
          <a:xfrm>
            <a:off x="845510" y="2443538"/>
            <a:ext cx="44114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Host Roles: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1- Client which request service.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2- Server which provide service.</a:t>
            </a:r>
          </a:p>
        </p:txBody>
      </p:sp>
    </p:spTree>
    <p:extLst>
      <p:ext uri="{BB962C8B-B14F-4D97-AF65-F5344CB8AC3E}">
        <p14:creationId xmlns:p14="http://schemas.microsoft.com/office/powerpoint/2010/main" val="40833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group of people sitting at a computer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343" y="2931188"/>
            <a:ext cx="6939991" cy="3022829"/>
          </a:xfrm>
          <a:prstGeom prst="rect">
            <a:avLst/>
          </a:prstGeom>
        </p:spPr>
      </p:pic>
      <p:pic>
        <p:nvPicPr>
          <p:cNvPr id="12" name="Picture 11" descr="A black and green circle with black text&#10;&#10;Description automatically generated">
            <a:extLst>
              <a:ext uri="{FF2B5EF4-FFF2-40B4-BE49-F238E27FC236}">
                <a16:creationId xmlns:a16="http://schemas.microsoft.com/office/drawing/2014/main" id="{E22DCB9F-5460-870B-653D-0040D8B5D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4322" y="1713063"/>
            <a:ext cx="2054525" cy="121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9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peer-to-peer 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Simple network forms.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Less costs to forming.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Roles could be switched.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No centralized administration.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Security is its main problem.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792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ouple of people sitting on laptops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173" y="2734930"/>
            <a:ext cx="7428821" cy="3199685"/>
          </a:xfrm>
          <a:prstGeom prst="rect">
            <a:avLst/>
          </a:prstGeom>
        </p:spPr>
      </p:pic>
      <p:pic>
        <p:nvPicPr>
          <p:cNvPr id="12" name="Picture 11" descr="A black and green circle with black text&#10;&#10;Description automatically generated">
            <a:extLst>
              <a:ext uri="{FF2B5EF4-FFF2-40B4-BE49-F238E27FC236}">
                <a16:creationId xmlns:a16="http://schemas.microsoft.com/office/drawing/2014/main" id="{E22DCB9F-5460-870B-653D-0040D8B5D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4322" y="1790227"/>
            <a:ext cx="2054525" cy="106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2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client/server 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Scalable network forms.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server costs is high and requires experience to manage.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Roles do not switch.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server considers the centralized administration.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Security maintained by the server.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0254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network allows arbitrary applications to communicate.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programming is the act of using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computer 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to write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programs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that can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communicate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with other programs across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network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"programmable" network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has programs in its infrastructure that the developers can use to program applications and other components to interact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directly with the network.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43278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simplicity and high readability.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most powerful language.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Helpful libraries for network engineers.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increases network reliability.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REASONS FOR USING PYTHON ON 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8422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provides two levels of access to network programming: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Low-level access.</a:t>
            </a: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High-level access.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 LEVELS</a:t>
            </a:r>
          </a:p>
        </p:txBody>
      </p:sp>
      <p:pic>
        <p:nvPicPr>
          <p:cNvPr id="7" name="Picture 6" descr="A close-up of a chart&#10;&#10;Description automatically generated">
            <a:extLst>
              <a:ext uri="{FF2B5EF4-FFF2-40B4-BE49-F238E27FC236}">
                <a16:creationId xmlns:a16="http://schemas.microsoft.com/office/drawing/2014/main" id="{789F606F-2668-974B-E8ED-48ACFD204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966" y="2868056"/>
            <a:ext cx="4252822" cy="310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provides two levels of access to network programming: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Low-level access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Access the basic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socket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support for the operating system using Python's libraries.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Implement client and server for both connection-oriented and connectionless protocols.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High-level access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Implement protocols like HTTP, FTP, etc. using Python's libraries.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 LEVELS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1643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22159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Python basics and OOP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PyPi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  <a:hlinkClick r:id="rId2"/>
              </a:rPr>
              <a:t>website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to find, install Python packages.</a:t>
            </a:r>
            <a:endParaRPr lang="en-US"/>
          </a:p>
          <a:p>
            <a:pPr marL="342900" indent="-34290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Integrated Development Environment  such as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+mn-lt"/>
                <a:cs typeface="Times New Roman"/>
                <a:hlinkClick r:id="rId3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or 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+mn-lt"/>
                <a:cs typeface="Times New Roman"/>
                <a:hlinkClick r:id="rId4"/>
              </a:rPr>
              <a:t>Pycharm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 sz="2400" dirty="0">
              <a:solidFill>
                <a:srgbClr val="000000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REQUIREMENTS FOR PYTHON 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9882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5B91-EC9A-DBC0-7743-967B6B759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DF703E-CF4B-BC54-2666-396407031D4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1460F8-AB67-A5C8-3756-E10F42AF3A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BEB0B9-357D-695E-B020-C3767DBD458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DFC331-B6D9-8AE9-F457-25789328B1A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715A53-30FB-F26F-4D71-BE6AAF099895}"/>
              </a:ext>
            </a:extLst>
          </p:cNvPr>
          <p:cNvSpPr txBox="1"/>
          <p:nvPr/>
        </p:nvSpPr>
        <p:spPr>
          <a:xfrm>
            <a:off x="889000" y="2291203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package installer (pip).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Linux OS: </a:t>
            </a: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apt install python3-pip</a:t>
            </a:r>
            <a:endParaRPr lang="en-US" dirty="0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Windows OS steps:</a:t>
            </a:r>
          </a:p>
          <a:p>
            <a:pPr marL="1257300" lvl="2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Download </a:t>
            </a:r>
            <a:r>
              <a:rPr lang="en-US" sz="2400" b="1" dirty="0">
                <a:solidFill>
                  <a:srgbClr val="2D3956"/>
                </a:solidFill>
                <a:latin typeface="Consolas"/>
                <a:ea typeface="+mn-lt"/>
                <a:cs typeface="Times New Roman"/>
              </a:rPr>
              <a:t>get-pip.py</a:t>
            </a: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 then open </a:t>
            </a:r>
            <a:r>
              <a:rPr lang="en-US" sz="2400" b="1" dirty="0">
                <a:solidFill>
                  <a:srgbClr val="2D3956"/>
                </a:solidFill>
                <a:ea typeface="+mn-lt"/>
                <a:cs typeface="+mn-lt"/>
              </a:rPr>
              <a:t>CMD</a:t>
            </a: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 and run: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1714500" lvl="1" indent="-342900">
              <a:buFont typeface="Arial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curl -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sS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https://bootstrap.pypa.io/get-pip.py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-o get-pip.py   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+mn-lt"/>
                <a:cs typeface="Times New Roman"/>
              </a:rPr>
              <a:t>(OR 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+mn-lt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en-US" sz="2400" dirty="0">
                <a:solidFill>
                  <a:srgbClr val="FF0000"/>
                </a:solidFill>
                <a:latin typeface="Times New Roman"/>
                <a:ea typeface="+mn-lt"/>
                <a:cs typeface="Times New Roman"/>
              </a:rPr>
              <a:t>)</a:t>
            </a:r>
          </a:p>
          <a:p>
            <a:pPr marL="1257300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Run the Script:</a:t>
            </a:r>
            <a:endParaRPr lang="en-US" sz="2400" dirty="0">
              <a:solidFill>
                <a:srgbClr val="2D3956"/>
              </a:solidFill>
              <a:ea typeface="Calibri" panose="020F0502020204030204"/>
              <a:cs typeface="Calibri" panose="020F0502020204030204"/>
            </a:endParaRPr>
          </a:p>
          <a:p>
            <a:pPr marL="1714500" lvl="1" indent="-342900">
              <a:buFont typeface="Arial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python get-pip.py</a:t>
            </a:r>
          </a:p>
          <a:p>
            <a:pPr marL="1257300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Verify Installation:</a:t>
            </a:r>
          </a:p>
          <a:p>
            <a:pPr marL="1714500" lvl="1" indent="-342900">
              <a:buFont typeface="Arial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pip --version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3CB69C-1FC3-85A3-B875-8BA5BDAA5F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8EEC79-2F6F-C5B1-EBFB-D0E81A15EF1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ACB803-5C52-9031-9C35-B3B161ED8178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REQUIREMENTS FOR PYTHON 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187828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  <p:pic>
        <p:nvPicPr>
          <p:cNvPr id="7" name="Picture 6" descr="A diagram of a product being installed&#10;&#10;Description automatically generated">
            <a:extLst>
              <a:ext uri="{FF2B5EF4-FFF2-40B4-BE49-F238E27FC236}">
                <a16:creationId xmlns:a16="http://schemas.microsoft.com/office/drawing/2014/main" id="{BB157A40-E919-82AC-4526-43C29B28E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928" y="1756853"/>
            <a:ext cx="6840745" cy="422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Python considers a package-based language.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When a package is installed globally, it's made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available to all users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 Typically, that means Python and all packages will get installed to a directory under: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Linux: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usr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/local/bin/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Windows: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\Program Files\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925D1B-D24C-D931-AA06-7F9F24ED5AB0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302899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Virtual environment (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is a tool that helps to keep dependencies required by different projects separate by creating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isolated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python virtual environments for them.</a:t>
            </a:r>
            <a:endParaRPr lang="en-US" sz="2400" b="1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Isolation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means any changes on dependencies installed in a virtual environment don’t affect the dependencies of the other virtual environments or the system-wide (default python) libraries.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We can create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multiple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virtual environments with different/same Python versions and different/same libraries versions on the same machine.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EE7AA5-B7A1-10A4-EAB2-6C54EF9FE583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230581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Any virtual environment consists of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two components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The python interpreter.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 folder contains the third-party libraries installed in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622D5E-FB27-61D9-02F6-71725E518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398325"/>
            <a:ext cx="5891841" cy="262051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7FFD49-BE2E-EB8B-F0E1-C175DBCC0F11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2608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does not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related to your created codes, it just for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handling packages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needed to run/use in your codes.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Program codes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must not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be inside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folder.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2E8E0-9529-D213-EB50-DC803D965DDC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317434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Using a module named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virtualenv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to create isolated python environments.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Install virtual environment:</a:t>
            </a:r>
            <a:endParaRPr lang="en-US"/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Linux (Terminal):</a:t>
            </a:r>
          </a:p>
          <a:p>
            <a:pPr lvl="1" algn="just"/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            </a:t>
            </a:r>
            <a:r>
              <a:rPr lang="en-US" sz="2400" dirty="0" err="1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apt install python3-venv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             </a:t>
            </a:r>
            <a:r>
              <a:rPr lang="en-US" sz="2400" err="1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virtualenv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--version</a:t>
            </a:r>
            <a:endParaRPr lang="en-US" sz="2400">
              <a:solidFill>
                <a:srgbClr val="00B0F0"/>
              </a:solidFill>
              <a:latin typeface="Calibri"/>
              <a:ea typeface="Calibri"/>
              <a:cs typeface="Calibri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Windows (CMD):</a:t>
            </a:r>
          </a:p>
          <a:p>
            <a:pPr marL="1257300" lvl="2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Python 3.3+ includes </a:t>
            </a:r>
            <a:r>
              <a:rPr lang="en-US" sz="2400" err="1">
                <a:solidFill>
                  <a:srgbClr val="2D3956"/>
                </a:solidFill>
                <a:latin typeface="Consolas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 by default. Verify by running:</a:t>
            </a:r>
          </a:p>
          <a:p>
            <a:pPr lvl="2" algn="just"/>
            <a:r>
              <a:rPr lang="en-US" sz="2400" dirty="0">
                <a:solidFill>
                  <a:srgbClr val="2D3956"/>
                </a:solidFill>
                <a:ea typeface="+mn-lt"/>
                <a:cs typeface="+mn-lt"/>
              </a:rPr>
              <a:t>                  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python -m </a:t>
            </a:r>
            <a:r>
              <a:rPr lang="en-US" sz="2400" dirty="0" err="1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venv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--help</a:t>
            </a:r>
            <a:endParaRPr lang="en-US" sz="2400" dirty="0">
              <a:solidFill>
                <a:srgbClr val="2D3956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FB7A35-97F7-5E9D-E275-B727A1E5652C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105065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05581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Create a folder for your virtual environments in your computer. Call it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Myenvs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en-US" dirty="0"/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Virtual environment steps: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Windows (CMD):</a:t>
            </a:r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Create:       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python -m </a:t>
            </a:r>
            <a:r>
              <a:rPr lang="en-US" sz="2400" err="1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venv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endParaRPr lang="en-US" sz="2400">
              <a:solidFill>
                <a:srgbClr val="FF0000"/>
              </a:solidFill>
              <a:latin typeface="Times New Roman"/>
              <a:ea typeface="Calibri"/>
              <a:cs typeface="Times New Roman"/>
            </a:endParaRPr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Activate:         </a:t>
            </a:r>
            <a:r>
              <a:rPr lang="en-US" sz="240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\Scripts\activate</a:t>
            </a:r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Deactivate: 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deactivate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Linux (Terminal):</a:t>
            </a:r>
            <a:endParaRPr lang="en-US" dirty="0"/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Create:        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python3 -m </a:t>
            </a:r>
            <a:r>
              <a:rPr lang="en-US" sz="2400" err="1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venv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endParaRPr lang="en-US" sz="2400">
              <a:solidFill>
                <a:srgbClr val="FF0000"/>
              </a:solidFill>
              <a:latin typeface="Times New Roman"/>
              <a:ea typeface="Calibri"/>
              <a:cs typeface="Times New Roman"/>
            </a:endParaRPr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Activate:     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source    </a:t>
            </a:r>
            <a:r>
              <a:rPr lang="en-US" sz="240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/bin/activate</a:t>
            </a:r>
          </a:p>
          <a:p>
            <a:pPr marL="1257300" lvl="2" indent="-342900" algn="just">
              <a:buFont typeface="Wingdings"/>
              <a:buChar char="§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Deactivate:      </a:t>
            </a:r>
            <a:r>
              <a:rPr lang="en-US" sz="2400" dirty="0">
                <a:solidFill>
                  <a:srgbClr val="00B0F0"/>
                </a:solidFill>
                <a:latin typeface="Calibri"/>
                <a:ea typeface="Calibri"/>
                <a:cs typeface="Calibri"/>
              </a:rPr>
              <a:t>deactivate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4810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CREATING VIRTUAL </a:t>
            </a:r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ENVIRONEMNT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3278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Run the below command to </a:t>
            </a:r>
            <a:endParaRPr lang="en-US"/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see the list of installed 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packages.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default python path.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pip list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1DC0B913-C691-BC09-F5E1-99010940C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0061" y="2111752"/>
            <a:ext cx="6409426" cy="36409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86C053-E087-B21A-5074-6EDB30DF4267}"/>
              </a:ext>
            </a:extLst>
          </p:cNvPr>
          <p:cNvSpPr txBox="1"/>
          <p:nvPr/>
        </p:nvSpPr>
        <p:spPr>
          <a:xfrm>
            <a:off x="9063427" y="5243542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….. and more</a:t>
            </a:r>
          </a:p>
        </p:txBody>
      </p:sp>
    </p:spTree>
    <p:extLst>
      <p:ext uri="{BB962C8B-B14F-4D97-AF65-F5344CB8AC3E}">
        <p14:creationId xmlns:p14="http://schemas.microsoft.com/office/powerpoint/2010/main" val="139257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8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Run the below command to see the list of installed packages.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virtual environment.    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     pip list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CF3F9DD4-698C-8BD6-ABFC-2948680EE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513" y="3231040"/>
            <a:ext cx="6668218" cy="261003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1A5A5C2-591C-3173-0DFF-AD3584DE0B97}"/>
              </a:ext>
            </a:extLst>
          </p:cNvPr>
          <p:cNvSpPr/>
          <p:nvPr/>
        </p:nvSpPr>
        <p:spPr>
          <a:xfrm>
            <a:off x="4852957" y="3498190"/>
            <a:ext cx="1538376" cy="474452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52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8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Install a package in your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pip install ascii-train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Make a python code file and write the following code.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ascii_train</a:t>
            </a:r>
            <a:endParaRPr lang="en-US" sz="2400">
              <a:solidFill>
                <a:srgbClr val="00B0F0"/>
              </a:solidFill>
              <a:latin typeface="Times New Roman"/>
              <a:ea typeface="Calibri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ascii_train.train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("Midocean University"))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Run the code. If you got an error, then make sure you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activate the correct 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.</a:t>
            </a:r>
            <a:endParaRPr lang="en-US" dirty="0" err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/bin/python3 "/path/to/code file/test.py"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4812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Suggest a scenario for using networks which highlights its importance.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Is there is any other types of networks?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Give an example for the low-level and high-level network programming?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Give a real-world example which can be solving using virtual environments in your work? 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39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1023</cp:revision>
  <dcterms:created xsi:type="dcterms:W3CDTF">2023-04-29T09:08:23Z</dcterms:created>
  <dcterms:modified xsi:type="dcterms:W3CDTF">2025-02-07T19:25:55Z</dcterms:modified>
</cp:coreProperties>
</file>