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80" r:id="rId5"/>
    <p:sldId id="303" r:id="rId6"/>
    <p:sldId id="276" r:id="rId7"/>
    <p:sldId id="256" r:id="rId8"/>
    <p:sldId id="30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306"/>
            <p14:sldId id="481"/>
            <p14:sldId id="482"/>
            <p14:sldId id="483"/>
            <p14:sldId id="484"/>
            <p14:sldId id="485"/>
            <p14:sldId id="486"/>
            <p14:sldId id="487"/>
            <p14:sldId id="488"/>
            <p14:sldId id="489"/>
            <p14:sldId id="490"/>
            <p14:sldId id="491"/>
            <p14:sldId id="4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DB6DD8-9E6F-4000-A711-379FD347395D}" v="41" dt="2025-01-16T15:42:31.787"/>
    <p1510:client id="{A8CD99FA-9C17-4261-9206-2E8B3A9205C2}" v="1" dt="2025-01-16T16:01:40.6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5:42:31.784" v="747"/>
      <pc:docMkLst>
        <pc:docMk/>
      </pc:docMkLst>
      <pc:sldChg chg="addSp delSp modSp mod modTransition modAnim">
        <pc:chgData name="Kareem Ahmed" userId="668b7c42-9793-4d96-80a6-ccc644a66bcf" providerId="ADAL" clId="{27DB6DD8-9E6F-4000-A711-379FD347395D}" dt="2025-01-16T15:13:22.356" v="737"/>
        <pc:sldMkLst>
          <pc:docMk/>
          <pc:sldMk cId="0" sldId="256"/>
        </pc:sldMkLst>
        <pc:spChg chg="add mod">
          <ac:chgData name="Kareem Ahmed" userId="668b7c42-9793-4d96-80a6-ccc644a66bcf" providerId="ADAL" clId="{27DB6DD8-9E6F-4000-A711-379FD347395D}" dt="2025-01-16T13:12:34.021" v="191"/>
          <ac:spMkLst>
            <pc:docMk/>
            <pc:sldMk cId="0" sldId="256"/>
            <ac:spMk id="2" creationId="{41305A4B-5041-03DF-C76B-9BC598844C2E}"/>
          </ac:spMkLst>
        </pc:spChg>
        <pc:spChg chg="add mod">
          <ac:chgData name="Kareem Ahmed" userId="668b7c42-9793-4d96-80a6-ccc644a66bcf" providerId="ADAL" clId="{27DB6DD8-9E6F-4000-A711-379FD347395D}" dt="2025-01-16T14:17:19.623" v="716" actId="20577"/>
          <ac:spMkLst>
            <pc:docMk/>
            <pc:sldMk cId="0" sldId="256"/>
            <ac:spMk id="3" creationId="{13ACF604-35CC-5BBD-B2A3-DBACFA1527D1}"/>
          </ac:spMkLst>
        </pc:spChg>
        <pc:spChg chg="del">
          <ac:chgData name="Kareem Ahmed" userId="668b7c42-9793-4d96-80a6-ccc644a66bcf" providerId="ADAL" clId="{27DB6DD8-9E6F-4000-A711-379FD347395D}" dt="2025-01-16T13:12:25.574" v="190" actId="478"/>
          <ac:spMkLst>
            <pc:docMk/>
            <pc:sldMk cId="0" sldId="256"/>
            <ac:spMk id="24" creationId="{00000000-0000-0000-0000-000000000000}"/>
          </ac:spMkLst>
        </pc:spChg>
        <pc:spChg chg="mod">
          <ac:chgData name="Kareem Ahmed" userId="668b7c42-9793-4d96-80a6-ccc644a66bcf" providerId="ADAL" clId="{27DB6DD8-9E6F-4000-A711-379FD347395D}" dt="2025-01-16T14:17:22.862" v="717" actId="14100"/>
          <ac:spMkLst>
            <pc:docMk/>
            <pc:sldMk cId="0" sldId="256"/>
            <ac:spMk id="25" creationId="{00000000-0000-0000-0000-000000000000}"/>
          </ac:spMkLst>
        </pc:spChg>
        <pc:picChg chg="add del mod">
          <ac:chgData name="Kareem Ahmed" userId="668b7c42-9793-4d96-80a6-ccc644a66bcf" providerId="ADAL" clId="{27DB6DD8-9E6F-4000-A711-379FD347395D}" dt="2025-01-16T15:05:27.321" v="733"/>
          <ac:picMkLst>
            <pc:docMk/>
            <pc:sldMk cId="0" sldId="256"/>
            <ac:picMk id="4" creationId="{C2DCAA43-BB86-F497-3728-7FD4E1CFD1F2}"/>
          </ac:picMkLst>
        </pc:picChg>
        <pc:picChg chg="add del mod ord">
          <ac:chgData name="Kareem Ahmed" userId="668b7c42-9793-4d96-80a6-ccc644a66bcf" providerId="ADAL" clId="{27DB6DD8-9E6F-4000-A711-379FD347395D}" dt="2025-01-16T15:13:22.356" v="737"/>
          <ac:picMkLst>
            <pc:docMk/>
            <pc:sldMk cId="0" sldId="256"/>
            <ac:picMk id="10" creationId="{B14CC8CA-62A9-ADE2-88EF-1FA83C8AA3F7}"/>
          </ac:picMkLst>
        </pc:picChg>
        <pc:picChg chg="add mod">
          <ac:chgData name="Kareem Ahmed" userId="668b7c42-9793-4d96-80a6-ccc644a66bcf" providerId="ADAL" clId="{27DB6DD8-9E6F-4000-A711-379FD347395D}" dt="2025-01-16T15:13:22.356" v="737"/>
          <ac:picMkLst>
            <pc:docMk/>
            <pc:sldMk cId="0" sldId="256"/>
            <ac:picMk id="11" creationId="{2AE368FB-30C6-BAD4-8114-CDF5C83E87C5}"/>
          </ac:picMkLst>
        </pc:picChg>
      </pc:sldChg>
      <pc:sldChg chg="del">
        <pc:chgData name="Kareem Ahmed" userId="668b7c42-9793-4d96-80a6-ccc644a66bcf" providerId="ADAL" clId="{27DB6DD8-9E6F-4000-A711-379FD347395D}" dt="2025-01-16T13:07:36.098" v="172" actId="47"/>
        <pc:sldMkLst>
          <pc:docMk/>
          <pc:sldMk cId="0" sldId="271"/>
        </pc:sldMkLst>
      </pc:sldChg>
      <pc:sldChg chg="addSp delSp modSp mod modTransition modAnim">
        <pc:chgData name="Kareem Ahmed" userId="668b7c42-9793-4d96-80a6-ccc644a66bcf" providerId="ADAL" clId="{27DB6DD8-9E6F-4000-A711-379FD347395D}" dt="2025-01-16T15:13:22.356" v="737"/>
        <pc:sldMkLst>
          <pc:docMk/>
          <pc:sldMk cId="0" sldId="276"/>
        </pc:sldMkLst>
        <pc:spChg chg="add mod">
          <ac:chgData name="Kareem Ahmed" userId="668b7c42-9793-4d96-80a6-ccc644a66bcf" providerId="ADAL" clId="{27DB6DD8-9E6F-4000-A711-379FD347395D}" dt="2025-01-16T13:12:02.385" v="188" actId="1076"/>
          <ac:spMkLst>
            <pc:docMk/>
            <pc:sldMk cId="0" sldId="276"/>
            <ac:spMk id="2" creationId="{BF0BF45A-727C-461C-B005-6CDEE71DBDBB}"/>
          </ac:spMkLst>
        </pc:spChg>
        <pc:spChg chg="del">
          <ac:chgData name="Kareem Ahmed" userId="668b7c42-9793-4d96-80a6-ccc644a66bcf" providerId="ADAL" clId="{27DB6DD8-9E6F-4000-A711-379FD347395D}" dt="2025-01-16T13:11:50.527" v="186" actId="478"/>
          <ac:spMkLst>
            <pc:docMk/>
            <pc:sldMk cId="0" sldId="276"/>
            <ac:spMk id="3" creationId="{00000000-0000-0000-0000-000000000000}"/>
          </ac:spMkLst>
        </pc:spChg>
        <pc:spChg chg="del mod">
          <ac:chgData name="Kareem Ahmed" userId="668b7c42-9793-4d96-80a6-ccc644a66bcf" providerId="ADAL" clId="{27DB6DD8-9E6F-4000-A711-379FD347395D}" dt="2025-01-16T13:11:59.197" v="187" actId="478"/>
          <ac:spMkLst>
            <pc:docMk/>
            <pc:sldMk cId="0" sldId="276"/>
            <ac:spMk id="5" creationId="{00000000-0000-0000-0000-000000000000}"/>
          </ac:spMkLst>
        </pc:spChg>
        <pc:spChg chg="del mod">
          <ac:chgData name="Kareem Ahmed" userId="668b7c42-9793-4d96-80a6-ccc644a66bcf" providerId="ADAL" clId="{27DB6DD8-9E6F-4000-A711-379FD347395D}" dt="2025-01-16T13:11:43.517" v="184" actId="478"/>
          <ac:spMkLst>
            <pc:docMk/>
            <pc:sldMk cId="0" sldId="276"/>
            <ac:spMk id="6" creationId="{00000000-0000-0000-0000-000000000000}"/>
          </ac:spMkLst>
        </pc:spChg>
        <pc:spChg chg="del mod">
          <ac:chgData name="Kareem Ahmed" userId="668b7c42-9793-4d96-80a6-ccc644a66bcf" providerId="ADAL" clId="{27DB6DD8-9E6F-4000-A711-379FD347395D}" dt="2025-01-16T13:11:59.197" v="187" actId="478"/>
          <ac:spMkLst>
            <pc:docMk/>
            <pc:sldMk cId="0" sldId="276"/>
            <ac:spMk id="10" creationId="{00000000-0000-0000-0000-000000000000}"/>
          </ac:spMkLst>
        </pc:spChg>
        <pc:spChg chg="mod">
          <ac:chgData name="Kareem Ahmed" userId="668b7c42-9793-4d96-80a6-ccc644a66bcf" providerId="ADAL" clId="{27DB6DD8-9E6F-4000-A711-379FD347395D}" dt="2025-01-16T13:12:06.473" v="189" actId="14100"/>
          <ac:spMkLst>
            <pc:docMk/>
            <pc:sldMk cId="0" sldId="276"/>
            <ac:spMk id="25" creationId="{00000000-0000-0000-0000-000000000000}"/>
          </ac:spMkLst>
        </pc:spChg>
        <pc:spChg chg="del">
          <ac:chgData name="Kareem Ahmed" userId="668b7c42-9793-4d96-80a6-ccc644a66bcf" providerId="ADAL" clId="{27DB6DD8-9E6F-4000-A711-379FD347395D}" dt="2025-01-16T13:11:02.434" v="174" actId="478"/>
          <ac:spMkLst>
            <pc:docMk/>
            <pc:sldMk cId="0" sldId="276"/>
            <ac:spMk id="48" creationId="{00000000-0000-0000-0000-000000000000}"/>
          </ac:spMkLst>
        </pc:spChg>
        <pc:picChg chg="add del mod">
          <ac:chgData name="Kareem Ahmed" userId="668b7c42-9793-4d96-80a6-ccc644a66bcf" providerId="ADAL" clId="{27DB6DD8-9E6F-4000-A711-379FD347395D}" dt="2025-01-16T15:05:27.321" v="733"/>
          <ac:picMkLst>
            <pc:docMk/>
            <pc:sldMk cId="0" sldId="276"/>
            <ac:picMk id="4" creationId="{4644A580-13CF-17FE-01EC-619AFE05B9F9}"/>
          </ac:picMkLst>
        </pc:picChg>
        <pc:picChg chg="add del mod ord">
          <ac:chgData name="Kareem Ahmed" userId="668b7c42-9793-4d96-80a6-ccc644a66bcf" providerId="ADAL" clId="{27DB6DD8-9E6F-4000-A711-379FD347395D}" dt="2025-01-16T15:13:22.356" v="737"/>
          <ac:picMkLst>
            <pc:docMk/>
            <pc:sldMk cId="0" sldId="276"/>
            <ac:picMk id="6" creationId="{24895AD4-9A9A-5C46-6FAD-A60F5C5576C2}"/>
          </ac:picMkLst>
        </pc:picChg>
        <pc:picChg chg="mod">
          <ac:chgData name="Kareem Ahmed" userId="668b7c42-9793-4d96-80a6-ccc644a66bcf" providerId="ADAL" clId="{27DB6DD8-9E6F-4000-A711-379FD347395D}" dt="2025-01-16T13:11:36.537" v="183" actId="1076"/>
          <ac:picMkLst>
            <pc:docMk/>
            <pc:sldMk cId="0" sldId="276"/>
            <ac:picMk id="7" creationId="{00000000-0000-0000-0000-000000000000}"/>
          </ac:picMkLst>
        </pc:picChg>
        <pc:picChg chg="add mod">
          <ac:chgData name="Kareem Ahmed" userId="668b7c42-9793-4d96-80a6-ccc644a66bcf" providerId="ADAL" clId="{27DB6DD8-9E6F-4000-A711-379FD347395D}" dt="2025-01-16T15:13:22.356" v="737"/>
          <ac:picMkLst>
            <pc:docMk/>
            <pc:sldMk cId="0" sldId="276"/>
            <ac:picMk id="8" creationId="{5F95E6C7-21AC-09C6-FE94-9C36BE5FAA22}"/>
          </ac:picMkLst>
        </pc:picChg>
      </pc:sldChg>
      <pc:sldChg chg="addSp delSp modSp mod modTransition modAnim">
        <pc:chgData name="Kareem Ahmed" userId="668b7c42-9793-4d96-80a6-ccc644a66bcf" providerId="ADAL" clId="{27DB6DD8-9E6F-4000-A711-379FD347395D}" dt="2025-01-16T15:13:22.356" v="737"/>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spChg chg="del">
          <ac:chgData name="Kareem Ahmed" userId="668b7c42-9793-4d96-80a6-ccc644a66bcf" providerId="ADAL" clId="{27DB6DD8-9E6F-4000-A711-379FD347395D}" dt="2025-01-16T13:04:59.941" v="163" actId="478"/>
          <ac:spMkLst>
            <pc:docMk/>
            <pc:sldMk cId="0" sldId="303"/>
            <ac:spMk id="11" creationId="{00000000-0000-0000-0000-000000000000}"/>
          </ac:spMkLst>
        </pc:spChg>
        <pc:spChg chg="del">
          <ac:chgData name="Kareem Ahmed" userId="668b7c42-9793-4d96-80a6-ccc644a66bcf" providerId="ADAL" clId="{27DB6DD8-9E6F-4000-A711-379FD347395D}" dt="2025-01-16T13:06:24.923" v="166" actId="478"/>
          <ac:spMkLst>
            <pc:docMk/>
            <pc:sldMk cId="0" sldId="303"/>
            <ac:spMk id="12" creationId="{00000000-0000-0000-0000-000000000000}"/>
          </ac:spMkLst>
        </pc:spChg>
        <pc:spChg chg="del">
          <ac:chgData name="Kareem Ahmed" userId="668b7c42-9793-4d96-80a6-ccc644a66bcf" providerId="ADAL" clId="{27DB6DD8-9E6F-4000-A711-379FD347395D}" dt="2025-01-16T13:06:26.665" v="167" actId="478"/>
          <ac:spMkLst>
            <pc:docMk/>
            <pc:sldMk cId="0" sldId="303"/>
            <ac:spMk id="13"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picChg chg="add del mod">
          <ac:chgData name="Kareem Ahmed" userId="668b7c42-9793-4d96-80a6-ccc644a66bcf" providerId="ADAL" clId="{27DB6DD8-9E6F-4000-A711-379FD347395D}" dt="2025-01-16T15:05:27.321" v="733"/>
          <ac:picMkLst>
            <pc:docMk/>
            <pc:sldMk cId="0" sldId="303"/>
            <ac:picMk id="12" creationId="{C1103B0C-E7C3-04E5-D006-E81DEA9C9D72}"/>
          </ac:picMkLst>
        </pc:picChg>
        <pc:picChg chg="add del mod ord">
          <ac:chgData name="Kareem Ahmed" userId="668b7c42-9793-4d96-80a6-ccc644a66bcf" providerId="ADAL" clId="{27DB6DD8-9E6F-4000-A711-379FD347395D}" dt="2025-01-16T15:13:22.356" v="737"/>
          <ac:picMkLst>
            <pc:docMk/>
            <pc:sldMk cId="0" sldId="303"/>
            <ac:picMk id="13" creationId="{79316EFC-89E1-C7B9-03F3-17DEBE5146FB}"/>
          </ac:picMkLst>
        </pc:picChg>
        <pc:picChg chg="add mod">
          <ac:chgData name="Kareem Ahmed" userId="668b7c42-9793-4d96-80a6-ccc644a66bcf" providerId="ADAL" clId="{27DB6DD8-9E6F-4000-A711-379FD347395D}" dt="2025-01-16T15:13:22.356" v="737"/>
          <ac:picMkLst>
            <pc:docMk/>
            <pc:sldMk cId="0" sldId="303"/>
            <ac:picMk id="14" creationId="{5AC73422-8402-C4A2-3BB1-09E528B2B5B4}"/>
          </ac:picMkLst>
        </pc:picChg>
      </pc:sldChg>
      <pc:sldChg chg="addSp delSp modSp mod modTransition modAnim">
        <pc:chgData name="Kareem Ahmed" userId="668b7c42-9793-4d96-80a6-ccc644a66bcf" providerId="ADAL" clId="{27DB6DD8-9E6F-4000-A711-379FD347395D}" dt="2025-01-16T15:13:22.356" v="737"/>
        <pc:sldMkLst>
          <pc:docMk/>
          <pc:sldMk cId="0" sldId="306"/>
        </pc:sldMkLst>
        <pc:spChg chg="del">
          <ac:chgData name="Kareem Ahmed" userId="668b7c42-9793-4d96-80a6-ccc644a66bcf" providerId="ADAL" clId="{27DB6DD8-9E6F-4000-A711-379FD347395D}" dt="2025-01-16T13:13:50.476" v="217" actId="478"/>
          <ac:spMkLst>
            <pc:docMk/>
            <pc:sldMk cId="0" sldId="306"/>
            <ac:spMk id="2" creationId="{00000000-0000-0000-0000-000000000000}"/>
          </ac:spMkLst>
        </pc:spChg>
        <pc:spChg chg="add del mod">
          <ac:chgData name="Kareem Ahmed" userId="668b7c42-9793-4d96-80a6-ccc644a66bcf" providerId="ADAL" clId="{27DB6DD8-9E6F-4000-A711-379FD347395D}" dt="2025-01-16T13:13:52.415" v="218" actId="478"/>
          <ac:spMkLst>
            <pc:docMk/>
            <pc:sldMk cId="0" sldId="306"/>
            <ac:spMk id="4" creationId="{04BE87CF-0974-79C8-FFDD-2905D381F013}"/>
          </ac:spMkLst>
        </pc:spChg>
        <pc:spChg chg="del">
          <ac:chgData name="Kareem Ahmed" userId="668b7c42-9793-4d96-80a6-ccc644a66bcf" providerId="ADAL" clId="{27DB6DD8-9E6F-4000-A711-379FD347395D}" dt="2025-01-16T13:13:50.476" v="217" actId="478"/>
          <ac:spMkLst>
            <pc:docMk/>
            <pc:sldMk cId="0" sldId="306"/>
            <ac:spMk id="6" creationId="{00000000-0000-0000-0000-000000000000}"/>
          </ac:spMkLst>
        </pc:spChg>
        <pc:spChg chg="del">
          <ac:chgData name="Kareem Ahmed" userId="668b7c42-9793-4d96-80a6-ccc644a66bcf" providerId="ADAL" clId="{27DB6DD8-9E6F-4000-A711-379FD347395D}" dt="2025-01-16T13:13:50.476" v="217" actId="478"/>
          <ac:spMkLst>
            <pc:docMk/>
            <pc:sldMk cId="0" sldId="306"/>
            <ac:spMk id="7" creationId="{00000000-0000-0000-0000-000000000000}"/>
          </ac:spMkLst>
        </pc:spChg>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spChg chg="add mod">
          <ac:chgData name="Kareem Ahmed" userId="668b7c42-9793-4d96-80a6-ccc644a66bcf" providerId="ADAL" clId="{27DB6DD8-9E6F-4000-A711-379FD347395D}" dt="2025-01-16T13:15:47.668" v="232" actId="2710"/>
          <ac:spMkLst>
            <pc:docMk/>
            <pc:sldMk cId="0" sldId="306"/>
            <ac:spMk id="10" creationId="{A0CFBEA6-3DD1-9A0F-119C-8F996370052D}"/>
          </ac:spMkLst>
        </pc:spChg>
        <pc:spChg chg="del">
          <ac:chgData name="Kareem Ahmed" userId="668b7c42-9793-4d96-80a6-ccc644a66bcf" providerId="ADAL" clId="{27DB6DD8-9E6F-4000-A711-379FD347395D}" dt="2025-01-16T13:13:50.476" v="217" actId="478"/>
          <ac:spMkLst>
            <pc:docMk/>
            <pc:sldMk cId="0" sldId="306"/>
            <ac:spMk id="17" creationId="{00000000-0000-0000-0000-000000000000}"/>
          </ac:spMkLst>
        </pc:spChg>
        <pc:spChg chg="del">
          <ac:chgData name="Kareem Ahmed" userId="668b7c42-9793-4d96-80a6-ccc644a66bcf" providerId="ADAL" clId="{27DB6DD8-9E6F-4000-A711-379FD347395D}" dt="2025-01-16T13:13:50.476" v="217" actId="478"/>
          <ac:spMkLst>
            <pc:docMk/>
            <pc:sldMk cId="0" sldId="306"/>
            <ac:spMk id="18" creationId="{00000000-0000-0000-0000-000000000000}"/>
          </ac:spMkLst>
        </pc:spChg>
        <pc:spChg chg="del">
          <ac:chgData name="Kareem Ahmed" userId="668b7c42-9793-4d96-80a6-ccc644a66bcf" providerId="ADAL" clId="{27DB6DD8-9E6F-4000-A711-379FD347395D}" dt="2025-01-16T13:13:50.476" v="217" actId="478"/>
          <ac:spMkLst>
            <pc:docMk/>
            <pc:sldMk cId="0" sldId="306"/>
            <ac:spMk id="19" creationId="{00000000-0000-0000-0000-000000000000}"/>
          </ac:spMkLst>
        </pc:spChg>
        <pc:spChg chg="del">
          <ac:chgData name="Kareem Ahmed" userId="668b7c42-9793-4d96-80a6-ccc644a66bcf" providerId="ADAL" clId="{27DB6DD8-9E6F-4000-A711-379FD347395D}" dt="2025-01-16T13:13:50.476" v="217" actId="478"/>
          <ac:spMkLst>
            <pc:docMk/>
            <pc:sldMk cId="0" sldId="306"/>
            <ac:spMk id="23" creationId="{00000000-0000-0000-0000-000000000000}"/>
          </ac:spMkLst>
        </pc:spChg>
        <pc:picChg chg="del">
          <ac:chgData name="Kareem Ahmed" userId="668b7c42-9793-4d96-80a6-ccc644a66bcf" providerId="ADAL" clId="{27DB6DD8-9E6F-4000-A711-379FD347395D}" dt="2025-01-16T13:13:50.476" v="217" actId="478"/>
          <ac:picMkLst>
            <pc:docMk/>
            <pc:sldMk cId="0" sldId="306"/>
            <ac:picMk id="5" creationId="{00000000-0000-0000-0000-000000000000}"/>
          </ac:picMkLst>
        </pc:picChg>
        <pc:picChg chg="add del mod">
          <ac:chgData name="Kareem Ahmed" userId="668b7c42-9793-4d96-80a6-ccc644a66bcf" providerId="ADAL" clId="{27DB6DD8-9E6F-4000-A711-379FD347395D}" dt="2025-01-16T15:05:27.321" v="733"/>
          <ac:picMkLst>
            <pc:docMk/>
            <pc:sldMk cId="0" sldId="306"/>
            <ac:picMk id="5" creationId="{8EACE032-8353-26CD-5BE0-84F67735C941}"/>
          </ac:picMkLst>
        </pc:picChg>
        <pc:picChg chg="add del mod ord">
          <ac:chgData name="Kareem Ahmed" userId="668b7c42-9793-4d96-80a6-ccc644a66bcf" providerId="ADAL" clId="{27DB6DD8-9E6F-4000-A711-379FD347395D}" dt="2025-01-16T15:13:22.356" v="737"/>
          <ac:picMkLst>
            <pc:docMk/>
            <pc:sldMk cId="0" sldId="306"/>
            <ac:picMk id="6" creationId="{FB16DFCF-462E-B57A-A66A-615FA8AE9844}"/>
          </ac:picMkLst>
        </pc:picChg>
        <pc:picChg chg="add mod">
          <ac:chgData name="Kareem Ahmed" userId="668b7c42-9793-4d96-80a6-ccc644a66bcf" providerId="ADAL" clId="{27DB6DD8-9E6F-4000-A711-379FD347395D}" dt="2025-01-16T15:13:22.356" v="737"/>
          <ac:picMkLst>
            <pc:docMk/>
            <pc:sldMk cId="0" sldId="306"/>
            <ac:picMk id="7" creationId="{1186DC7D-3E77-0DB8-0D13-F8348C6A60AB}"/>
          </ac:picMkLst>
        </pc:pic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modSp modTransition">
        <pc:chgData name="Kareem Ahmed" userId="668b7c42-9793-4d96-80a6-ccc644a66bcf" providerId="ADAL" clId="{27DB6DD8-9E6F-4000-A711-379FD347395D}" dt="2025-01-16T15:42:31.784" v="747"/>
        <pc:sldMkLst>
          <pc:docMk/>
          <pc:sldMk cId="0" sldId="349"/>
        </pc:sldMkLst>
        <pc:picChg chg="add mod">
          <ac:chgData name="Kareem Ahmed" userId="668b7c42-9793-4d96-80a6-ccc644a66bcf" providerId="ADAL" clId="{27DB6DD8-9E6F-4000-A711-379FD347395D}" dt="2025-01-16T15:42:31.784" v="747"/>
          <ac:picMkLst>
            <pc:docMk/>
            <pc:sldMk cId="0" sldId="349"/>
            <ac:picMk id="4" creationId="{1D876A0B-42D1-6571-3693-5C5A717174E8}"/>
          </ac:picMkLst>
        </pc:picChg>
      </pc:sldChg>
      <pc:sldChg chg="addSp delSp modSp mod modTransition delAnim modAnim">
        <pc:chgData name="Kareem Ahmed" userId="668b7c42-9793-4d96-80a6-ccc644a66bcf" providerId="ADAL" clId="{27DB6DD8-9E6F-4000-A711-379FD347395D}" dt="2025-01-16T15:13:22.356" v="737"/>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11.771" v="477" actId="1076"/>
          <ac:spMkLst>
            <pc:docMk/>
            <pc:sldMk cId="0" sldId="480"/>
            <ac:spMk id="34"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add del mod">
          <ac:chgData name="Kareem Ahmed" userId="668b7c42-9793-4d96-80a6-ccc644a66bcf" providerId="ADAL" clId="{27DB6DD8-9E6F-4000-A711-379FD347395D}" dt="2025-01-16T14:55:45.406" v="720"/>
          <ac:picMkLst>
            <pc:docMk/>
            <pc:sldMk cId="0" sldId="480"/>
            <ac:picMk id="3" creationId="{228662A8-BBA3-25DD-90A8-5776313AA67E}"/>
          </ac:picMkLst>
        </pc:pic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picChg chg="add del mod">
          <ac:chgData name="Kareem Ahmed" userId="668b7c42-9793-4d96-80a6-ccc644a66bcf" providerId="ADAL" clId="{27DB6DD8-9E6F-4000-A711-379FD347395D}" dt="2025-01-16T13:40:28.936" v="657" actId="478"/>
          <ac:picMkLst>
            <pc:docMk/>
            <pc:sldMk cId="0" sldId="480"/>
            <ac:picMk id="5" creationId="{2195B37C-5F66-674A-8B49-3B201B715A2F}"/>
          </ac:picMkLst>
        </pc:picChg>
        <pc:picChg chg="add del mod">
          <ac:chgData name="Kareem Ahmed" userId="668b7c42-9793-4d96-80a6-ccc644a66bcf" providerId="ADAL" clId="{27DB6DD8-9E6F-4000-A711-379FD347395D}" dt="2025-01-16T15:05:27.321" v="733"/>
          <ac:picMkLst>
            <pc:docMk/>
            <pc:sldMk cId="0" sldId="480"/>
            <ac:picMk id="5" creationId="{56AFF07C-640A-CFDB-47D8-E684E7365605}"/>
          </ac:picMkLst>
        </pc:picChg>
        <pc:picChg chg="add del mod ord">
          <ac:chgData name="Kareem Ahmed" userId="668b7c42-9793-4d96-80a6-ccc644a66bcf" providerId="ADAL" clId="{27DB6DD8-9E6F-4000-A711-379FD347395D}" dt="2025-01-16T15:05:31.620" v="734"/>
          <ac:picMkLst>
            <pc:docMk/>
            <pc:sldMk cId="0" sldId="480"/>
            <ac:picMk id="6" creationId="{436BA8DB-A307-966D-38F8-ABC4983DB2AB}"/>
          </ac:picMkLst>
        </pc:picChg>
        <pc:picChg chg="add del mod">
          <ac:chgData name="Kareem Ahmed" userId="668b7c42-9793-4d96-80a6-ccc644a66bcf" providerId="ADAL" clId="{27DB6DD8-9E6F-4000-A711-379FD347395D}" dt="2025-01-16T15:05:44.202" v="736"/>
          <ac:picMkLst>
            <pc:docMk/>
            <pc:sldMk cId="0" sldId="480"/>
            <ac:picMk id="7" creationId="{D5282DEB-6584-35C3-81EC-81806F820410}"/>
          </ac:picMkLst>
        </pc:picChg>
        <pc:picChg chg="add del mod ord">
          <ac:chgData name="Kareem Ahmed" userId="668b7c42-9793-4d96-80a6-ccc644a66bcf" providerId="ADAL" clId="{27DB6DD8-9E6F-4000-A711-379FD347395D}" dt="2025-01-16T15:13:22.356" v="737"/>
          <ac:picMkLst>
            <pc:docMk/>
            <pc:sldMk cId="0" sldId="480"/>
            <ac:picMk id="12" creationId="{36A49BBF-7A71-6160-36DE-B49A630281DE}"/>
          </ac:picMkLst>
        </pc:picChg>
        <pc:picChg chg="add mod">
          <ac:chgData name="Kareem Ahmed" userId="668b7c42-9793-4d96-80a6-ccc644a66bcf" providerId="ADAL" clId="{27DB6DD8-9E6F-4000-A711-379FD347395D}" dt="2025-01-16T15:13:22.356" v="737"/>
          <ac:picMkLst>
            <pc:docMk/>
            <pc:sldMk cId="0" sldId="480"/>
            <ac:picMk id="13" creationId="{45BAA0E7-AF8E-BC33-1F5B-5FC11BFEAEAF}"/>
          </ac:picMkLst>
        </pc:picChg>
      </pc:sldChg>
      <pc:sldChg chg="addSp delSp modSp add mod modTransition modAnim">
        <pc:chgData name="Kareem Ahmed" userId="668b7c42-9793-4d96-80a6-ccc644a66bcf" providerId="ADAL" clId="{27DB6DD8-9E6F-4000-A711-379FD347395D}" dt="2025-01-16T15:13:22.356" v="73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picChg chg="add del mod">
          <ac:chgData name="Kareem Ahmed" userId="668b7c42-9793-4d96-80a6-ccc644a66bcf" providerId="ADAL" clId="{27DB6DD8-9E6F-4000-A711-379FD347395D}" dt="2025-01-16T15:05:27.321" v="733"/>
          <ac:picMkLst>
            <pc:docMk/>
            <pc:sldMk cId="3373065567" sldId="481"/>
            <ac:picMk id="4" creationId="{60339B69-8349-296A-EF2B-2093D06158FD}"/>
          </ac:picMkLst>
        </pc:picChg>
        <pc:picChg chg="add del mod ord">
          <ac:chgData name="Kareem Ahmed" userId="668b7c42-9793-4d96-80a6-ccc644a66bcf" providerId="ADAL" clId="{27DB6DD8-9E6F-4000-A711-379FD347395D}" dt="2025-01-16T15:13:22.356" v="737"/>
          <ac:picMkLst>
            <pc:docMk/>
            <pc:sldMk cId="3373065567" sldId="481"/>
            <ac:picMk id="5" creationId="{CFBCFE3B-F3F2-3614-9642-408961D5F387}"/>
          </ac:picMkLst>
        </pc:picChg>
        <pc:picChg chg="add mod">
          <ac:chgData name="Kareem Ahmed" userId="668b7c42-9793-4d96-80a6-ccc644a66bcf" providerId="ADAL" clId="{27DB6DD8-9E6F-4000-A711-379FD347395D}" dt="2025-01-16T15:13:22.356" v="737"/>
          <ac:picMkLst>
            <pc:docMk/>
            <pc:sldMk cId="3373065567" sldId="481"/>
            <ac:picMk id="6" creationId="{F039E363-F4B7-45B1-4D23-E25D8A526F9F}"/>
          </ac:picMkLst>
        </pc:picChg>
      </pc:sldChg>
      <pc:sldChg chg="addSp delSp modSp add mod modTransition delAnim modAnim">
        <pc:chgData name="Kareem Ahmed" userId="668b7c42-9793-4d96-80a6-ccc644a66bcf" providerId="ADAL" clId="{27DB6DD8-9E6F-4000-A711-379FD347395D}" dt="2025-01-16T15:28:49.774" v="738"/>
        <pc:sldMkLst>
          <pc:docMk/>
          <pc:sldMk cId="3357453401" sldId="482"/>
        </pc:sldMkLst>
        <pc:spChg chg="mod">
          <ac:chgData name="Kareem Ahmed" userId="668b7c42-9793-4d96-80a6-ccc644a66bcf" providerId="ADAL" clId="{27DB6DD8-9E6F-4000-A711-379FD347395D}" dt="2025-01-16T13:19:56.238" v="339" actId="20577"/>
          <ac:spMkLst>
            <pc:docMk/>
            <pc:sldMk cId="3357453401" sldId="482"/>
            <ac:spMk id="9" creationId="{E0C0D3DF-47C7-AF36-E7FE-5015A3DB1CEA}"/>
          </ac:spMkLst>
        </pc:spChg>
        <pc:spChg chg="mod">
          <ac:chgData name="Kareem Ahmed" userId="668b7c42-9793-4d96-80a6-ccc644a66bcf" providerId="ADAL" clId="{27DB6DD8-9E6F-4000-A711-379FD347395D}" dt="2025-01-16T13:22:40.414" v="390" actId="20577"/>
          <ac:spMkLst>
            <pc:docMk/>
            <pc:sldMk cId="3357453401" sldId="482"/>
            <ac:spMk id="10" creationId="{7B4E1D0D-1088-913C-D5D6-A4E8A07347B0}"/>
          </ac:spMkLst>
        </pc:spChg>
        <pc:picChg chg="add del mod">
          <ac:chgData name="Kareem Ahmed" userId="668b7c42-9793-4d96-80a6-ccc644a66bcf" providerId="ADAL" clId="{27DB6DD8-9E6F-4000-A711-379FD347395D}" dt="2025-01-16T15:02:13.292" v="722" actId="478"/>
          <ac:picMkLst>
            <pc:docMk/>
            <pc:sldMk cId="3357453401" sldId="482"/>
            <ac:picMk id="3" creationId="{F07A1C90-A938-C5BE-A6E7-3EC2765DC897}"/>
          </ac:picMkLst>
        </pc:picChg>
        <pc:picChg chg="add del mod">
          <ac:chgData name="Kareem Ahmed" userId="668b7c42-9793-4d96-80a6-ccc644a66bcf" providerId="ADAL" clId="{27DB6DD8-9E6F-4000-A711-379FD347395D}" dt="2025-01-16T15:04:56.292" v="725"/>
          <ac:picMkLst>
            <pc:docMk/>
            <pc:sldMk cId="3357453401" sldId="482"/>
            <ac:picMk id="7" creationId="{2C5316C3-6623-1540-6700-1667A67614A6}"/>
          </ac:picMkLst>
        </pc:picChg>
        <pc:picChg chg="add del mod">
          <ac:chgData name="Kareem Ahmed" userId="668b7c42-9793-4d96-80a6-ccc644a66bcf" providerId="ADAL" clId="{27DB6DD8-9E6F-4000-A711-379FD347395D}" dt="2025-01-16T15:05:27.321" v="733"/>
          <ac:picMkLst>
            <pc:docMk/>
            <pc:sldMk cId="3357453401" sldId="482"/>
            <ac:picMk id="11" creationId="{8F9DF841-3302-8470-73ED-8F9852D458FF}"/>
          </ac:picMkLst>
        </pc:picChg>
        <pc:picChg chg="add del mod ord">
          <ac:chgData name="Kareem Ahmed" userId="668b7c42-9793-4d96-80a6-ccc644a66bcf" providerId="ADAL" clId="{27DB6DD8-9E6F-4000-A711-379FD347395D}" dt="2025-01-16T15:28:49.774" v="738"/>
          <ac:picMkLst>
            <pc:docMk/>
            <pc:sldMk cId="3357453401" sldId="482"/>
            <ac:picMk id="16" creationId="{715D3B30-E903-4AEB-04D1-B2748624047F}"/>
          </ac:picMkLst>
        </pc:picChg>
        <pc:picChg chg="add mod">
          <ac:chgData name="Kareem Ahmed" userId="668b7c42-9793-4d96-80a6-ccc644a66bcf" providerId="ADAL" clId="{27DB6DD8-9E6F-4000-A711-379FD347395D}" dt="2025-01-16T15:28:49.774" v="738"/>
          <ac:picMkLst>
            <pc:docMk/>
            <pc:sldMk cId="3357453401" sldId="482"/>
            <ac:picMk id="17" creationId="{DB14896B-91D7-A959-ED4D-FBFC26AEA4A3}"/>
          </ac:picMkLst>
        </pc:picChg>
      </pc:sldChg>
      <pc:sldChg chg="addSp modSp add mod modTransition">
        <pc:chgData name="Kareem Ahmed" userId="668b7c42-9793-4d96-80a6-ccc644a66bcf" providerId="ADAL" clId="{27DB6DD8-9E6F-4000-A711-379FD347395D}" dt="2025-01-16T15:28:49.774" v="738"/>
        <pc:sldMkLst>
          <pc:docMk/>
          <pc:sldMk cId="3956556180" sldId="483"/>
        </pc:sldMkLst>
        <pc:spChg chg="mod">
          <ac:chgData name="Kareem Ahmed" userId="668b7c42-9793-4d96-80a6-ccc644a66bcf" providerId="ADAL" clId="{27DB6DD8-9E6F-4000-A711-379FD347395D}" dt="2025-01-16T13:22:47.005" v="391" actId="113"/>
          <ac:spMkLst>
            <pc:docMk/>
            <pc:sldMk cId="3956556180" sldId="483"/>
            <ac:spMk id="10" creationId="{06B1F647-4995-4ACD-D27C-93BE772246AE}"/>
          </ac:spMkLst>
        </pc:spChg>
        <pc:picChg chg="add mod">
          <ac:chgData name="Kareem Ahmed" userId="668b7c42-9793-4d96-80a6-ccc644a66bcf" providerId="ADAL" clId="{27DB6DD8-9E6F-4000-A711-379FD347395D}" dt="2025-01-16T15:28:49.774" v="738"/>
          <ac:picMkLst>
            <pc:docMk/>
            <pc:sldMk cId="3956556180" sldId="483"/>
            <ac:picMk id="6" creationId="{59819BFD-1A04-00C0-B56B-77458DB3789E}"/>
          </ac:picMkLst>
        </pc:picChg>
      </pc:sldChg>
      <pc:sldChg chg="addSp delSp modSp add mod modTransition">
        <pc:chgData name="Kareem Ahmed" userId="668b7c42-9793-4d96-80a6-ccc644a66bcf" providerId="ADAL" clId="{27DB6DD8-9E6F-4000-A711-379FD347395D}" dt="2025-01-16T15:28:49.774" v="738"/>
        <pc:sldMkLst>
          <pc:docMk/>
          <pc:sldMk cId="1295638384" sldId="484"/>
        </pc:sldMkLst>
        <pc:spChg chg="add mod">
          <ac:chgData name="Kareem Ahmed" userId="668b7c42-9793-4d96-80a6-ccc644a66bcf" providerId="ADAL" clId="{27DB6DD8-9E6F-4000-A711-379FD347395D}" dt="2025-01-16T13:23:35.224" v="408" actId="1076"/>
          <ac:spMkLst>
            <pc:docMk/>
            <pc:sldMk cId="1295638384" sldId="484"/>
            <ac:spMk id="2" creationId="{ACC8B12E-4CFF-8FF1-AF91-113EE80EA7A6}"/>
          </ac:spMkLst>
        </pc:spChg>
        <pc:spChg chg="mod">
          <ac:chgData name="Kareem Ahmed" userId="668b7c42-9793-4d96-80a6-ccc644a66bcf" providerId="ADAL" clId="{27DB6DD8-9E6F-4000-A711-379FD347395D}" dt="2025-01-16T13:23:15.554" v="405" actId="20577"/>
          <ac:spMkLst>
            <pc:docMk/>
            <pc:sldMk cId="1295638384" sldId="484"/>
            <ac:spMk id="9" creationId="{25D29E45-DD99-87EF-75F8-D75355B7E073}"/>
          </ac:spMkLst>
        </pc:spChg>
        <pc:spChg chg="del mod">
          <ac:chgData name="Kareem Ahmed" userId="668b7c42-9793-4d96-80a6-ccc644a66bcf" providerId="ADAL" clId="{27DB6DD8-9E6F-4000-A711-379FD347395D}" dt="2025-01-16T13:23:39.918" v="409" actId="478"/>
          <ac:spMkLst>
            <pc:docMk/>
            <pc:sldMk cId="1295638384" sldId="484"/>
            <ac:spMk id="10" creationId="{E9744F41-8B95-4A2F-2822-F9B5AC8CD3B9}"/>
          </ac:spMkLst>
        </pc:spChg>
        <pc:picChg chg="add mod">
          <ac:chgData name="Kareem Ahmed" userId="668b7c42-9793-4d96-80a6-ccc644a66bcf" providerId="ADAL" clId="{27DB6DD8-9E6F-4000-A711-379FD347395D}" dt="2025-01-16T15:28:49.774" v="738"/>
          <ac:picMkLst>
            <pc:docMk/>
            <pc:sldMk cId="1295638384" sldId="484"/>
            <ac:picMk id="6" creationId="{9557F679-800F-82F7-FD00-21D38EBEEBCB}"/>
          </ac:picMkLst>
        </pc:picChg>
      </pc:sldChg>
      <pc:sldChg chg="addSp modSp add mod modTransition">
        <pc:chgData name="Kareem Ahmed" userId="668b7c42-9793-4d96-80a6-ccc644a66bcf" providerId="ADAL" clId="{27DB6DD8-9E6F-4000-A711-379FD347395D}" dt="2025-01-16T15:28:49.774" v="738"/>
        <pc:sldMkLst>
          <pc:docMk/>
          <pc:sldMk cId="1855720593" sldId="485"/>
        </pc:sldMkLst>
        <pc:spChg chg="mod">
          <ac:chgData name="Kareem Ahmed" userId="668b7c42-9793-4d96-80a6-ccc644a66bcf" providerId="ADAL" clId="{27DB6DD8-9E6F-4000-A711-379FD347395D}" dt="2025-01-16T13:25:17.103" v="440" actId="1076"/>
          <ac:spMkLst>
            <pc:docMk/>
            <pc:sldMk cId="1855720593" sldId="485"/>
            <ac:spMk id="9" creationId="{5E7BEB4E-7F82-4E04-0D42-9A215FA322DB}"/>
          </ac:spMkLst>
        </pc:spChg>
        <pc:spChg chg="mod">
          <ac:chgData name="Kareem Ahmed" userId="668b7c42-9793-4d96-80a6-ccc644a66bcf" providerId="ADAL" clId="{27DB6DD8-9E6F-4000-A711-379FD347395D}" dt="2025-01-16T13:25:13.559" v="439" actId="1076"/>
          <ac:spMkLst>
            <pc:docMk/>
            <pc:sldMk cId="1855720593" sldId="485"/>
            <ac:spMk id="10" creationId="{57A7AC8E-EA95-3A77-7F6B-48959A17CCFD}"/>
          </ac:spMkLst>
        </pc:spChg>
        <pc:picChg chg="add mod">
          <ac:chgData name="Kareem Ahmed" userId="668b7c42-9793-4d96-80a6-ccc644a66bcf" providerId="ADAL" clId="{27DB6DD8-9E6F-4000-A711-379FD347395D}" dt="2025-01-16T15:28:49.774" v="738"/>
          <ac:picMkLst>
            <pc:docMk/>
            <pc:sldMk cId="1855720593" sldId="485"/>
            <ac:picMk id="3" creationId="{D22924EC-E76F-4B73-0A5A-5CCB147E2400}"/>
          </ac:picMkLst>
        </pc:picChg>
      </pc:sldChg>
      <pc:sldChg chg="addSp delSp modSp add mod modTransition delAnim modAnim">
        <pc:chgData name="Kareem Ahmed" userId="668b7c42-9793-4d96-80a6-ccc644a66bcf" providerId="ADAL" clId="{27DB6DD8-9E6F-4000-A711-379FD347395D}" dt="2025-01-16T15:31:07.218" v="746"/>
        <pc:sldMkLst>
          <pc:docMk/>
          <pc:sldMk cId="2060808458" sldId="486"/>
        </pc:sldMkLst>
        <pc:spChg chg="mod">
          <ac:chgData name="Kareem Ahmed" userId="668b7c42-9793-4d96-80a6-ccc644a66bcf" providerId="ADAL" clId="{27DB6DD8-9E6F-4000-A711-379FD347395D}" dt="2025-01-16T15:28:55.122" v="739" actId="20577"/>
          <ac:spMkLst>
            <pc:docMk/>
            <pc:sldMk cId="2060808458" sldId="486"/>
            <ac:spMk id="10" creationId="{15E9A9F2-A523-56FB-326F-CDD952EC42FD}"/>
          </ac:spMkLst>
        </pc:spChg>
        <pc:picChg chg="add del mod">
          <ac:chgData name="Kareem Ahmed" userId="668b7c42-9793-4d96-80a6-ccc644a66bcf" providerId="ADAL" clId="{27DB6DD8-9E6F-4000-A711-379FD347395D}" dt="2025-01-16T15:29:03.685" v="740" actId="478"/>
          <ac:picMkLst>
            <pc:docMk/>
            <pc:sldMk cId="2060808458" sldId="486"/>
            <ac:picMk id="3" creationId="{3009496E-C61B-AD03-6E1F-AC489A395E5E}"/>
          </ac:picMkLst>
        </pc:picChg>
        <pc:picChg chg="add del mod">
          <ac:chgData name="Kareem Ahmed" userId="668b7c42-9793-4d96-80a6-ccc644a66bcf" providerId="ADAL" clId="{27DB6DD8-9E6F-4000-A711-379FD347395D}" dt="2025-01-16T15:29:51.789" v="743"/>
          <ac:picMkLst>
            <pc:docMk/>
            <pc:sldMk cId="2060808458" sldId="486"/>
            <ac:picMk id="7" creationId="{D25DF32D-8611-297E-FA7D-395CF5B37AD8}"/>
          </ac:picMkLst>
        </pc:picChg>
        <pc:picChg chg="add del mod">
          <ac:chgData name="Kareem Ahmed" userId="668b7c42-9793-4d96-80a6-ccc644a66bcf" providerId="ADAL" clId="{27DB6DD8-9E6F-4000-A711-379FD347395D}" dt="2025-01-16T15:29:53.539" v="745"/>
          <ac:picMkLst>
            <pc:docMk/>
            <pc:sldMk cId="2060808458" sldId="486"/>
            <ac:picMk id="11" creationId="{D147C500-4383-2496-BE5B-2F142F3852F2}"/>
          </ac:picMkLst>
        </pc:picChg>
        <pc:picChg chg="add del mod ord">
          <ac:chgData name="Kareem Ahmed" userId="668b7c42-9793-4d96-80a6-ccc644a66bcf" providerId="ADAL" clId="{27DB6DD8-9E6F-4000-A711-379FD347395D}" dt="2025-01-16T15:31:07.218" v="746"/>
          <ac:picMkLst>
            <pc:docMk/>
            <pc:sldMk cId="2060808458" sldId="486"/>
            <ac:picMk id="14" creationId="{D5255AD4-0135-46EB-E700-1A984CDBF978}"/>
          </ac:picMkLst>
        </pc:picChg>
        <pc:picChg chg="add mod">
          <ac:chgData name="Kareem Ahmed" userId="668b7c42-9793-4d96-80a6-ccc644a66bcf" providerId="ADAL" clId="{27DB6DD8-9E6F-4000-A711-379FD347395D}" dt="2025-01-16T15:31:07.218" v="746"/>
          <ac:picMkLst>
            <pc:docMk/>
            <pc:sldMk cId="2060808458" sldId="486"/>
            <ac:picMk id="15" creationId="{E47D6467-E413-DD4E-FF5F-039B87ABC665}"/>
          </ac:picMkLst>
        </pc:picChg>
      </pc:sldChg>
      <pc:sldChg chg="addSp modSp add mod modTransition">
        <pc:chgData name="Kareem Ahmed" userId="668b7c42-9793-4d96-80a6-ccc644a66bcf" providerId="ADAL" clId="{27DB6DD8-9E6F-4000-A711-379FD347395D}" dt="2025-01-16T15:42:31.784" v="747"/>
        <pc:sldMkLst>
          <pc:docMk/>
          <pc:sldMk cId="1639239379" sldId="487"/>
        </pc:sldMkLst>
        <pc:spChg chg="mod">
          <ac:chgData name="Kareem Ahmed" userId="668b7c42-9793-4d96-80a6-ccc644a66bcf" providerId="ADAL" clId="{27DB6DD8-9E6F-4000-A711-379FD347395D}" dt="2025-01-16T13:26:43.804" v="453" actId="20577"/>
          <ac:spMkLst>
            <pc:docMk/>
            <pc:sldMk cId="1639239379" sldId="487"/>
            <ac:spMk id="10" creationId="{94FF04B0-7470-B126-0F58-11F3A3D09E12}"/>
          </ac:spMkLst>
        </pc:spChg>
        <pc:picChg chg="add mod">
          <ac:chgData name="Kareem Ahmed" userId="668b7c42-9793-4d96-80a6-ccc644a66bcf" providerId="ADAL" clId="{27DB6DD8-9E6F-4000-A711-379FD347395D}" dt="2025-01-16T15:42:31.784" v="747"/>
          <ac:picMkLst>
            <pc:docMk/>
            <pc:sldMk cId="1639239379" sldId="487"/>
            <ac:picMk id="4" creationId="{14F44B23-AFAE-E0E8-010C-1EDC998F16B3}"/>
          </ac:picMkLst>
        </pc:picChg>
      </pc:sldChg>
      <pc:sldChg chg="addSp modSp add mod modTransition">
        <pc:chgData name="Kareem Ahmed" userId="668b7c42-9793-4d96-80a6-ccc644a66bcf" providerId="ADAL" clId="{27DB6DD8-9E6F-4000-A711-379FD347395D}" dt="2025-01-16T15:42:31.784" v="747"/>
        <pc:sldMkLst>
          <pc:docMk/>
          <pc:sldMk cId="866858472" sldId="488"/>
        </pc:sldMkLst>
        <pc:spChg chg="mod">
          <ac:chgData name="Kareem Ahmed" userId="668b7c42-9793-4d96-80a6-ccc644a66bcf" providerId="ADAL" clId="{27DB6DD8-9E6F-4000-A711-379FD347395D}" dt="2025-01-16T13:27:29.562" v="463" actId="20577"/>
          <ac:spMkLst>
            <pc:docMk/>
            <pc:sldMk cId="866858472" sldId="488"/>
            <ac:spMk id="10" creationId="{AF289CA3-59DF-A083-4CC2-1FEDF02129B7}"/>
          </ac:spMkLst>
        </pc:spChg>
        <pc:picChg chg="add mod">
          <ac:chgData name="Kareem Ahmed" userId="668b7c42-9793-4d96-80a6-ccc644a66bcf" providerId="ADAL" clId="{27DB6DD8-9E6F-4000-A711-379FD347395D}" dt="2025-01-16T15:42:31.784" v="747"/>
          <ac:picMkLst>
            <pc:docMk/>
            <pc:sldMk cId="866858472" sldId="488"/>
            <ac:picMk id="3" creationId="{887EAA7C-C39B-7D12-AB85-21FBFAFFBD13}"/>
          </ac:picMkLst>
        </pc:picChg>
      </pc:sldChg>
      <pc:sldChg chg="del">
        <pc:chgData name="Kareem Ahmed" userId="668b7c42-9793-4d96-80a6-ccc644a66bcf" providerId="ADAL" clId="{27DB6DD8-9E6F-4000-A711-379FD347395D}" dt="2025-01-16T13:13:12.374" v="214" actId="47"/>
        <pc:sldMkLst>
          <pc:docMk/>
          <pc:sldMk cId="0" sldId="489"/>
        </pc:sldMkLst>
      </pc:sldChg>
      <pc:sldChg chg="addSp modSp add mod modTransition">
        <pc:chgData name="Kareem Ahmed" userId="668b7c42-9793-4d96-80a6-ccc644a66bcf" providerId="ADAL" clId="{27DB6DD8-9E6F-4000-A711-379FD347395D}" dt="2025-01-16T15:42:31.784" v="747"/>
        <pc:sldMkLst>
          <pc:docMk/>
          <pc:sldMk cId="3320018200" sldId="489"/>
        </pc:sldMkLst>
        <pc:spChg chg="mod">
          <ac:chgData name="Kareem Ahmed" userId="668b7c42-9793-4d96-80a6-ccc644a66bcf" providerId="ADAL" clId="{27DB6DD8-9E6F-4000-A711-379FD347395D}" dt="2025-01-16T13:28:16.067" v="469" actId="2710"/>
          <ac:spMkLst>
            <pc:docMk/>
            <pc:sldMk cId="3320018200" sldId="489"/>
            <ac:spMk id="10" creationId="{E523BDB5-AD4F-BD31-7E46-0D87560D3907}"/>
          </ac:spMkLst>
        </pc:spChg>
        <pc:picChg chg="add mod">
          <ac:chgData name="Kareem Ahmed" userId="668b7c42-9793-4d96-80a6-ccc644a66bcf" providerId="ADAL" clId="{27DB6DD8-9E6F-4000-A711-379FD347395D}" dt="2025-01-16T15:42:31.784" v="747"/>
          <ac:picMkLst>
            <pc:docMk/>
            <pc:sldMk cId="3320018200" sldId="489"/>
            <ac:picMk id="3" creationId="{F9ECFB34-401F-3764-5E1B-0EF25803CE4C}"/>
          </ac:picMkLst>
        </pc:picChg>
      </pc:sldChg>
      <pc:sldChg chg="del">
        <pc:chgData name="Kareem Ahmed" userId="668b7c42-9793-4d96-80a6-ccc644a66bcf" providerId="ADAL" clId="{27DB6DD8-9E6F-4000-A711-379FD347395D}" dt="2025-01-16T13:13:12.374" v="214" actId="47"/>
        <pc:sldMkLst>
          <pc:docMk/>
          <pc:sldMk cId="0" sldId="490"/>
        </pc:sldMkLst>
      </pc:sldChg>
      <pc:sldChg chg="addSp modSp add mod modTransition">
        <pc:chgData name="Kareem Ahmed" userId="668b7c42-9793-4d96-80a6-ccc644a66bcf" providerId="ADAL" clId="{27DB6DD8-9E6F-4000-A711-379FD347395D}" dt="2025-01-16T15:42:31.784" v="747"/>
        <pc:sldMkLst>
          <pc:docMk/>
          <pc:sldMk cId="1846167774" sldId="490"/>
        </pc:sldMkLst>
        <pc:spChg chg="mod">
          <ac:chgData name="Kareem Ahmed" userId="668b7c42-9793-4d96-80a6-ccc644a66bcf" providerId="ADAL" clId="{27DB6DD8-9E6F-4000-A711-379FD347395D}" dt="2025-01-16T13:28:54.286" v="472" actId="255"/>
          <ac:spMkLst>
            <pc:docMk/>
            <pc:sldMk cId="1846167774" sldId="490"/>
            <ac:spMk id="10" creationId="{6633E1BB-F55A-EB39-638C-A0A192D09447}"/>
          </ac:spMkLst>
        </pc:spChg>
        <pc:picChg chg="add mod">
          <ac:chgData name="Kareem Ahmed" userId="668b7c42-9793-4d96-80a6-ccc644a66bcf" providerId="ADAL" clId="{27DB6DD8-9E6F-4000-A711-379FD347395D}" dt="2025-01-16T15:42:31.784" v="747"/>
          <ac:picMkLst>
            <pc:docMk/>
            <pc:sldMk cId="1846167774" sldId="490"/>
            <ac:picMk id="3" creationId="{A958C402-145E-B97D-F4B8-139CD455369A}"/>
          </ac:picMkLst>
        </pc:picChg>
      </pc:sldChg>
      <pc:sldChg chg="del">
        <pc:chgData name="Kareem Ahmed" userId="668b7c42-9793-4d96-80a6-ccc644a66bcf" providerId="ADAL" clId="{27DB6DD8-9E6F-4000-A711-379FD347395D}" dt="2025-01-16T13:13:12.374" v="214" actId="47"/>
        <pc:sldMkLst>
          <pc:docMk/>
          <pc:sldMk cId="0" sldId="491"/>
        </pc:sldMkLst>
      </pc:sldChg>
      <pc:sldChg chg="addSp modSp add mod modTransition">
        <pc:chgData name="Kareem Ahmed" userId="668b7c42-9793-4d96-80a6-ccc644a66bcf" providerId="ADAL" clId="{27DB6DD8-9E6F-4000-A711-379FD347395D}" dt="2025-01-16T15:42:31.784" v="747"/>
        <pc:sldMkLst>
          <pc:docMk/>
          <pc:sldMk cId="4081449117" sldId="491"/>
        </pc:sldMkLst>
        <pc:spChg chg="add mod">
          <ac:chgData name="Kareem Ahmed" userId="668b7c42-9793-4d96-80a6-ccc644a66bcf" providerId="ADAL" clId="{27DB6DD8-9E6F-4000-A711-379FD347395D}" dt="2025-01-16T13:35:36.195" v="547"/>
          <ac:spMkLst>
            <pc:docMk/>
            <pc:sldMk cId="4081449117" sldId="491"/>
            <ac:spMk id="2" creationId="{AAA5510E-0B12-F60B-1D09-8B9DB50D0B6D}"/>
          </ac:spMkLst>
        </pc:spChg>
        <pc:spChg chg="add mod">
          <ac:chgData name="Kareem Ahmed" userId="668b7c42-9793-4d96-80a6-ccc644a66bcf" providerId="ADAL" clId="{27DB6DD8-9E6F-4000-A711-379FD347395D}" dt="2025-01-16T13:35:36.195" v="547"/>
          <ac:spMkLst>
            <pc:docMk/>
            <pc:sldMk cId="4081449117" sldId="491"/>
            <ac:spMk id="3" creationId="{9567D1D1-052A-2687-5D12-DE40D9F0A16F}"/>
          </ac:spMkLst>
        </pc:spChg>
        <pc:spChg chg="mod">
          <ac:chgData name="Kareem Ahmed" userId="668b7c42-9793-4d96-80a6-ccc644a66bcf" providerId="ADAL" clId="{27DB6DD8-9E6F-4000-A711-379FD347395D}" dt="2025-01-16T13:29:22.372" v="475" actId="255"/>
          <ac:spMkLst>
            <pc:docMk/>
            <pc:sldMk cId="4081449117" sldId="491"/>
            <ac:spMk id="10" creationId="{8B9D22B6-75CE-1DB9-B8C6-DD0C966AEBBB}"/>
          </ac:spMkLst>
        </pc:spChg>
        <pc:picChg chg="add mod">
          <ac:chgData name="Kareem Ahmed" userId="668b7c42-9793-4d96-80a6-ccc644a66bcf" providerId="ADAL" clId="{27DB6DD8-9E6F-4000-A711-379FD347395D}" dt="2025-01-16T15:42:31.784" v="747"/>
          <ac:picMkLst>
            <pc:docMk/>
            <pc:sldMk cId="4081449117" sldId="491"/>
            <ac:picMk id="3" creationId="{F9F0545F-28D5-15F5-69FE-CF8FE044C643}"/>
          </ac:picMkLst>
        </pc:picChg>
      </pc:sldChg>
      <pc:sldChg chg="del">
        <pc:chgData name="Kareem Ahmed" userId="668b7c42-9793-4d96-80a6-ccc644a66bcf" providerId="ADAL" clId="{27DB6DD8-9E6F-4000-A711-379FD347395D}" dt="2025-01-16T13:13:12.374" v="214" actId="47"/>
        <pc:sldMkLst>
          <pc:docMk/>
          <pc:sldMk cId="0" sldId="492"/>
        </pc:sldMkLst>
      </pc:sldChg>
      <pc:sldChg chg="addSp delSp modSp add mod modTransition">
        <pc:chgData name="Kareem Ahmed" userId="668b7c42-9793-4d96-80a6-ccc644a66bcf" providerId="ADAL" clId="{27DB6DD8-9E6F-4000-A711-379FD347395D}" dt="2025-01-16T15:42:31.784" v="747"/>
        <pc:sldMkLst>
          <pc:docMk/>
          <pc:sldMk cId="1563592099" sldId="492"/>
        </pc:sldMkLst>
        <pc:spChg chg="add mod">
          <ac:chgData name="Kareem Ahmed" userId="668b7c42-9793-4d96-80a6-ccc644a66bcf" providerId="ADAL" clId="{27DB6DD8-9E6F-4000-A711-379FD347395D}" dt="2025-01-16T13:35:22.771" v="545"/>
          <ac:spMkLst>
            <pc:docMk/>
            <pc:sldMk cId="1563592099" sldId="492"/>
            <ac:spMk id="2" creationId="{79AE40A6-9563-A988-93A0-0DF713BF891D}"/>
          </ac:spMkLst>
        </pc:spChg>
        <pc:spChg chg="add del mod">
          <ac:chgData name="Kareem Ahmed" userId="668b7c42-9793-4d96-80a6-ccc644a66bcf" providerId="ADAL" clId="{27DB6DD8-9E6F-4000-A711-379FD347395D}" dt="2025-01-16T13:35:30.459" v="546" actId="478"/>
          <ac:spMkLst>
            <pc:docMk/>
            <pc:sldMk cId="1563592099" sldId="492"/>
            <ac:spMk id="3" creationId="{A138E2DA-AAD0-5884-8828-60C331F908C8}"/>
          </ac:spMkLst>
        </pc:spChg>
        <pc:spChg chg="add mod">
          <ac:chgData name="Kareem Ahmed" userId="668b7c42-9793-4d96-80a6-ccc644a66bcf" providerId="ADAL" clId="{27DB6DD8-9E6F-4000-A711-379FD347395D}" dt="2025-01-16T13:37:14.330" v="603" actId="115"/>
          <ac:spMkLst>
            <pc:docMk/>
            <pc:sldMk cId="1563592099" sldId="492"/>
            <ac:spMk id="4" creationId="{B1C486CF-1F12-9CDB-EB79-DD87372ACBD8}"/>
          </ac:spMkLst>
        </pc:spChg>
        <pc:spChg chg="del">
          <ac:chgData name="Kareem Ahmed" userId="668b7c42-9793-4d96-80a6-ccc644a66bcf" providerId="ADAL" clId="{27DB6DD8-9E6F-4000-A711-379FD347395D}" dt="2025-01-16T13:35:17.126" v="543" actId="478"/>
          <ac:spMkLst>
            <pc:docMk/>
            <pc:sldMk cId="1563592099" sldId="492"/>
            <ac:spMk id="9" creationId="{07583E77-2883-16DE-5281-AA065E58249D}"/>
          </ac:spMkLst>
        </pc:spChg>
        <pc:spChg chg="del">
          <ac:chgData name="Kareem Ahmed" userId="668b7c42-9793-4d96-80a6-ccc644a66bcf" providerId="ADAL" clId="{27DB6DD8-9E6F-4000-A711-379FD347395D}" dt="2025-01-16T13:35:21.835" v="544" actId="478"/>
          <ac:spMkLst>
            <pc:docMk/>
            <pc:sldMk cId="1563592099" sldId="492"/>
            <ac:spMk id="10" creationId="{D701736D-D382-F2BC-57E4-A7B1C66FAFF4}"/>
          </ac:spMkLst>
        </pc:spChg>
        <pc:picChg chg="add mod">
          <ac:chgData name="Kareem Ahmed" userId="668b7c42-9793-4d96-80a6-ccc644a66bcf" providerId="ADAL" clId="{27DB6DD8-9E6F-4000-A711-379FD347395D}" dt="2025-01-16T15:42:31.784" v="747"/>
          <ac:picMkLst>
            <pc:docMk/>
            <pc:sldMk cId="1563592099" sldId="492"/>
            <ac:picMk id="5" creationId="{5D9A904B-7285-6A93-6C54-77FB505E8809}"/>
          </ac:picMkLst>
        </pc:picChg>
      </pc:sldChg>
      <pc:sldChg chg="del">
        <pc:chgData name="Kareem Ahmed" userId="668b7c42-9793-4d96-80a6-ccc644a66bcf" providerId="ADAL" clId="{27DB6DD8-9E6F-4000-A711-379FD347395D}" dt="2025-01-16T13:13:12.374" v="214" actId="47"/>
        <pc:sldMkLst>
          <pc:docMk/>
          <pc:sldMk cId="0" sldId="493"/>
        </pc:sldMkLst>
      </pc:sldChg>
      <pc:sldChg chg="addSp modSp add mod modTransition">
        <pc:chgData name="Kareem Ahmed" userId="668b7c42-9793-4d96-80a6-ccc644a66bcf" providerId="ADAL" clId="{27DB6DD8-9E6F-4000-A711-379FD347395D}" dt="2025-01-16T15:42:31.784" v="747"/>
        <pc:sldMkLst>
          <pc:docMk/>
          <pc:sldMk cId="1513669469" sldId="493"/>
        </pc:sldMkLst>
        <pc:spChg chg="mod">
          <ac:chgData name="Kareem Ahmed" userId="668b7c42-9793-4d96-80a6-ccc644a66bcf" providerId="ADAL" clId="{27DB6DD8-9E6F-4000-A711-379FD347395D}" dt="2025-01-16T13:38:17.561" v="655" actId="20577"/>
          <ac:spMkLst>
            <pc:docMk/>
            <pc:sldMk cId="1513669469" sldId="493"/>
            <ac:spMk id="4" creationId="{5F81083F-C490-0DA5-A049-5D2D5DF176B9}"/>
          </ac:spMkLst>
        </pc:spChg>
        <pc:picChg chg="add mod">
          <ac:chgData name="Kareem Ahmed" userId="668b7c42-9793-4d96-80a6-ccc644a66bcf" providerId="ADAL" clId="{27DB6DD8-9E6F-4000-A711-379FD347395D}" dt="2025-01-16T15:42:31.784" v="747"/>
          <ac:picMkLst>
            <pc:docMk/>
            <pc:sldMk cId="1513669469" sldId="493"/>
            <ac:picMk id="5" creationId="{9E4E083B-1FC5-3C62-0FD7-F7709749C454}"/>
          </ac:picMkLst>
        </pc:picChg>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A8CD99FA-9C17-4261-9206-2E8B3A9205C2}"/>
    <pc:docChg chg="modSld">
      <pc:chgData name="Kareem Ahmed" userId="668b7c42-9793-4d96-80a6-ccc644a66bcf" providerId="ADAL" clId="{A8CD99FA-9C17-4261-9206-2E8B3A9205C2}" dt="2025-01-16T16:01:40.688" v="0"/>
      <pc:docMkLst>
        <pc:docMk/>
      </pc:docMkLst>
      <pc:sldChg chg="delSp modTransition modAnim">
        <pc:chgData name="Kareem Ahmed" userId="668b7c42-9793-4d96-80a6-ccc644a66bcf" providerId="ADAL" clId="{A8CD99FA-9C17-4261-9206-2E8B3A9205C2}" dt="2025-01-16T16:01:40.688" v="0"/>
        <pc:sldMkLst>
          <pc:docMk/>
          <pc:sldMk cId="0" sldId="256"/>
        </pc:sldMkLst>
        <pc:picChg chg="del">
          <ac:chgData name="Kareem Ahmed" userId="668b7c42-9793-4d96-80a6-ccc644a66bcf" providerId="ADAL" clId="{A8CD99FA-9C17-4261-9206-2E8B3A9205C2}" dt="2025-01-16T16:01:40.688" v="0"/>
          <ac:picMkLst>
            <pc:docMk/>
            <pc:sldMk cId="0" sldId="256"/>
            <ac:picMk id="11" creationId="{2AE368FB-30C6-BAD4-8114-CDF5C83E87C5}"/>
          </ac:picMkLst>
        </pc:picChg>
      </pc:sldChg>
      <pc:sldChg chg="delSp modTransition modAnim">
        <pc:chgData name="Kareem Ahmed" userId="668b7c42-9793-4d96-80a6-ccc644a66bcf" providerId="ADAL" clId="{A8CD99FA-9C17-4261-9206-2E8B3A9205C2}" dt="2025-01-16T16:01:40.688" v="0"/>
        <pc:sldMkLst>
          <pc:docMk/>
          <pc:sldMk cId="0" sldId="276"/>
        </pc:sldMkLst>
        <pc:picChg chg="del">
          <ac:chgData name="Kareem Ahmed" userId="668b7c42-9793-4d96-80a6-ccc644a66bcf" providerId="ADAL" clId="{A8CD99FA-9C17-4261-9206-2E8B3A9205C2}" dt="2025-01-16T16:01:40.688" v="0"/>
          <ac:picMkLst>
            <pc:docMk/>
            <pc:sldMk cId="0" sldId="276"/>
            <ac:picMk id="8" creationId="{5F95E6C7-21AC-09C6-FE94-9C36BE5FAA22}"/>
          </ac:picMkLst>
        </pc:picChg>
      </pc:sldChg>
      <pc:sldChg chg="delSp modTransition modAnim">
        <pc:chgData name="Kareem Ahmed" userId="668b7c42-9793-4d96-80a6-ccc644a66bcf" providerId="ADAL" clId="{A8CD99FA-9C17-4261-9206-2E8B3A9205C2}" dt="2025-01-16T16:01:40.688" v="0"/>
        <pc:sldMkLst>
          <pc:docMk/>
          <pc:sldMk cId="0" sldId="303"/>
        </pc:sldMkLst>
        <pc:picChg chg="del">
          <ac:chgData name="Kareem Ahmed" userId="668b7c42-9793-4d96-80a6-ccc644a66bcf" providerId="ADAL" clId="{A8CD99FA-9C17-4261-9206-2E8B3A9205C2}" dt="2025-01-16T16:01:40.688" v="0"/>
          <ac:picMkLst>
            <pc:docMk/>
            <pc:sldMk cId="0" sldId="303"/>
            <ac:picMk id="14" creationId="{5AC73422-8402-C4A2-3BB1-09E528B2B5B4}"/>
          </ac:picMkLst>
        </pc:picChg>
      </pc:sldChg>
      <pc:sldChg chg="delSp modTransition modAnim">
        <pc:chgData name="Kareem Ahmed" userId="668b7c42-9793-4d96-80a6-ccc644a66bcf" providerId="ADAL" clId="{A8CD99FA-9C17-4261-9206-2E8B3A9205C2}" dt="2025-01-16T16:01:40.688" v="0"/>
        <pc:sldMkLst>
          <pc:docMk/>
          <pc:sldMk cId="0" sldId="306"/>
        </pc:sldMkLst>
        <pc:picChg chg="del">
          <ac:chgData name="Kareem Ahmed" userId="668b7c42-9793-4d96-80a6-ccc644a66bcf" providerId="ADAL" clId="{A8CD99FA-9C17-4261-9206-2E8B3A9205C2}" dt="2025-01-16T16:01:40.688" v="0"/>
          <ac:picMkLst>
            <pc:docMk/>
            <pc:sldMk cId="0" sldId="306"/>
            <ac:picMk id="7" creationId="{1186DC7D-3E77-0DB8-0D13-F8348C6A60AB}"/>
          </ac:picMkLst>
        </pc:picChg>
      </pc:sldChg>
      <pc:sldChg chg="delSp modTransition modAnim">
        <pc:chgData name="Kareem Ahmed" userId="668b7c42-9793-4d96-80a6-ccc644a66bcf" providerId="ADAL" clId="{A8CD99FA-9C17-4261-9206-2E8B3A9205C2}" dt="2025-01-16T16:01:40.688" v="0"/>
        <pc:sldMkLst>
          <pc:docMk/>
          <pc:sldMk cId="0" sldId="349"/>
        </pc:sldMkLst>
        <pc:picChg chg="del">
          <ac:chgData name="Kareem Ahmed" userId="668b7c42-9793-4d96-80a6-ccc644a66bcf" providerId="ADAL" clId="{A8CD99FA-9C17-4261-9206-2E8B3A9205C2}" dt="2025-01-16T16:01:40.688" v="0"/>
          <ac:picMkLst>
            <pc:docMk/>
            <pc:sldMk cId="0" sldId="349"/>
            <ac:picMk id="4" creationId="{1D876A0B-42D1-6571-3693-5C5A717174E8}"/>
          </ac:picMkLst>
        </pc:picChg>
      </pc:sldChg>
      <pc:sldChg chg="delSp modTransition modAnim">
        <pc:chgData name="Kareem Ahmed" userId="668b7c42-9793-4d96-80a6-ccc644a66bcf" providerId="ADAL" clId="{A8CD99FA-9C17-4261-9206-2E8B3A9205C2}" dt="2025-01-16T16:01:40.688" v="0"/>
        <pc:sldMkLst>
          <pc:docMk/>
          <pc:sldMk cId="0" sldId="480"/>
        </pc:sldMkLst>
        <pc:picChg chg="del">
          <ac:chgData name="Kareem Ahmed" userId="668b7c42-9793-4d96-80a6-ccc644a66bcf" providerId="ADAL" clId="{A8CD99FA-9C17-4261-9206-2E8B3A9205C2}" dt="2025-01-16T16:01:40.688" v="0"/>
          <ac:picMkLst>
            <pc:docMk/>
            <pc:sldMk cId="0" sldId="480"/>
            <ac:picMk id="13" creationId="{45BAA0E7-AF8E-BC33-1F5B-5FC11BFEAEAF}"/>
          </ac:picMkLst>
        </pc:picChg>
      </pc:sldChg>
      <pc:sldChg chg="delSp modTransition modAnim">
        <pc:chgData name="Kareem Ahmed" userId="668b7c42-9793-4d96-80a6-ccc644a66bcf" providerId="ADAL" clId="{A8CD99FA-9C17-4261-9206-2E8B3A9205C2}" dt="2025-01-16T16:01:40.688" v="0"/>
        <pc:sldMkLst>
          <pc:docMk/>
          <pc:sldMk cId="3373065567" sldId="481"/>
        </pc:sldMkLst>
        <pc:picChg chg="del">
          <ac:chgData name="Kareem Ahmed" userId="668b7c42-9793-4d96-80a6-ccc644a66bcf" providerId="ADAL" clId="{A8CD99FA-9C17-4261-9206-2E8B3A9205C2}" dt="2025-01-16T16:01:40.688" v="0"/>
          <ac:picMkLst>
            <pc:docMk/>
            <pc:sldMk cId="3373065567" sldId="481"/>
            <ac:picMk id="6" creationId="{F039E363-F4B7-45B1-4D23-E25D8A526F9F}"/>
          </ac:picMkLst>
        </pc:picChg>
      </pc:sldChg>
      <pc:sldChg chg="delSp modTransition modAnim">
        <pc:chgData name="Kareem Ahmed" userId="668b7c42-9793-4d96-80a6-ccc644a66bcf" providerId="ADAL" clId="{A8CD99FA-9C17-4261-9206-2E8B3A9205C2}" dt="2025-01-16T16:01:40.688" v="0"/>
        <pc:sldMkLst>
          <pc:docMk/>
          <pc:sldMk cId="3357453401" sldId="482"/>
        </pc:sldMkLst>
        <pc:picChg chg="del">
          <ac:chgData name="Kareem Ahmed" userId="668b7c42-9793-4d96-80a6-ccc644a66bcf" providerId="ADAL" clId="{A8CD99FA-9C17-4261-9206-2E8B3A9205C2}" dt="2025-01-16T16:01:40.688" v="0"/>
          <ac:picMkLst>
            <pc:docMk/>
            <pc:sldMk cId="3357453401" sldId="482"/>
            <ac:picMk id="17" creationId="{DB14896B-91D7-A959-ED4D-FBFC26AEA4A3}"/>
          </ac:picMkLst>
        </pc:picChg>
      </pc:sldChg>
      <pc:sldChg chg="delSp modTransition modAnim">
        <pc:chgData name="Kareem Ahmed" userId="668b7c42-9793-4d96-80a6-ccc644a66bcf" providerId="ADAL" clId="{A8CD99FA-9C17-4261-9206-2E8B3A9205C2}" dt="2025-01-16T16:01:40.688" v="0"/>
        <pc:sldMkLst>
          <pc:docMk/>
          <pc:sldMk cId="3956556180" sldId="483"/>
        </pc:sldMkLst>
        <pc:picChg chg="del">
          <ac:chgData name="Kareem Ahmed" userId="668b7c42-9793-4d96-80a6-ccc644a66bcf" providerId="ADAL" clId="{A8CD99FA-9C17-4261-9206-2E8B3A9205C2}" dt="2025-01-16T16:01:40.688" v="0"/>
          <ac:picMkLst>
            <pc:docMk/>
            <pc:sldMk cId="3956556180" sldId="483"/>
            <ac:picMk id="6" creationId="{59819BFD-1A04-00C0-B56B-77458DB3789E}"/>
          </ac:picMkLst>
        </pc:picChg>
      </pc:sldChg>
      <pc:sldChg chg="delSp modTransition modAnim">
        <pc:chgData name="Kareem Ahmed" userId="668b7c42-9793-4d96-80a6-ccc644a66bcf" providerId="ADAL" clId="{A8CD99FA-9C17-4261-9206-2E8B3A9205C2}" dt="2025-01-16T16:01:40.688" v="0"/>
        <pc:sldMkLst>
          <pc:docMk/>
          <pc:sldMk cId="1295638384" sldId="484"/>
        </pc:sldMkLst>
        <pc:picChg chg="del">
          <ac:chgData name="Kareem Ahmed" userId="668b7c42-9793-4d96-80a6-ccc644a66bcf" providerId="ADAL" clId="{A8CD99FA-9C17-4261-9206-2E8B3A9205C2}" dt="2025-01-16T16:01:40.688" v="0"/>
          <ac:picMkLst>
            <pc:docMk/>
            <pc:sldMk cId="1295638384" sldId="484"/>
            <ac:picMk id="6" creationId="{9557F679-800F-82F7-FD00-21D38EBEEBCB}"/>
          </ac:picMkLst>
        </pc:picChg>
      </pc:sldChg>
      <pc:sldChg chg="delSp modTransition modAnim">
        <pc:chgData name="Kareem Ahmed" userId="668b7c42-9793-4d96-80a6-ccc644a66bcf" providerId="ADAL" clId="{A8CD99FA-9C17-4261-9206-2E8B3A9205C2}" dt="2025-01-16T16:01:40.688" v="0"/>
        <pc:sldMkLst>
          <pc:docMk/>
          <pc:sldMk cId="1855720593" sldId="485"/>
        </pc:sldMkLst>
        <pc:picChg chg="del">
          <ac:chgData name="Kareem Ahmed" userId="668b7c42-9793-4d96-80a6-ccc644a66bcf" providerId="ADAL" clId="{A8CD99FA-9C17-4261-9206-2E8B3A9205C2}" dt="2025-01-16T16:01:40.688" v="0"/>
          <ac:picMkLst>
            <pc:docMk/>
            <pc:sldMk cId="1855720593" sldId="485"/>
            <ac:picMk id="3" creationId="{D22924EC-E76F-4B73-0A5A-5CCB147E2400}"/>
          </ac:picMkLst>
        </pc:picChg>
      </pc:sldChg>
      <pc:sldChg chg="delSp modTransition modAnim">
        <pc:chgData name="Kareem Ahmed" userId="668b7c42-9793-4d96-80a6-ccc644a66bcf" providerId="ADAL" clId="{A8CD99FA-9C17-4261-9206-2E8B3A9205C2}" dt="2025-01-16T16:01:40.688" v="0"/>
        <pc:sldMkLst>
          <pc:docMk/>
          <pc:sldMk cId="2060808458" sldId="486"/>
        </pc:sldMkLst>
        <pc:picChg chg="del">
          <ac:chgData name="Kareem Ahmed" userId="668b7c42-9793-4d96-80a6-ccc644a66bcf" providerId="ADAL" clId="{A8CD99FA-9C17-4261-9206-2E8B3A9205C2}" dt="2025-01-16T16:01:40.688" v="0"/>
          <ac:picMkLst>
            <pc:docMk/>
            <pc:sldMk cId="2060808458" sldId="486"/>
            <ac:picMk id="15" creationId="{E47D6467-E413-DD4E-FF5F-039B87ABC665}"/>
          </ac:picMkLst>
        </pc:picChg>
      </pc:sldChg>
      <pc:sldChg chg="delSp modTransition modAnim">
        <pc:chgData name="Kareem Ahmed" userId="668b7c42-9793-4d96-80a6-ccc644a66bcf" providerId="ADAL" clId="{A8CD99FA-9C17-4261-9206-2E8B3A9205C2}" dt="2025-01-16T16:01:40.688" v="0"/>
        <pc:sldMkLst>
          <pc:docMk/>
          <pc:sldMk cId="1639239379" sldId="487"/>
        </pc:sldMkLst>
        <pc:picChg chg="del">
          <ac:chgData name="Kareem Ahmed" userId="668b7c42-9793-4d96-80a6-ccc644a66bcf" providerId="ADAL" clId="{A8CD99FA-9C17-4261-9206-2E8B3A9205C2}" dt="2025-01-16T16:01:40.688" v="0"/>
          <ac:picMkLst>
            <pc:docMk/>
            <pc:sldMk cId="1639239379" sldId="487"/>
            <ac:picMk id="4" creationId="{14F44B23-AFAE-E0E8-010C-1EDC998F16B3}"/>
          </ac:picMkLst>
        </pc:picChg>
      </pc:sldChg>
      <pc:sldChg chg="delSp modTransition modAnim">
        <pc:chgData name="Kareem Ahmed" userId="668b7c42-9793-4d96-80a6-ccc644a66bcf" providerId="ADAL" clId="{A8CD99FA-9C17-4261-9206-2E8B3A9205C2}" dt="2025-01-16T16:01:40.688" v="0"/>
        <pc:sldMkLst>
          <pc:docMk/>
          <pc:sldMk cId="866858472" sldId="488"/>
        </pc:sldMkLst>
        <pc:picChg chg="del">
          <ac:chgData name="Kareem Ahmed" userId="668b7c42-9793-4d96-80a6-ccc644a66bcf" providerId="ADAL" clId="{A8CD99FA-9C17-4261-9206-2E8B3A9205C2}" dt="2025-01-16T16:01:40.688" v="0"/>
          <ac:picMkLst>
            <pc:docMk/>
            <pc:sldMk cId="866858472" sldId="488"/>
            <ac:picMk id="3" creationId="{887EAA7C-C39B-7D12-AB85-21FBFAFFBD13}"/>
          </ac:picMkLst>
        </pc:picChg>
      </pc:sldChg>
      <pc:sldChg chg="delSp modTransition modAnim">
        <pc:chgData name="Kareem Ahmed" userId="668b7c42-9793-4d96-80a6-ccc644a66bcf" providerId="ADAL" clId="{A8CD99FA-9C17-4261-9206-2E8B3A9205C2}" dt="2025-01-16T16:01:40.688" v="0"/>
        <pc:sldMkLst>
          <pc:docMk/>
          <pc:sldMk cId="3320018200" sldId="489"/>
        </pc:sldMkLst>
        <pc:picChg chg="del">
          <ac:chgData name="Kareem Ahmed" userId="668b7c42-9793-4d96-80a6-ccc644a66bcf" providerId="ADAL" clId="{A8CD99FA-9C17-4261-9206-2E8B3A9205C2}" dt="2025-01-16T16:01:40.688" v="0"/>
          <ac:picMkLst>
            <pc:docMk/>
            <pc:sldMk cId="3320018200" sldId="489"/>
            <ac:picMk id="3" creationId="{F9ECFB34-401F-3764-5E1B-0EF25803CE4C}"/>
          </ac:picMkLst>
        </pc:picChg>
      </pc:sldChg>
      <pc:sldChg chg="delSp modTransition modAnim">
        <pc:chgData name="Kareem Ahmed" userId="668b7c42-9793-4d96-80a6-ccc644a66bcf" providerId="ADAL" clId="{A8CD99FA-9C17-4261-9206-2E8B3A9205C2}" dt="2025-01-16T16:01:40.688" v="0"/>
        <pc:sldMkLst>
          <pc:docMk/>
          <pc:sldMk cId="1846167774" sldId="490"/>
        </pc:sldMkLst>
        <pc:picChg chg="del">
          <ac:chgData name="Kareem Ahmed" userId="668b7c42-9793-4d96-80a6-ccc644a66bcf" providerId="ADAL" clId="{A8CD99FA-9C17-4261-9206-2E8B3A9205C2}" dt="2025-01-16T16:01:40.688" v="0"/>
          <ac:picMkLst>
            <pc:docMk/>
            <pc:sldMk cId="1846167774" sldId="490"/>
            <ac:picMk id="3" creationId="{A958C402-145E-B97D-F4B8-139CD455369A}"/>
          </ac:picMkLst>
        </pc:picChg>
      </pc:sldChg>
      <pc:sldChg chg="delSp modTransition modAnim">
        <pc:chgData name="Kareem Ahmed" userId="668b7c42-9793-4d96-80a6-ccc644a66bcf" providerId="ADAL" clId="{A8CD99FA-9C17-4261-9206-2E8B3A9205C2}" dt="2025-01-16T16:01:40.688" v="0"/>
        <pc:sldMkLst>
          <pc:docMk/>
          <pc:sldMk cId="4081449117" sldId="491"/>
        </pc:sldMkLst>
        <pc:picChg chg="del">
          <ac:chgData name="Kareem Ahmed" userId="668b7c42-9793-4d96-80a6-ccc644a66bcf" providerId="ADAL" clId="{A8CD99FA-9C17-4261-9206-2E8B3A9205C2}" dt="2025-01-16T16:01:40.688" v="0"/>
          <ac:picMkLst>
            <pc:docMk/>
            <pc:sldMk cId="4081449117" sldId="491"/>
            <ac:picMk id="3" creationId="{F9F0545F-28D5-15F5-69FE-CF8FE044C643}"/>
          </ac:picMkLst>
        </pc:picChg>
      </pc:sldChg>
      <pc:sldChg chg="delSp modTransition modAnim">
        <pc:chgData name="Kareem Ahmed" userId="668b7c42-9793-4d96-80a6-ccc644a66bcf" providerId="ADAL" clId="{A8CD99FA-9C17-4261-9206-2E8B3A9205C2}" dt="2025-01-16T16:01:40.688" v="0"/>
        <pc:sldMkLst>
          <pc:docMk/>
          <pc:sldMk cId="1563592099" sldId="492"/>
        </pc:sldMkLst>
        <pc:picChg chg="del">
          <ac:chgData name="Kareem Ahmed" userId="668b7c42-9793-4d96-80a6-ccc644a66bcf" providerId="ADAL" clId="{A8CD99FA-9C17-4261-9206-2E8B3A9205C2}" dt="2025-01-16T16:01:40.688" v="0"/>
          <ac:picMkLst>
            <pc:docMk/>
            <pc:sldMk cId="1563592099" sldId="492"/>
            <ac:picMk id="5" creationId="{5D9A904B-7285-6A93-6C54-77FB505E8809}"/>
          </ac:picMkLst>
        </pc:picChg>
      </pc:sldChg>
      <pc:sldChg chg="delSp modTransition modAnim">
        <pc:chgData name="Kareem Ahmed" userId="668b7c42-9793-4d96-80a6-ccc644a66bcf" providerId="ADAL" clId="{A8CD99FA-9C17-4261-9206-2E8B3A9205C2}" dt="2025-01-16T16:01:40.688" v="0"/>
        <pc:sldMkLst>
          <pc:docMk/>
          <pc:sldMk cId="1513669469" sldId="493"/>
        </pc:sldMkLst>
        <pc:picChg chg="del">
          <ac:chgData name="Kareem Ahmed" userId="668b7c42-9793-4d96-80a6-ccc644a66bcf" providerId="ADAL" clId="{A8CD99FA-9C17-4261-9206-2E8B3A9205C2}" dt="2025-01-16T16:01:40.688" v="0"/>
          <ac:picMkLst>
            <pc:docMk/>
            <pc:sldMk cId="1513669469" sldId="493"/>
            <ac:picMk id="5" creationId="{9E4E083B-1FC5-3C62-0FD7-F7709749C454}"/>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632700" y="546322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تعريفية </a:t>
            </a:r>
            <a:endParaRPr lang="en-US" sz="2800" b="1" dirty="0">
              <a:solidFill>
                <a:schemeClr val="bg1"/>
              </a:solidFill>
              <a:latin typeface="Alexandria" charset="0"/>
              <a:cs typeface="Alexandria" charset="0"/>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Alexandria" charset="0"/>
              </a:rPr>
              <a:t>MKT111</a:t>
            </a:r>
          </a:p>
          <a:p>
            <a:pPr algn="ctr"/>
            <a:r>
              <a:rPr lang="ar-EG" sz="2400" b="1" dirty="0">
                <a:latin typeface="Alexandria" charset="0"/>
                <a:cs typeface="Alexandria" charset="0"/>
              </a:rPr>
              <a:t>مقدمة في التسويق الرقمي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مقدمة في التسويق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تعريفية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Alexandria" charset="0"/>
              </a:rPr>
              <a:t>MKT111</a:t>
            </a:r>
          </a:p>
          <a:p>
            <a:pPr algn="ctr"/>
            <a:r>
              <a:rPr lang="ar-EG" sz="2000" b="1" dirty="0">
                <a:latin typeface="Alexandria" charset="0"/>
                <a:cs typeface="Alexandria" charset="0"/>
              </a:rPr>
              <a:t>مقدمة في التسويق الرقمي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64402"/>
            <a:ext cx="10812720" cy="5212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28" y="-57274"/>
            <a:ext cx="2305141" cy="1076343"/>
          </a:xfrm>
          <a:prstGeom prst="rect">
            <a:avLst/>
          </a:prstGeom>
        </p:spPr>
      </p:pic>
      <p:sp>
        <p:nvSpPr>
          <p:cNvPr id="2" name="TextBox 1">
            <a:extLst>
              <a:ext uri="{FF2B5EF4-FFF2-40B4-BE49-F238E27FC236}">
                <a16:creationId xmlns:a16="http://schemas.microsoft.com/office/drawing/2014/main" id="{BF0BF45A-727C-461C-B005-6CDEE71DBDBB}"/>
              </a:ext>
            </a:extLst>
          </p:cNvPr>
          <p:cNvSpPr txBox="1"/>
          <p:nvPr/>
        </p:nvSpPr>
        <p:spPr>
          <a:xfrm>
            <a:off x="1288719" y="1531592"/>
            <a:ext cx="9469841" cy="4524315"/>
          </a:xfrm>
          <a:prstGeom prst="rect">
            <a:avLst/>
          </a:prstGeom>
          <a:noFill/>
        </p:spPr>
        <p:txBody>
          <a:bodyPr wrap="square" rtlCol="0">
            <a:spAutoFit/>
          </a:bodyPr>
          <a:lstStyle/>
          <a:p>
            <a:pPr algn="just" rtl="1">
              <a:lnSpc>
                <a:spcPct val="150000"/>
              </a:lnSpc>
            </a:pPr>
            <a:r>
              <a:rPr lang="ar-EG" sz="2400" b="1" u="sng" dirty="0">
                <a:solidFill>
                  <a:srgbClr val="2D3956"/>
                </a:solidFill>
                <a:latin typeface="Tajawal ExtraBold" panose="00000800000000000000" pitchFamily="2" charset="-78"/>
                <a:cs typeface="+mj-cs"/>
              </a:rPr>
              <a:t>    د/ كريم أحمد</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الدكتوراه في التسويق الرقمي من جامعة المنصورة بجمهورية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الماجستير في تخصص التسويق بالتركيز على أخلاقيات التسويق.</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أقوم بتدريس المقررات الخاصة بالتسويق والتسويق الرقمي لطلبة البكالوريوس في 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كما قمت بالتدريس سابقاً لطلبة البكالوريوس في المملكة العربية 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عملت في مجال تقديم الاستشارات الإدارية والتسويقية للشركات في مصر والسعودية.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اهتماماتي البحثية تركز على التسويق عبر المنصات الرقمية والابتكار في مجال التسويق. </a:t>
            </a:r>
            <a:endParaRPr lang="en-US" sz="2400" dirty="0">
              <a:solidFill>
                <a:srgbClr val="2D3956"/>
              </a:solidFill>
              <a:latin typeface="Tajawal ExtraBold" panose="00000800000000000000" pitchFamily="2" charset="-78"/>
              <a:cs typeface="+mj-cs"/>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79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ACF604-35CC-5BBD-B2A3-DBACFA1527D1}"/>
              </a:ext>
            </a:extLst>
          </p:cNvPr>
          <p:cNvSpPr txBox="1"/>
          <p:nvPr/>
        </p:nvSpPr>
        <p:spPr>
          <a:xfrm>
            <a:off x="1468402" y="1768891"/>
            <a:ext cx="8417320" cy="4221605"/>
          </a:xfrm>
          <a:prstGeom prst="rect">
            <a:avLst/>
          </a:prstGeom>
          <a:noFill/>
        </p:spPr>
        <p:txBody>
          <a:bodyPr wrap="square" rtlCol="0">
            <a:spAutoFit/>
          </a:bodyPr>
          <a:lstStyle/>
          <a:p>
            <a:pPr algn="r" rtl="1">
              <a:lnSpc>
                <a:spcPct val="150000"/>
              </a:lnSpc>
            </a:pPr>
            <a:r>
              <a:rPr lang="ar-EG" sz="2600" b="1" dirty="0">
                <a:solidFill>
                  <a:srgbClr val="0A1F61"/>
                </a:solidFill>
                <a:latin typeface="Tajawal ExtraBold" panose="00000800000000000000" pitchFamily="2" charset="-78"/>
                <a:cs typeface="+mj-cs"/>
              </a:rPr>
              <a:t>محتويات المحاضرة </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وصف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أهداف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مخرجات التعلم.</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تقييم الطلاب.</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موضوعات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وظائف التسويق الرقمي.</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785693" y="894259"/>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وصف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A0CFBEA6-3DD1-9A0F-119C-8F996370052D}"/>
              </a:ext>
            </a:extLst>
          </p:cNvPr>
          <p:cNvSpPr txBox="1"/>
          <p:nvPr/>
        </p:nvSpPr>
        <p:spPr>
          <a:xfrm>
            <a:off x="520700" y="1474732"/>
            <a:ext cx="11150600" cy="515006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dirty="0">
                <a:cs typeface="+mj-cs"/>
              </a:rPr>
              <a:t>يهدف مقرر مقدمة في التسويق الرقمي إلى تعريف الطلاب بالمفاهيم الأساسية للتسويق الرقمي وتطبيقاتها العملية. حيث يتمحور هذا المقرر حول التعريف بأهمية التسويق الرقمي في عصر التكنولوجيا الحديثة وكيفية استخدامه لتحقيق الأهداف التسويقية. ويتناول هذا المقرر موضوعات تشمل التعريف بالتسويق الرقمي وكيف يختلف عن التسويق التقليدي، وما هي الأدوات والتقنيات التي تستخدم فيه. كذلك تعريف بيئة التسويق الرقمية والتحديات التي تواجه الشركات في العمل بها. كما يستعرض المقرر استراتيجيات التسويق الرقمي المختلفة، ويناقش كيفية صياغتها. ويناقش المقرر عناصر المزيج التسويقي الرقمي بالتفصيل. ويتعرض المقرر لكيفية استخدام البيانات في التسويق بالعلاقات، وتقييم وتحسين أداء القنوات الرقمية. </a:t>
            </a:r>
            <a:endParaRPr lang="en-US" sz="2400" dirty="0">
              <a:solidFill>
                <a:srgbClr val="2D3956"/>
              </a:solidFill>
              <a:latin typeface="Tajawal ExtraBold" panose="00000800000000000000" pitchFamily="2" charset="-78"/>
              <a:cs typeface="+mj-cs"/>
            </a:endParaRP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أهداف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4747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يهدف هذا المقرر إلى:</a:t>
            </a:r>
          </a:p>
          <a:p>
            <a:pPr marL="342900" indent="-342900" algn="just" rtl="1">
              <a:lnSpc>
                <a:spcPct val="150000"/>
              </a:lnSpc>
              <a:buFont typeface="Arial" panose="020B0604020202020204" pitchFamily="34" charset="0"/>
              <a:buChar char="•"/>
            </a:pPr>
            <a:r>
              <a:rPr lang="ar-EG" sz="2400" dirty="0">
                <a:cs typeface="+mj-cs"/>
              </a:rPr>
              <a:t>تعريف الطلاب بالمفاهيم الأساسية للتسويق الرقمي وتطبيقاتها العملية.</a:t>
            </a:r>
          </a:p>
          <a:p>
            <a:pPr marL="342900" indent="-342900" algn="just" rtl="1">
              <a:lnSpc>
                <a:spcPct val="150000"/>
              </a:lnSpc>
              <a:buFont typeface="Arial" panose="020B0604020202020204" pitchFamily="34" charset="0"/>
              <a:buChar char="•"/>
            </a:pPr>
            <a:r>
              <a:rPr lang="ar-EG" sz="2400" dirty="0">
                <a:cs typeface="+mj-cs"/>
              </a:rPr>
              <a:t>التعريف بأهمية التسويق الرقمي في عصر التكنولوجيا الحديثة وكيفية استخدامه لتحقيق الأهداف التسويقية.</a:t>
            </a:r>
          </a:p>
          <a:p>
            <a:pPr marL="342900" indent="-342900" algn="just" rtl="1">
              <a:lnSpc>
                <a:spcPct val="150000"/>
              </a:lnSpc>
              <a:buFont typeface="Arial" panose="020B0604020202020204" pitchFamily="34" charset="0"/>
              <a:buChar char="•"/>
            </a:pPr>
            <a:r>
              <a:rPr lang="ar-EG" sz="2400" dirty="0">
                <a:cs typeface="+mj-cs"/>
              </a:rPr>
              <a:t>أهم الاختلافات بين التسويق الرقمي والتسويق التقليدي.</a:t>
            </a:r>
          </a:p>
          <a:p>
            <a:pPr marL="342900" indent="-342900" algn="just" rtl="1">
              <a:lnSpc>
                <a:spcPct val="150000"/>
              </a:lnSpc>
              <a:buFont typeface="Arial" panose="020B0604020202020204" pitchFamily="34" charset="0"/>
              <a:buChar char="•"/>
            </a:pPr>
            <a:r>
              <a:rPr lang="ar-EG" sz="2400" dirty="0">
                <a:cs typeface="+mj-cs"/>
              </a:rPr>
              <a:t>تعريف السوق الرقمية والتحديات التي تواجه الشركات في العمل بها.</a:t>
            </a:r>
          </a:p>
          <a:p>
            <a:pPr marL="342900" indent="-342900" algn="just" rtl="1">
              <a:lnSpc>
                <a:spcPct val="150000"/>
              </a:lnSpc>
              <a:buFont typeface="Arial" panose="020B0604020202020204" pitchFamily="34" charset="0"/>
              <a:buChar char="•"/>
            </a:pPr>
            <a:r>
              <a:rPr lang="ar-EG" sz="2400" dirty="0">
                <a:cs typeface="+mj-cs"/>
              </a:rPr>
              <a:t>كيفية الاستفادة من السوق الرقمية لتحقيق أهداف التسويق.</a:t>
            </a:r>
          </a:p>
          <a:p>
            <a:pPr marL="342900" indent="-342900" algn="just" rtl="1">
              <a:lnSpc>
                <a:spcPct val="150000"/>
              </a:lnSpc>
              <a:buFont typeface="Arial" panose="020B0604020202020204" pitchFamily="34" charset="0"/>
              <a:buChar char="•"/>
            </a:pPr>
            <a:r>
              <a:rPr lang="ar-EG" sz="2400" dirty="0">
                <a:cs typeface="+mj-cs"/>
              </a:rPr>
              <a:t>تعريف الطلاب بمفهوم استراتيجية التسويق الرقمية وكيفية صياغتها. </a:t>
            </a:r>
          </a:p>
          <a:p>
            <a:pPr marL="342900" indent="-342900" algn="just" rtl="1">
              <a:lnSpc>
                <a:spcPct val="150000"/>
              </a:lnSpc>
              <a:buFont typeface="Arial" panose="020B0604020202020204" pitchFamily="34" charset="0"/>
              <a:buChar char="•"/>
            </a:pPr>
            <a:r>
              <a:rPr lang="ar-EG" sz="2400" dirty="0">
                <a:cs typeface="+mj-cs"/>
              </a:rPr>
              <a:t>تحليل وتطبيق مفهوم التسويق بالعلاقات من خلال المنصات الرقمية. </a:t>
            </a:r>
          </a:p>
          <a:p>
            <a:pPr marL="342900" indent="-342900" algn="just" rtl="1">
              <a:lnSpc>
                <a:spcPct val="150000"/>
              </a:lnSpc>
              <a:buFont typeface="Arial" panose="020B0604020202020204" pitchFamily="34" charset="0"/>
              <a:buChar char="•"/>
            </a:pPr>
            <a:r>
              <a:rPr lang="ar-EG" sz="2400" dirty="0">
                <a:cs typeface="+mj-cs"/>
              </a:rPr>
              <a:t>تطوير مهارات الإدارة والتخطيط والتنفيذ والتحليل في مشاريع التسويق الرقمي. </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F4F58-0351-817A-CD4E-B5359201A3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E574BB-19FF-BB2A-D6AB-4400163051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08097B-8A50-3EEF-4FD0-1EE4FA9B1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0C0D3DF-47C7-AF36-E7FE-5015A3DB1CEA}"/>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7B4E1D0D-1088-913C-D5D6-A4E8A07347B0}"/>
              </a:ext>
            </a:extLst>
          </p:cNvPr>
          <p:cNvSpPr txBox="1"/>
          <p:nvPr/>
        </p:nvSpPr>
        <p:spPr>
          <a:xfrm>
            <a:off x="520700" y="1474732"/>
            <a:ext cx="11150600" cy="445756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في نهاية هذا المقرر، سوف يكون الطلاب قادرون على ما يلي:</a:t>
            </a:r>
          </a:p>
          <a:p>
            <a:pPr algn="r" rtl="1">
              <a:lnSpc>
                <a:spcPct val="150000"/>
              </a:lnSpc>
            </a:pPr>
            <a:r>
              <a:rPr lang="ar-EG" sz="2400" dirty="0">
                <a:solidFill>
                  <a:srgbClr val="2D3956"/>
                </a:solidFill>
                <a:latin typeface="Tajawal ExtraBold" panose="00000800000000000000" pitchFamily="2" charset="-78"/>
                <a:cs typeface="+mj-cs"/>
              </a:rPr>
              <a:t>• فهم مفاهيم التسويق الرقمي وكيفية تطبيقها في الممارسة العملية.</a:t>
            </a:r>
          </a:p>
          <a:p>
            <a:pPr algn="r" rtl="1">
              <a:lnSpc>
                <a:spcPct val="150000"/>
              </a:lnSpc>
            </a:pPr>
            <a:r>
              <a:rPr lang="ar-EG" sz="2400" dirty="0">
                <a:solidFill>
                  <a:srgbClr val="2D3956"/>
                </a:solidFill>
                <a:latin typeface="Tajawal ExtraBold" panose="00000800000000000000" pitchFamily="2" charset="-78"/>
                <a:cs typeface="+mj-cs"/>
              </a:rPr>
              <a:t>• القدرة على تحديد أهداف التسويق الرقمي والخطوات اللازمة لتحقيقها.</a:t>
            </a:r>
          </a:p>
          <a:p>
            <a:pPr algn="r" rtl="1">
              <a:lnSpc>
                <a:spcPct val="150000"/>
              </a:lnSpc>
            </a:pPr>
            <a:r>
              <a:rPr lang="ar-EG" sz="2400" dirty="0">
                <a:solidFill>
                  <a:srgbClr val="2D3956"/>
                </a:solidFill>
                <a:latin typeface="Tajawal ExtraBold" panose="00000800000000000000" pitchFamily="2" charset="-78"/>
                <a:cs typeface="+mj-cs"/>
              </a:rPr>
              <a:t>• دراسة مفصلة لعناصر بيئة التسويق الرقمي التشغيلية/الخاصة. </a:t>
            </a:r>
          </a:p>
          <a:p>
            <a:pPr algn="r" rtl="1">
              <a:lnSpc>
                <a:spcPct val="150000"/>
              </a:lnSpc>
            </a:pPr>
            <a:r>
              <a:rPr lang="ar-EG" sz="2400" dirty="0">
                <a:solidFill>
                  <a:srgbClr val="2D3956"/>
                </a:solidFill>
                <a:latin typeface="Tajawal ExtraBold" panose="00000800000000000000" pitchFamily="2" charset="-78"/>
                <a:cs typeface="+mj-cs"/>
              </a:rPr>
              <a:t>• دراسة مفصلة لعناصر بيئة التسويق الرقمي العامة.</a:t>
            </a:r>
          </a:p>
          <a:p>
            <a:pPr algn="r" rtl="1">
              <a:lnSpc>
                <a:spcPct val="150000"/>
              </a:lnSpc>
            </a:pPr>
            <a:r>
              <a:rPr lang="ar-EG" sz="2400" dirty="0">
                <a:solidFill>
                  <a:srgbClr val="2D3956"/>
                </a:solidFill>
                <a:latin typeface="Tajawal ExtraBold" panose="00000800000000000000" pitchFamily="2" charset="-78"/>
                <a:cs typeface="+mj-cs"/>
              </a:rPr>
              <a:t>• القدرة على تطوير استراتيجية تسويق رقمية شاملة تتضمن تحديد الجمهور المستهدف ووسائل التسويق المناسبة وغيرها.</a:t>
            </a:r>
          </a:p>
          <a:p>
            <a:pPr algn="r" rtl="1">
              <a:lnSpc>
                <a:spcPct val="150000"/>
              </a:lnSpc>
            </a:pPr>
            <a:r>
              <a:rPr lang="ar-EG" sz="2400" dirty="0">
                <a:solidFill>
                  <a:srgbClr val="2D3956"/>
                </a:solidFill>
                <a:latin typeface="Tajawal ExtraBold" panose="00000800000000000000" pitchFamily="2" charset="-78"/>
                <a:cs typeface="+mj-cs"/>
              </a:rPr>
              <a:t>• القدرة على تحليل عناصر بيئة التسويق الرقمي من خلال استخدام أدوات مثل: تحليل </a:t>
            </a:r>
            <a:r>
              <a:rPr lang="en-US" sz="2400" dirty="0">
                <a:solidFill>
                  <a:srgbClr val="2D3956"/>
                </a:solidFill>
                <a:latin typeface="Tajawal ExtraBold" panose="00000800000000000000" pitchFamily="2" charset="-78"/>
                <a:cs typeface="+mj-cs"/>
              </a:rPr>
              <a:t>PESTEL، </a:t>
            </a:r>
            <a:r>
              <a:rPr lang="ar-EG" sz="2400" dirty="0">
                <a:solidFill>
                  <a:srgbClr val="2D3956"/>
                </a:solidFill>
                <a:latin typeface="Tajawal ExtraBold" panose="00000800000000000000" pitchFamily="2" charset="-78"/>
                <a:cs typeface="+mj-cs"/>
              </a:rPr>
              <a:t>تحليل </a:t>
            </a:r>
            <a:r>
              <a:rPr lang="en-US" sz="2400" dirty="0">
                <a:solidFill>
                  <a:srgbClr val="2D3956"/>
                </a:solidFill>
                <a:latin typeface="Tajawal ExtraBold" panose="00000800000000000000" pitchFamily="2" charset="-78"/>
                <a:cs typeface="+mj-cs"/>
              </a:rPr>
              <a:t>VRIO</a:t>
            </a:r>
            <a:endParaRPr lang="en-US"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335745340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29A6C-21A1-A847-FB3E-3A59A1D3BB5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6356AB-5F06-1BAD-61CB-7B26455568D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E0919-9C85-7B21-5D81-E227668F0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ADEB036-B39C-78A5-1E18-6B35D81AFC59}"/>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06B1F647-4995-4ACD-D27C-93BE772246AE}"/>
              </a:ext>
            </a:extLst>
          </p:cNvPr>
          <p:cNvSpPr txBox="1"/>
          <p:nvPr/>
        </p:nvSpPr>
        <p:spPr>
          <a:xfrm>
            <a:off x="180431" y="1474732"/>
            <a:ext cx="11490869"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solidFill>
                  <a:srgbClr val="2D3956"/>
                </a:solidFill>
                <a:latin typeface="Tajawal ExtraBold" panose="00000800000000000000" pitchFamily="2" charset="-78"/>
                <a:cs typeface="+mj-cs"/>
              </a:rPr>
              <a:t>• فهم كيفية استغلال أداة </a:t>
            </a:r>
            <a:r>
              <a:rPr lang="en-US" sz="2400" dirty="0">
                <a:solidFill>
                  <a:srgbClr val="2D3956"/>
                </a:solidFill>
                <a:latin typeface="Tajawal ExtraBold" panose="00000800000000000000" pitchFamily="2" charset="-78"/>
                <a:cs typeface="+mj-cs"/>
              </a:rPr>
              <a:t>SWOT </a:t>
            </a:r>
            <a:r>
              <a:rPr lang="ar-EG" sz="2400" dirty="0">
                <a:solidFill>
                  <a:srgbClr val="2D3956"/>
                </a:solidFill>
                <a:latin typeface="Tajawal ExtraBold" panose="00000800000000000000" pitchFamily="2" charset="-78"/>
                <a:cs typeface="+mj-cs"/>
              </a:rPr>
              <a:t> لتحديد نقاط القوة ونقاط الضعف في المنظمة، وتحديد الفرص والتهديدات في البيئة الخارجية.</a:t>
            </a:r>
          </a:p>
          <a:p>
            <a:pPr algn="r" rtl="1">
              <a:lnSpc>
                <a:spcPct val="150000"/>
              </a:lnSpc>
            </a:pPr>
            <a:r>
              <a:rPr lang="ar-EG" sz="2400" dirty="0">
                <a:solidFill>
                  <a:srgbClr val="2D3956"/>
                </a:solidFill>
                <a:latin typeface="Tajawal ExtraBold" panose="00000800000000000000" pitchFamily="2" charset="-78"/>
                <a:cs typeface="+mj-cs"/>
              </a:rPr>
              <a:t>•  القدرة على تحليل عناصر المزيج التسويقي الرقمي، واستخدامها في ضوء استراتيجية التسويق الرقمي.</a:t>
            </a:r>
          </a:p>
          <a:p>
            <a:pPr algn="r" rtl="1">
              <a:lnSpc>
                <a:spcPct val="150000"/>
              </a:lnSpc>
            </a:pPr>
            <a:r>
              <a:rPr lang="ar-EG" sz="2400" dirty="0">
                <a:solidFill>
                  <a:srgbClr val="2D3956"/>
                </a:solidFill>
                <a:latin typeface="Tajawal ExtraBold" panose="00000800000000000000" pitchFamily="2" charset="-78"/>
                <a:cs typeface="+mj-cs"/>
              </a:rPr>
              <a:t>• فهم أخلاقيات التسويق الرقمي ومسؤولية المسوقين في التعامل مع البيانات الشخصية والخصوصية على الإنترنت.</a:t>
            </a:r>
          </a:p>
          <a:p>
            <a:pPr algn="r" rtl="1">
              <a:lnSpc>
                <a:spcPct val="150000"/>
              </a:lnSpc>
            </a:pPr>
            <a:r>
              <a:rPr lang="ar-EG" sz="2400" dirty="0">
                <a:solidFill>
                  <a:srgbClr val="2D3956"/>
                </a:solidFill>
                <a:latin typeface="Tajawal ExtraBold" panose="00000800000000000000" pitchFamily="2" charset="-78"/>
                <a:cs typeface="+mj-cs"/>
              </a:rPr>
              <a:t>• القدرة على مراقبة تطورات التسويق الرقمي والتكنولوجيا الحديثة وتطبيق التحديثات اللازمة للحفاظ على نجاح الحملات التسويقية على المدى الطويل.</a:t>
            </a:r>
          </a:p>
          <a:p>
            <a:pPr algn="r" rtl="1">
              <a:lnSpc>
                <a:spcPct val="150000"/>
              </a:lnSpc>
            </a:pPr>
            <a:r>
              <a:rPr lang="ar-EG" sz="2400" dirty="0">
                <a:solidFill>
                  <a:srgbClr val="2D3956"/>
                </a:solidFill>
                <a:latin typeface="Tajawal ExtraBold" panose="00000800000000000000" pitchFamily="2" charset="-78"/>
                <a:cs typeface="+mj-cs"/>
              </a:rPr>
              <a:t>• توظيف البيانات المتاحة عبر الإنترنت في مجال التسويق بالعلاقات من خلال المنصات الرقمية.</a:t>
            </a:r>
          </a:p>
          <a:p>
            <a:pPr algn="r" rtl="1">
              <a:lnSpc>
                <a:spcPct val="150000"/>
              </a:lnSpc>
            </a:pPr>
            <a:r>
              <a:rPr lang="ar-EG" sz="2400" dirty="0">
                <a:solidFill>
                  <a:srgbClr val="2D3956"/>
                </a:solidFill>
                <a:latin typeface="Tajawal ExtraBold" panose="00000800000000000000" pitchFamily="2" charset="-78"/>
                <a:cs typeface="+mj-cs"/>
              </a:rPr>
              <a:t>• القدرة على تطوير مهارات الإدارة والتخطيط والتنفيذ والتحليل في مشاريع التسويق الرقمي، واستخدام هذه المهارات في تقييم وتحسين أداء القنوات الرقمية. </a:t>
            </a:r>
          </a:p>
        </p:txBody>
      </p:sp>
    </p:spTree>
    <p:extLst>
      <p:ext uri="{BB962C8B-B14F-4D97-AF65-F5344CB8AC3E}">
        <p14:creationId xmlns:p14="http://schemas.microsoft.com/office/powerpoint/2010/main" val="395655618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4B7B0-A84A-8429-958F-ADBCF84F1C1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B35792-B1AD-1759-A0E0-BFEE714A68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14BD1D-D73D-71CF-B640-29F224706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5D29E45-DD99-87EF-75F8-D75355B7E073}"/>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تقييم الطلاب </a:t>
            </a:r>
            <a:endParaRPr lang="en-US" sz="2800" b="1" dirty="0">
              <a:latin typeface="Tajawal Medium" panose="00000600000000000000" pitchFamily="2" charset="-78"/>
              <a:cs typeface="+mj-cs"/>
            </a:endParaRPr>
          </a:p>
        </p:txBody>
      </p:sp>
      <p:sp>
        <p:nvSpPr>
          <p:cNvPr id="2" name="TextBox 1">
            <a:extLst>
              <a:ext uri="{FF2B5EF4-FFF2-40B4-BE49-F238E27FC236}">
                <a16:creationId xmlns:a16="http://schemas.microsoft.com/office/drawing/2014/main" id="{ACC8B12E-4CFF-8FF1-AF91-113EE80EA7A6}"/>
              </a:ext>
            </a:extLst>
          </p:cNvPr>
          <p:cNvSpPr txBox="1"/>
          <p:nvPr/>
        </p:nvSpPr>
        <p:spPr>
          <a:xfrm>
            <a:off x="3643745" y="1446631"/>
            <a:ext cx="4253346" cy="2611164"/>
          </a:xfrm>
          <a:prstGeom prst="rect">
            <a:avLst/>
          </a:prstGeom>
          <a:noFill/>
        </p:spPr>
        <p:txBody>
          <a:bodyPr wrap="square" rtlCol="0">
            <a:spAutoFit/>
          </a:bodyPr>
          <a:lstStyle/>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الأسبوعي</a:t>
            </a:r>
          </a:p>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النهائي</a:t>
            </a:r>
            <a:endParaRPr lang="en-US" sz="4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9563838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5D403-D581-6A25-FF2F-7FC4626B5A5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A6BAB6-DD39-E16E-8206-347F205925B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941547-CA53-56B2-1380-7822F105E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E7BEB4E-7F82-4E04-0D42-9A215FA322DB}"/>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57A7AC8E-EA95-3A77-7F6B-48959A17CCFD}"/>
              </a:ext>
            </a:extLst>
          </p:cNvPr>
          <p:cNvSpPr txBox="1"/>
          <p:nvPr/>
        </p:nvSpPr>
        <p:spPr>
          <a:xfrm>
            <a:off x="180431" y="2338332"/>
            <a:ext cx="11490869" cy="289855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Times New Roman" panose="02020603050405020304" pitchFamily="18" charset="0"/>
              </a:rPr>
              <a:t>فهم التسويق الرقمي: تعريفه وعناصره.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تعريف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spcAft>
                <a:spcPts val="800"/>
              </a:spcAft>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إدارة تفاعلات التسويق الرقمي (</a:t>
            </a:r>
            <a:r>
              <a:rPr lang="en-US" sz="2400" dirty="0">
                <a:effectLst/>
                <a:latin typeface="Times New Roman" panose="02020603050405020304" pitchFamily="18" charset="0"/>
                <a:ea typeface="Calibri" panose="020F0502020204030204" pitchFamily="34" charset="0"/>
                <a:cs typeface="Arial" panose="020B0604020202020204" pitchFamily="34" charset="0"/>
              </a:rPr>
              <a:t>7Ds</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endParaRPr lang="ar-EG" sz="2400"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185572059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BA92-A2B3-3468-23CE-AD905F6D4B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B6F93F8-4346-55F2-252D-DA11555CD2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90DA89-16EC-40F2-9074-F8BBC7DB90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F35EBF5-F9B0-0E42-3588-2B26155D08DF}"/>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15E9A9F2-A523-56FB-326F-CDD952EC42FD}"/>
              </a:ext>
            </a:extLst>
          </p:cNvPr>
          <p:cNvSpPr txBox="1"/>
          <p:nvPr/>
        </p:nvSpPr>
        <p:spPr>
          <a:xfrm>
            <a:off x="180431" y="1474732"/>
            <a:ext cx="11490869" cy="472674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بيئة التسويق الرقمي الخاصة.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الفرق بين البيئة الخاصة والبيئة العامة.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spcAft>
                <a:spcPts val="800"/>
              </a:spcAft>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البيئة الخاصة.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العملاء لفهم المستهلك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المنافسين: فهم طبيعة المنافسة في الأسواق الرقمية.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الوسطاء في بيئة التسويق الرقمي.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6080845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2D4EA-9E35-0D2D-3387-7767D67BF9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64B3D9-B8A9-4EE7-7241-D54D3210CE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B15555-AE64-EF65-512D-35F31A869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E9DAFD4-DCDA-B65B-2401-E8DCCD29C6EC}"/>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94FF04B0-7470-B126-0F58-11F3A3D09E12}"/>
              </a:ext>
            </a:extLst>
          </p:cNvPr>
          <p:cNvSpPr txBox="1"/>
          <p:nvPr/>
        </p:nvSpPr>
        <p:spPr>
          <a:xfrm>
            <a:off x="180431" y="1474732"/>
            <a:ext cx="11490869" cy="508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15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بيئة التسويق الرقمي العامة.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البيئة العامة، وتشمل: </a:t>
            </a: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التكنولوجية،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القانونية،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الاجتماعية،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السياسية،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الاقتصادية،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البيئية.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92393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1486F-72FD-7942-2DA7-E5EE76DFAE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62079E-9632-D15B-8679-0D87E6C50D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78B10A-98B3-7721-5BA2-10E85B649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7C4E3C1-9DE3-001E-6968-A493E737B2B7}"/>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AF289CA3-59DF-A083-4CC2-1FEDF02129B7}"/>
              </a:ext>
            </a:extLst>
          </p:cNvPr>
          <p:cNvSpPr txBox="1"/>
          <p:nvPr/>
        </p:nvSpPr>
        <p:spPr>
          <a:xfrm>
            <a:off x="180431" y="1474732"/>
            <a:ext cx="11490869" cy="515763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استراتيجية التسويق الرقمي.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ما هي استراتيجية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تحليل </a:t>
            </a:r>
            <a:r>
              <a:rPr lang="en-US" sz="2400" dirty="0">
                <a:effectLst/>
                <a:latin typeface="Times New Roman" panose="02020603050405020304" pitchFamily="18" charset="0"/>
                <a:ea typeface="Calibri" panose="020F0502020204030204" pitchFamily="34" charset="0"/>
                <a:cs typeface="Arial" panose="020B0604020202020204" pitchFamily="34" charset="0"/>
              </a:rPr>
              <a:t> SWOT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البيئة العامة </a:t>
            </a:r>
            <a:r>
              <a:rPr lang="en-US" sz="2400" dirty="0">
                <a:effectLst/>
                <a:latin typeface="Times New Roman" panose="02020603050405020304" pitchFamily="18" charset="0"/>
                <a:ea typeface="Calibri" panose="020F0502020204030204" pitchFamily="34" charset="0"/>
                <a:cs typeface="Arial" panose="020B0604020202020204" pitchFamily="34" charset="0"/>
              </a:rPr>
              <a:t>Macro Environment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البيئة الخاصة </a:t>
            </a:r>
            <a:r>
              <a:rPr lang="en-US" sz="2400" dirty="0">
                <a:effectLst/>
                <a:latin typeface="Times New Roman" panose="02020603050405020304" pitchFamily="18" charset="0"/>
                <a:ea typeface="Calibri" panose="020F0502020204030204" pitchFamily="34" charset="0"/>
                <a:cs typeface="Arial" panose="020B0604020202020204" pitchFamily="34" charset="0"/>
              </a:rPr>
              <a:t> Micro Environment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تحليل الموارد والقدرات الداخلية للمنظمة.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صياغة استراتيجية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6685847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5E467-B99B-EA74-44B2-D0CE54D0705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307F24-09A1-A6CD-B959-C26481E4A2D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903B8D-A3FC-D555-F9EA-4496E52D3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E9F967C-FC11-2556-268C-47780ADBCE72}"/>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E523BDB5-AD4F-BD31-7E46-0D87560D3907}"/>
              </a:ext>
            </a:extLst>
          </p:cNvPr>
          <p:cNvSpPr txBox="1"/>
          <p:nvPr/>
        </p:nvSpPr>
        <p:spPr>
          <a:xfrm>
            <a:off x="180431" y="1474732"/>
            <a:ext cx="11490869" cy="511640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150000"/>
              </a:lnSpc>
              <a:buFont typeface="Wingdings" panose="05000000000000000000" pitchFamily="2" charset="2"/>
              <a:buChar char=""/>
            </a:pPr>
            <a:r>
              <a:rPr lang="ar-EG" sz="2200" b="1" dirty="0">
                <a:effectLst/>
                <a:latin typeface="Calibri" panose="020F0502020204030204" pitchFamily="34" charset="0"/>
                <a:ea typeface="Calibri" panose="020F0502020204030204" pitchFamily="34" charset="0"/>
                <a:cs typeface="Times New Roman" panose="02020603050405020304" pitchFamily="18" charset="0"/>
              </a:rPr>
              <a:t>المزيج التسويقي الرقمي. يناقش هذا الموضوع ما يلي: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ما هو المزيج التسويقي؟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الفرق بين المزيج التسويقي الأصلي والموسع.</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المنتج.</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السعر.</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التوزيع.</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الترويج.</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العنصر البشري.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العمليات.</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الدليل المادي.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2001820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B4F66-4302-894C-9131-C28735ADF2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B0E398-F150-8817-8A23-4880A86F42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031D16-161A-603C-0FB3-4C5EAF7EC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5A7261D-DFDA-5521-9DE8-F89941A82452}"/>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6633E1BB-F55A-EB39-638C-A0A192D09447}"/>
              </a:ext>
            </a:extLst>
          </p:cNvPr>
          <p:cNvSpPr txBox="1"/>
          <p:nvPr/>
        </p:nvSpPr>
        <p:spPr>
          <a:xfrm>
            <a:off x="180431" y="1474732"/>
            <a:ext cx="11490869" cy="294163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التسويق بالعلاقات من خلال المنصات الرقمية.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مفاهيم التسويق بالعلاقات القائم على البيانات</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فوائد استخدام أتمتة أنشطة التسويق لدعم تفاعل العملاء</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إدارة مراحل دورة حياة العميل.</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616777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C3AF9-0C1F-B081-1208-54C2A3FC6C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13F48FD-3539-F58D-ECAE-1D156A9520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90F06F-10F4-AAC2-1945-D005C22BA0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C127D90-E18C-6822-6E70-FDBEE95A6C74}"/>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8B9D22B6-75CE-1DB9-B8C6-DD0C966AEBBB}"/>
              </a:ext>
            </a:extLst>
          </p:cNvPr>
          <p:cNvSpPr txBox="1"/>
          <p:nvPr/>
        </p:nvSpPr>
        <p:spPr>
          <a:xfrm>
            <a:off x="180431" y="1474732"/>
            <a:ext cx="11490869" cy="294163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تقييم وتحسين أداء القنوات الرقمية.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إدارة أداء القنوات الرقمية</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استخدام </a:t>
            </a:r>
            <a:r>
              <a:rPr lang="en-US" sz="2400" dirty="0">
                <a:effectLst/>
                <a:latin typeface="Times New Roman" panose="02020603050405020304" pitchFamily="18" charset="0"/>
                <a:ea typeface="Calibri" panose="020F0502020204030204" pitchFamily="34" charset="0"/>
                <a:cs typeface="Arial" panose="020B0604020202020204" pitchFamily="34" charset="0"/>
              </a:rPr>
              <a:t>Google Analytics </a:t>
            </a:r>
            <a:r>
              <a:rPr lang="ar-SA" sz="2400" dirty="0">
                <a:effectLst/>
                <a:latin typeface="Calibri" panose="020F0502020204030204" pitchFamily="34" charset="0"/>
                <a:ea typeface="Calibri" panose="020F0502020204030204" pitchFamily="34" charset="0"/>
                <a:cs typeface="Times New Roman" panose="02020603050405020304" pitchFamily="18" charset="0"/>
              </a:rPr>
              <a:t>لتقييم وتحسين أداء القنوات الرقمية</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بحوث التسويق باستخدام الإنترنت والوسائط الرقمية.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144911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275BA-C1F2-1B0E-2366-13893AD530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790A6F-4C50-D0EC-079C-4D81F1D9FBE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710623-88BC-588B-1ADF-2F0A18D0A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79AE40A6-9563-A988-93A0-0DF713BF891D}"/>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وظائف التسويق الرقمي</a:t>
            </a:r>
            <a:endParaRPr lang="en-US" sz="2400" b="1" dirty="0">
              <a:solidFill>
                <a:schemeClr val="tx1"/>
              </a:solidFill>
            </a:endParaRPr>
          </a:p>
        </p:txBody>
      </p:sp>
      <p:sp>
        <p:nvSpPr>
          <p:cNvPr id="4" name="TextBox 3">
            <a:extLst>
              <a:ext uri="{FF2B5EF4-FFF2-40B4-BE49-F238E27FC236}">
                <a16:creationId xmlns:a16="http://schemas.microsoft.com/office/drawing/2014/main" id="{B1C486CF-1F12-9CDB-EB79-DD87372ACBD8}"/>
              </a:ext>
            </a:extLst>
          </p:cNvPr>
          <p:cNvSpPr txBox="1"/>
          <p:nvPr/>
        </p:nvSpPr>
        <p:spPr>
          <a:xfrm>
            <a:off x="139201" y="1958180"/>
            <a:ext cx="11490869" cy="441178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وسائل التواصل الاجتماعي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التسويق عبر البريد الإلكتروني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التجارة الإلكترونية</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المحتوى الرقمي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تحسين محركات البحث (</a:t>
            </a:r>
            <a:r>
              <a:rPr lang="en-US" sz="2400" b="1" dirty="0">
                <a:solidFill>
                  <a:srgbClr val="2D3956"/>
                </a:solidFill>
                <a:latin typeface="Tajawal ExtraBold" panose="00000800000000000000" pitchFamily="2" charset="-78"/>
                <a:cs typeface="+mj-cs"/>
              </a:rPr>
              <a:t>SEO</a:t>
            </a:r>
            <a:r>
              <a:rPr lang="ar-EG" sz="2400" b="1" dirty="0">
                <a:solidFill>
                  <a:srgbClr val="2D3956"/>
                </a:solidFill>
                <a:latin typeface="Tajawal ExtraBold" panose="00000800000000000000" pitchFamily="2" charset="-78"/>
                <a:cs typeface="+mj-cs"/>
              </a:rPr>
              <a:t>)</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تحليل بيانات التسويق الرقمي </a:t>
            </a:r>
          </a:p>
        </p:txBody>
      </p:sp>
    </p:spTree>
    <p:extLst>
      <p:ext uri="{BB962C8B-B14F-4D97-AF65-F5344CB8AC3E}">
        <p14:creationId xmlns:p14="http://schemas.microsoft.com/office/powerpoint/2010/main" val="156359209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BD720-C8C7-5603-2702-7403E0BBC5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E6A1AB-0A1D-905B-A08E-E1538F65F1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D041CD-99AA-1F86-67C3-8FDD25937C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BF9069BC-14EF-67B4-0797-F8CDC856D1E3}"/>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وظائف التسويق الرقمي</a:t>
            </a:r>
            <a:endParaRPr lang="en-US" sz="2400" b="1" dirty="0">
              <a:solidFill>
                <a:schemeClr val="tx1"/>
              </a:solidFill>
            </a:endParaRPr>
          </a:p>
        </p:txBody>
      </p:sp>
      <p:sp>
        <p:nvSpPr>
          <p:cNvPr id="4" name="TextBox 3">
            <a:extLst>
              <a:ext uri="{FF2B5EF4-FFF2-40B4-BE49-F238E27FC236}">
                <a16:creationId xmlns:a16="http://schemas.microsoft.com/office/drawing/2014/main" id="{5F81083F-C490-0DA5-A049-5D2D5DF176B9}"/>
              </a:ext>
            </a:extLst>
          </p:cNvPr>
          <p:cNvSpPr txBox="1"/>
          <p:nvPr/>
        </p:nvSpPr>
        <p:spPr>
          <a:xfrm>
            <a:off x="139201" y="1958180"/>
            <a:ext cx="11490869" cy="219540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العلاقات العامة الرقمية</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تجربة العملاء </a:t>
            </a:r>
            <a:r>
              <a:rPr lang="en-US" sz="2400" b="1" dirty="0">
                <a:solidFill>
                  <a:srgbClr val="2D3956"/>
                </a:solidFill>
                <a:latin typeface="Tajawal ExtraBold" panose="00000800000000000000" pitchFamily="2" charset="-78"/>
                <a:cs typeface="+mj-cs"/>
              </a:rPr>
              <a:t>(Experience Management)</a:t>
            </a:r>
          </a:p>
          <a:p>
            <a:pPr marL="342900" indent="-342900" algn="r" rtl="1">
              <a:lnSpc>
                <a:spcPct val="200000"/>
              </a:lnSpc>
              <a:buFont typeface="Wingdings" panose="05000000000000000000" pitchFamily="2" charset="2"/>
              <a:buChar char=""/>
            </a:pPr>
            <a:r>
              <a:rPr lang="en-US" sz="2400" b="1" dirty="0">
                <a:solidFill>
                  <a:srgbClr val="2D3956"/>
                </a:solidFill>
                <a:latin typeface="Tajawal ExtraBold" panose="00000800000000000000" pitchFamily="2" charset="-78"/>
                <a:cs typeface="+mj-cs"/>
              </a:rPr>
              <a:t>……..</a:t>
            </a:r>
            <a:endParaRPr lang="ar-EG"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151366946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C251CF7-7662-4B6E-9C95-53F8E0708784}"/>
</file>

<file path=docProps/app.xml><?xml version="1.0" encoding="utf-8"?>
<Properties xmlns="http://schemas.openxmlformats.org/officeDocument/2006/extended-properties" xmlns:vt="http://schemas.openxmlformats.org/officeDocument/2006/docPropsVTypes">
  <TotalTime>51</TotalTime>
  <Words>867</Words>
  <Application>Microsoft Office PowerPoint</Application>
  <PresentationFormat>Widescreen</PresentationFormat>
  <Paragraphs>118</Paragraphs>
  <Slides>19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Alexandria</vt:lpstr>
      <vt:lpstr>Arial</vt:lpstr>
      <vt:lpstr>Calibri</vt:lpstr>
      <vt:lpstr>Calibri Light</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2025-01-16T16:01:41Z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