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7F9AC8-81DF-3D0A-B567-A6384F4F0D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7795F4B-5B26-45F1-A90C-33CBD94DAB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958FA-7CE8-43E8-BB4C-CE5D3ADEDD16}" type="datetimeFigureOut">
              <a:rPr lang="en-MY" smtClean="0"/>
              <a:t>26/9/2024</a:t>
            </a:fld>
            <a:endParaRPr lang="en-MY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D9E1C1-364A-AE08-FE0B-A97B8BB9E4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2629520-39A5-52EA-6129-1E143685DE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1E4BB9-03ED-4FD7-9E14-13B4FFAAAC73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2405340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ECFF762-297D-1758-A861-30361D79E4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A20637-CEDF-71C1-C223-8BB8019877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721935-6478-680A-60B4-C81473EDD6D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3F958FA-7CE8-43E8-BB4C-CE5D3ADEDD16}" type="datetimeFigureOut">
              <a:rPr lang="en-MY" smtClean="0"/>
              <a:t>26/9/2024</a:t>
            </a:fld>
            <a:endParaRPr lang="en-MY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F8F8B9-163B-E2F1-B549-2E157B93872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MY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B4F27E-D8A5-351C-F204-0E974F2452B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31E4BB9-03ED-4FD7-9E14-13B4FFAAAC73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4357050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7966A2-B49A-0CD2-DBAD-49ECF392EB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4D55F0-F42B-0C99-D53B-D9E5909DBE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2804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46"/>
    </mc:Choice>
    <mc:Fallback xmlns="">
      <p:transition spd="slow" advTm="13446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B3DA42F-E1B4-F6EF-8807-8144128372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/>
              <a:t>Outline</a:t>
            </a:r>
            <a:endParaRPr lang="en-MY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59548A-D4B7-5E9F-F7A8-67A105080F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905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345"/>
    </mc:Choice>
    <mc:Fallback xmlns="">
      <p:transition spd="slow" advTm="18345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5DE2C67-C5FE-2D30-5A29-61E0D60D84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/>
              <a:t>About me</a:t>
            </a:r>
            <a:endParaRPr lang="en-MY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4E7091B-228C-1398-8D82-1F00FE5D759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7210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3480"/>
    </mc:Choice>
    <mc:Fallback xmlns="">
      <p:transition spd="slow" advTm="8348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BDEE235-E710-8A2F-3DCD-D878E482BE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Course content</a:t>
            </a:r>
            <a:endParaRPr lang="en-MY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BBA6E1-31C4-81A6-D7B1-B4DE0FC379F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0347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0226"/>
    </mc:Choice>
    <mc:Fallback xmlns="">
      <p:transition spd="slow" advTm="390226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F1752C1-1282-6E13-CD06-BD61C72307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kumimoji="0" lang="en-US" altLang="en-US" sz="4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lang="en-MY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AAC627-5DF6-7978-EA71-E642AE2B0C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8550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849"/>
    </mc:Choice>
    <mc:Fallback xmlns="">
      <p:transition spd="slow" advTm="71849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61BC97C-D59E-1C15-FC00-BC18570D7C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References </a:t>
            </a:r>
            <a:endParaRPr lang="en-MY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5CE2F7-D89B-BF37-7BD1-15BFD06AF1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6668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4005"/>
    </mc:Choice>
    <mc:Fallback xmlns="">
      <p:transition spd="slow" advTm="114005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EA44FAC-341C-429B-CF07-63B6E2A5AB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6E78E1-F91E-E367-1490-EF8ED454EB9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72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036"/>
    </mc:Choice>
    <mc:Fallback xmlns="">
      <p:transition spd="slow" advTm="32036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</Words>
  <Application>Microsoft Office PowerPoint</Application>
  <PresentationFormat>Widescreen</PresentationFormat>
  <Paragraphs>5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Aptos</vt:lpstr>
      <vt:lpstr>Aptos Display</vt:lpstr>
      <vt:lpstr>Arial</vt:lpstr>
      <vt:lpstr>Office Theme</vt:lpstr>
      <vt:lpstr>PowerPoint Presentation</vt:lpstr>
      <vt:lpstr>Outline</vt:lpstr>
      <vt:lpstr>About me</vt:lpstr>
      <vt:lpstr>Course content</vt:lpstr>
      <vt:lpstr> </vt:lpstr>
      <vt:lpstr>References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AYMAN KHALLEL IBRAHIM</dc:creator>
  <cp:lastModifiedBy>AYMAN KHALLEL IBRAHIM</cp:lastModifiedBy>
  <cp:revision>1</cp:revision>
  <dcterms:created xsi:type="dcterms:W3CDTF">2024-09-26T13:30:25Z</dcterms:created>
  <dcterms:modified xsi:type="dcterms:W3CDTF">2024-09-26T13:30:25Z</dcterms:modified>
</cp:coreProperties>
</file>