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20" r:id="rId7"/>
    <p:sldId id="306" r:id="rId8"/>
    <p:sldId id="481" r:id="rId9"/>
    <p:sldId id="482" r:id="rId10"/>
    <p:sldId id="521" r:id="rId11"/>
    <p:sldId id="522" r:id="rId12"/>
    <p:sldId id="523" r:id="rId13"/>
    <p:sldId id="525" r:id="rId14"/>
    <p:sldId id="526" r:id="rId15"/>
    <p:sldId id="527" r:id="rId16"/>
    <p:sldId id="528" r:id="rId17"/>
    <p:sldId id="529" r:id="rId18"/>
    <p:sldId id="530" r:id="rId19"/>
    <p:sldId id="531" r:id="rId20"/>
    <p:sldId id="532" r:id="rId21"/>
    <p:sldId id="534" r:id="rId22"/>
    <p:sldId id="533" r:id="rId23"/>
    <p:sldId id="535" r:id="rId24"/>
    <p:sldId id="536" r:id="rId25"/>
    <p:sldId id="537" r:id="rId26"/>
    <p:sldId id="538" r:id="rId27"/>
    <p:sldId id="539" r:id="rId28"/>
    <p:sldId id="540" r:id="rId29"/>
    <p:sldId id="541" r:id="rId30"/>
    <p:sldId id="542" r:id="rId31"/>
    <p:sldId id="543" r:id="rId32"/>
    <p:sldId id="544" r:id="rId33"/>
    <p:sldId id="545" r:id="rId34"/>
    <p:sldId id="546" r:id="rId35"/>
    <p:sldId id="547" r:id="rId36"/>
    <p:sldId id="548" r:id="rId37"/>
    <p:sldId id="549" r:id="rId38"/>
    <p:sldId id="550" r:id="rId39"/>
    <p:sldId id="557" r:id="rId40"/>
    <p:sldId id="551" r:id="rId41"/>
    <p:sldId id="552" r:id="rId42"/>
    <p:sldId id="553" r:id="rId43"/>
    <p:sldId id="554" r:id="rId44"/>
    <p:sldId id="555" r:id="rId45"/>
    <p:sldId id="556" r:id="rId46"/>
    <p:sldId id="51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482"/>
            <p14:sldId id="521"/>
            <p14:sldId id="522"/>
            <p14:sldId id="523"/>
            <p14:sldId id="525"/>
            <p14:sldId id="526"/>
            <p14:sldId id="527"/>
            <p14:sldId id="528"/>
            <p14:sldId id="529"/>
            <p14:sldId id="530"/>
            <p14:sldId id="531"/>
            <p14:sldId id="532"/>
            <p14:sldId id="534"/>
            <p14:sldId id="533"/>
            <p14:sldId id="535"/>
            <p14:sldId id="536"/>
            <p14:sldId id="537"/>
            <p14:sldId id="538"/>
            <p14:sldId id="539"/>
            <p14:sldId id="540"/>
            <p14:sldId id="541"/>
            <p14:sldId id="542"/>
            <p14:sldId id="543"/>
            <p14:sldId id="544"/>
            <p14:sldId id="545"/>
            <p14:sldId id="546"/>
            <p14:sldId id="547"/>
            <p14:sldId id="548"/>
            <p14:sldId id="549"/>
            <p14:sldId id="550"/>
            <p14:sldId id="557"/>
            <p14:sldId id="551"/>
            <p14:sldId id="552"/>
            <p14:sldId id="553"/>
            <p14:sldId id="554"/>
            <p14:sldId id="555"/>
            <p14:sldId id="556"/>
            <p14:sldId id="519"/>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203E5F"/>
    <a:srgbClr val="996633"/>
    <a:srgbClr val="00AEEF"/>
    <a:srgbClr val="FFD200"/>
    <a:srgbClr val="F58221"/>
    <a:srgbClr val="000000"/>
    <a:srgbClr val="669BBC"/>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13B25D-B914-4349-A1A8-82202ADEA0D6}" v="106" dt="2025-03-10T13:27:32.3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57" autoAdjust="0"/>
  </p:normalViewPr>
  <p:slideViewPr>
    <p:cSldViewPr snapToGrid="0">
      <p:cViewPr>
        <p:scale>
          <a:sx n="75" d="100"/>
          <a:sy n="75" d="100"/>
        </p:scale>
        <p:origin x="-516"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pChg chg="mod">
          <ac:chgData name="Kareem Ahmed" userId="668b7c42-9793-4d96-80a6-ccc644a66bcf" providerId="ADAL" clId="{3592F7A2-CCFA-46E1-8EF4-7210C45CF723}" dt="2025-03-03T00:57:50.800" v="524" actId="13926"/>
          <ac:spMkLst>
            <pc:docMk/>
            <pc:sldMk cId="0" sldId="306"/>
            <ac:spMk id="3" creationId="{7B53571D-A004-8C53-A225-977B469DD658}"/>
          </ac:spMkLst>
        </pc:spChg>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pChg chg="mod">
          <ac:chgData name="Kareem Ahmed" userId="668b7c42-9793-4d96-80a6-ccc644a66bcf" providerId="ADAL" clId="{3592F7A2-CCFA-46E1-8EF4-7210C45CF723}" dt="2025-03-03T00:57:47.836" v="523" actId="13926"/>
          <ac:spMkLst>
            <pc:docMk/>
            <pc:sldMk cId="3373065567" sldId="481"/>
            <ac:spMk id="10" creationId="{F283AAF7-BFF2-D8AE-AC4B-F661CBCAF021}"/>
          </ac:spMkLst>
        </pc:spChg>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pChg chg="mod">
          <ac:chgData name="Kareem Ahmed" userId="668b7c42-9793-4d96-80a6-ccc644a66bcf" providerId="ADAL" clId="{3592F7A2-CCFA-46E1-8EF4-7210C45CF723}" dt="2025-03-03T00:56:20.193" v="501" actId="13926"/>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pChg chg="mod">
          <ac:chgData name="Kareem Ahmed" userId="668b7c42-9793-4d96-80a6-ccc644a66bcf" providerId="ADAL" clId="{3592F7A2-CCFA-46E1-8EF4-7210C45CF723}" dt="2025-03-02T23:43:59.283" v="431" actId="2710"/>
          <ac:spMkLst>
            <pc:docMk/>
            <pc:sldMk cId="649050000" sldId="520"/>
            <ac:spMk id="2" creationId="{A73DF97C-BD30-CF17-D304-6E1C14C5658A}"/>
          </ac:spMkLst>
        </pc:spChg>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0T22:44:19.799" v="1586" actId="478"/>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pChg chg="mod">
          <ac:chgData name="Kareem Ahmed" userId="668b7c42-9793-4d96-80a6-ccc644a66bcf" providerId="ADAL" clId="{BB13B25D-B914-4349-A1A8-82202ADEA0D6}" dt="2025-03-08T13:12:09.558" v="6" actId="20577"/>
          <ac:spMkLst>
            <pc:docMk/>
            <pc:sldMk cId="0" sldId="303"/>
            <ac:spMk id="10" creationId="{00000000-0000-0000-0000-000000000000}"/>
          </ac:spMkLst>
        </pc:spChg>
        <pc:picChg chg="add del mod">
          <ac:chgData name="Kareem Ahmed" userId="668b7c42-9793-4d96-80a6-ccc644a66bcf" providerId="ADAL" clId="{BB13B25D-B914-4349-A1A8-82202ADEA0D6}" dt="2025-03-10T22:42:59.032" v="1543" actId="478"/>
          <ac:picMkLst>
            <pc:docMk/>
            <pc:sldMk cId="0" sldId="303"/>
            <ac:picMk id="18" creationId="{4DE9CAAB-E534-6184-5841-7CF1059BD1C9}"/>
          </ac:picMkLst>
        </pc:picChg>
      </pc:sldChg>
      <pc:sldChg chg="addSp delSp modSp mod modTransition delAnim modAnim">
        <pc:chgData name="Kareem Ahmed" userId="668b7c42-9793-4d96-80a6-ccc644a66bcf" providerId="ADAL" clId="{BB13B25D-B914-4349-A1A8-82202ADEA0D6}" dt="2025-03-10T22:43:04.407" v="1545" actId="478"/>
        <pc:sldMkLst>
          <pc:docMk/>
          <pc:sldMk cId="0" sldId="306"/>
        </pc:sldMkLst>
        <pc:spChg chg="mod">
          <ac:chgData name="Kareem Ahmed" userId="668b7c42-9793-4d96-80a6-ccc644a66bcf" providerId="ADAL" clId="{BB13B25D-B914-4349-A1A8-82202ADEA0D6}" dt="2025-03-10T12:54:42.538" v="1359" actId="20577"/>
          <ac:spMkLst>
            <pc:docMk/>
            <pc:sldMk cId="0" sldId="306"/>
            <ac:spMk id="3" creationId="{7B53571D-A004-8C53-A225-977B469DD658}"/>
          </ac:spMkLst>
        </pc:spChg>
        <pc:picChg chg="add del mod">
          <ac:chgData name="Kareem Ahmed" userId="668b7c42-9793-4d96-80a6-ccc644a66bcf" providerId="ADAL" clId="{BB13B25D-B914-4349-A1A8-82202ADEA0D6}" dt="2025-03-10T12:57:29.012" v="1426"/>
          <ac:picMkLst>
            <pc:docMk/>
            <pc:sldMk cId="0" sldId="306"/>
            <ac:picMk id="12" creationId="{8CB56248-EFE1-E1C5-AE4A-47D28B148D7F}"/>
          </ac:picMkLst>
        </pc:picChg>
        <pc:picChg chg="add del mod ord">
          <ac:chgData name="Kareem Ahmed" userId="668b7c42-9793-4d96-80a6-ccc644a66bcf" providerId="ADAL" clId="{BB13B25D-B914-4349-A1A8-82202ADEA0D6}" dt="2025-03-10T12:58:22.787" v="1427"/>
          <ac:picMkLst>
            <pc:docMk/>
            <pc:sldMk cId="0" sldId="306"/>
            <ac:picMk id="15" creationId="{F036BB6A-A318-36C9-F783-4630A904F029}"/>
          </ac:picMkLst>
        </pc:picChg>
        <pc:picChg chg="add del mod">
          <ac:chgData name="Kareem Ahmed" userId="668b7c42-9793-4d96-80a6-ccc644a66bcf" providerId="ADAL" clId="{BB13B25D-B914-4349-A1A8-82202ADEA0D6}" dt="2025-03-10T22:43:04.407" v="1545" actId="478"/>
          <ac:picMkLst>
            <pc:docMk/>
            <pc:sldMk cId="0" sldId="306"/>
            <ac:picMk id="16" creationId="{780A3286-A08F-BFBB-A615-6377B6302E98}"/>
          </ac:picMkLst>
        </pc:picChg>
      </pc:sldChg>
      <pc:sldChg chg="addSp delSp modSp mod delAnim">
        <pc:chgData name="Kareem Ahmed" userId="668b7c42-9793-4d96-80a6-ccc644a66bcf" providerId="ADAL" clId="{BB13B25D-B914-4349-A1A8-82202ADEA0D6}" dt="2025-03-10T22:44:19.799" v="1586" actId="478"/>
        <pc:sldMkLst>
          <pc:docMk/>
          <pc:sldMk cId="0" sldId="349"/>
        </pc:sldMkLst>
        <pc:picChg chg="add del mod">
          <ac:chgData name="Kareem Ahmed" userId="668b7c42-9793-4d96-80a6-ccc644a66bcf" providerId="ADAL" clId="{BB13B25D-B914-4349-A1A8-82202ADEA0D6}" dt="2025-03-10T22:44:19.799" v="1586" actId="478"/>
          <ac:picMkLst>
            <pc:docMk/>
            <pc:sldMk cId="0" sldId="349"/>
            <ac:picMk id="5" creationId="{1430C47B-1E27-E3CB-C39A-F7E6592736D9}"/>
          </ac:picMkLst>
        </pc:picChg>
      </pc:sldChg>
      <pc:sldChg chg="addSp delSp modSp mod delAnim">
        <pc:chgData name="Kareem Ahmed" userId="668b7c42-9793-4d96-80a6-ccc644a66bcf" providerId="ADAL" clId="{BB13B25D-B914-4349-A1A8-82202ADEA0D6}" dt="2025-03-10T22:42:56.796" v="1542" actId="478"/>
        <pc:sldMkLst>
          <pc:docMk/>
          <pc:sldMk cId="0" sldId="480"/>
        </pc:sldMkLst>
        <pc:picChg chg="add del mod">
          <ac:chgData name="Kareem Ahmed" userId="668b7c42-9793-4d96-80a6-ccc644a66bcf" providerId="ADAL" clId="{BB13B25D-B914-4349-A1A8-82202ADEA0D6}" dt="2025-03-10T22:42:56.796" v="1542" actId="478"/>
          <ac:picMkLst>
            <pc:docMk/>
            <pc:sldMk cId="0" sldId="480"/>
            <ac:picMk id="5" creationId="{A63D2367-37CB-D067-1821-B200666F8F7D}"/>
          </ac:picMkLst>
        </pc:picChg>
      </pc:sldChg>
      <pc:sldChg chg="addSp delSp modSp mod modTransition delAnim modAnim">
        <pc:chgData name="Kareem Ahmed" userId="668b7c42-9793-4d96-80a6-ccc644a66bcf" providerId="ADAL" clId="{BB13B25D-B914-4349-A1A8-82202ADEA0D6}" dt="2025-03-10T22:43:07.319" v="1546" actId="478"/>
        <pc:sldMkLst>
          <pc:docMk/>
          <pc:sldMk cId="3373065567" sldId="481"/>
        </pc:sldMkLst>
        <pc:spChg chg="mod">
          <ac:chgData name="Kareem Ahmed" userId="668b7c42-9793-4d96-80a6-ccc644a66bcf" providerId="ADAL" clId="{BB13B25D-B914-4349-A1A8-82202ADEA0D6}" dt="2025-03-10T12:55:56.258" v="1408" actId="1076"/>
          <ac:spMkLst>
            <pc:docMk/>
            <pc:sldMk cId="3373065567" sldId="481"/>
            <ac:spMk id="9" creationId="{C9F9222E-79E5-0B8E-6763-8243081E0122}"/>
          </ac:spMkLst>
        </pc:spChg>
        <pc:spChg chg="mod">
          <ac:chgData name="Kareem Ahmed" userId="668b7c42-9793-4d96-80a6-ccc644a66bcf" providerId="ADAL" clId="{BB13B25D-B914-4349-A1A8-82202ADEA0D6}" dt="2025-03-10T12:56:24.681" v="1423" actId="20577"/>
          <ac:spMkLst>
            <pc:docMk/>
            <pc:sldMk cId="3373065567" sldId="481"/>
            <ac:spMk id="10" creationId="{F283AAF7-BFF2-D8AE-AC4B-F661CBCAF021}"/>
          </ac:spMkLst>
        </pc:spChg>
        <pc:picChg chg="add del mod">
          <ac:chgData name="Kareem Ahmed" userId="668b7c42-9793-4d96-80a6-ccc644a66bcf" providerId="ADAL" clId="{BB13B25D-B914-4349-A1A8-82202ADEA0D6}" dt="2025-03-10T12:58:55.586" v="1430"/>
          <ac:picMkLst>
            <pc:docMk/>
            <pc:sldMk cId="3373065567" sldId="481"/>
            <ac:picMk id="6" creationId="{AB5978B3-314E-10EB-5506-B09217A5A13D}"/>
          </ac:picMkLst>
        </pc:picChg>
        <pc:picChg chg="add del mod ord">
          <ac:chgData name="Kareem Ahmed" userId="668b7c42-9793-4d96-80a6-ccc644a66bcf" providerId="ADAL" clId="{BB13B25D-B914-4349-A1A8-82202ADEA0D6}" dt="2025-03-10T12:59:35.402" v="1431"/>
          <ac:picMkLst>
            <pc:docMk/>
            <pc:sldMk cId="3373065567" sldId="481"/>
            <ac:picMk id="12" creationId="{07D35949-D4D2-1302-3561-02C93F5AFAD7}"/>
          </ac:picMkLst>
        </pc:picChg>
        <pc:picChg chg="add del mod">
          <ac:chgData name="Kareem Ahmed" userId="668b7c42-9793-4d96-80a6-ccc644a66bcf" providerId="ADAL" clId="{BB13B25D-B914-4349-A1A8-82202ADEA0D6}" dt="2025-03-10T22:43:07.319" v="1546" actId="478"/>
          <ac:picMkLst>
            <pc:docMk/>
            <pc:sldMk cId="3373065567" sldId="481"/>
            <ac:picMk id="13" creationId="{98253F68-3776-ADEE-97A7-A8968B1EBE74}"/>
          </ac:picMkLst>
        </pc:picChg>
      </pc:sldChg>
      <pc:sldChg chg="addSp delSp modSp mod delAnim modAnim">
        <pc:chgData name="Kareem Ahmed" userId="668b7c42-9793-4d96-80a6-ccc644a66bcf" providerId="ADAL" clId="{BB13B25D-B914-4349-A1A8-82202ADEA0D6}" dt="2025-03-10T22:43:09.857" v="1547" actId="478"/>
        <pc:sldMkLst>
          <pc:docMk/>
          <pc:sldMk cId="1621918960" sldId="482"/>
        </pc:sldMkLst>
        <pc:spChg chg="mod">
          <ac:chgData name="Kareem Ahmed" userId="668b7c42-9793-4d96-80a6-ccc644a66bcf" providerId="ADAL" clId="{BB13B25D-B914-4349-A1A8-82202ADEA0D6}" dt="2025-03-08T13:12:53.527" v="12" actId="20577"/>
          <ac:spMkLst>
            <pc:docMk/>
            <pc:sldMk cId="1621918960" sldId="482"/>
            <ac:spMk id="2" creationId="{DC8E679C-56C7-7BC6-DB3F-D34890FDBDD9}"/>
          </ac:spMkLst>
        </pc:spChg>
        <pc:spChg chg="mod">
          <ac:chgData name="Kareem Ahmed" userId="668b7c42-9793-4d96-80a6-ccc644a66bcf" providerId="ADAL" clId="{BB13B25D-B914-4349-A1A8-82202ADEA0D6}" dt="2025-03-08T13:15:55.578" v="21" actId="207"/>
          <ac:spMkLst>
            <pc:docMk/>
            <pc:sldMk cId="1621918960" sldId="482"/>
            <ac:spMk id="9" creationId="{22FA7C92-2D95-7764-46C1-195EC7EBE547}"/>
          </ac:spMkLst>
        </pc:spChg>
        <pc:spChg chg="mod">
          <ac:chgData name="Kareem Ahmed" userId="668b7c42-9793-4d96-80a6-ccc644a66bcf" providerId="ADAL" clId="{BB13B25D-B914-4349-A1A8-82202ADEA0D6}" dt="2025-03-08T13:38:00.210" v="346" actId="207"/>
          <ac:spMkLst>
            <pc:docMk/>
            <pc:sldMk cId="1621918960" sldId="482"/>
            <ac:spMk id="10" creationId="{82136A3A-016A-F1E7-70FD-4E9474D35811}"/>
          </ac:spMkLst>
        </pc:spChg>
        <pc:picChg chg="add del mod">
          <ac:chgData name="Kareem Ahmed" userId="668b7c42-9793-4d96-80a6-ccc644a66bcf" providerId="ADAL" clId="{BB13B25D-B914-4349-A1A8-82202ADEA0D6}" dt="2025-03-10T22:43:09.857" v="1547" actId="478"/>
          <ac:picMkLst>
            <pc:docMk/>
            <pc:sldMk cId="1621918960" sldId="482"/>
            <ac:picMk id="3" creationId="{C9895A34-92AA-3865-CFAF-AE9C1D4B9F56}"/>
          </ac:picMkLst>
        </pc:picChg>
      </pc:sldChg>
      <pc:sldChg chg="addSp delSp modSp mod delAnim">
        <pc:chgData name="Kareem Ahmed" userId="668b7c42-9793-4d96-80a6-ccc644a66bcf" providerId="ADAL" clId="{BB13B25D-B914-4349-A1A8-82202ADEA0D6}" dt="2025-03-10T22:44:17.955" v="1585" actId="478"/>
        <pc:sldMkLst>
          <pc:docMk/>
          <pc:sldMk cId="681969876" sldId="519"/>
        </pc:sldMkLst>
        <pc:spChg chg="mod">
          <ac:chgData name="Kareem Ahmed" userId="668b7c42-9793-4d96-80a6-ccc644a66bcf" providerId="ADAL" clId="{BB13B25D-B914-4349-A1A8-82202ADEA0D6}" dt="2025-03-10T12:40:11.447" v="1025" actId="113"/>
          <ac:spMkLst>
            <pc:docMk/>
            <pc:sldMk cId="681969876" sldId="519"/>
            <ac:spMk id="10" creationId="{8FBEAC5C-4DEB-465E-3D4B-F487D1C48593}"/>
          </ac:spMkLst>
        </pc:spChg>
        <pc:picChg chg="add del mod">
          <ac:chgData name="Kareem Ahmed" userId="668b7c42-9793-4d96-80a6-ccc644a66bcf" providerId="ADAL" clId="{BB13B25D-B914-4349-A1A8-82202ADEA0D6}" dt="2025-03-10T22:44:17.955" v="1585" actId="478"/>
          <ac:picMkLst>
            <pc:docMk/>
            <pc:sldMk cId="681969876" sldId="519"/>
            <ac:picMk id="5" creationId="{DC1063A3-23EF-7D65-36EB-E163013C95DF}"/>
          </ac:picMkLst>
        </pc:picChg>
      </pc:sldChg>
      <pc:sldChg chg="addSp delSp modSp mod modTransition delAnim modAnim">
        <pc:chgData name="Kareem Ahmed" userId="668b7c42-9793-4d96-80a6-ccc644a66bcf" providerId="ADAL" clId="{BB13B25D-B914-4349-A1A8-82202ADEA0D6}" dt="2025-03-10T22:43:01.885" v="1544" actId="478"/>
        <pc:sldMkLst>
          <pc:docMk/>
          <pc:sldMk cId="649050000" sldId="520"/>
        </pc:sldMkLst>
        <pc:spChg chg="mod">
          <ac:chgData name="Kareem Ahmed" userId="668b7c42-9793-4d96-80a6-ccc644a66bcf" providerId="ADAL" clId="{BB13B25D-B914-4349-A1A8-82202ADEA0D6}" dt="2025-03-08T13:15:02.700" v="18" actId="2711"/>
          <ac:spMkLst>
            <pc:docMk/>
            <pc:sldMk cId="649050000" sldId="520"/>
            <ac:spMk id="2" creationId="{A73DF97C-BD30-CF17-D304-6E1C14C5658A}"/>
          </ac:spMkLst>
        </pc:spChg>
        <pc:picChg chg="add del mod">
          <ac:chgData name="Kareem Ahmed" userId="668b7c42-9793-4d96-80a6-ccc644a66bcf" providerId="ADAL" clId="{BB13B25D-B914-4349-A1A8-82202ADEA0D6}" dt="2025-03-10T12:50:46.788" v="1030"/>
          <ac:picMkLst>
            <pc:docMk/>
            <pc:sldMk cId="649050000" sldId="520"/>
            <ac:picMk id="9" creationId="{57E9745E-C20D-6085-388A-DAEA35FAE14F}"/>
          </ac:picMkLst>
        </pc:picChg>
        <pc:picChg chg="add del mod ord">
          <ac:chgData name="Kareem Ahmed" userId="668b7c42-9793-4d96-80a6-ccc644a66bcf" providerId="ADAL" clId="{BB13B25D-B914-4349-A1A8-82202ADEA0D6}" dt="2025-03-10T12:51:03.664" v="1031"/>
          <ac:picMkLst>
            <pc:docMk/>
            <pc:sldMk cId="649050000" sldId="520"/>
            <ac:picMk id="13" creationId="{FC5F07B3-FB1D-4767-0563-C1CD5AC3C04B}"/>
          </ac:picMkLst>
        </pc:picChg>
        <pc:picChg chg="add del mod">
          <ac:chgData name="Kareem Ahmed" userId="668b7c42-9793-4d96-80a6-ccc644a66bcf" providerId="ADAL" clId="{BB13B25D-B914-4349-A1A8-82202ADEA0D6}" dt="2025-03-10T22:43:01.885" v="1544" actId="478"/>
          <ac:picMkLst>
            <pc:docMk/>
            <pc:sldMk cId="649050000" sldId="520"/>
            <ac:picMk id="14" creationId="{42DED58C-7525-0A7C-4C34-861F0CBB64A4}"/>
          </ac:picMkLst>
        </pc:picChg>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pChg chg="mod">
          <ac:chgData name="Kareem Ahmed" userId="668b7c42-9793-4d96-80a6-ccc644a66bcf" providerId="ADAL" clId="{BB13B25D-B914-4349-A1A8-82202ADEA0D6}" dt="2025-03-08T13:28:51.569" v="190" actId="1076"/>
          <ac:spMkLst>
            <pc:docMk/>
            <pc:sldMk cId="1868816364" sldId="521"/>
            <ac:spMk id="9" creationId="{11757D84-EEF3-1EFD-A314-710468E266DE}"/>
          </ac:spMkLst>
        </pc:spChg>
        <pc:spChg chg="mod">
          <ac:chgData name="Kareem Ahmed" userId="668b7c42-9793-4d96-80a6-ccc644a66bcf" providerId="ADAL" clId="{BB13B25D-B914-4349-A1A8-82202ADEA0D6}" dt="2025-03-10T13:05:56.821" v="1440" actId="13926"/>
          <ac:spMkLst>
            <pc:docMk/>
            <pc:sldMk cId="1868816364" sldId="521"/>
            <ac:spMk id="10" creationId="{1BD4AB32-12AB-E27B-1016-9995286E4AE8}"/>
          </ac:spMkLst>
        </pc:spChg>
        <pc:picChg chg="add del mod">
          <ac:chgData name="Kareem Ahmed" userId="668b7c42-9793-4d96-80a6-ccc644a66bcf" providerId="ADAL" clId="{BB13B25D-B914-4349-A1A8-82202ADEA0D6}" dt="2025-03-10T13:01:03.657" v="1434"/>
          <ac:picMkLst>
            <pc:docMk/>
            <pc:sldMk cId="1868816364" sldId="521"/>
            <ac:picMk id="6" creationId="{FF5967D9-6783-FF53-0667-70A90E9F1404}"/>
          </ac:picMkLst>
        </pc:picChg>
        <pc:picChg chg="add del mod ord">
          <ac:chgData name="Kareem Ahmed" userId="668b7c42-9793-4d96-80a6-ccc644a66bcf" providerId="ADAL" clId="{BB13B25D-B914-4349-A1A8-82202ADEA0D6}" dt="2025-03-10T13:02:34.117" v="1435"/>
          <ac:picMkLst>
            <pc:docMk/>
            <pc:sldMk cId="1868816364" sldId="521"/>
            <ac:picMk id="12" creationId="{3570BA9D-F42B-10DA-171D-EE4E1382E0F7}"/>
          </ac:picMkLst>
        </pc:picChg>
        <pc:picChg chg="add del mod">
          <ac:chgData name="Kareem Ahmed" userId="668b7c42-9793-4d96-80a6-ccc644a66bcf" providerId="ADAL" clId="{BB13B25D-B914-4349-A1A8-82202ADEA0D6}" dt="2025-03-10T22:43:11.976" v="1548" actId="478"/>
          <ac:picMkLst>
            <pc:docMk/>
            <pc:sldMk cId="1868816364" sldId="521"/>
            <ac:picMk id="13" creationId="{88DCFBEB-8AE1-326B-9FC5-2EA8DB7B8D56}"/>
          </ac:picMkLst>
        </pc:picChg>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pChg chg="mod">
          <ac:chgData name="Kareem Ahmed" userId="668b7c42-9793-4d96-80a6-ccc644a66bcf" providerId="ADAL" clId="{BB13B25D-B914-4349-A1A8-82202ADEA0D6}" dt="2025-03-10T13:06:00.473" v="1441" actId="13926"/>
          <ac:spMkLst>
            <pc:docMk/>
            <pc:sldMk cId="3547976496" sldId="522"/>
            <ac:spMk id="10" creationId="{22BE56B6-230D-4B8C-DA3D-907836BD1D85}"/>
          </ac:spMkLst>
        </pc:spChg>
        <pc:picChg chg="add del mod">
          <ac:chgData name="Kareem Ahmed" userId="668b7c42-9793-4d96-80a6-ccc644a66bcf" providerId="ADAL" clId="{BB13B25D-B914-4349-A1A8-82202ADEA0D6}" dt="2025-03-10T13:03:48.799" v="1438"/>
          <ac:picMkLst>
            <pc:docMk/>
            <pc:sldMk cId="3547976496" sldId="522"/>
            <ac:picMk id="5" creationId="{DF66FA5D-B16A-B34E-B1B2-9FB7A6D81A5E}"/>
          </ac:picMkLst>
        </pc:picChg>
        <pc:picChg chg="add del mod ord">
          <ac:chgData name="Kareem Ahmed" userId="668b7c42-9793-4d96-80a6-ccc644a66bcf" providerId="ADAL" clId="{BB13B25D-B914-4349-A1A8-82202ADEA0D6}" dt="2025-03-10T13:05:46.867" v="1439"/>
          <ac:picMkLst>
            <pc:docMk/>
            <pc:sldMk cId="3547976496" sldId="522"/>
            <ac:picMk id="11" creationId="{42ECE1E0-AC77-61B6-4645-C9DA60CBB82B}"/>
          </ac:picMkLst>
        </pc:picChg>
        <pc:picChg chg="add del mod">
          <ac:chgData name="Kareem Ahmed" userId="668b7c42-9793-4d96-80a6-ccc644a66bcf" providerId="ADAL" clId="{BB13B25D-B914-4349-A1A8-82202ADEA0D6}" dt="2025-03-10T22:43:14.019" v="1549" actId="478"/>
          <ac:picMkLst>
            <pc:docMk/>
            <pc:sldMk cId="3547976496" sldId="522"/>
            <ac:picMk id="12" creationId="{98A75951-6CC2-E0A3-115B-C3EE0D109429}"/>
          </ac:picMkLst>
        </pc:picChg>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pChg chg="mod">
          <ac:chgData name="Kareem Ahmed" userId="668b7c42-9793-4d96-80a6-ccc644a66bcf" providerId="ADAL" clId="{BB13B25D-B914-4349-A1A8-82202ADEA0D6}" dt="2025-03-08T13:35:33.522" v="341" actId="1076"/>
          <ac:spMkLst>
            <pc:docMk/>
            <pc:sldMk cId="1016454140" sldId="523"/>
            <ac:spMk id="9" creationId="{C936CC01-1923-93E4-4639-93A7E6CA5C8A}"/>
          </ac:spMkLst>
        </pc:spChg>
        <pc:spChg chg="mod">
          <ac:chgData name="Kareem Ahmed" userId="668b7c42-9793-4d96-80a6-ccc644a66bcf" providerId="ADAL" clId="{BB13B25D-B914-4349-A1A8-82202ADEA0D6}" dt="2025-03-08T13:38:08.915" v="347" actId="207"/>
          <ac:spMkLst>
            <pc:docMk/>
            <pc:sldMk cId="1016454140" sldId="523"/>
            <ac:spMk id="10" creationId="{23113C3F-710D-8A4E-651E-B4E6E46D79EC}"/>
          </ac:spMkLst>
        </pc:spChg>
        <pc:picChg chg="add del mod">
          <ac:chgData name="Kareem Ahmed" userId="668b7c42-9793-4d96-80a6-ccc644a66bcf" providerId="ADAL" clId="{BB13B25D-B914-4349-A1A8-82202ADEA0D6}" dt="2025-03-10T13:06:56.071" v="1444" actId="478"/>
          <ac:picMkLst>
            <pc:docMk/>
            <pc:sldMk cId="1016454140" sldId="523"/>
            <ac:picMk id="3" creationId="{A5B62D15-9510-FC6C-3B2C-010D2EA1F15D}"/>
          </ac:picMkLst>
        </pc:picChg>
        <pc:picChg chg="add del mod">
          <ac:chgData name="Kareem Ahmed" userId="668b7c42-9793-4d96-80a6-ccc644a66bcf" providerId="ADAL" clId="{BB13B25D-B914-4349-A1A8-82202ADEA0D6}" dt="2025-03-10T22:43:15.944" v="1550" actId="478"/>
          <ac:picMkLst>
            <pc:docMk/>
            <pc:sldMk cId="1016454140" sldId="523"/>
            <ac:picMk id="6" creationId="{9687C5B6-8CDC-29E7-E7C5-87885518F488}"/>
          </ac:picMkLst>
        </pc:picChg>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pChg chg="mod">
          <ac:chgData name="Kareem Ahmed" userId="668b7c42-9793-4d96-80a6-ccc644a66bcf" providerId="ADAL" clId="{BB13B25D-B914-4349-A1A8-82202ADEA0D6}" dt="2025-03-08T13:40:39.933" v="379" actId="20577"/>
          <ac:spMkLst>
            <pc:docMk/>
            <pc:sldMk cId="1848690365" sldId="525"/>
            <ac:spMk id="10" creationId="{5BFEEFD2-7DEF-FCF2-DB77-E44B17F0FD24}"/>
          </ac:spMkLst>
        </pc:spChg>
        <pc:picChg chg="add mod">
          <ac:chgData name="Kareem Ahmed" userId="668b7c42-9793-4d96-80a6-ccc644a66bcf" providerId="ADAL" clId="{BB13B25D-B914-4349-A1A8-82202ADEA0D6}" dt="2025-03-08T13:40:43.935" v="380" actId="1076"/>
          <ac:picMkLst>
            <pc:docMk/>
            <pc:sldMk cId="1848690365" sldId="525"/>
            <ac:picMk id="3" creationId="{3D783ADD-F7A5-5CA5-D0FC-99D0595B2BFE}"/>
          </ac:picMkLst>
        </pc:picChg>
        <pc:picChg chg="add del mod">
          <ac:chgData name="Kareem Ahmed" userId="668b7c42-9793-4d96-80a6-ccc644a66bcf" providerId="ADAL" clId="{BB13B25D-B914-4349-A1A8-82202ADEA0D6}" dt="2025-03-10T22:43:17.913" v="1551" actId="478"/>
          <ac:picMkLst>
            <pc:docMk/>
            <pc:sldMk cId="1848690365" sldId="525"/>
            <ac:picMk id="4" creationId="{5EE09789-2473-AADD-7AB9-40627AA40D70}"/>
          </ac:picMkLst>
        </pc:picChg>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pChg chg="mod">
          <ac:chgData name="Kareem Ahmed" userId="668b7c42-9793-4d96-80a6-ccc644a66bcf" providerId="ADAL" clId="{BB13B25D-B914-4349-A1A8-82202ADEA0D6}" dt="2025-03-08T13:59:19.621" v="429" actId="20577"/>
          <ac:spMkLst>
            <pc:docMk/>
            <pc:sldMk cId="36043140" sldId="526"/>
            <ac:spMk id="10" creationId="{12242D42-40A1-CBC2-F5BB-DA0B8B485332}"/>
          </ac:spMkLst>
        </pc:spChg>
        <pc:picChg chg="add del mod">
          <ac:chgData name="Kareem Ahmed" userId="668b7c42-9793-4d96-80a6-ccc644a66bcf" providerId="ADAL" clId="{BB13B25D-B914-4349-A1A8-82202ADEA0D6}" dt="2025-03-10T22:43:19.823" v="1552" actId="478"/>
          <ac:picMkLst>
            <pc:docMk/>
            <pc:sldMk cId="36043140" sldId="526"/>
            <ac:picMk id="3" creationId="{A42F483B-E4C0-A451-BEFA-23A8D7377CF0}"/>
          </ac:picMkLst>
        </pc:picChg>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pChg chg="mod">
          <ac:chgData name="Kareem Ahmed" userId="668b7c42-9793-4d96-80a6-ccc644a66bcf" providerId="ADAL" clId="{BB13B25D-B914-4349-A1A8-82202ADEA0D6}" dt="2025-03-08T13:59:02.239" v="428" actId="207"/>
          <ac:spMkLst>
            <pc:docMk/>
            <pc:sldMk cId="1343731334" sldId="527"/>
            <ac:spMk id="9" creationId="{4140B058-05A8-079F-ED3C-04888280B152}"/>
          </ac:spMkLst>
        </pc:spChg>
        <pc:spChg chg="mod">
          <ac:chgData name="Kareem Ahmed" userId="668b7c42-9793-4d96-80a6-ccc644a66bcf" providerId="ADAL" clId="{BB13B25D-B914-4349-A1A8-82202ADEA0D6}" dt="2025-03-08T14:00:59.406" v="452" actId="20577"/>
          <ac:spMkLst>
            <pc:docMk/>
            <pc:sldMk cId="1343731334" sldId="527"/>
            <ac:spMk id="10" creationId="{A49C1F29-7CC6-EF44-616E-A569513AD63E}"/>
          </ac:spMkLst>
        </pc:spChg>
        <pc:picChg chg="add del mod">
          <ac:chgData name="Kareem Ahmed" userId="668b7c42-9793-4d96-80a6-ccc644a66bcf" providerId="ADAL" clId="{BB13B25D-B914-4349-A1A8-82202ADEA0D6}" dt="2025-03-10T22:43:23.064" v="1553" actId="478"/>
          <ac:picMkLst>
            <pc:docMk/>
            <pc:sldMk cId="1343731334" sldId="527"/>
            <ac:picMk id="3" creationId="{1E4D2BE8-F103-AC14-1CEA-D3464174B38A}"/>
          </ac:picMkLst>
        </pc:picChg>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pChg chg="mod">
          <ac:chgData name="Kareem Ahmed" userId="668b7c42-9793-4d96-80a6-ccc644a66bcf" providerId="ADAL" clId="{BB13B25D-B914-4349-A1A8-82202ADEA0D6}" dt="2025-03-09T21:30:25.206" v="486" actId="20577"/>
          <ac:spMkLst>
            <pc:docMk/>
            <pc:sldMk cId="2849611737" sldId="528"/>
            <ac:spMk id="10" creationId="{6BBD6F0D-B783-AEFA-E974-1B6FB851A0D4}"/>
          </ac:spMkLst>
        </pc:spChg>
        <pc:picChg chg="add del mod">
          <ac:chgData name="Kareem Ahmed" userId="668b7c42-9793-4d96-80a6-ccc644a66bcf" providerId="ADAL" clId="{BB13B25D-B914-4349-A1A8-82202ADEA0D6}" dt="2025-03-10T22:43:24.821" v="1554" actId="478"/>
          <ac:picMkLst>
            <pc:docMk/>
            <pc:sldMk cId="2849611737" sldId="528"/>
            <ac:picMk id="3" creationId="{5E342E38-C1E0-FFE8-FD41-6E79DA979706}"/>
          </ac:picMkLst>
        </pc:picChg>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pChg chg="mod">
          <ac:chgData name="Kareem Ahmed" userId="668b7c42-9793-4d96-80a6-ccc644a66bcf" providerId="ADAL" clId="{BB13B25D-B914-4349-A1A8-82202ADEA0D6}" dt="2025-03-09T21:31:52.188" v="499" actId="2711"/>
          <ac:spMkLst>
            <pc:docMk/>
            <pc:sldMk cId="213752121" sldId="529"/>
            <ac:spMk id="10" creationId="{B631BCD1-0F27-EC0B-266B-E809FD1B3D00}"/>
          </ac:spMkLst>
        </pc:spChg>
        <pc:picChg chg="add del mod">
          <ac:chgData name="Kareem Ahmed" userId="668b7c42-9793-4d96-80a6-ccc644a66bcf" providerId="ADAL" clId="{BB13B25D-B914-4349-A1A8-82202ADEA0D6}" dt="2025-03-10T22:43:26.494" v="1555" actId="478"/>
          <ac:picMkLst>
            <pc:docMk/>
            <pc:sldMk cId="213752121" sldId="529"/>
            <ac:picMk id="3" creationId="{8C4C0FD2-B877-582A-C2DB-CEA5EC65A856}"/>
          </ac:picMkLst>
        </pc:picChg>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pChg chg="mod">
          <ac:chgData name="Kareem Ahmed" userId="668b7c42-9793-4d96-80a6-ccc644a66bcf" providerId="ADAL" clId="{BB13B25D-B914-4349-A1A8-82202ADEA0D6}" dt="2025-03-09T21:34:10.935" v="502" actId="207"/>
          <ac:spMkLst>
            <pc:docMk/>
            <pc:sldMk cId="2582246999" sldId="530"/>
            <ac:spMk id="10" creationId="{08C70684-0347-EAE6-3548-6919DBB6D9E0}"/>
          </ac:spMkLst>
        </pc:spChg>
        <pc:picChg chg="add del mod">
          <ac:chgData name="Kareem Ahmed" userId="668b7c42-9793-4d96-80a6-ccc644a66bcf" providerId="ADAL" clId="{BB13B25D-B914-4349-A1A8-82202ADEA0D6}" dt="2025-03-10T22:43:28.165" v="1556" actId="478"/>
          <ac:picMkLst>
            <pc:docMk/>
            <pc:sldMk cId="2582246999" sldId="530"/>
            <ac:picMk id="3" creationId="{176CD883-F783-4C22-A27A-AB7A2A4642E8}"/>
          </ac:picMkLst>
        </pc:picChg>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pChg chg="mod">
          <ac:chgData name="Kareem Ahmed" userId="668b7c42-9793-4d96-80a6-ccc644a66bcf" providerId="ADAL" clId="{BB13B25D-B914-4349-A1A8-82202ADEA0D6}" dt="2025-03-09T21:37:00.309" v="528" actId="20577"/>
          <ac:spMkLst>
            <pc:docMk/>
            <pc:sldMk cId="3443894761" sldId="531"/>
            <ac:spMk id="10" creationId="{0FC100BD-3F06-AF3A-0F1E-6384A53138D5}"/>
          </ac:spMkLst>
        </pc:spChg>
        <pc:picChg chg="add del mod">
          <ac:chgData name="Kareem Ahmed" userId="668b7c42-9793-4d96-80a6-ccc644a66bcf" providerId="ADAL" clId="{BB13B25D-B914-4349-A1A8-82202ADEA0D6}" dt="2025-03-10T22:43:30.005" v="1557" actId="478"/>
          <ac:picMkLst>
            <pc:docMk/>
            <pc:sldMk cId="3443894761" sldId="531"/>
            <ac:picMk id="3" creationId="{0430DBD7-B4D1-AF6C-9000-54F7A2F69A95}"/>
          </ac:picMkLst>
        </pc:picChg>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pChg chg="mod">
          <ac:chgData name="Kareem Ahmed" userId="668b7c42-9793-4d96-80a6-ccc644a66bcf" providerId="ADAL" clId="{BB13B25D-B914-4349-A1A8-82202ADEA0D6}" dt="2025-03-09T21:38:51.309" v="550" actId="20577"/>
          <ac:spMkLst>
            <pc:docMk/>
            <pc:sldMk cId="3315061497" sldId="532"/>
            <ac:spMk id="10" creationId="{9009E796-3EF5-CC75-4CDB-5ED8F991BAA7}"/>
          </ac:spMkLst>
        </pc:spChg>
        <pc:picChg chg="add del mod">
          <ac:chgData name="Kareem Ahmed" userId="668b7c42-9793-4d96-80a6-ccc644a66bcf" providerId="ADAL" clId="{BB13B25D-B914-4349-A1A8-82202ADEA0D6}" dt="2025-03-10T22:43:31.764" v="1558" actId="478"/>
          <ac:picMkLst>
            <pc:docMk/>
            <pc:sldMk cId="3315061497" sldId="532"/>
            <ac:picMk id="3" creationId="{9FECF338-DD9B-FBC0-F135-97CF9E137712}"/>
          </ac:picMkLst>
        </pc:picChg>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pChg chg="mod">
          <ac:chgData name="Kareem Ahmed" userId="668b7c42-9793-4d96-80a6-ccc644a66bcf" providerId="ADAL" clId="{BB13B25D-B914-4349-A1A8-82202ADEA0D6}" dt="2025-03-10T13:18:02.127" v="1526" actId="13926"/>
          <ac:spMkLst>
            <pc:docMk/>
            <pc:sldMk cId="4155938886" sldId="533"/>
            <ac:spMk id="10" creationId="{ECA44BB9-4567-0D70-8A15-E8AA62661273}"/>
          </ac:spMkLst>
        </pc:spChg>
        <pc:spChg chg="add">
          <ac:chgData name="Kareem Ahmed" userId="668b7c42-9793-4d96-80a6-ccc644a66bcf" providerId="ADAL" clId="{BB13B25D-B914-4349-A1A8-82202ADEA0D6}" dt="2025-03-10T13:14:40.519" v="1452"/>
          <ac:spMkLst>
            <pc:docMk/>
            <pc:sldMk cId="4155938886" sldId="533"/>
            <ac:spMk id="11" creationId="{732BE805-92F6-D856-8EA5-7CE60DA2DBE7}"/>
          </ac:spMkLst>
        </pc:spChg>
        <pc:picChg chg="add del mod">
          <ac:chgData name="Kareem Ahmed" userId="668b7c42-9793-4d96-80a6-ccc644a66bcf" providerId="ADAL" clId="{BB13B25D-B914-4349-A1A8-82202ADEA0D6}" dt="2025-03-10T13:15:12.379" v="1479" actId="478"/>
          <ac:picMkLst>
            <pc:docMk/>
            <pc:sldMk cId="4155938886" sldId="533"/>
            <ac:picMk id="5" creationId="{E31D5570-E199-63DC-2B06-2B0C82D5759A}"/>
          </ac:picMkLst>
        </pc:picChg>
        <pc:picChg chg="add del mod">
          <ac:chgData name="Kareem Ahmed" userId="668b7c42-9793-4d96-80a6-ccc644a66bcf" providerId="ADAL" clId="{BB13B25D-B914-4349-A1A8-82202ADEA0D6}" dt="2025-03-10T13:17:40.095" v="1525"/>
          <ac:picMkLst>
            <pc:docMk/>
            <pc:sldMk cId="4155938886" sldId="533"/>
            <ac:picMk id="15" creationId="{2E1E0B99-591C-E2DF-2561-52ADB3D6B846}"/>
          </ac:picMkLst>
        </pc:picChg>
        <pc:picChg chg="add del mod">
          <ac:chgData name="Kareem Ahmed" userId="668b7c42-9793-4d96-80a6-ccc644a66bcf" providerId="ADAL" clId="{BB13B25D-B914-4349-A1A8-82202ADEA0D6}" dt="2025-03-10T22:43:35.246" v="1560" actId="478"/>
          <ac:picMkLst>
            <pc:docMk/>
            <pc:sldMk cId="4155938886" sldId="533"/>
            <ac:picMk id="16" creationId="{E8B71F36-0939-CC8E-39DF-3BB698A54481}"/>
          </ac:picMkLst>
        </pc:picChg>
      </pc:sldChg>
      <pc:sldChg chg="addSp delSp modSp add mod ord delAnim">
        <pc:chgData name="Kareem Ahmed" userId="668b7c42-9793-4d96-80a6-ccc644a66bcf" providerId="ADAL" clId="{BB13B25D-B914-4349-A1A8-82202ADEA0D6}" dt="2025-03-10T22:43:33.527" v="1559" actId="478"/>
        <pc:sldMkLst>
          <pc:docMk/>
          <pc:sldMk cId="3274223257" sldId="534"/>
        </pc:sldMkLst>
        <pc:spChg chg="mod">
          <ac:chgData name="Kareem Ahmed" userId="668b7c42-9793-4d96-80a6-ccc644a66bcf" providerId="ADAL" clId="{BB13B25D-B914-4349-A1A8-82202ADEA0D6}" dt="2025-03-10T13:18:05.168" v="1527" actId="13926"/>
          <ac:spMkLst>
            <pc:docMk/>
            <pc:sldMk cId="3274223257" sldId="534"/>
            <ac:spMk id="10" creationId="{0814FBFC-CEC0-6C14-B617-26590D4D439D}"/>
          </ac:spMkLst>
        </pc:spChg>
        <pc:picChg chg="add del mod">
          <ac:chgData name="Kareem Ahmed" userId="668b7c42-9793-4d96-80a6-ccc644a66bcf" providerId="ADAL" clId="{BB13B25D-B914-4349-A1A8-82202ADEA0D6}" dt="2025-03-10T22:43:33.527" v="1559" actId="478"/>
          <ac:picMkLst>
            <pc:docMk/>
            <pc:sldMk cId="3274223257" sldId="534"/>
            <ac:picMk id="5" creationId="{FBC4594D-E05E-71A2-B7E7-29E7A48015F9}"/>
          </ac:picMkLst>
        </pc:picChg>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pChg chg="mod">
          <ac:chgData name="Kareem Ahmed" userId="668b7c42-9793-4d96-80a6-ccc644a66bcf" providerId="ADAL" clId="{BB13B25D-B914-4349-A1A8-82202ADEA0D6}" dt="2025-03-09T21:54:43.162" v="612"/>
          <ac:spMkLst>
            <pc:docMk/>
            <pc:sldMk cId="2575425166" sldId="535"/>
            <ac:spMk id="10" creationId="{94B899BE-3779-F160-39FB-91EE33DF675F}"/>
          </ac:spMkLst>
        </pc:spChg>
        <pc:picChg chg="add del mod">
          <ac:chgData name="Kareem Ahmed" userId="668b7c42-9793-4d96-80a6-ccc644a66bcf" providerId="ADAL" clId="{BB13B25D-B914-4349-A1A8-82202ADEA0D6}" dt="2025-03-10T22:43:36.950" v="1561" actId="478"/>
          <ac:picMkLst>
            <pc:docMk/>
            <pc:sldMk cId="2575425166" sldId="535"/>
            <ac:picMk id="3" creationId="{F12AAE05-180E-4898-1CE1-2CD9ADA0603F}"/>
          </ac:picMkLst>
        </pc:picChg>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pChg chg="mod">
          <ac:chgData name="Kareem Ahmed" userId="668b7c42-9793-4d96-80a6-ccc644a66bcf" providerId="ADAL" clId="{BB13B25D-B914-4349-A1A8-82202ADEA0D6}" dt="2025-03-09T21:59:36.791" v="640" actId="20577"/>
          <ac:spMkLst>
            <pc:docMk/>
            <pc:sldMk cId="2746564892" sldId="536"/>
            <ac:spMk id="10" creationId="{2F685EC8-4212-41C3-B710-E6260F6F924C}"/>
          </ac:spMkLst>
        </pc:spChg>
        <pc:picChg chg="add del mod">
          <ac:chgData name="Kareem Ahmed" userId="668b7c42-9793-4d96-80a6-ccc644a66bcf" providerId="ADAL" clId="{BB13B25D-B914-4349-A1A8-82202ADEA0D6}" dt="2025-03-10T22:43:38.977" v="1562" actId="478"/>
          <ac:picMkLst>
            <pc:docMk/>
            <pc:sldMk cId="2746564892" sldId="536"/>
            <ac:picMk id="3" creationId="{6A32AFDC-A599-C8E4-249D-E751D3FF46EA}"/>
          </ac:picMkLst>
        </pc:picChg>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pChg chg="mod">
          <ac:chgData name="Kareem Ahmed" userId="668b7c42-9793-4d96-80a6-ccc644a66bcf" providerId="ADAL" clId="{BB13B25D-B914-4349-A1A8-82202ADEA0D6}" dt="2025-03-10T10:55:59.812" v="645" actId="113"/>
          <ac:spMkLst>
            <pc:docMk/>
            <pc:sldMk cId="4278621547" sldId="537"/>
            <ac:spMk id="10" creationId="{FBA913D9-6DAC-331A-D8BF-145961453EDC}"/>
          </ac:spMkLst>
        </pc:spChg>
        <pc:picChg chg="add del mod">
          <ac:chgData name="Kareem Ahmed" userId="668b7c42-9793-4d96-80a6-ccc644a66bcf" providerId="ADAL" clId="{BB13B25D-B914-4349-A1A8-82202ADEA0D6}" dt="2025-03-10T22:43:40.749" v="1563" actId="478"/>
          <ac:picMkLst>
            <pc:docMk/>
            <pc:sldMk cId="4278621547" sldId="537"/>
            <ac:picMk id="3" creationId="{D222EA77-6040-35F9-84C0-27357312D05B}"/>
          </ac:picMkLst>
        </pc:picChg>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pChg chg="mod">
          <ac:chgData name="Kareem Ahmed" userId="668b7c42-9793-4d96-80a6-ccc644a66bcf" providerId="ADAL" clId="{BB13B25D-B914-4349-A1A8-82202ADEA0D6}" dt="2025-03-10T10:56:33.936" v="648" actId="2711"/>
          <ac:spMkLst>
            <pc:docMk/>
            <pc:sldMk cId="1463063792" sldId="538"/>
            <ac:spMk id="10" creationId="{99160EE9-4CCD-4F22-1312-3641D1B860E0}"/>
          </ac:spMkLst>
        </pc:spChg>
        <pc:picChg chg="add del mod">
          <ac:chgData name="Kareem Ahmed" userId="668b7c42-9793-4d96-80a6-ccc644a66bcf" providerId="ADAL" clId="{BB13B25D-B914-4349-A1A8-82202ADEA0D6}" dt="2025-03-10T22:43:42.540" v="1564" actId="478"/>
          <ac:picMkLst>
            <pc:docMk/>
            <pc:sldMk cId="1463063792" sldId="538"/>
            <ac:picMk id="3" creationId="{DF6A87BF-4089-D94B-92E6-B9EEDF52119A}"/>
          </ac:picMkLst>
        </pc:picChg>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pChg chg="mod">
          <ac:chgData name="Kareem Ahmed" userId="668b7c42-9793-4d96-80a6-ccc644a66bcf" providerId="ADAL" clId="{BB13B25D-B914-4349-A1A8-82202ADEA0D6}" dt="2025-03-10T11:00:13.953" v="656" actId="20577"/>
          <ac:spMkLst>
            <pc:docMk/>
            <pc:sldMk cId="1190210260" sldId="539"/>
            <ac:spMk id="10" creationId="{26329F3A-E886-AA25-6392-A5F6171F438A}"/>
          </ac:spMkLst>
        </pc:spChg>
        <pc:picChg chg="add del mod">
          <ac:chgData name="Kareem Ahmed" userId="668b7c42-9793-4d96-80a6-ccc644a66bcf" providerId="ADAL" clId="{BB13B25D-B914-4349-A1A8-82202ADEA0D6}" dt="2025-03-10T22:43:44.140" v="1565" actId="478"/>
          <ac:picMkLst>
            <pc:docMk/>
            <pc:sldMk cId="1190210260" sldId="539"/>
            <ac:picMk id="3" creationId="{79936688-3D15-02BD-E94F-DFCA2233B3CA}"/>
          </ac:picMkLst>
        </pc:picChg>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pChg chg="mod">
          <ac:chgData name="Kareem Ahmed" userId="668b7c42-9793-4d96-80a6-ccc644a66bcf" providerId="ADAL" clId="{BB13B25D-B914-4349-A1A8-82202ADEA0D6}" dt="2025-03-10T11:01:05.460" v="658"/>
          <ac:spMkLst>
            <pc:docMk/>
            <pc:sldMk cId="1421301234" sldId="540"/>
            <ac:spMk id="10" creationId="{5EDD5197-0FC6-04DE-E209-597202F97E59}"/>
          </ac:spMkLst>
        </pc:spChg>
        <pc:picChg chg="add del mod">
          <ac:chgData name="Kareem Ahmed" userId="668b7c42-9793-4d96-80a6-ccc644a66bcf" providerId="ADAL" clId="{BB13B25D-B914-4349-A1A8-82202ADEA0D6}" dt="2025-03-10T22:43:45.842" v="1566" actId="478"/>
          <ac:picMkLst>
            <pc:docMk/>
            <pc:sldMk cId="1421301234" sldId="540"/>
            <ac:picMk id="3" creationId="{654219C6-3981-BE8F-3463-F1A77B7A2843}"/>
          </ac:picMkLst>
        </pc:picChg>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pChg chg="mod">
          <ac:chgData name="Kareem Ahmed" userId="668b7c42-9793-4d96-80a6-ccc644a66bcf" providerId="ADAL" clId="{BB13B25D-B914-4349-A1A8-82202ADEA0D6}" dt="2025-03-10T11:05:37.696" v="667" actId="20577"/>
          <ac:spMkLst>
            <pc:docMk/>
            <pc:sldMk cId="2462674153" sldId="541"/>
            <ac:spMk id="10" creationId="{C4082CA0-22F2-74B4-448A-10061BD72A9C}"/>
          </ac:spMkLst>
        </pc:spChg>
        <pc:picChg chg="add del mod">
          <ac:chgData name="Kareem Ahmed" userId="668b7c42-9793-4d96-80a6-ccc644a66bcf" providerId="ADAL" clId="{BB13B25D-B914-4349-A1A8-82202ADEA0D6}" dt="2025-03-10T22:43:47.640" v="1567" actId="478"/>
          <ac:picMkLst>
            <pc:docMk/>
            <pc:sldMk cId="2462674153" sldId="541"/>
            <ac:picMk id="3" creationId="{F8FE8850-174B-B7E6-A0EB-0EB4055C6746}"/>
          </ac:picMkLst>
        </pc:picChg>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pChg chg="mod">
          <ac:chgData name="Kareem Ahmed" userId="668b7c42-9793-4d96-80a6-ccc644a66bcf" providerId="ADAL" clId="{BB13B25D-B914-4349-A1A8-82202ADEA0D6}" dt="2025-03-10T11:06:41.426" v="675" actId="255"/>
          <ac:spMkLst>
            <pc:docMk/>
            <pc:sldMk cId="3431558691" sldId="542"/>
            <ac:spMk id="10" creationId="{321032B5-CF72-A35D-1A2A-A500791D6FBB}"/>
          </ac:spMkLst>
        </pc:spChg>
        <pc:picChg chg="add del mod">
          <ac:chgData name="Kareem Ahmed" userId="668b7c42-9793-4d96-80a6-ccc644a66bcf" providerId="ADAL" clId="{BB13B25D-B914-4349-A1A8-82202ADEA0D6}" dt="2025-03-10T22:43:49.240" v="1568" actId="478"/>
          <ac:picMkLst>
            <pc:docMk/>
            <pc:sldMk cId="3431558691" sldId="542"/>
            <ac:picMk id="3" creationId="{958ECE50-C945-55CA-FAB5-20F5D6DA7B25}"/>
          </ac:picMkLst>
        </pc:picChg>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pChg chg="mod">
          <ac:chgData name="Kareem Ahmed" userId="668b7c42-9793-4d96-80a6-ccc644a66bcf" providerId="ADAL" clId="{BB13B25D-B914-4349-A1A8-82202ADEA0D6}" dt="2025-03-10T11:07:35.573" v="692" actId="20577"/>
          <ac:spMkLst>
            <pc:docMk/>
            <pc:sldMk cId="3215548571" sldId="543"/>
            <ac:spMk id="10" creationId="{4D054C8B-42BD-7F36-8E50-A77F55CCFA36}"/>
          </ac:spMkLst>
        </pc:spChg>
        <pc:picChg chg="add del mod">
          <ac:chgData name="Kareem Ahmed" userId="668b7c42-9793-4d96-80a6-ccc644a66bcf" providerId="ADAL" clId="{BB13B25D-B914-4349-A1A8-82202ADEA0D6}" dt="2025-03-10T22:43:50.940" v="1569" actId="478"/>
          <ac:picMkLst>
            <pc:docMk/>
            <pc:sldMk cId="3215548571" sldId="543"/>
            <ac:picMk id="3" creationId="{1B64EA69-7977-264D-9B9B-E54323DC602A}"/>
          </ac:picMkLst>
        </pc:picChg>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pChg chg="add del">
          <ac:chgData name="Kareem Ahmed" userId="668b7c42-9793-4d96-80a6-ccc644a66bcf" providerId="ADAL" clId="{BB13B25D-B914-4349-A1A8-82202ADEA0D6}" dt="2025-03-10T11:08:55.598" v="700" actId="22"/>
          <ac:spMkLst>
            <pc:docMk/>
            <pc:sldMk cId="3244019524" sldId="544"/>
            <ac:spMk id="4" creationId="{08A52E09-A6D3-CE4F-92D4-B1AD1BD84638}"/>
          </ac:spMkLst>
        </pc:spChg>
        <pc:spChg chg="mod">
          <ac:chgData name="Kareem Ahmed" userId="668b7c42-9793-4d96-80a6-ccc644a66bcf" providerId="ADAL" clId="{BB13B25D-B914-4349-A1A8-82202ADEA0D6}" dt="2025-03-10T11:28:47.176" v="860" actId="20577"/>
          <ac:spMkLst>
            <pc:docMk/>
            <pc:sldMk cId="3244019524" sldId="544"/>
            <ac:spMk id="10" creationId="{8D0BCA13-09EF-63A7-81B0-3D0108434BCC}"/>
          </ac:spMkLst>
        </pc:spChg>
        <pc:picChg chg="add del mod">
          <ac:chgData name="Kareem Ahmed" userId="668b7c42-9793-4d96-80a6-ccc644a66bcf" providerId="ADAL" clId="{BB13B25D-B914-4349-A1A8-82202ADEA0D6}" dt="2025-03-10T22:43:52.546" v="1570" actId="478"/>
          <ac:picMkLst>
            <pc:docMk/>
            <pc:sldMk cId="3244019524" sldId="544"/>
            <ac:picMk id="5" creationId="{109C7083-34A2-F867-B275-2676D50CA8A5}"/>
          </ac:picMkLst>
        </pc:picChg>
      </pc:sldChg>
      <pc:sldChg chg="addSp delSp modSp add mod delAnim">
        <pc:chgData name="Kareem Ahmed" userId="668b7c42-9793-4d96-80a6-ccc644a66bcf" providerId="ADAL" clId="{BB13B25D-B914-4349-A1A8-82202ADEA0D6}" dt="2025-03-10T22:43:54.117" v="1571" actId="478"/>
        <pc:sldMkLst>
          <pc:docMk/>
          <pc:sldMk cId="264778323" sldId="545"/>
        </pc:sldMkLst>
        <pc:spChg chg="mod">
          <ac:chgData name="Kareem Ahmed" userId="668b7c42-9793-4d96-80a6-ccc644a66bcf" providerId="ADAL" clId="{BB13B25D-B914-4349-A1A8-82202ADEA0D6}" dt="2025-03-10T11:21:23.564" v="799" actId="1038"/>
          <ac:spMkLst>
            <pc:docMk/>
            <pc:sldMk cId="264778323" sldId="545"/>
            <ac:spMk id="9" creationId="{6FA2605E-0174-B6F9-27E7-06007295C873}"/>
          </ac:spMkLst>
        </pc:spChg>
        <pc:spChg chg="mod">
          <ac:chgData name="Kareem Ahmed" userId="668b7c42-9793-4d96-80a6-ccc644a66bcf" providerId="ADAL" clId="{BB13B25D-B914-4349-A1A8-82202ADEA0D6}" dt="2025-03-10T13:25:47.299" v="1539" actId="13926"/>
          <ac:spMkLst>
            <pc:docMk/>
            <pc:sldMk cId="264778323" sldId="545"/>
            <ac:spMk id="10" creationId="{C4408486-C408-DC7F-6F13-56401E96EB41}"/>
          </ac:spMkLst>
        </pc:spChg>
        <pc:picChg chg="add del mod">
          <ac:chgData name="Kareem Ahmed" userId="668b7c42-9793-4d96-80a6-ccc644a66bcf" providerId="ADAL" clId="{BB13B25D-B914-4349-A1A8-82202ADEA0D6}" dt="2025-03-10T22:43:54.117" v="1571" actId="478"/>
          <ac:picMkLst>
            <pc:docMk/>
            <pc:sldMk cId="264778323" sldId="545"/>
            <ac:picMk id="5" creationId="{E5E2F210-EBDA-A7EF-6FF8-8DF2B93986B0}"/>
          </ac:picMkLst>
        </pc:picChg>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pChg chg="mod">
          <ac:chgData name="Kareem Ahmed" userId="668b7c42-9793-4d96-80a6-ccc644a66bcf" providerId="ADAL" clId="{BB13B25D-B914-4349-A1A8-82202ADEA0D6}" dt="2025-03-10T13:25:42.013" v="1538" actId="13926"/>
          <ac:spMkLst>
            <pc:docMk/>
            <pc:sldMk cId="3325726867" sldId="546"/>
            <ac:spMk id="10" creationId="{E81A4FFF-32A3-ED76-5280-6CCD06C760EA}"/>
          </ac:spMkLst>
        </pc:spChg>
        <pc:picChg chg="add del mod">
          <ac:chgData name="Kareem Ahmed" userId="668b7c42-9793-4d96-80a6-ccc644a66bcf" providerId="ADAL" clId="{BB13B25D-B914-4349-A1A8-82202ADEA0D6}" dt="2025-03-10T13:21:47.734" v="1531"/>
          <ac:picMkLst>
            <pc:docMk/>
            <pc:sldMk cId="3325726867" sldId="546"/>
            <ac:picMk id="5" creationId="{DB3D86B7-B930-F6DF-5B12-7C9BFFFA7AD7}"/>
          </ac:picMkLst>
        </pc:picChg>
        <pc:picChg chg="add del mod ord">
          <ac:chgData name="Kareem Ahmed" userId="668b7c42-9793-4d96-80a6-ccc644a66bcf" providerId="ADAL" clId="{BB13B25D-B914-4349-A1A8-82202ADEA0D6}" dt="2025-03-10T13:21:58.917" v="1532"/>
          <ac:picMkLst>
            <pc:docMk/>
            <pc:sldMk cId="3325726867" sldId="546"/>
            <ac:picMk id="11" creationId="{98D09976-095D-BAF0-A309-99B6689FE88C}"/>
          </ac:picMkLst>
        </pc:picChg>
        <pc:picChg chg="add del mod">
          <ac:chgData name="Kareem Ahmed" userId="668b7c42-9793-4d96-80a6-ccc644a66bcf" providerId="ADAL" clId="{BB13B25D-B914-4349-A1A8-82202ADEA0D6}" dt="2025-03-10T13:22:01.230" v="1534"/>
          <ac:picMkLst>
            <pc:docMk/>
            <pc:sldMk cId="3325726867" sldId="546"/>
            <ac:picMk id="12" creationId="{59794A85-407C-47A0-209D-4E67AC463078}"/>
          </ac:picMkLst>
        </pc:picChg>
        <pc:picChg chg="add del mod ord">
          <ac:chgData name="Kareem Ahmed" userId="668b7c42-9793-4d96-80a6-ccc644a66bcf" providerId="ADAL" clId="{BB13B25D-B914-4349-A1A8-82202ADEA0D6}" dt="2025-03-10T13:24:11.894" v="1535"/>
          <ac:picMkLst>
            <pc:docMk/>
            <pc:sldMk cId="3325726867" sldId="546"/>
            <ac:picMk id="15" creationId="{1A507FB1-FE3F-9625-88EE-6B2DDC1F79AB}"/>
          </ac:picMkLst>
        </pc:picChg>
        <pc:picChg chg="add del mod">
          <ac:chgData name="Kareem Ahmed" userId="668b7c42-9793-4d96-80a6-ccc644a66bcf" providerId="ADAL" clId="{BB13B25D-B914-4349-A1A8-82202ADEA0D6}" dt="2025-03-10T22:43:58.091" v="1573" actId="478"/>
          <ac:picMkLst>
            <pc:docMk/>
            <pc:sldMk cId="3325726867" sldId="546"/>
            <ac:picMk id="16" creationId="{5A2AACD7-0985-9BF3-137F-8CC751C1D82A}"/>
          </ac:picMkLst>
        </pc:picChg>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pChg chg="mod">
          <ac:chgData name="Kareem Ahmed" userId="668b7c42-9793-4d96-80a6-ccc644a66bcf" providerId="ADAL" clId="{BB13B25D-B914-4349-A1A8-82202ADEA0D6}" dt="2025-03-10T11:29:59.936" v="883" actId="207"/>
          <ac:spMkLst>
            <pc:docMk/>
            <pc:sldMk cId="2030863312" sldId="547"/>
            <ac:spMk id="9" creationId="{E932FE51-C77C-A510-9AB2-F237F9515B56}"/>
          </ac:spMkLst>
        </pc:spChg>
        <pc:spChg chg="mod">
          <ac:chgData name="Kareem Ahmed" userId="668b7c42-9793-4d96-80a6-ccc644a66bcf" providerId="ADAL" clId="{BB13B25D-B914-4349-A1A8-82202ADEA0D6}" dt="2025-03-10T11:30:44.086" v="886" actId="20577"/>
          <ac:spMkLst>
            <pc:docMk/>
            <pc:sldMk cId="2030863312" sldId="547"/>
            <ac:spMk id="10" creationId="{0B8BCF3E-F4E6-6137-700A-880D88C244C1}"/>
          </ac:spMkLst>
        </pc:spChg>
        <pc:picChg chg="add del mod">
          <ac:chgData name="Kareem Ahmed" userId="668b7c42-9793-4d96-80a6-ccc644a66bcf" providerId="ADAL" clId="{BB13B25D-B914-4349-A1A8-82202ADEA0D6}" dt="2025-03-10T22:44:00.070" v="1574" actId="478"/>
          <ac:picMkLst>
            <pc:docMk/>
            <pc:sldMk cId="2030863312" sldId="547"/>
            <ac:picMk id="3" creationId="{1395B7A2-8856-C985-89DE-189533F1B25B}"/>
          </ac:picMkLst>
        </pc:picChg>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pChg chg="mod">
          <ac:chgData name="Kareem Ahmed" userId="668b7c42-9793-4d96-80a6-ccc644a66bcf" providerId="ADAL" clId="{BB13B25D-B914-4349-A1A8-82202ADEA0D6}" dt="2025-03-10T11:31:23.687" v="897" actId="20577"/>
          <ac:spMkLst>
            <pc:docMk/>
            <pc:sldMk cId="919029111" sldId="548"/>
            <ac:spMk id="10" creationId="{87A189AC-CCF4-E54F-4624-2FBE9F63EB69}"/>
          </ac:spMkLst>
        </pc:spChg>
        <pc:picChg chg="add del mod">
          <ac:chgData name="Kareem Ahmed" userId="668b7c42-9793-4d96-80a6-ccc644a66bcf" providerId="ADAL" clId="{BB13B25D-B914-4349-A1A8-82202ADEA0D6}" dt="2025-03-10T22:44:02.009" v="1575" actId="478"/>
          <ac:picMkLst>
            <pc:docMk/>
            <pc:sldMk cId="919029111" sldId="548"/>
            <ac:picMk id="3" creationId="{E3C4B141-3093-A326-1A29-F64CB9B133DA}"/>
          </ac:picMkLst>
        </pc:picChg>
      </pc:sldChg>
      <pc:sldChg chg="addSp delSp modSp add mod delAnim">
        <pc:chgData name="Kareem Ahmed" userId="668b7c42-9793-4d96-80a6-ccc644a66bcf" providerId="ADAL" clId="{BB13B25D-B914-4349-A1A8-82202ADEA0D6}" dt="2025-03-10T22:44:03.570" v="1576" actId="478"/>
        <pc:sldMkLst>
          <pc:docMk/>
          <pc:sldMk cId="3902575090" sldId="549"/>
        </pc:sldMkLst>
        <pc:spChg chg="mod">
          <ac:chgData name="Kareem Ahmed" userId="668b7c42-9793-4d96-80a6-ccc644a66bcf" providerId="ADAL" clId="{BB13B25D-B914-4349-A1A8-82202ADEA0D6}" dt="2025-03-10T13:25:38.975" v="1537" actId="13926"/>
          <ac:spMkLst>
            <pc:docMk/>
            <pc:sldMk cId="3902575090" sldId="549"/>
            <ac:spMk id="10" creationId="{B482E2D3-9AD1-532E-AF46-46E0ED90EF45}"/>
          </ac:spMkLst>
        </pc:spChg>
        <pc:picChg chg="add del mod">
          <ac:chgData name="Kareem Ahmed" userId="668b7c42-9793-4d96-80a6-ccc644a66bcf" providerId="ADAL" clId="{BB13B25D-B914-4349-A1A8-82202ADEA0D6}" dt="2025-03-10T22:44:03.570" v="1576" actId="478"/>
          <ac:picMkLst>
            <pc:docMk/>
            <pc:sldMk cId="3902575090" sldId="549"/>
            <ac:picMk id="5" creationId="{8B96E679-8607-AC75-17CC-423524740B04}"/>
          </ac:picMkLst>
        </pc:picChg>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pChg chg="mod">
          <ac:chgData name="Kareem Ahmed" userId="668b7c42-9793-4d96-80a6-ccc644a66bcf" providerId="ADAL" clId="{BB13B25D-B914-4349-A1A8-82202ADEA0D6}" dt="2025-03-10T11:33:41.508" v="912" actId="207"/>
          <ac:spMkLst>
            <pc:docMk/>
            <pc:sldMk cId="854590910" sldId="550"/>
            <ac:spMk id="10" creationId="{EF021742-551A-02B1-8B44-80942D7F2599}"/>
          </ac:spMkLst>
        </pc:spChg>
        <pc:picChg chg="add del mod">
          <ac:chgData name="Kareem Ahmed" userId="668b7c42-9793-4d96-80a6-ccc644a66bcf" providerId="ADAL" clId="{BB13B25D-B914-4349-A1A8-82202ADEA0D6}" dt="2025-03-10T22:44:05.036" v="1577" actId="478"/>
          <ac:picMkLst>
            <pc:docMk/>
            <pc:sldMk cId="854590910" sldId="550"/>
            <ac:picMk id="3" creationId="{EABD9FB8-0EE5-F626-AF88-4CD08E7B9ED0}"/>
          </ac:picMkLst>
        </pc:picChg>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pChg chg="mod">
          <ac:chgData name="Kareem Ahmed" userId="668b7c42-9793-4d96-80a6-ccc644a66bcf" providerId="ADAL" clId="{BB13B25D-B914-4349-A1A8-82202ADEA0D6}" dt="2025-03-10T11:37:48.402" v="919" actId="108"/>
          <ac:spMkLst>
            <pc:docMk/>
            <pc:sldMk cId="2310671213" sldId="551"/>
            <ac:spMk id="10" creationId="{102D7746-21B8-C47F-2006-BC0ECEE06D25}"/>
          </ac:spMkLst>
        </pc:spChg>
        <pc:picChg chg="add del mod">
          <ac:chgData name="Kareem Ahmed" userId="668b7c42-9793-4d96-80a6-ccc644a66bcf" providerId="ADAL" clId="{BB13B25D-B914-4349-A1A8-82202ADEA0D6}" dt="2025-03-10T12:33:46.836" v="993" actId="478"/>
          <ac:picMkLst>
            <pc:docMk/>
            <pc:sldMk cId="2310671213" sldId="551"/>
            <ac:picMk id="3" creationId="{EBE3044A-F1D6-70B8-E135-27F8B36C1010}"/>
          </ac:picMkLst>
        </pc:picChg>
        <pc:picChg chg="add del mod">
          <ac:chgData name="Kareem Ahmed" userId="668b7c42-9793-4d96-80a6-ccc644a66bcf" providerId="ADAL" clId="{BB13B25D-B914-4349-A1A8-82202ADEA0D6}" dt="2025-03-10T22:44:08.874" v="1579" actId="478"/>
          <ac:picMkLst>
            <pc:docMk/>
            <pc:sldMk cId="2310671213" sldId="551"/>
            <ac:picMk id="4" creationId="{330C70FD-7D23-F614-3B6A-4B4CB9BF5A82}"/>
          </ac:picMkLst>
        </pc:picChg>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pChg chg="mod">
          <ac:chgData name="Kareem Ahmed" userId="668b7c42-9793-4d96-80a6-ccc644a66bcf" providerId="ADAL" clId="{BB13B25D-B914-4349-A1A8-82202ADEA0D6}" dt="2025-03-10T11:39:36.734" v="922" actId="2711"/>
          <ac:spMkLst>
            <pc:docMk/>
            <pc:sldMk cId="200275630" sldId="552"/>
            <ac:spMk id="10" creationId="{8DEA648F-30B3-3070-3BD1-E290309E5239}"/>
          </ac:spMkLst>
        </pc:spChg>
        <pc:picChg chg="add del mod">
          <ac:chgData name="Kareem Ahmed" userId="668b7c42-9793-4d96-80a6-ccc644a66bcf" providerId="ADAL" clId="{BB13B25D-B914-4349-A1A8-82202ADEA0D6}" dt="2025-03-10T12:33:49.681" v="994" actId="478"/>
          <ac:picMkLst>
            <pc:docMk/>
            <pc:sldMk cId="200275630" sldId="552"/>
            <ac:picMk id="3" creationId="{BB163EDD-4CC6-5EB2-0E1B-39616B985878}"/>
          </ac:picMkLst>
        </pc:picChg>
        <pc:picChg chg="add del mod">
          <ac:chgData name="Kareem Ahmed" userId="668b7c42-9793-4d96-80a6-ccc644a66bcf" providerId="ADAL" clId="{BB13B25D-B914-4349-A1A8-82202ADEA0D6}" dt="2025-03-10T22:44:10.503" v="1580" actId="478"/>
          <ac:picMkLst>
            <pc:docMk/>
            <pc:sldMk cId="200275630" sldId="552"/>
            <ac:picMk id="4" creationId="{581D4ED7-E78E-A301-B94A-C77B25A5C7D8}"/>
          </ac:picMkLst>
        </pc:picChg>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pChg chg="mod">
          <ac:chgData name="Kareem Ahmed" userId="668b7c42-9793-4d96-80a6-ccc644a66bcf" providerId="ADAL" clId="{BB13B25D-B914-4349-A1A8-82202ADEA0D6}" dt="2025-03-10T11:40:25.818" v="926" actId="20577"/>
          <ac:spMkLst>
            <pc:docMk/>
            <pc:sldMk cId="828304038" sldId="553"/>
            <ac:spMk id="10" creationId="{83AADDB9-B379-58D6-B6DC-A4C71342E9E4}"/>
          </ac:spMkLst>
        </pc:spChg>
        <pc:picChg chg="add del mod">
          <ac:chgData name="Kareem Ahmed" userId="668b7c42-9793-4d96-80a6-ccc644a66bcf" providerId="ADAL" clId="{BB13B25D-B914-4349-A1A8-82202ADEA0D6}" dt="2025-03-10T12:33:53.311" v="995" actId="478"/>
          <ac:picMkLst>
            <pc:docMk/>
            <pc:sldMk cId="828304038" sldId="553"/>
            <ac:picMk id="3" creationId="{18850C5E-75E0-DC2D-A6D9-0A3E36526F98}"/>
          </ac:picMkLst>
        </pc:picChg>
        <pc:picChg chg="add del mod">
          <ac:chgData name="Kareem Ahmed" userId="668b7c42-9793-4d96-80a6-ccc644a66bcf" providerId="ADAL" clId="{BB13B25D-B914-4349-A1A8-82202ADEA0D6}" dt="2025-03-10T22:44:11.955" v="1581" actId="478"/>
          <ac:picMkLst>
            <pc:docMk/>
            <pc:sldMk cId="828304038" sldId="553"/>
            <ac:picMk id="4" creationId="{D431A91A-5E0A-E377-B97F-919C17F454C4}"/>
          </ac:picMkLst>
        </pc:picChg>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pChg chg="mod">
          <ac:chgData name="Kareem Ahmed" userId="668b7c42-9793-4d96-80a6-ccc644a66bcf" providerId="ADAL" clId="{BB13B25D-B914-4349-A1A8-82202ADEA0D6}" dt="2025-03-10T11:41:00.508" v="934" actId="20577"/>
          <ac:spMkLst>
            <pc:docMk/>
            <pc:sldMk cId="2789099811" sldId="554"/>
            <ac:spMk id="10" creationId="{773FC11D-AAF3-61C8-0755-8452FC795516}"/>
          </ac:spMkLst>
        </pc:spChg>
        <pc:picChg chg="add del mod">
          <ac:chgData name="Kareem Ahmed" userId="668b7c42-9793-4d96-80a6-ccc644a66bcf" providerId="ADAL" clId="{BB13B25D-B914-4349-A1A8-82202ADEA0D6}" dt="2025-03-10T12:33:56.021" v="996" actId="478"/>
          <ac:picMkLst>
            <pc:docMk/>
            <pc:sldMk cId="2789099811" sldId="554"/>
            <ac:picMk id="3" creationId="{389E32B9-E4DF-1806-92DF-CB8A5DCB7C25}"/>
          </ac:picMkLst>
        </pc:picChg>
        <pc:picChg chg="add del mod">
          <ac:chgData name="Kareem Ahmed" userId="668b7c42-9793-4d96-80a6-ccc644a66bcf" providerId="ADAL" clId="{BB13B25D-B914-4349-A1A8-82202ADEA0D6}" dt="2025-03-10T22:44:13.388" v="1582" actId="478"/>
          <ac:picMkLst>
            <pc:docMk/>
            <pc:sldMk cId="2789099811" sldId="554"/>
            <ac:picMk id="4" creationId="{CE3FE6E4-8AB2-0031-5C2F-5FA42F99BC82}"/>
          </ac:picMkLst>
        </pc:picChg>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pChg chg="mod">
          <ac:chgData name="Kareem Ahmed" userId="668b7c42-9793-4d96-80a6-ccc644a66bcf" providerId="ADAL" clId="{BB13B25D-B914-4349-A1A8-82202ADEA0D6}" dt="2025-03-10T11:42:20.625" v="954" actId="1035"/>
          <ac:spMkLst>
            <pc:docMk/>
            <pc:sldMk cId="2076035214" sldId="555"/>
            <ac:spMk id="9" creationId="{B11A7F4D-E2B2-5F14-FAC5-77418CF36505}"/>
          </ac:spMkLst>
        </pc:spChg>
        <pc:spChg chg="mod">
          <ac:chgData name="Kareem Ahmed" userId="668b7c42-9793-4d96-80a6-ccc644a66bcf" providerId="ADAL" clId="{BB13B25D-B914-4349-A1A8-82202ADEA0D6}" dt="2025-03-10T11:42:39.199" v="959" actId="20577"/>
          <ac:spMkLst>
            <pc:docMk/>
            <pc:sldMk cId="2076035214" sldId="555"/>
            <ac:spMk id="10" creationId="{644F9B41-AD3A-D82E-04B6-4F05224AE357}"/>
          </ac:spMkLst>
        </pc:spChg>
        <pc:picChg chg="add del mod">
          <ac:chgData name="Kareem Ahmed" userId="668b7c42-9793-4d96-80a6-ccc644a66bcf" providerId="ADAL" clId="{BB13B25D-B914-4349-A1A8-82202ADEA0D6}" dt="2025-03-10T22:44:14.870" v="1583" actId="478"/>
          <ac:picMkLst>
            <pc:docMk/>
            <pc:sldMk cId="2076035214" sldId="555"/>
            <ac:picMk id="3" creationId="{808FEABF-D1DB-55AA-A3B3-851F1849A57B}"/>
          </ac:picMkLst>
        </pc:picChg>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pChg chg="mod">
          <ac:chgData name="Kareem Ahmed" userId="668b7c42-9793-4d96-80a6-ccc644a66bcf" providerId="ADAL" clId="{BB13B25D-B914-4349-A1A8-82202ADEA0D6}" dt="2025-03-10T11:44:06.804" v="965" actId="14100"/>
          <ac:spMkLst>
            <pc:docMk/>
            <pc:sldMk cId="3990456458" sldId="556"/>
            <ac:spMk id="10" creationId="{356762D8-18D9-61D3-CFCC-19096058E0EB}"/>
          </ac:spMkLst>
        </pc:spChg>
        <pc:picChg chg="add del mod">
          <ac:chgData name="Kareem Ahmed" userId="668b7c42-9793-4d96-80a6-ccc644a66bcf" providerId="ADAL" clId="{BB13B25D-B914-4349-A1A8-82202ADEA0D6}" dt="2025-03-10T22:44:16.449" v="1584" actId="478"/>
          <ac:picMkLst>
            <pc:docMk/>
            <pc:sldMk cId="3990456458" sldId="556"/>
            <ac:picMk id="3" creationId="{19DA0F8E-3F7F-8E10-FF3A-15E92D8E4C1C}"/>
          </ac:picMkLst>
        </pc:picChg>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pChg chg="mod">
          <ac:chgData name="Kareem Ahmed" userId="668b7c42-9793-4d96-80a6-ccc644a66bcf" providerId="ADAL" clId="{BB13B25D-B914-4349-A1A8-82202ADEA0D6}" dt="2025-03-10T12:35:14.300" v="1002" actId="20577"/>
          <ac:spMkLst>
            <pc:docMk/>
            <pc:sldMk cId="216359504" sldId="557"/>
            <ac:spMk id="10" creationId="{6D6B1098-E6EF-ADDA-159B-926983D86512}"/>
          </ac:spMkLst>
        </pc:spChg>
        <pc:picChg chg="del">
          <ac:chgData name="Kareem Ahmed" userId="668b7c42-9793-4d96-80a6-ccc644a66bcf" providerId="ADAL" clId="{BB13B25D-B914-4349-A1A8-82202ADEA0D6}" dt="2025-03-10T12:35:21.135" v="1003" actId="478"/>
          <ac:picMkLst>
            <pc:docMk/>
            <pc:sldMk cId="216359504" sldId="557"/>
            <ac:picMk id="3" creationId="{F30C06F8-EE78-7FAF-F0DC-7C43CBECD4C6}"/>
          </ac:picMkLst>
        </pc:picChg>
        <pc:picChg chg="add del mod">
          <ac:chgData name="Kareem Ahmed" userId="668b7c42-9793-4d96-80a6-ccc644a66bcf" providerId="ADAL" clId="{BB13B25D-B914-4349-A1A8-82202ADEA0D6}" dt="2025-03-10T22:44:06.465" v="1578" actId="478"/>
          <ac:picMkLst>
            <pc:docMk/>
            <pc:sldMk cId="216359504" sldId="557"/>
            <ac:picMk id="4" creationId="{3E9C8B31-7576-1B97-A3A9-92A39DB23CFC}"/>
          </ac:picMkLst>
        </pc:picChg>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1:37.517" v="409" actId="20577"/>
          <ac:spMkLst>
            <pc:docMk/>
            <pc:sldMk cId="1621918960" sldId="482"/>
            <ac:spMk id="9" creationId="{22FA7C92-2D95-7764-46C1-195EC7EBE547}"/>
          </ac:spMkLst>
        </pc:spChg>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630374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74"/>
    </mc:Choice>
    <mc:Fallback xmlns="">
      <p:transition spd="slow" advTm="9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السادسة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xmlns=""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6794"/>
    </mc:Choice>
    <mc:Fallback xmlns="">
      <p:transition spd="slow" advTm="679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xmlns=""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المزيج التسويقي الرقمي</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mj-cs"/>
                <a:sym typeface="Calibri"/>
              </a:rPr>
              <a:t>(الجزء الأول)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xmlns=""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a:t>
            </a:r>
            <a:r>
              <a:rPr lang="en-US" b="1" dirty="0" smtClean="0"/>
              <a:t>6</a:t>
            </a:r>
            <a:endParaRPr lang="en-US" b="1" dirty="0"/>
          </a:p>
        </p:txBody>
      </p:sp>
    </p:spTree>
    <p:extLst>
      <p:ext uri="{BB962C8B-B14F-4D97-AF65-F5344CB8AC3E}">
        <p14:creationId xmlns:p14="http://schemas.microsoft.com/office/powerpoint/2010/main" val="649050000"/>
      </p:ext>
    </p:extLst>
  </p:cSld>
  <p:clrMapOvr>
    <a:masterClrMapping/>
  </p:clrMapOvr>
  <p:transition spd="slow" advTm="12591">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xmlns="" id="{7B53571D-A004-8C53-A225-977B469DD658}"/>
              </a:ext>
            </a:extLst>
          </p:cNvPr>
          <p:cNvSpPr>
            <a:spLocks noChangeArrowheads="1"/>
          </p:cNvSpPr>
          <p:nvPr/>
        </p:nvSpPr>
        <p:spPr bwMode="auto">
          <a:xfrm>
            <a:off x="645414" y="1670471"/>
            <a:ext cx="10901171" cy="4457952"/>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en-US" altLang="en-US" sz="2400" dirty="0">
                <a:solidFill>
                  <a:schemeClr val="tx1"/>
                </a:solidFill>
                <a:latin typeface="Times New Roman" panose="02020603050405020304" pitchFamily="18" charset="0"/>
                <a:cs typeface="Times New Roman" panose="02020603050405020304" pitchFamily="18" charset="0"/>
              </a:rPr>
              <a:t> </a:t>
            </a:r>
            <a:r>
              <a:rPr lang="ar-EG" altLang="en-US" sz="2400" dirty="0">
                <a:solidFill>
                  <a:schemeClr val="tx1"/>
                </a:solidFill>
                <a:latin typeface="Times New Roman" panose="02020603050405020304" pitchFamily="18" charset="0"/>
                <a:cs typeface="Times New Roman" panose="02020603050405020304" pitchFamily="18" charset="0"/>
              </a:rPr>
              <a:t>فهم تعريف المزيج التسويقي.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Times New Roman" panose="02020603050405020304" pitchFamily="18" charset="0"/>
              </a:rPr>
              <a:t>تحليل المراحل التي تطور مفهوم المزيج التسويقي من خلالها.</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Times New Roman" panose="02020603050405020304" pitchFamily="18" charset="0"/>
              </a:rPr>
              <a:t> دراسة عنصر المنتج.</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Times New Roman" panose="02020603050405020304" pitchFamily="18" charset="0"/>
              </a:rPr>
              <a:t>تحليل تأثير الإنترنت والتكنولوجيا الرقمية على عنصر المنتج.</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Times New Roman" panose="02020603050405020304" pitchFamily="18" charset="0"/>
              </a:rPr>
              <a:t>دراسة عنصر السعر.</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Times New Roman" panose="02020603050405020304" pitchFamily="18" charset="0"/>
              </a:rPr>
              <a:t>تحليل تأثير الإنترنت والتكنولوجيا الرقمية على شفافية الأسعار.</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Times New Roman" panose="02020603050405020304" pitchFamily="18" charset="0"/>
              </a:rPr>
              <a:t>تسليط الضوء على العلاقة بين التسويق الرقمي ومرونة الأسعار.  </a:t>
            </a:r>
          </a:p>
        </p:txBody>
      </p:sp>
      <p:sp>
        <p:nvSpPr>
          <p:cNvPr id="2" name="Rectangle 1">
            <a:extLst>
              <a:ext uri="{FF2B5EF4-FFF2-40B4-BE49-F238E27FC236}">
                <a16:creationId xmlns:a16="http://schemas.microsoft.com/office/drawing/2014/main" xmlns=""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smtClean="0"/>
              <a:t>Lecture 6</a:t>
            </a:r>
            <a:endParaRPr lang="en-US" b="1" dirty="0"/>
          </a:p>
        </p:txBody>
      </p:sp>
    </p:spTree>
  </p:cSld>
  <p:clrMapOvr>
    <a:masterClrMapping/>
  </p:clrMapOvr>
  <p:transition spd="slow" advTm="49419">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9F9222E-79E5-0B8E-6763-8243081E0122}"/>
              </a:ext>
            </a:extLst>
          </p:cNvPr>
          <p:cNvSpPr txBox="1"/>
          <p:nvPr/>
        </p:nvSpPr>
        <p:spPr>
          <a:xfrm>
            <a:off x="8637772" y="796360"/>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xmlns="" id="{F283AAF7-BFF2-D8AE-AC4B-F661CBCAF021}"/>
              </a:ext>
            </a:extLst>
          </p:cNvPr>
          <p:cNvSpPr txBox="1"/>
          <p:nvPr/>
        </p:nvSpPr>
        <p:spPr>
          <a:xfrm>
            <a:off x="520700" y="1576421"/>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indent="-457200" algn="r" rtl="1">
              <a:lnSpc>
                <a:spcPct val="150000"/>
              </a:lnSpc>
              <a:buFont typeface="+mj-lt"/>
              <a:buAutoNum type="arabicPeriod"/>
            </a:pPr>
            <a:r>
              <a:rPr lang="ar-EG" sz="2400" b="1" dirty="0">
                <a:solidFill>
                  <a:schemeClr val="tx1"/>
                </a:solidFill>
                <a:cs typeface="+mj-cs"/>
              </a:rPr>
              <a:t>ما هو المزيج التسويقي؟</a:t>
            </a:r>
          </a:p>
          <a:p>
            <a:pPr marL="457200" indent="-457200" algn="r" rtl="1">
              <a:lnSpc>
                <a:spcPct val="150000"/>
              </a:lnSpc>
              <a:buFont typeface="+mj-lt"/>
              <a:buAutoNum type="arabicPeriod"/>
            </a:pPr>
            <a:r>
              <a:rPr lang="ar-EG" sz="2400" b="1" dirty="0">
                <a:solidFill>
                  <a:schemeClr val="tx1"/>
                </a:solidFill>
                <a:cs typeface="+mj-cs"/>
              </a:rPr>
              <a:t>المنتج</a:t>
            </a:r>
            <a:r>
              <a:rPr lang="ar-EG" sz="2400" dirty="0">
                <a:solidFill>
                  <a:schemeClr val="tx1"/>
                </a:solidFill>
                <a:cs typeface="+mj-cs"/>
              </a:rPr>
              <a:t> </a:t>
            </a:r>
          </a:p>
          <a:p>
            <a:pPr algn="r" rtl="1">
              <a:lnSpc>
                <a:spcPct val="150000"/>
              </a:lnSpc>
            </a:pPr>
            <a:r>
              <a:rPr lang="ar-EG" sz="2400" dirty="0">
                <a:solidFill>
                  <a:schemeClr val="tx1"/>
                </a:solidFill>
                <a:cs typeface="+mj-cs"/>
              </a:rPr>
              <a:t>    - الفرق بين المنتج الأساسي والمنتج الموسع</a:t>
            </a:r>
          </a:p>
          <a:p>
            <a:pPr algn="r" rtl="1">
              <a:lnSpc>
                <a:spcPct val="150000"/>
              </a:lnSpc>
            </a:pPr>
            <a:r>
              <a:rPr lang="ar-EG" sz="2400" dirty="0">
                <a:solidFill>
                  <a:schemeClr val="tx1"/>
                </a:solidFill>
                <a:cs typeface="+mj-cs"/>
              </a:rPr>
              <a:t>    - التأثيرات الستة للتكنولوجيا الرقمية على المنتج</a:t>
            </a:r>
          </a:p>
          <a:p>
            <a:pPr algn="r" rtl="1">
              <a:lnSpc>
                <a:spcPct val="150000"/>
              </a:lnSpc>
            </a:pPr>
            <a:r>
              <a:rPr lang="ar-EG" sz="2400" b="1" dirty="0">
                <a:solidFill>
                  <a:schemeClr val="tx1"/>
                </a:solidFill>
                <a:cs typeface="+mj-cs"/>
              </a:rPr>
              <a:t>3.   السعر</a:t>
            </a:r>
          </a:p>
          <a:p>
            <a:pPr algn="r" rtl="1">
              <a:lnSpc>
                <a:spcPct val="150000"/>
              </a:lnSpc>
            </a:pPr>
            <a:r>
              <a:rPr lang="ar-EG" sz="2400" dirty="0">
                <a:solidFill>
                  <a:schemeClr val="tx1"/>
                </a:solidFill>
                <a:cs typeface="+mj-cs"/>
              </a:rPr>
              <a:t>    - زيادة شفافية الأسعار في الإنترنت </a:t>
            </a:r>
          </a:p>
          <a:p>
            <a:pPr algn="r" rtl="1">
              <a:lnSpc>
                <a:spcPct val="150000"/>
              </a:lnSpc>
            </a:pPr>
            <a:r>
              <a:rPr lang="ar-EG" sz="2400" dirty="0">
                <a:solidFill>
                  <a:schemeClr val="tx1"/>
                </a:solidFill>
                <a:cs typeface="+mj-cs"/>
              </a:rPr>
              <a:t>    - التسعير التفاضلي </a:t>
            </a:r>
          </a:p>
          <a:p>
            <a:pPr algn="r" rtl="1">
              <a:lnSpc>
                <a:spcPct val="150000"/>
              </a:lnSpc>
            </a:pPr>
            <a:r>
              <a:rPr lang="ar-EG" sz="2400" dirty="0">
                <a:solidFill>
                  <a:schemeClr val="tx1"/>
                </a:solidFill>
                <a:cs typeface="+mj-cs"/>
              </a:rPr>
              <a:t>    - مرونة سعر الطلب </a:t>
            </a:r>
          </a:p>
        </p:txBody>
      </p:sp>
      <p:sp>
        <p:nvSpPr>
          <p:cNvPr id="2" name="Rectangle 1">
            <a:extLst>
              <a:ext uri="{FF2B5EF4-FFF2-40B4-BE49-F238E27FC236}">
                <a16:creationId xmlns:a16="http://schemas.microsoft.com/office/drawing/2014/main" xmlns=""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a:t>
            </a:r>
            <a:r>
              <a:rPr lang="en-US" b="1" dirty="0" smtClean="0"/>
              <a:t>6</a:t>
            </a:r>
            <a:endParaRPr lang="en-US" b="1" dirty="0"/>
          </a:p>
        </p:txBody>
      </p:sp>
    </p:spTree>
    <p:extLst>
      <p:ext uri="{BB962C8B-B14F-4D97-AF65-F5344CB8AC3E}">
        <p14:creationId xmlns:p14="http://schemas.microsoft.com/office/powerpoint/2010/main" val="3373065567"/>
      </p:ext>
    </p:extLst>
  </p:cSld>
  <p:clrMapOvr>
    <a:masterClrMapping/>
  </p:clrMapOvr>
  <p:transition spd="slow" advTm="3543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22FA7C92-2D95-7764-46C1-195EC7EBE547}"/>
              </a:ext>
            </a:extLst>
          </p:cNvPr>
          <p:cNvSpPr txBox="1"/>
          <p:nvPr/>
        </p:nvSpPr>
        <p:spPr>
          <a:xfrm>
            <a:off x="8259416" y="848005"/>
            <a:ext cx="3411883"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0">
              <a:spcBef>
                <a:spcPts val="0"/>
              </a:spcBef>
              <a:spcAft>
                <a:spcPts val="0"/>
              </a:spcAft>
              <a:buNone/>
            </a:pPr>
            <a:r>
              <a:rPr lang="ar-EG" sz="2800" b="1" i="0" u="none" strike="noStrike" cap="none" dirty="0">
                <a:solidFill>
                  <a:schemeClr val="lt1"/>
                </a:solidFill>
                <a:latin typeface="Simplified Arabic" pitchFamily="18" charset="-78"/>
                <a:ea typeface="Tajawal Medium"/>
                <a:cs typeface="+mj-cs"/>
                <a:sym typeface="Tajawal Medium"/>
              </a:rPr>
              <a:t>ما هو المزيج التسويقي؟</a:t>
            </a:r>
            <a:endParaRPr lang="ar-EG" sz="2800" b="1" dirty="0">
              <a:solidFill>
                <a:schemeClr val="lt1"/>
              </a:solidFill>
              <a:latin typeface="Simplified Arabic" pitchFamily="18" charset="-78"/>
              <a:ea typeface="Tajawal Medium"/>
              <a:cs typeface="+mj-cs"/>
              <a:sym typeface="Tajawal Medium"/>
            </a:endParaRPr>
          </a:p>
        </p:txBody>
      </p:sp>
      <p:sp>
        <p:nvSpPr>
          <p:cNvPr id="10" name="TextBox 9">
            <a:extLst>
              <a:ext uri="{FF2B5EF4-FFF2-40B4-BE49-F238E27FC236}">
                <a16:creationId xmlns:a16="http://schemas.microsoft.com/office/drawing/2014/main" xmlns="" id="{82136A3A-016A-F1E7-70FD-4E9474D35811}"/>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tx1"/>
                </a:solidFill>
                <a:latin typeface="Arial"/>
                <a:ea typeface="Arial"/>
                <a:cs typeface="+mj-cs"/>
                <a:sym typeface="Arial"/>
              </a:rPr>
              <a:t>قام جيروم مكارثي في عام 1960 بتقديم مفهوم المزيج التسويقي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Marketing Mix</a:t>
            </a:r>
            <a:r>
              <a:rPr lang="ar-EG" sz="2400" dirty="0">
                <a:solidFill>
                  <a:schemeClr val="tx1"/>
                </a:solidFill>
                <a:latin typeface="Arial"/>
                <a:ea typeface="Arial"/>
                <a:cs typeface="+mj-cs"/>
                <a:sym typeface="Arial"/>
              </a:rPr>
              <a:t>) المعروف باسم (</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4Ps</a:t>
            </a:r>
            <a:r>
              <a:rPr lang="ar-EG" sz="2400" dirty="0">
                <a:solidFill>
                  <a:schemeClr val="tx1"/>
                </a:solidFill>
                <a:latin typeface="Arial"/>
                <a:ea typeface="Arial"/>
                <a:cs typeface="+mj-cs"/>
                <a:sym typeface="Arial"/>
              </a:rPr>
              <a:t>) لأول مرة. ويتكون المزيج الأصلي من أربعة عناصر رئيسية:</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tx1"/>
                </a:solidFill>
                <a:latin typeface="Arial"/>
                <a:ea typeface="Arial"/>
                <a:cs typeface="+mj-cs"/>
                <a:sym typeface="Arial"/>
              </a:rPr>
              <a:t>المنتج </a:t>
            </a:r>
            <a:r>
              <a:rPr lang="en-US" sz="2400" dirty="0">
                <a:solidFill>
                  <a:schemeClr val="tx1"/>
                </a:solidFill>
                <a:latin typeface="Arial"/>
                <a:ea typeface="Arial"/>
                <a:cs typeface="+mj-cs"/>
                <a:sym typeface="Arial"/>
              </a:rPr>
              <a:t>:</a:t>
            </a:r>
            <a:r>
              <a:rPr lang="en-US" sz="2400" dirty="0">
                <a:solidFill>
                  <a:schemeClr val="tx1"/>
                </a:solidFill>
                <a:latin typeface="Times New Roman" panose="02020603050405020304" pitchFamily="18" charset="0"/>
                <a:ea typeface="Arial"/>
                <a:cs typeface="Times New Roman" panose="02020603050405020304" pitchFamily="18" charset="0"/>
                <a:sym typeface="Arial"/>
              </a:rPr>
              <a:t>Product</a:t>
            </a:r>
            <a:r>
              <a:rPr lang="ar-EG" sz="2400" dirty="0">
                <a:solidFill>
                  <a:schemeClr val="tx1"/>
                </a:solidFill>
                <a:latin typeface="Times New Roman" panose="02020603050405020304" pitchFamily="18" charset="0"/>
                <a:ea typeface="Arial"/>
                <a:cs typeface="Times New Roman" panose="02020603050405020304" pitchFamily="18" charset="0"/>
                <a:sym typeface="Arial"/>
              </a:rPr>
              <a:t> </a:t>
            </a:r>
            <a:r>
              <a:rPr lang="ar-EG" sz="2400" dirty="0">
                <a:solidFill>
                  <a:schemeClr val="tx1"/>
                </a:solidFill>
                <a:latin typeface="Arial"/>
                <a:ea typeface="Arial"/>
                <a:cs typeface="+mj-cs"/>
                <a:sym typeface="Arial"/>
              </a:rPr>
              <a:t>يشير إلى المنتجات أو الخدمات التي تُقدم للعملاء والتي تلبي احتياجاتهم ورغباتهم.</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tx1"/>
                </a:solidFill>
                <a:latin typeface="Arial"/>
                <a:ea typeface="Arial"/>
                <a:cs typeface="+mj-cs"/>
                <a:sym typeface="Arial"/>
              </a:rPr>
              <a:t>السعر </a:t>
            </a:r>
            <a:r>
              <a:rPr lang="en-US" sz="2400" dirty="0">
                <a:solidFill>
                  <a:schemeClr val="tx1"/>
                </a:solidFill>
                <a:latin typeface="Times New Roman" panose="02020603050405020304" pitchFamily="18" charset="0"/>
                <a:cs typeface="Times New Roman" panose="02020603050405020304" pitchFamily="18" charset="0"/>
                <a:sym typeface="Arial"/>
              </a:rPr>
              <a:t>Price</a:t>
            </a:r>
            <a:r>
              <a:rPr lang="ar-EG" sz="2400" dirty="0">
                <a:solidFill>
                  <a:schemeClr val="tx1"/>
                </a:solidFill>
                <a:latin typeface="Arial"/>
                <a:ea typeface="Arial"/>
                <a:cs typeface="+mj-cs"/>
                <a:sym typeface="Arial"/>
              </a:rPr>
              <a:t>:</a:t>
            </a:r>
            <a:r>
              <a:rPr lang="en-US" sz="2400" dirty="0">
                <a:solidFill>
                  <a:schemeClr val="tx1"/>
                </a:solidFill>
                <a:latin typeface="Arial"/>
                <a:ea typeface="Arial"/>
                <a:cs typeface="+mj-cs"/>
                <a:sym typeface="Arial"/>
              </a:rPr>
              <a:t> </a:t>
            </a:r>
            <a:r>
              <a:rPr lang="ar-EG" sz="2400" dirty="0">
                <a:solidFill>
                  <a:schemeClr val="tx1"/>
                </a:solidFill>
                <a:latin typeface="Arial"/>
                <a:ea typeface="Arial"/>
                <a:cs typeface="+mj-cs"/>
                <a:sym typeface="Arial"/>
              </a:rPr>
              <a:t>يعبر عن قيمة المنتج أو الخدمة المقدمة والتسعير المناسب لجذب العملاء وتحقيق الأرباح.</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tx1"/>
                </a:solidFill>
                <a:latin typeface="Arial"/>
                <a:ea typeface="Arial"/>
                <a:cs typeface="+mj-cs"/>
                <a:sym typeface="Arial"/>
              </a:rPr>
              <a:t>المكان</a:t>
            </a:r>
            <a:r>
              <a:rPr lang="en-US" sz="2400" dirty="0">
                <a:solidFill>
                  <a:schemeClr val="tx1"/>
                </a:solidFill>
                <a:latin typeface="Times New Roman" panose="02020603050405020304" pitchFamily="18" charset="0"/>
                <a:cs typeface="Times New Roman" panose="02020603050405020304" pitchFamily="18" charset="0"/>
                <a:sym typeface="Arial"/>
              </a:rPr>
              <a:t>Place</a:t>
            </a:r>
            <a:r>
              <a:rPr lang="en-US" sz="2400" dirty="0">
                <a:solidFill>
                  <a:schemeClr val="tx1"/>
                </a:solidFill>
                <a:latin typeface="Arial"/>
                <a:ea typeface="Arial"/>
                <a:cs typeface="+mj-cs"/>
                <a:sym typeface="Arial"/>
              </a:rPr>
              <a:t> </a:t>
            </a:r>
            <a:r>
              <a:rPr lang="ar-EG" sz="2400" dirty="0">
                <a:solidFill>
                  <a:schemeClr val="tx1"/>
                </a:solidFill>
                <a:latin typeface="Arial"/>
                <a:ea typeface="Arial"/>
                <a:cs typeface="+mj-cs"/>
                <a:sym typeface="Arial"/>
              </a:rPr>
              <a:t>: يشير إلى كيفية توزيع المنتج أو الخدمة للوصول إلى العملاء في الأسواق المستهدفة.</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tx1"/>
                </a:solidFill>
                <a:latin typeface="Arial"/>
                <a:ea typeface="Arial"/>
                <a:cs typeface="+mj-cs"/>
                <a:sym typeface="Arial"/>
              </a:rPr>
              <a:t>الترويج </a:t>
            </a:r>
            <a:r>
              <a:rPr lang="en-US" sz="2400" dirty="0">
                <a:solidFill>
                  <a:schemeClr val="tx1"/>
                </a:solidFill>
                <a:latin typeface="Times New Roman" panose="02020603050405020304" pitchFamily="18" charset="0"/>
                <a:cs typeface="Times New Roman" panose="02020603050405020304" pitchFamily="18" charset="0"/>
                <a:sym typeface="Arial"/>
              </a:rPr>
              <a:t>Promotion</a:t>
            </a:r>
            <a:r>
              <a:rPr lang="ar-EG" sz="2400" dirty="0">
                <a:solidFill>
                  <a:schemeClr val="tx1"/>
                </a:solidFill>
                <a:latin typeface="Arial"/>
                <a:ea typeface="Arial"/>
                <a:cs typeface="+mj-cs"/>
                <a:sym typeface="Arial"/>
              </a:rPr>
              <a:t>: يتعلق بالجهود الإعلانية والتسويقية التي تهدف إلى الترويج للمنتج أو الخدمة وجذب الاهتمام والطلب من العملاء.</a:t>
            </a:r>
          </a:p>
        </p:txBody>
      </p:sp>
      <p:sp>
        <p:nvSpPr>
          <p:cNvPr id="2" name="Rectangle 1">
            <a:extLst>
              <a:ext uri="{FF2B5EF4-FFF2-40B4-BE49-F238E27FC236}">
                <a16:creationId xmlns:a16="http://schemas.microsoft.com/office/drawing/2014/main" xmlns="" id="{DC8E679C-56C7-7BC6-DB3F-D34890FDBD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5A1CCD-D21E-8BFA-0110-068009DE991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04E9DE89-3CCA-A891-34EC-6A9A7A18A6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E792BF36-4487-750B-7381-0C4005790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11757D84-EEF3-1EFD-A314-710468E266DE}"/>
              </a:ext>
            </a:extLst>
          </p:cNvPr>
          <p:cNvSpPr txBox="1"/>
          <p:nvPr/>
        </p:nvSpPr>
        <p:spPr>
          <a:xfrm>
            <a:off x="8259417" y="951514"/>
            <a:ext cx="3411883"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هو المزيج التسويقي؟</a:t>
            </a:r>
            <a:endParaRPr lang="ar-EG" sz="2800" b="1" dirty="0">
              <a:solidFill>
                <a:schemeClr val="lt1"/>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xmlns="" id="{1BD4AB32-12AB-E27B-1016-9995286E4AE8}"/>
              </a:ext>
            </a:extLst>
          </p:cNvPr>
          <p:cNvSpPr txBox="1"/>
          <p:nvPr/>
        </p:nvSpPr>
        <p:spPr>
          <a:xfrm>
            <a:off x="526774" y="1918222"/>
            <a:ext cx="11144525"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الثمانينيات، ومع التوسع الكبير في قطاع الخدمات، برزت الحاجة إلى تطوير المزيج التسويقي التقليدي </a:t>
            </a:r>
            <a:r>
              <a:rPr kumimoji="0" lang="ar-EG" sz="2400" b="0" i="0" u="none" strike="noStrike" kern="1200" cap="none" spc="0" normalizeH="0" baseline="0" noProof="0" dirty="0">
                <a:ln>
                  <a:noFill/>
                </a:ln>
                <a:solidFill>
                  <a:prstClr val="black"/>
                </a:solidFill>
                <a:effectLst/>
                <a:uLnTx/>
                <a:uFillTx/>
                <a:latin typeface="Arial"/>
                <a:ea typeface="Arial"/>
                <a:cs typeface="Times New Roman" panose="02020603050405020304" pitchFamily="18" charset="0"/>
                <a:sym typeface="Arial"/>
              </a:rPr>
              <a:t>(</a:t>
            </a:r>
            <a:r>
              <a:rPr lang="en-US" sz="2400" dirty="0">
                <a:latin typeface="Times New Roman" panose="02020603050405020304" pitchFamily="18" charset="0"/>
                <a:cs typeface="Times New Roman" panose="02020603050405020304" pitchFamily="18" charset="0"/>
                <a:sym typeface="Arial"/>
              </a:rPr>
              <a:t>4Ps</a:t>
            </a:r>
            <a:r>
              <a:rPr kumimoji="0" lang="ar-EG" sz="2400" b="0" i="0" u="none" strike="noStrike" kern="1200" cap="none" spc="0" normalizeH="0" baseline="0" noProof="0" dirty="0">
                <a:ln>
                  <a:noFill/>
                </a:ln>
                <a:solidFill>
                  <a:prstClr val="black"/>
                </a:solidFill>
                <a:effectLst/>
                <a:uLnTx/>
                <a:uFillTx/>
                <a:latin typeface="Arial"/>
                <a:ea typeface="Arial"/>
                <a:cs typeface="Times New Roman" panose="02020603050405020304" pitchFamily="18" charset="0"/>
                <a:sym typeface="Arial"/>
              </a:rPr>
              <a:t>)</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إذ </a:t>
            </a:r>
            <a:r>
              <a:rPr lang="ar-EG" sz="2400" dirty="0">
                <a:latin typeface="Arial"/>
                <a:ea typeface="Arial"/>
                <a:cs typeface="+mj-cs"/>
                <a:sym typeface="Arial"/>
              </a:rPr>
              <a:t>أصبح</a:t>
            </a:r>
            <a:r>
              <a:rPr lang="ar-EG" sz="2400" dirty="0">
                <a:solidFill>
                  <a:schemeClr val="dk1"/>
                </a:solidFill>
                <a:latin typeface="Arial"/>
                <a:ea typeface="Arial"/>
                <a:cs typeface="+mj-cs"/>
                <a:sym typeface="Arial"/>
              </a:rPr>
              <a:t> هذا المزيج غير كافٍ لتمثيل خصوصية الخدمات، لا سيما فيما يتعلق بتجربة العملاء وأهمية التفاعل البشري. فقد أصبح تطبيقه على قطاع الخدمات أقل فاعلية مقارنة بالسلع المادية.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استجابةً لذلك، تم توسيع المزيج التسويقي ليشمل سبعة عناصر </a:t>
            </a:r>
            <a:r>
              <a:rPr lang="ar-EG" sz="2400" dirty="0">
                <a:latin typeface="Arial"/>
                <a:ea typeface="Arial"/>
                <a:cs typeface="+mj-cs"/>
                <a:sym typeface="Arial"/>
              </a:rPr>
              <a:t>(</a:t>
            </a:r>
            <a:r>
              <a:rPr lang="en-US" sz="2400" dirty="0">
                <a:latin typeface="Times New Roman" panose="02020603050405020304" pitchFamily="18" charset="0"/>
                <a:ea typeface="Arial"/>
                <a:cs typeface="Times New Roman" panose="02020603050405020304" pitchFamily="18" charset="0"/>
                <a:sym typeface="Arial"/>
              </a:rPr>
              <a:t>7Ps</a:t>
            </a:r>
            <a:r>
              <a:rPr lang="ar-EG" sz="2400" dirty="0">
                <a:latin typeface="Arial"/>
                <a:ea typeface="Arial"/>
                <a:cs typeface="+mj-cs"/>
                <a:sym typeface="Arial"/>
              </a:rPr>
              <a:t>)</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مما أضاف ثلاثة مكونات أساسية تُركز على تحسين جودة الخدمات وتعزيز تجربة العملاء. </a:t>
            </a:r>
          </a:p>
        </p:txBody>
      </p:sp>
      <p:sp>
        <p:nvSpPr>
          <p:cNvPr id="2" name="Rectangle 1">
            <a:extLst>
              <a:ext uri="{FF2B5EF4-FFF2-40B4-BE49-F238E27FC236}">
                <a16:creationId xmlns:a16="http://schemas.microsoft.com/office/drawing/2014/main" xmlns="" id="{B452FC46-AB00-5E6C-5F05-2D88AACBE12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868816364"/>
      </p:ext>
    </p:extLst>
  </p:cSld>
  <p:clrMapOvr>
    <a:masterClrMapping/>
  </p:clrMapOvr>
  <p:transition spd="slow" advTm="85999">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D3D34E0-C699-B802-2CBE-C4C78FF29A9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D95E8A85-3501-4AE3-DEDE-7B3EAE8549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A273C4B-41ED-51F6-CD89-E7E98CFC9E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A57FD079-6DEE-9AAB-C113-8C4A421784B3}"/>
              </a:ext>
            </a:extLst>
          </p:cNvPr>
          <p:cNvSpPr txBox="1"/>
          <p:nvPr/>
        </p:nvSpPr>
        <p:spPr>
          <a:xfrm>
            <a:off x="8259417" y="752113"/>
            <a:ext cx="3411883"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هو المزيج التسويقي؟</a:t>
            </a:r>
            <a:endParaRPr lang="ar-EG" sz="2800" b="1" dirty="0">
              <a:solidFill>
                <a:schemeClr val="lt1"/>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xmlns="" id="{22BE56B6-230D-4B8C-DA3D-907836BD1D85}"/>
              </a:ext>
            </a:extLst>
          </p:cNvPr>
          <p:cNvSpPr txBox="1"/>
          <p:nvPr/>
        </p:nvSpPr>
        <p:spPr>
          <a:xfrm>
            <a:off x="533676" y="1480827"/>
            <a:ext cx="11124647"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المكونات الثلاثة التي تم إضافتها في المزيج التسويقي الموسع (</a:t>
            </a:r>
            <a:r>
              <a:rPr lang="en-US" sz="2400" dirty="0">
                <a:solidFill>
                  <a:schemeClr val="dk1"/>
                </a:solidFill>
                <a:latin typeface="Times New Roman" panose="02020603050405020304" pitchFamily="18" charset="0"/>
                <a:ea typeface="Arial"/>
                <a:cs typeface="Times New Roman" panose="02020603050405020304" pitchFamily="18" charset="0"/>
                <a:sym typeface="Arial"/>
              </a:rPr>
              <a:t>7Ps</a:t>
            </a:r>
            <a:r>
              <a:rPr lang="ar-EG" sz="2400" dirty="0">
                <a:solidFill>
                  <a:schemeClr val="dk1"/>
                </a:solidFill>
                <a:latin typeface="Arial"/>
                <a:ea typeface="Arial"/>
                <a:cs typeface="+mj-cs"/>
                <a:sym typeface="Arial"/>
              </a:rPr>
              <a:t>) هي:</a:t>
            </a:r>
            <a:endParaRPr lang="en-US" sz="2400" dirty="0">
              <a:solidFill>
                <a:schemeClr val="dk1"/>
              </a:solidFill>
              <a:latin typeface="Arial"/>
              <a:ea typeface="Arial"/>
              <a:cs typeface="+mj-cs"/>
              <a:sym typeface="Arial"/>
            </a:endParaRP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dk1"/>
                </a:solidFill>
                <a:latin typeface="Arial"/>
                <a:ea typeface="Arial"/>
                <a:cs typeface="+mj-cs"/>
                <a:sym typeface="Arial"/>
              </a:rPr>
              <a:t>الأشخاص</a:t>
            </a:r>
            <a:r>
              <a:rPr lang="en-US" sz="2400" dirty="0">
                <a:latin typeface="Times New Roman" panose="02020603050405020304" pitchFamily="18" charset="0"/>
                <a:cs typeface="Times New Roman" panose="02020603050405020304" pitchFamily="18" charset="0"/>
                <a:sym typeface="Arial"/>
              </a:rPr>
              <a:t>People</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يشير إلى الموظفين ومقدمي الخدمة، ودورهم الأساسي في بناء العلاقات مع العملاء وضمان تقديم تجربة مُرضية.</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dk1"/>
                </a:solidFill>
                <a:latin typeface="Arial"/>
                <a:ea typeface="Arial"/>
                <a:cs typeface="+mj-cs"/>
                <a:sym typeface="Arial"/>
              </a:rPr>
              <a:t>العمليات</a:t>
            </a:r>
            <a:r>
              <a:rPr lang="en-US" sz="2400" dirty="0">
                <a:latin typeface="Times New Roman" panose="02020603050405020304" pitchFamily="18" charset="0"/>
                <a:cs typeface="Times New Roman" panose="02020603050405020304" pitchFamily="18" charset="0"/>
                <a:sym typeface="Arial"/>
              </a:rPr>
              <a:t>Process</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تشمل جميع الإجراءات والأنظمة التي تُنظم تقديم الخدمة، مما يضمن الكفاءة والاتساق في تجربة العملاء.</a:t>
            </a:r>
          </a:p>
          <a:p>
            <a:pPr marL="342900" marR="0" lvl="0" indent="-342900" algn="just" rtl="1">
              <a:lnSpc>
                <a:spcPct val="150000"/>
              </a:lnSpc>
              <a:spcBef>
                <a:spcPts val="0"/>
              </a:spcBef>
              <a:spcAft>
                <a:spcPts val="0"/>
              </a:spcAft>
              <a:buFont typeface="Arial" panose="020B0604020202020204" pitchFamily="34" charset="0"/>
              <a:buChar char="•"/>
            </a:pPr>
            <a:r>
              <a:rPr lang="ar-EG" sz="2400" dirty="0">
                <a:solidFill>
                  <a:schemeClr val="dk1"/>
                </a:solidFill>
                <a:latin typeface="Arial"/>
                <a:ea typeface="Arial"/>
                <a:cs typeface="+mj-cs"/>
                <a:sym typeface="Arial"/>
              </a:rPr>
              <a:t>الأدلة المادية</a:t>
            </a:r>
            <a:r>
              <a:rPr lang="en-US" sz="2400" dirty="0">
                <a:latin typeface="Times New Roman" panose="02020603050405020304" pitchFamily="18" charset="0"/>
                <a:cs typeface="Times New Roman" panose="02020603050405020304" pitchFamily="18" charset="0"/>
                <a:sym typeface="Arial"/>
              </a:rPr>
              <a:t>Physical Evidence</a:t>
            </a:r>
            <a:r>
              <a:rPr lang="en-US" sz="2400"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 تشير إلى العناصر الملموسة التي تُعزز ثقة العملاء في الخدمة، مثل بيئة تقديم الخدمة، وأدلة الجودة، والعلامات المادية الدالة على الاحترافية والمصداقية.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هذا التوسيع جعل المزيج التسويقي أكثر تكيفًا مع طبيعة الخدمات، مما ساهم في تعزيز استراتيجيات التسويق في القطاعات الخدمية بشكل أكثر فاعلية.</a:t>
            </a:r>
          </a:p>
        </p:txBody>
      </p:sp>
      <p:sp>
        <p:nvSpPr>
          <p:cNvPr id="2" name="Rectangle 1">
            <a:extLst>
              <a:ext uri="{FF2B5EF4-FFF2-40B4-BE49-F238E27FC236}">
                <a16:creationId xmlns:a16="http://schemas.microsoft.com/office/drawing/2014/main" xmlns="" id="{4ABDD6A5-E2F3-7F4A-98DE-84B98E82FDE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547976496"/>
      </p:ext>
    </p:extLst>
  </p:cSld>
  <p:clrMapOvr>
    <a:masterClrMapping/>
  </p:clrMapOvr>
  <p:transition spd="slow" advTm="1136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853375-235B-1343-9D12-64460D0D5A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1761BAE1-4B49-9541-BF27-BC366BEA40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631B136-78A0-EE67-7E7C-112AF605D7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936CC01-1923-93E4-4639-93A7E6CA5C8A}"/>
              </a:ext>
            </a:extLst>
          </p:cNvPr>
          <p:cNvSpPr txBox="1"/>
          <p:nvPr/>
        </p:nvSpPr>
        <p:spPr>
          <a:xfrm>
            <a:off x="8259417" y="894259"/>
            <a:ext cx="3411883"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هو المزيج التسويقي؟</a:t>
            </a:r>
            <a:endParaRPr lang="ar-EG" sz="2800" b="1" dirty="0">
              <a:solidFill>
                <a:schemeClr val="lt1"/>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xmlns="" id="{23113C3F-710D-8A4E-651E-B4E6E46D79EC}"/>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u="sng" strike="noStrike" cap="none" dirty="0">
                <a:ea typeface="Calibri"/>
                <a:cs typeface="+mj-cs"/>
                <a:sym typeface="Calibri"/>
              </a:rPr>
              <a:t>المزيج التسويقي (</a:t>
            </a:r>
            <a:r>
              <a:rPr lang="en-US" sz="2400" b="1" u="sng" strike="noStrike" cap="none" dirty="0">
                <a:latin typeface="Times New Roman" panose="02020603050405020304" pitchFamily="18" charset="0"/>
                <a:ea typeface="Calibri"/>
                <a:cs typeface="Times New Roman" panose="02020603050405020304" pitchFamily="18" charset="0"/>
                <a:sym typeface="Calibri"/>
              </a:rPr>
              <a:t>Marketing Mix</a:t>
            </a:r>
            <a:r>
              <a:rPr lang="ar-EG" sz="2400" b="1" u="sng" strike="noStrike" cap="none" dirty="0">
                <a:ea typeface="Calibri"/>
                <a:cs typeface="+mj-cs"/>
                <a:sym typeface="Calibri"/>
              </a:rPr>
              <a:t>) </a:t>
            </a:r>
          </a:p>
          <a:p>
            <a:pPr marL="0" marR="0" lvl="0" indent="0" algn="just" rtl="1">
              <a:lnSpc>
                <a:spcPct val="150000"/>
              </a:lnSpc>
              <a:spcBef>
                <a:spcPts val="0"/>
              </a:spcBef>
              <a:spcAft>
                <a:spcPts val="0"/>
              </a:spcAft>
              <a:buNone/>
            </a:pPr>
            <a:r>
              <a:rPr lang="ar-EG" sz="2400" b="0" i="0" u="none" strike="noStrike" cap="none" dirty="0">
                <a:ea typeface="Calibri"/>
                <a:cs typeface="+mj-cs"/>
                <a:sym typeface="Calibri"/>
              </a:rPr>
              <a:t>هو مصطلح يستخدم لوصف مجموعة القرارات والعناصر التي يستخدمها المسوقون </a:t>
            </a:r>
            <a:r>
              <a:rPr lang="ar-EG" sz="2400" b="0" i="0" u="none" strike="noStrike" cap="none" dirty="0">
                <a:latin typeface="Times New Roman" panose="02020603050405020304" pitchFamily="18" charset="0"/>
                <a:ea typeface="Calibri"/>
                <a:cs typeface="Times New Roman" panose="02020603050405020304" pitchFamily="18" charset="0"/>
                <a:sym typeface="Calibri"/>
              </a:rPr>
              <a:t>لتحديد</a:t>
            </a:r>
            <a:r>
              <a:rPr lang="ar-EG" sz="2400" b="0" i="0" u="none" strike="noStrike" cap="none" dirty="0">
                <a:ea typeface="Calibri"/>
                <a:cs typeface="+mj-cs"/>
                <a:sym typeface="Calibri"/>
              </a:rPr>
              <a:t> استراتيجيات التسويق وتخطيط العروض المقدمة للعملاء. </a:t>
            </a:r>
            <a:r>
              <a:rPr lang="ar-EG" sz="2400" b="0" i="0" u="none" strike="noStrike" cap="none" dirty="0">
                <a:solidFill>
                  <a:schemeClr val="tx1"/>
                </a:solidFill>
                <a:ea typeface="Calibri"/>
                <a:cs typeface="+mj-cs"/>
                <a:sym typeface="Calibri"/>
              </a:rPr>
              <a:t>يتألف</a:t>
            </a:r>
            <a:r>
              <a:rPr lang="ar-EG" sz="2400" b="0" i="0" u="none" strike="noStrike" cap="none" dirty="0">
                <a:ea typeface="Calibri"/>
                <a:cs typeface="+mj-cs"/>
                <a:sym typeface="Calibri"/>
              </a:rPr>
              <a:t> المزيج التسويقي من مجموعة من العوامل التي يتم التحكم فيها لتحقيق أهداف التسويق وجذب العملاء.</a:t>
            </a:r>
          </a:p>
          <a:p>
            <a:pPr marL="0" marR="0" lvl="0" indent="0" algn="just" rtl="1">
              <a:lnSpc>
                <a:spcPct val="150000"/>
              </a:lnSpc>
              <a:spcBef>
                <a:spcPts val="0"/>
              </a:spcBef>
              <a:spcAft>
                <a:spcPts val="0"/>
              </a:spcAft>
              <a:buNone/>
            </a:pPr>
            <a:r>
              <a:rPr lang="ar-EG" sz="2400" b="0" i="0" u="none" strike="noStrike" cap="none" dirty="0">
                <a:ea typeface="Calibri"/>
                <a:cs typeface="+mj-cs"/>
                <a:sym typeface="Calibri"/>
              </a:rPr>
              <a:t>باختصار، المزيج التسويقي هو سلسلة من العوامل التي يستخدمها المسوقون لتحديد عرض المنتج أو الخدمة للعملاء، وقد تم تطويره من الـ </a:t>
            </a:r>
            <a:r>
              <a:rPr lang="en-US" sz="2400" dirty="0">
                <a:latin typeface="Times New Roman" panose="02020603050405020304" pitchFamily="18" charset="0"/>
                <a:cs typeface="Times New Roman" panose="02020603050405020304" pitchFamily="18" charset="0"/>
                <a:sym typeface="Calibri"/>
              </a:rPr>
              <a:t>4Ps</a:t>
            </a:r>
            <a:r>
              <a:rPr lang="ar-EG" sz="2400" b="0" i="0" u="none" strike="noStrike" cap="none" dirty="0">
                <a:ea typeface="Calibri"/>
                <a:cs typeface="+mj-cs"/>
                <a:sym typeface="Calibri"/>
              </a:rPr>
              <a:t> الأصلية إلى </a:t>
            </a:r>
            <a:r>
              <a:rPr lang="en-US" sz="2400" b="0" i="0" u="none" strike="noStrike" cap="none" dirty="0">
                <a:latin typeface="Times New Roman" panose="02020603050405020304" pitchFamily="18" charset="0"/>
                <a:ea typeface="Calibri"/>
                <a:cs typeface="Times New Roman" panose="02020603050405020304" pitchFamily="18" charset="0"/>
                <a:sym typeface="Calibri"/>
              </a:rPr>
              <a:t>7Ps</a:t>
            </a:r>
            <a:r>
              <a:rPr lang="ar-EG" sz="2400" b="0" i="0" u="none" strike="noStrike" cap="none" dirty="0">
                <a:ea typeface="Calibri"/>
                <a:cs typeface="+mj-cs"/>
                <a:sym typeface="Calibri"/>
              </a:rPr>
              <a:t> للتركيز بشكل أكبر على خدمة العملاء وتقديم الخدمات بشكل أفضل.</a:t>
            </a:r>
          </a:p>
          <a:p>
            <a:pPr marL="0" marR="0" lvl="0" indent="0" algn="just" rtl="1">
              <a:lnSpc>
                <a:spcPct val="150000"/>
              </a:lnSpc>
              <a:spcBef>
                <a:spcPts val="0"/>
              </a:spcBef>
              <a:spcAft>
                <a:spcPts val="0"/>
              </a:spcAft>
              <a:buNone/>
            </a:pPr>
            <a:endParaRPr lang="ar-EG" sz="2400" b="0" i="0" u="none" strike="noStrike" cap="none" dirty="0">
              <a:ea typeface="Calibri"/>
              <a:cs typeface="+mj-cs"/>
              <a:sym typeface="Calibri"/>
            </a:endParaRPr>
          </a:p>
        </p:txBody>
      </p:sp>
      <p:sp>
        <p:nvSpPr>
          <p:cNvPr id="2" name="Rectangle 1">
            <a:extLst>
              <a:ext uri="{FF2B5EF4-FFF2-40B4-BE49-F238E27FC236}">
                <a16:creationId xmlns:a16="http://schemas.microsoft.com/office/drawing/2014/main" xmlns="" id="{4756ABCF-857A-E6B3-624F-D1F20FF1376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016454140"/>
      </p:ext>
    </p:extLst>
  </p:cSld>
  <p:clrMapOvr>
    <a:masterClrMapping/>
  </p:clrMapOvr>
  <p:transition spd="slow" advTm="77182">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696DAAF-80B6-E5FB-86E4-C28D7ECB5E9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E4DEE8B-CEC8-B85C-79B2-F506B1DBA45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1094B921-DFB4-1B37-7A93-416EFFABFC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6057CE6D-240B-99B3-B43F-47EB27220305}"/>
              </a:ext>
            </a:extLst>
          </p:cNvPr>
          <p:cNvSpPr txBox="1"/>
          <p:nvPr/>
        </p:nvSpPr>
        <p:spPr>
          <a:xfrm>
            <a:off x="8259417" y="894259"/>
            <a:ext cx="3411883"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ما هو المزيج التسويقي؟</a:t>
            </a:r>
            <a:endParaRPr lang="ar-EG" sz="2800" b="1" dirty="0">
              <a:solidFill>
                <a:schemeClr val="lt1"/>
              </a:solidFill>
              <a:latin typeface="Tajawal Medium"/>
              <a:ea typeface="Tajawal Medium"/>
              <a:cs typeface="+mj-cs"/>
              <a:sym typeface="Tajawal Medium"/>
            </a:endParaRPr>
          </a:p>
        </p:txBody>
      </p:sp>
      <p:sp>
        <p:nvSpPr>
          <p:cNvPr id="10" name="TextBox 9">
            <a:extLst>
              <a:ext uri="{FF2B5EF4-FFF2-40B4-BE49-F238E27FC236}">
                <a16:creationId xmlns:a16="http://schemas.microsoft.com/office/drawing/2014/main" xmlns="" id="{5BFEEFD2-7DEF-FCF2-DB77-E44B17F0FD24}"/>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strike="noStrike" cap="none" dirty="0">
                <a:ea typeface="Calibri"/>
                <a:cs typeface="+mj-cs"/>
                <a:sym typeface="Calibri"/>
              </a:rPr>
              <a:t>تطور المزيج التسويقي في تسعينات القرن الماضي نحو بناء العلاقات. حيث ظهر إطار الـ</a:t>
            </a:r>
            <a:r>
              <a:rPr lang="en-US" sz="2400" strike="noStrike" cap="none" dirty="0">
                <a:latin typeface="Times New Roman" panose="02020603050405020304" pitchFamily="18" charset="0"/>
                <a:ea typeface="Calibri"/>
                <a:cs typeface="Times New Roman" panose="02020603050405020304" pitchFamily="18" charset="0"/>
                <a:sym typeface="Calibri"/>
              </a:rPr>
              <a:t>4Cs</a:t>
            </a:r>
            <a:r>
              <a:rPr lang="en-US" sz="2400" strike="noStrike" cap="none" dirty="0">
                <a:ea typeface="Calibri"/>
                <a:cs typeface="+mj-cs"/>
                <a:sym typeface="Calibri"/>
              </a:rPr>
              <a:t> </a:t>
            </a:r>
            <a:r>
              <a:rPr lang="ar-EG" sz="2400" strike="noStrike" cap="none" dirty="0">
                <a:ea typeface="Calibri"/>
                <a:cs typeface="+mj-cs"/>
                <a:sym typeface="Calibri"/>
              </a:rPr>
              <a:t> الذي ينظر إلى</a:t>
            </a:r>
            <a:br>
              <a:rPr lang="ar-EG" sz="2400" strike="noStrike" cap="none" dirty="0">
                <a:ea typeface="Calibri"/>
                <a:cs typeface="+mj-cs"/>
                <a:sym typeface="Calibri"/>
              </a:rPr>
            </a:br>
            <a:r>
              <a:rPr lang="ar-EG" sz="2400" strike="noStrike" cap="none" dirty="0">
                <a:ea typeface="Calibri"/>
                <a:cs typeface="+mj-cs"/>
                <a:sym typeface="Calibri"/>
              </a:rPr>
              <a:t>الـ </a:t>
            </a:r>
            <a:r>
              <a:rPr lang="en-US" sz="2400" dirty="0">
                <a:latin typeface="Times New Roman" panose="02020603050405020304" pitchFamily="18" charset="0"/>
                <a:cs typeface="Times New Roman" panose="02020603050405020304" pitchFamily="18" charset="0"/>
                <a:sym typeface="Calibri"/>
              </a:rPr>
              <a:t>4Ps</a:t>
            </a:r>
            <a:r>
              <a:rPr lang="ar-EG" sz="2400" dirty="0">
                <a:latin typeface="Times New Roman" panose="02020603050405020304" pitchFamily="18" charset="0"/>
                <a:cs typeface="Times New Roman" panose="02020603050405020304" pitchFamily="18" charset="0"/>
                <a:sym typeface="Calibri"/>
              </a:rPr>
              <a:t> </a:t>
            </a:r>
            <a:r>
              <a:rPr lang="ar-EG" sz="2400" strike="noStrike" cap="none" dirty="0">
                <a:ea typeface="Calibri"/>
                <a:cs typeface="+mj-cs"/>
                <a:sym typeface="Calibri"/>
              </a:rPr>
              <a:t>من وجهة نظر العملاء. بإيجاز، الـ</a:t>
            </a:r>
            <a:r>
              <a:rPr lang="en-US" sz="2400" strike="noStrike" cap="none" dirty="0">
                <a:latin typeface="Times New Roman" panose="02020603050405020304" pitchFamily="18" charset="0"/>
                <a:ea typeface="Calibri"/>
                <a:cs typeface="Times New Roman" panose="02020603050405020304" pitchFamily="18" charset="0"/>
                <a:sym typeface="Calibri"/>
              </a:rPr>
              <a:t>4Cs </a:t>
            </a:r>
            <a:r>
              <a:rPr lang="ar-EG" sz="2400" strike="noStrike" cap="none" dirty="0">
                <a:latin typeface="Times New Roman" panose="02020603050405020304" pitchFamily="18" charset="0"/>
                <a:ea typeface="Calibri"/>
                <a:cs typeface="Times New Roman" panose="02020603050405020304" pitchFamily="18" charset="0"/>
                <a:sym typeface="Calibri"/>
              </a:rPr>
              <a:t> </a:t>
            </a:r>
            <a:r>
              <a:rPr lang="ar-EG" sz="2400" strike="noStrike" cap="none" dirty="0">
                <a:ea typeface="Calibri"/>
                <a:cs typeface="+mj-cs"/>
                <a:sym typeface="Calibri"/>
              </a:rPr>
              <a:t>هي:</a:t>
            </a:r>
          </a:p>
          <a:p>
            <a:pPr marL="0" marR="0" lvl="0" indent="0" algn="just" rtl="1">
              <a:lnSpc>
                <a:spcPct val="150000"/>
              </a:lnSpc>
              <a:spcBef>
                <a:spcPts val="0"/>
              </a:spcBef>
              <a:spcAft>
                <a:spcPts val="0"/>
              </a:spcAft>
              <a:buNone/>
            </a:pPr>
            <a:r>
              <a:rPr lang="ar-EG" sz="2400" strike="noStrike" cap="none" dirty="0">
                <a:ea typeface="Calibri"/>
                <a:cs typeface="+mj-cs"/>
                <a:sym typeface="Calibri"/>
              </a:rPr>
              <a:t>احتياجات ورغبات العملاء (من المنتج). </a:t>
            </a:r>
            <a:r>
              <a:rPr lang="en-US" sz="2400" strike="noStrike" cap="none" dirty="0">
                <a:latin typeface="Times New Roman" panose="02020603050405020304" pitchFamily="18" charset="0"/>
                <a:ea typeface="Calibri"/>
                <a:cs typeface="Times New Roman" panose="02020603050405020304" pitchFamily="18" charset="0"/>
                <a:sym typeface="Calibri"/>
              </a:rPr>
              <a:t>Customer needs and wants </a:t>
            </a:r>
          </a:p>
          <a:p>
            <a:pPr marL="0" marR="0" lvl="0" indent="0" algn="just" rtl="1">
              <a:lnSpc>
                <a:spcPct val="150000"/>
              </a:lnSpc>
              <a:spcBef>
                <a:spcPts val="0"/>
              </a:spcBef>
              <a:spcAft>
                <a:spcPts val="0"/>
              </a:spcAft>
              <a:buNone/>
            </a:pPr>
            <a:r>
              <a:rPr lang="ar-EG" sz="2400" strike="noStrike" cap="none" dirty="0">
                <a:ea typeface="Calibri"/>
                <a:cs typeface="+mj-cs"/>
                <a:sym typeface="Calibri"/>
              </a:rPr>
              <a:t>التكلفة على العميل (السعر). </a:t>
            </a:r>
            <a:r>
              <a:rPr lang="en-US" sz="2400" dirty="0">
                <a:latin typeface="Times New Roman" panose="02020603050405020304" pitchFamily="18" charset="0"/>
                <a:cs typeface="Times New Roman" panose="02020603050405020304" pitchFamily="18" charset="0"/>
                <a:sym typeface="Calibri"/>
              </a:rPr>
              <a:t>Cost to the customer </a:t>
            </a:r>
          </a:p>
          <a:p>
            <a:pPr marL="0" marR="0" lvl="0" indent="0" algn="just" rtl="1">
              <a:lnSpc>
                <a:spcPct val="150000"/>
              </a:lnSpc>
              <a:spcBef>
                <a:spcPts val="0"/>
              </a:spcBef>
              <a:spcAft>
                <a:spcPts val="0"/>
              </a:spcAft>
              <a:buNone/>
            </a:pPr>
            <a:r>
              <a:rPr lang="ar-EG" sz="2400" strike="noStrike" cap="none" dirty="0">
                <a:ea typeface="Calibri"/>
                <a:cs typeface="+mj-cs"/>
                <a:sym typeface="Calibri"/>
              </a:rPr>
              <a:t>السهولة والملاءمة (نسبةً إلى المكان). </a:t>
            </a:r>
            <a:r>
              <a:rPr lang="en-US" sz="2400" dirty="0">
                <a:latin typeface="Times New Roman" panose="02020603050405020304" pitchFamily="18" charset="0"/>
                <a:cs typeface="Times New Roman" panose="02020603050405020304" pitchFamily="18" charset="0"/>
                <a:sym typeface="Calibri"/>
              </a:rPr>
              <a:t>Convenience</a:t>
            </a:r>
          </a:p>
          <a:p>
            <a:pPr marL="0" marR="0" lvl="0" indent="0" algn="just" rtl="1">
              <a:lnSpc>
                <a:spcPct val="150000"/>
              </a:lnSpc>
              <a:spcBef>
                <a:spcPts val="0"/>
              </a:spcBef>
              <a:spcAft>
                <a:spcPts val="0"/>
              </a:spcAft>
              <a:buNone/>
            </a:pPr>
            <a:r>
              <a:rPr lang="ar-EG" sz="2400" strike="noStrike" cap="none" dirty="0">
                <a:ea typeface="Calibri"/>
                <a:cs typeface="+mj-cs"/>
                <a:sym typeface="Calibri"/>
              </a:rPr>
              <a:t>التواصل (الترويج). </a:t>
            </a:r>
            <a:r>
              <a:rPr lang="en-US" sz="2400" dirty="0">
                <a:latin typeface="Times New Roman" panose="02020603050405020304" pitchFamily="18" charset="0"/>
                <a:cs typeface="Times New Roman" panose="02020603050405020304" pitchFamily="18" charset="0"/>
                <a:sym typeface="Calibri"/>
              </a:rPr>
              <a:t>Communication</a:t>
            </a:r>
          </a:p>
          <a:p>
            <a:pPr marL="0" marR="0" lvl="0" indent="0" algn="just" rtl="1">
              <a:lnSpc>
                <a:spcPct val="150000"/>
              </a:lnSpc>
              <a:spcBef>
                <a:spcPts val="0"/>
              </a:spcBef>
              <a:spcAft>
                <a:spcPts val="0"/>
              </a:spcAft>
              <a:buNone/>
            </a:pPr>
            <a:endParaRPr lang="en-US" sz="2400" dirty="0">
              <a:latin typeface="Times New Roman" panose="02020603050405020304" pitchFamily="18" charset="0"/>
              <a:cs typeface="Times New Roman" panose="02020603050405020304" pitchFamily="18" charset="0"/>
              <a:sym typeface="Calibri"/>
            </a:endParaRPr>
          </a:p>
        </p:txBody>
      </p:sp>
      <p:sp>
        <p:nvSpPr>
          <p:cNvPr id="2" name="Rectangle 1">
            <a:extLst>
              <a:ext uri="{FF2B5EF4-FFF2-40B4-BE49-F238E27FC236}">
                <a16:creationId xmlns:a16="http://schemas.microsoft.com/office/drawing/2014/main" xmlns="" id="{E2D75B39-21C7-1A35-A14C-30C75589AFC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pic>
        <p:nvPicPr>
          <p:cNvPr id="3" name="Picture 2" descr="A picture containing ball, game&#10;&#10;Description automatically generated">
            <a:extLst>
              <a:ext uri="{FF2B5EF4-FFF2-40B4-BE49-F238E27FC236}">
                <a16:creationId xmlns:a16="http://schemas.microsoft.com/office/drawing/2014/main" xmlns="" id="{3D783ADD-F7A5-5CA5-D0FC-99D0595B2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806" y="3031423"/>
            <a:ext cx="2152650" cy="2124075"/>
          </a:xfrm>
          <a:prstGeom prst="rect">
            <a:avLst/>
          </a:prstGeom>
        </p:spPr>
      </p:pic>
    </p:spTree>
    <p:extLst>
      <p:ext uri="{BB962C8B-B14F-4D97-AF65-F5344CB8AC3E}">
        <p14:creationId xmlns:p14="http://schemas.microsoft.com/office/powerpoint/2010/main" val="184869036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ECEA18F-914D-A88A-81B5-A07277244A0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4804B18-C309-60C5-146E-48977E6C92E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2507748F-DFA6-406F-F22E-57B9F8592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0B4E982-6AE8-65C7-9827-5F868D534367}"/>
              </a:ext>
            </a:extLst>
          </p:cNvPr>
          <p:cNvSpPr txBox="1"/>
          <p:nvPr/>
        </p:nvSpPr>
        <p:spPr>
          <a:xfrm>
            <a:off x="8259417" y="894259"/>
            <a:ext cx="3411883" cy="523220"/>
          </a:xfrm>
          <a:prstGeom prst="rect">
            <a:avLst/>
          </a:prstGeom>
          <a:solidFill>
            <a:srgbClr val="00B05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0">
              <a:spcBef>
                <a:spcPts val="0"/>
              </a:spcBef>
              <a:spcAft>
                <a:spcPts val="0"/>
              </a:spcAft>
              <a:buNone/>
            </a:pPr>
            <a:r>
              <a:rPr lang="ar-EG" sz="2800" b="1" i="0" u="none" strike="noStrike" cap="none" dirty="0">
                <a:solidFill>
                  <a:schemeClr val="lt1"/>
                </a:solidFill>
                <a:latin typeface="Tajawal Medium"/>
                <a:ea typeface="Tajawal Medium"/>
                <a:cs typeface="Tajawal Medium"/>
                <a:sym typeface="Tajawal Medium"/>
              </a:rPr>
              <a:t>ما هو المزيج التسويقي؟</a:t>
            </a:r>
            <a:endParaRPr lang="ar-EG" sz="2800" b="1" dirty="0">
              <a:solidFill>
                <a:schemeClr val="lt1"/>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xmlns="" id="{12242D42-40A1-CBC2-F5BB-DA0B8B485332}"/>
              </a:ext>
            </a:extLst>
          </p:cNvPr>
          <p:cNvSpPr txBox="1"/>
          <p:nvPr/>
        </p:nvSpPr>
        <p:spPr>
          <a:xfrm>
            <a:off x="576470" y="1603431"/>
            <a:ext cx="1109483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strike="noStrike" cap="none" dirty="0">
                <a:ea typeface="Calibri"/>
                <a:cs typeface="+mj-cs"/>
                <a:sym typeface="Calibri"/>
              </a:rPr>
              <a:t>وفقًا لهذا الإطار </a:t>
            </a:r>
            <a:r>
              <a:rPr lang="en-US" sz="2400" strike="noStrike" cap="none" dirty="0">
                <a:latin typeface="Times New Roman" panose="02020603050405020304" pitchFamily="18" charset="0"/>
                <a:ea typeface="Calibri"/>
                <a:cs typeface="Times New Roman" panose="02020603050405020304" pitchFamily="18" charset="0"/>
                <a:sym typeface="Calibri"/>
              </a:rPr>
              <a:t>4Cs</a:t>
            </a:r>
            <a:r>
              <a:rPr lang="ar-EG" sz="2400" strike="noStrike" cap="none" dirty="0">
                <a:latin typeface="Times New Roman" panose="02020603050405020304" pitchFamily="18" charset="0"/>
                <a:ea typeface="Calibri"/>
                <a:cs typeface="Times New Roman" panose="02020603050405020304" pitchFamily="18" charset="0"/>
                <a:sym typeface="Calibri"/>
              </a:rPr>
              <a:t>،</a:t>
            </a:r>
            <a:r>
              <a:rPr lang="en-US" sz="2400" strike="noStrike" cap="none" dirty="0">
                <a:ea typeface="Calibri"/>
                <a:cs typeface="+mj-cs"/>
                <a:sym typeface="Calibri"/>
              </a:rPr>
              <a:t> </a:t>
            </a:r>
            <a:r>
              <a:rPr lang="ar-EG" sz="2400" strike="noStrike" cap="none" dirty="0">
                <a:ea typeface="Calibri"/>
                <a:cs typeface="+mj-cs"/>
                <a:sym typeface="Calibri"/>
              </a:rPr>
              <a:t>يتم التركيز على فهم احتياجات العملاء وتلبية رغباتهم بشكل أفضل. يُعتبر العميل مركز التفكير والتخطيط التسويقي، ويُعتبر التواصل الفعال مع العملاء جزءًا هامًا لبناء العلاقات المستدامة والناجحة معهم.</a:t>
            </a:r>
          </a:p>
          <a:p>
            <a:pPr marL="0" marR="0" lvl="0" indent="0" algn="just" rtl="1">
              <a:lnSpc>
                <a:spcPct val="150000"/>
              </a:lnSpc>
              <a:spcBef>
                <a:spcPts val="0"/>
              </a:spcBef>
              <a:spcAft>
                <a:spcPts val="0"/>
              </a:spcAft>
              <a:buNone/>
            </a:pPr>
            <a:r>
              <a:rPr lang="ar-EG" sz="2400" strike="noStrike" cap="none" dirty="0">
                <a:ea typeface="Calibri"/>
                <a:cs typeface="+mj-cs"/>
                <a:sym typeface="Calibri"/>
              </a:rPr>
              <a:t>يسلط هذا الإطار الضوء على أهمية العميل وتلبية احتياجاته، ويعكس التحول في التفكير التسويقي نحو التركيز على بناء العلاقات وتحقيق الرضا والولاء لدى العملاء بدلاً من التركيز الحصري على المنتج والتسعير والترويج والمكان.</a:t>
            </a:r>
          </a:p>
        </p:txBody>
      </p:sp>
      <p:sp>
        <p:nvSpPr>
          <p:cNvPr id="2" name="Rectangle 1">
            <a:extLst>
              <a:ext uri="{FF2B5EF4-FFF2-40B4-BE49-F238E27FC236}">
                <a16:creationId xmlns:a16="http://schemas.microsoft.com/office/drawing/2014/main" xmlns="" id="{3B8E9CB5-82B7-137B-E14F-5E2D8991579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604314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5D291C-93D4-8A17-FAFB-F2F41C68937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31B19891-5500-3690-BCCF-D7E6CD49580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D7889BE7-727F-D063-D27C-E2B04CD32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140B058-05A8-079F-ED3C-04888280B152}"/>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A49C1F29-7CC6-EF44-616E-A569513AD63E}"/>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يُشير </a:t>
            </a:r>
            <a:r>
              <a:rPr lang="ar-EG" sz="2400" b="1" u="sng" dirty="0">
                <a:latin typeface="Tajawal ExtraBold" panose="00000800000000000000" pitchFamily="2" charset="-78"/>
                <a:cs typeface="+mj-cs"/>
              </a:rPr>
              <a:t>المنتج</a:t>
            </a:r>
            <a:r>
              <a:rPr lang="ar-EG" sz="2400" dirty="0">
                <a:latin typeface="Tajawal ExtraBold" panose="00000800000000000000" pitchFamily="2" charset="-78"/>
                <a:cs typeface="+mj-cs"/>
              </a:rPr>
              <a:t> في المزيج التسويقي إلى الخصائص والمميزات التي يتم تقديمها في المنتج أو الخدمة التي تُعرض للعملاء. وهو يتأثر بشكل كبير بطريقة الإنتاج في السلعة أو عمليات إنتاج الخدمة.</a:t>
            </a:r>
          </a:p>
          <a:p>
            <a:pPr algn="just" rtl="1">
              <a:lnSpc>
                <a:spcPct val="150000"/>
              </a:lnSpc>
            </a:pPr>
            <a:r>
              <a:rPr lang="ar-EG" sz="2400" dirty="0">
                <a:latin typeface="Tajawal ExtraBold" panose="00000800000000000000" pitchFamily="2" charset="-78"/>
                <a:cs typeface="+mj-cs"/>
              </a:rPr>
              <a:t>إن اتخاذ القرارات الخاصة بالمنتج يجب أن تكون مبنية على بحوث السوق حيث يتم تقييم احتياجات العملاء وفهم رغباتهم ومتطلباتهم من المنتج. بناءً على هذه البحوث، يتم استخدام الملاحظات والمعلومات الناتجة لتحسين المنتجات الحالية أو تطوير منتجات جديدة تلبي احتياجات العملاء.</a:t>
            </a:r>
          </a:p>
          <a:p>
            <a:pPr algn="just" rtl="1">
              <a:lnSpc>
                <a:spcPct val="150000"/>
              </a:lnSpc>
            </a:pPr>
            <a:r>
              <a:rPr lang="ar-EG" sz="2400" dirty="0">
                <a:latin typeface="Tajawal ExtraBold" panose="00000800000000000000" pitchFamily="2" charset="-78"/>
                <a:cs typeface="+mj-cs"/>
              </a:rPr>
              <a:t>باختصار، متغير المنتج هو جزء هام من المزيج التسويقي ويتعلق بفهم احتياجات العملاء وتطوير منتجات مناسبة وتسويقها بشكل فعال لتلبية رغبات العملاء وتحقيق النجاح في السوق.  </a:t>
            </a:r>
          </a:p>
        </p:txBody>
      </p:sp>
      <p:sp>
        <p:nvSpPr>
          <p:cNvPr id="2" name="Rectangle 1">
            <a:extLst>
              <a:ext uri="{FF2B5EF4-FFF2-40B4-BE49-F238E27FC236}">
                <a16:creationId xmlns:a16="http://schemas.microsoft.com/office/drawing/2014/main" xmlns="" id="{0E2E04D3-AA0D-C73D-E9DD-593878E674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34373133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3F67B12-BE4A-8414-6087-5428F80EA8A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AF60AE3E-0B3F-7CFD-C194-951E375E6BE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0844B1ED-D803-6373-A855-9D42A4C10F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52BF1368-AE2C-4C0A-A091-4C1AD59C2C54}"/>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6BBD6F0D-B783-AEFA-E974-1B6FB851A0D4}"/>
              </a:ext>
            </a:extLst>
          </p:cNvPr>
          <p:cNvSpPr txBox="1"/>
          <p:nvPr/>
        </p:nvSpPr>
        <p:spPr>
          <a:xfrm>
            <a:off x="576470" y="1603431"/>
            <a:ext cx="1109483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عندما تقوم الشركة بتطوير استراتيجيتها الرقمية، فإن ذلك يتيح لها العديد من البدائل لتغيير المنتج في السياق الرقمي؛ حيث يمكن تقسيم قرارات المنتج إلى قرارات تؤثر على المنتج الأساسي والمنتج الموسع.</a:t>
            </a:r>
          </a:p>
          <a:p>
            <a:pPr marL="342900" indent="-342900" algn="just" rtl="1">
              <a:lnSpc>
                <a:spcPct val="150000"/>
              </a:lnSpc>
              <a:buFont typeface="Wingdings" panose="05000000000000000000" pitchFamily="2" charset="2"/>
              <a:buChar char="v"/>
            </a:pPr>
            <a:r>
              <a:rPr lang="ar-EG" sz="2400" b="1" dirty="0">
                <a:latin typeface="Tajawal ExtraBold" panose="00000800000000000000" pitchFamily="2" charset="-78"/>
                <a:cs typeface="+mj-cs"/>
              </a:rPr>
              <a:t>المنتج الأساسي (</a:t>
            </a:r>
            <a:r>
              <a:rPr lang="en-US" sz="2400" b="1" dirty="0">
                <a:latin typeface="Times New Roman" panose="02020603050405020304" pitchFamily="18" charset="0"/>
                <a:cs typeface="Times New Roman" panose="02020603050405020304" pitchFamily="18" charset="0"/>
              </a:rPr>
              <a:t>Core product</a:t>
            </a:r>
            <a:r>
              <a:rPr lang="ar-EG" sz="2400" b="1"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هو الجزء الأساسي والرئيسي من المنتج الذي يلبي احتياجات المستخدم. </a:t>
            </a:r>
          </a:p>
          <a:p>
            <a:pPr algn="just" rtl="1">
              <a:lnSpc>
                <a:spcPct val="150000"/>
              </a:lnSpc>
            </a:pPr>
            <a:r>
              <a:rPr lang="ar-EG" sz="2400" dirty="0">
                <a:latin typeface="Tajawal ExtraBold" panose="00000800000000000000" pitchFamily="2" charset="-78"/>
                <a:cs typeface="+mj-cs"/>
              </a:rPr>
              <a:t>عند شراء منتج ما، يكون المنتج الأساسي هو الفائدة الأساسية التي يحصل عليها المستهلك من استخدام المنتج. على سبيل المثال، إذا كان المنتج هو هاتف ذكي، فإن المنتج الأساسي سيكون وسيلة للاتصال وتلقي الرسائل. </a:t>
            </a:r>
          </a:p>
        </p:txBody>
      </p:sp>
      <p:sp>
        <p:nvSpPr>
          <p:cNvPr id="2" name="Rectangle 1">
            <a:extLst>
              <a:ext uri="{FF2B5EF4-FFF2-40B4-BE49-F238E27FC236}">
                <a16:creationId xmlns:a16="http://schemas.microsoft.com/office/drawing/2014/main" xmlns="" id="{B15A9E29-6313-A06B-1B97-888F84E40D4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84961173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E84782-0DD1-E38B-CCE7-60CD1ED7ED5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A7483DB-3B8D-84D5-CBB8-B294CFF1B1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DBF70F3-458E-2948-C85E-EED54E4A3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EE5EBE6-47E0-C2A7-5242-AD3166377F8A}"/>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B631BCD1-0F27-EC0B-266B-E809FD1B3D00}"/>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v"/>
            </a:pPr>
            <a:r>
              <a:rPr lang="ar-EG" sz="2400" b="1" dirty="0">
                <a:latin typeface="Tajawal ExtraBold" panose="00000800000000000000" pitchFamily="2" charset="-78"/>
                <a:cs typeface="+mj-cs"/>
              </a:rPr>
              <a:t>المنتج الموسع (</a:t>
            </a:r>
            <a:r>
              <a:rPr lang="en-US" sz="2400" b="1" dirty="0">
                <a:latin typeface="Times New Roman" panose="02020603050405020304" pitchFamily="18" charset="0"/>
                <a:cs typeface="Times New Roman" panose="02020603050405020304" pitchFamily="18" charset="0"/>
              </a:rPr>
              <a:t>Extended product</a:t>
            </a:r>
            <a:r>
              <a:rPr lang="ar-EG" sz="2400" b="1" dirty="0">
                <a:latin typeface="Tajawal ExtraBold" panose="00000800000000000000" pitchFamily="2" charset="-78"/>
                <a:cs typeface="+mj-cs"/>
              </a:rPr>
              <a:t>)</a:t>
            </a:r>
            <a:endParaRPr lang="en-US" sz="2400" b="1"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يشمل الميزات والفوائد الإضافية التي تتجاوز المنتج الأساسي وتعزز تجربة المستخدم. يُعرف المنتج الموسع أحيانًا بالمستوى الإضافي للمنتج. في المثال السابق للهاتف الذكي، المنتج الموسع يمكن أن يكون الكاميرا الجيدة، التصميم الأنيق، الذاكرة الإضافية، الشحن السريع، إلخ.</a:t>
            </a:r>
          </a:p>
          <a:p>
            <a:pPr algn="just" rtl="1">
              <a:lnSpc>
                <a:spcPct val="150000"/>
              </a:lnSpc>
            </a:pP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يجب تحقيق التوازن بين المنتج الأساسي والمنتج الموسع لتحسين تجربة العملاء وتلبية متطلباتهم بشكل أفضل في السوق الرقمي. </a:t>
            </a:r>
          </a:p>
        </p:txBody>
      </p:sp>
      <p:sp>
        <p:nvSpPr>
          <p:cNvPr id="2" name="Rectangle 1">
            <a:extLst>
              <a:ext uri="{FF2B5EF4-FFF2-40B4-BE49-F238E27FC236}">
                <a16:creationId xmlns:a16="http://schemas.microsoft.com/office/drawing/2014/main" xmlns="" id="{8AE68673-55EC-D32E-EB9B-ACA6B9309CB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1375212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B39A8D0-C2CC-23F0-3ADE-F808F2C981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992E3F85-40ED-038E-9AF6-C21E42B070D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B5479CB-37BE-0933-DC34-1C6DB657F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75716686-29C2-80D6-2C04-ED3E9508CACB}"/>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08C70684-0347-EAE6-3548-6919DBB6D9E0}"/>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solidFill>
                <a:latin typeface="Tajawal ExtraBold" panose="00000800000000000000" pitchFamily="2" charset="-78"/>
                <a:cs typeface="+mj-cs"/>
              </a:rPr>
              <a:t>ويمكن أن تؤثر التكنولوجيا الرقمية على عنصر المنتج في المزيج التسويقي من خلال:</a:t>
            </a:r>
          </a:p>
          <a:p>
            <a:pPr algn="just" rtl="1">
              <a:lnSpc>
                <a:spcPct val="150000"/>
              </a:lnSpc>
            </a:pPr>
            <a:r>
              <a:rPr lang="ar-EG" sz="2400" dirty="0">
                <a:solidFill>
                  <a:schemeClr val="tx1"/>
                </a:solidFill>
                <a:latin typeface="Tajawal ExtraBold" panose="00000800000000000000" pitchFamily="2" charset="-78"/>
                <a:cs typeface="+mj-cs"/>
              </a:rPr>
              <a:t>1) خيارات لتغيير المنتج الأساسي</a:t>
            </a:r>
          </a:p>
          <a:p>
            <a:pPr algn="just" rtl="1">
              <a:lnSpc>
                <a:spcPct val="150000"/>
              </a:lnSpc>
            </a:pPr>
            <a:r>
              <a:rPr lang="ar-EG" sz="2400" dirty="0">
                <a:solidFill>
                  <a:schemeClr val="tx1"/>
                </a:solidFill>
                <a:latin typeface="Tajawal ExtraBold" panose="00000800000000000000" pitchFamily="2" charset="-78"/>
                <a:cs typeface="+mj-cs"/>
              </a:rPr>
              <a:t>2) خيارات لتقديم المنتجات الرقمية</a:t>
            </a:r>
          </a:p>
          <a:p>
            <a:pPr algn="just" rtl="1">
              <a:lnSpc>
                <a:spcPct val="150000"/>
              </a:lnSpc>
            </a:pPr>
            <a:r>
              <a:rPr lang="ar-EG" sz="2400" dirty="0">
                <a:solidFill>
                  <a:schemeClr val="tx1"/>
                </a:solidFill>
                <a:latin typeface="Tajawal ExtraBold" panose="00000800000000000000" pitchFamily="2" charset="-78"/>
                <a:cs typeface="+mj-cs"/>
              </a:rPr>
              <a:t>3) خيارات لتغيير المنتج الموسع</a:t>
            </a:r>
          </a:p>
          <a:p>
            <a:pPr algn="just" rtl="1">
              <a:lnSpc>
                <a:spcPct val="150000"/>
              </a:lnSpc>
            </a:pPr>
            <a:r>
              <a:rPr lang="ar-EG" sz="2400" dirty="0">
                <a:solidFill>
                  <a:schemeClr val="tx1"/>
                </a:solidFill>
                <a:latin typeface="Tajawal ExtraBold" panose="00000800000000000000" pitchFamily="2" charset="-78"/>
                <a:cs typeface="+mj-cs"/>
              </a:rPr>
              <a:t>4) إجراء البحوث عبر الإنترنت</a:t>
            </a:r>
          </a:p>
          <a:p>
            <a:pPr algn="just" rtl="1">
              <a:lnSpc>
                <a:spcPct val="150000"/>
              </a:lnSpc>
            </a:pPr>
            <a:r>
              <a:rPr lang="ar-EG" sz="2400" dirty="0">
                <a:solidFill>
                  <a:schemeClr val="tx1"/>
                </a:solidFill>
                <a:latin typeface="Tajawal ExtraBold" panose="00000800000000000000" pitchFamily="2" charset="-78"/>
                <a:cs typeface="+mj-cs"/>
              </a:rPr>
              <a:t>5) سرعة تطوير المنتجات الجديدة</a:t>
            </a:r>
          </a:p>
          <a:p>
            <a:pPr algn="just" rtl="1">
              <a:lnSpc>
                <a:spcPct val="150000"/>
              </a:lnSpc>
            </a:pPr>
            <a:r>
              <a:rPr lang="ar-EG" sz="2400" dirty="0">
                <a:solidFill>
                  <a:schemeClr val="tx1"/>
                </a:solidFill>
                <a:latin typeface="Tajawal ExtraBold" panose="00000800000000000000" pitchFamily="2" charset="-78"/>
                <a:cs typeface="+mj-cs"/>
              </a:rPr>
              <a:t>6) سرعة انتشار المنتجات الجديدة</a:t>
            </a:r>
          </a:p>
        </p:txBody>
      </p:sp>
      <p:sp>
        <p:nvSpPr>
          <p:cNvPr id="2" name="Rectangle 1">
            <a:extLst>
              <a:ext uri="{FF2B5EF4-FFF2-40B4-BE49-F238E27FC236}">
                <a16:creationId xmlns:a16="http://schemas.microsoft.com/office/drawing/2014/main" xmlns="" id="{18AC3A5C-AC44-E7B5-31E4-73485A52AA2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58224699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01D976-FA87-5E6F-DCA2-0C1B189FA1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BA89AAA4-E6AB-EB4D-AFAF-92C57E7C15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86E4451-44A6-30BB-529A-5FBF317E21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EB080092-A806-A065-9A7E-7C3ED32DD3EB}"/>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0FC100BD-3F06-AF3A-0F1E-6384A53138D5}"/>
              </a:ext>
            </a:extLst>
          </p:cNvPr>
          <p:cNvSpPr txBox="1"/>
          <p:nvPr/>
        </p:nvSpPr>
        <p:spPr>
          <a:xfrm>
            <a:off x="576470" y="1603431"/>
            <a:ext cx="1109483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a:t>
            </a:r>
          </a:p>
          <a:p>
            <a:pPr algn="just" rtl="1">
              <a:lnSpc>
                <a:spcPct val="150000"/>
              </a:lnSpc>
            </a:pPr>
            <a:r>
              <a:rPr lang="ar-EG" sz="2400" dirty="0">
                <a:latin typeface="Tajawal ExtraBold" panose="00000800000000000000" pitchFamily="2" charset="-78"/>
                <a:cs typeface="+mj-cs"/>
              </a:rPr>
              <a:t>بعض الأسواق التي شهدت تحولات كبيرة بفضل الإنترنت هي تلك التي يمكن تحويل المنتجات فيها إلى خدمات رقمية، مثل المنتجات الموسيقية والكتب والأفلام.</a:t>
            </a:r>
          </a:p>
          <a:p>
            <a:pPr algn="just" rtl="1">
              <a:lnSpc>
                <a:spcPct val="150000"/>
              </a:lnSpc>
            </a:pPr>
            <a:r>
              <a:rPr lang="ar-EG" sz="2400" dirty="0">
                <a:latin typeface="Tajawal ExtraBold" panose="00000800000000000000" pitchFamily="2" charset="-78"/>
                <a:cs typeface="+mj-cs"/>
              </a:rPr>
              <a:t>تقدم التكنولوجيا الرقمية أيضًا خيارات لتحقيق </a:t>
            </a:r>
            <a:r>
              <a:rPr lang="ar-EG" sz="2400" b="1" dirty="0">
                <a:latin typeface="Tajawal ExtraBold" panose="00000800000000000000" pitchFamily="2" charset="-78"/>
                <a:cs typeface="+mj-cs"/>
              </a:rPr>
              <a:t>التخصيص الجماعي للمنتجات</a:t>
            </a:r>
            <a:r>
              <a:rPr lang="ar-EG" sz="2400" dirty="0">
                <a:latin typeface="Tajawal ExtraBold" panose="00000800000000000000" pitchFamily="2" charset="-78"/>
                <a:cs typeface="+mj-cs"/>
              </a:rPr>
              <a:t>، ويُقصد بذلك تقديم نسخ مخصصة من المنتجات للعملاء كأفراد أو لمجموعات من العملاء، وخاصة المنتجات الرقمية .</a:t>
            </a:r>
          </a:p>
          <a:p>
            <a:pPr algn="just" rtl="1">
              <a:lnSpc>
                <a:spcPct val="150000"/>
              </a:lnSpc>
            </a:pPr>
            <a:endParaRPr lang="ar-EG" sz="2400" dirty="0">
              <a:latin typeface="Tajawal ExtraBold" panose="00000800000000000000" pitchFamily="2" charset="-78"/>
              <a:cs typeface="+mj-cs"/>
            </a:endParaRPr>
          </a:p>
        </p:txBody>
      </p:sp>
      <p:sp>
        <p:nvSpPr>
          <p:cNvPr id="2" name="Rectangle 1">
            <a:extLst>
              <a:ext uri="{FF2B5EF4-FFF2-40B4-BE49-F238E27FC236}">
                <a16:creationId xmlns:a16="http://schemas.microsoft.com/office/drawing/2014/main" xmlns="" id="{25EE4A93-8BFB-67BC-113D-439DEBD8DA3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44389476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97C1D9-3D39-0CEB-33CB-1923FFEF9C9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7F7AFD8-043D-AFB8-F4FE-38238845998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3A27C9E-A6FB-6757-0076-D926AF1C77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9227C667-C025-D7D9-39A2-973D1A6B00EF}"/>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9009E796-3EF5-CC75-4CDB-5ED8F991BAA7}"/>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a:t>
            </a:r>
          </a:p>
          <a:p>
            <a:pPr algn="just" rtl="1">
              <a:lnSpc>
                <a:spcPct val="150000"/>
              </a:lnSpc>
            </a:pPr>
            <a:r>
              <a:rPr lang="ar-EG" sz="2400" dirty="0">
                <a:latin typeface="Tajawal ExtraBold" panose="00000800000000000000" pitchFamily="2" charset="-78"/>
                <a:cs typeface="+mj-cs"/>
              </a:rPr>
              <a:t>أمثلة على الأسواق التي تحولت بفضل الإنترنت وتحولت منتجاتها إلى خدمات رقمية: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صناعة الموسيقى: بفضل الإنترنت، أصبحت الموسيقى تُعرض بشكل رقمي عبر المنصات الموسيقية المثل </a:t>
            </a:r>
            <a:r>
              <a:rPr lang="en-US" sz="2400" dirty="0">
                <a:latin typeface="Times New Roman" panose="02020603050405020304" pitchFamily="18" charset="0"/>
                <a:cs typeface="Times New Roman" panose="02020603050405020304" pitchFamily="18" charset="0"/>
              </a:rPr>
              <a:t>Spotify</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و</a:t>
            </a:r>
            <a:r>
              <a:rPr lang="en-US" sz="2400" dirty="0">
                <a:latin typeface="Times New Roman" panose="02020603050405020304" pitchFamily="18" charset="0"/>
                <a:cs typeface="Times New Roman" panose="02020603050405020304" pitchFamily="18" charset="0"/>
              </a:rPr>
              <a:t>Apple Music </a:t>
            </a:r>
            <a:r>
              <a:rPr lang="ar-EG" sz="2400" dirty="0">
                <a:latin typeface="Times New Roman" panose="02020603050405020304" pitchFamily="18" charset="0"/>
                <a:cs typeface="Times New Roman" panose="02020603050405020304" pitchFamily="18" charset="0"/>
              </a:rPr>
              <a:t> </a:t>
            </a:r>
            <a:r>
              <a:rPr lang="ar-EG" sz="2400" dirty="0">
                <a:latin typeface="Tajawal ExtraBold" panose="00000800000000000000" pitchFamily="2" charset="-78"/>
                <a:cs typeface="+mj-cs"/>
              </a:rPr>
              <a:t>بدلاً من الأقراص المدمجة التقليدية.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صناعة الكتب: انتشرت الكتب الإلكترونية (الكتب الرقمية) بشكل كبير عبر منصات مثل</a:t>
            </a:r>
            <a:r>
              <a:rPr lang="en-US" sz="2400" dirty="0">
                <a:latin typeface="Times New Roman" panose="02020603050405020304" pitchFamily="18" charset="0"/>
                <a:cs typeface="Times New Roman" panose="02020603050405020304" pitchFamily="18" charset="0"/>
              </a:rPr>
              <a:t>Kindle</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و</a:t>
            </a:r>
            <a:r>
              <a:rPr lang="en-US" sz="2400" dirty="0">
                <a:latin typeface="Times New Roman" panose="02020603050405020304" pitchFamily="18" charset="0"/>
                <a:cs typeface="Times New Roman" panose="02020603050405020304" pitchFamily="18" charset="0"/>
              </a:rPr>
              <a:t>Google</a:t>
            </a:r>
            <a:r>
              <a:rPr lang="en-US" sz="2400" dirty="0">
                <a:latin typeface="Tajawal ExtraBold" panose="00000800000000000000" pitchFamily="2" charset="-78"/>
                <a:cs typeface="+mj-cs"/>
              </a:rPr>
              <a:t> </a:t>
            </a:r>
            <a:r>
              <a:rPr lang="en-US" sz="2400" dirty="0">
                <a:latin typeface="Times New Roman" panose="02020603050405020304" pitchFamily="18" charset="0"/>
                <a:cs typeface="Times New Roman" panose="02020603050405020304" pitchFamily="18" charset="0"/>
              </a:rPr>
              <a:t>Books</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مما جعل القراءة تجربة رقمية.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صناعة الأفلام والمسلسلات: ظهرت منصات البث الرقمي مثل</a:t>
            </a:r>
            <a:r>
              <a:rPr lang="en-US" sz="2400" dirty="0">
                <a:latin typeface="Times New Roman" panose="02020603050405020304" pitchFamily="18" charset="0"/>
                <a:cs typeface="Times New Roman" panose="02020603050405020304" pitchFamily="18" charset="0"/>
              </a:rPr>
              <a:t>Netflix</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و</a:t>
            </a:r>
            <a:r>
              <a:rPr lang="en-US" sz="2400" dirty="0">
                <a:latin typeface="Times New Roman" panose="02020603050405020304" pitchFamily="18" charset="0"/>
                <a:cs typeface="Times New Roman" panose="02020603050405020304" pitchFamily="18" charset="0"/>
              </a:rPr>
              <a:t>Disney</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 وغيرها، مما جعل الأفلام والمسلسلات متاحة عبر الإنترنت بدلاً من أقراص الفيديو.</a:t>
            </a:r>
          </a:p>
        </p:txBody>
      </p:sp>
      <p:sp>
        <p:nvSpPr>
          <p:cNvPr id="2" name="Rectangle 1">
            <a:extLst>
              <a:ext uri="{FF2B5EF4-FFF2-40B4-BE49-F238E27FC236}">
                <a16:creationId xmlns:a16="http://schemas.microsoft.com/office/drawing/2014/main" xmlns="" id="{25C97A53-47FF-7510-46B0-16AC66F3A36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31506149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7CB1CB-C0EE-364A-53A8-C16D607C365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FCCC4B0-F621-8C5D-299D-EC48A1AB04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CE03769-9C75-CD1C-FF2D-123142A27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0196A2A2-4BAB-415F-4B2C-847168B7F843}"/>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0814FBFC-CEC0-6C14-B617-26590D4D439D}"/>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a:t>
            </a:r>
          </a:p>
          <a:p>
            <a:pPr algn="just" rtl="1">
              <a:lnSpc>
                <a:spcPct val="150000"/>
              </a:lnSpc>
            </a:pPr>
            <a:r>
              <a:rPr lang="ar-EG" sz="2400" b="1" dirty="0">
                <a:latin typeface="Tajawal ExtraBold" panose="00000800000000000000" pitchFamily="2" charset="-78"/>
                <a:cs typeface="+mj-cs"/>
              </a:rPr>
              <a:t>التخصيص الجماعي</a:t>
            </a:r>
            <a:r>
              <a:rPr lang="en-US" sz="2400" b="1" dirty="0">
                <a:latin typeface="Times New Roman" panose="02020603050405020304" pitchFamily="18" charset="0"/>
                <a:cs typeface="Times New Roman" panose="02020603050405020304" pitchFamily="18" charset="0"/>
              </a:rPr>
              <a:t>Mass </a:t>
            </a:r>
            <a:r>
              <a:rPr lang="en-US" sz="2400" b="1" dirty="0" err="1">
                <a:latin typeface="Times New Roman" panose="02020603050405020304" pitchFamily="18" charset="0"/>
                <a:cs typeface="Times New Roman" panose="02020603050405020304" pitchFamily="18" charset="0"/>
              </a:rPr>
              <a:t>customisation</a:t>
            </a:r>
            <a:r>
              <a:rPr lang="en-US" sz="2400" b="1" dirty="0">
                <a:latin typeface="Times New Roman" panose="02020603050405020304" pitchFamily="18" charset="0"/>
                <a:cs typeface="Times New Roman" panose="02020603050405020304" pitchFamily="18" charset="0"/>
              </a:rPr>
              <a:t> </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يعني استخدام التكنولوجيا لتقديم نسخ مخصصة من المنتجات للعملاء الفرديين أو لمجموعات من العملاء.</a:t>
            </a:r>
          </a:p>
          <a:p>
            <a:pPr algn="just" rtl="1">
              <a:lnSpc>
                <a:spcPct val="150000"/>
              </a:lnSpc>
            </a:pPr>
            <a:r>
              <a:rPr lang="ar-EG" sz="2400" dirty="0">
                <a:latin typeface="Tajawal ExtraBold" panose="00000800000000000000" pitchFamily="2" charset="-78"/>
                <a:cs typeface="+mj-cs"/>
              </a:rPr>
              <a:t>الإنترنت قدم قناة تُمكن الشركات المصنعة من بيع المنتجات المخصصة للعملاء واستخدام الإنترنت كمصدر للمعلومات لتطوير منتجات مستهدفة بدقة للعملاء. </a:t>
            </a:r>
          </a:p>
          <a:p>
            <a:pPr algn="just" rtl="1">
              <a:lnSpc>
                <a:spcPct val="150000"/>
              </a:lnSpc>
            </a:pPr>
            <a:r>
              <a:rPr lang="ar-EG" sz="2400" dirty="0">
                <a:latin typeface="Tajawal ExtraBold" panose="00000800000000000000" pitchFamily="2" charset="-78"/>
                <a:cs typeface="+mj-cs"/>
              </a:rPr>
              <a:t>شركة </a:t>
            </a:r>
            <a:r>
              <a:rPr lang="en-US" sz="2400" dirty="0">
                <a:latin typeface="Tajawal ExtraBold" panose="00000800000000000000" pitchFamily="2" charset="-78"/>
                <a:cs typeface="+mj-cs"/>
              </a:rPr>
              <a:t>ASOS</a:t>
            </a:r>
            <a:r>
              <a:rPr lang="ar-EG" sz="2400" dirty="0">
                <a:latin typeface="Tajawal ExtraBold" panose="00000800000000000000" pitchFamily="2" charset="-78"/>
                <a:cs typeface="+mj-cs"/>
              </a:rPr>
              <a:t> للأزياء وصناعة الموضة تستخدم بيانات العملاء ومعلوماتهم المستمدة من الموقع لفهم احتياجات العملاء وتحديد اتجاهات الموضة الحالية، مما يساعدها في تطوير مجموعات منتجات مستهدفة ومناسبة للجمهور المستهدف.</a:t>
            </a:r>
          </a:p>
        </p:txBody>
      </p:sp>
      <p:sp>
        <p:nvSpPr>
          <p:cNvPr id="2" name="Rectangle 1">
            <a:extLst>
              <a:ext uri="{FF2B5EF4-FFF2-40B4-BE49-F238E27FC236}">
                <a16:creationId xmlns:a16="http://schemas.microsoft.com/office/drawing/2014/main" xmlns="" id="{ED86B4E7-F290-1C1E-4590-7634F184376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274223257"/>
      </p:ext>
    </p:extLst>
  </p:cSld>
  <p:clrMapOvr>
    <a:masterClrMapping/>
  </p:clrMapOvr>
  <p:transition spd="slow" advTm="146801">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116EBB-D8D2-30D4-0A87-207F42134C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84537DD6-5479-12FB-BE9F-3B5DB0135D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5C1E982A-3CCF-4045-3703-9E7C328ADF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8075D116-7A8A-9085-428A-F671BA5E6A36}"/>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ECA44BB9-4567-0D70-8A15-E8AA62661273}"/>
              </a:ext>
            </a:extLst>
          </p:cNvPr>
          <p:cNvSpPr txBox="1"/>
          <p:nvPr/>
        </p:nvSpPr>
        <p:spPr>
          <a:xfrm>
            <a:off x="576470" y="1603431"/>
            <a:ext cx="11094830" cy="501156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يمكن للشركات أيضًا استخدام الإنترنت لتغيير مجموعة المنتجات المعروضة أو تركيبة هذه المجموعة.</a:t>
            </a:r>
          </a:p>
          <a:p>
            <a:pPr algn="just" rtl="1">
              <a:lnSpc>
                <a:spcPct val="150000"/>
              </a:lnSpc>
            </a:pPr>
            <a:r>
              <a:rPr lang="ar-EG" sz="2400" dirty="0">
                <a:latin typeface="Tajawal ExtraBold" panose="00000800000000000000" pitchFamily="2" charset="-78"/>
                <a:cs typeface="+mj-cs"/>
              </a:rPr>
              <a:t>التجميع هو بديل آخر ، حيث يجمع مجموعة من المنتجات مع بعضها.</a:t>
            </a:r>
          </a:p>
          <a:p>
            <a:pPr algn="just" rtl="1">
              <a:lnSpc>
                <a:spcPct val="150000"/>
              </a:lnSpc>
            </a:pPr>
            <a:r>
              <a:rPr lang="ar-EG" sz="2400" b="1" dirty="0">
                <a:latin typeface="Tajawal ExtraBold" panose="00000800000000000000" pitchFamily="2" charset="-78"/>
                <a:cs typeface="+mj-cs"/>
              </a:rPr>
              <a:t>التجميع </a:t>
            </a:r>
            <a:r>
              <a:rPr lang="en-US" sz="2400" b="1" i="0" dirty="0">
                <a:solidFill>
                  <a:srgbClr val="343541"/>
                </a:solidFill>
                <a:effectLst/>
                <a:latin typeface="Times New Roman" panose="02020603050405020304" pitchFamily="18" charset="0"/>
                <a:cs typeface="Times New Roman" panose="02020603050405020304" pitchFamily="18" charset="0"/>
              </a:rPr>
              <a:t>Bundling</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يقوم التجميع بدمج عدة خيارات للمنتج أو الخدمة في حزمة من الخدمات ، عادة بسعر مخفض.</a:t>
            </a:r>
            <a:endParaRPr lang="en-US"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لنفترض أن هناك متجرًا إلكترونيًا متخصصًا في بيع ملحقات الهواتف الذكية مثل الشواحن، غطاء الموبايل، والسماعات اللاسلكية. بدلاً من بيع كل منتج على حدة، يقوم المتجر بتقديم عرض "حزمة اقتصادية" تشمل: شاحن سريع، غطاء مضاء للصدمات، لاصقة حماية للشاشة. و</a:t>
            </a:r>
            <a:r>
              <a:rPr lang="ar-EG" sz="2400" dirty="0"/>
              <a:t>يتم تسعير هذه الحزمة بسعر أقل من إجمالي سعر المنتجات الثلاثة عند شرائها منفردة، مما يشجع العملاء على شراء الحزمة بدلاً من منتج واحد فقط.</a:t>
            </a:r>
            <a:r>
              <a:rPr lang="ar-EG" sz="2400" dirty="0">
                <a:latin typeface="Tajawal ExtraBold" panose="00000800000000000000" pitchFamily="2" charset="-78"/>
                <a:cs typeface="+mj-cs"/>
              </a:rPr>
              <a:t>  </a:t>
            </a:r>
          </a:p>
        </p:txBody>
      </p:sp>
      <p:sp>
        <p:nvSpPr>
          <p:cNvPr id="2" name="Rectangle 1">
            <a:extLst>
              <a:ext uri="{FF2B5EF4-FFF2-40B4-BE49-F238E27FC236}">
                <a16:creationId xmlns:a16="http://schemas.microsoft.com/office/drawing/2014/main" xmlns="" id="{1E0ADD2F-6162-6688-C603-7896AB02A10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4155938886"/>
      </p:ext>
    </p:extLst>
  </p:cSld>
  <p:clrMapOvr>
    <a:masterClrMapping/>
  </p:clrMapOvr>
  <p:transition spd="slow" advTm="83301">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6E8E878-C72C-9EC6-A345-A21202EA665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22E4FBE2-76BD-2B36-B781-91B92A0819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476CE13-15CF-D0E5-ABEA-8C1E4C4D82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AF94FB80-2A0E-3723-D8B6-26230480B9D2}"/>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94B899BE-3779-F160-39FB-91EE33DF675F}"/>
              </a:ext>
            </a:extLst>
          </p:cNvPr>
          <p:cNvSpPr txBox="1"/>
          <p:nvPr/>
        </p:nvSpPr>
        <p:spPr>
          <a:xfrm>
            <a:off x="576470" y="1603431"/>
            <a:ext cx="1109483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1) خيارات لتغيير المنتج الأساسي</a:t>
            </a:r>
          </a:p>
          <a:p>
            <a:pPr algn="just" rtl="1">
              <a:lnSpc>
                <a:spcPct val="150000"/>
              </a:lnSpc>
            </a:pPr>
            <a:r>
              <a:rPr lang="ar-EG" sz="2400" dirty="0">
                <a:latin typeface="Tajawal ExtraBold" panose="00000800000000000000" pitchFamily="2" charset="-78"/>
                <a:cs typeface="+mj-cs"/>
              </a:rPr>
              <a:t>شجع الإنترنت على دمج المنتجات التي تعتمد على المعلومات، مثل الصحف والكتب ومقاطع الفيديو الموسيقية، في صيغ فعلية (مطبوعة) ورقمية. على سبيل المثال، تُقدم شركة ديزني حزم منتجات تجمع بين الصيغتين.</a:t>
            </a:r>
          </a:p>
          <a:p>
            <a:pPr algn="just" rtl="1">
              <a:lnSpc>
                <a:spcPct val="150000"/>
              </a:lnSpc>
            </a:pPr>
            <a:r>
              <a:rPr lang="ar-EG" sz="2400" dirty="0">
                <a:latin typeface="Tajawal ExtraBold" panose="00000800000000000000" pitchFamily="2" charset="-78"/>
                <a:cs typeface="+mj-cs"/>
              </a:rPr>
              <a:t>تكمن المنفعة للبائعين في أن المنتجات الرقمية توفر فرصًا للاستفادة من الميزة التنافسية، حيث تكلف النسخ الرقمية تكاليف هامشية وتوفر بشكل كبير في التكاليف إذا قرر العملاء الانتقال إلى العرض الرقمي. لذلك، فإن إدخال حزم المنتجات الفعلية والرقمية يوفر أساليب جديدة في تسليم المنتجات واستراتيجيات التسعير.</a:t>
            </a:r>
          </a:p>
        </p:txBody>
      </p:sp>
      <p:sp>
        <p:nvSpPr>
          <p:cNvPr id="2" name="Rectangle 1">
            <a:extLst>
              <a:ext uri="{FF2B5EF4-FFF2-40B4-BE49-F238E27FC236}">
                <a16:creationId xmlns:a16="http://schemas.microsoft.com/office/drawing/2014/main" xmlns="" id="{AF7E40DC-6C97-789F-F625-798B3514B2A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57542516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D86658-1C75-D6D7-4D79-F9B8A23E3AA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789FF6E4-CA83-1088-8E82-6E2A3039F4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6157923F-C316-56FC-0E7A-0BE50576FF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E2F9BD44-F92F-82B7-36F4-7BEBB381FBD7}"/>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2F685EC8-4212-41C3-B710-E6260F6F924C}"/>
              </a:ext>
            </a:extLst>
          </p:cNvPr>
          <p:cNvSpPr txBox="1"/>
          <p:nvPr/>
        </p:nvSpPr>
        <p:spPr>
          <a:xfrm>
            <a:off x="576470" y="1603431"/>
            <a:ext cx="1109483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2) خيارات تقديم المنتجات الرقمية</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يمتلك الناشرون وقنوات التلفزيون ووسائل الإعلام والعديد من الشركات الأخرى فرصة تقديم المنتجات الرقمية مثل المحتوى المنشور عبر الإنترنت، وذلك من خلال المرونة الكبيرة التي يتيحها الإنترنت لتقديم مجموعة من خيارات شراء المنتجات بأسعار مختلفة، بما في ذلك:</a:t>
            </a:r>
          </a:p>
          <a:p>
            <a:pPr algn="just" rtl="1">
              <a:lnSpc>
                <a:spcPct val="150000"/>
              </a:lnSpc>
            </a:pPr>
            <a:r>
              <a:rPr lang="ar-EG" sz="2400" dirty="0">
                <a:latin typeface="Tajawal ExtraBold" panose="00000800000000000000" pitchFamily="2" charset="-78"/>
                <a:cs typeface="+mj-cs"/>
              </a:rPr>
              <a:t>1- </a:t>
            </a:r>
            <a:r>
              <a:rPr lang="ar-EG" sz="2400" b="1" dirty="0">
                <a:latin typeface="Tajawal ExtraBold" panose="00000800000000000000" pitchFamily="2" charset="-78"/>
                <a:cs typeface="+mj-cs"/>
              </a:rPr>
              <a:t>الاشتراك </a:t>
            </a:r>
            <a:r>
              <a:rPr lang="en-US" sz="2400" b="1" dirty="0">
                <a:latin typeface="Times New Roman" panose="02020603050405020304" pitchFamily="18" charset="0"/>
                <a:cs typeface="Times New Roman" panose="02020603050405020304" pitchFamily="18" charset="0"/>
              </a:rPr>
              <a:t>Subscription</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هذا هو نموذج تقدير الإيرادات التقليدي للناشرين، حيث يمكن ربط الاشتراك بمدد زمنية مختلفة وبأسعار مختلفة.</a:t>
            </a:r>
          </a:p>
          <a:p>
            <a:pPr algn="just" rtl="1">
              <a:lnSpc>
                <a:spcPct val="150000"/>
              </a:lnSpc>
            </a:pPr>
            <a:r>
              <a:rPr lang="ar-EG" sz="2400" dirty="0">
                <a:latin typeface="Tajawal ExtraBold" panose="00000800000000000000" pitchFamily="2" charset="-78"/>
                <a:cs typeface="+mj-cs"/>
              </a:rPr>
              <a:t>مثال: خدمة</a:t>
            </a:r>
            <a:r>
              <a:rPr lang="en-US" sz="2400" dirty="0">
                <a:latin typeface="Times New Roman" panose="02020603050405020304" pitchFamily="18" charset="0"/>
                <a:cs typeface="Times New Roman" panose="02020603050405020304" pitchFamily="18" charset="0"/>
              </a:rPr>
              <a:t>Spotify Premium </a:t>
            </a:r>
            <a:r>
              <a:rPr lang="ar-EG" sz="2400" dirty="0">
                <a:latin typeface="Times New Roman" panose="02020603050405020304" pitchFamily="18" charset="0"/>
                <a:cs typeface="Times New Roman" panose="02020603050405020304" pitchFamily="18" charset="0"/>
              </a:rPr>
              <a:t> </a:t>
            </a:r>
            <a:r>
              <a:rPr lang="ar-EG" sz="2400" dirty="0">
                <a:latin typeface="Tajawal ExtraBold" panose="00000800000000000000" pitchFamily="2" charset="-78"/>
                <a:cs typeface="+mj-cs"/>
              </a:rPr>
              <a:t>هي خدمة اشتراك شهرية تُقدم من قبل شركة </a:t>
            </a:r>
            <a:r>
              <a:rPr lang="en-US" sz="2400" dirty="0">
                <a:latin typeface="Times New Roman" panose="02020603050405020304" pitchFamily="18" charset="0"/>
                <a:cs typeface="Times New Roman" panose="02020603050405020304" pitchFamily="18" charset="0"/>
              </a:rPr>
              <a:t>Spotify</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وهي خدمة بث الموسيقى عبر الإنترنت. عند الاشتراك في خدمة </a:t>
            </a:r>
            <a:r>
              <a:rPr lang="en-US" sz="2400" dirty="0">
                <a:latin typeface="Times New Roman" panose="02020603050405020304" pitchFamily="18" charset="0"/>
                <a:cs typeface="Times New Roman" panose="02020603050405020304" pitchFamily="18" charset="0"/>
              </a:rPr>
              <a:t>Spotify Premium</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يدفع المشترك رسوم اشتراك شهرية ثابتة، وبالمقابل يحصل على العديد من المزايا. </a:t>
            </a:r>
          </a:p>
        </p:txBody>
      </p:sp>
      <p:sp>
        <p:nvSpPr>
          <p:cNvPr id="2" name="Rectangle 1">
            <a:extLst>
              <a:ext uri="{FF2B5EF4-FFF2-40B4-BE49-F238E27FC236}">
                <a16:creationId xmlns:a16="http://schemas.microsoft.com/office/drawing/2014/main" xmlns="" id="{DC7F43E2-65E3-C94B-3FF4-9C5F35AC5E5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74656489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A9BCE4-3D5C-B03F-2025-39802AA3216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B354B297-6718-9B11-A4DB-D6A0EBEF464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6125A3D-5124-A9DB-002A-74CDB359AC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13B5766B-2B3B-4F44-7A04-55555983B307}"/>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FBA913D9-6DAC-331A-D8BF-145961453EDC}"/>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2) خيارات تقديم المنتجات الرقمية</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2- </a:t>
            </a:r>
            <a:r>
              <a:rPr lang="ar-EG" sz="2400" b="1" dirty="0">
                <a:latin typeface="Tajawal ExtraBold" panose="00000800000000000000" pitchFamily="2" charset="-78"/>
                <a:cs typeface="+mj-cs"/>
              </a:rPr>
              <a:t>الدفع لكل مشاهدة </a:t>
            </a:r>
            <a:r>
              <a:rPr lang="en-US" sz="2400" b="1" dirty="0">
                <a:latin typeface="Times New Roman" panose="02020603050405020304" pitchFamily="18" charset="0"/>
                <a:cs typeface="Times New Roman" panose="02020603050405020304" pitchFamily="18" charset="0"/>
              </a:rPr>
              <a:t>Pay-per-view</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رسوم مقابل تنزيل مادة أو جلسة مشاهدة واحدة بسعر نسبي أعلى من خدمة الاشتراك.</a:t>
            </a:r>
          </a:p>
          <a:p>
            <a:pPr algn="just" rtl="1">
              <a:lnSpc>
                <a:spcPct val="150000"/>
              </a:lnSpc>
            </a:pPr>
            <a:r>
              <a:rPr lang="ar-EG" sz="2400" dirty="0">
                <a:latin typeface="Tajawal ExtraBold" panose="00000800000000000000" pitchFamily="2" charset="-78"/>
                <a:cs typeface="+mj-cs"/>
              </a:rPr>
              <a:t>مثال: لنفترض أن هناك بطولة رياضية مهمة أو حدثًا ترفيهيًا، مثل مباراة كرة قدم أو حفل موسيقي، وتقدم شركة تلفزيونية أو منصة بث رقمية هذا الحدث كخدمة </a:t>
            </a:r>
            <a:r>
              <a:rPr lang="en-US" sz="2400" dirty="0">
                <a:latin typeface="Times New Roman" panose="02020603050405020304" pitchFamily="18" charset="0"/>
                <a:cs typeface="Times New Roman" panose="02020603050405020304" pitchFamily="18" charset="0"/>
              </a:rPr>
              <a:t>Pay-per-view</a:t>
            </a:r>
            <a:r>
              <a:rPr lang="ar-EG" sz="2400" dirty="0">
                <a:latin typeface="Times New Roman" panose="02020603050405020304" pitchFamily="18" charset="0"/>
                <a:cs typeface="Times New Roman" panose="02020603050405020304" pitchFamily="18" charset="0"/>
              </a:rPr>
              <a:t>.</a:t>
            </a:r>
            <a:r>
              <a:rPr lang="ar-EG" sz="2400" dirty="0">
                <a:latin typeface="Tajawal ExtraBold" panose="00000800000000000000" pitchFamily="2" charset="-78"/>
                <a:cs typeface="+mj-cs"/>
              </a:rPr>
              <a:t> </a:t>
            </a:r>
            <a:endParaRPr lang="en-US"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عندما يرغب المشاهدون في مشاهدة هذا الحدث، يجب عليهم دفع مبلغ محدد للحصول على تصريح للمشاهدة لمرة واحدة فقط. هذا يعني أنه يمكن للمشاهدين دفع رسوم مقابل المشاهدة الواحدة للحدث المحدد، وبعد انتهاء الحدث لا يمكنهم مشاهدته مرة أخرى ما لم يدفعوا رسوم جديدة.</a:t>
            </a:r>
          </a:p>
        </p:txBody>
      </p:sp>
      <p:sp>
        <p:nvSpPr>
          <p:cNvPr id="2" name="Rectangle 1">
            <a:extLst>
              <a:ext uri="{FF2B5EF4-FFF2-40B4-BE49-F238E27FC236}">
                <a16:creationId xmlns:a16="http://schemas.microsoft.com/office/drawing/2014/main" xmlns="" id="{6ABF34EA-FC60-64F1-97BD-6A0B617C8A0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427862154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775C8A3-404F-2C8E-8371-07AC6253F5C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88D20F2-0984-A469-0B37-6C490DF3157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89A7AAD6-64A8-22B8-E297-3064E2DD7E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C799004-3618-4D85-1BE0-87C6D522AB5A}"/>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99160EE9-4CCD-4F22-1312-3641D1B860E0}"/>
              </a:ext>
            </a:extLst>
          </p:cNvPr>
          <p:cNvSpPr txBox="1"/>
          <p:nvPr/>
        </p:nvSpPr>
        <p:spPr>
          <a:xfrm>
            <a:off x="576470" y="1603431"/>
            <a:ext cx="1109483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2) خيارات تقديم المنتجات الرقمية</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3- </a:t>
            </a:r>
            <a:r>
              <a:rPr lang="ar-EG" sz="2400" b="1" dirty="0">
                <a:latin typeface="Tajawal ExtraBold" panose="00000800000000000000" pitchFamily="2" charset="-78"/>
                <a:cs typeface="+mj-cs"/>
              </a:rPr>
              <a:t>التجميع </a:t>
            </a:r>
            <a:r>
              <a:rPr lang="en-US" sz="2400" b="1" dirty="0">
                <a:latin typeface="Times New Roman" panose="02020603050405020304" pitchFamily="18" charset="0"/>
                <a:cs typeface="Times New Roman" panose="02020603050405020304" pitchFamily="18" charset="0"/>
              </a:rPr>
              <a:t>Bundling</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يمكن تقديم مجموعة قنوات أو محتوى مختلف على شكل منتجات فردية أو مجمعة بسعر مخفض مقارنة بدفع لكل مشاهدة.</a:t>
            </a:r>
          </a:p>
          <a:p>
            <a:pPr algn="just" rtl="1">
              <a:lnSpc>
                <a:spcPct val="150000"/>
              </a:lnSpc>
            </a:pPr>
            <a:r>
              <a:rPr lang="ar-EG" sz="2400" dirty="0">
                <a:latin typeface="Tajawal ExtraBold" panose="00000800000000000000" pitchFamily="2" charset="-78"/>
                <a:cs typeface="+mj-cs"/>
              </a:rPr>
              <a:t>على عكس الدفع لكل مشاهدة، يمكن استخدام التجميع لتقديم حزمة "الأسبوع الرياضي" التي تشمل مشاهدة أحدث فيلم رياضي ومباراتين مباشرتين من دوري كرة القدم بسعر أقل مما سيدفعه العميل لكل منها على حدة.</a:t>
            </a:r>
          </a:p>
        </p:txBody>
      </p:sp>
      <p:sp>
        <p:nvSpPr>
          <p:cNvPr id="2" name="Rectangle 1">
            <a:extLst>
              <a:ext uri="{FF2B5EF4-FFF2-40B4-BE49-F238E27FC236}">
                <a16:creationId xmlns:a16="http://schemas.microsoft.com/office/drawing/2014/main" xmlns="" id="{63FC1CDB-0B8A-BB71-1985-0D72CE70DBA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46306379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66951E-D751-D697-9A3D-A597262FD64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90D45C8B-6640-E107-1802-B9620058632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9C2AC8E-BDDA-6E59-49E6-FCEE8CE01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FF90312E-FCB4-5A94-0E5E-E0C6CCBD435D}"/>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26329F3A-E886-AA25-6392-A5F6171F438A}"/>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2) خيارات تقديم المنتجات الرقمية</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4- </a:t>
            </a:r>
            <a:r>
              <a:rPr lang="ar-EG" sz="2400" b="1" dirty="0">
                <a:latin typeface="Tajawal ExtraBold" panose="00000800000000000000" pitchFamily="2" charset="-78"/>
                <a:cs typeface="+mj-cs"/>
              </a:rPr>
              <a:t>المحتوى المدعوم بالإعلانات </a:t>
            </a:r>
            <a:r>
              <a:rPr lang="en-US" sz="2400" b="1" dirty="0">
                <a:latin typeface="Times New Roman" panose="02020603050405020304" pitchFamily="18" charset="0"/>
                <a:cs typeface="Times New Roman" panose="02020603050405020304" pitchFamily="18" charset="0"/>
              </a:rPr>
              <a:t>Ad-supported content</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لا يتم تحديد سعر مباشر هنا. بدلاً من ذلك، يكون المصدر الرئيسي لإيرادات الناشر من خلال الإعلانات الموجودة على الموقع. </a:t>
            </a:r>
            <a:endParaRPr lang="en-US"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لنفترض أن لدينا تطبيقًا مجانيًا لتعلم اللغات يقدم دروسًا تفاعلية للمستخدمين. سيكون هذا التطبيق مثالًا على المحتوى المدعوم بالإعلانات في سياق تسويق المنتجات الرقمية.</a:t>
            </a:r>
          </a:p>
          <a:p>
            <a:pPr algn="just" rtl="1">
              <a:lnSpc>
                <a:spcPct val="150000"/>
              </a:lnSpc>
            </a:pPr>
            <a:r>
              <a:rPr lang="ar-EG" sz="2400" dirty="0">
                <a:latin typeface="Tajawal ExtraBold" panose="00000800000000000000" pitchFamily="2" charset="-78"/>
                <a:cs typeface="+mj-cs"/>
              </a:rPr>
              <a:t>في هذا السيناريو، سيتمكن المستخدمون من تنزيل واستخدام التطبيق مجانًا. لكنهم سيرون إعلانات بين الدروس أو في أماكن استراحة معينة داخل التطبيق. يتم عرض الإعلانات من خلال خدمات إعلانية مثل </a:t>
            </a:r>
            <a:r>
              <a:rPr lang="en-US" sz="2400" dirty="0">
                <a:latin typeface="Times New Roman" panose="02020603050405020304" pitchFamily="18" charset="0"/>
                <a:cs typeface="Times New Roman" panose="02020603050405020304" pitchFamily="18" charset="0"/>
              </a:rPr>
              <a:t>Google AdSense</a:t>
            </a:r>
            <a:r>
              <a:rPr lang="ar-EG"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xmlns="" id="{2CC24429-A72C-B6E1-859D-C167AAD6A58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19021026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7B44741-3D68-BE66-A1CD-CCA0FC531A1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0E73A680-3EFE-47AC-F974-DB9491F7CB2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E2CF003F-4EBC-B8C3-7680-A8E530069C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D70B96A3-E9C3-3198-C75D-035CFAC90B8D}"/>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5EDD5197-0FC6-04DE-E209-597202F97E59}"/>
              </a:ext>
            </a:extLst>
          </p:cNvPr>
          <p:cNvSpPr txBox="1"/>
          <p:nvPr/>
        </p:nvSpPr>
        <p:spPr>
          <a:xfrm>
            <a:off x="576470" y="1603431"/>
            <a:ext cx="1109483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2) خيارات تقديم المنتجات الرقمية</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باستخدام هذه الخيارات، يمكن للشركات الاستفادة من المرونة في تلبية تفضيلات واحتياجات العملاء وتحسين إيراداتها من المنتجات الرقمية.</a:t>
            </a:r>
          </a:p>
          <a:p>
            <a:pPr algn="just" rtl="1">
              <a:lnSpc>
                <a:spcPct val="150000"/>
              </a:lnSpc>
            </a:pPr>
            <a:r>
              <a:rPr lang="ar-EG" sz="2400" dirty="0">
                <a:latin typeface="Tajawal ExtraBold" panose="00000800000000000000" pitchFamily="2" charset="-78"/>
                <a:cs typeface="+mj-cs"/>
              </a:rPr>
              <a:t>تحويل المنتجات إلى الشكل الرقمي (</a:t>
            </a:r>
            <a:r>
              <a:rPr lang="ar-EG" sz="2400" b="1" u="sng" dirty="0" err="1">
                <a:latin typeface="Tajawal ExtraBold" panose="00000800000000000000" pitchFamily="2" charset="-78"/>
                <a:cs typeface="+mj-cs"/>
              </a:rPr>
              <a:t>رقمنة</a:t>
            </a:r>
            <a:r>
              <a:rPr lang="ar-EG" sz="2400" b="1" u="sng" dirty="0">
                <a:latin typeface="Tajawal ExtraBold" panose="00000800000000000000" pitchFamily="2" charset="-78"/>
                <a:cs typeface="+mj-cs"/>
              </a:rPr>
              <a:t> المنتجات</a:t>
            </a:r>
            <a:r>
              <a:rPr lang="ar-EG" sz="2400" dirty="0">
                <a:latin typeface="Tajawal ExtraBold" panose="00000800000000000000" pitchFamily="2" charset="-78"/>
                <a:cs typeface="+mj-cs"/>
              </a:rPr>
              <a:t>) يقدم فرصًا لبعض الصناعات وتهديدات للصناعات الأخرى. على سبيل المثال، الصحف.</a:t>
            </a:r>
          </a:p>
        </p:txBody>
      </p:sp>
      <p:sp>
        <p:nvSpPr>
          <p:cNvPr id="2" name="Rectangle 1">
            <a:extLst>
              <a:ext uri="{FF2B5EF4-FFF2-40B4-BE49-F238E27FC236}">
                <a16:creationId xmlns:a16="http://schemas.microsoft.com/office/drawing/2014/main" xmlns="" id="{A818424C-46C7-6CAD-57BA-DF2372557D6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14213012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9C4F28-01ED-0A6A-8887-11A52592DB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D2052230-FF54-8712-5482-420E328E6B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9799D32-E2EF-76FD-2039-13DF0B162F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F25B240-D9D1-6804-8D48-AB58918FBF88}"/>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C4082CA0-22F2-74B4-448A-10061BD72A9C}"/>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3) خيارات لتغيير المنتج الموسع </a:t>
            </a:r>
          </a:p>
          <a:p>
            <a:pPr algn="just" rtl="1">
              <a:lnSpc>
                <a:spcPct val="150000"/>
              </a:lnSpc>
            </a:pPr>
            <a:r>
              <a:rPr lang="ar-EG" sz="2400" dirty="0">
                <a:latin typeface="Tajawal ExtraBold" panose="00000800000000000000" pitchFamily="2" charset="-78"/>
                <a:cs typeface="+mj-cs"/>
              </a:rPr>
              <a:t>عندما يشتري العميل حاسوبًا جديدًا أو هاتفًا محمولًا، فإنه لا يتكون فقط من المنتج الملموس</a:t>
            </a:r>
            <a:r>
              <a:rPr lang="en-US" sz="2400" dirty="0">
                <a:latin typeface="Tajawal ExtraBold" panose="00000800000000000000" pitchFamily="2" charset="-78"/>
                <a:cs typeface="+mj-cs"/>
              </a:rPr>
              <a:t>/</a:t>
            </a:r>
            <a:r>
              <a:rPr lang="ar-EG" sz="2400" dirty="0">
                <a:latin typeface="Tajawal ExtraBold" panose="00000800000000000000" pitchFamily="2" charset="-78"/>
                <a:cs typeface="+mj-cs"/>
              </a:rPr>
              <a:t>الرئيسي</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والأجهزة الطرفية، بل يتضمن أيضًا عناصر المنتج الموسع مثل: المعلومات التي يقدمها البائع، ودليل التعليمات، والتغليف، والضمان، وخدمة المتابعة والدعم الفني.</a:t>
            </a:r>
          </a:p>
          <a:p>
            <a:pPr algn="just" rtl="1">
              <a:lnSpc>
                <a:spcPct val="150000"/>
              </a:lnSpc>
            </a:pPr>
            <a:r>
              <a:rPr lang="ar-EG" sz="2400" dirty="0">
                <a:latin typeface="Tajawal ExtraBold" panose="00000800000000000000" pitchFamily="2" charset="-78"/>
                <a:cs typeface="+mj-cs"/>
              </a:rPr>
              <a:t>يمكن استخدام الإنترنت لتغيير المنتج الموسع من خلال العديد من العناصر. على سبيل المثال، لنفترض أن لدينا شركة تقوم ببيع منتجات إلكترونية، مثل الأجهزة الذكية والأدوات الإلكترونية. من خلال التسويق الرقمي، يمكننا تحسين خدمة العملاء بشكل كبير من خلال توفير الدعم الفني والمساعدة عبر الإنترنت.</a:t>
            </a:r>
          </a:p>
        </p:txBody>
      </p:sp>
      <p:sp>
        <p:nvSpPr>
          <p:cNvPr id="2" name="Rectangle 1">
            <a:extLst>
              <a:ext uri="{FF2B5EF4-FFF2-40B4-BE49-F238E27FC236}">
                <a16:creationId xmlns:a16="http://schemas.microsoft.com/office/drawing/2014/main" xmlns="" id="{2B922EEB-0F6E-4B93-7D09-BEBB7A1A5D9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46267415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BA1EB73-C222-2B1A-F23F-ACEC56455A4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8C9D40FE-7FBE-9580-E8EB-DA59085E90C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95CFC3B-0B09-7C29-7368-9D004A50FB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2C41ABBE-1E54-7AAC-5340-6F9C29FA1ED9}"/>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321032B5-CF72-A35D-1A2A-A500791D6FBB}"/>
              </a:ext>
            </a:extLst>
          </p:cNvPr>
          <p:cNvSpPr txBox="1"/>
          <p:nvPr/>
        </p:nvSpPr>
        <p:spPr>
          <a:xfrm>
            <a:off x="576470" y="1603431"/>
            <a:ext cx="11094830" cy="41549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r>
              <a:rPr lang="ar-EG" sz="2400" b="1" u="sng" dirty="0">
                <a:latin typeface="Tajawal ExtraBold" panose="00000800000000000000" pitchFamily="2" charset="-78"/>
                <a:cs typeface="+mj-cs"/>
              </a:rPr>
              <a:t>4) إجراء البحوث عبر الإنترنت</a:t>
            </a:r>
            <a:endParaRPr lang="ar-EG" sz="2400" dirty="0">
              <a:latin typeface="Tajawal ExtraBold" panose="00000800000000000000" pitchFamily="2" charset="-78"/>
              <a:cs typeface="+mj-cs"/>
            </a:endParaRPr>
          </a:p>
          <a:p>
            <a:pPr algn="just" rtl="1"/>
            <a:r>
              <a:rPr lang="ar-EG" sz="2400" dirty="0">
                <a:latin typeface="Tajawal ExtraBold" panose="00000800000000000000" pitchFamily="2" charset="-78"/>
                <a:cs typeface="+mj-cs"/>
              </a:rPr>
              <a:t>توفر القنوات الرقمية العديد من الخيارات لمعرفة تفضيلات المنتج ويمكن استخدامها كطريقة ذات تكلفة منخفضة لإجراء البحوث التسويقية، وخاصة عند محاولة اكتشاف إدراك العملاء للمنتجات والخدمات.</a:t>
            </a:r>
          </a:p>
          <a:p>
            <a:pPr algn="just" rtl="1"/>
            <a:r>
              <a:rPr lang="ar-EG" sz="2400" dirty="0">
                <a:latin typeface="Tajawal ExtraBold" panose="00000800000000000000" pitchFamily="2" charset="-78"/>
                <a:cs typeface="+mj-cs"/>
              </a:rPr>
              <a:t>تشمل الخيارات لأداء بحوث تطوير منتجات جديدة عبر الإنترنت ما يلي:</a:t>
            </a:r>
          </a:p>
          <a:p>
            <a:pPr marL="342900" indent="-342900" algn="just" rtl="1">
              <a:buFont typeface="Arial" panose="020B0604020202020204" pitchFamily="34" charset="0"/>
              <a:buChar char="•"/>
            </a:pPr>
            <a:r>
              <a:rPr lang="ar-EG" sz="2400" dirty="0">
                <a:latin typeface="Tajawal ExtraBold" panose="00000800000000000000" pitchFamily="2" charset="-78"/>
                <a:cs typeface="+mj-cs"/>
              </a:rPr>
              <a:t>مجموعات النقاش عبر الإنترنت.</a:t>
            </a:r>
          </a:p>
          <a:p>
            <a:pPr marL="342900" indent="-342900" algn="just" rtl="1">
              <a:buFont typeface="Arial" panose="020B0604020202020204" pitchFamily="34" charset="0"/>
              <a:buChar char="•"/>
            </a:pPr>
            <a:r>
              <a:rPr lang="ar-EG" sz="2400" dirty="0">
                <a:latin typeface="Tajawal ExtraBold" panose="00000800000000000000" pitchFamily="2" charset="-78"/>
                <a:cs typeface="+mj-cs"/>
              </a:rPr>
              <a:t>الاستبيان عبر الإنترنت.</a:t>
            </a:r>
          </a:p>
          <a:p>
            <a:pPr marL="342900" indent="-342900" algn="just" rtl="1">
              <a:buFont typeface="Arial" panose="020B0604020202020204" pitchFamily="34" charset="0"/>
              <a:buChar char="•"/>
            </a:pPr>
            <a:r>
              <a:rPr lang="ar-EG" sz="2400" dirty="0">
                <a:latin typeface="Tajawal ExtraBold" panose="00000800000000000000" pitchFamily="2" charset="-78"/>
                <a:cs typeface="+mj-cs"/>
              </a:rPr>
              <a:t>مراقبة وسائل التواصل الاجتماعي.</a:t>
            </a:r>
          </a:p>
          <a:p>
            <a:pPr marL="342900" indent="-342900" algn="just" rtl="1">
              <a:buFont typeface="Arial" panose="020B0604020202020204" pitchFamily="34" charset="0"/>
              <a:buChar char="•"/>
            </a:pPr>
            <a:r>
              <a:rPr lang="ar-EG" sz="2400" dirty="0">
                <a:latin typeface="Tajawal ExtraBold" panose="00000800000000000000" pitchFamily="2" charset="-78"/>
                <a:cs typeface="+mj-cs"/>
              </a:rPr>
              <a:t>منتديات ملاحظات العملاء أو الدعم: قد تعطي التعليقات المنشورة على هذه المواقع أو المواقع المستقلة اقتراحات حول الابتكار في المنتجات المستقبلية.</a:t>
            </a:r>
          </a:p>
          <a:p>
            <a:pPr marL="342900" indent="-342900" algn="just" rtl="1">
              <a:buFont typeface="Arial" panose="020B0604020202020204" pitchFamily="34" charset="0"/>
              <a:buChar char="•"/>
            </a:pPr>
            <a:r>
              <a:rPr lang="ar-EG" sz="2400" dirty="0">
                <a:latin typeface="Tajawal ExtraBold" panose="00000800000000000000" pitchFamily="2" charset="-78"/>
                <a:cs typeface="+mj-cs"/>
              </a:rPr>
              <a:t>تحليل الويب: تتوفر أيضًا ثروة من معلومات البحوث التسويقية من بيانات الاستجابة من حملات البريد الإلكتروني والبحث والموقع الإلكتروني نفسه.</a:t>
            </a:r>
          </a:p>
        </p:txBody>
      </p:sp>
      <p:sp>
        <p:nvSpPr>
          <p:cNvPr id="2" name="Rectangle 1">
            <a:extLst>
              <a:ext uri="{FF2B5EF4-FFF2-40B4-BE49-F238E27FC236}">
                <a16:creationId xmlns:a16="http://schemas.microsoft.com/office/drawing/2014/main" xmlns="" id="{6C02187E-3590-DC15-8353-94393F8CEEB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43155869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0B14D3-2669-830C-6F60-8952D8A99AD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6D4F5C5A-7231-38A9-1CB9-8C4398499A7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1354E587-B5C2-A29D-8F0A-C75E512C9A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364C6839-D7A8-F701-8D62-1DFCF2E30E80}"/>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4D054C8B-42BD-7F36-8E50-A77F55CCFA36}"/>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u="sng" dirty="0">
                <a:latin typeface="Tajawal ExtraBold" panose="00000800000000000000" pitchFamily="2" charset="-78"/>
                <a:cs typeface="+mj-cs"/>
              </a:rPr>
              <a:t>5) سرعة تطوير المنتجات الجديدة</a:t>
            </a:r>
            <a:endParaRPr lang="ar-EG" sz="2400"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تمنح القنوات الرقمية وصولًا فوريًا إلى الأسواق المستهدفة وتوفر منصات تسمح بتطوير المنتجات الجديدة بشكل أسرع، حيث يمكن اختبار الأفكار والمفاهيم الجديدة واستكشاف خيارات المنتج المختلفة من خلال البحوث التسويقية عبر الإنترنت.</a:t>
            </a:r>
          </a:p>
          <a:p>
            <a:pPr algn="just" rtl="1">
              <a:lnSpc>
                <a:spcPct val="150000"/>
              </a:lnSpc>
            </a:pPr>
            <a:r>
              <a:rPr lang="ar-EG" sz="2400" dirty="0">
                <a:latin typeface="Tajawal ExtraBold" panose="00000800000000000000" pitchFamily="2" charset="-78"/>
                <a:cs typeface="+mj-cs"/>
              </a:rPr>
              <a:t>يمكن للشركات استخدام </a:t>
            </a:r>
            <a:r>
              <a:rPr lang="ar-EG" sz="2400" u="sng" dirty="0">
                <a:latin typeface="Tajawal ExtraBold" panose="00000800000000000000" pitchFamily="2" charset="-78"/>
                <a:cs typeface="+mj-cs"/>
              </a:rPr>
              <a:t>عينات خاصة من المستهلكين </a:t>
            </a:r>
            <a:r>
              <a:rPr lang="ar-EG" sz="2400" dirty="0">
                <a:latin typeface="Tajawal ExtraBold" panose="00000800000000000000" pitchFamily="2" charset="-78"/>
                <a:cs typeface="+mj-cs"/>
              </a:rPr>
              <a:t>لاختبار الآراء بشكل أسرع عبر الإنترنت، وكثيرًا ما تكون بتكلفة أقل مما هو مطلوب في البحوث التقليدية للسوق.</a:t>
            </a:r>
          </a:p>
          <a:p>
            <a:pPr algn="just" rtl="1">
              <a:lnSpc>
                <a:spcPct val="150000"/>
              </a:lnSpc>
            </a:pPr>
            <a:r>
              <a:rPr lang="ar-EG" sz="2400" dirty="0">
                <a:latin typeface="Tajawal ExtraBold" panose="00000800000000000000" pitchFamily="2" charset="-78"/>
                <a:cs typeface="+mj-cs"/>
              </a:rPr>
              <a:t>كما أن هناك جانب آخر من سرعة تطوير المنتجات الجديدة هو أن الإنترنت يمكن الشركات من تشكيل شراكات بسهولة لإطلاق منتجات جديدة.</a:t>
            </a:r>
          </a:p>
        </p:txBody>
      </p:sp>
      <p:sp>
        <p:nvSpPr>
          <p:cNvPr id="2" name="Rectangle 1">
            <a:extLst>
              <a:ext uri="{FF2B5EF4-FFF2-40B4-BE49-F238E27FC236}">
                <a16:creationId xmlns:a16="http://schemas.microsoft.com/office/drawing/2014/main" xmlns="" id="{D1736AE0-E1EA-5B46-20D9-51991186BC6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21554857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BD1ED7-C901-CF68-CBB1-FF534BF1EF4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999E4FE-4043-4389-0538-AFE72D1FFC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F462254-840C-0646-5B15-C836ADD0FC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C6ADDD0-3359-6E08-1E4B-F5FD871E9A6E}"/>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8D0BCA13-09EF-63A7-81B0-3D0108434BCC}"/>
              </a:ext>
            </a:extLst>
          </p:cNvPr>
          <p:cNvSpPr txBox="1"/>
          <p:nvPr/>
        </p:nvSpPr>
        <p:spPr>
          <a:xfrm>
            <a:off x="576470" y="1603431"/>
            <a:ext cx="11094830" cy="480695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300" b="1" u="sng" dirty="0">
                <a:latin typeface="Tajawal ExtraBold" panose="00000800000000000000" pitchFamily="2" charset="-78"/>
                <a:cs typeface="+mj-cs"/>
              </a:rPr>
              <a:t>5) سرعة تطوير المنتجات الجديدة</a:t>
            </a:r>
            <a:endParaRPr lang="ar-EG" sz="2300" dirty="0">
              <a:latin typeface="Tajawal ExtraBold" panose="00000800000000000000" pitchFamily="2" charset="-78"/>
              <a:cs typeface="+mj-cs"/>
            </a:endParaRPr>
          </a:p>
          <a:p>
            <a:pPr algn="just" rtl="1">
              <a:lnSpc>
                <a:spcPct val="150000"/>
              </a:lnSpc>
            </a:pPr>
            <a:r>
              <a:rPr lang="ar-EG" sz="2300" dirty="0">
                <a:latin typeface="Tajawal ExtraBold" panose="00000800000000000000" pitchFamily="2" charset="-78"/>
                <a:cs typeface="+mj-cs"/>
              </a:rPr>
              <a:t>هناك ثلاثة قوانين رئيسية ذات صلة بسرعة انتشار المنتجات الجديدة عبر الإنترنت، وهي:</a:t>
            </a:r>
          </a:p>
          <a:p>
            <a:pPr marL="342900" indent="-342900" algn="just" rtl="1">
              <a:lnSpc>
                <a:spcPct val="150000"/>
              </a:lnSpc>
              <a:buFont typeface="Arial" panose="020B0604020202020204" pitchFamily="34" charset="0"/>
              <a:buChar char="•"/>
            </a:pPr>
            <a:r>
              <a:rPr lang="ar-EG" sz="2300" b="1" dirty="0">
                <a:latin typeface="Tajawal ExtraBold" panose="00000800000000000000" pitchFamily="2" charset="-78"/>
                <a:cs typeface="+mj-cs"/>
              </a:rPr>
              <a:t>قانون القلة </a:t>
            </a:r>
            <a:r>
              <a:rPr lang="en-US" sz="2300" b="1" dirty="0">
                <a:latin typeface="Times New Roman" panose="02020603050405020304" pitchFamily="18" charset="0"/>
                <a:cs typeface="Times New Roman" panose="02020603050405020304" pitchFamily="18" charset="0"/>
              </a:rPr>
              <a:t>The law of the few</a:t>
            </a:r>
            <a:endParaRPr lang="ar-EG" sz="2300" b="1" dirty="0">
              <a:latin typeface="Times New Roman" panose="02020603050405020304" pitchFamily="18" charset="0"/>
              <a:cs typeface="Times New Roman" panose="02020603050405020304" pitchFamily="18" charset="0"/>
            </a:endParaRPr>
          </a:p>
          <a:p>
            <a:pPr algn="just" rtl="1">
              <a:lnSpc>
                <a:spcPct val="150000"/>
              </a:lnSpc>
            </a:pPr>
            <a:r>
              <a:rPr lang="ar-EG" sz="2300" dirty="0">
                <a:latin typeface="Tajawal ExtraBold" panose="00000800000000000000" pitchFamily="2" charset="-78"/>
                <a:cs typeface="+mj-cs"/>
              </a:rPr>
              <a:t>يشير إلى أن انتشار أي منتج أو خدمة جديدة يقوم على اعتمادها الأولي من قبل "المتصلين</a:t>
            </a:r>
            <a:r>
              <a:rPr lang="en-US" sz="2300" dirty="0">
                <a:latin typeface="Times New Roman" panose="02020603050405020304" pitchFamily="18" charset="0"/>
                <a:cs typeface="Times New Roman" panose="02020603050405020304" pitchFamily="18" charset="0"/>
              </a:rPr>
              <a:t>connectors</a:t>
            </a:r>
            <a:r>
              <a:rPr lang="en-US" sz="2300" dirty="0">
                <a:solidFill>
                  <a:srgbClr val="343541"/>
                </a:solidFill>
                <a:latin typeface="Söhne"/>
                <a:cs typeface="+mj-cs"/>
              </a:rPr>
              <a:t>/</a:t>
            </a:r>
            <a:r>
              <a:rPr lang="ar-EG" sz="2300" dirty="0">
                <a:latin typeface="Tajawal ExtraBold" panose="00000800000000000000" pitchFamily="2" charset="-78"/>
                <a:cs typeface="+mj-cs"/>
              </a:rPr>
              <a:t>" الذين يكونون متصلين اجتماعيًا والذين يشجعون على اعتماد المنتج عن طريق التواصل الشفهي والتقليد.</a:t>
            </a:r>
          </a:p>
          <a:p>
            <a:pPr algn="just" rtl="1">
              <a:lnSpc>
                <a:spcPct val="150000"/>
              </a:lnSpc>
            </a:pPr>
            <a:r>
              <a:rPr lang="ar-EG" sz="2300" dirty="0">
                <a:latin typeface="Tajawal ExtraBold" panose="00000800000000000000" pitchFamily="2" charset="-78"/>
                <a:cs typeface="+mj-cs"/>
              </a:rPr>
              <a:t>في مثال لقانون القلة، لنفترض أن لدينا شركة تطوير تطبيقات جديدة. عند إطلاق التطبيق الجديد، تركز الشركة على إقناع بعض المستخدمين المؤثرين (</a:t>
            </a:r>
            <a:r>
              <a:rPr lang="en-US" sz="2300" dirty="0">
                <a:latin typeface="Times New Roman" panose="02020603050405020304" pitchFamily="18" charset="0"/>
                <a:cs typeface="Times New Roman" panose="02020603050405020304" pitchFamily="18" charset="0"/>
              </a:rPr>
              <a:t>Connectors</a:t>
            </a:r>
            <a:r>
              <a:rPr lang="ar-EG" sz="2300" dirty="0">
                <a:latin typeface="Tajawal ExtraBold" panose="00000800000000000000" pitchFamily="2" charset="-78"/>
                <a:cs typeface="+mj-cs"/>
              </a:rPr>
              <a:t>) الذين لديهم شبكة واسعة من الاتصالات الاجتماعية. هؤلاء المستخدمين المؤثرين سيكونون الناشطين الذين يقومون بتجربة التطبيق الجديد والحديث عنه بإيجابية بين أصدقائهم ومتابعيهم عبر وسائل التواصل الاجتماعي. بهذه الطريقة، ينتشر التطبيق بسرعة بفضل تأثير هؤلاء المستخدمين المؤثرين.</a:t>
            </a:r>
          </a:p>
        </p:txBody>
      </p:sp>
      <p:sp>
        <p:nvSpPr>
          <p:cNvPr id="2" name="Rectangle 1">
            <a:extLst>
              <a:ext uri="{FF2B5EF4-FFF2-40B4-BE49-F238E27FC236}">
                <a16:creationId xmlns:a16="http://schemas.microsoft.com/office/drawing/2014/main" xmlns="" id="{F47EB0EB-C0E0-D542-CA12-D5185D8D390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24401952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1E9521-6F9A-2795-EF01-C9EE6628195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DAFAED2-7C5E-E94B-CBA3-E8E0FE9339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FD97BA0-7971-A2B9-39F6-82B367959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6FA2605E-0174-B6F9-27E7-06007295C873}"/>
              </a:ext>
            </a:extLst>
          </p:cNvPr>
          <p:cNvSpPr txBox="1"/>
          <p:nvPr/>
        </p:nvSpPr>
        <p:spPr>
          <a:xfrm>
            <a:off x="8843519" y="777297"/>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C4408486-C408-DC7F-6F13-56401E96EB41}"/>
              </a:ext>
            </a:extLst>
          </p:cNvPr>
          <p:cNvSpPr txBox="1"/>
          <p:nvPr/>
        </p:nvSpPr>
        <p:spPr>
          <a:xfrm>
            <a:off x="116962" y="1475840"/>
            <a:ext cx="116713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200" b="1" u="sng" dirty="0">
                <a:latin typeface="Tajawal ExtraBold" panose="00000800000000000000" pitchFamily="2" charset="-78"/>
                <a:cs typeface="+mj-cs"/>
              </a:rPr>
              <a:t>5) سرعة تطوير المنتجات الجديدة</a:t>
            </a:r>
            <a:endParaRPr lang="ar-EG" sz="2200"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هناك ثلاثة قوانين رئيسية ذات صلة بسرعة انتشار المنتجات الجديدة عبر الإنترنت، وهي:</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قانون التصاق المنتج </a:t>
            </a:r>
            <a:r>
              <a:rPr lang="en-US" sz="2200" b="1" dirty="0">
                <a:latin typeface="Times New Roman" panose="02020603050405020304" pitchFamily="18" charset="0"/>
                <a:cs typeface="Times New Roman" panose="02020603050405020304" pitchFamily="18" charset="0"/>
              </a:rPr>
              <a:t>The stickiness factor</a:t>
            </a:r>
          </a:p>
          <a:p>
            <a:pPr algn="just" rtl="1">
              <a:lnSpc>
                <a:spcPct val="150000"/>
              </a:lnSpc>
            </a:pPr>
            <a:r>
              <a:rPr lang="ar-EG" sz="2200" dirty="0">
                <a:latin typeface="Tajawal ExtraBold" panose="00000800000000000000" pitchFamily="2" charset="-78"/>
                <a:cs typeface="+mj-cs"/>
              </a:rPr>
              <a:t>يشير إلى </a:t>
            </a:r>
            <a:r>
              <a:rPr lang="ar-EG" sz="2200" dirty="0"/>
              <a:t>قدرة المنتج على جذب المستخدمين ودفعهم للعودة إليه مرارًا.</a:t>
            </a:r>
          </a:p>
          <a:p>
            <a:pPr algn="just" rtl="1">
              <a:lnSpc>
                <a:spcPct val="150000"/>
              </a:lnSpc>
            </a:pPr>
            <a:r>
              <a:rPr lang="ar-EG" sz="2200" dirty="0">
                <a:latin typeface="Tajawal ExtraBold" panose="00000800000000000000" pitchFamily="2" charset="-78"/>
                <a:cs typeface="+mj-cs"/>
              </a:rPr>
              <a:t>لنفترض أن لدينا تطبيقًا لتعليم اللغات مثل </a:t>
            </a:r>
            <a:r>
              <a:rPr lang="en-US" sz="2200" dirty="0">
                <a:latin typeface="Times New Roman" panose="02020603050405020304" pitchFamily="18" charset="0"/>
                <a:cs typeface="Times New Roman" panose="02020603050405020304" pitchFamily="18" charset="0"/>
              </a:rPr>
              <a:t>Duolingo</a:t>
            </a:r>
            <a:r>
              <a:rPr lang="ar-EG" sz="2200" dirty="0">
                <a:latin typeface="Tajawal ExtraBold" panose="00000800000000000000" pitchFamily="2" charset="-78"/>
                <a:cs typeface="+mj-cs"/>
              </a:rPr>
              <a:t>. يمكن أن يتمثل عامل التصاق المنتج هنا في:</a:t>
            </a:r>
          </a:p>
          <a:p>
            <a:pPr algn="just" rtl="1">
              <a:lnSpc>
                <a:spcPct val="150000"/>
              </a:lnSpc>
            </a:pPr>
            <a:r>
              <a:rPr lang="ar-EG" sz="2200" dirty="0">
                <a:latin typeface="Tajawal ExtraBold" panose="00000800000000000000" pitchFamily="2" charset="-78"/>
                <a:cs typeface="+mj-cs"/>
              </a:rPr>
              <a:t>التلعيب</a:t>
            </a:r>
            <a:r>
              <a:rPr lang="en-US" sz="2200" dirty="0">
                <a:latin typeface="Times New Roman" panose="02020603050405020304" pitchFamily="18" charset="0"/>
                <a:cs typeface="Times New Roman" panose="02020603050405020304" pitchFamily="18" charset="0"/>
              </a:rPr>
              <a:t>Gamification</a:t>
            </a:r>
            <a:r>
              <a:rPr lang="en-US" sz="2200" dirty="0">
                <a:latin typeface="Tajawal ExtraBold" panose="00000800000000000000" pitchFamily="2" charset="-78"/>
                <a:cs typeface="+mj-cs"/>
              </a:rPr>
              <a:t> </a:t>
            </a:r>
            <a:r>
              <a:rPr lang="ar-EG" sz="2200" dirty="0">
                <a:latin typeface="Tajawal ExtraBold" panose="00000800000000000000" pitchFamily="2" charset="-78"/>
                <a:cs typeface="+mj-cs"/>
              </a:rPr>
              <a:t>: حيث يقدم التطبيق مكافآت، مستويات، وشارات تحفيزية تجعل المستخدمين يعودون يوميًا لإكمال الدروس.</a:t>
            </a:r>
          </a:p>
          <a:p>
            <a:pPr algn="just" rtl="1">
              <a:lnSpc>
                <a:spcPct val="150000"/>
              </a:lnSpc>
            </a:pPr>
            <a:r>
              <a:rPr lang="ar-EG" sz="2200" dirty="0">
                <a:latin typeface="Tajawal ExtraBold" panose="00000800000000000000" pitchFamily="2" charset="-78"/>
                <a:cs typeface="+mj-cs"/>
              </a:rPr>
              <a:t>التخصيص</a:t>
            </a:r>
            <a:r>
              <a:rPr lang="en-US" sz="2200" dirty="0">
                <a:latin typeface="Times New Roman" panose="02020603050405020304" pitchFamily="18" charset="0"/>
                <a:cs typeface="Times New Roman" panose="02020603050405020304" pitchFamily="18" charset="0"/>
              </a:rPr>
              <a:t>Personalization</a:t>
            </a:r>
            <a:r>
              <a:rPr lang="en-US" sz="2200" dirty="0">
                <a:latin typeface="Tajawal ExtraBold" panose="00000800000000000000" pitchFamily="2" charset="-78"/>
                <a:cs typeface="+mj-cs"/>
              </a:rPr>
              <a:t> </a:t>
            </a:r>
            <a:r>
              <a:rPr lang="ar-EG" sz="2200" dirty="0">
                <a:latin typeface="Tajawal ExtraBold" panose="00000800000000000000" pitchFamily="2" charset="-78"/>
                <a:cs typeface="+mj-cs"/>
              </a:rPr>
              <a:t>: التطبيق يستخدم الذكاء الاصطناعي لتكييف الدروس بناءً على مستوى المتعلم، مما يعزز تجربة المستخدم ويبقيه مرتبطًا بالتطبيق لفترة أطول.</a:t>
            </a:r>
          </a:p>
          <a:p>
            <a:pPr algn="just" rtl="1">
              <a:lnSpc>
                <a:spcPct val="150000"/>
              </a:lnSpc>
            </a:pPr>
            <a:r>
              <a:rPr lang="ar-EG" sz="2200" dirty="0" err="1">
                <a:latin typeface="Tajawal ExtraBold" panose="00000800000000000000" pitchFamily="2" charset="-78"/>
                <a:cs typeface="+mj-cs"/>
              </a:rPr>
              <a:t>التذكيرات</a:t>
            </a:r>
            <a:r>
              <a:rPr lang="ar-EG" sz="2200" dirty="0">
                <a:latin typeface="Tajawal ExtraBold" panose="00000800000000000000" pitchFamily="2" charset="-78"/>
                <a:cs typeface="+mj-cs"/>
              </a:rPr>
              <a:t> والإشعارات: إرسال تنبيهات يومية تحفّز المستخدم على العودة لمواصلة التعلم، مما يزيد من معدل الاحتفاظ بالمستخدمين.</a:t>
            </a:r>
          </a:p>
        </p:txBody>
      </p:sp>
      <p:sp>
        <p:nvSpPr>
          <p:cNvPr id="2" name="Rectangle 1">
            <a:extLst>
              <a:ext uri="{FF2B5EF4-FFF2-40B4-BE49-F238E27FC236}">
                <a16:creationId xmlns:a16="http://schemas.microsoft.com/office/drawing/2014/main" xmlns="" id="{886761CA-93F3-A1E1-1CEE-A9D8FC13BD7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64778323"/>
      </p:ext>
    </p:extLst>
  </p:cSld>
  <p:clrMapOvr>
    <a:masterClrMapping/>
  </p:clrMapOvr>
  <p:transition spd="slow" advTm="144898">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F29F8C-8844-745A-B9B9-0FC4345AAE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9705B525-92B3-A35F-F2F6-F188E5C603F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1DE2B969-F3C4-96AB-9E44-F178532B41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DBD74574-2E4F-141D-C951-3B2D1E81BBBA}"/>
              </a:ext>
            </a:extLst>
          </p:cNvPr>
          <p:cNvSpPr txBox="1"/>
          <p:nvPr/>
        </p:nvSpPr>
        <p:spPr>
          <a:xfrm>
            <a:off x="8726557" y="894259"/>
            <a:ext cx="294474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المنتج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Product</a:t>
            </a:r>
          </a:p>
        </p:txBody>
      </p:sp>
      <p:sp>
        <p:nvSpPr>
          <p:cNvPr id="10" name="TextBox 9">
            <a:extLst>
              <a:ext uri="{FF2B5EF4-FFF2-40B4-BE49-F238E27FC236}">
                <a16:creationId xmlns:a16="http://schemas.microsoft.com/office/drawing/2014/main" xmlns="" id="{E81A4FFF-32A3-ED76-5280-6CCD06C760EA}"/>
              </a:ext>
            </a:extLst>
          </p:cNvPr>
          <p:cNvSpPr txBox="1"/>
          <p:nvPr/>
        </p:nvSpPr>
        <p:spPr>
          <a:xfrm>
            <a:off x="576470" y="1603431"/>
            <a:ext cx="11094830" cy="480695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300" b="1" u="sng" dirty="0">
                <a:latin typeface="Tajawal ExtraBold" panose="00000800000000000000" pitchFamily="2" charset="-78"/>
                <a:cs typeface="+mj-cs"/>
              </a:rPr>
              <a:t>5) سرعة تطوير المنتجات الجديدة</a:t>
            </a:r>
            <a:endParaRPr lang="ar-EG" sz="2300" dirty="0">
              <a:latin typeface="Tajawal ExtraBold" panose="00000800000000000000" pitchFamily="2" charset="-78"/>
              <a:cs typeface="+mj-cs"/>
            </a:endParaRPr>
          </a:p>
          <a:p>
            <a:pPr algn="just" rtl="1">
              <a:lnSpc>
                <a:spcPct val="150000"/>
              </a:lnSpc>
            </a:pPr>
            <a:r>
              <a:rPr lang="ar-EG" sz="2300" dirty="0">
                <a:latin typeface="Tajawal ExtraBold" panose="00000800000000000000" pitchFamily="2" charset="-78"/>
                <a:cs typeface="+mj-cs"/>
              </a:rPr>
              <a:t>هناك ثلاثة قوانين رئيسية ذات صلة بسرعة انتشار المنتجات الجديدة عبر الإنترنت، وهي:</a:t>
            </a:r>
          </a:p>
          <a:p>
            <a:pPr marL="342900" indent="-342900" algn="just" rtl="1">
              <a:lnSpc>
                <a:spcPct val="150000"/>
              </a:lnSpc>
              <a:buFont typeface="Arial" panose="020B0604020202020204" pitchFamily="34" charset="0"/>
              <a:buChar char="•"/>
            </a:pPr>
            <a:r>
              <a:rPr lang="ar-EG" sz="2300" b="1" dirty="0">
                <a:latin typeface="Tajawal ExtraBold" panose="00000800000000000000" pitchFamily="2" charset="-78"/>
                <a:cs typeface="+mj-cs"/>
              </a:rPr>
              <a:t>قوة السياق </a:t>
            </a:r>
            <a:r>
              <a:rPr lang="en-US" sz="2300" b="1" dirty="0">
                <a:latin typeface="Times New Roman" panose="02020603050405020304" pitchFamily="18" charset="0"/>
                <a:cs typeface="Times New Roman" panose="02020603050405020304" pitchFamily="18" charset="0"/>
              </a:rPr>
              <a:t>The power of context</a:t>
            </a:r>
          </a:p>
          <a:p>
            <a:pPr algn="just" rtl="1">
              <a:lnSpc>
                <a:spcPct val="150000"/>
              </a:lnSpc>
            </a:pPr>
            <a:r>
              <a:rPr lang="ar-EG" sz="2300" dirty="0">
                <a:latin typeface="Tajawal ExtraBold" panose="00000800000000000000" pitchFamily="2" charset="-78"/>
                <a:cs typeface="+mj-cs"/>
              </a:rPr>
              <a:t>يشير إلى انتشار المنتجات الجديدة والسلوكيات بين العملاء بشكل ملحوظ عندما يتماشى وجودها مع السياق الاجتماعي والثقافي والتوجهات السائدة في الوقت الذي يتم إطلاقها فيه. فكما تؤثر الظروف البيئية والسياسية على توجهات المستهلكين، تلعب البيئة الرقمية أيضًا دورًا أساسيًا في تشكيل احتياجاتهم وسلوكياتهم الشرائية.</a:t>
            </a:r>
          </a:p>
          <a:p>
            <a:pPr algn="just" rtl="1">
              <a:lnSpc>
                <a:spcPct val="150000"/>
              </a:lnSpc>
            </a:pPr>
            <a:r>
              <a:rPr lang="ar-EG" sz="2300" dirty="0">
                <a:latin typeface="Tajawal ExtraBold" panose="00000800000000000000" pitchFamily="2" charset="-78"/>
                <a:cs typeface="+mj-cs"/>
              </a:rPr>
              <a:t>على سبيل المثال، إذا قامت شركة بإطلاق منتجات عضوية صديقة للبيئة في وقت يشهد تزايد الوعي حول الاستدامة البيئية، فإن فرص نجاح هذه المنتجات ستكون أكبر. وفقًا لتقرير صادر عن </a:t>
            </a:r>
            <a:r>
              <a:rPr lang="en-US" sz="2300" dirty="0">
                <a:latin typeface="Times New Roman" panose="02020603050405020304" pitchFamily="18" charset="0"/>
                <a:cs typeface="Times New Roman" panose="02020603050405020304" pitchFamily="18" charset="0"/>
              </a:rPr>
              <a:t>Nielsen</a:t>
            </a:r>
            <a:r>
              <a:rPr lang="en-US" sz="2300" dirty="0">
                <a:latin typeface="Tajawal ExtraBold" panose="00000800000000000000" pitchFamily="2" charset="-78"/>
                <a:cs typeface="+mj-cs"/>
              </a:rPr>
              <a:t>، </a:t>
            </a:r>
            <a:r>
              <a:rPr lang="ar-EG" sz="2300" dirty="0">
                <a:latin typeface="Tajawal ExtraBold" panose="00000800000000000000" pitchFamily="2" charset="-78"/>
                <a:cs typeface="+mj-cs"/>
              </a:rPr>
              <a:t>فإن 73% من المستهلكين العالميين يفضلون شراء المنتجات المستدامة، مما يعكس تأثير السياق البيئي على قرارات الشراء.</a:t>
            </a:r>
          </a:p>
        </p:txBody>
      </p:sp>
      <p:sp>
        <p:nvSpPr>
          <p:cNvPr id="2" name="Rectangle 1">
            <a:extLst>
              <a:ext uri="{FF2B5EF4-FFF2-40B4-BE49-F238E27FC236}">
                <a16:creationId xmlns:a16="http://schemas.microsoft.com/office/drawing/2014/main" xmlns="" id="{DE254615-58C0-1C73-9F64-D37A0D2EFE9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325726867"/>
      </p:ext>
    </p:extLst>
  </p:cSld>
  <p:clrMapOvr>
    <a:masterClrMapping/>
  </p:clrMapOvr>
  <p:transition spd="slow" advTm="1262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97DDCB-78F1-27C7-0191-E0B598357B9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8213969-0D18-51DE-40D7-BCA2A4750D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862FE253-4644-84C1-64A9-09CF596625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E932FE51-C77C-A510-9AB2-F237F9515B56}"/>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0B8BCF3E-F4E6-6137-700A-880D88C244C1}"/>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متغير </a:t>
            </a:r>
            <a:r>
              <a:rPr lang="ar-EG" sz="2400" b="1" u="sng" dirty="0">
                <a:latin typeface="Tajawal ExtraBold" panose="00000800000000000000" pitchFamily="2" charset="-78"/>
                <a:cs typeface="+mj-cs"/>
              </a:rPr>
              <a:t>السعر</a:t>
            </a:r>
            <a:r>
              <a:rPr lang="ar-EG" sz="2400" dirty="0">
                <a:latin typeface="Tajawal ExtraBold" panose="00000800000000000000" pitchFamily="2" charset="-78"/>
                <a:cs typeface="+mj-cs"/>
              </a:rPr>
              <a:t> هو عنصر من عناصر المزيج التسويقي يتضمن تحديد أسعار المنتج ونماذج التسعير التي تميز منتجات الشركة.</a:t>
            </a:r>
          </a:p>
          <a:p>
            <a:pPr algn="just" rtl="1">
              <a:lnSpc>
                <a:spcPct val="150000"/>
              </a:lnSpc>
            </a:pPr>
            <a:r>
              <a:rPr lang="ar-EG" sz="2400" dirty="0">
                <a:latin typeface="Tajawal ExtraBold" panose="00000800000000000000" pitchFamily="2" charset="-78"/>
                <a:cs typeface="+mj-cs"/>
              </a:rPr>
              <a:t>نماذج التسعير: تصف شكل الدفع، مثل المزاد، الإيجار، الشراء الكامل، شراء كميات كبيرة، وشروط الائتمان، وغيرها. </a:t>
            </a:r>
          </a:p>
          <a:p>
            <a:pPr algn="just" rtl="1">
              <a:lnSpc>
                <a:spcPct val="150000"/>
              </a:lnSpc>
            </a:pPr>
            <a:r>
              <a:rPr lang="ar-EG" sz="2400" dirty="0">
                <a:latin typeface="Tajawal ExtraBold" panose="00000800000000000000" pitchFamily="2" charset="-78"/>
                <a:cs typeface="+mj-cs"/>
              </a:rPr>
              <a:t>للإنترنت تأثيرات على التسعير في العديد من القطاعات.</a:t>
            </a:r>
          </a:p>
          <a:p>
            <a:pPr algn="just" rtl="1">
              <a:lnSpc>
                <a:spcPct val="150000"/>
              </a:lnSpc>
            </a:pPr>
            <a:r>
              <a:rPr lang="ar-EG" sz="2400" dirty="0">
                <a:latin typeface="Tajawal ExtraBold" panose="00000800000000000000" pitchFamily="2" charset="-78"/>
                <a:cs typeface="+mj-cs"/>
              </a:rPr>
              <a:t>أشارت الدراسات إلى نهجين يتم اعتمادهما بشكل شائع للتسعير عبر الإنترنت: </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الشركات الناشئة: غالبًا ما تستخدم أسعارًا منخفضة لكسب قاعدة عملاء. </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الشركات القائمة: تقوم بنقل أسعارها الحالية إلى الويب.</a:t>
            </a:r>
          </a:p>
        </p:txBody>
      </p:sp>
      <p:sp>
        <p:nvSpPr>
          <p:cNvPr id="2" name="Rectangle 1">
            <a:extLst>
              <a:ext uri="{FF2B5EF4-FFF2-40B4-BE49-F238E27FC236}">
                <a16:creationId xmlns:a16="http://schemas.microsoft.com/office/drawing/2014/main" xmlns="" id="{1B0E5EBB-3C30-142D-11C1-B8C0C7520E7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03086331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8D3C7F-5049-3D67-FDC8-728B5C3AF72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5C3C87D-7A13-0D8D-4961-46A353A8759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6ED8EA97-A2DB-5636-C880-AF338E37FE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D0014BC2-7181-DB36-1C39-3696EC960CDA}"/>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87A189AC-CCF4-E54F-4624-2FBE9F63EB69}"/>
              </a:ext>
            </a:extLst>
          </p:cNvPr>
          <p:cNvSpPr txBox="1"/>
          <p:nvPr/>
        </p:nvSpPr>
        <p:spPr>
          <a:xfrm>
            <a:off x="576470" y="1603431"/>
            <a:ext cx="1109483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مع تزايد تطوير الشركات لاستراتيجيات متعددة القنوات من أجل منح عملائها فرصًا أكثر للتفاعل مع العلامات التجارية، يصبح من الصعب تبرير سياسات التسعير عبر الإنترنت وخارجها، خاصة في أسواق المستهلكين.</a:t>
            </a:r>
          </a:p>
          <a:p>
            <a:pPr algn="just" rtl="1">
              <a:lnSpc>
                <a:spcPct val="150000"/>
              </a:lnSpc>
            </a:pPr>
            <a:r>
              <a:rPr lang="ar-EG" sz="2400" dirty="0">
                <a:latin typeface="Tajawal ExtraBold" panose="00000800000000000000" pitchFamily="2" charset="-78"/>
                <a:cs typeface="+mj-cs"/>
              </a:rPr>
              <a:t>بالنسبة للشركات التي تبيع السلع والخدمات، يصبح من الصعب تبرير الاختلافات في التسعير عبر الإنترنت، حيث يمكن أن يقلل ذلك من ثقة المشتري وثقته.</a:t>
            </a:r>
          </a:p>
          <a:p>
            <a:pPr algn="just" rtl="1">
              <a:lnSpc>
                <a:spcPct val="150000"/>
              </a:lnSpc>
            </a:pPr>
            <a:r>
              <a:rPr lang="ar-EG" sz="2400" dirty="0">
                <a:latin typeface="Tajawal ExtraBold" panose="00000800000000000000" pitchFamily="2" charset="-78"/>
                <a:cs typeface="+mj-cs"/>
              </a:rPr>
              <a:t>يرتبط عنصر التسعير في المزيج التسويقي بشكل لا يتجزأ بعنصر المنتج (حتى عندما يكون المنتج خدمة)، حيث يعتمد التسعير عبر الإنترنت على نطاق المنتجات المقدمة ونقطة التطور التي يصل إليها المنتج في دورة حياته.</a:t>
            </a:r>
          </a:p>
        </p:txBody>
      </p:sp>
      <p:sp>
        <p:nvSpPr>
          <p:cNvPr id="2" name="Rectangle 1">
            <a:extLst>
              <a:ext uri="{FF2B5EF4-FFF2-40B4-BE49-F238E27FC236}">
                <a16:creationId xmlns:a16="http://schemas.microsoft.com/office/drawing/2014/main" xmlns="" id="{BA2BC877-08A0-88AB-0739-2BB1677A853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91902911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5E42A1-0A92-28CB-25A1-2DCD47509A6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3BE3EC52-8477-0B67-6FAD-713E6828B7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3209224-4FFA-C34F-3D5D-24F10EEC5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33C4917-796C-5C2D-E6B3-53D5B139728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B482E2D3-9AD1-532E-AF46-46E0ED90EF45}"/>
              </a:ext>
            </a:extLst>
          </p:cNvPr>
          <p:cNvSpPr txBox="1"/>
          <p:nvPr/>
        </p:nvSpPr>
        <p:spPr>
          <a:xfrm>
            <a:off x="576470" y="1603431"/>
            <a:ext cx="1109483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ويمكن أن يؤثر الإنترنت على التسعير من خلال عدة نقاط، وهي:</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زيادة شفافية الأسعار</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الضغط على الأسعار</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نهج التسعير الابتكاري</a:t>
            </a:r>
          </a:p>
        </p:txBody>
      </p:sp>
      <p:sp>
        <p:nvSpPr>
          <p:cNvPr id="2" name="Rectangle 1">
            <a:extLst>
              <a:ext uri="{FF2B5EF4-FFF2-40B4-BE49-F238E27FC236}">
                <a16:creationId xmlns:a16="http://schemas.microsoft.com/office/drawing/2014/main" xmlns="" id="{FA23F579-2C4C-0045-F1F0-9732F96766E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902575090"/>
      </p:ext>
    </p:extLst>
  </p:cSld>
  <p:clrMapOvr>
    <a:masterClrMapping/>
  </p:clrMapOvr>
  <p:transition spd="slow" advTm="16941">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368BEC-0397-DDC5-A142-96F33DC4AE2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2A87BF3-4A79-F1A4-A819-AD55B890F81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0A5A0357-472F-0FA9-BFFF-2EA69705C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AA79A64C-CA66-7641-0F0F-C3C9BE6AC17A}"/>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EF021742-551A-02B1-8B44-80942D7F2599}"/>
              </a:ext>
            </a:extLst>
          </p:cNvPr>
          <p:cNvSpPr txBox="1"/>
          <p:nvPr/>
        </p:nvSpPr>
        <p:spPr>
          <a:xfrm>
            <a:off x="576470" y="1603431"/>
            <a:ext cx="1109483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Times New Roman" panose="02020603050405020304" pitchFamily="18" charset="0"/>
                <a:cs typeface="Times New Roman" panose="02020603050405020304" pitchFamily="18" charset="0"/>
              </a:rPr>
              <a:t>Price transparency </a:t>
            </a:r>
            <a:endParaRPr lang="ar-EG" sz="2400" dirty="0">
              <a:solidFill>
                <a:srgbClr val="343541"/>
              </a:solidFill>
              <a:latin typeface="Times New Roman" panose="02020603050405020304" pitchFamily="18" charset="0"/>
              <a:cs typeface="Times New Roman" panose="02020603050405020304" pitchFamily="18" charset="0"/>
            </a:endParaRPr>
          </a:p>
          <a:p>
            <a:pPr algn="just" rtl="1">
              <a:lnSpc>
                <a:spcPct val="150000"/>
              </a:lnSpc>
            </a:pPr>
            <a:r>
              <a:rPr lang="ar-EG" sz="2400" b="1" u="sng" dirty="0">
                <a:latin typeface="Tajawal ExtraBold" panose="00000800000000000000" pitchFamily="2" charset="-78"/>
                <a:cs typeface="+mj-cs"/>
              </a:rPr>
              <a:t>شفافية الأسعار</a:t>
            </a:r>
            <a:r>
              <a:rPr lang="ar-EG" sz="2400" dirty="0">
                <a:latin typeface="Tajawal ExtraBold" panose="00000800000000000000" pitchFamily="2" charset="-78"/>
                <a:cs typeface="+mj-cs"/>
              </a:rPr>
              <a:t>: تعني زيادة معرفة العملاء بالأسعار بسبب زيادة توافر معلومات التسعير.</a:t>
            </a:r>
          </a:p>
          <a:p>
            <a:pPr marL="342900" indent="-342900" algn="just" rtl="1">
              <a:lnSpc>
                <a:spcPct val="150000"/>
              </a:lnSpc>
              <a:buFont typeface="Wingdings" panose="05000000000000000000" pitchFamily="2" charset="2"/>
              <a:buChar char="Ø"/>
            </a:pPr>
            <a:r>
              <a:rPr lang="ar-EG" sz="2400" dirty="0">
                <a:latin typeface="Tajawal ExtraBold" panose="00000800000000000000" pitchFamily="2" charset="-78"/>
                <a:cs typeface="+mj-cs"/>
              </a:rPr>
              <a:t>وصف الباحثون تأثيرين متناقضين للإنترنت على الأسعار يتعلقان بشفافية الأسعار، وهما:</a:t>
            </a:r>
          </a:p>
          <a:p>
            <a:pPr algn="just" rtl="1">
              <a:lnSpc>
                <a:spcPct val="150000"/>
              </a:lnSpc>
            </a:pPr>
            <a:r>
              <a:rPr lang="ar-EG" sz="2400" b="1" dirty="0">
                <a:solidFill>
                  <a:schemeClr val="tx1"/>
                </a:solidFill>
                <a:latin typeface="Tajawal ExtraBold" panose="00000800000000000000" pitchFamily="2" charset="-78"/>
                <a:cs typeface="+mj-cs"/>
              </a:rPr>
              <a:t>أولاً: التسعير التفاضلي </a:t>
            </a:r>
            <a:r>
              <a:rPr lang="en-US" sz="2400" b="1" i="0" dirty="0">
                <a:solidFill>
                  <a:schemeClr val="tx1"/>
                </a:solidFill>
                <a:effectLst/>
                <a:latin typeface="Times New Roman" panose="02020603050405020304" pitchFamily="18" charset="0"/>
                <a:cs typeface="Times New Roman" panose="02020603050405020304" pitchFamily="18" charset="0"/>
              </a:rPr>
              <a:t>Differential pricing</a:t>
            </a:r>
            <a:endParaRPr lang="ar-EG" sz="2400" b="1" i="0" dirty="0">
              <a:solidFill>
                <a:schemeClr val="tx1"/>
              </a:solidFill>
              <a:effectLst/>
              <a:latin typeface="Times New Roman" panose="02020603050405020304" pitchFamily="18" charset="0"/>
              <a:cs typeface="Times New Roman" panose="02020603050405020304" pitchFamily="18" charset="0"/>
            </a:endParaRPr>
          </a:p>
          <a:p>
            <a:pPr algn="just" rtl="1">
              <a:lnSpc>
                <a:spcPct val="150000"/>
              </a:lnSpc>
            </a:pPr>
            <a:r>
              <a:rPr lang="ar-EG" sz="2400" dirty="0">
                <a:latin typeface="Tajawal ExtraBold" panose="00000800000000000000" pitchFamily="2" charset="-78"/>
                <a:cs typeface="+mj-cs"/>
              </a:rPr>
              <a:t> تسعر المنتجات المتطابقة بأسعار مختلفة لأنواع مختلفة من العملاء أو الأسواق أو الحالات الشرائية.</a:t>
            </a:r>
          </a:p>
          <a:p>
            <a:pPr algn="just" rtl="1">
              <a:lnSpc>
                <a:spcPct val="150000"/>
              </a:lnSpc>
            </a:pPr>
            <a:r>
              <a:rPr lang="ar-EG" sz="2400" dirty="0">
                <a:latin typeface="Tajawal ExtraBold" panose="00000800000000000000" pitchFamily="2" charset="-78"/>
                <a:cs typeface="+mj-cs"/>
              </a:rPr>
              <a:t>أولاً، يمكن للمورد استخدام التكنولوجيا للتسعير التفاضلي. ومع ذلك، إذا لم تُتخذ احتياطات بشأن السعر، فقد يكون بإمكان العملاء معرفة التمييز في الأسعار بسرعة من خلال مقارنة الأسعار وسيعارضون ذلك.</a:t>
            </a:r>
          </a:p>
        </p:txBody>
      </p:sp>
      <p:sp>
        <p:nvSpPr>
          <p:cNvPr id="2" name="Rectangle 1">
            <a:extLst>
              <a:ext uri="{FF2B5EF4-FFF2-40B4-BE49-F238E27FC236}">
                <a16:creationId xmlns:a16="http://schemas.microsoft.com/office/drawing/2014/main" xmlns="" id="{7691A4E1-EB40-67D9-119F-B17BD0CC431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85459091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7F0AAD-5285-43B5-1AFD-488AB9AC6A6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CBD66F6-59DE-9ABC-6D0E-A6DDC37398A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E60F6738-A69D-5359-1772-C90CF29F3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1759E196-4AA8-C7AB-8290-31EFC6D32107}"/>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6D6B1098-E6EF-ADDA-159B-926983D86512}"/>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latin typeface="Tajawal ExtraBold" panose="00000800000000000000" pitchFamily="2" charset="-78"/>
                <a:cs typeface="+mj-cs"/>
              </a:rPr>
              <a:t>زيادة شفافية الأسعار</a:t>
            </a:r>
            <a:r>
              <a:rPr lang="ar-EG" sz="2400" dirty="0">
                <a:latin typeface="Tajawal ExtraBold" panose="00000800000000000000" pitchFamily="2" charset="-78"/>
                <a:cs typeface="+mj-cs"/>
              </a:rPr>
              <a:t>          </a:t>
            </a:r>
            <a:r>
              <a:rPr lang="en-US" sz="2400" b="0" i="0" dirty="0">
                <a:solidFill>
                  <a:srgbClr val="343541"/>
                </a:solidFill>
                <a:effectLst/>
                <a:latin typeface="Times New Roman" panose="02020603050405020304" pitchFamily="18" charset="0"/>
                <a:cs typeface="Times New Roman" panose="02020603050405020304" pitchFamily="18" charset="0"/>
              </a:rPr>
              <a:t>Price transparency </a:t>
            </a:r>
            <a:endParaRPr lang="ar-EG" sz="2400" b="0" i="0" dirty="0">
              <a:solidFill>
                <a:srgbClr val="343541"/>
              </a:solidFill>
              <a:effectLst/>
              <a:latin typeface="Times New Roman" panose="02020603050405020304" pitchFamily="18" charset="0"/>
              <a:cs typeface="Times New Roman" panose="02020603050405020304" pitchFamily="18" charset="0"/>
            </a:endParaRPr>
          </a:p>
          <a:p>
            <a:pPr algn="just" rtl="1">
              <a:lnSpc>
                <a:spcPct val="150000"/>
              </a:lnSpc>
            </a:pPr>
            <a:r>
              <a:rPr lang="ar-EG" sz="2400" b="1" dirty="0">
                <a:solidFill>
                  <a:schemeClr val="tx1"/>
                </a:solidFill>
                <a:latin typeface="Tajawal ExtraBold" panose="00000800000000000000" pitchFamily="2" charset="-78"/>
                <a:cs typeface="+mj-cs"/>
              </a:rPr>
              <a:t>أولاً: التسعير التفاضلي </a:t>
            </a:r>
            <a:r>
              <a:rPr lang="en-US" sz="2400" b="1" i="0" dirty="0">
                <a:solidFill>
                  <a:schemeClr val="tx1"/>
                </a:solidFill>
                <a:effectLst/>
                <a:latin typeface="Times New Roman" panose="02020603050405020304" pitchFamily="18" charset="0"/>
                <a:cs typeface="Times New Roman" panose="02020603050405020304" pitchFamily="18" charset="0"/>
              </a:rPr>
              <a:t>Differential pricing</a:t>
            </a:r>
            <a:endParaRPr lang="ar-EG" sz="2400" dirty="0">
              <a:solidFill>
                <a:srgbClr val="343541"/>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عروض خاصة لعملاء جدد: قد تقدم الشركة خصومات أو تخفيضات للعملاء الجدد الذين يقومون بشراء أول منتج لهم من الموقع. هذا يعمل على جذب عملاء جدد وتشجيعهم على الشراء لأول مرة.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تسعير حسب الإقليم: قد تقوم الشركة بتحديد أسعار مختلفة للمنتجات بناءً على المنطقة الجغرافية للعملاء. فقد تكون الأسعار مختلفة للعملاء في دول مختلفة بسبب الاختلافات في القوانين والضرائب وتكاليف الشحن.</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بناءً على تاريخ الشراء: يمكن للشركة تقديم عروض خاصة أو تخفيضات للعملاء الذين قاموا بشراء منتجات منها في السابق، مما يشجعهم على الشراء مرة أخرى.</a:t>
            </a:r>
          </a:p>
        </p:txBody>
      </p:sp>
      <p:sp>
        <p:nvSpPr>
          <p:cNvPr id="2" name="Rectangle 1">
            <a:extLst>
              <a:ext uri="{FF2B5EF4-FFF2-40B4-BE49-F238E27FC236}">
                <a16:creationId xmlns:a16="http://schemas.microsoft.com/office/drawing/2014/main" xmlns="" id="{15522919-A51A-6C7D-107E-5D92905D94F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1635950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639CDF-A6DA-1FE9-7C34-94623543B6C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52FF215-0334-930C-3DB2-CFD0D529FE0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ACA5CED-F00C-43CC-7367-36B1DDC40A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95AE6ABF-943E-5E44-4960-DB1C48B6DC61}"/>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102D7746-21B8-C47F-2006-BC0ECEE06D25}"/>
              </a:ext>
            </a:extLst>
          </p:cNvPr>
          <p:cNvSpPr txBox="1"/>
          <p:nvPr/>
        </p:nvSpPr>
        <p:spPr>
          <a:xfrm>
            <a:off x="576470" y="1603431"/>
            <a:ext cx="11094830" cy="50191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solidFill>
                  <a:schemeClr val="tx1"/>
                </a:solidFill>
                <a:latin typeface="Tajawal ExtraBold" panose="00000800000000000000" pitchFamily="2" charset="-78"/>
                <a:cs typeface="+mj-cs"/>
              </a:rPr>
              <a:t>زيادة شفافية الأسعار</a:t>
            </a:r>
            <a:r>
              <a:rPr lang="ar-EG" sz="2400" dirty="0">
                <a:solidFill>
                  <a:schemeClr val="tx1"/>
                </a:solidFill>
                <a:latin typeface="Tajawal ExtraBold" panose="00000800000000000000" pitchFamily="2" charset="-78"/>
                <a:cs typeface="+mj-cs"/>
              </a:rPr>
              <a:t>          </a:t>
            </a:r>
            <a:r>
              <a:rPr lang="en-US" sz="2400" b="0" i="0" dirty="0">
                <a:solidFill>
                  <a:schemeClr val="tx1"/>
                </a:solidFill>
                <a:effectLst/>
                <a:latin typeface="Times New Roman" panose="02020603050405020304" pitchFamily="18" charset="0"/>
                <a:cs typeface="Times New Roman" panose="02020603050405020304" pitchFamily="18" charset="0"/>
              </a:rPr>
              <a:t>Price transparency </a:t>
            </a:r>
            <a:endParaRPr lang="ar-EG" sz="2400" dirty="0">
              <a:solidFill>
                <a:schemeClr val="tx1"/>
              </a:solidFill>
              <a:latin typeface="Times New Roman" panose="02020603050405020304" pitchFamily="18" charset="0"/>
              <a:cs typeface="Times New Roman" panose="02020603050405020304" pitchFamily="18" charset="0"/>
            </a:endParaRPr>
          </a:p>
          <a:p>
            <a:pPr algn="just" rtl="1">
              <a:lnSpc>
                <a:spcPct val="150000"/>
              </a:lnSpc>
            </a:pPr>
            <a:r>
              <a:rPr lang="ar-EG" sz="2400" b="1" dirty="0">
                <a:latin typeface="Tajawal ExtraBold" panose="00000800000000000000" pitchFamily="2" charset="-78"/>
                <a:cs typeface="+mj-cs"/>
              </a:rPr>
              <a:t>ثانياً: مرونة سعر الطلب  </a:t>
            </a:r>
            <a:r>
              <a:rPr lang="en-US" sz="2400" b="1" i="0" dirty="0">
                <a:solidFill>
                  <a:srgbClr val="343541"/>
                </a:solidFill>
                <a:effectLst/>
                <a:latin typeface="Times New Roman" panose="02020603050405020304" pitchFamily="18" charset="0"/>
                <a:cs typeface="Times New Roman" panose="02020603050405020304" pitchFamily="18" charset="0"/>
              </a:rPr>
              <a:t>Price elasticity of demand </a:t>
            </a:r>
          </a:p>
          <a:p>
            <a:pPr algn="just" rtl="1">
              <a:lnSpc>
                <a:spcPct val="150000"/>
              </a:lnSpc>
            </a:pPr>
            <a:r>
              <a:rPr lang="ar-EG" sz="2400" dirty="0">
                <a:latin typeface="Tajawal ExtraBold" panose="00000800000000000000" pitchFamily="2" charset="-78"/>
                <a:cs typeface="+mj-cs"/>
              </a:rPr>
              <a:t>تعبر عن تأثير أي تغيير في سعر سلعة ما (سواء كان انخفاض أو زيادة) في الكمية المطلوبة من المنتج. ويسمى هذا المقياس لاستجابة الكمية المطلوبة عندما يكون هناك تغيير في السعر بمرونة سعر الطلب. </a:t>
            </a:r>
          </a:p>
          <a:p>
            <a:pPr marL="342900" indent="-342900" algn="just" rtl="1">
              <a:lnSpc>
                <a:spcPct val="150000"/>
              </a:lnSpc>
              <a:buFont typeface="Wingdings" panose="05000000000000000000" pitchFamily="2" charset="2"/>
              <a:buChar char="q"/>
            </a:pPr>
            <a:r>
              <a:rPr lang="ar-EG" sz="2400" dirty="0">
                <a:latin typeface="Tajawal ExtraBold" panose="00000800000000000000" pitchFamily="2" charset="-78"/>
                <a:cs typeface="+mj-cs"/>
              </a:rPr>
              <a:t>تحسب من خلال قسمة النسبة المئوية للتغير في الكمية المطلوبة على التغيير في السعر.</a:t>
            </a:r>
          </a:p>
          <a:p>
            <a:pPr marL="342900" indent="-342900" algn="just" rtl="1">
              <a:lnSpc>
                <a:spcPct val="150000"/>
              </a:lnSpc>
              <a:buFont typeface="Wingdings" panose="05000000000000000000" pitchFamily="2" charset="2"/>
              <a:buChar char="q"/>
            </a:pPr>
            <a:r>
              <a:rPr lang="ar-EG" sz="2400" dirty="0">
                <a:latin typeface="Tajawal ExtraBold" panose="00000800000000000000" pitchFamily="2" charset="-78"/>
                <a:cs typeface="+mj-cs"/>
              </a:rPr>
              <a:t>تُستخدم مرونة سعر الطلب لتقييم مدى تأثير تغيير السعر على الطلب على المنتج.</a:t>
            </a:r>
          </a:p>
          <a:p>
            <a:pPr marL="342900" indent="-342900" algn="just" rtl="1">
              <a:lnSpc>
                <a:spcPct val="150000"/>
              </a:lnSpc>
              <a:buFont typeface="Wingdings" panose="05000000000000000000" pitchFamily="2" charset="2"/>
              <a:buChar char="q"/>
            </a:pPr>
            <a:r>
              <a:rPr lang="ar-EG" sz="2400" dirty="0">
                <a:latin typeface="Tajawal ExtraBold" panose="00000800000000000000" pitchFamily="2" charset="-78"/>
                <a:cs typeface="+mj-cs"/>
              </a:rPr>
              <a:t>تُحدد مرونة سعر الطلب بسعر المنتج، وتوافر السلع البديلة من موردين بديلين، ودخل المستهلك.</a:t>
            </a:r>
          </a:p>
          <a:p>
            <a:pPr algn="just" rtl="1">
              <a:lnSpc>
                <a:spcPct val="150000"/>
              </a:lnSpc>
            </a:pPr>
            <a:r>
              <a:rPr lang="ar-EG" sz="2400" b="1" dirty="0">
                <a:latin typeface="Tajawal ExtraBold" panose="00000800000000000000" pitchFamily="2" charset="-78"/>
                <a:cs typeface="+mj-cs"/>
              </a:rPr>
              <a:t>يُقال إن المنتج "مرن</a:t>
            </a:r>
            <a:r>
              <a:rPr lang="en-US" sz="2400" b="1" dirty="0">
                <a:solidFill>
                  <a:srgbClr val="343541"/>
                </a:solidFill>
                <a:latin typeface="Times New Roman" panose="02020603050405020304" pitchFamily="18" charset="0"/>
                <a:cs typeface="Times New Roman" panose="02020603050405020304" pitchFamily="18" charset="0"/>
              </a:rPr>
              <a:t>elastic</a:t>
            </a:r>
            <a:r>
              <a:rPr lang="en-US" sz="2400" b="1" i="0" dirty="0">
                <a:solidFill>
                  <a:srgbClr val="343541"/>
                </a:solidFill>
                <a:effectLst/>
                <a:latin typeface="Söhne"/>
              </a:rPr>
              <a:t> </a:t>
            </a:r>
            <a:r>
              <a:rPr lang="en-US" sz="2400" b="1" i="0" dirty="0">
                <a:solidFill>
                  <a:srgbClr val="343541"/>
                </a:solidFill>
                <a:effectLst/>
                <a:latin typeface="Söhne"/>
                <a:cs typeface="+mj-cs"/>
              </a:rPr>
              <a:t>/</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إذا كان التغيير الطفيف في السعر يزيد أو يقلل من الطلب بشكل كبير.</a:t>
            </a:r>
          </a:p>
          <a:p>
            <a:pPr algn="just" rtl="1">
              <a:lnSpc>
                <a:spcPct val="150000"/>
              </a:lnSpc>
            </a:pPr>
            <a:r>
              <a:rPr lang="ar-EG" sz="2400" b="1" dirty="0">
                <a:latin typeface="Tajawal ExtraBold" panose="00000800000000000000" pitchFamily="2" charset="-78"/>
                <a:cs typeface="+mj-cs"/>
              </a:rPr>
              <a:t>ويُقال إن المنتج "غير مرن</a:t>
            </a:r>
            <a:r>
              <a:rPr lang="en-US" sz="2400" b="1" dirty="0">
                <a:solidFill>
                  <a:srgbClr val="343541"/>
                </a:solidFill>
                <a:latin typeface="Times New Roman" panose="02020603050405020304" pitchFamily="18" charset="0"/>
                <a:cs typeface="Times New Roman" panose="02020603050405020304" pitchFamily="18" charset="0"/>
              </a:rPr>
              <a:t>inelastic</a:t>
            </a:r>
            <a:r>
              <a:rPr lang="en-US" sz="2400" b="1" i="0" dirty="0">
                <a:solidFill>
                  <a:srgbClr val="343541"/>
                </a:solidFill>
                <a:effectLst/>
                <a:latin typeface="Söhne"/>
              </a:rPr>
              <a:t> </a:t>
            </a:r>
            <a:r>
              <a:rPr lang="en-US" sz="2400" b="1" i="0" dirty="0">
                <a:solidFill>
                  <a:srgbClr val="343541"/>
                </a:solidFill>
                <a:effectLst/>
                <a:latin typeface="Söhne"/>
                <a:cs typeface="+mj-cs"/>
              </a:rPr>
              <a:t>/</a:t>
            </a:r>
            <a:r>
              <a:rPr lang="ar-EG" sz="2400" b="1" dirty="0">
                <a:latin typeface="Tajawal ExtraBold" panose="00000800000000000000" pitchFamily="2" charset="-78"/>
                <a:cs typeface="+mj-cs"/>
              </a:rPr>
              <a:t>" </a:t>
            </a:r>
            <a:r>
              <a:rPr lang="ar-EG" sz="2400" dirty="0">
                <a:latin typeface="Tajawal ExtraBold" panose="00000800000000000000" pitchFamily="2" charset="-78"/>
                <a:cs typeface="+mj-cs"/>
              </a:rPr>
              <a:t>إذا كان التغيير الكبير في السعر ينتج عنه تغيير ضئيل في الطلب.</a:t>
            </a:r>
          </a:p>
        </p:txBody>
      </p:sp>
      <p:sp>
        <p:nvSpPr>
          <p:cNvPr id="2" name="Rectangle 1">
            <a:extLst>
              <a:ext uri="{FF2B5EF4-FFF2-40B4-BE49-F238E27FC236}">
                <a16:creationId xmlns:a16="http://schemas.microsoft.com/office/drawing/2014/main" xmlns="" id="{87FD216D-7AFE-CAA3-78E9-0B70E80EF3C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31067121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1031E2A-C01C-3B2C-7354-01D21A23ADF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1F502FC-FB6D-679A-5F9A-1D0B0CDBCB8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8BBC4092-A989-54A3-CBBD-1034ACED70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92E9CC8C-E134-63D5-4E08-5D3A15EA0932}"/>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8DEA648F-30B3-3070-3BD1-E290309E5239}"/>
              </a:ext>
            </a:extLst>
          </p:cNvPr>
          <p:cNvSpPr txBox="1"/>
          <p:nvPr/>
        </p:nvSpPr>
        <p:spPr>
          <a:xfrm>
            <a:off x="576470" y="1603431"/>
            <a:ext cx="1109483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solidFill>
                  <a:schemeClr val="tx1"/>
                </a:solidFill>
                <a:latin typeface="Tajawal ExtraBold" panose="00000800000000000000" pitchFamily="2" charset="-78"/>
                <a:cs typeface="+mj-cs"/>
              </a:rPr>
              <a:t>زيادة شفافية الأسعار</a:t>
            </a:r>
            <a:r>
              <a:rPr lang="ar-EG" sz="2400" dirty="0">
                <a:solidFill>
                  <a:schemeClr val="tx1"/>
                </a:solidFill>
                <a:latin typeface="Tajawal ExtraBold" panose="00000800000000000000" pitchFamily="2" charset="-78"/>
                <a:cs typeface="+mj-cs"/>
              </a:rPr>
              <a:t>          </a:t>
            </a:r>
            <a:r>
              <a:rPr lang="en-US" sz="2400" b="0" i="0" dirty="0">
                <a:solidFill>
                  <a:schemeClr val="tx1"/>
                </a:solidFill>
                <a:effectLst/>
                <a:latin typeface="Times New Roman" panose="02020603050405020304" pitchFamily="18" charset="0"/>
                <a:cs typeface="Times New Roman" panose="02020603050405020304" pitchFamily="18" charset="0"/>
              </a:rPr>
              <a:t>Price transparency </a:t>
            </a:r>
            <a:endParaRPr lang="ar-EG" sz="2400" dirty="0">
              <a:solidFill>
                <a:schemeClr val="tx1"/>
              </a:solidFill>
              <a:latin typeface="Times New Roman" panose="02020603050405020304" pitchFamily="18" charset="0"/>
              <a:cs typeface="Times New Roman" panose="02020603050405020304" pitchFamily="18" charset="0"/>
            </a:endParaRPr>
          </a:p>
          <a:p>
            <a:pPr algn="just" rtl="1">
              <a:lnSpc>
                <a:spcPct val="150000"/>
              </a:lnSpc>
            </a:pPr>
            <a:r>
              <a:rPr lang="ar-EG" sz="2400" b="1" dirty="0">
                <a:latin typeface="Tajawal ExtraBold" panose="00000800000000000000" pitchFamily="2" charset="-78"/>
                <a:cs typeface="+mj-cs"/>
              </a:rPr>
              <a:t>ثانياً: مرونة سعر الطلب  </a:t>
            </a:r>
            <a:r>
              <a:rPr lang="en-US" sz="2400" b="1" i="0" dirty="0">
                <a:solidFill>
                  <a:srgbClr val="343541"/>
                </a:solidFill>
                <a:effectLst/>
                <a:latin typeface="Times New Roman" panose="02020603050405020304" pitchFamily="18" charset="0"/>
                <a:cs typeface="Times New Roman" panose="02020603050405020304" pitchFamily="18" charset="0"/>
              </a:rPr>
              <a:t>Price elasticity of demand </a:t>
            </a:r>
          </a:p>
          <a:p>
            <a:pPr algn="just" rtl="1">
              <a:lnSpc>
                <a:spcPct val="150000"/>
              </a:lnSpc>
            </a:pPr>
            <a:r>
              <a:rPr lang="ar-EG" sz="2400" dirty="0">
                <a:latin typeface="Tajawal ExtraBold" panose="00000800000000000000" pitchFamily="2" charset="-78"/>
                <a:cs typeface="+mj-cs"/>
              </a:rPr>
              <a:t>يتسم التسعير عبر الإنترنت بأنه غير مرن</a:t>
            </a:r>
            <a:r>
              <a:rPr lang="en-US" sz="2400" dirty="0">
                <a:latin typeface="Times New Roman" panose="02020603050405020304" pitchFamily="18" charset="0"/>
                <a:cs typeface="Times New Roman" panose="02020603050405020304" pitchFamily="18" charset="0"/>
              </a:rPr>
              <a:t>inelastic</a:t>
            </a:r>
            <a:r>
              <a:rPr lang="en-US" sz="2400" dirty="0">
                <a:latin typeface="Tajawal ExtraBold" panose="00000800000000000000" pitchFamily="2" charset="-78"/>
                <a:cs typeface="+mj-cs"/>
              </a:rPr>
              <a:t>/</a:t>
            </a:r>
            <a:r>
              <a:rPr lang="ar-EG" sz="2400" dirty="0">
                <a:latin typeface="Tajawal ExtraBold" panose="00000800000000000000" pitchFamily="2" charset="-78"/>
                <a:cs typeface="+mj-cs"/>
              </a:rPr>
              <a:t> بشكل نسبي، وذلك يعني أن تغيير الأسعار لن يؤثر بشكل كبير على الطلب على المنتجات أو الخدمات عبر الإنترنت. وهناك سببان رئيسيان لهذه الظاهرة: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عوامل أخرى تؤثر على اختيار المستهلكين: لا يعتمد اختيار المستهلكين فقط على السعر، بل يأخذون في الاعتبار أيضًا عوامل أخرى مثل الثقة في العلامة التجارية، ومدى التعرف عليها، ومستوى الخدمة المتوقع. على سبيل المثال، إذا كانت هناك علامة تجارية مشهورة وموثوقة تقدم منتجًا بسعر مرتفع، قد يكون المستهلكون على استعداد لدفع ذلك السعر لأنهم يثقون في جودة المنتج.</a:t>
            </a:r>
          </a:p>
        </p:txBody>
      </p:sp>
      <p:sp>
        <p:nvSpPr>
          <p:cNvPr id="2" name="Rectangle 1">
            <a:extLst>
              <a:ext uri="{FF2B5EF4-FFF2-40B4-BE49-F238E27FC236}">
                <a16:creationId xmlns:a16="http://schemas.microsoft.com/office/drawing/2014/main" xmlns="" id="{D356F618-852E-206F-0A0E-E57B0A87B0A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0027563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6AEF16E-AA19-B7C2-AC8C-34566B6979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D07D412-1A76-FEFC-447B-D471C21998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C78FB21-0B61-23B7-2209-F9BDB2CDA7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F59B0250-9ACD-3F4B-36DA-6AF1D6975D5E}"/>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83AADDB9-B379-58D6-B6DC-A4C71342E9E4}"/>
              </a:ext>
            </a:extLst>
          </p:cNvPr>
          <p:cNvSpPr txBox="1"/>
          <p:nvPr/>
        </p:nvSpPr>
        <p:spPr>
          <a:xfrm>
            <a:off x="576470" y="1603431"/>
            <a:ext cx="1109483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solidFill>
                  <a:schemeClr val="tx1"/>
                </a:solidFill>
                <a:latin typeface="Tajawal ExtraBold" panose="00000800000000000000" pitchFamily="2" charset="-78"/>
                <a:cs typeface="+mj-cs"/>
              </a:rPr>
              <a:t>زيادة شفافية الأسعار</a:t>
            </a:r>
            <a:r>
              <a:rPr lang="ar-EG" sz="2400" dirty="0">
                <a:solidFill>
                  <a:schemeClr val="tx1"/>
                </a:solidFill>
                <a:latin typeface="Tajawal ExtraBold" panose="00000800000000000000" pitchFamily="2" charset="-78"/>
                <a:cs typeface="+mj-cs"/>
              </a:rPr>
              <a:t>          </a:t>
            </a:r>
            <a:r>
              <a:rPr lang="en-US" sz="2400" b="0" i="0" dirty="0">
                <a:solidFill>
                  <a:schemeClr val="tx1"/>
                </a:solidFill>
                <a:effectLst/>
                <a:latin typeface="Times New Roman" panose="02020603050405020304" pitchFamily="18" charset="0"/>
                <a:cs typeface="Times New Roman" panose="02020603050405020304" pitchFamily="18" charset="0"/>
              </a:rPr>
              <a:t>Price transparency </a:t>
            </a:r>
            <a:endParaRPr lang="ar-EG" sz="2400" dirty="0">
              <a:solidFill>
                <a:schemeClr val="tx1"/>
              </a:solidFill>
              <a:latin typeface="Times New Roman" panose="02020603050405020304" pitchFamily="18" charset="0"/>
              <a:cs typeface="Times New Roman" panose="02020603050405020304" pitchFamily="18" charset="0"/>
            </a:endParaRPr>
          </a:p>
          <a:p>
            <a:pPr algn="just" rtl="1">
              <a:lnSpc>
                <a:spcPct val="150000"/>
              </a:lnSpc>
            </a:pPr>
            <a:r>
              <a:rPr lang="ar-EG" sz="2400" b="1" dirty="0">
                <a:latin typeface="Tajawal ExtraBold" panose="00000800000000000000" pitchFamily="2" charset="-78"/>
                <a:cs typeface="+mj-cs"/>
              </a:rPr>
              <a:t>ثانياً: مرونة سعر الطلب  </a:t>
            </a:r>
            <a:r>
              <a:rPr lang="en-US" sz="2400" b="1" i="0" dirty="0">
                <a:solidFill>
                  <a:srgbClr val="343541"/>
                </a:solidFill>
                <a:effectLst/>
                <a:latin typeface="Times New Roman" panose="02020603050405020304" pitchFamily="18" charset="0"/>
                <a:cs typeface="Times New Roman" panose="02020603050405020304" pitchFamily="18" charset="0"/>
              </a:rPr>
              <a:t>Price elasticity of demand </a:t>
            </a:r>
          </a:p>
          <a:p>
            <a:pPr algn="just" rtl="1">
              <a:lnSpc>
                <a:spcPct val="150000"/>
              </a:lnSpc>
            </a:pPr>
            <a:r>
              <a:rPr lang="ar-EG" sz="2400" dirty="0">
                <a:latin typeface="Tajawal ExtraBold" panose="00000800000000000000" pitchFamily="2" charset="-78"/>
                <a:cs typeface="+mj-cs"/>
              </a:rPr>
              <a:t>يتسم التسعير عبر الإنترنت بأنه غير مرن</a:t>
            </a:r>
            <a:r>
              <a:rPr lang="en-US" sz="2400" dirty="0">
                <a:latin typeface="Times New Roman" panose="02020603050405020304" pitchFamily="18" charset="0"/>
                <a:cs typeface="Times New Roman" panose="02020603050405020304" pitchFamily="18" charset="0"/>
              </a:rPr>
              <a:t>inelastic</a:t>
            </a:r>
            <a:r>
              <a:rPr lang="en-US" sz="2400" dirty="0">
                <a:latin typeface="Tajawal ExtraBold" panose="00000800000000000000" pitchFamily="2" charset="-78"/>
                <a:cs typeface="+mj-cs"/>
              </a:rPr>
              <a:t>/</a:t>
            </a:r>
            <a:r>
              <a:rPr lang="ar-EG" sz="2400" dirty="0">
                <a:latin typeface="Tajawal ExtraBold" panose="00000800000000000000" pitchFamily="2" charset="-78"/>
                <a:cs typeface="+mj-cs"/>
              </a:rPr>
              <a:t> بشكل نسبي، وذلك يعني أن تغيير الأسعار لن يؤثر بشكل كبير على الطلب على المنتجات أو الخدمات عبر الإنترنت. وهناك سببان رئيسيان لهذه الظاهرة:</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سلوك الرضا بالمتاح: المستهلكون لا يتصرفون بشكل منطقي تماماً</a:t>
            </a:r>
            <a:r>
              <a:rPr lang="en-US" sz="2400" dirty="0">
                <a:latin typeface="Tajawal ExtraBold" panose="00000800000000000000" pitchFamily="2" charset="-78"/>
                <a:cs typeface="+mj-cs"/>
              </a:rPr>
              <a:t> </a:t>
            </a:r>
            <a:r>
              <a:rPr lang="ar-EG" sz="2400" dirty="0">
                <a:latin typeface="Tajawal ExtraBold" panose="00000800000000000000" pitchFamily="2" charset="-78"/>
                <a:cs typeface="+mj-cs"/>
              </a:rPr>
              <a:t>عند اختيار المنتجات أو الموردين. فهم قد يقومون بالبحث عن بعض البدائل ومقارنتها، ولكن يمكن أن يتخذوا القرار النهائي بسرعة دون أن يدرسوا كل التفاصيل. على سبيل المثال، عندما يبحث المستهلك عن هاتف ذكي جديد، قد يقوم بمقارنة بعض العلامات التجارية الشهيرة والأسعار المتاحة ومن ثم يختار أحدها بناءً على توافر المعلومات البسيطة والمناسبة في ذلك الوقت.</a:t>
            </a:r>
          </a:p>
        </p:txBody>
      </p:sp>
      <p:sp>
        <p:nvSpPr>
          <p:cNvPr id="2" name="Rectangle 1">
            <a:extLst>
              <a:ext uri="{FF2B5EF4-FFF2-40B4-BE49-F238E27FC236}">
                <a16:creationId xmlns:a16="http://schemas.microsoft.com/office/drawing/2014/main" xmlns="" id="{62AE673A-4B5B-47BA-7A42-7D698C66564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82830403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BB0038-270C-4EF9-187D-E16E943C1CE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134CCA71-7213-FC20-F600-FBE63C14468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7606134-6A33-8F99-0905-6E231FB59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0231157A-EB92-71C3-4B2D-D7104DD59D5E}"/>
              </a:ext>
            </a:extLst>
          </p:cNvPr>
          <p:cNvSpPr txBox="1"/>
          <p:nvPr/>
        </p:nvSpPr>
        <p:spPr>
          <a:xfrm>
            <a:off x="8726557" y="894259"/>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773FC11D-AAF3-61C8-0755-8452FC795516}"/>
              </a:ext>
            </a:extLst>
          </p:cNvPr>
          <p:cNvSpPr txBox="1"/>
          <p:nvPr/>
        </p:nvSpPr>
        <p:spPr>
          <a:xfrm>
            <a:off x="576470" y="1603431"/>
            <a:ext cx="11094830" cy="335668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solidFill>
                  <a:schemeClr val="tx1"/>
                </a:solidFill>
                <a:latin typeface="Tajawal ExtraBold" panose="00000800000000000000" pitchFamily="2" charset="-78"/>
                <a:cs typeface="+mj-cs"/>
              </a:rPr>
              <a:t>زيادة شفافية الأسعار</a:t>
            </a:r>
            <a:r>
              <a:rPr lang="ar-EG" sz="2400" dirty="0">
                <a:solidFill>
                  <a:schemeClr val="tx1"/>
                </a:solidFill>
                <a:latin typeface="Tajawal ExtraBold" panose="00000800000000000000" pitchFamily="2" charset="-78"/>
                <a:cs typeface="+mj-cs"/>
              </a:rPr>
              <a:t>          </a:t>
            </a:r>
            <a:r>
              <a:rPr lang="en-US" sz="2400" b="0" i="0" dirty="0">
                <a:solidFill>
                  <a:schemeClr val="tx1"/>
                </a:solidFill>
                <a:effectLst/>
                <a:latin typeface="Times New Roman" panose="02020603050405020304" pitchFamily="18" charset="0"/>
                <a:cs typeface="Times New Roman" panose="02020603050405020304" pitchFamily="18" charset="0"/>
              </a:rPr>
              <a:t>Price transparency </a:t>
            </a:r>
            <a:endParaRPr lang="ar-EG" sz="2400" dirty="0">
              <a:solidFill>
                <a:schemeClr val="tx1"/>
              </a:solidFill>
              <a:latin typeface="Times New Roman" panose="02020603050405020304" pitchFamily="18" charset="0"/>
              <a:cs typeface="Times New Roman" panose="02020603050405020304" pitchFamily="18" charset="0"/>
            </a:endParaRPr>
          </a:p>
          <a:p>
            <a:pPr algn="just" rtl="1">
              <a:lnSpc>
                <a:spcPct val="150000"/>
              </a:lnSpc>
            </a:pPr>
            <a:r>
              <a:rPr lang="ar-EG" sz="2400" b="1" dirty="0">
                <a:latin typeface="Tajawal ExtraBold" panose="00000800000000000000" pitchFamily="2" charset="-78"/>
                <a:cs typeface="+mj-cs"/>
              </a:rPr>
              <a:t>ثانياً: مرونة سعر الطلب  </a:t>
            </a:r>
            <a:r>
              <a:rPr lang="en-US" sz="2400" b="1" i="0" dirty="0">
                <a:solidFill>
                  <a:srgbClr val="343541"/>
                </a:solidFill>
                <a:effectLst/>
                <a:latin typeface="Times New Roman" panose="02020603050405020304" pitchFamily="18" charset="0"/>
                <a:cs typeface="Times New Roman" panose="02020603050405020304" pitchFamily="18" charset="0"/>
              </a:rPr>
              <a:t>Price elasticity of demand </a:t>
            </a:r>
          </a:p>
          <a:p>
            <a:pPr algn="just" rtl="1">
              <a:lnSpc>
                <a:spcPct val="150000"/>
              </a:lnSpc>
            </a:pPr>
            <a:r>
              <a:rPr lang="ar-EG" sz="2400" dirty="0">
                <a:latin typeface="Tajawal ExtraBold" panose="00000800000000000000" pitchFamily="2" charset="-78"/>
                <a:cs typeface="+mj-cs"/>
              </a:rPr>
              <a:t>النقاط المذكورة سابقاً توضح أن التسعير عبر الإنترنت يتأثر بعوامل مختلفة وأن المستهلكين قد يتصرفون بشكل مختلف عند اتخاذ قرارات الشراء، وهذا يجعل التسعير عبر الإنترنت غير مرن.</a:t>
            </a:r>
          </a:p>
          <a:p>
            <a:pPr algn="just" rtl="1">
              <a:lnSpc>
                <a:spcPct val="150000"/>
              </a:lnSpc>
            </a:pPr>
            <a:r>
              <a:rPr lang="ar-EG" sz="2400" dirty="0">
                <a:latin typeface="Tajawal ExtraBold" panose="00000800000000000000" pitchFamily="2" charset="-78"/>
                <a:cs typeface="+mj-cs"/>
              </a:rPr>
              <a:t>بمعنى أنه </a:t>
            </a:r>
            <a:r>
              <a:rPr kumimoji="0" lang="ar-SA" altLang="en-US" sz="2400" b="0" i="0" u="none" strike="noStrike" cap="none" normalizeH="0" baseline="0" dirty="0">
                <a:ln>
                  <a:noFill/>
                </a:ln>
                <a:solidFill>
                  <a:schemeClr val="tx1"/>
                </a:solidFill>
                <a:effectLst/>
                <a:latin typeface="Söhne"/>
                <a:cs typeface="Arial" panose="020B0604020202020204" pitchFamily="34" charset="0"/>
              </a:rPr>
              <a:t>على الرغم من أن المستهلكين</a:t>
            </a:r>
            <a:r>
              <a:rPr kumimoji="0" lang="ar-EG" altLang="en-US" sz="2400" b="0" i="0" u="none" strike="noStrike" cap="none" normalizeH="0" baseline="0" dirty="0">
                <a:ln>
                  <a:noFill/>
                </a:ln>
                <a:solidFill>
                  <a:schemeClr val="tx1"/>
                </a:solidFill>
                <a:effectLst/>
                <a:latin typeface="Söhne"/>
                <a:cs typeface="Arial" panose="020B0604020202020204" pitchFamily="34" charset="0"/>
              </a:rPr>
              <a:t> عبر الإنترنت</a:t>
            </a:r>
            <a:r>
              <a:rPr kumimoji="0" lang="ar-SA" altLang="en-US" sz="2400" b="0" i="0" u="none" strike="noStrike" cap="none" normalizeH="0" baseline="0" dirty="0">
                <a:ln>
                  <a:noFill/>
                </a:ln>
                <a:solidFill>
                  <a:schemeClr val="tx1"/>
                </a:solidFill>
                <a:effectLst/>
                <a:latin typeface="Söhne"/>
                <a:cs typeface="Arial" panose="020B0604020202020204" pitchFamily="34" charset="0"/>
              </a:rPr>
              <a:t> قد </a:t>
            </a:r>
            <a:r>
              <a:rPr kumimoji="0" lang="ar-EG" altLang="en-US" sz="2400" b="0" i="0" u="none" strike="noStrike" cap="none" normalizeH="0" baseline="0" dirty="0">
                <a:ln>
                  <a:noFill/>
                </a:ln>
                <a:solidFill>
                  <a:schemeClr val="tx1"/>
                </a:solidFill>
                <a:effectLst/>
                <a:latin typeface="Söhne"/>
                <a:cs typeface="Arial" panose="020B0604020202020204" pitchFamily="34" charset="0"/>
              </a:rPr>
              <a:t>يبحثون عن السعر الأقل </a:t>
            </a:r>
            <a:r>
              <a:rPr kumimoji="0" lang="ar-SA" altLang="en-US" sz="2400" b="0" i="0" u="none" strike="noStrike" cap="none" normalizeH="0" baseline="0" dirty="0">
                <a:ln>
                  <a:noFill/>
                </a:ln>
                <a:solidFill>
                  <a:schemeClr val="tx1"/>
                </a:solidFill>
                <a:effectLst/>
                <a:latin typeface="Söhne"/>
                <a:cs typeface="Arial" panose="020B0604020202020204" pitchFamily="34" charset="0"/>
              </a:rPr>
              <a:t>عند اتخاذ قرار بشأن المنتج أو المورد، فإن معظمهم قد لا يبذلون جهدًا كبيرًا في ذلك</a:t>
            </a:r>
            <a:r>
              <a:rPr kumimoji="0" lang="en-US" altLang="en-US" sz="2400" b="0" i="0" u="none" strike="noStrike" cap="none" normalizeH="0" baseline="0" dirty="0">
                <a:ln>
                  <a:noFill/>
                </a:ln>
                <a:solidFill>
                  <a:schemeClr val="tx1"/>
                </a:solidFill>
                <a:effectLst/>
                <a:latin typeface="Söhne"/>
                <a:cs typeface="Arial" panose="020B0604020202020204" pitchFamily="34" charset="0"/>
              </a:rPr>
              <a:t>.</a:t>
            </a:r>
            <a:endParaRPr kumimoji="0" lang="en-US" altLang="en-US" sz="2400" b="0" i="0" u="none" strike="noStrike" cap="none" normalizeH="0" baseline="0" dirty="0">
              <a:ln>
                <a:noFill/>
              </a:ln>
              <a:solidFill>
                <a:schemeClr val="tx1"/>
              </a:solidFill>
              <a:effectLst/>
              <a:latin typeface="Söhne"/>
            </a:endParaRPr>
          </a:p>
        </p:txBody>
      </p:sp>
      <p:sp>
        <p:nvSpPr>
          <p:cNvPr id="2" name="Rectangle 1">
            <a:extLst>
              <a:ext uri="{FF2B5EF4-FFF2-40B4-BE49-F238E27FC236}">
                <a16:creationId xmlns:a16="http://schemas.microsoft.com/office/drawing/2014/main" xmlns="" id="{254B1597-C310-6EC9-E3A0-A56AC715A55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78909981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BD5DC4-D4F7-BD60-E5FD-8789F6F86EF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313C3998-B627-2515-8562-E2182029EA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ECE2DE86-896C-FD82-4E8D-2E4E710023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B11A7F4D-E2B2-5F14-FAC5-77418CF36505}"/>
              </a:ext>
            </a:extLst>
          </p:cNvPr>
          <p:cNvSpPr txBox="1"/>
          <p:nvPr/>
        </p:nvSpPr>
        <p:spPr>
          <a:xfrm>
            <a:off x="8726557" y="777298"/>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644F9B41-AD3A-D82E-04B6-4F05224AE357}"/>
              </a:ext>
            </a:extLst>
          </p:cNvPr>
          <p:cNvSpPr txBox="1"/>
          <p:nvPr/>
        </p:nvSpPr>
        <p:spPr>
          <a:xfrm>
            <a:off x="180431" y="1395096"/>
            <a:ext cx="11501501" cy="515602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solidFill>
                  <a:schemeClr val="tx1"/>
                </a:solidFill>
                <a:latin typeface="Tajawal ExtraBold" panose="00000800000000000000" pitchFamily="2" charset="-78"/>
                <a:cs typeface="+mj-cs"/>
              </a:rPr>
              <a:t>زيادة شفافية الأسعار</a:t>
            </a:r>
            <a:r>
              <a:rPr lang="ar-EG" sz="2400" dirty="0">
                <a:solidFill>
                  <a:schemeClr val="tx1"/>
                </a:solidFill>
                <a:latin typeface="Tajawal ExtraBold" panose="00000800000000000000" pitchFamily="2" charset="-78"/>
                <a:cs typeface="+mj-cs"/>
              </a:rPr>
              <a:t>          </a:t>
            </a:r>
            <a:r>
              <a:rPr lang="en-US" sz="2400" b="0" i="0" dirty="0">
                <a:solidFill>
                  <a:schemeClr val="tx1"/>
                </a:solidFill>
                <a:effectLst/>
                <a:latin typeface="Times New Roman" panose="02020603050405020304" pitchFamily="18" charset="0"/>
                <a:cs typeface="Times New Roman" panose="02020603050405020304" pitchFamily="18" charset="0"/>
              </a:rPr>
              <a:t>Price transparency </a:t>
            </a:r>
            <a:endParaRPr lang="ar-EG" sz="2400" dirty="0">
              <a:solidFill>
                <a:schemeClr val="tx1"/>
              </a:solidFill>
              <a:latin typeface="Times New Roman" panose="02020603050405020304" pitchFamily="18" charset="0"/>
              <a:cs typeface="Times New Roman" panose="02020603050405020304" pitchFamily="18" charset="0"/>
            </a:endParaRPr>
          </a:p>
          <a:p>
            <a:pPr algn="just" rtl="1">
              <a:lnSpc>
                <a:spcPct val="150000"/>
              </a:lnSpc>
            </a:pPr>
            <a:r>
              <a:rPr lang="ar-EG" sz="2200" dirty="0">
                <a:latin typeface="Tajawal ExtraBold" panose="00000800000000000000" pitchFamily="2" charset="-78"/>
                <a:cs typeface="+mj-cs"/>
              </a:rPr>
              <a:t>تواجه شركات التجزئة والتجارة الإلكترونية في الأسواق الرقمية تحديات كبيرة بسبب شفافية الأسعار حيث يتم مراجعة منتجاتهم عبر الإنترنت بسهولة. هذا يعني أن المستهلكين يمكنهم بسهولة مقارنة الأسعار بين منتجات مختلفة من خلال مواقع مقارنة الأسعار. </a:t>
            </a:r>
          </a:p>
          <a:p>
            <a:pPr algn="just" rtl="1">
              <a:lnSpc>
                <a:spcPct val="150000"/>
              </a:lnSpc>
            </a:pPr>
            <a:r>
              <a:rPr lang="ar-EG" sz="2200" dirty="0">
                <a:latin typeface="Tajawal ExtraBold" panose="00000800000000000000" pitchFamily="2" charset="-78"/>
                <a:cs typeface="+mj-cs"/>
              </a:rPr>
              <a:t>في هذا السياق، يتم ذكر استراتيجيتين يمكن للشركات اعتمادهما للتعامل مع هذا التحدي:</a:t>
            </a: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التركيز على مزايا العلامة التجارية الأخرى (المزايا غير السعرية): بدلاً من التنافس على السعر فقط، يمكن للشركات التجارية أن تركز على عوامل أخرى تجعلها فريدة وتميزها عن المنافسين. على سبيل المثال، يمكن لشركة التجزئة تسليط الضوء على جودة تجربة التسوق في متجرها، وتوفير خيارات متنوعة لتنفيذ الطلبات مثل التوصيل السريع أو الاستلام من الفرع، أو تحسين مستوى خدمة العملاء.</a:t>
            </a:r>
          </a:p>
          <a:p>
            <a:pPr algn="just" rtl="1">
              <a:lnSpc>
                <a:spcPct val="150000"/>
              </a:lnSpc>
            </a:pPr>
            <a:r>
              <a:rPr lang="ar-EG" sz="2200" dirty="0">
                <a:latin typeface="Tajawal ExtraBold" panose="00000800000000000000" pitchFamily="2" charset="-78"/>
                <a:cs typeface="+mj-cs"/>
              </a:rPr>
              <a:t>مثال: شركة لبيع الأحذية عبر الإنترنت قد تبرز تجربة التسوق المبتكرة على موقعها مع إمكانية تجربة الأحذية عن بُعد واسترجاعها بسهولة، مما يجعل تجربة التسوق معها مميزة حتى إذا كانت الأسعار مماثلة للمنافسين.</a:t>
            </a:r>
          </a:p>
        </p:txBody>
      </p:sp>
      <p:sp>
        <p:nvSpPr>
          <p:cNvPr id="2" name="Rectangle 1">
            <a:extLst>
              <a:ext uri="{FF2B5EF4-FFF2-40B4-BE49-F238E27FC236}">
                <a16:creationId xmlns:a16="http://schemas.microsoft.com/office/drawing/2014/main" xmlns="" id="{9AAD23EF-33AB-F0D4-BA25-EEA7E18ECF2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207603521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9F5CCE-9BFB-B73E-4C35-E36D5B285F4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8523E420-B77A-1413-7B9F-6F16DE49D74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E7866493-04FB-13BD-3C4D-8754C2349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D53A19D2-F592-2A69-1A44-BD64F43D8FEC}"/>
              </a:ext>
            </a:extLst>
          </p:cNvPr>
          <p:cNvSpPr txBox="1"/>
          <p:nvPr/>
        </p:nvSpPr>
        <p:spPr>
          <a:xfrm>
            <a:off x="8726557" y="777298"/>
            <a:ext cx="2944743"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السعر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Price</a:t>
            </a:r>
          </a:p>
        </p:txBody>
      </p:sp>
      <p:sp>
        <p:nvSpPr>
          <p:cNvPr id="10" name="TextBox 9">
            <a:extLst>
              <a:ext uri="{FF2B5EF4-FFF2-40B4-BE49-F238E27FC236}">
                <a16:creationId xmlns:a16="http://schemas.microsoft.com/office/drawing/2014/main" xmlns="" id="{356762D8-18D9-61D3-CFCC-19096058E0EB}"/>
              </a:ext>
            </a:extLst>
          </p:cNvPr>
          <p:cNvSpPr txBox="1"/>
          <p:nvPr/>
        </p:nvSpPr>
        <p:spPr>
          <a:xfrm>
            <a:off x="669852" y="1395096"/>
            <a:ext cx="11012080" cy="464819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457200" indent="-457200" algn="just" rtl="1">
              <a:lnSpc>
                <a:spcPct val="150000"/>
              </a:lnSpc>
              <a:buAutoNum type="arabicParenR"/>
            </a:pPr>
            <a:r>
              <a:rPr lang="ar-EG" sz="2400" b="1" u="sng" dirty="0">
                <a:solidFill>
                  <a:schemeClr val="tx1"/>
                </a:solidFill>
                <a:latin typeface="Tajawal ExtraBold" panose="00000800000000000000" pitchFamily="2" charset="-78"/>
                <a:cs typeface="+mj-cs"/>
              </a:rPr>
              <a:t>زيادة شفافية الأسعار</a:t>
            </a:r>
            <a:r>
              <a:rPr lang="ar-EG" sz="2400" dirty="0">
                <a:solidFill>
                  <a:schemeClr val="tx1"/>
                </a:solidFill>
                <a:latin typeface="Tajawal ExtraBold" panose="00000800000000000000" pitchFamily="2" charset="-78"/>
                <a:cs typeface="+mj-cs"/>
              </a:rPr>
              <a:t>          </a:t>
            </a:r>
            <a:r>
              <a:rPr lang="en-US" sz="2400" b="0" i="0" dirty="0">
                <a:solidFill>
                  <a:schemeClr val="tx1"/>
                </a:solidFill>
                <a:effectLst/>
                <a:latin typeface="Times New Roman" panose="02020603050405020304" pitchFamily="18" charset="0"/>
                <a:cs typeface="Times New Roman" panose="02020603050405020304" pitchFamily="18" charset="0"/>
              </a:rPr>
              <a:t>Price transparency </a:t>
            </a:r>
            <a:endParaRPr lang="ar-EG" sz="2400" dirty="0">
              <a:solidFill>
                <a:schemeClr val="tx1"/>
              </a:solidFill>
              <a:latin typeface="Times New Roman" panose="02020603050405020304" pitchFamily="18" charset="0"/>
              <a:cs typeface="Times New Roman" panose="02020603050405020304" pitchFamily="18" charset="0"/>
            </a:endParaRPr>
          </a:p>
          <a:p>
            <a:pPr marL="342900" indent="-342900" algn="just" rtl="1">
              <a:lnSpc>
                <a:spcPct val="150000"/>
              </a:lnSpc>
              <a:buFont typeface="Arial" panose="020B0604020202020204" pitchFamily="34" charset="0"/>
              <a:buChar char="•"/>
            </a:pPr>
            <a:r>
              <a:rPr lang="ar-EG" sz="2200" dirty="0">
                <a:latin typeface="Tajawal ExtraBold" panose="00000800000000000000" pitchFamily="2" charset="-78"/>
                <a:cs typeface="+mj-cs"/>
              </a:rPr>
              <a:t>التوعية بقيود المجمعين: يمكن للشركات التجارية أن تعلم العملاء بالقيود أو النقاط الضعيفة في استخدام مواقع المجمعين لمقارنة الأسعار. قد تقوم الشركة بتوضيح أن بعض المجمعين لا يقدمون تغطية شاملة للمنتجات أو أن بعض المعلومات محدودة، وبالتالي قد تفتقد إلى بعض العروض الحصرية أو التفاصيل الهامة حول التوصيل ومستوى الخدمة.</a:t>
            </a:r>
          </a:p>
          <a:p>
            <a:pPr algn="just" rtl="1">
              <a:lnSpc>
                <a:spcPct val="150000"/>
              </a:lnSpc>
            </a:pPr>
            <a:r>
              <a:rPr lang="ar-EG" sz="2200" dirty="0">
                <a:latin typeface="Tajawal ExtraBold" panose="00000800000000000000" pitchFamily="2" charset="-78"/>
                <a:cs typeface="+mj-cs"/>
              </a:rPr>
              <a:t>مثال: شركة تأجير السيارات عبر الإنترنت قد تقوم بتوعية العملاء بأنه عند استخدام مواقع المجمعين قد يفتقدون إلى بعض العروض الخاصة التي يقدمها موقعها الرسمي، مثل عروض تأجير السيارات لفترات طويلة بأسعار تفضيلية أو خدمات الدعم على مدار الساعة.</a:t>
            </a:r>
          </a:p>
          <a:p>
            <a:pPr algn="just" rtl="1">
              <a:lnSpc>
                <a:spcPct val="150000"/>
              </a:lnSpc>
            </a:pPr>
            <a:r>
              <a:rPr lang="ar-EG" sz="2200" dirty="0">
                <a:latin typeface="Tajawal ExtraBold" panose="00000800000000000000" pitchFamily="2" charset="-78"/>
                <a:cs typeface="+mj-cs"/>
              </a:rPr>
              <a:t>تتيح هذه الاستراتيجيات لشركات التجزئة والتجارة الإلكترونية التغلب على تحدي الشفافية في الأسعار وتوجيه انتباه العملاء إلى العوامل الأخرى التي تميز علامتهم التجارية وتزيد من جاذبيتها للعملاء.</a:t>
            </a:r>
          </a:p>
        </p:txBody>
      </p:sp>
      <p:sp>
        <p:nvSpPr>
          <p:cNvPr id="2" name="Rectangle 1">
            <a:extLst>
              <a:ext uri="{FF2B5EF4-FFF2-40B4-BE49-F238E27FC236}">
                <a16:creationId xmlns:a16="http://schemas.microsoft.com/office/drawing/2014/main" xmlns="" id="{A4036A4F-B52F-BA72-BEAC-B620D474B83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6</a:t>
            </a:r>
          </a:p>
        </p:txBody>
      </p:sp>
    </p:spTree>
    <p:extLst>
      <p:ext uri="{BB962C8B-B14F-4D97-AF65-F5344CB8AC3E}">
        <p14:creationId xmlns:p14="http://schemas.microsoft.com/office/powerpoint/2010/main" val="399045645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8FBEAC5C-4DEB-465E-3D4B-F487D1C48593}"/>
              </a:ext>
            </a:extLst>
          </p:cNvPr>
          <p:cNvSpPr txBox="1"/>
          <p:nvPr/>
        </p:nvSpPr>
        <p:spPr>
          <a:xfrm>
            <a:off x="520700" y="920973"/>
            <a:ext cx="11150600" cy="409419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ما هو المزيج التسويقي؟</a:t>
            </a:r>
          </a:p>
          <a:p>
            <a:pPr algn="r" rtl="1">
              <a:lnSpc>
                <a:spcPct val="150000"/>
              </a:lnSpc>
            </a:pPr>
            <a:r>
              <a:rPr lang="ar-EG" sz="2200" dirty="0">
                <a:solidFill>
                  <a:schemeClr val="tx1"/>
                </a:solidFill>
                <a:cs typeface="+mj-cs"/>
              </a:rPr>
              <a:t>تعريفه  -  عناصره  - </a:t>
            </a:r>
            <a:r>
              <a:rPr lang="en-US" sz="2200" dirty="0">
                <a:solidFill>
                  <a:schemeClr val="tx1"/>
                </a:solidFill>
                <a:cs typeface="+mj-cs"/>
              </a:rPr>
              <a:t>4Ps   - 7Ps  - 4Cs</a:t>
            </a:r>
          </a:p>
          <a:p>
            <a:pPr marL="342900" indent="-342900" algn="r" rtl="1">
              <a:lnSpc>
                <a:spcPct val="150000"/>
              </a:lnSpc>
              <a:buFont typeface="Arial" panose="020B0604020202020204" pitchFamily="34" charset="0"/>
              <a:buChar char="•"/>
            </a:pPr>
            <a:r>
              <a:rPr lang="ar-EG" sz="2200" b="1" dirty="0">
                <a:solidFill>
                  <a:schemeClr val="tx1"/>
                </a:solidFill>
                <a:cs typeface="+mj-cs"/>
              </a:rPr>
              <a:t>المنتج</a:t>
            </a:r>
            <a:r>
              <a:rPr lang="ar-EG" sz="2200" dirty="0">
                <a:solidFill>
                  <a:schemeClr val="tx1"/>
                </a:solidFill>
                <a:cs typeface="+mj-cs"/>
              </a:rPr>
              <a:t> </a:t>
            </a:r>
          </a:p>
          <a:p>
            <a:pPr algn="r" rtl="1">
              <a:lnSpc>
                <a:spcPct val="150000"/>
              </a:lnSpc>
            </a:pPr>
            <a:r>
              <a:rPr lang="ar-EG" sz="2200" dirty="0">
                <a:solidFill>
                  <a:schemeClr val="tx1"/>
                </a:solidFill>
                <a:cs typeface="+mj-cs"/>
              </a:rPr>
              <a:t>الفرق بين المنتج الأساسي والمنتج الموسع – التأثيرات الستة للتكنولوجيا الرقمية على المنتج</a:t>
            </a:r>
          </a:p>
          <a:p>
            <a:pPr marL="342900" indent="-342900" algn="r" rtl="1">
              <a:lnSpc>
                <a:spcPct val="150000"/>
              </a:lnSpc>
              <a:buFont typeface="Arial" panose="020B0604020202020204" pitchFamily="34" charset="0"/>
              <a:buChar char="•"/>
            </a:pPr>
            <a:r>
              <a:rPr lang="ar-EG" sz="2200" b="1" dirty="0">
                <a:solidFill>
                  <a:schemeClr val="tx1"/>
                </a:solidFill>
                <a:cs typeface="+mj-cs"/>
              </a:rPr>
              <a:t>السعر</a:t>
            </a:r>
          </a:p>
          <a:p>
            <a:pPr algn="r" rtl="1">
              <a:lnSpc>
                <a:spcPct val="150000"/>
              </a:lnSpc>
            </a:pPr>
            <a:r>
              <a:rPr lang="ar-EG" sz="2200" dirty="0">
                <a:solidFill>
                  <a:schemeClr val="tx1"/>
                </a:solidFill>
                <a:cs typeface="+mj-cs"/>
              </a:rPr>
              <a:t>زيادة شفافية الأسعار في الإنترنت – التسعير التفاضلي – مرونة سعر الطلب </a:t>
            </a:r>
          </a:p>
          <a:p>
            <a:pPr algn="r" rtl="1">
              <a:lnSpc>
                <a:spcPct val="150000"/>
              </a:lnSpc>
            </a:pPr>
            <a:endParaRPr lang="ar-EG" sz="2200" dirty="0">
              <a:solidFill>
                <a:schemeClr val="tx1"/>
              </a:solidFill>
              <a:cs typeface="+mj-cs"/>
            </a:endParaRPr>
          </a:p>
        </p:txBody>
      </p:sp>
      <p:sp>
        <p:nvSpPr>
          <p:cNvPr id="2" name="Rectangle 1">
            <a:extLst>
              <a:ext uri="{FF2B5EF4-FFF2-40B4-BE49-F238E27FC236}">
                <a16:creationId xmlns:a16="http://schemas.microsoft.com/office/drawing/2014/main" xmlns=""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5</a:t>
            </a:r>
          </a:p>
        </p:txBody>
      </p:sp>
    </p:spTree>
    <p:extLst>
      <p:ext uri="{BB962C8B-B14F-4D97-AF65-F5344CB8AC3E}">
        <p14:creationId xmlns:p14="http://schemas.microsoft.com/office/powerpoint/2010/main" val="681969876"/>
      </p:ext>
    </p:extLst>
  </p:cSld>
  <p:clrMapOvr>
    <a:masterClrMapping/>
  </p:clrMapOvr>
  <p:transition spd="slow" advTm="55591">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17"/>
    </mc:Choice>
    <mc:Fallback xmlns="">
      <p:transition spd="slow" advTm="103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99FAD2-4DC2-46D9-8006-23AFCEF90F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d13aca44-ef33-4cf4-9980-7f0b00e6eeb9"/>
    <ds:schemaRef ds:uri="http://schemas.microsoft.com/office/infopath/2007/PartnerControls"/>
    <ds:schemaRef ds:uri="http://purl.org/dc/terms/"/>
    <ds:schemaRef ds:uri="49100919-8a76-4266-be0c-7dc583902cb4"/>
    <ds:schemaRef ds:uri="http://schemas.microsoft.com/office/2006/documentManagement/typ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6440</TotalTime>
  <Words>3857</Words>
  <Application>Microsoft Office PowerPoint</Application>
  <PresentationFormat>Custom</PresentationFormat>
  <Paragraphs>284</Paragraphs>
  <Slides>44</Slides>
  <Notes>3</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Okda</cp:lastModifiedBy>
  <cp:revision>99</cp:revision>
  <dcterms:created xsi:type="dcterms:W3CDTF">2023-04-29T09:08:00Z</dcterms:created>
  <dcterms:modified xsi:type="dcterms:W3CDTF">2025-03-11T13:47:35Z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