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564" r:id="rId3"/>
    <p:sldId id="565" r:id="rId4"/>
    <p:sldId id="566" r:id="rId5"/>
    <p:sldId id="567" r:id="rId6"/>
    <p:sldId id="568" r:id="rId7"/>
    <p:sldId id="569" r:id="rId8"/>
    <p:sldId id="570" r:id="rId9"/>
    <p:sldId id="571" r:id="rId10"/>
    <p:sldId id="572" r:id="rId11"/>
    <p:sldId id="573" r:id="rId12"/>
    <p:sldId id="574" r:id="rId13"/>
    <p:sldId id="575" r:id="rId14"/>
    <p:sldId id="576" r:id="rId15"/>
    <p:sldId id="577" r:id="rId16"/>
    <p:sldId id="578" r:id="rId17"/>
    <p:sldId id="579" r:id="rId18"/>
    <p:sldId id="580" r:id="rId19"/>
    <p:sldId id="581" r:id="rId20"/>
    <p:sldId id="582" r:id="rId21"/>
    <p:sldId id="583" r:id="rId22"/>
    <p:sldId id="584" r:id="rId23"/>
    <p:sldId id="585" r:id="rId24"/>
    <p:sldId id="586" r:id="rId25"/>
    <p:sldId id="587" r:id="rId26"/>
    <p:sldId id="588" r:id="rId27"/>
    <p:sldId id="589" r:id="rId28"/>
    <p:sldId id="590" r:id="rId29"/>
    <p:sldId id="591" r:id="rId30"/>
    <p:sldId id="592" r:id="rId31"/>
    <p:sldId id="593" r:id="rId32"/>
    <p:sldId id="594" r:id="rId33"/>
    <p:sldId id="595" r:id="rId34"/>
    <p:sldId id="596" r:id="rId35"/>
    <p:sldId id="597" r:id="rId36"/>
    <p:sldId id="598" r:id="rId37"/>
    <p:sldId id="599" r:id="rId38"/>
    <p:sldId id="600" r:id="rId39"/>
    <p:sldId id="601" r:id="rId40"/>
    <p:sldId id="602" r:id="rId41"/>
    <p:sldId id="603" r:id="rId42"/>
    <p:sldId id="604" r:id="rId43"/>
    <p:sldId id="605" r:id="rId44"/>
    <p:sldId id="606" r:id="rId45"/>
    <p:sldId id="482" r:id="rId46"/>
  </p:sldIdLst>
  <p:sldSz cx="12192000" cy="6858000"/>
  <p:notesSz cx="6858000" cy="9144000"/>
  <p:defaultText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27" autoAdjust="0"/>
  </p:normalViewPr>
  <p:slideViewPr>
    <p:cSldViewPr snapToGrid="0">
      <p:cViewPr varScale="1">
        <p:scale>
          <a:sx n="59" d="100"/>
          <a:sy n="59" d="100"/>
        </p:scale>
        <p:origin x="9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55"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ed Mohammed" userId="52ea684eb8771d40" providerId="LiveId" clId="{34C4E57D-D7C3-47F9-A9C5-86767C8116B6}"/>
    <pc:docChg chg="undo redo custSel addSld delSld modSld">
      <pc:chgData name="Ahmed Mohammed" userId="52ea684eb8771d40" providerId="LiveId" clId="{34C4E57D-D7C3-47F9-A9C5-86767C8116B6}" dt="2023-12-06T07:38:14.181" v="294" actId="1076"/>
      <pc:docMkLst>
        <pc:docMk/>
      </pc:docMkLst>
      <pc:sldChg chg="del">
        <pc:chgData name="Ahmed Mohammed" userId="52ea684eb8771d40" providerId="LiveId" clId="{34C4E57D-D7C3-47F9-A9C5-86767C8116B6}" dt="2023-12-01T08:15:00.029" v="2" actId="47"/>
        <pc:sldMkLst>
          <pc:docMk/>
          <pc:sldMk cId="0" sldId="257"/>
        </pc:sldMkLst>
      </pc:sldChg>
      <pc:sldChg chg="addSp delSp modSp del mod">
        <pc:chgData name="Ahmed Mohammed" userId="52ea684eb8771d40" providerId="LiveId" clId="{34C4E57D-D7C3-47F9-A9C5-86767C8116B6}" dt="2023-12-01T08:17:30.578" v="22" actId="47"/>
        <pc:sldMkLst>
          <pc:docMk/>
          <pc:sldMk cId="0" sldId="259"/>
        </pc:sldMkLst>
        <pc:picChg chg="del">
          <ac:chgData name="Ahmed Mohammed" userId="52ea684eb8771d40" providerId="LiveId" clId="{34C4E57D-D7C3-47F9-A9C5-86767C8116B6}" dt="2023-12-01T08:15:47.795" v="6" actId="478"/>
          <ac:picMkLst>
            <pc:docMk/>
            <pc:sldMk cId="0" sldId="259"/>
            <ac:picMk id="121" creationId="{00000000-0000-0000-0000-000000000000}"/>
          </ac:picMkLst>
        </pc:picChg>
        <pc:picChg chg="del">
          <ac:chgData name="Ahmed Mohammed" userId="52ea684eb8771d40" providerId="LiveId" clId="{34C4E57D-D7C3-47F9-A9C5-86767C8116B6}" dt="2023-12-01T08:15:51.515" v="7" actId="478"/>
          <ac:picMkLst>
            <pc:docMk/>
            <pc:sldMk cId="0" sldId="259"/>
            <ac:picMk id="122" creationId="{00000000-0000-0000-0000-000000000000}"/>
          </ac:picMkLst>
        </pc:picChg>
        <pc:picChg chg="add del">
          <ac:chgData name="Ahmed Mohammed" userId="52ea684eb8771d40" providerId="LiveId" clId="{34C4E57D-D7C3-47F9-A9C5-86767C8116B6}" dt="2023-12-01T08:16:06.273" v="9" actId="478"/>
          <ac:picMkLst>
            <pc:docMk/>
            <pc:sldMk cId="0" sldId="259"/>
            <ac:picMk id="123" creationId="{00000000-0000-0000-0000-000000000000}"/>
          </ac:picMkLst>
        </pc:picChg>
        <pc:picChg chg="add del">
          <ac:chgData name="Ahmed Mohammed" userId="52ea684eb8771d40" providerId="LiveId" clId="{34C4E57D-D7C3-47F9-A9C5-86767C8116B6}" dt="2023-12-01T08:16:06.273" v="9" actId="478"/>
          <ac:picMkLst>
            <pc:docMk/>
            <pc:sldMk cId="0" sldId="259"/>
            <ac:picMk id="124" creationId="{00000000-0000-0000-0000-000000000000}"/>
          </ac:picMkLst>
        </pc:picChg>
        <pc:picChg chg="add del mod">
          <ac:chgData name="Ahmed Mohammed" userId="52ea684eb8771d40" providerId="LiveId" clId="{34C4E57D-D7C3-47F9-A9C5-86767C8116B6}" dt="2023-12-01T08:16:14.058" v="10" actId="1076"/>
          <ac:picMkLst>
            <pc:docMk/>
            <pc:sldMk cId="0" sldId="259"/>
            <ac:picMk id="125" creationId="{00000000-0000-0000-0000-000000000000}"/>
          </ac:picMkLst>
        </pc:picChg>
      </pc:sldChg>
      <pc:sldChg chg="del">
        <pc:chgData name="Ahmed Mohammed" userId="52ea684eb8771d40" providerId="LiveId" clId="{34C4E57D-D7C3-47F9-A9C5-86767C8116B6}" dt="2023-12-01T09:23:36.742" v="48" actId="47"/>
        <pc:sldMkLst>
          <pc:docMk/>
          <pc:sldMk cId="1754749887" sldId="260"/>
        </pc:sldMkLst>
      </pc:sldChg>
      <pc:sldChg chg="del">
        <pc:chgData name="Ahmed Mohammed" userId="52ea684eb8771d40" providerId="LiveId" clId="{34C4E57D-D7C3-47F9-A9C5-86767C8116B6}" dt="2023-12-01T08:15:35.026" v="5" actId="47"/>
        <pc:sldMkLst>
          <pc:docMk/>
          <pc:sldMk cId="2069581894" sldId="340"/>
        </pc:sldMkLst>
      </pc:sldChg>
      <pc:sldChg chg="del">
        <pc:chgData name="Ahmed Mohammed" userId="52ea684eb8771d40" providerId="LiveId" clId="{34C4E57D-D7C3-47F9-A9C5-86767C8116B6}" dt="2023-12-01T09:25:40.501" v="91" actId="47"/>
        <pc:sldMkLst>
          <pc:docMk/>
          <pc:sldMk cId="4100785820" sldId="342"/>
        </pc:sldMkLst>
      </pc:sldChg>
      <pc:sldChg chg="del">
        <pc:chgData name="Ahmed Mohammed" userId="52ea684eb8771d40" providerId="LiveId" clId="{34C4E57D-D7C3-47F9-A9C5-86767C8116B6}" dt="2023-12-01T09:25:54.155" v="94" actId="47"/>
        <pc:sldMkLst>
          <pc:docMk/>
          <pc:sldMk cId="2388084251" sldId="343"/>
        </pc:sldMkLst>
      </pc:sldChg>
      <pc:sldChg chg="del">
        <pc:chgData name="Ahmed Mohammed" userId="52ea684eb8771d40" providerId="LiveId" clId="{34C4E57D-D7C3-47F9-A9C5-86767C8116B6}" dt="2023-12-01T09:26:57.129" v="106" actId="47"/>
        <pc:sldMkLst>
          <pc:docMk/>
          <pc:sldMk cId="3592534632" sldId="344"/>
        </pc:sldMkLst>
      </pc:sldChg>
      <pc:sldChg chg="del">
        <pc:chgData name="Ahmed Mohammed" userId="52ea684eb8771d40" providerId="LiveId" clId="{34C4E57D-D7C3-47F9-A9C5-86767C8116B6}" dt="2023-12-01T09:28:10.127" v="119" actId="47"/>
        <pc:sldMkLst>
          <pc:docMk/>
          <pc:sldMk cId="2901190430" sldId="345"/>
        </pc:sldMkLst>
      </pc:sldChg>
      <pc:sldChg chg="del">
        <pc:chgData name="Ahmed Mohammed" userId="52ea684eb8771d40" providerId="LiveId" clId="{34C4E57D-D7C3-47F9-A9C5-86767C8116B6}" dt="2023-12-01T09:28:38.474" v="125" actId="47"/>
        <pc:sldMkLst>
          <pc:docMk/>
          <pc:sldMk cId="2707045095" sldId="346"/>
        </pc:sldMkLst>
      </pc:sldChg>
      <pc:sldChg chg="del">
        <pc:chgData name="Ahmed Mohammed" userId="52ea684eb8771d40" providerId="LiveId" clId="{34C4E57D-D7C3-47F9-A9C5-86767C8116B6}" dt="2023-12-01T09:28:58.257" v="128" actId="47"/>
        <pc:sldMkLst>
          <pc:docMk/>
          <pc:sldMk cId="323101938" sldId="347"/>
        </pc:sldMkLst>
      </pc:sldChg>
      <pc:sldChg chg="del">
        <pc:chgData name="Ahmed Mohammed" userId="52ea684eb8771d40" providerId="LiveId" clId="{34C4E57D-D7C3-47F9-A9C5-86767C8116B6}" dt="2023-12-01T09:29:14.939" v="131" actId="47"/>
        <pc:sldMkLst>
          <pc:docMk/>
          <pc:sldMk cId="4102007099" sldId="348"/>
        </pc:sldMkLst>
      </pc:sldChg>
      <pc:sldChg chg="del">
        <pc:chgData name="Ahmed Mohammed" userId="52ea684eb8771d40" providerId="LiveId" clId="{34C4E57D-D7C3-47F9-A9C5-86767C8116B6}" dt="2023-12-01T09:29:32.053" v="135" actId="47"/>
        <pc:sldMkLst>
          <pc:docMk/>
          <pc:sldMk cId="65435489" sldId="349"/>
        </pc:sldMkLst>
      </pc:sldChg>
      <pc:sldChg chg="del">
        <pc:chgData name="Ahmed Mohammed" userId="52ea684eb8771d40" providerId="LiveId" clId="{34C4E57D-D7C3-47F9-A9C5-86767C8116B6}" dt="2023-12-01T09:29:51.245" v="139" actId="47"/>
        <pc:sldMkLst>
          <pc:docMk/>
          <pc:sldMk cId="3699286211" sldId="350"/>
        </pc:sldMkLst>
      </pc:sldChg>
      <pc:sldChg chg="del">
        <pc:chgData name="Ahmed Mohammed" userId="52ea684eb8771d40" providerId="LiveId" clId="{34C4E57D-D7C3-47F9-A9C5-86767C8116B6}" dt="2023-12-01T09:30:16.708" v="144" actId="47"/>
        <pc:sldMkLst>
          <pc:docMk/>
          <pc:sldMk cId="1868323791" sldId="351"/>
        </pc:sldMkLst>
      </pc:sldChg>
      <pc:sldChg chg="del">
        <pc:chgData name="Ahmed Mohammed" userId="52ea684eb8771d40" providerId="LiveId" clId="{34C4E57D-D7C3-47F9-A9C5-86767C8116B6}" dt="2023-12-01T09:30:49.383" v="149" actId="47"/>
        <pc:sldMkLst>
          <pc:docMk/>
          <pc:sldMk cId="2438234032" sldId="352"/>
        </pc:sldMkLst>
      </pc:sldChg>
      <pc:sldChg chg="del">
        <pc:chgData name="Ahmed Mohammed" userId="52ea684eb8771d40" providerId="LiveId" clId="{34C4E57D-D7C3-47F9-A9C5-86767C8116B6}" dt="2023-12-01T09:31:52.913" v="158" actId="47"/>
        <pc:sldMkLst>
          <pc:docMk/>
          <pc:sldMk cId="3000943599" sldId="353"/>
        </pc:sldMkLst>
      </pc:sldChg>
      <pc:sldChg chg="del">
        <pc:chgData name="Ahmed Mohammed" userId="52ea684eb8771d40" providerId="LiveId" clId="{34C4E57D-D7C3-47F9-A9C5-86767C8116B6}" dt="2023-12-01T09:32:32.063" v="163" actId="47"/>
        <pc:sldMkLst>
          <pc:docMk/>
          <pc:sldMk cId="3711326379" sldId="354"/>
        </pc:sldMkLst>
      </pc:sldChg>
      <pc:sldChg chg="del">
        <pc:chgData name="Ahmed Mohammed" userId="52ea684eb8771d40" providerId="LiveId" clId="{34C4E57D-D7C3-47F9-A9C5-86767C8116B6}" dt="2023-12-01T09:32:48.854" v="166" actId="47"/>
        <pc:sldMkLst>
          <pc:docMk/>
          <pc:sldMk cId="2812468699" sldId="355"/>
        </pc:sldMkLst>
      </pc:sldChg>
      <pc:sldChg chg="del">
        <pc:chgData name="Ahmed Mohammed" userId="52ea684eb8771d40" providerId="LiveId" clId="{34C4E57D-D7C3-47F9-A9C5-86767C8116B6}" dt="2023-12-01T09:33:59.657" v="171" actId="47"/>
        <pc:sldMkLst>
          <pc:docMk/>
          <pc:sldMk cId="768155992" sldId="356"/>
        </pc:sldMkLst>
      </pc:sldChg>
      <pc:sldChg chg="del">
        <pc:chgData name="Ahmed Mohammed" userId="52ea684eb8771d40" providerId="LiveId" clId="{34C4E57D-D7C3-47F9-A9C5-86767C8116B6}" dt="2023-12-01T09:34:20.320" v="175" actId="47"/>
        <pc:sldMkLst>
          <pc:docMk/>
          <pc:sldMk cId="1480104871" sldId="357"/>
        </pc:sldMkLst>
      </pc:sldChg>
      <pc:sldChg chg="del">
        <pc:chgData name="Ahmed Mohammed" userId="52ea684eb8771d40" providerId="LiveId" clId="{34C4E57D-D7C3-47F9-A9C5-86767C8116B6}" dt="2023-12-01T09:34:36.967" v="178" actId="47"/>
        <pc:sldMkLst>
          <pc:docMk/>
          <pc:sldMk cId="315604488" sldId="358"/>
        </pc:sldMkLst>
      </pc:sldChg>
      <pc:sldChg chg="add del">
        <pc:chgData name="Ahmed Mohammed" userId="52ea684eb8771d40" providerId="LiveId" clId="{34C4E57D-D7C3-47F9-A9C5-86767C8116B6}" dt="2023-12-01T09:35:02.498" v="183" actId="47"/>
        <pc:sldMkLst>
          <pc:docMk/>
          <pc:sldMk cId="3659382247" sldId="359"/>
        </pc:sldMkLst>
      </pc:sldChg>
      <pc:sldChg chg="del">
        <pc:chgData name="Ahmed Mohammed" userId="52ea684eb8771d40" providerId="LiveId" clId="{34C4E57D-D7C3-47F9-A9C5-86767C8116B6}" dt="2023-12-01T09:35:15.292" v="186" actId="47"/>
        <pc:sldMkLst>
          <pc:docMk/>
          <pc:sldMk cId="1232157629" sldId="360"/>
        </pc:sldMkLst>
      </pc:sldChg>
      <pc:sldChg chg="del">
        <pc:chgData name="Ahmed Mohammed" userId="52ea684eb8771d40" providerId="LiveId" clId="{34C4E57D-D7C3-47F9-A9C5-86767C8116B6}" dt="2023-12-01T09:35:28.432" v="189" actId="47"/>
        <pc:sldMkLst>
          <pc:docMk/>
          <pc:sldMk cId="444270289" sldId="361"/>
        </pc:sldMkLst>
      </pc:sldChg>
      <pc:sldChg chg="del">
        <pc:chgData name="Ahmed Mohammed" userId="52ea684eb8771d40" providerId="LiveId" clId="{34C4E57D-D7C3-47F9-A9C5-86767C8116B6}" dt="2023-12-01T09:35:50.585" v="193" actId="47"/>
        <pc:sldMkLst>
          <pc:docMk/>
          <pc:sldMk cId="3639645831" sldId="362"/>
        </pc:sldMkLst>
      </pc:sldChg>
      <pc:sldChg chg="del">
        <pc:chgData name="Ahmed Mohammed" userId="52ea684eb8771d40" providerId="LiveId" clId="{34C4E57D-D7C3-47F9-A9C5-86767C8116B6}" dt="2023-12-01T09:36:36.965" v="198" actId="47"/>
        <pc:sldMkLst>
          <pc:docMk/>
          <pc:sldMk cId="217607951" sldId="363"/>
        </pc:sldMkLst>
      </pc:sldChg>
      <pc:sldChg chg="del">
        <pc:chgData name="Ahmed Mohammed" userId="52ea684eb8771d40" providerId="LiveId" clId="{34C4E57D-D7C3-47F9-A9C5-86767C8116B6}" dt="2023-12-01T09:37:24.410" v="206" actId="47"/>
        <pc:sldMkLst>
          <pc:docMk/>
          <pc:sldMk cId="1221290045" sldId="364"/>
        </pc:sldMkLst>
      </pc:sldChg>
      <pc:sldChg chg="del">
        <pc:chgData name="Ahmed Mohammed" userId="52ea684eb8771d40" providerId="LiveId" clId="{34C4E57D-D7C3-47F9-A9C5-86767C8116B6}" dt="2023-12-01T09:37:45.172" v="210" actId="47"/>
        <pc:sldMkLst>
          <pc:docMk/>
          <pc:sldMk cId="4027354025" sldId="365"/>
        </pc:sldMkLst>
      </pc:sldChg>
      <pc:sldChg chg="del">
        <pc:chgData name="Ahmed Mohammed" userId="52ea684eb8771d40" providerId="LiveId" clId="{34C4E57D-D7C3-47F9-A9C5-86767C8116B6}" dt="2023-12-01T09:38:15.767" v="215" actId="47"/>
        <pc:sldMkLst>
          <pc:docMk/>
          <pc:sldMk cId="3651198359" sldId="366"/>
        </pc:sldMkLst>
      </pc:sldChg>
      <pc:sldChg chg="del">
        <pc:chgData name="Ahmed Mohammed" userId="52ea684eb8771d40" providerId="LiveId" clId="{34C4E57D-D7C3-47F9-A9C5-86767C8116B6}" dt="2023-12-01T09:38:44.574" v="220" actId="47"/>
        <pc:sldMkLst>
          <pc:docMk/>
          <pc:sldMk cId="2374456241" sldId="367"/>
        </pc:sldMkLst>
      </pc:sldChg>
      <pc:sldChg chg="del">
        <pc:chgData name="Ahmed Mohammed" userId="52ea684eb8771d40" providerId="LiveId" clId="{34C4E57D-D7C3-47F9-A9C5-86767C8116B6}" dt="2023-12-01T09:39:12.779" v="225" actId="47"/>
        <pc:sldMkLst>
          <pc:docMk/>
          <pc:sldMk cId="2221286952" sldId="368"/>
        </pc:sldMkLst>
      </pc:sldChg>
      <pc:sldChg chg="del">
        <pc:chgData name="Ahmed Mohammed" userId="52ea684eb8771d40" providerId="LiveId" clId="{34C4E57D-D7C3-47F9-A9C5-86767C8116B6}" dt="2023-12-01T09:39:56.090" v="230" actId="47"/>
        <pc:sldMkLst>
          <pc:docMk/>
          <pc:sldMk cId="1980849857" sldId="369"/>
        </pc:sldMkLst>
      </pc:sldChg>
      <pc:sldChg chg="del">
        <pc:chgData name="Ahmed Mohammed" userId="52ea684eb8771d40" providerId="LiveId" clId="{34C4E57D-D7C3-47F9-A9C5-86767C8116B6}" dt="2023-12-01T09:59:24.064" v="235" actId="47"/>
        <pc:sldMkLst>
          <pc:docMk/>
          <pc:sldMk cId="2932048642" sldId="370"/>
        </pc:sldMkLst>
      </pc:sldChg>
      <pc:sldChg chg="del">
        <pc:chgData name="Ahmed Mohammed" userId="52ea684eb8771d40" providerId="LiveId" clId="{34C4E57D-D7C3-47F9-A9C5-86767C8116B6}" dt="2023-12-01T10:00:28.169" v="240" actId="47"/>
        <pc:sldMkLst>
          <pc:docMk/>
          <pc:sldMk cId="513209268" sldId="371"/>
        </pc:sldMkLst>
      </pc:sldChg>
      <pc:sldChg chg="del">
        <pc:chgData name="Ahmed Mohammed" userId="52ea684eb8771d40" providerId="LiveId" clId="{34C4E57D-D7C3-47F9-A9C5-86767C8116B6}" dt="2023-12-01T10:01:21.872" v="244" actId="47"/>
        <pc:sldMkLst>
          <pc:docMk/>
          <pc:sldMk cId="2889831224" sldId="372"/>
        </pc:sldMkLst>
      </pc:sldChg>
      <pc:sldChg chg="del">
        <pc:chgData name="Ahmed Mohammed" userId="52ea684eb8771d40" providerId="LiveId" clId="{34C4E57D-D7C3-47F9-A9C5-86767C8116B6}" dt="2023-12-01T10:02:02.140" v="249" actId="47"/>
        <pc:sldMkLst>
          <pc:docMk/>
          <pc:sldMk cId="729821798" sldId="373"/>
        </pc:sldMkLst>
      </pc:sldChg>
      <pc:sldChg chg="del">
        <pc:chgData name="Ahmed Mohammed" userId="52ea684eb8771d40" providerId="LiveId" clId="{34C4E57D-D7C3-47F9-A9C5-86767C8116B6}" dt="2023-12-01T10:02:22.318" v="253" actId="47"/>
        <pc:sldMkLst>
          <pc:docMk/>
          <pc:sldMk cId="3277016146" sldId="374"/>
        </pc:sldMkLst>
      </pc:sldChg>
      <pc:sldChg chg="del">
        <pc:chgData name="Ahmed Mohammed" userId="52ea684eb8771d40" providerId="LiveId" clId="{34C4E57D-D7C3-47F9-A9C5-86767C8116B6}" dt="2023-12-01T10:03:02.346" v="257" actId="47"/>
        <pc:sldMkLst>
          <pc:docMk/>
          <pc:sldMk cId="3727585949" sldId="375"/>
        </pc:sldMkLst>
      </pc:sldChg>
      <pc:sldChg chg="del">
        <pc:chgData name="Ahmed Mohammed" userId="52ea684eb8771d40" providerId="LiveId" clId="{34C4E57D-D7C3-47F9-A9C5-86767C8116B6}" dt="2023-12-01T10:03:31.145" v="261" actId="47"/>
        <pc:sldMkLst>
          <pc:docMk/>
          <pc:sldMk cId="3885500267" sldId="376"/>
        </pc:sldMkLst>
      </pc:sldChg>
      <pc:sldChg chg="del">
        <pc:chgData name="Ahmed Mohammed" userId="52ea684eb8771d40" providerId="LiveId" clId="{34C4E57D-D7C3-47F9-A9C5-86767C8116B6}" dt="2023-12-01T10:04:02.617" v="264" actId="47"/>
        <pc:sldMkLst>
          <pc:docMk/>
          <pc:sldMk cId="3021235408" sldId="377"/>
        </pc:sldMkLst>
      </pc:sldChg>
      <pc:sldChg chg="del">
        <pc:chgData name="Ahmed Mohammed" userId="52ea684eb8771d40" providerId="LiveId" clId="{34C4E57D-D7C3-47F9-A9C5-86767C8116B6}" dt="2023-12-01T10:04:19.526" v="268" actId="47"/>
        <pc:sldMkLst>
          <pc:docMk/>
          <pc:sldMk cId="3392289548" sldId="378"/>
        </pc:sldMkLst>
      </pc:sldChg>
      <pc:sldChg chg="del">
        <pc:chgData name="Ahmed Mohammed" userId="52ea684eb8771d40" providerId="LiveId" clId="{34C4E57D-D7C3-47F9-A9C5-86767C8116B6}" dt="2023-12-01T10:05:01.922" v="273" actId="47"/>
        <pc:sldMkLst>
          <pc:docMk/>
          <pc:sldMk cId="1960015132" sldId="379"/>
        </pc:sldMkLst>
      </pc:sldChg>
      <pc:sldChg chg="del">
        <pc:chgData name="Ahmed Mohammed" userId="52ea684eb8771d40" providerId="LiveId" clId="{34C4E57D-D7C3-47F9-A9C5-86767C8116B6}" dt="2023-12-01T10:05:25.443" v="277" actId="47"/>
        <pc:sldMkLst>
          <pc:docMk/>
          <pc:sldMk cId="3103127158" sldId="380"/>
        </pc:sldMkLst>
      </pc:sldChg>
      <pc:sldChg chg="del">
        <pc:chgData name="Ahmed Mohammed" userId="52ea684eb8771d40" providerId="LiveId" clId="{34C4E57D-D7C3-47F9-A9C5-86767C8116B6}" dt="2023-12-01T10:06:03.813" v="282" actId="47"/>
        <pc:sldMkLst>
          <pc:docMk/>
          <pc:sldMk cId="3035528588" sldId="381"/>
        </pc:sldMkLst>
      </pc:sldChg>
      <pc:sldChg chg="del">
        <pc:chgData name="Ahmed Mohammed" userId="52ea684eb8771d40" providerId="LiveId" clId="{34C4E57D-D7C3-47F9-A9C5-86767C8116B6}" dt="2023-12-01T10:06:28.140" v="286" actId="47"/>
        <pc:sldMkLst>
          <pc:docMk/>
          <pc:sldMk cId="4292398253" sldId="382"/>
        </pc:sldMkLst>
      </pc:sldChg>
      <pc:sldChg chg="modSp add mod">
        <pc:chgData name="Ahmed Mohammed" userId="52ea684eb8771d40" providerId="LiveId" clId="{34C4E57D-D7C3-47F9-A9C5-86767C8116B6}" dt="2023-12-01T08:14:49.542" v="1" actId="20577"/>
        <pc:sldMkLst>
          <pc:docMk/>
          <pc:sldMk cId="3774984797" sldId="480"/>
        </pc:sldMkLst>
        <pc:spChg chg="mod">
          <ac:chgData name="Ahmed Mohammed" userId="52ea684eb8771d40" providerId="LiveId" clId="{34C4E57D-D7C3-47F9-A9C5-86767C8116B6}" dt="2023-12-01T08:14:49.542" v="1" actId="20577"/>
          <ac:spMkLst>
            <pc:docMk/>
            <pc:sldMk cId="3774984797" sldId="480"/>
            <ac:spMk id="34" creationId="{15C30772-0DD8-7BE1-E943-20DE696CFBEA}"/>
          </ac:spMkLst>
        </pc:spChg>
      </pc:sldChg>
      <pc:sldChg chg="del">
        <pc:chgData name="Ahmed Mohammed" userId="52ea684eb8771d40" providerId="LiveId" clId="{34C4E57D-D7C3-47F9-A9C5-86767C8116B6}" dt="2023-12-01T08:15:34.055" v="4" actId="47"/>
        <pc:sldMkLst>
          <pc:docMk/>
          <pc:sldMk cId="2269687913" sldId="481"/>
        </pc:sldMkLst>
      </pc:sldChg>
      <pc:sldChg chg="add">
        <pc:chgData name="Ahmed Mohammed" userId="52ea684eb8771d40" providerId="LiveId" clId="{34C4E57D-D7C3-47F9-A9C5-86767C8116B6}" dt="2023-12-01T08:15:30.398" v="3"/>
        <pc:sldMkLst>
          <pc:docMk/>
          <pc:sldMk cId="3317847889" sldId="482"/>
        </pc:sldMkLst>
      </pc:sldChg>
      <pc:sldChg chg="addSp delSp modSp add mod">
        <pc:chgData name="Ahmed Mohammed" userId="52ea684eb8771d40" providerId="LiveId" clId="{34C4E57D-D7C3-47F9-A9C5-86767C8116B6}" dt="2023-12-01T08:17:27.768" v="21"/>
        <pc:sldMkLst>
          <pc:docMk/>
          <pc:sldMk cId="1621051791" sldId="564"/>
        </pc:sldMkLst>
        <pc:spChg chg="add mod">
          <ac:chgData name="Ahmed Mohammed" userId="52ea684eb8771d40" providerId="LiveId" clId="{34C4E57D-D7C3-47F9-A9C5-86767C8116B6}" dt="2023-12-01T08:17:24.726" v="19" actId="1076"/>
          <ac:spMkLst>
            <pc:docMk/>
            <pc:sldMk cId="1621051791" sldId="564"/>
            <ac:spMk id="2" creationId="{27F2BE95-66DD-9CFF-FABE-8795819B5D17}"/>
          </ac:spMkLst>
        </pc:spChg>
        <pc:spChg chg="mod">
          <ac:chgData name="Ahmed Mohammed" userId="52ea684eb8771d40" providerId="LiveId" clId="{34C4E57D-D7C3-47F9-A9C5-86767C8116B6}" dt="2023-12-01T08:16:50.772" v="12" actId="20577"/>
          <ac:spMkLst>
            <pc:docMk/>
            <pc:sldMk cId="1621051791" sldId="564"/>
            <ac:spMk id="6" creationId="{05E43288-C9C0-B2CA-0970-EB4E627B30CA}"/>
          </ac:spMkLst>
        </pc:spChg>
        <pc:spChg chg="del mod">
          <ac:chgData name="Ahmed Mohammed" userId="52ea684eb8771d40" providerId="LiveId" clId="{34C4E57D-D7C3-47F9-A9C5-86767C8116B6}" dt="2023-12-01T08:17:27.768" v="21"/>
          <ac:spMkLst>
            <pc:docMk/>
            <pc:sldMk cId="1621051791" sldId="564"/>
            <ac:spMk id="9" creationId="{873A5F13-66FA-E405-DDC2-BFCEE9B1A523}"/>
          </ac:spMkLst>
        </pc:spChg>
      </pc:sldChg>
      <pc:sldChg chg="addSp delSp modSp add mod">
        <pc:chgData name="Ahmed Mohammed" userId="52ea684eb8771d40" providerId="LiveId" clId="{34C4E57D-D7C3-47F9-A9C5-86767C8116B6}" dt="2023-12-01T09:23:31.455" v="47"/>
        <pc:sldMkLst>
          <pc:docMk/>
          <pc:sldMk cId="3180985298" sldId="565"/>
        </pc:sldMkLst>
        <pc:spChg chg="del mod">
          <ac:chgData name="Ahmed Mohammed" userId="52ea684eb8771d40" providerId="LiveId" clId="{34C4E57D-D7C3-47F9-A9C5-86767C8116B6}" dt="2023-12-01T09:22:13.310" v="32"/>
          <ac:spMkLst>
            <pc:docMk/>
            <pc:sldMk cId="3180985298" sldId="565"/>
            <ac:spMk id="2" creationId="{27F2BE95-66DD-9CFF-FABE-8795819B5D17}"/>
          </ac:spMkLst>
        </pc:spChg>
        <pc:spChg chg="add del mod">
          <ac:chgData name="Ahmed Mohammed" userId="52ea684eb8771d40" providerId="LiveId" clId="{34C4E57D-D7C3-47F9-A9C5-86767C8116B6}" dt="2023-12-01T09:23:03.370" v="43" actId="478"/>
          <ac:spMkLst>
            <pc:docMk/>
            <pc:sldMk cId="3180985298" sldId="565"/>
            <ac:spMk id="7" creationId="{4CD0AA0E-DC35-8687-F1D0-14EF69970892}"/>
          </ac:spMkLst>
        </pc:spChg>
        <pc:spChg chg="add mod">
          <ac:chgData name="Ahmed Mohammed" userId="52ea684eb8771d40" providerId="LiveId" clId="{34C4E57D-D7C3-47F9-A9C5-86767C8116B6}" dt="2023-12-01T09:23:04.205" v="44"/>
          <ac:spMkLst>
            <pc:docMk/>
            <pc:sldMk cId="3180985298" sldId="565"/>
            <ac:spMk id="9" creationId="{4B122359-9681-8281-9D2F-CF50C416CDC5}"/>
          </ac:spMkLst>
        </pc:spChg>
        <pc:spChg chg="del">
          <ac:chgData name="Ahmed Mohammed" userId="52ea684eb8771d40" providerId="LiveId" clId="{34C4E57D-D7C3-47F9-A9C5-86767C8116B6}" dt="2023-12-01T09:21:39.751" v="24" actId="478"/>
          <ac:spMkLst>
            <pc:docMk/>
            <pc:sldMk cId="3180985298" sldId="565"/>
            <ac:spMk id="10" creationId="{4732DB63-BAB4-A270-9FB1-F0C02627903C}"/>
          </ac:spMkLst>
        </pc:spChg>
        <pc:spChg chg="add mod">
          <ac:chgData name="Ahmed Mohammed" userId="52ea684eb8771d40" providerId="LiveId" clId="{34C4E57D-D7C3-47F9-A9C5-86767C8116B6}" dt="2023-12-01T09:23:31.455" v="47"/>
          <ac:spMkLst>
            <pc:docMk/>
            <pc:sldMk cId="3180985298" sldId="565"/>
            <ac:spMk id="11" creationId="{C5DAC9AB-A2FB-FD6A-38C5-6E5110451172}"/>
          </ac:spMkLst>
        </pc:spChg>
        <pc:spChg chg="mod">
          <ac:chgData name="Ahmed Mohammed" userId="52ea684eb8771d40" providerId="LiveId" clId="{34C4E57D-D7C3-47F9-A9C5-86767C8116B6}" dt="2023-12-01T09:22:04.426" v="29" actId="14100"/>
          <ac:spMkLst>
            <pc:docMk/>
            <pc:sldMk cId="3180985298" sldId="565"/>
            <ac:spMk id="25" creationId="{2BC869EB-5623-4AA1-9123-4AF9DF916049}"/>
          </ac:spMkLst>
        </pc:spChg>
      </pc:sldChg>
      <pc:sldChg chg="addSp delSp modSp add mod">
        <pc:chgData name="Ahmed Mohammed" userId="52ea684eb8771d40" providerId="LiveId" clId="{34C4E57D-D7C3-47F9-A9C5-86767C8116B6}" dt="2023-12-01T09:25:34.742" v="90" actId="207"/>
        <pc:sldMkLst>
          <pc:docMk/>
          <pc:sldMk cId="4061878092" sldId="566"/>
        </pc:sldMkLst>
        <pc:spChg chg="add mod">
          <ac:chgData name="Ahmed Mohammed" userId="52ea684eb8771d40" providerId="LiveId" clId="{34C4E57D-D7C3-47F9-A9C5-86767C8116B6}" dt="2023-12-01T09:25:34.742" v="90" actId="207"/>
          <ac:spMkLst>
            <pc:docMk/>
            <pc:sldMk cId="4061878092" sldId="566"/>
            <ac:spMk id="2" creationId="{34E29368-BEA1-F1AF-BFE6-09E1C18A07A9}"/>
          </ac:spMkLst>
        </pc:spChg>
        <pc:spChg chg="add mod">
          <ac:chgData name="Ahmed Mohammed" userId="52ea684eb8771d40" providerId="LiveId" clId="{34C4E57D-D7C3-47F9-A9C5-86767C8116B6}" dt="2023-12-01T09:25:34.742" v="90" actId="207"/>
          <ac:spMkLst>
            <pc:docMk/>
            <pc:sldMk cId="4061878092" sldId="566"/>
            <ac:spMk id="7" creationId="{FB7DF9E9-197B-5A23-D28A-36B8D6CB25D2}"/>
          </ac:spMkLst>
        </pc:spChg>
        <pc:spChg chg="del">
          <ac:chgData name="Ahmed Mohammed" userId="52ea684eb8771d40" providerId="LiveId" clId="{34C4E57D-D7C3-47F9-A9C5-86767C8116B6}" dt="2023-12-01T09:23:22.851" v="46" actId="478"/>
          <ac:spMkLst>
            <pc:docMk/>
            <pc:sldMk cId="4061878092" sldId="566"/>
            <ac:spMk id="9" creationId="{4B122359-9681-8281-9D2F-CF50C416CDC5}"/>
          </ac:spMkLst>
        </pc:spChg>
      </pc:sldChg>
      <pc:sldChg chg="addSp modSp add mod">
        <pc:chgData name="Ahmed Mohammed" userId="52ea684eb8771d40" providerId="LiveId" clId="{34C4E57D-D7C3-47F9-A9C5-86767C8116B6}" dt="2023-12-06T07:30:10.348" v="287" actId="20577"/>
        <pc:sldMkLst>
          <pc:docMk/>
          <pc:sldMk cId="551163882" sldId="567"/>
        </pc:sldMkLst>
        <pc:spChg chg="add mod">
          <ac:chgData name="Ahmed Mohammed" userId="52ea684eb8771d40" providerId="LiveId" clId="{34C4E57D-D7C3-47F9-A9C5-86767C8116B6}" dt="2023-12-01T09:25:50.810" v="93" actId="207"/>
          <ac:spMkLst>
            <pc:docMk/>
            <pc:sldMk cId="551163882" sldId="567"/>
            <ac:spMk id="2" creationId="{1575310D-E513-D792-F670-676F52C909FC}"/>
          </ac:spMkLst>
        </pc:spChg>
        <pc:spChg chg="add mod">
          <ac:chgData name="Ahmed Mohammed" userId="52ea684eb8771d40" providerId="LiveId" clId="{34C4E57D-D7C3-47F9-A9C5-86767C8116B6}" dt="2023-12-06T07:30:10.348" v="287" actId="20577"/>
          <ac:spMkLst>
            <pc:docMk/>
            <pc:sldMk cId="551163882" sldId="567"/>
            <ac:spMk id="7" creationId="{46A9EE78-54E5-CDE9-F6D1-67121046D6CA}"/>
          </ac:spMkLst>
        </pc:spChg>
      </pc:sldChg>
      <pc:sldChg chg="addSp modSp add mod">
        <pc:chgData name="Ahmed Mohammed" userId="52ea684eb8771d40" providerId="LiveId" clId="{34C4E57D-D7C3-47F9-A9C5-86767C8116B6}" dt="2023-12-06T07:31:18.784" v="289" actId="207"/>
        <pc:sldMkLst>
          <pc:docMk/>
          <pc:sldMk cId="2315718627" sldId="568"/>
        </pc:sldMkLst>
        <pc:spChg chg="add mod">
          <ac:chgData name="Ahmed Mohammed" userId="52ea684eb8771d40" providerId="LiveId" clId="{34C4E57D-D7C3-47F9-A9C5-86767C8116B6}" dt="2023-12-01T09:26:54.326" v="105" actId="1076"/>
          <ac:spMkLst>
            <pc:docMk/>
            <pc:sldMk cId="2315718627" sldId="568"/>
            <ac:spMk id="2" creationId="{1ABDCA36-EA6A-5C3C-C816-6819DD208A6D}"/>
          </ac:spMkLst>
        </pc:spChg>
        <pc:spChg chg="add mod">
          <ac:chgData name="Ahmed Mohammed" userId="52ea684eb8771d40" providerId="LiveId" clId="{34C4E57D-D7C3-47F9-A9C5-86767C8116B6}" dt="2023-12-06T07:31:18.784" v="289" actId="207"/>
          <ac:spMkLst>
            <pc:docMk/>
            <pc:sldMk cId="2315718627" sldId="568"/>
            <ac:spMk id="7" creationId="{316D0A0E-8B71-398B-C57A-22CB0C6174FD}"/>
          </ac:spMkLst>
        </pc:spChg>
        <pc:spChg chg="mod">
          <ac:chgData name="Ahmed Mohammed" userId="52ea684eb8771d40" providerId="LiveId" clId="{34C4E57D-D7C3-47F9-A9C5-86767C8116B6}" dt="2023-12-01T09:26:30.906" v="101" actId="1076"/>
          <ac:spMkLst>
            <pc:docMk/>
            <pc:sldMk cId="2315718627" sldId="568"/>
            <ac:spMk id="25" creationId="{2BC869EB-5623-4AA1-9123-4AF9DF916049}"/>
          </ac:spMkLst>
        </pc:spChg>
      </pc:sldChg>
      <pc:sldChg chg="addSp delSp modSp add mod">
        <pc:chgData name="Ahmed Mohammed" userId="52ea684eb8771d40" providerId="LiveId" clId="{34C4E57D-D7C3-47F9-A9C5-86767C8116B6}" dt="2023-12-06T07:31:55.904" v="290" actId="207"/>
        <pc:sldMkLst>
          <pc:docMk/>
          <pc:sldMk cId="844310220" sldId="569"/>
        </pc:sldMkLst>
        <pc:spChg chg="add mod">
          <ac:chgData name="Ahmed Mohammed" userId="52ea684eb8771d40" providerId="LiveId" clId="{34C4E57D-D7C3-47F9-A9C5-86767C8116B6}" dt="2023-12-01T09:27:08.901" v="107"/>
          <ac:spMkLst>
            <pc:docMk/>
            <pc:sldMk cId="844310220" sldId="569"/>
            <ac:spMk id="2" creationId="{E150C198-3D0C-C2F2-ACE5-FC203EC9E878}"/>
          </ac:spMkLst>
        </pc:spChg>
        <pc:spChg chg="add del mod">
          <ac:chgData name="Ahmed Mohammed" userId="52ea684eb8771d40" providerId="LiveId" clId="{34C4E57D-D7C3-47F9-A9C5-86767C8116B6}" dt="2023-12-01T09:27:46.717" v="112"/>
          <ac:spMkLst>
            <pc:docMk/>
            <pc:sldMk cId="844310220" sldId="569"/>
            <ac:spMk id="7" creationId="{6F47A677-306B-DAAF-B083-29AE6B919F29}"/>
          </ac:spMkLst>
        </pc:spChg>
        <pc:spChg chg="add mod">
          <ac:chgData name="Ahmed Mohammed" userId="52ea684eb8771d40" providerId="LiveId" clId="{34C4E57D-D7C3-47F9-A9C5-86767C8116B6}" dt="2023-12-06T07:31:55.904" v="290" actId="207"/>
          <ac:spMkLst>
            <pc:docMk/>
            <pc:sldMk cId="844310220" sldId="569"/>
            <ac:spMk id="9" creationId="{1D1968CF-8F37-4E09-D9F2-EC22CCA219F4}"/>
          </ac:spMkLst>
        </pc:spChg>
      </pc:sldChg>
      <pc:sldChg chg="addSp modSp add mod">
        <pc:chgData name="Ahmed Mohammed" userId="52ea684eb8771d40" providerId="LiveId" clId="{34C4E57D-D7C3-47F9-A9C5-86767C8116B6}" dt="2023-12-01T09:28:34.505" v="124" actId="14100"/>
        <pc:sldMkLst>
          <pc:docMk/>
          <pc:sldMk cId="1746718401" sldId="570"/>
        </pc:sldMkLst>
        <pc:spChg chg="add mod">
          <ac:chgData name="Ahmed Mohammed" userId="52ea684eb8771d40" providerId="LiveId" clId="{34C4E57D-D7C3-47F9-A9C5-86767C8116B6}" dt="2023-12-01T09:28:27.438" v="122" actId="1076"/>
          <ac:spMkLst>
            <pc:docMk/>
            <pc:sldMk cId="1746718401" sldId="570"/>
            <ac:spMk id="2" creationId="{DF289E0F-3790-FC2D-0A87-FE6006A25F31}"/>
          </ac:spMkLst>
        </pc:spChg>
        <pc:spChg chg="add mod">
          <ac:chgData name="Ahmed Mohammed" userId="52ea684eb8771d40" providerId="LiveId" clId="{34C4E57D-D7C3-47F9-A9C5-86767C8116B6}" dt="2023-12-01T09:28:34.505" v="124" actId="14100"/>
          <ac:spMkLst>
            <pc:docMk/>
            <pc:sldMk cId="1746718401" sldId="570"/>
            <ac:spMk id="7" creationId="{31FDFBB5-F4CA-FB04-E8A6-ECDE8435C1E7}"/>
          </ac:spMkLst>
        </pc:spChg>
      </pc:sldChg>
      <pc:sldChg chg="addSp modSp add mod">
        <pc:chgData name="Ahmed Mohammed" userId="52ea684eb8771d40" providerId="LiveId" clId="{34C4E57D-D7C3-47F9-A9C5-86767C8116B6}" dt="2023-12-06T07:34:26.495" v="292" actId="207"/>
        <pc:sldMkLst>
          <pc:docMk/>
          <pc:sldMk cId="3408875928" sldId="571"/>
        </pc:sldMkLst>
        <pc:spChg chg="add mod">
          <ac:chgData name="Ahmed Mohammed" userId="52ea684eb8771d40" providerId="LiveId" clId="{34C4E57D-D7C3-47F9-A9C5-86767C8116B6}" dt="2023-12-01T09:27:21.957" v="109"/>
          <ac:spMkLst>
            <pc:docMk/>
            <pc:sldMk cId="3408875928" sldId="571"/>
            <ac:spMk id="2" creationId="{F98C35D8-A272-1406-5519-D7F9BD5BD435}"/>
          </ac:spMkLst>
        </pc:spChg>
        <pc:spChg chg="add mod">
          <ac:chgData name="Ahmed Mohammed" userId="52ea684eb8771d40" providerId="LiveId" clId="{34C4E57D-D7C3-47F9-A9C5-86767C8116B6}" dt="2023-12-06T07:34:26.495" v="292" actId="207"/>
          <ac:spMkLst>
            <pc:docMk/>
            <pc:sldMk cId="3408875928" sldId="571"/>
            <ac:spMk id="7" creationId="{349C23CD-28E6-5D41-D539-383FE04BCCF8}"/>
          </ac:spMkLst>
        </pc:spChg>
      </pc:sldChg>
      <pc:sldChg chg="addSp modSp add mod">
        <pc:chgData name="Ahmed Mohammed" userId="52ea684eb8771d40" providerId="LiveId" clId="{34C4E57D-D7C3-47F9-A9C5-86767C8116B6}" dt="2023-12-01T09:29:12.073" v="130" actId="1076"/>
        <pc:sldMkLst>
          <pc:docMk/>
          <pc:sldMk cId="10693640" sldId="572"/>
        </pc:sldMkLst>
        <pc:spChg chg="add mod">
          <ac:chgData name="Ahmed Mohammed" userId="52ea684eb8771d40" providerId="LiveId" clId="{34C4E57D-D7C3-47F9-A9C5-86767C8116B6}" dt="2023-12-01T09:27:28.123" v="110"/>
          <ac:spMkLst>
            <pc:docMk/>
            <pc:sldMk cId="10693640" sldId="572"/>
            <ac:spMk id="2" creationId="{4A879E0C-CC7C-A8CB-3A82-DF368081257B}"/>
          </ac:spMkLst>
        </pc:spChg>
        <pc:spChg chg="add mod">
          <ac:chgData name="Ahmed Mohammed" userId="52ea684eb8771d40" providerId="LiveId" clId="{34C4E57D-D7C3-47F9-A9C5-86767C8116B6}" dt="2023-12-01T09:29:12.073" v="130" actId="1076"/>
          <ac:spMkLst>
            <pc:docMk/>
            <pc:sldMk cId="10693640" sldId="572"/>
            <ac:spMk id="7" creationId="{44A99B0D-740E-6042-102B-0BF1C5523F9D}"/>
          </ac:spMkLst>
        </pc:spChg>
      </pc:sldChg>
      <pc:sldChg chg="addSp modSp add mod">
        <pc:chgData name="Ahmed Mohammed" userId="52ea684eb8771d40" providerId="LiveId" clId="{34C4E57D-D7C3-47F9-A9C5-86767C8116B6}" dt="2023-12-01T09:29:29.910" v="134" actId="1076"/>
        <pc:sldMkLst>
          <pc:docMk/>
          <pc:sldMk cId="1626753251" sldId="573"/>
        </pc:sldMkLst>
        <pc:spChg chg="add mod">
          <ac:chgData name="Ahmed Mohammed" userId="52ea684eb8771d40" providerId="LiveId" clId="{34C4E57D-D7C3-47F9-A9C5-86767C8116B6}" dt="2023-12-01T09:29:25.668" v="133" actId="207"/>
          <ac:spMkLst>
            <pc:docMk/>
            <pc:sldMk cId="1626753251" sldId="573"/>
            <ac:spMk id="2" creationId="{5B130B01-53C0-EA3A-A5A0-6E9A7AC2BE8C}"/>
          </ac:spMkLst>
        </pc:spChg>
        <pc:spChg chg="add mod">
          <ac:chgData name="Ahmed Mohammed" userId="52ea684eb8771d40" providerId="LiveId" clId="{34C4E57D-D7C3-47F9-A9C5-86767C8116B6}" dt="2023-12-01T09:29:29.910" v="134" actId="1076"/>
          <ac:spMkLst>
            <pc:docMk/>
            <pc:sldMk cId="1626753251" sldId="573"/>
            <ac:spMk id="7" creationId="{F2B3E4F9-6920-B235-2C71-D844BE397932}"/>
          </ac:spMkLst>
        </pc:spChg>
      </pc:sldChg>
      <pc:sldChg chg="addSp modSp add mod">
        <pc:chgData name="Ahmed Mohammed" userId="52ea684eb8771d40" providerId="LiveId" clId="{34C4E57D-D7C3-47F9-A9C5-86767C8116B6}" dt="2023-12-01T09:29:48.206" v="138" actId="1076"/>
        <pc:sldMkLst>
          <pc:docMk/>
          <pc:sldMk cId="1712259040" sldId="574"/>
        </pc:sldMkLst>
        <pc:spChg chg="add mod">
          <ac:chgData name="Ahmed Mohammed" userId="52ea684eb8771d40" providerId="LiveId" clId="{34C4E57D-D7C3-47F9-A9C5-86767C8116B6}" dt="2023-12-01T09:29:41.759" v="137" actId="207"/>
          <ac:spMkLst>
            <pc:docMk/>
            <pc:sldMk cId="1712259040" sldId="574"/>
            <ac:spMk id="2" creationId="{F938C31F-68E3-5584-1FC0-4BD2BD1FE0C7}"/>
          </ac:spMkLst>
        </pc:spChg>
        <pc:spChg chg="add mod">
          <ac:chgData name="Ahmed Mohammed" userId="52ea684eb8771d40" providerId="LiveId" clId="{34C4E57D-D7C3-47F9-A9C5-86767C8116B6}" dt="2023-12-01T09:29:48.206" v="138" actId="1076"/>
          <ac:spMkLst>
            <pc:docMk/>
            <pc:sldMk cId="1712259040" sldId="574"/>
            <ac:spMk id="7" creationId="{69BAF8FE-E5EE-B416-4FDB-2E4DDABBBEE4}"/>
          </ac:spMkLst>
        </pc:spChg>
      </pc:sldChg>
      <pc:sldChg chg="addSp modSp add mod">
        <pc:chgData name="Ahmed Mohammed" userId="52ea684eb8771d40" providerId="LiveId" clId="{34C4E57D-D7C3-47F9-A9C5-86767C8116B6}" dt="2023-12-01T09:30:13.886" v="143" actId="1076"/>
        <pc:sldMkLst>
          <pc:docMk/>
          <pc:sldMk cId="4010185765" sldId="575"/>
        </pc:sldMkLst>
        <pc:spChg chg="add mod">
          <ac:chgData name="Ahmed Mohammed" userId="52ea684eb8771d40" providerId="LiveId" clId="{34C4E57D-D7C3-47F9-A9C5-86767C8116B6}" dt="2023-12-01T09:30:03.773" v="141" actId="207"/>
          <ac:spMkLst>
            <pc:docMk/>
            <pc:sldMk cId="4010185765" sldId="575"/>
            <ac:spMk id="2" creationId="{C829E584-F1A6-8B66-0561-3E6C8141C01B}"/>
          </ac:spMkLst>
        </pc:spChg>
        <pc:spChg chg="add mod">
          <ac:chgData name="Ahmed Mohammed" userId="52ea684eb8771d40" providerId="LiveId" clId="{34C4E57D-D7C3-47F9-A9C5-86767C8116B6}" dt="2023-12-01T09:30:13.886" v="143" actId="1076"/>
          <ac:spMkLst>
            <pc:docMk/>
            <pc:sldMk cId="4010185765" sldId="575"/>
            <ac:spMk id="7" creationId="{507BAA24-331F-D8C2-731A-FA3E8B11A57E}"/>
          </ac:spMkLst>
        </pc:spChg>
      </pc:sldChg>
      <pc:sldChg chg="addSp modSp add mod">
        <pc:chgData name="Ahmed Mohammed" userId="52ea684eb8771d40" providerId="LiveId" clId="{34C4E57D-D7C3-47F9-A9C5-86767C8116B6}" dt="2023-12-01T09:30:41.039" v="148" actId="14100"/>
        <pc:sldMkLst>
          <pc:docMk/>
          <pc:sldMk cId="1850801014" sldId="576"/>
        </pc:sldMkLst>
        <pc:spChg chg="add mod">
          <ac:chgData name="Ahmed Mohammed" userId="52ea684eb8771d40" providerId="LiveId" clId="{34C4E57D-D7C3-47F9-A9C5-86767C8116B6}" dt="2023-12-01T09:30:27.365" v="146" actId="207"/>
          <ac:spMkLst>
            <pc:docMk/>
            <pc:sldMk cId="1850801014" sldId="576"/>
            <ac:spMk id="2" creationId="{814AECEA-8C40-F854-43C5-0CE05BCF8682}"/>
          </ac:spMkLst>
        </pc:spChg>
        <pc:spChg chg="add mod">
          <ac:chgData name="Ahmed Mohammed" userId="52ea684eb8771d40" providerId="LiveId" clId="{34C4E57D-D7C3-47F9-A9C5-86767C8116B6}" dt="2023-12-01T09:30:41.039" v="148" actId="14100"/>
          <ac:spMkLst>
            <pc:docMk/>
            <pc:sldMk cId="1850801014" sldId="576"/>
            <ac:spMk id="7" creationId="{9F30EE93-FD54-F4C7-6D3C-1737095A8328}"/>
          </ac:spMkLst>
        </pc:spChg>
      </pc:sldChg>
      <pc:sldChg chg="addSp modSp add mod">
        <pc:chgData name="Ahmed Mohammed" userId="52ea684eb8771d40" providerId="LiveId" clId="{34C4E57D-D7C3-47F9-A9C5-86767C8116B6}" dt="2023-12-01T09:31:42.897" v="157" actId="20577"/>
        <pc:sldMkLst>
          <pc:docMk/>
          <pc:sldMk cId="3698316672" sldId="577"/>
        </pc:sldMkLst>
        <pc:spChg chg="add mod">
          <ac:chgData name="Ahmed Mohammed" userId="52ea684eb8771d40" providerId="LiveId" clId="{34C4E57D-D7C3-47F9-A9C5-86767C8116B6}" dt="2023-12-01T09:31:26.656" v="151" actId="207"/>
          <ac:spMkLst>
            <pc:docMk/>
            <pc:sldMk cId="3698316672" sldId="577"/>
            <ac:spMk id="2" creationId="{92863C75-9760-4D4B-386B-246C05EADA16}"/>
          </ac:spMkLst>
        </pc:spChg>
        <pc:spChg chg="add mod">
          <ac:chgData name="Ahmed Mohammed" userId="52ea684eb8771d40" providerId="LiveId" clId="{34C4E57D-D7C3-47F9-A9C5-86767C8116B6}" dt="2023-12-01T09:31:42.897" v="157" actId="20577"/>
          <ac:spMkLst>
            <pc:docMk/>
            <pc:sldMk cId="3698316672" sldId="577"/>
            <ac:spMk id="7" creationId="{3D939BF5-4907-61B1-03A4-1BD83EB72FBD}"/>
          </ac:spMkLst>
        </pc:spChg>
      </pc:sldChg>
      <pc:sldChg chg="addSp modSp add mod">
        <pc:chgData name="Ahmed Mohammed" userId="52ea684eb8771d40" providerId="LiveId" clId="{34C4E57D-D7C3-47F9-A9C5-86767C8116B6}" dt="2023-12-01T09:32:15.756" v="162" actId="14100"/>
        <pc:sldMkLst>
          <pc:docMk/>
          <pc:sldMk cId="371814627" sldId="578"/>
        </pc:sldMkLst>
        <pc:spChg chg="add mod">
          <ac:chgData name="Ahmed Mohammed" userId="52ea684eb8771d40" providerId="LiveId" clId="{34C4E57D-D7C3-47F9-A9C5-86767C8116B6}" dt="2023-12-01T09:32:04.590" v="160" actId="207"/>
          <ac:spMkLst>
            <pc:docMk/>
            <pc:sldMk cId="371814627" sldId="578"/>
            <ac:spMk id="2" creationId="{F21F90E2-DE71-CFE7-BBFC-62144626A08E}"/>
          </ac:spMkLst>
        </pc:spChg>
        <pc:spChg chg="add mod">
          <ac:chgData name="Ahmed Mohammed" userId="52ea684eb8771d40" providerId="LiveId" clId="{34C4E57D-D7C3-47F9-A9C5-86767C8116B6}" dt="2023-12-01T09:32:15.756" v="162" actId="14100"/>
          <ac:spMkLst>
            <pc:docMk/>
            <pc:sldMk cId="371814627" sldId="578"/>
            <ac:spMk id="7" creationId="{7E008B6D-6915-1DBE-09FF-0083E85D0C9D}"/>
          </ac:spMkLst>
        </pc:spChg>
      </pc:sldChg>
      <pc:sldChg chg="addSp modSp add mod">
        <pc:chgData name="Ahmed Mohammed" userId="52ea684eb8771d40" providerId="LiveId" clId="{34C4E57D-D7C3-47F9-A9C5-86767C8116B6}" dt="2023-12-01T09:32:42.940" v="165" actId="207"/>
        <pc:sldMkLst>
          <pc:docMk/>
          <pc:sldMk cId="192566077" sldId="579"/>
        </pc:sldMkLst>
        <pc:spChg chg="add mod">
          <ac:chgData name="Ahmed Mohammed" userId="52ea684eb8771d40" providerId="LiveId" clId="{34C4E57D-D7C3-47F9-A9C5-86767C8116B6}" dt="2023-12-01T09:32:42.940" v="165" actId="207"/>
          <ac:spMkLst>
            <pc:docMk/>
            <pc:sldMk cId="192566077" sldId="579"/>
            <ac:spMk id="2" creationId="{FF2BC7F1-196E-F411-3E14-5CFD0693F908}"/>
          </ac:spMkLst>
        </pc:spChg>
        <pc:spChg chg="add mod">
          <ac:chgData name="Ahmed Mohammed" userId="52ea684eb8771d40" providerId="LiveId" clId="{34C4E57D-D7C3-47F9-A9C5-86767C8116B6}" dt="2023-12-01T09:32:42.940" v="165" actId="207"/>
          <ac:spMkLst>
            <pc:docMk/>
            <pc:sldMk cId="192566077" sldId="579"/>
            <ac:spMk id="7" creationId="{7DC5B801-565C-96F8-FB3B-C6EB4210801E}"/>
          </ac:spMkLst>
        </pc:spChg>
      </pc:sldChg>
      <pc:sldChg chg="addSp modSp add mod">
        <pc:chgData name="Ahmed Mohammed" userId="52ea684eb8771d40" providerId="LiveId" clId="{34C4E57D-D7C3-47F9-A9C5-86767C8116B6}" dt="2023-12-01T09:33:56.090" v="170" actId="20577"/>
        <pc:sldMkLst>
          <pc:docMk/>
          <pc:sldMk cId="1107044241" sldId="580"/>
        </pc:sldMkLst>
        <pc:spChg chg="add mod">
          <ac:chgData name="Ahmed Mohammed" userId="52ea684eb8771d40" providerId="LiveId" clId="{34C4E57D-D7C3-47F9-A9C5-86767C8116B6}" dt="2023-12-01T09:33:03.121" v="168" actId="207"/>
          <ac:spMkLst>
            <pc:docMk/>
            <pc:sldMk cId="1107044241" sldId="580"/>
            <ac:spMk id="2" creationId="{F4E4ECD6-79EB-A617-1674-86FD7D893657}"/>
          </ac:spMkLst>
        </pc:spChg>
        <pc:spChg chg="add mod">
          <ac:chgData name="Ahmed Mohammed" userId="52ea684eb8771d40" providerId="LiveId" clId="{34C4E57D-D7C3-47F9-A9C5-86767C8116B6}" dt="2023-12-01T09:33:56.090" v="170" actId="20577"/>
          <ac:spMkLst>
            <pc:docMk/>
            <pc:sldMk cId="1107044241" sldId="580"/>
            <ac:spMk id="7" creationId="{DD0813B1-4BB0-CA59-2BBA-67867E33CD2E}"/>
          </ac:spMkLst>
        </pc:spChg>
      </pc:sldChg>
      <pc:sldChg chg="addSp modSp add mod">
        <pc:chgData name="Ahmed Mohammed" userId="52ea684eb8771d40" providerId="LiveId" clId="{34C4E57D-D7C3-47F9-A9C5-86767C8116B6}" dt="2023-12-01T09:34:17.418" v="174" actId="20577"/>
        <pc:sldMkLst>
          <pc:docMk/>
          <pc:sldMk cId="1682622191" sldId="581"/>
        </pc:sldMkLst>
        <pc:spChg chg="add mod">
          <ac:chgData name="Ahmed Mohammed" userId="52ea684eb8771d40" providerId="LiveId" clId="{34C4E57D-D7C3-47F9-A9C5-86767C8116B6}" dt="2023-12-01T09:34:10.968" v="173" actId="207"/>
          <ac:spMkLst>
            <pc:docMk/>
            <pc:sldMk cId="1682622191" sldId="581"/>
            <ac:spMk id="2" creationId="{1391391C-B2DA-7C9D-FF7A-315A48D0EB92}"/>
          </ac:spMkLst>
        </pc:spChg>
        <pc:spChg chg="add mod">
          <ac:chgData name="Ahmed Mohammed" userId="52ea684eb8771d40" providerId="LiveId" clId="{34C4E57D-D7C3-47F9-A9C5-86767C8116B6}" dt="2023-12-01T09:34:17.418" v="174" actId="20577"/>
          <ac:spMkLst>
            <pc:docMk/>
            <pc:sldMk cId="1682622191" sldId="581"/>
            <ac:spMk id="7" creationId="{27DA3634-6908-4727-49AF-81F97E8C9EF1}"/>
          </ac:spMkLst>
        </pc:spChg>
      </pc:sldChg>
      <pc:sldChg chg="addSp modSp add mod">
        <pc:chgData name="Ahmed Mohammed" userId="52ea684eb8771d40" providerId="LiveId" clId="{34C4E57D-D7C3-47F9-A9C5-86767C8116B6}" dt="2023-12-01T09:34:30.752" v="177" actId="207"/>
        <pc:sldMkLst>
          <pc:docMk/>
          <pc:sldMk cId="2600446738" sldId="582"/>
        </pc:sldMkLst>
        <pc:spChg chg="add mod">
          <ac:chgData name="Ahmed Mohammed" userId="52ea684eb8771d40" providerId="LiveId" clId="{34C4E57D-D7C3-47F9-A9C5-86767C8116B6}" dt="2023-12-01T09:34:30.752" v="177" actId="207"/>
          <ac:spMkLst>
            <pc:docMk/>
            <pc:sldMk cId="2600446738" sldId="582"/>
            <ac:spMk id="2" creationId="{C5859473-8D23-28A0-69E4-6ED6A4148993}"/>
          </ac:spMkLst>
        </pc:spChg>
        <pc:spChg chg="add mod">
          <ac:chgData name="Ahmed Mohammed" userId="52ea684eb8771d40" providerId="LiveId" clId="{34C4E57D-D7C3-47F9-A9C5-86767C8116B6}" dt="2023-12-01T09:34:30.752" v="177" actId="207"/>
          <ac:spMkLst>
            <pc:docMk/>
            <pc:sldMk cId="2600446738" sldId="582"/>
            <ac:spMk id="7" creationId="{C75BD4CC-DCA7-3B37-4B07-D4A115402128}"/>
          </ac:spMkLst>
        </pc:spChg>
      </pc:sldChg>
      <pc:sldChg chg="addSp modSp add mod">
        <pc:chgData name="Ahmed Mohammed" userId="52ea684eb8771d40" providerId="LiveId" clId="{34C4E57D-D7C3-47F9-A9C5-86767C8116B6}" dt="2023-12-01T09:34:47.106" v="180" actId="207"/>
        <pc:sldMkLst>
          <pc:docMk/>
          <pc:sldMk cId="2700445861" sldId="583"/>
        </pc:sldMkLst>
        <pc:spChg chg="add mod">
          <ac:chgData name="Ahmed Mohammed" userId="52ea684eb8771d40" providerId="LiveId" clId="{34C4E57D-D7C3-47F9-A9C5-86767C8116B6}" dt="2023-12-01T09:34:47.106" v="180" actId="207"/>
          <ac:spMkLst>
            <pc:docMk/>
            <pc:sldMk cId="2700445861" sldId="583"/>
            <ac:spMk id="2" creationId="{3D03B9F3-D0C9-B89E-E7C2-71F30CCA9947}"/>
          </ac:spMkLst>
        </pc:spChg>
        <pc:spChg chg="add mod">
          <ac:chgData name="Ahmed Mohammed" userId="52ea684eb8771d40" providerId="LiveId" clId="{34C4E57D-D7C3-47F9-A9C5-86767C8116B6}" dt="2023-12-01T09:34:47.106" v="180" actId="207"/>
          <ac:spMkLst>
            <pc:docMk/>
            <pc:sldMk cId="2700445861" sldId="583"/>
            <ac:spMk id="7" creationId="{A22E8959-413C-5F2B-E878-AF9C030FC96C}"/>
          </ac:spMkLst>
        </pc:spChg>
      </pc:sldChg>
      <pc:sldChg chg="addSp modSp add mod">
        <pc:chgData name="Ahmed Mohammed" userId="52ea684eb8771d40" providerId="LiveId" clId="{34C4E57D-D7C3-47F9-A9C5-86767C8116B6}" dt="2023-12-01T09:35:12.044" v="185" actId="207"/>
        <pc:sldMkLst>
          <pc:docMk/>
          <pc:sldMk cId="192395120" sldId="584"/>
        </pc:sldMkLst>
        <pc:spChg chg="add mod">
          <ac:chgData name="Ahmed Mohammed" userId="52ea684eb8771d40" providerId="LiveId" clId="{34C4E57D-D7C3-47F9-A9C5-86767C8116B6}" dt="2023-12-01T09:35:12.044" v="185" actId="207"/>
          <ac:spMkLst>
            <pc:docMk/>
            <pc:sldMk cId="192395120" sldId="584"/>
            <ac:spMk id="2" creationId="{40EE58AB-793E-4424-52C7-51ED17E7FD06}"/>
          </ac:spMkLst>
        </pc:spChg>
        <pc:spChg chg="add mod">
          <ac:chgData name="Ahmed Mohammed" userId="52ea684eb8771d40" providerId="LiveId" clId="{34C4E57D-D7C3-47F9-A9C5-86767C8116B6}" dt="2023-12-01T09:35:12.044" v="185" actId="207"/>
          <ac:spMkLst>
            <pc:docMk/>
            <pc:sldMk cId="192395120" sldId="584"/>
            <ac:spMk id="7" creationId="{8D0A6D3D-C89A-8709-A420-8A93D026D9EF}"/>
          </ac:spMkLst>
        </pc:spChg>
      </pc:sldChg>
      <pc:sldChg chg="addSp modSp add mod">
        <pc:chgData name="Ahmed Mohammed" userId="52ea684eb8771d40" providerId="LiveId" clId="{34C4E57D-D7C3-47F9-A9C5-86767C8116B6}" dt="2023-12-01T09:35:24.829" v="188" actId="207"/>
        <pc:sldMkLst>
          <pc:docMk/>
          <pc:sldMk cId="4151589669" sldId="585"/>
        </pc:sldMkLst>
        <pc:spChg chg="add mod">
          <ac:chgData name="Ahmed Mohammed" userId="52ea684eb8771d40" providerId="LiveId" clId="{34C4E57D-D7C3-47F9-A9C5-86767C8116B6}" dt="2023-12-01T09:35:24.829" v="188" actId="207"/>
          <ac:spMkLst>
            <pc:docMk/>
            <pc:sldMk cId="4151589669" sldId="585"/>
            <ac:spMk id="2" creationId="{240D0F2D-62EB-4D75-5E68-55EDCA4C044C}"/>
          </ac:spMkLst>
        </pc:spChg>
        <pc:spChg chg="add mod">
          <ac:chgData name="Ahmed Mohammed" userId="52ea684eb8771d40" providerId="LiveId" clId="{34C4E57D-D7C3-47F9-A9C5-86767C8116B6}" dt="2023-12-01T09:35:24.829" v="188" actId="207"/>
          <ac:spMkLst>
            <pc:docMk/>
            <pc:sldMk cId="4151589669" sldId="585"/>
            <ac:spMk id="7" creationId="{BCC71C3C-3086-5A6C-3B69-3097744ADD9D}"/>
          </ac:spMkLst>
        </pc:spChg>
      </pc:sldChg>
      <pc:sldChg chg="addSp modSp add mod">
        <pc:chgData name="Ahmed Mohammed" userId="52ea684eb8771d40" providerId="LiveId" clId="{34C4E57D-D7C3-47F9-A9C5-86767C8116B6}" dt="2023-12-01T09:35:47.099" v="192" actId="1076"/>
        <pc:sldMkLst>
          <pc:docMk/>
          <pc:sldMk cId="4038343499" sldId="586"/>
        </pc:sldMkLst>
        <pc:spChg chg="add mod">
          <ac:chgData name="Ahmed Mohammed" userId="52ea684eb8771d40" providerId="LiveId" clId="{34C4E57D-D7C3-47F9-A9C5-86767C8116B6}" dt="2023-12-01T09:35:37.342" v="191" actId="207"/>
          <ac:spMkLst>
            <pc:docMk/>
            <pc:sldMk cId="4038343499" sldId="586"/>
            <ac:spMk id="2" creationId="{85C01C3A-43DE-9FE8-D07B-0D37557BB715}"/>
          </ac:spMkLst>
        </pc:spChg>
        <pc:spChg chg="add mod">
          <ac:chgData name="Ahmed Mohammed" userId="52ea684eb8771d40" providerId="LiveId" clId="{34C4E57D-D7C3-47F9-A9C5-86767C8116B6}" dt="2023-12-01T09:35:47.099" v="192" actId="1076"/>
          <ac:spMkLst>
            <pc:docMk/>
            <pc:sldMk cId="4038343499" sldId="586"/>
            <ac:spMk id="7" creationId="{A0025E1D-8210-9467-F6A5-C80ACF02EFDC}"/>
          </ac:spMkLst>
        </pc:spChg>
      </pc:sldChg>
      <pc:sldChg chg="addSp modSp add mod">
        <pc:chgData name="Ahmed Mohammed" userId="52ea684eb8771d40" providerId="LiveId" clId="{34C4E57D-D7C3-47F9-A9C5-86767C8116B6}" dt="2023-12-01T09:36:31.854" v="197" actId="207"/>
        <pc:sldMkLst>
          <pc:docMk/>
          <pc:sldMk cId="775587520" sldId="587"/>
        </pc:sldMkLst>
        <pc:spChg chg="add mod">
          <ac:chgData name="Ahmed Mohammed" userId="52ea684eb8771d40" providerId="LiveId" clId="{34C4E57D-D7C3-47F9-A9C5-86767C8116B6}" dt="2023-12-01T09:35:59.398" v="195" actId="207"/>
          <ac:spMkLst>
            <pc:docMk/>
            <pc:sldMk cId="775587520" sldId="587"/>
            <ac:spMk id="2" creationId="{BF9AE98F-5AF8-3A91-D0A6-96359FEE52F0}"/>
          </ac:spMkLst>
        </pc:spChg>
        <pc:spChg chg="add mod">
          <ac:chgData name="Ahmed Mohammed" userId="52ea684eb8771d40" providerId="LiveId" clId="{34C4E57D-D7C3-47F9-A9C5-86767C8116B6}" dt="2023-12-01T09:36:31.854" v="197" actId="207"/>
          <ac:spMkLst>
            <pc:docMk/>
            <pc:sldMk cId="775587520" sldId="587"/>
            <ac:spMk id="7" creationId="{360793E8-F71F-7CAC-5D7D-CD0E8A5FBFD3}"/>
          </ac:spMkLst>
        </pc:spChg>
      </pc:sldChg>
      <pc:sldChg chg="addSp modSp add mod">
        <pc:chgData name="Ahmed Mohammed" userId="52ea684eb8771d40" providerId="LiveId" clId="{34C4E57D-D7C3-47F9-A9C5-86767C8116B6}" dt="2023-12-06T07:38:14.181" v="294" actId="1076"/>
        <pc:sldMkLst>
          <pc:docMk/>
          <pc:sldMk cId="1312474907" sldId="588"/>
        </pc:sldMkLst>
        <pc:spChg chg="add mod">
          <ac:chgData name="Ahmed Mohammed" userId="52ea684eb8771d40" providerId="LiveId" clId="{34C4E57D-D7C3-47F9-A9C5-86767C8116B6}" dt="2023-12-01T09:36:51.526" v="200" actId="207"/>
          <ac:spMkLst>
            <pc:docMk/>
            <pc:sldMk cId="1312474907" sldId="588"/>
            <ac:spMk id="2" creationId="{CC8728C4-9411-7C38-A1FA-66B6B4A9990D}"/>
          </ac:spMkLst>
        </pc:spChg>
        <pc:spChg chg="add mod">
          <ac:chgData name="Ahmed Mohammed" userId="52ea684eb8771d40" providerId="LiveId" clId="{34C4E57D-D7C3-47F9-A9C5-86767C8116B6}" dt="2023-12-06T07:38:14.181" v="294" actId="1076"/>
          <ac:spMkLst>
            <pc:docMk/>
            <pc:sldMk cId="1312474907" sldId="588"/>
            <ac:spMk id="7" creationId="{DEA2FA1E-D1B8-BBCC-6BFC-41F5DB50E8A3}"/>
          </ac:spMkLst>
        </pc:spChg>
      </pc:sldChg>
      <pc:sldChg chg="addSp modSp add mod">
        <pc:chgData name="Ahmed Mohammed" userId="52ea684eb8771d40" providerId="LiveId" clId="{34C4E57D-D7C3-47F9-A9C5-86767C8116B6}" dt="2023-12-01T09:37:40.740" v="209" actId="1076"/>
        <pc:sldMkLst>
          <pc:docMk/>
          <pc:sldMk cId="3326107201" sldId="589"/>
        </pc:sldMkLst>
        <pc:spChg chg="add mod">
          <ac:chgData name="Ahmed Mohammed" userId="52ea684eb8771d40" providerId="LiveId" clId="{34C4E57D-D7C3-47F9-A9C5-86767C8116B6}" dt="2023-12-01T09:37:37.142" v="208" actId="207"/>
          <ac:spMkLst>
            <pc:docMk/>
            <pc:sldMk cId="3326107201" sldId="589"/>
            <ac:spMk id="2" creationId="{08203CB1-751A-FAD4-DC8B-63F21F4E2A90}"/>
          </ac:spMkLst>
        </pc:spChg>
        <pc:spChg chg="add mod">
          <ac:chgData name="Ahmed Mohammed" userId="52ea684eb8771d40" providerId="LiveId" clId="{34C4E57D-D7C3-47F9-A9C5-86767C8116B6}" dt="2023-12-01T09:37:40.740" v="209" actId="1076"/>
          <ac:spMkLst>
            <pc:docMk/>
            <pc:sldMk cId="3326107201" sldId="589"/>
            <ac:spMk id="7" creationId="{B519F315-3645-90B5-A577-9B6C2C821BF0}"/>
          </ac:spMkLst>
        </pc:spChg>
      </pc:sldChg>
      <pc:sldChg chg="addSp modSp add mod">
        <pc:chgData name="Ahmed Mohammed" userId="52ea684eb8771d40" providerId="LiveId" clId="{34C4E57D-D7C3-47F9-A9C5-86767C8116B6}" dt="2023-12-01T09:38:13.245" v="214" actId="207"/>
        <pc:sldMkLst>
          <pc:docMk/>
          <pc:sldMk cId="3395060869" sldId="590"/>
        </pc:sldMkLst>
        <pc:spChg chg="add mod">
          <ac:chgData name="Ahmed Mohammed" userId="52ea684eb8771d40" providerId="LiveId" clId="{34C4E57D-D7C3-47F9-A9C5-86767C8116B6}" dt="2023-12-01T09:37:56.814" v="212" actId="207"/>
          <ac:spMkLst>
            <pc:docMk/>
            <pc:sldMk cId="3395060869" sldId="590"/>
            <ac:spMk id="2" creationId="{72D22661-06C5-D9FC-9067-1FBD20690D59}"/>
          </ac:spMkLst>
        </pc:spChg>
        <pc:spChg chg="add mod">
          <ac:chgData name="Ahmed Mohammed" userId="52ea684eb8771d40" providerId="LiveId" clId="{34C4E57D-D7C3-47F9-A9C5-86767C8116B6}" dt="2023-12-01T09:38:13.245" v="214" actId="207"/>
          <ac:spMkLst>
            <pc:docMk/>
            <pc:sldMk cId="3395060869" sldId="590"/>
            <ac:spMk id="7" creationId="{4F84C1E9-3663-5191-474C-5C775E0AD1AE}"/>
          </ac:spMkLst>
        </pc:spChg>
      </pc:sldChg>
      <pc:sldChg chg="addSp modSp add mod">
        <pc:chgData name="Ahmed Mohammed" userId="52ea684eb8771d40" providerId="LiveId" clId="{34C4E57D-D7C3-47F9-A9C5-86767C8116B6}" dt="2023-12-01T09:38:40.815" v="219" actId="1076"/>
        <pc:sldMkLst>
          <pc:docMk/>
          <pc:sldMk cId="3217074598" sldId="591"/>
        </pc:sldMkLst>
        <pc:spChg chg="add mod">
          <ac:chgData name="Ahmed Mohammed" userId="52ea684eb8771d40" providerId="LiveId" clId="{34C4E57D-D7C3-47F9-A9C5-86767C8116B6}" dt="2023-12-01T09:38:27.882" v="217" actId="207"/>
          <ac:spMkLst>
            <pc:docMk/>
            <pc:sldMk cId="3217074598" sldId="591"/>
            <ac:spMk id="2" creationId="{C44969DE-AF44-84B4-F8A0-A8343B5194F5}"/>
          </ac:spMkLst>
        </pc:spChg>
        <pc:spChg chg="add mod">
          <ac:chgData name="Ahmed Mohammed" userId="52ea684eb8771d40" providerId="LiveId" clId="{34C4E57D-D7C3-47F9-A9C5-86767C8116B6}" dt="2023-12-01T09:38:40.815" v="219" actId="1076"/>
          <ac:spMkLst>
            <pc:docMk/>
            <pc:sldMk cId="3217074598" sldId="591"/>
            <ac:spMk id="7" creationId="{F9D6718B-32EA-4BFB-97F8-AED6E4AE9E4D}"/>
          </ac:spMkLst>
        </pc:spChg>
      </pc:sldChg>
      <pc:sldChg chg="addSp modSp add mod">
        <pc:chgData name="Ahmed Mohammed" userId="52ea684eb8771d40" providerId="LiveId" clId="{34C4E57D-D7C3-47F9-A9C5-86767C8116B6}" dt="2023-12-01T09:39:06.447" v="224" actId="207"/>
        <pc:sldMkLst>
          <pc:docMk/>
          <pc:sldMk cId="3860497705" sldId="592"/>
        </pc:sldMkLst>
        <pc:spChg chg="add mod">
          <ac:chgData name="Ahmed Mohammed" userId="52ea684eb8771d40" providerId="LiveId" clId="{34C4E57D-D7C3-47F9-A9C5-86767C8116B6}" dt="2023-12-01T09:38:58.125" v="222" actId="207"/>
          <ac:spMkLst>
            <pc:docMk/>
            <pc:sldMk cId="3860497705" sldId="592"/>
            <ac:spMk id="2" creationId="{0D743CFC-76F0-B6DC-9318-871E3B5B84BD}"/>
          </ac:spMkLst>
        </pc:spChg>
        <pc:spChg chg="add mod">
          <ac:chgData name="Ahmed Mohammed" userId="52ea684eb8771d40" providerId="LiveId" clId="{34C4E57D-D7C3-47F9-A9C5-86767C8116B6}" dt="2023-12-01T09:39:06.447" v="224" actId="207"/>
          <ac:spMkLst>
            <pc:docMk/>
            <pc:sldMk cId="3860497705" sldId="592"/>
            <ac:spMk id="7" creationId="{953E9F26-7107-AF72-D667-9C53246E4D8E}"/>
          </ac:spMkLst>
        </pc:spChg>
      </pc:sldChg>
      <pc:sldChg chg="addSp modSp add mod">
        <pc:chgData name="Ahmed Mohammed" userId="52ea684eb8771d40" providerId="LiveId" clId="{34C4E57D-D7C3-47F9-A9C5-86767C8116B6}" dt="2023-12-01T09:39:52.327" v="229" actId="207"/>
        <pc:sldMkLst>
          <pc:docMk/>
          <pc:sldMk cId="399205826" sldId="593"/>
        </pc:sldMkLst>
        <pc:spChg chg="add mod">
          <ac:chgData name="Ahmed Mohammed" userId="52ea684eb8771d40" providerId="LiveId" clId="{34C4E57D-D7C3-47F9-A9C5-86767C8116B6}" dt="2023-12-01T09:39:41.982" v="227" actId="207"/>
          <ac:spMkLst>
            <pc:docMk/>
            <pc:sldMk cId="399205826" sldId="593"/>
            <ac:spMk id="2" creationId="{AEFC0614-7772-2FB1-E889-B57599A61CFC}"/>
          </ac:spMkLst>
        </pc:spChg>
        <pc:spChg chg="add mod">
          <ac:chgData name="Ahmed Mohammed" userId="52ea684eb8771d40" providerId="LiveId" clId="{34C4E57D-D7C3-47F9-A9C5-86767C8116B6}" dt="2023-12-01T09:39:52.327" v="229" actId="207"/>
          <ac:spMkLst>
            <pc:docMk/>
            <pc:sldMk cId="399205826" sldId="593"/>
            <ac:spMk id="7" creationId="{50F9FF35-795F-A84E-D3B1-0BE1934C2B73}"/>
          </ac:spMkLst>
        </pc:spChg>
      </pc:sldChg>
      <pc:sldChg chg="addSp modSp add mod">
        <pc:chgData name="Ahmed Mohammed" userId="52ea684eb8771d40" providerId="LiveId" clId="{34C4E57D-D7C3-47F9-A9C5-86767C8116B6}" dt="2023-12-01T09:59:18.653" v="234" actId="1076"/>
        <pc:sldMkLst>
          <pc:docMk/>
          <pc:sldMk cId="3966346731" sldId="594"/>
        </pc:sldMkLst>
        <pc:spChg chg="add mod">
          <ac:chgData name="Ahmed Mohammed" userId="52ea684eb8771d40" providerId="LiveId" clId="{34C4E57D-D7C3-47F9-A9C5-86767C8116B6}" dt="2023-12-01T09:59:06.798" v="232" actId="207"/>
          <ac:spMkLst>
            <pc:docMk/>
            <pc:sldMk cId="3966346731" sldId="594"/>
            <ac:spMk id="2" creationId="{33DB50DB-C07A-4319-DBC5-961B1296658B}"/>
          </ac:spMkLst>
        </pc:spChg>
        <pc:spChg chg="add mod">
          <ac:chgData name="Ahmed Mohammed" userId="52ea684eb8771d40" providerId="LiveId" clId="{34C4E57D-D7C3-47F9-A9C5-86767C8116B6}" dt="2023-12-01T09:59:18.653" v="234" actId="1076"/>
          <ac:spMkLst>
            <pc:docMk/>
            <pc:sldMk cId="3966346731" sldId="594"/>
            <ac:spMk id="7" creationId="{D61073BC-F9CA-B47E-3768-9D9FB6B63762}"/>
          </ac:spMkLst>
        </pc:spChg>
      </pc:sldChg>
      <pc:sldChg chg="addSp modSp add mod">
        <pc:chgData name="Ahmed Mohammed" userId="52ea684eb8771d40" providerId="LiveId" clId="{34C4E57D-D7C3-47F9-A9C5-86767C8116B6}" dt="2023-12-01T10:00:11.885" v="239" actId="207"/>
        <pc:sldMkLst>
          <pc:docMk/>
          <pc:sldMk cId="422276284" sldId="595"/>
        </pc:sldMkLst>
        <pc:spChg chg="add mod">
          <ac:chgData name="Ahmed Mohammed" userId="52ea684eb8771d40" providerId="LiveId" clId="{34C4E57D-D7C3-47F9-A9C5-86767C8116B6}" dt="2023-12-01T09:59:58.776" v="237" actId="207"/>
          <ac:spMkLst>
            <pc:docMk/>
            <pc:sldMk cId="422276284" sldId="595"/>
            <ac:spMk id="2" creationId="{9B52464C-3E5D-E334-A6D4-8389719FDE13}"/>
          </ac:spMkLst>
        </pc:spChg>
        <pc:spChg chg="add mod">
          <ac:chgData name="Ahmed Mohammed" userId="52ea684eb8771d40" providerId="LiveId" clId="{34C4E57D-D7C3-47F9-A9C5-86767C8116B6}" dt="2023-12-01T10:00:11.885" v="239" actId="207"/>
          <ac:spMkLst>
            <pc:docMk/>
            <pc:sldMk cId="422276284" sldId="595"/>
            <ac:spMk id="7" creationId="{6EF99821-8A14-B6C5-9CBC-51F75B50D723}"/>
          </ac:spMkLst>
        </pc:spChg>
      </pc:sldChg>
      <pc:sldChg chg="addSp modSp add mod">
        <pc:chgData name="Ahmed Mohammed" userId="52ea684eb8771d40" providerId="LiveId" clId="{34C4E57D-D7C3-47F9-A9C5-86767C8116B6}" dt="2023-12-01T10:01:16.900" v="243" actId="1076"/>
        <pc:sldMkLst>
          <pc:docMk/>
          <pc:sldMk cId="4233818753" sldId="596"/>
        </pc:sldMkLst>
        <pc:spChg chg="add mod">
          <ac:chgData name="Ahmed Mohammed" userId="52ea684eb8771d40" providerId="LiveId" clId="{34C4E57D-D7C3-47F9-A9C5-86767C8116B6}" dt="2023-12-01T10:00:48.187" v="242" actId="207"/>
          <ac:spMkLst>
            <pc:docMk/>
            <pc:sldMk cId="4233818753" sldId="596"/>
            <ac:spMk id="2" creationId="{9927BDB5-8E97-F88E-FD75-C3A15FC60B12}"/>
          </ac:spMkLst>
        </pc:spChg>
        <pc:spChg chg="add mod">
          <ac:chgData name="Ahmed Mohammed" userId="52ea684eb8771d40" providerId="LiveId" clId="{34C4E57D-D7C3-47F9-A9C5-86767C8116B6}" dt="2023-12-01T10:01:16.900" v="243" actId="1076"/>
          <ac:spMkLst>
            <pc:docMk/>
            <pc:sldMk cId="4233818753" sldId="596"/>
            <ac:spMk id="7" creationId="{28C89760-20A8-4916-0051-A3AC630EAD00}"/>
          </ac:spMkLst>
        </pc:spChg>
      </pc:sldChg>
      <pc:sldChg chg="addSp modSp add mod">
        <pc:chgData name="Ahmed Mohammed" userId="52ea684eb8771d40" providerId="LiveId" clId="{34C4E57D-D7C3-47F9-A9C5-86767C8116B6}" dt="2023-12-01T10:01:58.200" v="248" actId="1076"/>
        <pc:sldMkLst>
          <pc:docMk/>
          <pc:sldMk cId="3615195762" sldId="597"/>
        </pc:sldMkLst>
        <pc:spChg chg="add mod">
          <ac:chgData name="Ahmed Mohammed" userId="52ea684eb8771d40" providerId="LiveId" clId="{34C4E57D-D7C3-47F9-A9C5-86767C8116B6}" dt="2023-12-01T10:01:53.412" v="247" actId="207"/>
          <ac:spMkLst>
            <pc:docMk/>
            <pc:sldMk cId="3615195762" sldId="597"/>
            <ac:spMk id="2" creationId="{B0BAF9DE-FE98-AE0F-01F8-E114F279EF30}"/>
          </ac:spMkLst>
        </pc:spChg>
        <pc:spChg chg="add mod">
          <ac:chgData name="Ahmed Mohammed" userId="52ea684eb8771d40" providerId="LiveId" clId="{34C4E57D-D7C3-47F9-A9C5-86767C8116B6}" dt="2023-12-01T10:01:58.200" v="248" actId="1076"/>
          <ac:spMkLst>
            <pc:docMk/>
            <pc:sldMk cId="3615195762" sldId="597"/>
            <ac:spMk id="7" creationId="{B543FD96-02EB-F44E-02C1-3B92E66441A3}"/>
          </ac:spMkLst>
        </pc:spChg>
      </pc:sldChg>
      <pc:sldChg chg="addSp modSp add mod">
        <pc:chgData name="Ahmed Mohammed" userId="52ea684eb8771d40" providerId="LiveId" clId="{34C4E57D-D7C3-47F9-A9C5-86767C8116B6}" dt="2023-12-01T10:02:18.986" v="252" actId="1076"/>
        <pc:sldMkLst>
          <pc:docMk/>
          <pc:sldMk cId="2385961102" sldId="598"/>
        </pc:sldMkLst>
        <pc:spChg chg="add mod">
          <ac:chgData name="Ahmed Mohammed" userId="52ea684eb8771d40" providerId="LiveId" clId="{34C4E57D-D7C3-47F9-A9C5-86767C8116B6}" dt="2023-12-01T10:02:13.550" v="251" actId="207"/>
          <ac:spMkLst>
            <pc:docMk/>
            <pc:sldMk cId="2385961102" sldId="598"/>
            <ac:spMk id="2" creationId="{E80BF88A-51B1-8C89-29BE-A8916CE0F3DA}"/>
          </ac:spMkLst>
        </pc:spChg>
        <pc:spChg chg="add mod">
          <ac:chgData name="Ahmed Mohammed" userId="52ea684eb8771d40" providerId="LiveId" clId="{34C4E57D-D7C3-47F9-A9C5-86767C8116B6}" dt="2023-12-01T10:02:18.986" v="252" actId="1076"/>
          <ac:spMkLst>
            <pc:docMk/>
            <pc:sldMk cId="2385961102" sldId="598"/>
            <ac:spMk id="7" creationId="{C7451255-BB5A-6012-32BC-702CAF7F8D5D}"/>
          </ac:spMkLst>
        </pc:spChg>
      </pc:sldChg>
      <pc:sldChg chg="addSp modSp add mod">
        <pc:chgData name="Ahmed Mohammed" userId="52ea684eb8771d40" providerId="LiveId" clId="{34C4E57D-D7C3-47F9-A9C5-86767C8116B6}" dt="2023-12-01T10:02:52.534" v="256" actId="207"/>
        <pc:sldMkLst>
          <pc:docMk/>
          <pc:sldMk cId="2184619136" sldId="599"/>
        </pc:sldMkLst>
        <pc:spChg chg="add mod">
          <ac:chgData name="Ahmed Mohammed" userId="52ea684eb8771d40" providerId="LiveId" clId="{34C4E57D-D7C3-47F9-A9C5-86767C8116B6}" dt="2023-12-01T10:02:33.552" v="255" actId="207"/>
          <ac:spMkLst>
            <pc:docMk/>
            <pc:sldMk cId="2184619136" sldId="599"/>
            <ac:spMk id="2" creationId="{9AE7819F-6077-4522-6866-7495FFD595C9}"/>
          </ac:spMkLst>
        </pc:spChg>
        <pc:spChg chg="add mod">
          <ac:chgData name="Ahmed Mohammed" userId="52ea684eb8771d40" providerId="LiveId" clId="{34C4E57D-D7C3-47F9-A9C5-86767C8116B6}" dt="2023-12-01T10:02:52.534" v="256" actId="207"/>
          <ac:spMkLst>
            <pc:docMk/>
            <pc:sldMk cId="2184619136" sldId="599"/>
            <ac:spMk id="7" creationId="{5A50BB4B-EAB4-DAB3-6F42-33F2CCFA48A1}"/>
          </ac:spMkLst>
        </pc:spChg>
      </pc:sldChg>
      <pc:sldChg chg="addSp modSp add mod">
        <pc:chgData name="Ahmed Mohammed" userId="52ea684eb8771d40" providerId="LiveId" clId="{34C4E57D-D7C3-47F9-A9C5-86767C8116B6}" dt="2023-12-01T10:03:26.998" v="260" actId="1076"/>
        <pc:sldMkLst>
          <pc:docMk/>
          <pc:sldMk cId="3273845916" sldId="600"/>
        </pc:sldMkLst>
        <pc:spChg chg="add mod">
          <ac:chgData name="Ahmed Mohammed" userId="52ea684eb8771d40" providerId="LiveId" clId="{34C4E57D-D7C3-47F9-A9C5-86767C8116B6}" dt="2023-12-01T10:03:17.067" v="259" actId="207"/>
          <ac:spMkLst>
            <pc:docMk/>
            <pc:sldMk cId="3273845916" sldId="600"/>
            <ac:spMk id="2" creationId="{29909583-D8F1-7387-FF18-77B440BF1BB3}"/>
          </ac:spMkLst>
        </pc:spChg>
        <pc:picChg chg="add mod">
          <ac:chgData name="Ahmed Mohammed" userId="52ea684eb8771d40" providerId="LiveId" clId="{34C4E57D-D7C3-47F9-A9C5-86767C8116B6}" dt="2023-12-01T10:03:26.998" v="260" actId="1076"/>
          <ac:picMkLst>
            <pc:docMk/>
            <pc:sldMk cId="3273845916" sldId="600"/>
            <ac:picMk id="7" creationId="{E923A5C3-3A97-86A0-8235-792B61D083FC}"/>
          </ac:picMkLst>
        </pc:picChg>
      </pc:sldChg>
      <pc:sldChg chg="addSp modSp add mod">
        <pc:chgData name="Ahmed Mohammed" userId="52ea684eb8771d40" providerId="LiveId" clId="{34C4E57D-D7C3-47F9-A9C5-86767C8116B6}" dt="2023-12-01T10:03:57.183" v="263" actId="207"/>
        <pc:sldMkLst>
          <pc:docMk/>
          <pc:sldMk cId="1385622189" sldId="601"/>
        </pc:sldMkLst>
        <pc:spChg chg="add mod">
          <ac:chgData name="Ahmed Mohammed" userId="52ea684eb8771d40" providerId="LiveId" clId="{34C4E57D-D7C3-47F9-A9C5-86767C8116B6}" dt="2023-12-01T10:03:57.183" v="263" actId="207"/>
          <ac:spMkLst>
            <pc:docMk/>
            <pc:sldMk cId="1385622189" sldId="601"/>
            <ac:spMk id="2" creationId="{F03544A7-9EB2-9418-130E-7AE74B9A2FA6}"/>
          </ac:spMkLst>
        </pc:spChg>
        <pc:spChg chg="add mod">
          <ac:chgData name="Ahmed Mohammed" userId="52ea684eb8771d40" providerId="LiveId" clId="{34C4E57D-D7C3-47F9-A9C5-86767C8116B6}" dt="2023-12-01T10:03:39.989" v="262"/>
          <ac:spMkLst>
            <pc:docMk/>
            <pc:sldMk cId="1385622189" sldId="601"/>
            <ac:spMk id="7" creationId="{B96DFFCC-C154-D551-EC5A-58BE54DEDB14}"/>
          </ac:spMkLst>
        </pc:spChg>
      </pc:sldChg>
      <pc:sldChg chg="addSp modSp add mod">
        <pc:chgData name="Ahmed Mohammed" userId="52ea684eb8771d40" providerId="LiveId" clId="{34C4E57D-D7C3-47F9-A9C5-86767C8116B6}" dt="2023-12-01T10:04:16.563" v="267" actId="1076"/>
        <pc:sldMkLst>
          <pc:docMk/>
          <pc:sldMk cId="635726875" sldId="602"/>
        </pc:sldMkLst>
        <pc:spChg chg="add mod">
          <ac:chgData name="Ahmed Mohammed" userId="52ea684eb8771d40" providerId="LiveId" clId="{34C4E57D-D7C3-47F9-A9C5-86767C8116B6}" dt="2023-12-01T10:04:12.871" v="266" actId="207"/>
          <ac:spMkLst>
            <pc:docMk/>
            <pc:sldMk cId="635726875" sldId="602"/>
            <ac:spMk id="2" creationId="{295548FD-FA66-FF7A-8DED-84E2A57CC1EF}"/>
          </ac:spMkLst>
        </pc:spChg>
        <pc:spChg chg="add mod">
          <ac:chgData name="Ahmed Mohammed" userId="52ea684eb8771d40" providerId="LiveId" clId="{34C4E57D-D7C3-47F9-A9C5-86767C8116B6}" dt="2023-12-01T10:04:16.563" v="267" actId="1076"/>
          <ac:spMkLst>
            <pc:docMk/>
            <pc:sldMk cId="635726875" sldId="602"/>
            <ac:spMk id="7" creationId="{B2067DB2-2FC6-20FC-21FD-61D0DAB5F897}"/>
          </ac:spMkLst>
        </pc:spChg>
      </pc:sldChg>
      <pc:sldChg chg="addSp modSp add mod">
        <pc:chgData name="Ahmed Mohammed" userId="52ea684eb8771d40" providerId="LiveId" clId="{34C4E57D-D7C3-47F9-A9C5-86767C8116B6}" dt="2023-12-01T10:04:53.368" v="272" actId="255"/>
        <pc:sldMkLst>
          <pc:docMk/>
          <pc:sldMk cId="4166513035" sldId="603"/>
        </pc:sldMkLst>
        <pc:spChg chg="add mod">
          <ac:chgData name="Ahmed Mohammed" userId="52ea684eb8771d40" providerId="LiveId" clId="{34C4E57D-D7C3-47F9-A9C5-86767C8116B6}" dt="2023-12-01T10:04:37.905" v="270" actId="207"/>
          <ac:spMkLst>
            <pc:docMk/>
            <pc:sldMk cId="4166513035" sldId="603"/>
            <ac:spMk id="2" creationId="{21671D92-AB79-46A9-41D2-AE6306599883}"/>
          </ac:spMkLst>
        </pc:spChg>
        <pc:spChg chg="add mod">
          <ac:chgData name="Ahmed Mohammed" userId="52ea684eb8771d40" providerId="LiveId" clId="{34C4E57D-D7C3-47F9-A9C5-86767C8116B6}" dt="2023-12-01T10:04:53.368" v="272" actId="255"/>
          <ac:spMkLst>
            <pc:docMk/>
            <pc:sldMk cId="4166513035" sldId="603"/>
            <ac:spMk id="7" creationId="{94599DCA-564E-6588-D211-502372445C96}"/>
          </ac:spMkLst>
        </pc:spChg>
      </pc:sldChg>
      <pc:sldChg chg="addSp modSp add mod">
        <pc:chgData name="Ahmed Mohammed" userId="52ea684eb8771d40" providerId="LiveId" clId="{34C4E57D-D7C3-47F9-A9C5-86767C8116B6}" dt="2023-12-01T10:05:22.356" v="276" actId="1076"/>
        <pc:sldMkLst>
          <pc:docMk/>
          <pc:sldMk cId="4200026993" sldId="604"/>
        </pc:sldMkLst>
        <pc:spChg chg="add mod">
          <ac:chgData name="Ahmed Mohammed" userId="52ea684eb8771d40" providerId="LiveId" clId="{34C4E57D-D7C3-47F9-A9C5-86767C8116B6}" dt="2023-12-01T10:05:17.268" v="275" actId="207"/>
          <ac:spMkLst>
            <pc:docMk/>
            <pc:sldMk cId="4200026993" sldId="604"/>
            <ac:spMk id="2" creationId="{DAF0F92B-F3C0-C67E-3131-1CBCC458F124}"/>
          </ac:spMkLst>
        </pc:spChg>
        <pc:spChg chg="add mod">
          <ac:chgData name="Ahmed Mohammed" userId="52ea684eb8771d40" providerId="LiveId" clId="{34C4E57D-D7C3-47F9-A9C5-86767C8116B6}" dt="2023-12-01T10:05:22.356" v="276" actId="1076"/>
          <ac:spMkLst>
            <pc:docMk/>
            <pc:sldMk cId="4200026993" sldId="604"/>
            <ac:spMk id="7" creationId="{02684DD8-879C-8FA1-7417-C0799B93DBB3}"/>
          </ac:spMkLst>
        </pc:spChg>
      </pc:sldChg>
      <pc:sldChg chg="addSp modSp add mod">
        <pc:chgData name="Ahmed Mohammed" userId="52ea684eb8771d40" providerId="LiveId" clId="{34C4E57D-D7C3-47F9-A9C5-86767C8116B6}" dt="2023-12-01T10:06:00.347" v="281" actId="1076"/>
        <pc:sldMkLst>
          <pc:docMk/>
          <pc:sldMk cId="3699025295" sldId="605"/>
        </pc:sldMkLst>
        <pc:spChg chg="add mod">
          <ac:chgData name="Ahmed Mohammed" userId="52ea684eb8771d40" providerId="LiveId" clId="{34C4E57D-D7C3-47F9-A9C5-86767C8116B6}" dt="2023-12-01T10:05:37.685" v="279" actId="207"/>
          <ac:spMkLst>
            <pc:docMk/>
            <pc:sldMk cId="3699025295" sldId="605"/>
            <ac:spMk id="2" creationId="{89D5434E-369C-7D70-5A4D-9360608C0A1F}"/>
          </ac:spMkLst>
        </pc:spChg>
        <pc:spChg chg="add mod">
          <ac:chgData name="Ahmed Mohammed" userId="52ea684eb8771d40" providerId="LiveId" clId="{34C4E57D-D7C3-47F9-A9C5-86767C8116B6}" dt="2023-12-01T10:06:00.347" v="281" actId="1076"/>
          <ac:spMkLst>
            <pc:docMk/>
            <pc:sldMk cId="3699025295" sldId="605"/>
            <ac:spMk id="7" creationId="{5D96246C-2E14-5636-F55A-C1CB6C7F7AEC}"/>
          </ac:spMkLst>
        </pc:spChg>
      </pc:sldChg>
      <pc:sldChg chg="addSp modSp add mod">
        <pc:chgData name="Ahmed Mohammed" userId="52ea684eb8771d40" providerId="LiveId" clId="{34C4E57D-D7C3-47F9-A9C5-86767C8116B6}" dt="2023-12-01T10:06:23.592" v="285" actId="1076"/>
        <pc:sldMkLst>
          <pc:docMk/>
          <pc:sldMk cId="4101201002" sldId="606"/>
        </pc:sldMkLst>
        <pc:spChg chg="add mod">
          <ac:chgData name="Ahmed Mohammed" userId="52ea684eb8771d40" providerId="LiveId" clId="{34C4E57D-D7C3-47F9-A9C5-86767C8116B6}" dt="2023-12-01T10:06:15.769" v="284" actId="207"/>
          <ac:spMkLst>
            <pc:docMk/>
            <pc:sldMk cId="4101201002" sldId="606"/>
            <ac:spMk id="2" creationId="{E3E8E86F-3DFC-FEC7-27C3-22802C0D4D74}"/>
          </ac:spMkLst>
        </pc:spChg>
        <pc:spChg chg="add mod">
          <ac:chgData name="Ahmed Mohammed" userId="52ea684eb8771d40" providerId="LiveId" clId="{34C4E57D-D7C3-47F9-A9C5-86767C8116B6}" dt="2023-12-01T10:06:23.592" v="285" actId="1076"/>
          <ac:spMkLst>
            <pc:docMk/>
            <pc:sldMk cId="4101201002" sldId="606"/>
            <ac:spMk id="7" creationId="{9F2AFAE9-6485-772A-E5E1-77FA84418C86}"/>
          </ac:spMkLst>
        </pc:spChg>
      </pc:sldChg>
    </pc:docChg>
  </pc:docChgLst>
  <pc:docChgLst>
    <pc:chgData name="Ahmed Mohammed" userId="52ea684eb8771d40" providerId="LiveId" clId="{088D001B-72F2-7A45-BA39-8B03E32F89C6}"/>
    <pc:docChg chg="custSel modSld">
      <pc:chgData name="Ahmed Mohammed" userId="52ea684eb8771d40" providerId="LiveId" clId="{088D001B-72F2-7A45-BA39-8B03E32F89C6}" dt="2024-04-03T19:53:53.877" v="182"/>
      <pc:docMkLst>
        <pc:docMk/>
      </pc:docMkLst>
      <pc:sldChg chg="addSp delSp">
        <pc:chgData name="Ahmed Mohammed" userId="52ea684eb8771d40" providerId="LiveId" clId="{088D001B-72F2-7A45-BA39-8B03E32F89C6}" dt="2024-04-03T19:14:36.545" v="9"/>
        <pc:sldMkLst>
          <pc:docMk/>
          <pc:sldMk cId="1746718401" sldId="570"/>
        </pc:sldMkLst>
        <pc:inkChg chg="add del">
          <ac:chgData name="Ahmed Mohammed" userId="52ea684eb8771d40" providerId="LiveId" clId="{088D001B-72F2-7A45-BA39-8B03E32F89C6}" dt="2024-04-03T19:13:11.874" v="4"/>
          <ac:inkMkLst>
            <pc:docMk/>
            <pc:sldMk cId="1746718401" sldId="570"/>
            <ac:inkMk id="9" creationId="{C1CD4FB1-D8B1-F2F5-FE6D-31F22896A8BC}"/>
          </ac:inkMkLst>
        </pc:inkChg>
        <pc:inkChg chg="add del">
          <ac:chgData name="Ahmed Mohammed" userId="52ea684eb8771d40" providerId="LiveId" clId="{088D001B-72F2-7A45-BA39-8B03E32F89C6}" dt="2024-04-03T19:13:11.874" v="4"/>
          <ac:inkMkLst>
            <pc:docMk/>
            <pc:sldMk cId="1746718401" sldId="570"/>
            <ac:inkMk id="10" creationId="{FE781955-789E-989C-4E88-7F2B61CF2D0E}"/>
          </ac:inkMkLst>
        </pc:inkChg>
        <pc:inkChg chg="add del">
          <ac:chgData name="Ahmed Mohammed" userId="52ea684eb8771d40" providerId="LiveId" clId="{088D001B-72F2-7A45-BA39-8B03E32F89C6}" dt="2024-04-03T19:13:11.874" v="4"/>
          <ac:inkMkLst>
            <pc:docMk/>
            <pc:sldMk cId="1746718401" sldId="570"/>
            <ac:inkMk id="11" creationId="{297A23E4-F2CC-433C-84B5-6F8EEB83FFBB}"/>
          </ac:inkMkLst>
        </pc:inkChg>
        <pc:inkChg chg="add del">
          <ac:chgData name="Ahmed Mohammed" userId="52ea684eb8771d40" providerId="LiveId" clId="{088D001B-72F2-7A45-BA39-8B03E32F89C6}" dt="2024-04-03T19:13:11.874" v="4"/>
          <ac:inkMkLst>
            <pc:docMk/>
            <pc:sldMk cId="1746718401" sldId="570"/>
            <ac:inkMk id="12" creationId="{25DD1B38-21DC-EBBF-6F9B-8B0F68147965}"/>
          </ac:inkMkLst>
        </pc:inkChg>
        <pc:inkChg chg="add reco">
          <ac:chgData name="Ahmed Mohammed" userId="52ea684eb8771d40" providerId="LiveId" clId="{088D001B-72F2-7A45-BA39-8B03E32F89C6}" dt="2024-04-03T19:13:11.874" v="4"/>
          <ac:inkMkLst>
            <pc:docMk/>
            <pc:sldMk cId="1746718401" sldId="570"/>
            <ac:inkMk id="13" creationId="{42408A49-9A15-7991-7A41-D4AAE47E4DC6}"/>
          </ac:inkMkLst>
        </pc:inkChg>
        <pc:inkChg chg="add">
          <ac:chgData name="Ahmed Mohammed" userId="52ea684eb8771d40" providerId="LiveId" clId="{088D001B-72F2-7A45-BA39-8B03E32F89C6}" dt="2024-04-03T19:13:54.589" v="5"/>
          <ac:inkMkLst>
            <pc:docMk/>
            <pc:sldMk cId="1746718401" sldId="570"/>
            <ac:inkMk id="14" creationId="{4271800D-9D50-884F-AF37-8E0863513374}"/>
          </ac:inkMkLst>
        </pc:inkChg>
        <pc:inkChg chg="add del">
          <ac:chgData name="Ahmed Mohammed" userId="52ea684eb8771d40" providerId="LiveId" clId="{088D001B-72F2-7A45-BA39-8B03E32F89C6}" dt="2024-04-03T19:14:17.698" v="8"/>
          <ac:inkMkLst>
            <pc:docMk/>
            <pc:sldMk cId="1746718401" sldId="570"/>
            <ac:inkMk id="15" creationId="{5088C857-64EC-14C2-F204-5235FB29A9F2}"/>
          </ac:inkMkLst>
        </pc:inkChg>
        <pc:inkChg chg="add del">
          <ac:chgData name="Ahmed Mohammed" userId="52ea684eb8771d40" providerId="LiveId" clId="{088D001B-72F2-7A45-BA39-8B03E32F89C6}" dt="2024-04-03T19:14:17.698" v="8"/>
          <ac:inkMkLst>
            <pc:docMk/>
            <pc:sldMk cId="1746718401" sldId="570"/>
            <ac:inkMk id="16" creationId="{01135742-9668-1C55-B740-C20E9C35039B}"/>
          </ac:inkMkLst>
        </pc:inkChg>
        <pc:inkChg chg="add reco">
          <ac:chgData name="Ahmed Mohammed" userId="52ea684eb8771d40" providerId="LiveId" clId="{088D001B-72F2-7A45-BA39-8B03E32F89C6}" dt="2024-04-03T19:14:17.698" v="8"/>
          <ac:inkMkLst>
            <pc:docMk/>
            <pc:sldMk cId="1746718401" sldId="570"/>
            <ac:inkMk id="17" creationId="{1CC75512-E03E-FE82-A755-19DFE847E993}"/>
          </ac:inkMkLst>
        </pc:inkChg>
        <pc:inkChg chg="add">
          <ac:chgData name="Ahmed Mohammed" userId="52ea684eb8771d40" providerId="LiveId" clId="{088D001B-72F2-7A45-BA39-8B03E32F89C6}" dt="2024-04-03T19:14:36.545" v="9"/>
          <ac:inkMkLst>
            <pc:docMk/>
            <pc:sldMk cId="1746718401" sldId="570"/>
            <ac:inkMk id="18" creationId="{ED3A0094-552C-5265-11E1-91ABD8A2B819}"/>
          </ac:inkMkLst>
        </pc:inkChg>
      </pc:sldChg>
      <pc:sldChg chg="addSp delSp">
        <pc:chgData name="Ahmed Mohammed" userId="52ea684eb8771d40" providerId="LiveId" clId="{088D001B-72F2-7A45-BA39-8B03E32F89C6}" dt="2024-04-03T19:15:35.400" v="12"/>
        <pc:sldMkLst>
          <pc:docMk/>
          <pc:sldMk cId="3408875928" sldId="571"/>
        </pc:sldMkLst>
        <pc:inkChg chg="add del">
          <ac:chgData name="Ahmed Mohammed" userId="52ea684eb8771d40" providerId="LiveId" clId="{088D001B-72F2-7A45-BA39-8B03E32F89C6}" dt="2024-04-03T19:15:35.400" v="12"/>
          <ac:inkMkLst>
            <pc:docMk/>
            <pc:sldMk cId="3408875928" sldId="571"/>
            <ac:inkMk id="9" creationId="{6F0304B2-1775-8CDD-FAD9-72F4E701D1C1}"/>
          </ac:inkMkLst>
        </pc:inkChg>
        <pc:inkChg chg="add del">
          <ac:chgData name="Ahmed Mohammed" userId="52ea684eb8771d40" providerId="LiveId" clId="{088D001B-72F2-7A45-BA39-8B03E32F89C6}" dt="2024-04-03T19:15:35.400" v="12"/>
          <ac:inkMkLst>
            <pc:docMk/>
            <pc:sldMk cId="3408875928" sldId="571"/>
            <ac:inkMk id="10" creationId="{9AA390C4-948E-C4E2-8E00-0605C3702CFD}"/>
          </ac:inkMkLst>
        </pc:inkChg>
        <pc:inkChg chg="add reco">
          <ac:chgData name="Ahmed Mohammed" userId="52ea684eb8771d40" providerId="LiveId" clId="{088D001B-72F2-7A45-BA39-8B03E32F89C6}" dt="2024-04-03T19:15:35.400" v="12"/>
          <ac:inkMkLst>
            <pc:docMk/>
            <pc:sldMk cId="3408875928" sldId="571"/>
            <ac:inkMk id="11" creationId="{C974C329-B88D-26D9-0428-CFBCF66AE5B6}"/>
          </ac:inkMkLst>
        </pc:inkChg>
      </pc:sldChg>
      <pc:sldChg chg="addSp delSp modSp">
        <pc:chgData name="Ahmed Mohammed" userId="52ea684eb8771d40" providerId="LiveId" clId="{088D001B-72F2-7A45-BA39-8B03E32F89C6}" dt="2024-04-03T19:18:37.975" v="33"/>
        <pc:sldMkLst>
          <pc:docMk/>
          <pc:sldMk cId="10693640" sldId="572"/>
        </pc:sldMkLst>
        <pc:inkChg chg="add del">
          <ac:chgData name="Ahmed Mohammed" userId="52ea684eb8771d40" providerId="LiveId" clId="{088D001B-72F2-7A45-BA39-8B03E32F89C6}" dt="2024-04-03T19:17:31.464" v="18"/>
          <ac:inkMkLst>
            <pc:docMk/>
            <pc:sldMk cId="10693640" sldId="572"/>
            <ac:inkMk id="9" creationId="{80D52B6E-8EFD-518B-B1C4-6065B5B42A95}"/>
          </ac:inkMkLst>
        </pc:inkChg>
        <pc:inkChg chg="add del">
          <ac:chgData name="Ahmed Mohammed" userId="52ea684eb8771d40" providerId="LiveId" clId="{088D001B-72F2-7A45-BA39-8B03E32F89C6}" dt="2024-04-03T19:17:31.464" v="18"/>
          <ac:inkMkLst>
            <pc:docMk/>
            <pc:sldMk cId="10693640" sldId="572"/>
            <ac:inkMk id="10" creationId="{2F3CCA25-6084-EF35-6E07-FED18C8AF286}"/>
          </ac:inkMkLst>
        </pc:inkChg>
        <pc:inkChg chg="add del">
          <ac:chgData name="Ahmed Mohammed" userId="52ea684eb8771d40" providerId="LiveId" clId="{088D001B-72F2-7A45-BA39-8B03E32F89C6}" dt="2024-04-03T19:17:31.464" v="18"/>
          <ac:inkMkLst>
            <pc:docMk/>
            <pc:sldMk cId="10693640" sldId="572"/>
            <ac:inkMk id="11" creationId="{46172B8D-5DD1-7258-1C8E-3D4C451339F3}"/>
          </ac:inkMkLst>
        </pc:inkChg>
        <pc:inkChg chg="add del">
          <ac:chgData name="Ahmed Mohammed" userId="52ea684eb8771d40" providerId="LiveId" clId="{088D001B-72F2-7A45-BA39-8B03E32F89C6}" dt="2024-04-03T19:17:31.464" v="18"/>
          <ac:inkMkLst>
            <pc:docMk/>
            <pc:sldMk cId="10693640" sldId="572"/>
            <ac:inkMk id="12" creationId="{0769E311-622E-F779-7167-EABE7A114313}"/>
          </ac:inkMkLst>
        </pc:inkChg>
        <pc:inkChg chg="add del">
          <ac:chgData name="Ahmed Mohammed" userId="52ea684eb8771d40" providerId="LiveId" clId="{088D001B-72F2-7A45-BA39-8B03E32F89C6}" dt="2024-04-03T19:17:31.464" v="18"/>
          <ac:inkMkLst>
            <pc:docMk/>
            <pc:sldMk cId="10693640" sldId="572"/>
            <ac:inkMk id="13" creationId="{DD3CF285-6086-B723-081E-3DD64B30E2EB}"/>
          </ac:inkMkLst>
        </pc:inkChg>
        <pc:inkChg chg="add reco">
          <ac:chgData name="Ahmed Mohammed" userId="52ea684eb8771d40" providerId="LiveId" clId="{088D001B-72F2-7A45-BA39-8B03E32F89C6}" dt="2024-04-03T19:17:31.464" v="18"/>
          <ac:inkMkLst>
            <pc:docMk/>
            <pc:sldMk cId="10693640" sldId="572"/>
            <ac:inkMk id="14" creationId="{508C3609-8C54-1952-9CC9-97E963A59137}"/>
          </ac:inkMkLst>
        </pc:inkChg>
        <pc:inkChg chg="add del">
          <ac:chgData name="Ahmed Mohammed" userId="52ea684eb8771d40" providerId="LiveId" clId="{088D001B-72F2-7A45-BA39-8B03E32F89C6}" dt="2024-04-03T19:17:40.273" v="24"/>
          <ac:inkMkLst>
            <pc:docMk/>
            <pc:sldMk cId="10693640" sldId="572"/>
            <ac:inkMk id="15" creationId="{40FAD84B-9652-24C5-7BB4-40230DE9CB19}"/>
          </ac:inkMkLst>
        </pc:inkChg>
        <pc:inkChg chg="add del">
          <ac:chgData name="Ahmed Mohammed" userId="52ea684eb8771d40" providerId="LiveId" clId="{088D001B-72F2-7A45-BA39-8B03E32F89C6}" dt="2024-04-03T19:17:40.273" v="24"/>
          <ac:inkMkLst>
            <pc:docMk/>
            <pc:sldMk cId="10693640" sldId="572"/>
            <ac:inkMk id="16" creationId="{43499723-9E89-579B-472A-44A37C9D5ED3}"/>
          </ac:inkMkLst>
        </pc:inkChg>
        <pc:inkChg chg="add del">
          <ac:chgData name="Ahmed Mohammed" userId="52ea684eb8771d40" providerId="LiveId" clId="{088D001B-72F2-7A45-BA39-8B03E32F89C6}" dt="2024-04-03T19:17:40.273" v="24"/>
          <ac:inkMkLst>
            <pc:docMk/>
            <pc:sldMk cId="10693640" sldId="572"/>
            <ac:inkMk id="17" creationId="{23A4CBDB-4600-2D2B-9B8B-4CDD13E94A8C}"/>
          </ac:inkMkLst>
        </pc:inkChg>
        <pc:inkChg chg="add del">
          <ac:chgData name="Ahmed Mohammed" userId="52ea684eb8771d40" providerId="LiveId" clId="{088D001B-72F2-7A45-BA39-8B03E32F89C6}" dt="2024-04-03T19:17:40.273" v="24"/>
          <ac:inkMkLst>
            <pc:docMk/>
            <pc:sldMk cId="10693640" sldId="572"/>
            <ac:inkMk id="18" creationId="{0DFEFA61-A715-C0BD-0063-22D75BC7CCBA}"/>
          </ac:inkMkLst>
        </pc:inkChg>
        <pc:inkChg chg="add del">
          <ac:chgData name="Ahmed Mohammed" userId="52ea684eb8771d40" providerId="LiveId" clId="{088D001B-72F2-7A45-BA39-8B03E32F89C6}" dt="2024-04-03T19:17:40.273" v="24"/>
          <ac:inkMkLst>
            <pc:docMk/>
            <pc:sldMk cId="10693640" sldId="572"/>
            <ac:inkMk id="19" creationId="{A27D70E3-8576-A3B3-660F-A84CEA39A603}"/>
          </ac:inkMkLst>
        </pc:inkChg>
        <pc:inkChg chg="add mod reco modStrokes">
          <ac:chgData name="Ahmed Mohammed" userId="52ea684eb8771d40" providerId="LiveId" clId="{088D001B-72F2-7A45-BA39-8B03E32F89C6}" dt="2024-04-03T19:18:21.397" v="26"/>
          <ac:inkMkLst>
            <pc:docMk/>
            <pc:sldMk cId="10693640" sldId="572"/>
            <ac:inkMk id="20" creationId="{7673F8B3-47FD-9D1E-9ACD-E59FCD839BED}"/>
          </ac:inkMkLst>
        </pc:inkChg>
        <pc:inkChg chg="add">
          <ac:chgData name="Ahmed Mohammed" userId="52ea684eb8771d40" providerId="LiveId" clId="{088D001B-72F2-7A45-BA39-8B03E32F89C6}" dt="2024-04-03T19:17:40.317" v="25"/>
          <ac:inkMkLst>
            <pc:docMk/>
            <pc:sldMk cId="10693640" sldId="572"/>
            <ac:inkMk id="21" creationId="{2DCD02EA-D26D-4034-9230-ADB8EF6B50BB}"/>
          </ac:inkMkLst>
        </pc:inkChg>
        <pc:inkChg chg="add">
          <ac:chgData name="Ahmed Mohammed" userId="52ea684eb8771d40" providerId="LiveId" clId="{088D001B-72F2-7A45-BA39-8B03E32F89C6}" dt="2024-04-03T19:18:25.887" v="27"/>
          <ac:inkMkLst>
            <pc:docMk/>
            <pc:sldMk cId="10693640" sldId="572"/>
            <ac:inkMk id="22" creationId="{4569DCF2-B806-FBFB-0080-7E0C230232A4}"/>
          </ac:inkMkLst>
        </pc:inkChg>
        <pc:inkChg chg="add">
          <ac:chgData name="Ahmed Mohammed" userId="52ea684eb8771d40" providerId="LiveId" clId="{088D001B-72F2-7A45-BA39-8B03E32F89C6}" dt="2024-04-03T19:18:29.369" v="28"/>
          <ac:inkMkLst>
            <pc:docMk/>
            <pc:sldMk cId="10693640" sldId="572"/>
            <ac:inkMk id="23" creationId="{C25A13A3-55B0-6329-58C9-F90B051F6DB6}"/>
          </ac:inkMkLst>
        </pc:inkChg>
        <pc:inkChg chg="add">
          <ac:chgData name="Ahmed Mohammed" userId="52ea684eb8771d40" providerId="LiveId" clId="{088D001B-72F2-7A45-BA39-8B03E32F89C6}" dt="2024-04-03T19:18:32.388" v="29"/>
          <ac:inkMkLst>
            <pc:docMk/>
            <pc:sldMk cId="10693640" sldId="572"/>
            <ac:inkMk id="24" creationId="{264111DF-06E5-04ED-639D-571DEF3319FE}"/>
          </ac:inkMkLst>
        </pc:inkChg>
        <pc:inkChg chg="add">
          <ac:chgData name="Ahmed Mohammed" userId="52ea684eb8771d40" providerId="LiveId" clId="{088D001B-72F2-7A45-BA39-8B03E32F89C6}" dt="2024-04-03T19:18:34.399" v="30"/>
          <ac:inkMkLst>
            <pc:docMk/>
            <pc:sldMk cId="10693640" sldId="572"/>
            <ac:inkMk id="26" creationId="{D0F99126-6DEC-297A-1B15-B275B8A2A3CD}"/>
          </ac:inkMkLst>
        </pc:inkChg>
        <pc:inkChg chg="add del">
          <ac:chgData name="Ahmed Mohammed" userId="52ea684eb8771d40" providerId="LiveId" clId="{088D001B-72F2-7A45-BA39-8B03E32F89C6}" dt="2024-04-03T19:18:37.975" v="33"/>
          <ac:inkMkLst>
            <pc:docMk/>
            <pc:sldMk cId="10693640" sldId="572"/>
            <ac:inkMk id="27" creationId="{F577C213-CFFE-6EEF-C11A-8A3910E7363A}"/>
          </ac:inkMkLst>
        </pc:inkChg>
        <pc:inkChg chg="add del">
          <ac:chgData name="Ahmed Mohammed" userId="52ea684eb8771d40" providerId="LiveId" clId="{088D001B-72F2-7A45-BA39-8B03E32F89C6}" dt="2024-04-03T19:18:37.975" v="33"/>
          <ac:inkMkLst>
            <pc:docMk/>
            <pc:sldMk cId="10693640" sldId="572"/>
            <ac:inkMk id="28" creationId="{6EDB987A-71B6-30BA-0ADD-18C2BF54E886}"/>
          </ac:inkMkLst>
        </pc:inkChg>
        <pc:inkChg chg="add reco">
          <ac:chgData name="Ahmed Mohammed" userId="52ea684eb8771d40" providerId="LiveId" clId="{088D001B-72F2-7A45-BA39-8B03E32F89C6}" dt="2024-04-03T19:18:37.975" v="33"/>
          <ac:inkMkLst>
            <pc:docMk/>
            <pc:sldMk cId="10693640" sldId="572"/>
            <ac:inkMk id="29" creationId="{7D5F63BC-97D7-25AA-5E44-28EA6DB88D25}"/>
          </ac:inkMkLst>
        </pc:inkChg>
      </pc:sldChg>
      <pc:sldChg chg="addSp delSp">
        <pc:chgData name="Ahmed Mohammed" userId="52ea684eb8771d40" providerId="LiveId" clId="{088D001B-72F2-7A45-BA39-8B03E32F89C6}" dt="2024-04-03T19:18:49.289" v="36"/>
        <pc:sldMkLst>
          <pc:docMk/>
          <pc:sldMk cId="1626753251" sldId="573"/>
        </pc:sldMkLst>
        <pc:inkChg chg="add del">
          <ac:chgData name="Ahmed Mohammed" userId="52ea684eb8771d40" providerId="LiveId" clId="{088D001B-72F2-7A45-BA39-8B03E32F89C6}" dt="2024-04-03T19:18:49.289" v="36"/>
          <ac:inkMkLst>
            <pc:docMk/>
            <pc:sldMk cId="1626753251" sldId="573"/>
            <ac:inkMk id="9" creationId="{4D88AD08-45D0-D234-9872-B0AEAEDC386E}"/>
          </ac:inkMkLst>
        </pc:inkChg>
        <pc:inkChg chg="add del">
          <ac:chgData name="Ahmed Mohammed" userId="52ea684eb8771d40" providerId="LiveId" clId="{088D001B-72F2-7A45-BA39-8B03E32F89C6}" dt="2024-04-03T19:18:49.289" v="36"/>
          <ac:inkMkLst>
            <pc:docMk/>
            <pc:sldMk cId="1626753251" sldId="573"/>
            <ac:inkMk id="10" creationId="{686312AA-AA8A-2E04-2C4B-B11F74AF0B2A}"/>
          </ac:inkMkLst>
        </pc:inkChg>
        <pc:inkChg chg="add reco">
          <ac:chgData name="Ahmed Mohammed" userId="52ea684eb8771d40" providerId="LiveId" clId="{088D001B-72F2-7A45-BA39-8B03E32F89C6}" dt="2024-04-03T19:18:49.289" v="36"/>
          <ac:inkMkLst>
            <pc:docMk/>
            <pc:sldMk cId="1626753251" sldId="573"/>
            <ac:inkMk id="11" creationId="{D779D1EB-BEC4-F590-8312-C5405C07C039}"/>
          </ac:inkMkLst>
        </pc:inkChg>
      </pc:sldChg>
      <pc:sldChg chg="addSp delSp">
        <pc:chgData name="Ahmed Mohammed" userId="52ea684eb8771d40" providerId="LiveId" clId="{088D001B-72F2-7A45-BA39-8B03E32F89C6}" dt="2024-04-03T19:20:00.098" v="44"/>
        <pc:sldMkLst>
          <pc:docMk/>
          <pc:sldMk cId="1712259040" sldId="574"/>
        </pc:sldMkLst>
        <pc:inkChg chg="add">
          <ac:chgData name="Ahmed Mohammed" userId="52ea684eb8771d40" providerId="LiveId" clId="{088D001B-72F2-7A45-BA39-8B03E32F89C6}" dt="2024-04-03T19:19:14.613" v="37"/>
          <ac:inkMkLst>
            <pc:docMk/>
            <pc:sldMk cId="1712259040" sldId="574"/>
            <ac:inkMk id="9" creationId="{E58AB5A5-021C-E26B-283E-DF6446AC5ACA}"/>
          </ac:inkMkLst>
        </pc:inkChg>
        <pc:inkChg chg="add">
          <ac:chgData name="Ahmed Mohammed" userId="52ea684eb8771d40" providerId="LiveId" clId="{088D001B-72F2-7A45-BA39-8B03E32F89C6}" dt="2024-04-03T19:19:45.263" v="38"/>
          <ac:inkMkLst>
            <pc:docMk/>
            <pc:sldMk cId="1712259040" sldId="574"/>
            <ac:inkMk id="10" creationId="{A26AC57F-991F-98D3-4ACB-FF9BA22C3216}"/>
          </ac:inkMkLst>
        </pc:inkChg>
        <pc:inkChg chg="add del">
          <ac:chgData name="Ahmed Mohammed" userId="52ea684eb8771d40" providerId="LiveId" clId="{088D001B-72F2-7A45-BA39-8B03E32F89C6}" dt="2024-04-03T19:19:49.362" v="41"/>
          <ac:inkMkLst>
            <pc:docMk/>
            <pc:sldMk cId="1712259040" sldId="574"/>
            <ac:inkMk id="11" creationId="{B70EB4A4-8963-DFD7-1632-FA097FE628C0}"/>
          </ac:inkMkLst>
        </pc:inkChg>
        <pc:inkChg chg="add del">
          <ac:chgData name="Ahmed Mohammed" userId="52ea684eb8771d40" providerId="LiveId" clId="{088D001B-72F2-7A45-BA39-8B03E32F89C6}" dt="2024-04-03T19:19:49.362" v="41"/>
          <ac:inkMkLst>
            <pc:docMk/>
            <pc:sldMk cId="1712259040" sldId="574"/>
            <ac:inkMk id="12" creationId="{D0EF8ADC-FB1B-4991-0818-28ABAFAA1910}"/>
          </ac:inkMkLst>
        </pc:inkChg>
        <pc:inkChg chg="add reco">
          <ac:chgData name="Ahmed Mohammed" userId="52ea684eb8771d40" providerId="LiveId" clId="{088D001B-72F2-7A45-BA39-8B03E32F89C6}" dt="2024-04-03T19:19:49.362" v="41"/>
          <ac:inkMkLst>
            <pc:docMk/>
            <pc:sldMk cId="1712259040" sldId="574"/>
            <ac:inkMk id="13" creationId="{4B001CC9-FA03-67B0-5CD4-FAE20C5F9325}"/>
          </ac:inkMkLst>
        </pc:inkChg>
        <pc:inkChg chg="add">
          <ac:chgData name="Ahmed Mohammed" userId="52ea684eb8771d40" providerId="LiveId" clId="{088D001B-72F2-7A45-BA39-8B03E32F89C6}" dt="2024-04-03T19:19:50.362" v="42"/>
          <ac:inkMkLst>
            <pc:docMk/>
            <pc:sldMk cId="1712259040" sldId="574"/>
            <ac:inkMk id="14" creationId="{D0FD8FB1-B72E-5EF3-DA60-DDBE6DF76A1E}"/>
          </ac:inkMkLst>
        </pc:inkChg>
        <pc:inkChg chg="add">
          <ac:chgData name="Ahmed Mohammed" userId="52ea684eb8771d40" providerId="LiveId" clId="{088D001B-72F2-7A45-BA39-8B03E32F89C6}" dt="2024-04-03T19:19:58.468" v="43"/>
          <ac:inkMkLst>
            <pc:docMk/>
            <pc:sldMk cId="1712259040" sldId="574"/>
            <ac:inkMk id="15" creationId="{533EDE85-D442-ECAE-5B8D-BA35DD844599}"/>
          </ac:inkMkLst>
        </pc:inkChg>
        <pc:inkChg chg="add">
          <ac:chgData name="Ahmed Mohammed" userId="52ea684eb8771d40" providerId="LiveId" clId="{088D001B-72F2-7A45-BA39-8B03E32F89C6}" dt="2024-04-03T19:20:00.098" v="44"/>
          <ac:inkMkLst>
            <pc:docMk/>
            <pc:sldMk cId="1712259040" sldId="574"/>
            <ac:inkMk id="16" creationId="{E62E85EA-F3AA-EECD-63E6-2FED86A58287}"/>
          </ac:inkMkLst>
        </pc:inkChg>
      </pc:sldChg>
      <pc:sldChg chg="addSp">
        <pc:chgData name="Ahmed Mohammed" userId="52ea684eb8771d40" providerId="LiveId" clId="{088D001B-72F2-7A45-BA39-8B03E32F89C6}" dt="2024-04-03T19:20:34.267" v="45"/>
        <pc:sldMkLst>
          <pc:docMk/>
          <pc:sldMk cId="4010185765" sldId="575"/>
        </pc:sldMkLst>
        <pc:inkChg chg="add">
          <ac:chgData name="Ahmed Mohammed" userId="52ea684eb8771d40" providerId="LiveId" clId="{088D001B-72F2-7A45-BA39-8B03E32F89C6}" dt="2024-04-03T19:20:34.267" v="45"/>
          <ac:inkMkLst>
            <pc:docMk/>
            <pc:sldMk cId="4010185765" sldId="575"/>
            <ac:inkMk id="9" creationId="{A00C67C9-8429-E2BB-B520-5397EEF6D73B}"/>
          </ac:inkMkLst>
        </pc:inkChg>
      </pc:sldChg>
      <pc:sldChg chg="addSp delSp">
        <pc:chgData name="Ahmed Mohammed" userId="52ea684eb8771d40" providerId="LiveId" clId="{088D001B-72F2-7A45-BA39-8B03E32F89C6}" dt="2024-04-03T19:21:29.382" v="48"/>
        <pc:sldMkLst>
          <pc:docMk/>
          <pc:sldMk cId="1850801014" sldId="576"/>
        </pc:sldMkLst>
        <pc:inkChg chg="add del">
          <ac:chgData name="Ahmed Mohammed" userId="52ea684eb8771d40" providerId="LiveId" clId="{088D001B-72F2-7A45-BA39-8B03E32F89C6}" dt="2024-04-03T19:21:29.382" v="48"/>
          <ac:inkMkLst>
            <pc:docMk/>
            <pc:sldMk cId="1850801014" sldId="576"/>
            <ac:inkMk id="9" creationId="{07D4D806-6E0F-46B7-C3E5-23BA6C5DD0B2}"/>
          </ac:inkMkLst>
        </pc:inkChg>
        <pc:inkChg chg="add del">
          <ac:chgData name="Ahmed Mohammed" userId="52ea684eb8771d40" providerId="LiveId" clId="{088D001B-72F2-7A45-BA39-8B03E32F89C6}" dt="2024-04-03T19:21:29.382" v="48"/>
          <ac:inkMkLst>
            <pc:docMk/>
            <pc:sldMk cId="1850801014" sldId="576"/>
            <ac:inkMk id="10" creationId="{2CA8A4B5-8619-613B-A854-A6CF3E17C34C}"/>
          </ac:inkMkLst>
        </pc:inkChg>
        <pc:inkChg chg="add reco">
          <ac:chgData name="Ahmed Mohammed" userId="52ea684eb8771d40" providerId="LiveId" clId="{088D001B-72F2-7A45-BA39-8B03E32F89C6}" dt="2024-04-03T19:21:29.382" v="48"/>
          <ac:inkMkLst>
            <pc:docMk/>
            <pc:sldMk cId="1850801014" sldId="576"/>
            <ac:inkMk id="11" creationId="{9E1E7F68-8313-22C7-BDB7-E622221DB43A}"/>
          </ac:inkMkLst>
        </pc:inkChg>
      </pc:sldChg>
      <pc:sldChg chg="addSp delSp">
        <pc:chgData name="Ahmed Mohammed" userId="52ea684eb8771d40" providerId="LiveId" clId="{088D001B-72F2-7A45-BA39-8B03E32F89C6}" dt="2024-04-03T19:23:38.005" v="53"/>
        <pc:sldMkLst>
          <pc:docMk/>
          <pc:sldMk cId="371814627" sldId="578"/>
        </pc:sldMkLst>
        <pc:inkChg chg="add">
          <ac:chgData name="Ahmed Mohammed" userId="52ea684eb8771d40" providerId="LiveId" clId="{088D001B-72F2-7A45-BA39-8B03E32F89C6}" dt="2024-04-03T19:22:56.044" v="49"/>
          <ac:inkMkLst>
            <pc:docMk/>
            <pc:sldMk cId="371814627" sldId="578"/>
            <ac:inkMk id="9" creationId="{A435111A-EB9A-64C7-8C53-47030A7216C8}"/>
          </ac:inkMkLst>
        </pc:inkChg>
        <pc:inkChg chg="add">
          <ac:chgData name="Ahmed Mohammed" userId="52ea684eb8771d40" providerId="LiveId" clId="{088D001B-72F2-7A45-BA39-8B03E32F89C6}" dt="2024-04-03T19:23:26.859" v="50"/>
          <ac:inkMkLst>
            <pc:docMk/>
            <pc:sldMk cId="371814627" sldId="578"/>
            <ac:inkMk id="10" creationId="{7BF0CAE5-EC20-CE55-B260-0E4A935F0ACE}"/>
          </ac:inkMkLst>
        </pc:inkChg>
        <pc:inkChg chg="add del">
          <ac:chgData name="Ahmed Mohammed" userId="52ea684eb8771d40" providerId="LiveId" clId="{088D001B-72F2-7A45-BA39-8B03E32F89C6}" dt="2024-04-03T19:23:38.005" v="53"/>
          <ac:inkMkLst>
            <pc:docMk/>
            <pc:sldMk cId="371814627" sldId="578"/>
            <ac:inkMk id="11" creationId="{0DA296FB-BA53-E977-BF50-216CFBE9E7E5}"/>
          </ac:inkMkLst>
        </pc:inkChg>
        <pc:inkChg chg="add del">
          <ac:chgData name="Ahmed Mohammed" userId="52ea684eb8771d40" providerId="LiveId" clId="{088D001B-72F2-7A45-BA39-8B03E32F89C6}" dt="2024-04-03T19:23:38.005" v="53"/>
          <ac:inkMkLst>
            <pc:docMk/>
            <pc:sldMk cId="371814627" sldId="578"/>
            <ac:inkMk id="12" creationId="{5895D455-0E09-CC82-0A4E-85FCD3B7842D}"/>
          </ac:inkMkLst>
        </pc:inkChg>
        <pc:inkChg chg="add reco">
          <ac:chgData name="Ahmed Mohammed" userId="52ea684eb8771d40" providerId="LiveId" clId="{088D001B-72F2-7A45-BA39-8B03E32F89C6}" dt="2024-04-03T19:23:38.005" v="53"/>
          <ac:inkMkLst>
            <pc:docMk/>
            <pc:sldMk cId="371814627" sldId="578"/>
            <ac:inkMk id="13" creationId="{D6A0782F-AA26-1919-2545-E31E93F0EAF5}"/>
          </ac:inkMkLst>
        </pc:inkChg>
      </pc:sldChg>
      <pc:sldChg chg="addSp">
        <pc:chgData name="Ahmed Mohammed" userId="52ea684eb8771d40" providerId="LiveId" clId="{088D001B-72F2-7A45-BA39-8B03E32F89C6}" dt="2024-04-03T19:24:56.086" v="55"/>
        <pc:sldMkLst>
          <pc:docMk/>
          <pc:sldMk cId="1107044241" sldId="580"/>
        </pc:sldMkLst>
        <pc:inkChg chg="add">
          <ac:chgData name="Ahmed Mohammed" userId="52ea684eb8771d40" providerId="LiveId" clId="{088D001B-72F2-7A45-BA39-8B03E32F89C6}" dt="2024-04-03T19:24:52.564" v="54"/>
          <ac:inkMkLst>
            <pc:docMk/>
            <pc:sldMk cId="1107044241" sldId="580"/>
            <ac:inkMk id="9" creationId="{444B945B-F403-FCFE-7DBB-4312D9842C09}"/>
          </ac:inkMkLst>
        </pc:inkChg>
        <pc:inkChg chg="add">
          <ac:chgData name="Ahmed Mohammed" userId="52ea684eb8771d40" providerId="LiveId" clId="{088D001B-72F2-7A45-BA39-8B03E32F89C6}" dt="2024-04-03T19:24:56.086" v="55"/>
          <ac:inkMkLst>
            <pc:docMk/>
            <pc:sldMk cId="1107044241" sldId="580"/>
            <ac:inkMk id="10" creationId="{DD0B5A3A-7324-D12D-E58B-E81A0C4292C0}"/>
          </ac:inkMkLst>
        </pc:inkChg>
      </pc:sldChg>
      <pc:sldChg chg="addSp">
        <pc:chgData name="Ahmed Mohammed" userId="52ea684eb8771d40" providerId="LiveId" clId="{088D001B-72F2-7A45-BA39-8B03E32F89C6}" dt="2024-04-03T19:25:37.054" v="57"/>
        <pc:sldMkLst>
          <pc:docMk/>
          <pc:sldMk cId="1682622191" sldId="581"/>
        </pc:sldMkLst>
        <pc:inkChg chg="add">
          <ac:chgData name="Ahmed Mohammed" userId="52ea684eb8771d40" providerId="LiveId" clId="{088D001B-72F2-7A45-BA39-8B03E32F89C6}" dt="2024-04-03T19:25:23.155" v="56"/>
          <ac:inkMkLst>
            <pc:docMk/>
            <pc:sldMk cId="1682622191" sldId="581"/>
            <ac:inkMk id="9" creationId="{0A1B4A9D-A334-B834-9E95-FDB8673244A6}"/>
          </ac:inkMkLst>
        </pc:inkChg>
        <pc:inkChg chg="add">
          <ac:chgData name="Ahmed Mohammed" userId="52ea684eb8771d40" providerId="LiveId" clId="{088D001B-72F2-7A45-BA39-8B03E32F89C6}" dt="2024-04-03T19:25:37.054" v="57"/>
          <ac:inkMkLst>
            <pc:docMk/>
            <pc:sldMk cId="1682622191" sldId="581"/>
            <ac:inkMk id="10" creationId="{0704D80A-6AB5-9AE3-BA6A-26915C3719C4}"/>
          </ac:inkMkLst>
        </pc:inkChg>
      </pc:sldChg>
      <pc:sldChg chg="addSp delSp">
        <pc:chgData name="Ahmed Mohammed" userId="52ea684eb8771d40" providerId="LiveId" clId="{088D001B-72F2-7A45-BA39-8B03E32F89C6}" dt="2024-04-03T19:25:59.665" v="60"/>
        <pc:sldMkLst>
          <pc:docMk/>
          <pc:sldMk cId="2600446738" sldId="582"/>
        </pc:sldMkLst>
        <pc:inkChg chg="add del">
          <ac:chgData name="Ahmed Mohammed" userId="52ea684eb8771d40" providerId="LiveId" clId="{088D001B-72F2-7A45-BA39-8B03E32F89C6}" dt="2024-04-03T19:25:59.665" v="60"/>
          <ac:inkMkLst>
            <pc:docMk/>
            <pc:sldMk cId="2600446738" sldId="582"/>
            <ac:inkMk id="9" creationId="{9161B43F-3519-0C88-2807-D14AE53CC3A1}"/>
          </ac:inkMkLst>
        </pc:inkChg>
        <pc:inkChg chg="add del">
          <ac:chgData name="Ahmed Mohammed" userId="52ea684eb8771d40" providerId="LiveId" clId="{088D001B-72F2-7A45-BA39-8B03E32F89C6}" dt="2024-04-03T19:25:59.665" v="60"/>
          <ac:inkMkLst>
            <pc:docMk/>
            <pc:sldMk cId="2600446738" sldId="582"/>
            <ac:inkMk id="10" creationId="{C142977D-91B5-63BB-4828-5D966A3CA9A5}"/>
          </ac:inkMkLst>
        </pc:inkChg>
        <pc:inkChg chg="add reco">
          <ac:chgData name="Ahmed Mohammed" userId="52ea684eb8771d40" providerId="LiveId" clId="{088D001B-72F2-7A45-BA39-8B03E32F89C6}" dt="2024-04-03T19:25:59.665" v="60"/>
          <ac:inkMkLst>
            <pc:docMk/>
            <pc:sldMk cId="2600446738" sldId="582"/>
            <ac:inkMk id="11" creationId="{F694E627-D85F-80AB-981A-A399CDDE838C}"/>
          </ac:inkMkLst>
        </pc:inkChg>
      </pc:sldChg>
      <pc:sldChg chg="addSp">
        <pc:chgData name="Ahmed Mohammed" userId="52ea684eb8771d40" providerId="LiveId" clId="{088D001B-72F2-7A45-BA39-8B03E32F89C6}" dt="2024-04-03T19:26:48.052" v="62"/>
        <pc:sldMkLst>
          <pc:docMk/>
          <pc:sldMk cId="2700445861" sldId="583"/>
        </pc:sldMkLst>
        <pc:inkChg chg="add">
          <ac:chgData name="Ahmed Mohammed" userId="52ea684eb8771d40" providerId="LiveId" clId="{088D001B-72F2-7A45-BA39-8B03E32F89C6}" dt="2024-04-03T19:26:35.638" v="61"/>
          <ac:inkMkLst>
            <pc:docMk/>
            <pc:sldMk cId="2700445861" sldId="583"/>
            <ac:inkMk id="9" creationId="{B5A87A63-6B17-8B6D-25C0-DEE5BC63F185}"/>
          </ac:inkMkLst>
        </pc:inkChg>
        <pc:inkChg chg="add">
          <ac:chgData name="Ahmed Mohammed" userId="52ea684eb8771d40" providerId="LiveId" clId="{088D001B-72F2-7A45-BA39-8B03E32F89C6}" dt="2024-04-03T19:26:48.052" v="62"/>
          <ac:inkMkLst>
            <pc:docMk/>
            <pc:sldMk cId="2700445861" sldId="583"/>
            <ac:inkMk id="10" creationId="{CE82663C-8FBC-281A-6896-89C1791F071D}"/>
          </ac:inkMkLst>
        </pc:inkChg>
      </pc:sldChg>
      <pc:sldChg chg="addSp">
        <pc:chgData name="Ahmed Mohammed" userId="52ea684eb8771d40" providerId="LiveId" clId="{088D001B-72F2-7A45-BA39-8B03E32F89C6}" dt="2024-04-03T19:27:01.797" v="63"/>
        <pc:sldMkLst>
          <pc:docMk/>
          <pc:sldMk cId="192395120" sldId="584"/>
        </pc:sldMkLst>
        <pc:inkChg chg="add">
          <ac:chgData name="Ahmed Mohammed" userId="52ea684eb8771d40" providerId="LiveId" clId="{088D001B-72F2-7A45-BA39-8B03E32F89C6}" dt="2024-04-03T19:27:01.797" v="63"/>
          <ac:inkMkLst>
            <pc:docMk/>
            <pc:sldMk cId="192395120" sldId="584"/>
            <ac:inkMk id="9" creationId="{F95AB161-9DE4-7915-BF90-F3E9383E4A07}"/>
          </ac:inkMkLst>
        </pc:inkChg>
      </pc:sldChg>
      <pc:sldChg chg="addSp">
        <pc:chgData name="Ahmed Mohammed" userId="52ea684eb8771d40" providerId="LiveId" clId="{088D001B-72F2-7A45-BA39-8B03E32F89C6}" dt="2024-04-03T19:27:42.435" v="64"/>
        <pc:sldMkLst>
          <pc:docMk/>
          <pc:sldMk cId="4151589669" sldId="585"/>
        </pc:sldMkLst>
        <pc:inkChg chg="add">
          <ac:chgData name="Ahmed Mohammed" userId="52ea684eb8771d40" providerId="LiveId" clId="{088D001B-72F2-7A45-BA39-8B03E32F89C6}" dt="2024-04-03T19:27:42.435" v="64"/>
          <ac:inkMkLst>
            <pc:docMk/>
            <pc:sldMk cId="4151589669" sldId="585"/>
            <ac:inkMk id="9" creationId="{E8463B13-B65A-05E2-AFBA-5DB25374BE58}"/>
          </ac:inkMkLst>
        </pc:inkChg>
      </pc:sldChg>
      <pc:sldChg chg="addSp delSp">
        <pc:chgData name="Ahmed Mohammed" userId="52ea684eb8771d40" providerId="LiveId" clId="{088D001B-72F2-7A45-BA39-8B03E32F89C6}" dt="2024-04-03T19:31:35.237" v="73"/>
        <pc:sldMkLst>
          <pc:docMk/>
          <pc:sldMk cId="775587520" sldId="587"/>
        </pc:sldMkLst>
        <pc:inkChg chg="add">
          <ac:chgData name="Ahmed Mohammed" userId="52ea684eb8771d40" providerId="LiveId" clId="{088D001B-72F2-7A45-BA39-8B03E32F89C6}" dt="2024-04-03T19:30:26.224" v="65"/>
          <ac:inkMkLst>
            <pc:docMk/>
            <pc:sldMk cId="775587520" sldId="587"/>
            <ac:inkMk id="9" creationId="{39BB6840-E99F-3C2A-ED5E-1C5C79B61C58}"/>
          </ac:inkMkLst>
        </pc:inkChg>
        <pc:inkChg chg="add del">
          <ac:chgData name="Ahmed Mohammed" userId="52ea684eb8771d40" providerId="LiveId" clId="{088D001B-72F2-7A45-BA39-8B03E32F89C6}" dt="2024-04-03T19:30:34.379" v="68"/>
          <ac:inkMkLst>
            <pc:docMk/>
            <pc:sldMk cId="775587520" sldId="587"/>
            <ac:inkMk id="10" creationId="{195B687B-CB2D-DC3E-6B49-A1DAAE6875E8}"/>
          </ac:inkMkLst>
        </pc:inkChg>
        <pc:inkChg chg="add del">
          <ac:chgData name="Ahmed Mohammed" userId="52ea684eb8771d40" providerId="LiveId" clId="{088D001B-72F2-7A45-BA39-8B03E32F89C6}" dt="2024-04-03T19:30:34.379" v="68"/>
          <ac:inkMkLst>
            <pc:docMk/>
            <pc:sldMk cId="775587520" sldId="587"/>
            <ac:inkMk id="11" creationId="{8198B710-5EB2-7DE0-3658-2E7976289573}"/>
          </ac:inkMkLst>
        </pc:inkChg>
        <pc:inkChg chg="add reco">
          <ac:chgData name="Ahmed Mohammed" userId="52ea684eb8771d40" providerId="LiveId" clId="{088D001B-72F2-7A45-BA39-8B03E32F89C6}" dt="2024-04-03T19:30:34.379" v="68"/>
          <ac:inkMkLst>
            <pc:docMk/>
            <pc:sldMk cId="775587520" sldId="587"/>
            <ac:inkMk id="12" creationId="{5202E335-9F25-6E0F-350E-3A324EFC2364}"/>
          </ac:inkMkLst>
        </pc:inkChg>
        <pc:inkChg chg="add">
          <ac:chgData name="Ahmed Mohammed" userId="52ea684eb8771d40" providerId="LiveId" clId="{088D001B-72F2-7A45-BA39-8B03E32F89C6}" dt="2024-04-03T19:31:13.599" v="69"/>
          <ac:inkMkLst>
            <pc:docMk/>
            <pc:sldMk cId="775587520" sldId="587"/>
            <ac:inkMk id="13" creationId="{3DF38B3D-65DA-4F75-02D0-9E6932A1A1D1}"/>
          </ac:inkMkLst>
        </pc:inkChg>
        <pc:inkChg chg="add">
          <ac:chgData name="Ahmed Mohammed" userId="52ea684eb8771d40" providerId="LiveId" clId="{088D001B-72F2-7A45-BA39-8B03E32F89C6}" dt="2024-04-03T19:31:17.251" v="70"/>
          <ac:inkMkLst>
            <pc:docMk/>
            <pc:sldMk cId="775587520" sldId="587"/>
            <ac:inkMk id="14" creationId="{06347D62-AAEE-C4B7-0148-5317260EA250}"/>
          </ac:inkMkLst>
        </pc:inkChg>
        <pc:inkChg chg="add">
          <ac:chgData name="Ahmed Mohammed" userId="52ea684eb8771d40" providerId="LiveId" clId="{088D001B-72F2-7A45-BA39-8B03E32F89C6}" dt="2024-04-03T19:31:19.566" v="71"/>
          <ac:inkMkLst>
            <pc:docMk/>
            <pc:sldMk cId="775587520" sldId="587"/>
            <ac:inkMk id="15" creationId="{9B2A9B31-3EA3-EE02-9839-D173D7D93645}"/>
          </ac:inkMkLst>
        </pc:inkChg>
        <pc:inkChg chg="add">
          <ac:chgData name="Ahmed Mohammed" userId="52ea684eb8771d40" providerId="LiveId" clId="{088D001B-72F2-7A45-BA39-8B03E32F89C6}" dt="2024-04-03T19:31:22.259" v="72"/>
          <ac:inkMkLst>
            <pc:docMk/>
            <pc:sldMk cId="775587520" sldId="587"/>
            <ac:inkMk id="16" creationId="{F06A39FA-FBAD-541C-04B4-5408F773663E}"/>
          </ac:inkMkLst>
        </pc:inkChg>
        <pc:inkChg chg="add">
          <ac:chgData name="Ahmed Mohammed" userId="52ea684eb8771d40" providerId="LiveId" clId="{088D001B-72F2-7A45-BA39-8B03E32F89C6}" dt="2024-04-03T19:31:35.237" v="73"/>
          <ac:inkMkLst>
            <pc:docMk/>
            <pc:sldMk cId="775587520" sldId="587"/>
            <ac:inkMk id="17" creationId="{9145C1FD-18F2-0B0A-97FE-79FF3C43D27F}"/>
          </ac:inkMkLst>
        </pc:inkChg>
      </pc:sldChg>
      <pc:sldChg chg="addSp delSp">
        <pc:chgData name="Ahmed Mohammed" userId="52ea684eb8771d40" providerId="LiveId" clId="{088D001B-72F2-7A45-BA39-8B03E32F89C6}" dt="2024-04-03T19:35:47.524" v="93"/>
        <pc:sldMkLst>
          <pc:docMk/>
          <pc:sldMk cId="1312474907" sldId="588"/>
        </pc:sldMkLst>
        <pc:inkChg chg="add del">
          <ac:chgData name="Ahmed Mohammed" userId="52ea684eb8771d40" providerId="LiveId" clId="{088D001B-72F2-7A45-BA39-8B03E32F89C6}" dt="2024-04-03T19:31:58.484" v="75"/>
          <ac:inkMkLst>
            <pc:docMk/>
            <pc:sldMk cId="1312474907" sldId="588"/>
            <ac:inkMk id="9" creationId="{7A01928D-6D7A-0BD0-4928-A2B8FFF00747}"/>
          </ac:inkMkLst>
        </pc:inkChg>
        <pc:inkChg chg="add">
          <ac:chgData name="Ahmed Mohammed" userId="52ea684eb8771d40" providerId="LiveId" clId="{088D001B-72F2-7A45-BA39-8B03E32F89C6}" dt="2024-04-03T19:32:00.301" v="76"/>
          <ac:inkMkLst>
            <pc:docMk/>
            <pc:sldMk cId="1312474907" sldId="588"/>
            <ac:inkMk id="10" creationId="{A4EDEC81-12C0-1257-741E-7A73BFCA1C9E}"/>
          </ac:inkMkLst>
        </pc:inkChg>
        <pc:inkChg chg="add del">
          <ac:chgData name="Ahmed Mohammed" userId="52ea684eb8771d40" providerId="LiveId" clId="{088D001B-72F2-7A45-BA39-8B03E32F89C6}" dt="2024-04-03T19:32:05.466" v="79"/>
          <ac:inkMkLst>
            <pc:docMk/>
            <pc:sldMk cId="1312474907" sldId="588"/>
            <ac:inkMk id="11" creationId="{A67FFC1A-6534-6A6D-C3B3-42B69606DBD6}"/>
          </ac:inkMkLst>
        </pc:inkChg>
        <pc:inkChg chg="add del">
          <ac:chgData name="Ahmed Mohammed" userId="52ea684eb8771d40" providerId="LiveId" clId="{088D001B-72F2-7A45-BA39-8B03E32F89C6}" dt="2024-04-03T19:32:05.466" v="79"/>
          <ac:inkMkLst>
            <pc:docMk/>
            <pc:sldMk cId="1312474907" sldId="588"/>
            <ac:inkMk id="12" creationId="{A58B9A50-90DA-7762-7B0F-3CA46965250B}"/>
          </ac:inkMkLst>
        </pc:inkChg>
        <pc:inkChg chg="add reco">
          <ac:chgData name="Ahmed Mohammed" userId="52ea684eb8771d40" providerId="LiveId" clId="{088D001B-72F2-7A45-BA39-8B03E32F89C6}" dt="2024-04-03T19:32:05.466" v="79"/>
          <ac:inkMkLst>
            <pc:docMk/>
            <pc:sldMk cId="1312474907" sldId="588"/>
            <ac:inkMk id="13" creationId="{26B31754-458D-4FE0-05B9-3C7729B2D9D3}"/>
          </ac:inkMkLst>
        </pc:inkChg>
        <pc:inkChg chg="add">
          <ac:chgData name="Ahmed Mohammed" userId="52ea684eb8771d40" providerId="LiveId" clId="{088D001B-72F2-7A45-BA39-8B03E32F89C6}" dt="2024-04-03T19:32:27.198" v="80"/>
          <ac:inkMkLst>
            <pc:docMk/>
            <pc:sldMk cId="1312474907" sldId="588"/>
            <ac:inkMk id="14" creationId="{0E87EAC9-EC36-2961-AC8C-E7DFDF93866A}"/>
          </ac:inkMkLst>
        </pc:inkChg>
        <pc:inkChg chg="add">
          <ac:chgData name="Ahmed Mohammed" userId="52ea684eb8771d40" providerId="LiveId" clId="{088D001B-72F2-7A45-BA39-8B03E32F89C6}" dt="2024-04-03T19:32:32.806" v="81"/>
          <ac:inkMkLst>
            <pc:docMk/>
            <pc:sldMk cId="1312474907" sldId="588"/>
            <ac:inkMk id="15" creationId="{3C16E169-3C77-5820-B423-01863F55A2AC}"/>
          </ac:inkMkLst>
        </pc:inkChg>
        <pc:inkChg chg="add">
          <ac:chgData name="Ahmed Mohammed" userId="52ea684eb8771d40" providerId="LiveId" clId="{088D001B-72F2-7A45-BA39-8B03E32F89C6}" dt="2024-04-03T19:32:35.887" v="82"/>
          <ac:inkMkLst>
            <pc:docMk/>
            <pc:sldMk cId="1312474907" sldId="588"/>
            <ac:inkMk id="16" creationId="{C7346265-CDBB-E9D1-056C-A743D0423C28}"/>
          </ac:inkMkLst>
        </pc:inkChg>
        <pc:inkChg chg="add">
          <ac:chgData name="Ahmed Mohammed" userId="52ea684eb8771d40" providerId="LiveId" clId="{088D001B-72F2-7A45-BA39-8B03E32F89C6}" dt="2024-04-03T19:32:43.898" v="83"/>
          <ac:inkMkLst>
            <pc:docMk/>
            <pc:sldMk cId="1312474907" sldId="588"/>
            <ac:inkMk id="17" creationId="{A4685BE8-45F3-364B-DFCD-F4A0B5F57FA2}"/>
          </ac:inkMkLst>
        </pc:inkChg>
        <pc:inkChg chg="add">
          <ac:chgData name="Ahmed Mohammed" userId="52ea684eb8771d40" providerId="LiveId" clId="{088D001B-72F2-7A45-BA39-8B03E32F89C6}" dt="2024-04-03T19:32:53.109" v="84"/>
          <ac:inkMkLst>
            <pc:docMk/>
            <pc:sldMk cId="1312474907" sldId="588"/>
            <ac:inkMk id="18" creationId="{2A2E5B64-6C9F-73BE-E20B-F025F7CB6E5C}"/>
          </ac:inkMkLst>
        </pc:inkChg>
        <pc:inkChg chg="add">
          <ac:chgData name="Ahmed Mohammed" userId="52ea684eb8771d40" providerId="LiveId" clId="{088D001B-72F2-7A45-BA39-8B03E32F89C6}" dt="2024-04-03T19:33:53.677" v="85"/>
          <ac:inkMkLst>
            <pc:docMk/>
            <pc:sldMk cId="1312474907" sldId="588"/>
            <ac:inkMk id="19" creationId="{1AEF1294-26D5-1437-2DE8-3F0672DD0A3C}"/>
          </ac:inkMkLst>
        </pc:inkChg>
        <pc:inkChg chg="add">
          <ac:chgData name="Ahmed Mohammed" userId="52ea684eb8771d40" providerId="LiveId" clId="{088D001B-72F2-7A45-BA39-8B03E32F89C6}" dt="2024-04-03T19:34:18.743" v="86"/>
          <ac:inkMkLst>
            <pc:docMk/>
            <pc:sldMk cId="1312474907" sldId="588"/>
            <ac:inkMk id="20" creationId="{415C4FFC-17E4-0526-2DB0-A51209DCB684}"/>
          </ac:inkMkLst>
        </pc:inkChg>
        <pc:inkChg chg="add">
          <ac:chgData name="Ahmed Mohammed" userId="52ea684eb8771d40" providerId="LiveId" clId="{088D001B-72F2-7A45-BA39-8B03E32F89C6}" dt="2024-04-03T19:34:22.250" v="87"/>
          <ac:inkMkLst>
            <pc:docMk/>
            <pc:sldMk cId="1312474907" sldId="588"/>
            <ac:inkMk id="21" creationId="{D55DB28B-485D-CFDD-DEB8-FB635A9FDA57}"/>
          </ac:inkMkLst>
        </pc:inkChg>
        <pc:inkChg chg="add">
          <ac:chgData name="Ahmed Mohammed" userId="52ea684eb8771d40" providerId="LiveId" clId="{088D001B-72F2-7A45-BA39-8B03E32F89C6}" dt="2024-04-03T19:34:31.873" v="88"/>
          <ac:inkMkLst>
            <pc:docMk/>
            <pc:sldMk cId="1312474907" sldId="588"/>
            <ac:inkMk id="22" creationId="{4E9D5C8D-B94D-B46B-93B2-1BD0B575FC66}"/>
          </ac:inkMkLst>
        </pc:inkChg>
        <pc:inkChg chg="add">
          <ac:chgData name="Ahmed Mohammed" userId="52ea684eb8771d40" providerId="LiveId" clId="{088D001B-72F2-7A45-BA39-8B03E32F89C6}" dt="2024-04-03T19:35:00.888" v="89"/>
          <ac:inkMkLst>
            <pc:docMk/>
            <pc:sldMk cId="1312474907" sldId="588"/>
            <ac:inkMk id="23" creationId="{3C157C46-42E2-0BAA-ACCA-05D44D4DC84B}"/>
          </ac:inkMkLst>
        </pc:inkChg>
        <pc:inkChg chg="add">
          <ac:chgData name="Ahmed Mohammed" userId="52ea684eb8771d40" providerId="LiveId" clId="{088D001B-72F2-7A45-BA39-8B03E32F89C6}" dt="2024-04-03T19:35:23.945" v="90"/>
          <ac:inkMkLst>
            <pc:docMk/>
            <pc:sldMk cId="1312474907" sldId="588"/>
            <ac:inkMk id="24" creationId="{035CE9EF-07BC-DAC3-9E1C-FAB5E3A11FE2}"/>
          </ac:inkMkLst>
        </pc:inkChg>
        <pc:inkChg chg="add del">
          <ac:chgData name="Ahmed Mohammed" userId="52ea684eb8771d40" providerId="LiveId" clId="{088D001B-72F2-7A45-BA39-8B03E32F89C6}" dt="2024-04-03T19:35:47.524" v="93"/>
          <ac:inkMkLst>
            <pc:docMk/>
            <pc:sldMk cId="1312474907" sldId="588"/>
            <ac:inkMk id="26" creationId="{9D83F510-EE4F-9A15-0947-9A04AF258F33}"/>
          </ac:inkMkLst>
        </pc:inkChg>
        <pc:inkChg chg="add del">
          <ac:chgData name="Ahmed Mohammed" userId="52ea684eb8771d40" providerId="LiveId" clId="{088D001B-72F2-7A45-BA39-8B03E32F89C6}" dt="2024-04-03T19:35:47.524" v="93"/>
          <ac:inkMkLst>
            <pc:docMk/>
            <pc:sldMk cId="1312474907" sldId="588"/>
            <ac:inkMk id="27" creationId="{4DF2B4E6-3864-E285-1C0D-D4AED2969823}"/>
          </ac:inkMkLst>
        </pc:inkChg>
        <pc:inkChg chg="add reco">
          <ac:chgData name="Ahmed Mohammed" userId="52ea684eb8771d40" providerId="LiveId" clId="{088D001B-72F2-7A45-BA39-8B03E32F89C6}" dt="2024-04-03T19:35:47.524" v="93"/>
          <ac:inkMkLst>
            <pc:docMk/>
            <pc:sldMk cId="1312474907" sldId="588"/>
            <ac:inkMk id="28" creationId="{218D9AD1-65A2-03C7-1192-C865B30BFD2E}"/>
          </ac:inkMkLst>
        </pc:inkChg>
      </pc:sldChg>
      <pc:sldChg chg="addSp delSp">
        <pc:chgData name="Ahmed Mohammed" userId="52ea684eb8771d40" providerId="LiveId" clId="{088D001B-72F2-7A45-BA39-8B03E32F89C6}" dt="2024-04-03T19:36:52.949" v="103"/>
        <pc:sldMkLst>
          <pc:docMk/>
          <pc:sldMk cId="3326107201" sldId="589"/>
        </pc:sldMkLst>
        <pc:inkChg chg="add del">
          <ac:chgData name="Ahmed Mohammed" userId="52ea684eb8771d40" providerId="LiveId" clId="{088D001B-72F2-7A45-BA39-8B03E32F89C6}" dt="2024-04-03T19:35:57.240" v="96"/>
          <ac:inkMkLst>
            <pc:docMk/>
            <pc:sldMk cId="3326107201" sldId="589"/>
            <ac:inkMk id="9" creationId="{45BDA945-CD89-8289-4CAF-795FD667AD41}"/>
          </ac:inkMkLst>
        </pc:inkChg>
        <pc:inkChg chg="add del">
          <ac:chgData name="Ahmed Mohammed" userId="52ea684eb8771d40" providerId="LiveId" clId="{088D001B-72F2-7A45-BA39-8B03E32F89C6}" dt="2024-04-03T19:35:57.240" v="96"/>
          <ac:inkMkLst>
            <pc:docMk/>
            <pc:sldMk cId="3326107201" sldId="589"/>
            <ac:inkMk id="10" creationId="{D203EAA2-C664-CB30-CA4F-5476851AA13A}"/>
          </ac:inkMkLst>
        </pc:inkChg>
        <pc:inkChg chg="add reco">
          <ac:chgData name="Ahmed Mohammed" userId="52ea684eb8771d40" providerId="LiveId" clId="{088D001B-72F2-7A45-BA39-8B03E32F89C6}" dt="2024-04-03T19:35:57.240" v="96"/>
          <ac:inkMkLst>
            <pc:docMk/>
            <pc:sldMk cId="3326107201" sldId="589"/>
            <ac:inkMk id="11" creationId="{262E1025-B2EE-1AA1-B728-9D219DE1C3D5}"/>
          </ac:inkMkLst>
        </pc:inkChg>
        <pc:inkChg chg="add del">
          <ac:chgData name="Ahmed Mohammed" userId="52ea684eb8771d40" providerId="LiveId" clId="{088D001B-72F2-7A45-BA39-8B03E32F89C6}" dt="2024-04-03T19:36:15.976" v="99"/>
          <ac:inkMkLst>
            <pc:docMk/>
            <pc:sldMk cId="3326107201" sldId="589"/>
            <ac:inkMk id="12" creationId="{B9912ADE-4915-F70A-1F23-4F402A1D6D17}"/>
          </ac:inkMkLst>
        </pc:inkChg>
        <pc:inkChg chg="add del">
          <ac:chgData name="Ahmed Mohammed" userId="52ea684eb8771d40" providerId="LiveId" clId="{088D001B-72F2-7A45-BA39-8B03E32F89C6}" dt="2024-04-03T19:36:15.976" v="99"/>
          <ac:inkMkLst>
            <pc:docMk/>
            <pc:sldMk cId="3326107201" sldId="589"/>
            <ac:inkMk id="13" creationId="{A6D43254-7B70-2A1A-F395-38960AD2DD8C}"/>
          </ac:inkMkLst>
        </pc:inkChg>
        <pc:inkChg chg="add reco">
          <ac:chgData name="Ahmed Mohammed" userId="52ea684eb8771d40" providerId="LiveId" clId="{088D001B-72F2-7A45-BA39-8B03E32F89C6}" dt="2024-04-03T19:36:15.976" v="99"/>
          <ac:inkMkLst>
            <pc:docMk/>
            <pc:sldMk cId="3326107201" sldId="589"/>
            <ac:inkMk id="14" creationId="{55F1640F-9ECB-21E7-4EA5-2D226C904B05}"/>
          </ac:inkMkLst>
        </pc:inkChg>
        <pc:inkChg chg="add">
          <ac:chgData name="Ahmed Mohammed" userId="52ea684eb8771d40" providerId="LiveId" clId="{088D001B-72F2-7A45-BA39-8B03E32F89C6}" dt="2024-04-03T19:36:34.975" v="100"/>
          <ac:inkMkLst>
            <pc:docMk/>
            <pc:sldMk cId="3326107201" sldId="589"/>
            <ac:inkMk id="15" creationId="{2EE464C3-272D-597C-20A1-6687A87CF5C1}"/>
          </ac:inkMkLst>
        </pc:inkChg>
        <pc:inkChg chg="add">
          <ac:chgData name="Ahmed Mohammed" userId="52ea684eb8771d40" providerId="LiveId" clId="{088D001B-72F2-7A45-BA39-8B03E32F89C6}" dt="2024-04-03T19:36:38.578" v="101"/>
          <ac:inkMkLst>
            <pc:docMk/>
            <pc:sldMk cId="3326107201" sldId="589"/>
            <ac:inkMk id="16" creationId="{012B5B1D-9707-6175-4755-23D559B004A0}"/>
          </ac:inkMkLst>
        </pc:inkChg>
        <pc:inkChg chg="add">
          <ac:chgData name="Ahmed Mohammed" userId="52ea684eb8771d40" providerId="LiveId" clId="{088D001B-72F2-7A45-BA39-8B03E32F89C6}" dt="2024-04-03T19:36:49.668" v="102"/>
          <ac:inkMkLst>
            <pc:docMk/>
            <pc:sldMk cId="3326107201" sldId="589"/>
            <ac:inkMk id="17" creationId="{BC175956-F487-227B-6E1D-2B14FF76F577}"/>
          </ac:inkMkLst>
        </pc:inkChg>
        <pc:inkChg chg="add">
          <ac:chgData name="Ahmed Mohammed" userId="52ea684eb8771d40" providerId="LiveId" clId="{088D001B-72F2-7A45-BA39-8B03E32F89C6}" dt="2024-04-03T19:36:52.949" v="103"/>
          <ac:inkMkLst>
            <pc:docMk/>
            <pc:sldMk cId="3326107201" sldId="589"/>
            <ac:inkMk id="18" creationId="{543DC4CE-B3F6-942E-836F-F7C2922BA188}"/>
          </ac:inkMkLst>
        </pc:inkChg>
      </pc:sldChg>
      <pc:sldChg chg="addSp">
        <pc:chgData name="Ahmed Mohammed" userId="52ea684eb8771d40" providerId="LiveId" clId="{088D001B-72F2-7A45-BA39-8B03E32F89C6}" dt="2024-04-03T19:38:04.192" v="107"/>
        <pc:sldMkLst>
          <pc:docMk/>
          <pc:sldMk cId="3395060869" sldId="590"/>
        </pc:sldMkLst>
        <pc:inkChg chg="add">
          <ac:chgData name="Ahmed Mohammed" userId="52ea684eb8771d40" providerId="LiveId" clId="{088D001B-72F2-7A45-BA39-8B03E32F89C6}" dt="2024-04-03T19:37:00.157" v="104"/>
          <ac:inkMkLst>
            <pc:docMk/>
            <pc:sldMk cId="3395060869" sldId="590"/>
            <ac:inkMk id="9" creationId="{2EAB0F3A-829C-3087-CA04-7433FB8BA474}"/>
          </ac:inkMkLst>
        </pc:inkChg>
        <pc:inkChg chg="add">
          <ac:chgData name="Ahmed Mohammed" userId="52ea684eb8771d40" providerId="LiveId" clId="{088D001B-72F2-7A45-BA39-8B03E32F89C6}" dt="2024-04-03T19:37:23.151" v="105"/>
          <ac:inkMkLst>
            <pc:docMk/>
            <pc:sldMk cId="3395060869" sldId="590"/>
            <ac:inkMk id="10" creationId="{32BD916A-9737-B66A-982A-7E6BACCD9D95}"/>
          </ac:inkMkLst>
        </pc:inkChg>
        <pc:inkChg chg="add">
          <ac:chgData name="Ahmed Mohammed" userId="52ea684eb8771d40" providerId="LiveId" clId="{088D001B-72F2-7A45-BA39-8B03E32F89C6}" dt="2024-04-03T19:37:43.959" v="106"/>
          <ac:inkMkLst>
            <pc:docMk/>
            <pc:sldMk cId="3395060869" sldId="590"/>
            <ac:inkMk id="11" creationId="{4AFCA9B8-7786-5E75-5422-C7EF6410E099}"/>
          </ac:inkMkLst>
        </pc:inkChg>
        <pc:inkChg chg="add">
          <ac:chgData name="Ahmed Mohammed" userId="52ea684eb8771d40" providerId="LiveId" clId="{088D001B-72F2-7A45-BA39-8B03E32F89C6}" dt="2024-04-03T19:38:04.192" v="107"/>
          <ac:inkMkLst>
            <pc:docMk/>
            <pc:sldMk cId="3395060869" sldId="590"/>
            <ac:inkMk id="12" creationId="{463309F9-C275-916A-DCFB-75F4872FB4BD}"/>
          </ac:inkMkLst>
        </pc:inkChg>
      </pc:sldChg>
      <pc:sldChg chg="addSp delSp">
        <pc:chgData name="Ahmed Mohammed" userId="52ea684eb8771d40" providerId="LiveId" clId="{088D001B-72F2-7A45-BA39-8B03E32F89C6}" dt="2024-04-03T19:39:17.279" v="116"/>
        <pc:sldMkLst>
          <pc:docMk/>
          <pc:sldMk cId="3217074598" sldId="591"/>
        </pc:sldMkLst>
        <pc:inkChg chg="add del">
          <ac:chgData name="Ahmed Mohammed" userId="52ea684eb8771d40" providerId="LiveId" clId="{088D001B-72F2-7A45-BA39-8B03E32F89C6}" dt="2024-04-03T19:38:30.549" v="112"/>
          <ac:inkMkLst>
            <pc:docMk/>
            <pc:sldMk cId="3217074598" sldId="591"/>
            <ac:inkMk id="9" creationId="{B19A1EEF-8F94-6765-A4C3-5C96D56196CB}"/>
          </ac:inkMkLst>
        </pc:inkChg>
        <pc:inkChg chg="add del">
          <ac:chgData name="Ahmed Mohammed" userId="52ea684eb8771d40" providerId="LiveId" clId="{088D001B-72F2-7A45-BA39-8B03E32F89C6}" dt="2024-04-03T19:38:30.549" v="112"/>
          <ac:inkMkLst>
            <pc:docMk/>
            <pc:sldMk cId="3217074598" sldId="591"/>
            <ac:inkMk id="10" creationId="{0BC3B107-3828-1028-5283-EEFF1A862DAF}"/>
          </ac:inkMkLst>
        </pc:inkChg>
        <pc:inkChg chg="add del">
          <ac:chgData name="Ahmed Mohammed" userId="52ea684eb8771d40" providerId="LiveId" clId="{088D001B-72F2-7A45-BA39-8B03E32F89C6}" dt="2024-04-03T19:38:30.549" v="112"/>
          <ac:inkMkLst>
            <pc:docMk/>
            <pc:sldMk cId="3217074598" sldId="591"/>
            <ac:inkMk id="11" creationId="{F5F6B60E-403D-ADB3-A5B6-2D752FC6DC5F}"/>
          </ac:inkMkLst>
        </pc:inkChg>
        <pc:inkChg chg="add del">
          <ac:chgData name="Ahmed Mohammed" userId="52ea684eb8771d40" providerId="LiveId" clId="{088D001B-72F2-7A45-BA39-8B03E32F89C6}" dt="2024-04-03T19:38:30.549" v="112"/>
          <ac:inkMkLst>
            <pc:docMk/>
            <pc:sldMk cId="3217074598" sldId="591"/>
            <ac:inkMk id="12" creationId="{0BC07DBC-6253-5253-84D2-0121E39ABADA}"/>
          </ac:inkMkLst>
        </pc:inkChg>
        <pc:inkChg chg="add reco">
          <ac:chgData name="Ahmed Mohammed" userId="52ea684eb8771d40" providerId="LiveId" clId="{088D001B-72F2-7A45-BA39-8B03E32F89C6}" dt="2024-04-03T19:38:30.549" v="112"/>
          <ac:inkMkLst>
            <pc:docMk/>
            <pc:sldMk cId="3217074598" sldId="591"/>
            <ac:inkMk id="13" creationId="{DB3270E7-D272-3165-B746-88D7B4C706F5}"/>
          </ac:inkMkLst>
        </pc:inkChg>
        <pc:inkChg chg="add">
          <ac:chgData name="Ahmed Mohammed" userId="52ea684eb8771d40" providerId="LiveId" clId="{088D001B-72F2-7A45-BA39-8B03E32F89C6}" dt="2024-04-03T19:38:45.076" v="113"/>
          <ac:inkMkLst>
            <pc:docMk/>
            <pc:sldMk cId="3217074598" sldId="591"/>
            <ac:inkMk id="14" creationId="{7236B846-060C-6F2F-FBAE-142C77E7A72D}"/>
          </ac:inkMkLst>
        </pc:inkChg>
        <pc:inkChg chg="add del">
          <ac:chgData name="Ahmed Mohammed" userId="52ea684eb8771d40" providerId="LiveId" clId="{088D001B-72F2-7A45-BA39-8B03E32F89C6}" dt="2024-04-03T19:39:17.279" v="116"/>
          <ac:inkMkLst>
            <pc:docMk/>
            <pc:sldMk cId="3217074598" sldId="591"/>
            <ac:inkMk id="15" creationId="{3210D994-867A-2351-CA95-2086BF9A9FC7}"/>
          </ac:inkMkLst>
        </pc:inkChg>
        <pc:inkChg chg="add del">
          <ac:chgData name="Ahmed Mohammed" userId="52ea684eb8771d40" providerId="LiveId" clId="{088D001B-72F2-7A45-BA39-8B03E32F89C6}" dt="2024-04-03T19:39:17.279" v="116"/>
          <ac:inkMkLst>
            <pc:docMk/>
            <pc:sldMk cId="3217074598" sldId="591"/>
            <ac:inkMk id="16" creationId="{B77C12BA-5074-4248-9BDC-CF487DD0CB3D}"/>
          </ac:inkMkLst>
        </pc:inkChg>
        <pc:inkChg chg="add reco">
          <ac:chgData name="Ahmed Mohammed" userId="52ea684eb8771d40" providerId="LiveId" clId="{088D001B-72F2-7A45-BA39-8B03E32F89C6}" dt="2024-04-03T19:39:17.279" v="116"/>
          <ac:inkMkLst>
            <pc:docMk/>
            <pc:sldMk cId="3217074598" sldId="591"/>
            <ac:inkMk id="17" creationId="{04690D50-5690-3820-93F3-DE70E5F97E5B}"/>
          </ac:inkMkLst>
        </pc:inkChg>
      </pc:sldChg>
      <pc:sldChg chg="addSp delSp">
        <pc:chgData name="Ahmed Mohammed" userId="52ea684eb8771d40" providerId="LiveId" clId="{088D001B-72F2-7A45-BA39-8B03E32F89C6}" dt="2024-04-03T19:40:29.979" v="121"/>
        <pc:sldMkLst>
          <pc:docMk/>
          <pc:sldMk cId="3860497705" sldId="592"/>
        </pc:sldMkLst>
        <pc:inkChg chg="add del">
          <ac:chgData name="Ahmed Mohammed" userId="52ea684eb8771d40" providerId="LiveId" clId="{088D001B-72F2-7A45-BA39-8B03E32F89C6}" dt="2024-04-03T19:39:31.125" v="119"/>
          <ac:inkMkLst>
            <pc:docMk/>
            <pc:sldMk cId="3860497705" sldId="592"/>
            <ac:inkMk id="9" creationId="{5C205E32-8638-1F23-D605-7A83EA6AFFA3}"/>
          </ac:inkMkLst>
        </pc:inkChg>
        <pc:inkChg chg="add del">
          <ac:chgData name="Ahmed Mohammed" userId="52ea684eb8771d40" providerId="LiveId" clId="{088D001B-72F2-7A45-BA39-8B03E32F89C6}" dt="2024-04-03T19:39:31.125" v="119"/>
          <ac:inkMkLst>
            <pc:docMk/>
            <pc:sldMk cId="3860497705" sldId="592"/>
            <ac:inkMk id="10" creationId="{C49575B3-E883-397A-5041-D1030DE666A3}"/>
          </ac:inkMkLst>
        </pc:inkChg>
        <pc:inkChg chg="add reco">
          <ac:chgData name="Ahmed Mohammed" userId="52ea684eb8771d40" providerId="LiveId" clId="{088D001B-72F2-7A45-BA39-8B03E32F89C6}" dt="2024-04-03T19:39:31.125" v="119"/>
          <ac:inkMkLst>
            <pc:docMk/>
            <pc:sldMk cId="3860497705" sldId="592"/>
            <ac:inkMk id="11" creationId="{B1E6BE8C-0C01-4A9D-E0DF-3372C1698010}"/>
          </ac:inkMkLst>
        </pc:inkChg>
        <pc:inkChg chg="add">
          <ac:chgData name="Ahmed Mohammed" userId="52ea684eb8771d40" providerId="LiveId" clId="{088D001B-72F2-7A45-BA39-8B03E32F89C6}" dt="2024-04-03T19:40:04.229" v="120"/>
          <ac:inkMkLst>
            <pc:docMk/>
            <pc:sldMk cId="3860497705" sldId="592"/>
            <ac:inkMk id="12" creationId="{E9214022-1AB7-CCBB-C22E-48FC9F983AC7}"/>
          </ac:inkMkLst>
        </pc:inkChg>
        <pc:inkChg chg="add">
          <ac:chgData name="Ahmed Mohammed" userId="52ea684eb8771d40" providerId="LiveId" clId="{088D001B-72F2-7A45-BA39-8B03E32F89C6}" dt="2024-04-03T19:40:29.979" v="121"/>
          <ac:inkMkLst>
            <pc:docMk/>
            <pc:sldMk cId="3860497705" sldId="592"/>
            <ac:inkMk id="13" creationId="{9329955D-BAAC-0FF8-CDD8-9228994BF889}"/>
          </ac:inkMkLst>
        </pc:inkChg>
      </pc:sldChg>
      <pc:sldChg chg="addSp">
        <pc:chgData name="Ahmed Mohammed" userId="52ea684eb8771d40" providerId="LiveId" clId="{088D001B-72F2-7A45-BA39-8B03E32F89C6}" dt="2024-04-03T19:40:55.401" v="124"/>
        <pc:sldMkLst>
          <pc:docMk/>
          <pc:sldMk cId="399205826" sldId="593"/>
        </pc:sldMkLst>
        <pc:inkChg chg="add">
          <ac:chgData name="Ahmed Mohammed" userId="52ea684eb8771d40" providerId="LiveId" clId="{088D001B-72F2-7A45-BA39-8B03E32F89C6}" dt="2024-04-03T19:40:42.129" v="122"/>
          <ac:inkMkLst>
            <pc:docMk/>
            <pc:sldMk cId="399205826" sldId="593"/>
            <ac:inkMk id="9" creationId="{EF939014-7D84-BC64-2F44-F3D647D6B183}"/>
          </ac:inkMkLst>
        </pc:inkChg>
        <pc:inkChg chg="add">
          <ac:chgData name="Ahmed Mohammed" userId="52ea684eb8771d40" providerId="LiveId" clId="{088D001B-72F2-7A45-BA39-8B03E32F89C6}" dt="2024-04-03T19:40:48.512" v="123"/>
          <ac:inkMkLst>
            <pc:docMk/>
            <pc:sldMk cId="399205826" sldId="593"/>
            <ac:inkMk id="10" creationId="{49121A49-DE0E-39B9-79F5-2033C65BA6A9}"/>
          </ac:inkMkLst>
        </pc:inkChg>
        <pc:inkChg chg="add">
          <ac:chgData name="Ahmed Mohammed" userId="52ea684eb8771d40" providerId="LiveId" clId="{088D001B-72F2-7A45-BA39-8B03E32F89C6}" dt="2024-04-03T19:40:55.401" v="124"/>
          <ac:inkMkLst>
            <pc:docMk/>
            <pc:sldMk cId="399205826" sldId="593"/>
            <ac:inkMk id="11" creationId="{DFCEBA74-1B2C-2FC8-F54E-2616397146E0}"/>
          </ac:inkMkLst>
        </pc:inkChg>
      </pc:sldChg>
      <pc:sldChg chg="addSp delSp">
        <pc:chgData name="Ahmed Mohammed" userId="52ea684eb8771d40" providerId="LiveId" clId="{088D001B-72F2-7A45-BA39-8B03E32F89C6}" dt="2024-04-03T19:41:58.416" v="129"/>
        <pc:sldMkLst>
          <pc:docMk/>
          <pc:sldMk cId="3966346731" sldId="594"/>
        </pc:sldMkLst>
        <pc:inkChg chg="add">
          <ac:chgData name="Ahmed Mohammed" userId="52ea684eb8771d40" providerId="LiveId" clId="{088D001B-72F2-7A45-BA39-8B03E32F89C6}" dt="2024-04-03T19:41:25.898" v="125"/>
          <ac:inkMkLst>
            <pc:docMk/>
            <pc:sldMk cId="3966346731" sldId="594"/>
            <ac:inkMk id="9" creationId="{A4FDC6BA-4FEE-B9D8-718D-3EEBD3AC06D2}"/>
          </ac:inkMkLst>
        </pc:inkChg>
        <pc:inkChg chg="add del">
          <ac:chgData name="Ahmed Mohammed" userId="52ea684eb8771d40" providerId="LiveId" clId="{088D001B-72F2-7A45-BA39-8B03E32F89C6}" dt="2024-04-03T19:41:58.416" v="129"/>
          <ac:inkMkLst>
            <pc:docMk/>
            <pc:sldMk cId="3966346731" sldId="594"/>
            <ac:inkMk id="10" creationId="{54C156ED-DDB3-A3F3-E9AF-CC25F33151C6}"/>
          </ac:inkMkLst>
        </pc:inkChg>
        <pc:inkChg chg="add del">
          <ac:chgData name="Ahmed Mohammed" userId="52ea684eb8771d40" providerId="LiveId" clId="{088D001B-72F2-7A45-BA39-8B03E32F89C6}" dt="2024-04-03T19:41:58.416" v="129"/>
          <ac:inkMkLst>
            <pc:docMk/>
            <pc:sldMk cId="3966346731" sldId="594"/>
            <ac:inkMk id="11" creationId="{386A53A4-690C-6DC9-67EC-7F07924BB4F7}"/>
          </ac:inkMkLst>
        </pc:inkChg>
        <pc:inkChg chg="add del">
          <ac:chgData name="Ahmed Mohammed" userId="52ea684eb8771d40" providerId="LiveId" clId="{088D001B-72F2-7A45-BA39-8B03E32F89C6}" dt="2024-04-03T19:41:58.416" v="129"/>
          <ac:inkMkLst>
            <pc:docMk/>
            <pc:sldMk cId="3966346731" sldId="594"/>
            <ac:inkMk id="12" creationId="{D0332E93-064B-1326-0A7F-E436DD172249}"/>
          </ac:inkMkLst>
        </pc:inkChg>
        <pc:inkChg chg="add reco">
          <ac:chgData name="Ahmed Mohammed" userId="52ea684eb8771d40" providerId="LiveId" clId="{088D001B-72F2-7A45-BA39-8B03E32F89C6}" dt="2024-04-03T19:41:58.416" v="129"/>
          <ac:inkMkLst>
            <pc:docMk/>
            <pc:sldMk cId="3966346731" sldId="594"/>
            <ac:inkMk id="13" creationId="{4E72CC3C-6D22-370D-A84C-B69E1379A44A}"/>
          </ac:inkMkLst>
        </pc:inkChg>
      </pc:sldChg>
      <pc:sldChg chg="addSp">
        <pc:chgData name="Ahmed Mohammed" userId="52ea684eb8771d40" providerId="LiveId" clId="{088D001B-72F2-7A45-BA39-8B03E32F89C6}" dt="2024-04-03T19:42:25.298" v="130"/>
        <pc:sldMkLst>
          <pc:docMk/>
          <pc:sldMk cId="422276284" sldId="595"/>
        </pc:sldMkLst>
        <pc:inkChg chg="add">
          <ac:chgData name="Ahmed Mohammed" userId="52ea684eb8771d40" providerId="LiveId" clId="{088D001B-72F2-7A45-BA39-8B03E32F89C6}" dt="2024-04-03T19:42:25.298" v="130"/>
          <ac:inkMkLst>
            <pc:docMk/>
            <pc:sldMk cId="422276284" sldId="595"/>
            <ac:inkMk id="9" creationId="{B7735AA9-0AE9-580B-56B2-3531D0143B24}"/>
          </ac:inkMkLst>
        </pc:inkChg>
      </pc:sldChg>
      <pc:sldChg chg="addSp delSp">
        <pc:chgData name="Ahmed Mohammed" userId="52ea684eb8771d40" providerId="LiveId" clId="{088D001B-72F2-7A45-BA39-8B03E32F89C6}" dt="2024-04-03T19:44:18.640" v="142"/>
        <pc:sldMkLst>
          <pc:docMk/>
          <pc:sldMk cId="4233818753" sldId="596"/>
        </pc:sldMkLst>
        <pc:inkChg chg="add">
          <ac:chgData name="Ahmed Mohammed" userId="52ea684eb8771d40" providerId="LiveId" clId="{088D001B-72F2-7A45-BA39-8B03E32F89C6}" dt="2024-04-03T19:43:47.421" v="131"/>
          <ac:inkMkLst>
            <pc:docMk/>
            <pc:sldMk cId="4233818753" sldId="596"/>
            <ac:inkMk id="9" creationId="{17E67933-33BF-7E01-7CB7-7D33924DED78}"/>
          </ac:inkMkLst>
        </pc:inkChg>
        <pc:inkChg chg="add">
          <ac:chgData name="Ahmed Mohammed" userId="52ea684eb8771d40" providerId="LiveId" clId="{088D001B-72F2-7A45-BA39-8B03E32F89C6}" dt="2024-04-03T19:43:51.842" v="132"/>
          <ac:inkMkLst>
            <pc:docMk/>
            <pc:sldMk cId="4233818753" sldId="596"/>
            <ac:inkMk id="10" creationId="{A00E0FE7-7E96-24EA-2FB8-4139AA3E7021}"/>
          </ac:inkMkLst>
        </pc:inkChg>
        <pc:inkChg chg="add">
          <ac:chgData name="Ahmed Mohammed" userId="52ea684eb8771d40" providerId="LiveId" clId="{088D001B-72F2-7A45-BA39-8B03E32F89C6}" dt="2024-04-03T19:43:58.480" v="133"/>
          <ac:inkMkLst>
            <pc:docMk/>
            <pc:sldMk cId="4233818753" sldId="596"/>
            <ac:inkMk id="11" creationId="{D60E7BAD-35C4-809A-8012-5E4045A1512A}"/>
          </ac:inkMkLst>
        </pc:inkChg>
        <pc:inkChg chg="add">
          <ac:chgData name="Ahmed Mohammed" userId="52ea684eb8771d40" providerId="LiveId" clId="{088D001B-72F2-7A45-BA39-8B03E32F89C6}" dt="2024-04-03T19:44:00.808" v="134"/>
          <ac:inkMkLst>
            <pc:docMk/>
            <pc:sldMk cId="4233818753" sldId="596"/>
            <ac:inkMk id="12" creationId="{48750AB7-DADA-AC8C-86B0-1753C626AF87}"/>
          </ac:inkMkLst>
        </pc:inkChg>
        <pc:inkChg chg="add">
          <ac:chgData name="Ahmed Mohammed" userId="52ea684eb8771d40" providerId="LiveId" clId="{088D001B-72F2-7A45-BA39-8B03E32F89C6}" dt="2024-04-03T19:44:05.901" v="135"/>
          <ac:inkMkLst>
            <pc:docMk/>
            <pc:sldMk cId="4233818753" sldId="596"/>
            <ac:inkMk id="13" creationId="{0781EF45-A6EE-8781-2F2B-709223063E44}"/>
          </ac:inkMkLst>
        </pc:inkChg>
        <pc:inkChg chg="add del">
          <ac:chgData name="Ahmed Mohammed" userId="52ea684eb8771d40" providerId="LiveId" clId="{088D001B-72F2-7A45-BA39-8B03E32F89C6}" dt="2024-04-03T19:44:18.640" v="142"/>
          <ac:inkMkLst>
            <pc:docMk/>
            <pc:sldMk cId="4233818753" sldId="596"/>
            <ac:inkMk id="14" creationId="{30DF6E0C-E4EF-E2D3-FEE5-186C026AD864}"/>
          </ac:inkMkLst>
        </pc:inkChg>
        <pc:inkChg chg="add del">
          <ac:chgData name="Ahmed Mohammed" userId="52ea684eb8771d40" providerId="LiveId" clId="{088D001B-72F2-7A45-BA39-8B03E32F89C6}" dt="2024-04-03T19:44:18.640" v="142"/>
          <ac:inkMkLst>
            <pc:docMk/>
            <pc:sldMk cId="4233818753" sldId="596"/>
            <ac:inkMk id="15" creationId="{258FED75-15D6-0C38-987A-CF0AA511C945}"/>
          </ac:inkMkLst>
        </pc:inkChg>
        <pc:inkChg chg="add del">
          <ac:chgData name="Ahmed Mohammed" userId="52ea684eb8771d40" providerId="LiveId" clId="{088D001B-72F2-7A45-BA39-8B03E32F89C6}" dt="2024-04-03T19:44:18.640" v="142"/>
          <ac:inkMkLst>
            <pc:docMk/>
            <pc:sldMk cId="4233818753" sldId="596"/>
            <ac:inkMk id="16" creationId="{042150F6-9D94-4687-0B5F-185EA8F7CF0C}"/>
          </ac:inkMkLst>
        </pc:inkChg>
        <pc:inkChg chg="add del">
          <ac:chgData name="Ahmed Mohammed" userId="52ea684eb8771d40" providerId="LiveId" clId="{088D001B-72F2-7A45-BA39-8B03E32F89C6}" dt="2024-04-03T19:44:18.640" v="142"/>
          <ac:inkMkLst>
            <pc:docMk/>
            <pc:sldMk cId="4233818753" sldId="596"/>
            <ac:inkMk id="17" creationId="{F1BDE7CE-5A84-9326-E965-251A9ABE831C}"/>
          </ac:inkMkLst>
        </pc:inkChg>
        <pc:inkChg chg="add del">
          <ac:chgData name="Ahmed Mohammed" userId="52ea684eb8771d40" providerId="LiveId" clId="{088D001B-72F2-7A45-BA39-8B03E32F89C6}" dt="2024-04-03T19:44:18.640" v="142"/>
          <ac:inkMkLst>
            <pc:docMk/>
            <pc:sldMk cId="4233818753" sldId="596"/>
            <ac:inkMk id="18" creationId="{CFA610F6-80FC-1F18-4C61-C4F6C95B5252}"/>
          </ac:inkMkLst>
        </pc:inkChg>
        <pc:inkChg chg="add del">
          <ac:chgData name="Ahmed Mohammed" userId="52ea684eb8771d40" providerId="LiveId" clId="{088D001B-72F2-7A45-BA39-8B03E32F89C6}" dt="2024-04-03T19:44:18.640" v="142"/>
          <ac:inkMkLst>
            <pc:docMk/>
            <pc:sldMk cId="4233818753" sldId="596"/>
            <ac:inkMk id="19" creationId="{ACCF5370-3419-EEB3-9DBC-A35476FCD917}"/>
          </ac:inkMkLst>
        </pc:inkChg>
        <pc:inkChg chg="add reco">
          <ac:chgData name="Ahmed Mohammed" userId="52ea684eb8771d40" providerId="LiveId" clId="{088D001B-72F2-7A45-BA39-8B03E32F89C6}" dt="2024-04-03T19:44:18.640" v="142"/>
          <ac:inkMkLst>
            <pc:docMk/>
            <pc:sldMk cId="4233818753" sldId="596"/>
            <ac:inkMk id="20" creationId="{56A083E7-56C9-B9DC-80B2-F5B0CF625739}"/>
          </ac:inkMkLst>
        </pc:inkChg>
      </pc:sldChg>
      <pc:sldChg chg="addSp delSp">
        <pc:chgData name="Ahmed Mohammed" userId="52ea684eb8771d40" providerId="LiveId" clId="{088D001B-72F2-7A45-BA39-8B03E32F89C6}" dt="2024-04-03T19:46:02.763" v="152"/>
        <pc:sldMkLst>
          <pc:docMk/>
          <pc:sldMk cId="3615195762" sldId="597"/>
        </pc:sldMkLst>
        <pc:inkChg chg="add">
          <ac:chgData name="Ahmed Mohammed" userId="52ea684eb8771d40" providerId="LiveId" clId="{088D001B-72F2-7A45-BA39-8B03E32F89C6}" dt="2024-04-03T19:44:48.915" v="143"/>
          <ac:inkMkLst>
            <pc:docMk/>
            <pc:sldMk cId="3615195762" sldId="597"/>
            <ac:inkMk id="9" creationId="{57BD2155-7A2E-E9A6-F68D-BF7184A9D5EC}"/>
          </ac:inkMkLst>
        </pc:inkChg>
        <pc:inkChg chg="add del">
          <ac:chgData name="Ahmed Mohammed" userId="52ea684eb8771d40" providerId="LiveId" clId="{088D001B-72F2-7A45-BA39-8B03E32F89C6}" dt="2024-04-03T19:45:12.704" v="146"/>
          <ac:inkMkLst>
            <pc:docMk/>
            <pc:sldMk cId="3615195762" sldId="597"/>
            <ac:inkMk id="10" creationId="{D0C30B75-6941-36CC-E4DD-C168268BCF92}"/>
          </ac:inkMkLst>
        </pc:inkChg>
        <pc:inkChg chg="add del">
          <ac:chgData name="Ahmed Mohammed" userId="52ea684eb8771d40" providerId="LiveId" clId="{088D001B-72F2-7A45-BA39-8B03E32F89C6}" dt="2024-04-03T19:45:12.704" v="146"/>
          <ac:inkMkLst>
            <pc:docMk/>
            <pc:sldMk cId="3615195762" sldId="597"/>
            <ac:inkMk id="11" creationId="{B0775AFC-415E-6493-ED92-64E6C3ED68D5}"/>
          </ac:inkMkLst>
        </pc:inkChg>
        <pc:inkChg chg="add reco">
          <ac:chgData name="Ahmed Mohammed" userId="52ea684eb8771d40" providerId="LiveId" clId="{088D001B-72F2-7A45-BA39-8B03E32F89C6}" dt="2024-04-03T19:45:12.704" v="146"/>
          <ac:inkMkLst>
            <pc:docMk/>
            <pc:sldMk cId="3615195762" sldId="597"/>
            <ac:inkMk id="12" creationId="{B54506AF-1187-4A38-9EC8-FA317DCA9D57}"/>
          </ac:inkMkLst>
        </pc:inkChg>
        <pc:inkChg chg="add">
          <ac:chgData name="Ahmed Mohammed" userId="52ea684eb8771d40" providerId="LiveId" clId="{088D001B-72F2-7A45-BA39-8B03E32F89C6}" dt="2024-04-03T19:45:28.319" v="147"/>
          <ac:inkMkLst>
            <pc:docMk/>
            <pc:sldMk cId="3615195762" sldId="597"/>
            <ac:inkMk id="13" creationId="{5FFF55FB-9938-CB7B-062A-707595CBDCAC}"/>
          </ac:inkMkLst>
        </pc:inkChg>
        <pc:inkChg chg="add">
          <ac:chgData name="Ahmed Mohammed" userId="52ea684eb8771d40" providerId="LiveId" clId="{088D001B-72F2-7A45-BA39-8B03E32F89C6}" dt="2024-04-03T19:45:37.393" v="148"/>
          <ac:inkMkLst>
            <pc:docMk/>
            <pc:sldMk cId="3615195762" sldId="597"/>
            <ac:inkMk id="14" creationId="{68358B7F-9E53-2DDD-9418-FDFC4FE4B733}"/>
          </ac:inkMkLst>
        </pc:inkChg>
        <pc:inkChg chg="add del">
          <ac:chgData name="Ahmed Mohammed" userId="52ea684eb8771d40" providerId="LiveId" clId="{088D001B-72F2-7A45-BA39-8B03E32F89C6}" dt="2024-04-03T19:46:02.763" v="152"/>
          <ac:inkMkLst>
            <pc:docMk/>
            <pc:sldMk cId="3615195762" sldId="597"/>
            <ac:inkMk id="15" creationId="{3FEDF77B-FE8E-584B-971B-B856A93E6843}"/>
          </ac:inkMkLst>
        </pc:inkChg>
        <pc:inkChg chg="add del">
          <ac:chgData name="Ahmed Mohammed" userId="52ea684eb8771d40" providerId="LiveId" clId="{088D001B-72F2-7A45-BA39-8B03E32F89C6}" dt="2024-04-03T19:46:02.763" v="152"/>
          <ac:inkMkLst>
            <pc:docMk/>
            <pc:sldMk cId="3615195762" sldId="597"/>
            <ac:inkMk id="16" creationId="{23F8F471-6EFE-D57E-7549-4C08AC01CD1E}"/>
          </ac:inkMkLst>
        </pc:inkChg>
        <pc:inkChg chg="add del">
          <ac:chgData name="Ahmed Mohammed" userId="52ea684eb8771d40" providerId="LiveId" clId="{088D001B-72F2-7A45-BA39-8B03E32F89C6}" dt="2024-04-03T19:46:02.763" v="152"/>
          <ac:inkMkLst>
            <pc:docMk/>
            <pc:sldMk cId="3615195762" sldId="597"/>
            <ac:inkMk id="17" creationId="{4B349CCE-4C8D-2AF3-458F-2ACFCDF81FB9}"/>
          </ac:inkMkLst>
        </pc:inkChg>
        <pc:inkChg chg="add reco">
          <ac:chgData name="Ahmed Mohammed" userId="52ea684eb8771d40" providerId="LiveId" clId="{088D001B-72F2-7A45-BA39-8B03E32F89C6}" dt="2024-04-03T19:46:02.763" v="152"/>
          <ac:inkMkLst>
            <pc:docMk/>
            <pc:sldMk cId="3615195762" sldId="597"/>
            <ac:inkMk id="18" creationId="{142E8C31-DC7E-CC06-DB0B-4224BFE2CE34}"/>
          </ac:inkMkLst>
        </pc:inkChg>
      </pc:sldChg>
      <pc:sldChg chg="addSp">
        <pc:chgData name="Ahmed Mohammed" userId="52ea684eb8771d40" providerId="LiveId" clId="{088D001B-72F2-7A45-BA39-8B03E32F89C6}" dt="2024-04-03T19:46:35.827" v="154"/>
        <pc:sldMkLst>
          <pc:docMk/>
          <pc:sldMk cId="2385961102" sldId="598"/>
        </pc:sldMkLst>
        <pc:inkChg chg="add">
          <ac:chgData name="Ahmed Mohammed" userId="52ea684eb8771d40" providerId="LiveId" clId="{088D001B-72F2-7A45-BA39-8B03E32F89C6}" dt="2024-04-03T19:46:25.252" v="153"/>
          <ac:inkMkLst>
            <pc:docMk/>
            <pc:sldMk cId="2385961102" sldId="598"/>
            <ac:inkMk id="9" creationId="{3D853295-2D20-2D85-8565-AF6BDC91F1EE}"/>
          </ac:inkMkLst>
        </pc:inkChg>
        <pc:inkChg chg="add">
          <ac:chgData name="Ahmed Mohammed" userId="52ea684eb8771d40" providerId="LiveId" clId="{088D001B-72F2-7A45-BA39-8B03E32F89C6}" dt="2024-04-03T19:46:35.827" v="154"/>
          <ac:inkMkLst>
            <pc:docMk/>
            <pc:sldMk cId="2385961102" sldId="598"/>
            <ac:inkMk id="10" creationId="{8EAF78EA-B19C-7B52-06DC-547123321A3C}"/>
          </ac:inkMkLst>
        </pc:inkChg>
      </pc:sldChg>
      <pc:sldChg chg="addSp">
        <pc:chgData name="Ahmed Mohammed" userId="52ea684eb8771d40" providerId="LiveId" clId="{088D001B-72F2-7A45-BA39-8B03E32F89C6}" dt="2024-04-03T19:47:40.746" v="155"/>
        <pc:sldMkLst>
          <pc:docMk/>
          <pc:sldMk cId="2184619136" sldId="599"/>
        </pc:sldMkLst>
        <pc:inkChg chg="add">
          <ac:chgData name="Ahmed Mohammed" userId="52ea684eb8771d40" providerId="LiveId" clId="{088D001B-72F2-7A45-BA39-8B03E32F89C6}" dt="2024-04-03T19:47:40.746" v="155"/>
          <ac:inkMkLst>
            <pc:docMk/>
            <pc:sldMk cId="2184619136" sldId="599"/>
            <ac:inkMk id="9" creationId="{AFE6540F-455B-EF65-5098-9353F2CBF05A}"/>
          </ac:inkMkLst>
        </pc:inkChg>
      </pc:sldChg>
      <pc:sldChg chg="addSp delSp">
        <pc:chgData name="Ahmed Mohammed" userId="52ea684eb8771d40" providerId="LiveId" clId="{088D001B-72F2-7A45-BA39-8B03E32F89C6}" dt="2024-04-03T19:48:29.234" v="164"/>
        <pc:sldMkLst>
          <pc:docMk/>
          <pc:sldMk cId="3273845916" sldId="600"/>
        </pc:sldMkLst>
        <pc:inkChg chg="add">
          <ac:chgData name="Ahmed Mohammed" userId="52ea684eb8771d40" providerId="LiveId" clId="{088D001B-72F2-7A45-BA39-8B03E32F89C6}" dt="2024-04-03T19:47:52.470" v="156"/>
          <ac:inkMkLst>
            <pc:docMk/>
            <pc:sldMk cId="3273845916" sldId="600"/>
            <ac:inkMk id="9" creationId="{37D6D3E3-4BE4-2022-93C7-2FF2567FD652}"/>
          </ac:inkMkLst>
        </pc:inkChg>
        <pc:inkChg chg="add">
          <ac:chgData name="Ahmed Mohammed" userId="52ea684eb8771d40" providerId="LiveId" clId="{088D001B-72F2-7A45-BA39-8B03E32F89C6}" dt="2024-04-03T19:47:54.439" v="157"/>
          <ac:inkMkLst>
            <pc:docMk/>
            <pc:sldMk cId="3273845916" sldId="600"/>
            <ac:inkMk id="10" creationId="{43BF2B5A-9768-5CA9-1953-6E929265B784}"/>
          </ac:inkMkLst>
        </pc:inkChg>
        <pc:inkChg chg="add">
          <ac:chgData name="Ahmed Mohammed" userId="52ea684eb8771d40" providerId="LiveId" clId="{088D001B-72F2-7A45-BA39-8B03E32F89C6}" dt="2024-04-03T19:48:15.931" v="158"/>
          <ac:inkMkLst>
            <pc:docMk/>
            <pc:sldMk cId="3273845916" sldId="600"/>
            <ac:inkMk id="11" creationId="{3C42FC9B-ACCD-5F6D-1825-F18427C27723}"/>
          </ac:inkMkLst>
        </pc:inkChg>
        <pc:inkChg chg="add">
          <ac:chgData name="Ahmed Mohammed" userId="52ea684eb8771d40" providerId="LiveId" clId="{088D001B-72F2-7A45-BA39-8B03E32F89C6}" dt="2024-04-03T19:48:17.107" v="159"/>
          <ac:inkMkLst>
            <pc:docMk/>
            <pc:sldMk cId="3273845916" sldId="600"/>
            <ac:inkMk id="12" creationId="{02EBD107-E52F-2A47-5667-04E4FA393E13}"/>
          </ac:inkMkLst>
        </pc:inkChg>
        <pc:inkChg chg="add del">
          <ac:chgData name="Ahmed Mohammed" userId="52ea684eb8771d40" providerId="LiveId" clId="{088D001B-72F2-7A45-BA39-8B03E32F89C6}" dt="2024-04-03T19:48:20.894" v="162"/>
          <ac:inkMkLst>
            <pc:docMk/>
            <pc:sldMk cId="3273845916" sldId="600"/>
            <ac:inkMk id="13" creationId="{470798A9-BD07-11A3-3181-D35FE8BC520C}"/>
          </ac:inkMkLst>
        </pc:inkChg>
        <pc:inkChg chg="add del">
          <ac:chgData name="Ahmed Mohammed" userId="52ea684eb8771d40" providerId="LiveId" clId="{088D001B-72F2-7A45-BA39-8B03E32F89C6}" dt="2024-04-03T19:48:20.894" v="162"/>
          <ac:inkMkLst>
            <pc:docMk/>
            <pc:sldMk cId="3273845916" sldId="600"/>
            <ac:inkMk id="14" creationId="{A3465A97-0CB7-A587-86B2-BB61EABDBCF0}"/>
          </ac:inkMkLst>
        </pc:inkChg>
        <pc:inkChg chg="add reco">
          <ac:chgData name="Ahmed Mohammed" userId="52ea684eb8771d40" providerId="LiveId" clId="{088D001B-72F2-7A45-BA39-8B03E32F89C6}" dt="2024-04-03T19:48:20.894" v="162"/>
          <ac:inkMkLst>
            <pc:docMk/>
            <pc:sldMk cId="3273845916" sldId="600"/>
            <ac:inkMk id="15" creationId="{10D99EB8-EA3D-9A21-2C79-58AE9AF58C9F}"/>
          </ac:inkMkLst>
        </pc:inkChg>
        <pc:inkChg chg="add">
          <ac:chgData name="Ahmed Mohammed" userId="52ea684eb8771d40" providerId="LiveId" clId="{088D001B-72F2-7A45-BA39-8B03E32F89C6}" dt="2024-04-03T19:48:28.338" v="163"/>
          <ac:inkMkLst>
            <pc:docMk/>
            <pc:sldMk cId="3273845916" sldId="600"/>
            <ac:inkMk id="16" creationId="{1D36A31C-3721-7DCF-A06C-555F9EC476D6}"/>
          </ac:inkMkLst>
        </pc:inkChg>
        <pc:inkChg chg="add">
          <ac:chgData name="Ahmed Mohammed" userId="52ea684eb8771d40" providerId="LiveId" clId="{088D001B-72F2-7A45-BA39-8B03E32F89C6}" dt="2024-04-03T19:48:29.234" v="164"/>
          <ac:inkMkLst>
            <pc:docMk/>
            <pc:sldMk cId="3273845916" sldId="600"/>
            <ac:inkMk id="17" creationId="{F5F455BE-4F7D-4A50-37FB-03D25AF2D08D}"/>
          </ac:inkMkLst>
        </pc:inkChg>
      </pc:sldChg>
      <pc:sldChg chg="addSp">
        <pc:chgData name="Ahmed Mohammed" userId="52ea684eb8771d40" providerId="LiveId" clId="{088D001B-72F2-7A45-BA39-8B03E32F89C6}" dt="2024-04-03T19:49:10.852" v="165"/>
        <pc:sldMkLst>
          <pc:docMk/>
          <pc:sldMk cId="635726875" sldId="602"/>
        </pc:sldMkLst>
        <pc:inkChg chg="add">
          <ac:chgData name="Ahmed Mohammed" userId="52ea684eb8771d40" providerId="LiveId" clId="{088D001B-72F2-7A45-BA39-8B03E32F89C6}" dt="2024-04-03T19:49:10.852" v="165"/>
          <ac:inkMkLst>
            <pc:docMk/>
            <pc:sldMk cId="635726875" sldId="602"/>
            <ac:inkMk id="9" creationId="{17E6BFDF-5064-FFFA-86B3-EBCF502C52D0}"/>
          </ac:inkMkLst>
        </pc:inkChg>
      </pc:sldChg>
      <pc:sldChg chg="addSp">
        <pc:chgData name="Ahmed Mohammed" userId="52ea684eb8771d40" providerId="LiveId" clId="{088D001B-72F2-7A45-BA39-8B03E32F89C6}" dt="2024-04-03T19:51:26.803" v="169"/>
        <pc:sldMkLst>
          <pc:docMk/>
          <pc:sldMk cId="4166513035" sldId="603"/>
        </pc:sldMkLst>
        <pc:inkChg chg="add">
          <ac:chgData name="Ahmed Mohammed" userId="52ea684eb8771d40" providerId="LiveId" clId="{088D001B-72F2-7A45-BA39-8B03E32F89C6}" dt="2024-04-03T19:49:50.472" v="166"/>
          <ac:inkMkLst>
            <pc:docMk/>
            <pc:sldMk cId="4166513035" sldId="603"/>
            <ac:inkMk id="9" creationId="{90D806A0-B5BB-F2E6-DE3B-837289179332}"/>
          </ac:inkMkLst>
        </pc:inkChg>
        <pc:inkChg chg="add">
          <ac:chgData name="Ahmed Mohammed" userId="52ea684eb8771d40" providerId="LiveId" clId="{088D001B-72F2-7A45-BA39-8B03E32F89C6}" dt="2024-04-03T19:50:52.886" v="167"/>
          <ac:inkMkLst>
            <pc:docMk/>
            <pc:sldMk cId="4166513035" sldId="603"/>
            <ac:inkMk id="10" creationId="{2FC49401-B2AE-49E9-9B0C-A69CC8FB9D78}"/>
          </ac:inkMkLst>
        </pc:inkChg>
        <pc:inkChg chg="add">
          <ac:chgData name="Ahmed Mohammed" userId="52ea684eb8771d40" providerId="LiveId" clId="{088D001B-72F2-7A45-BA39-8B03E32F89C6}" dt="2024-04-03T19:51:00.240" v="168"/>
          <ac:inkMkLst>
            <pc:docMk/>
            <pc:sldMk cId="4166513035" sldId="603"/>
            <ac:inkMk id="11" creationId="{F894BBEB-3EB6-A235-6700-08D01E1B0DA1}"/>
          </ac:inkMkLst>
        </pc:inkChg>
        <pc:inkChg chg="add">
          <ac:chgData name="Ahmed Mohammed" userId="52ea684eb8771d40" providerId="LiveId" clId="{088D001B-72F2-7A45-BA39-8B03E32F89C6}" dt="2024-04-03T19:51:26.803" v="169"/>
          <ac:inkMkLst>
            <pc:docMk/>
            <pc:sldMk cId="4166513035" sldId="603"/>
            <ac:inkMk id="12" creationId="{7B085BB8-D882-8A7B-6B7B-AF46EDA01668}"/>
          </ac:inkMkLst>
        </pc:inkChg>
      </pc:sldChg>
      <pc:sldChg chg="addSp">
        <pc:chgData name="Ahmed Mohammed" userId="52ea684eb8771d40" providerId="LiveId" clId="{088D001B-72F2-7A45-BA39-8B03E32F89C6}" dt="2024-04-03T19:53:24.753" v="172"/>
        <pc:sldMkLst>
          <pc:docMk/>
          <pc:sldMk cId="3699025295" sldId="605"/>
        </pc:sldMkLst>
        <pc:inkChg chg="add">
          <ac:chgData name="Ahmed Mohammed" userId="52ea684eb8771d40" providerId="LiveId" clId="{088D001B-72F2-7A45-BA39-8B03E32F89C6}" dt="2024-04-03T19:53:20.924" v="170"/>
          <ac:inkMkLst>
            <pc:docMk/>
            <pc:sldMk cId="3699025295" sldId="605"/>
            <ac:inkMk id="9" creationId="{005427C9-5AEA-FFCD-290C-EB506318CF24}"/>
          </ac:inkMkLst>
        </pc:inkChg>
        <pc:inkChg chg="add">
          <ac:chgData name="Ahmed Mohammed" userId="52ea684eb8771d40" providerId="LiveId" clId="{088D001B-72F2-7A45-BA39-8B03E32F89C6}" dt="2024-04-03T19:53:23.330" v="171"/>
          <ac:inkMkLst>
            <pc:docMk/>
            <pc:sldMk cId="3699025295" sldId="605"/>
            <ac:inkMk id="10" creationId="{880EE385-1161-0762-3067-89CB636F3015}"/>
          </ac:inkMkLst>
        </pc:inkChg>
        <pc:inkChg chg="add">
          <ac:chgData name="Ahmed Mohammed" userId="52ea684eb8771d40" providerId="LiveId" clId="{088D001B-72F2-7A45-BA39-8B03E32F89C6}" dt="2024-04-03T19:53:24.753" v="172"/>
          <ac:inkMkLst>
            <pc:docMk/>
            <pc:sldMk cId="3699025295" sldId="605"/>
            <ac:inkMk id="11" creationId="{9364199A-F89E-D054-66F5-1D78E6558BB4}"/>
          </ac:inkMkLst>
        </pc:inkChg>
      </pc:sldChg>
      <pc:sldChg chg="addSp delSp modSp">
        <pc:chgData name="Ahmed Mohammed" userId="52ea684eb8771d40" providerId="LiveId" clId="{088D001B-72F2-7A45-BA39-8B03E32F89C6}" dt="2024-04-03T19:53:53.877" v="182"/>
        <pc:sldMkLst>
          <pc:docMk/>
          <pc:sldMk cId="4101201002" sldId="606"/>
        </pc:sldMkLst>
        <pc:inkChg chg="add">
          <ac:chgData name="Ahmed Mohammed" userId="52ea684eb8771d40" providerId="LiveId" clId="{088D001B-72F2-7A45-BA39-8B03E32F89C6}" dt="2024-04-03T19:53:35.359" v="173"/>
          <ac:inkMkLst>
            <pc:docMk/>
            <pc:sldMk cId="4101201002" sldId="606"/>
            <ac:inkMk id="9" creationId="{248350F3-4BF8-BA67-7BAA-D8DEC41CEF8B}"/>
          </ac:inkMkLst>
        </pc:inkChg>
        <pc:inkChg chg="add del">
          <ac:chgData name="Ahmed Mohammed" userId="52ea684eb8771d40" providerId="LiveId" clId="{088D001B-72F2-7A45-BA39-8B03E32F89C6}" dt="2024-04-03T19:53:40.870" v="176"/>
          <ac:inkMkLst>
            <pc:docMk/>
            <pc:sldMk cId="4101201002" sldId="606"/>
            <ac:inkMk id="10" creationId="{1C1BC715-5C70-6A2F-478C-316886CD6523}"/>
          </ac:inkMkLst>
        </pc:inkChg>
        <pc:inkChg chg="add del">
          <ac:chgData name="Ahmed Mohammed" userId="52ea684eb8771d40" providerId="LiveId" clId="{088D001B-72F2-7A45-BA39-8B03E32F89C6}" dt="2024-04-03T19:53:40.870" v="176"/>
          <ac:inkMkLst>
            <pc:docMk/>
            <pc:sldMk cId="4101201002" sldId="606"/>
            <ac:inkMk id="11" creationId="{1A03193C-9261-D668-4DBB-74E3924CD655}"/>
          </ac:inkMkLst>
        </pc:inkChg>
        <pc:inkChg chg="add mod reco modStrokes">
          <ac:chgData name="Ahmed Mohammed" userId="52ea684eb8771d40" providerId="LiveId" clId="{088D001B-72F2-7A45-BA39-8B03E32F89C6}" dt="2024-04-03T19:53:41.700" v="177"/>
          <ac:inkMkLst>
            <pc:docMk/>
            <pc:sldMk cId="4101201002" sldId="606"/>
            <ac:inkMk id="12" creationId="{CE6D386E-C89B-1494-7E58-4A3DB3A4A986}"/>
          </ac:inkMkLst>
        </pc:inkChg>
        <pc:inkChg chg="add del">
          <ac:chgData name="Ahmed Mohammed" userId="52ea684eb8771d40" providerId="LiveId" clId="{088D001B-72F2-7A45-BA39-8B03E32F89C6}" dt="2024-04-03T19:53:44.319" v="180"/>
          <ac:inkMkLst>
            <pc:docMk/>
            <pc:sldMk cId="4101201002" sldId="606"/>
            <ac:inkMk id="13" creationId="{70B6AE5C-2B2B-2A62-F191-B00AE4F6B635}"/>
          </ac:inkMkLst>
        </pc:inkChg>
        <pc:inkChg chg="add del">
          <ac:chgData name="Ahmed Mohammed" userId="52ea684eb8771d40" providerId="LiveId" clId="{088D001B-72F2-7A45-BA39-8B03E32F89C6}" dt="2024-04-03T19:53:44.319" v="180"/>
          <ac:inkMkLst>
            <pc:docMk/>
            <pc:sldMk cId="4101201002" sldId="606"/>
            <ac:inkMk id="14" creationId="{9D1AEA3C-E7AD-9A83-4D49-535D0657ADF7}"/>
          </ac:inkMkLst>
        </pc:inkChg>
        <pc:inkChg chg="add reco">
          <ac:chgData name="Ahmed Mohammed" userId="52ea684eb8771d40" providerId="LiveId" clId="{088D001B-72F2-7A45-BA39-8B03E32F89C6}" dt="2024-04-03T19:53:44.319" v="180"/>
          <ac:inkMkLst>
            <pc:docMk/>
            <pc:sldMk cId="4101201002" sldId="606"/>
            <ac:inkMk id="15" creationId="{C4DC1B7B-A4B4-621B-159C-66C2D08E8523}"/>
          </ac:inkMkLst>
        </pc:inkChg>
        <pc:inkChg chg="add">
          <ac:chgData name="Ahmed Mohammed" userId="52ea684eb8771d40" providerId="LiveId" clId="{088D001B-72F2-7A45-BA39-8B03E32F89C6}" dt="2024-04-03T19:53:45.114" v="181"/>
          <ac:inkMkLst>
            <pc:docMk/>
            <pc:sldMk cId="4101201002" sldId="606"/>
            <ac:inkMk id="16" creationId="{99A40F69-4523-1EFB-5F91-7F79769AB79F}"/>
          </ac:inkMkLst>
        </pc:inkChg>
        <pc:inkChg chg="add">
          <ac:chgData name="Ahmed Mohammed" userId="52ea684eb8771d40" providerId="LiveId" clId="{088D001B-72F2-7A45-BA39-8B03E32F89C6}" dt="2024-04-03T19:53:53.877" v="182"/>
          <ac:inkMkLst>
            <pc:docMk/>
            <pc:sldMk cId="4101201002" sldId="606"/>
            <ac:inkMk id="17" creationId="{9B7B15A1-61FC-C53B-480E-3D16A612FC18}"/>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2:29.868"/>
    </inkml:context>
    <inkml:brush xml:id="br0">
      <inkml:brushProperty name="width" value="0.05" units="cm"/>
      <inkml:brushProperty name="height" value="0.05" units="cm"/>
      <inkml:brushProperty name="color" value="#ED1C24"/>
    </inkml:brush>
  </inkml:definitions>
  <inkml:trace contextRef="#ctx0" brushRef="#br0">671 1198 1128,'0'0'0,"0"0"1632,0 0-1064,0 0-72,0 0-64,0 0 289,0 0-433,0 0-32,0 0-256,0 0 224,0 0 136,0 0-944,0 0 1448,0 0-752,0 0 80,0 0-112,0 0-16,0 0-8,0 0 40,0 0 128,192-72-32,-49 1-24,1 47 112,-48 24-184,23-24-8,-23 0-16,-24 24 48,24-24-72,-24 24 0,-1 0-8,25-24 24,0 24-40,-24 0 0,-72 0-24,48 0 16,71 0 16,-23 0 0,24 0-8,-24 0 0,-1 24 8,1-24-16,0 0 0,-96 0-16,48 0 8,72 24 8,-25-24-8,-23 24 0,-72-24-8,72 0 8,48 24 8,-24-24-16,-1 24 0,-95-24 0,72 0 16,0 0-184,-72 0 168,72 0-160,-24 0 24,-24 0 16,24 0-80,-25 0 120,1 23 8,0-23 8,24 0-40,-48 0 64,24 0 0,-24 0 40,24 0-32,-24 0-24,0 0 32,0 0 8,0 0 16,0 0-16,-24 0-16,24 24-864,-24 0 112,24-24 784,-24 0-432,24 0 432</inkml:trace>
  <inkml:trace contextRef="#ctx0" brushRef="#br0" timeOffset="1091">120 384 960,'0'0'0,"0"0"1528,0 0-928,0 0-72,0 0-528,0 0 464,0 0 289,0 0-441,0 0-1841,0 0 3330,0 0-1569,0 0 160,0 0-232,0 0-24,0 0-16,0 0 160,0 0-3401,0 0 6314,0 0-3129,0 0 40,0 0-3465,240-72 6882,47 0-3257,-143 48-64,-49 1-120,1-1-8,-96 24-72,96 0 80,0-24-80,0 24-64,-1-24 8,-95 24 56,96 0-48,24-24-40,-24 24 56,-1-24 0,-23 24 8,24 0-24,-24-24 32,0 24 0,-72 0 16,48 0-16,47-24 0,1 24 8,-48 0 0,-48 0 8,48 0-8,24-24-8,-24 48 256,-24-24-32,-24 0-208,23 0 232,1 24 152,0-24-224,-24 0-24,0 0-136,0 24 88,0 0 56,0-24-120,0 0-24,-24 24 24,-47 24-248,-1-1 40,72-47 184,-48 24-160,-24 24 24,0-24-88,-24 24 128,96-48 96,-95 0-80,23 48 8,-24-48-48,0 24 72,0 0 8,96-24 40,-119 0-40,-25 24-16,48-24 32,-23 24 0,119-24 24,-96 0-16,0 0-16,0 0 232,1 0-24,95 0-176,-72 0 168,0 0 112,-48 0-152,48 0-16,72 0-112,-48 0 136,-47 0-200,23 0-88,24 0 16,48 0 136,-48 0-120,24-24-72,-24 24 112,48 0 80,-48 0-72,0-24-96,24 24 128,24-24 8,0 24 32,0 0-32,-23 0-16,23 0 24,0-24 8,0 24 16,0 0-16,23-24-8,1 24 336,0-24-32,-24 24-280,24 0 224,24-24 152,0 24-240,-48 0-136,48-24 120,0 24-32,48 0 48,-1-24-80,-95 24-56,96 0 48,-24-24-16,48 24-248,-24-24 8,-1 24 24,-95 0 184,96-24-160,24 24-104,-1-23 160,1 23 8,-120 0 96,96 0-80,48 0-56,-49 0 80,25 0 8,-120 0 48,96-24-40,24 48-32,143-24 16,-263 0 56,96 23-24,47-23-8,-47 24 248,24 0-24,-120-24-192,72 0 168,24 24 104,-1 0-160,1 0-16,-96-24-96,72 0 80,24 24-176,0 0-48,-49-24 16,-47 0 128,72 24-112,-24 0-72,24 0 112,-24 0 8,-48-24 64,48 24-56,0-24-32,-48 0 48,0-24 8,0 24 32,0 0-32,0 0-16,0 0 32,0 0 0,0 0 0,0 0 16</inkml:trace>
  <inkml:trace contextRef="#ctx0" brushRef="#br0" timeOffset="40812">5987 384 1480,'0'0'0,"0"0"1856,0 0-1360,0 0-496,0 0 432,0 0-56,0 0 249,0 0-369,0 0-32,0 0-2137,0 0 4018,0 0-1785,0 0-192,0 0-16,0 0-2777,0 0 5434,0 0-2601,0 0-104,0 0-8,0 0-3113,0 0 6162,0 0-3017,0 0 424,0 0-4217,239 24 7858,96 24-3113,-215-24-792,-120-24-248,168 48 401,-73-24-553,-23-24-129,-72 0 281,72 24-240,-24 0 24,24-24-128,23 24 200,-95-24 144,96 0-128,-24 23 16,24-23-64,0 24 104,-1-24 8,-95 0 64,72 0-56,24 0-32,0 24 48,0-24 8,-96 0 32,95 0-32,1-24-16,0 24 808,-96 0-760,120 0 664,-25 0-63,25 0 391,-24 24-592,0-24-48,-96 0-352,95 24 312,1-24 200,24 24-288,-24-24-24,-96 0-200,72 0 176,23 24-712,25-48-64,-48 48 72,-72-24 528,96 0-456,-24 0-296,-1 0 440,25 0 39,-96 0 273,48 24-232,24-24-160,0 24 232,-24-48 24,-48 24 136,47 24-120,1-24-80,0 24 120,-48-24 80,48-24-72,0 48 8,-24-24-40,24 0 992,-48 0-888,24 0 784,0 0-79,-24 0 447,0 0-664,0 0-488,24 0 424,-24 0-88,0 0-712,0 0-216,0 0 592,0 0-520,0 0 72,0 0-288,0 0 432,0 0 39,0 0 2538,-24 0-4778,-24 0 2129,0 0 216,0 0 24,24 24 16,-24-24-72,-24 0 112,25 24 8,47-24 72,-72 24-64,-24 0-40,48 0-824,-24 0 120,72-24 808,-48 24-456,48-24 456</inkml:trace>
  <inkml:trace contextRef="#ctx0" brushRef="#br0" timeOffset="41290">6872 743 1160,'0'0'0,"0"0"1656,0 0-1096,0 0-72,0 0-56,0 0 273,0 0-417,0 0-40,0 0-24,0 0 136,0 0-216,0 0-16,0 0-128,0 0 112,0 0 72,0 0-104,0 0-456,0 0 816,240-72-384,-240 72 40,0 0-96,239-47 752,-47-1-416,-24 24 216,-49 24-272,25 0-40,-48-24 9,47 24 159,1 0-224,-24 24-24,-120-24-160,119-24 160,25 24-416,-24 0-88,0 0 40,-120 0 304,119 0-265,25 0-167,0 0 256,-1 24 24,-143-24 152,144 0-136,0 0-88,-1 0 136,-143 0 88,120 24-80,0 24 8,47-25-40,1 1 64,-48-24 8,-120 0 40,119 24-32,25 0-24,-24 0 1040,-120-24-984,120 24 864,-25 0-111,25-24 479,0 24-704,-1-24-72,-119 0-456,96 0 400,-24 0 256,24 0-560,-24 0-8,-72 0-88,71 0-504,1 24-600,0 0 528,-48-24 72,-24 0 504,24-24-448,-24-72-280,0 96 432,0 0 31,0 0 265,0 0-224,0 0 24,0 0 24,0 0 176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3:54.560"/>
    </inkml:context>
    <inkml:brush xml:id="br0">
      <inkml:brushProperty name="width" value="0.05" units="cm"/>
      <inkml:brushProperty name="height" value="0.05" units="cm"/>
      <inkml:brushProperty name="color" value="#ED1C24"/>
    </inkml:brush>
  </inkml:definitions>
  <inkml:trace contextRef="#ctx0" brushRef="#br0">288 240 912,'0'0'0,"0"0"800,0 0-800,0 0 696,0 0 448,0 0-672,0 0-64,0 0-47,0 0 223,0 0-344,0 0-32,0 0-4321,0 0 8410,0 0-3993,0 0-184,0 0-8,0 0-4945,0 0 9762,0 0-4777,0 0-88,0 0-8,0 0-5257,0 0 10450,0 0-5169,0 0-48,0 0-5393,0 0 10754,0 0-10786,0 0 10810,0 0-5377,0 0-8,0 0-8,0 0-5537,0 0 11082,0 0-5417,0 0-5873,0 0 11498,0 71-5713,0 1 40,-24-24 0,24-48-104,24 24 96,-24 48 72,0-48-256,0 0 8,0-24 80,0 48-72,0-24-48,0 23 72,0 1 8,0-48 40,0 48-32,24 0-24,-24 0 32,0 0 0,0-48 24,0 48-16,0 0-16,0 24 24,24-49 0,-24-23 8,0 72-8,0-24-8,24-24 400,-24 24-48,0-48-336,0 24 312,0 24 200,24-24-264,-24 0-31,0-24-217,0 24 184,0 0 120,0-24-144,0 0-160,0 24 136,0 0-16,24-1-400,-24-23-56,0 24 39,0-24 297,0 24-256,0-24-168,0 0 256,0 0 16,0 0 152,0 24-128,0-24-88,0 0 128,0 0 8,0 0 80,0 0-64,0 0-48,0 0 64,0 0 272,0 0-488,0 0 232,0 0-24,0 0 744,0 0-1024,0 0 1272,0 0 545,0 0-1089,0 0-3201,24 24 5962,-24-24-2849,0 0-576,0 0-192,0 0 56,0 0 408,0 0 424,0 0-512,24 0-312,0 0 48,-24 0-449,24 0 593,-24 0 208,24 0-176,-24 0 16,24 0-96,0 0 152,0 0 16,-1 0 8,-23-24-56,48 48 80,-48-24 8,0 0 48,24 0-40,24 0-24,-24 0 816,-24 0-752,24 0 656,24 24 865,-24-48-1137,-24 24-384,24 24 336,-24-24-336,0 0 296,48 0 184,-24 0-264,24 0-24,-48 0-192,24 0 184,23 0-696,1 24-80,-48-24 592,48 0-520,-24 0 72,24 0-288,0 0 432,0 0 39,-48 0 265,48 0-232,0 0-144,-1 0 216,25 24 24,-72-24 136,48 0-120,24 0-72,-72 0 192,48 0-80,48 24-56,-48-48 32,-1 24 920,-47 0-816,72 0 712,-24 0-87,24 0 399,-24 0-584,0 0-56,-48 0-384,48 24 336,47-24-656,1 0-224,-24 0 72,-72 0 472,48-24-416,24 24-264,24 0 399,-49 0 41,-47 0 240,48 0-216,24-24-128,0 48 200,0-48 16,-72 24 128,72 0-112,-1 0-64,1 0 104,0 0 8,-72 0 64,96 0-56,-24-24-32,47 24 1000,-47-24-112,-72 24-800,72 0 697,24-24 447,-24 0-656,0 0-64,-72 24-424,95 0 376,1-24 240,-24 24-344,0-23-40,-72 23-232,96-24 208,23 0-864,-23 24-72,-96 0 728,72-24-640,0 0 80,0 0-352,23 24 536,-23-24 48,-72 24 328,96-48-289,0 48-175,-48-24 272,47 0 24,-95 24 168,72-24-144,24 24-96,0 0 144,-48-24 8,-48 24 88,72-24-72,-25 0-48,49 24 1112,-96 0-992,48-24 873,24 24-113,0 0 488,0-24-720,-72 24-528,71 0 464,-23 0-56,24 0 264,24 0-376,-48 0-39,-48 0-257,72 0 240,-1 0-945,1-24-103,-24 24 104,-48 0 704,48 24-616,24-24-392,0 0 592,-24 0 56,-48 0 360,71 0-312,1-24-209,-24 24 313,24 0 24,-72 0 184,72 0-160,-24-23-112,24 23 160,23 0 16,-95 0 96,48-24-80,48 24-56,-96 0 136,120 0 2041,-96 0-1209,47 24 536,-47-24-792,48 0-72,-48 0-56,48 23 281,-48-23-433,24-23-32,-48 23-264,48 23 224,-24-46-1016,0 23-73,24 0 105,-48 0 760,23 0-664,1 0-424,24 0 640,-24 0 56,-24 0 392,24 0-336,0 0-225,-24 0 337,0 0 24,0 0 200,48 23-176,-24-23-112,0 0 168,-24 0 16,0 0 104,0 0-88,0 0-56,0 0 1368,0 0-151,0 0-3138,24 0 5090,-24 0-1449,0-23-912,0 23-664,0 0 576,0 0-47,0 0 335,0 0-160,0 0-3377,0 0 5634,0 0-2497,0 0-248,0 0-3857,0 0 7466,0 0-3665,0-24-1280,-24 24 16,24-24 136,0 24 968,0 0-849,0 0-535,0 0 816,0-24 72,0 24 496,0 0-432,0-24-280,0 0 423,-24 0 33,24 24 256,0-24-224,0 0-136,0 0 208,0 24 24,0 0 128,-24-48-112,24 24-80,0 0 1544,0 0-167,0 24-1185,0-24 1040,0-24 656,-24 25-984,24 23-712,0-24 625,-24-24-73,24 24-72,-24 0-80,24 0-48,0 24-352,-24-24 304,24-24-1240,-24 24-112,0 0 135,24 24 913,0-48-800,-24 24-520,0-24 784,1 25 64,23 23 472,-24-48-408,0 24-264,24 0 399,-24 0 33,24 24 240,-24 0-208,0-24-136,0 24 200,24 0 144,-24-24-128,-24 24 16,24-24-64,24 24 176,-72-24 2505,48 24-1505,0 0 648,0-24-976,24 24-672,-24 0 585,-23 0-73,-1 0-1056,24-24-329,-24 48 113,48-24 760,0 0-664,-48 0-432,24-24 648,-48 24 56,72 0 392,-24 0-344,-48 0-217,25 0 337,-1 0 24,48 0 200,-48 0-176,0 0-112,-24 24 168,24-24 16,48 0 104,-48 0-88,-24 0-56,25 24 1472,-1-24-167,48 0-1161,-48 0 1016,-24 0 648,0 0-984,0 0-79,72 0-601,-48 0 520,-47 0 336,-1 0-504,24 0-48,72 0-304,-72 0 272,-24 24-1224,25-48-80,71 24 1032,-72 0-905,72 0 905,-72 0-792,0 0-512,-24 0 776,24 0 64,-23 0 56,-25 0-256,24 0 391,0 24 33,96-24 240,-95 0-208,-25 0-136,24 0 208,-24 0 16,49 0 16,-49-24-72,24 48 1488,0-24-159,96 0-1153,-95 0 1008,-25 0 640,0 0-992,120 0-656,-96 0 577,1 0-73,-25 24 320,24-24-488,96 0-336,-120 0 296,48 24-40,-47-24 160,23 24-264,0-24-24,96 0-128,-120 0 112,25 0-1264,-1 0 48,0 0 144,96 0 960,-120 0-841,25 0-543,-25 0 816,24 0 72,96 0 496,-96 0-432,-23 24-272,23-24 415,24 0 33,72 0 256,-72 0-224,-24 24-136,25-48 208,71 24 152,-72 24-128,0-24 16,-24 0-72,0 0 1472,96 0-1288,-71 24 1129,23-24-137,-48 0 632,24 0-960,0 0-87,72 0-577,-72 0 504,25-24-1040,-25 24-321,24 0 105,48 0 752,-24 0-656,-48 0 80,24 0 72,0-24 64,48 24 440,-48 0-384,0 0-249,1 0 377,23 0 32,24 0 224,-48 0-200,0-24-120,24 48 192,-24-24 16,48 0 112,-24 0-104,0-24-64,24 24 1448,-24 24-159,24-24-1121,-24 0 960,0 24 616,24-24-1576,-24 24 520,-47 47-112,23 25-480,-24 0-1600,24 0 208,48-96 183,0 0-823,0 0 1240,0 0 112,0 0 752,0 0-656,0 0 656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4:16.556"/>
    </inkml:context>
    <inkml:brush xml:id="br0">
      <inkml:brushProperty name="width" value="0.05" units="cm"/>
      <inkml:brushProperty name="height" value="0.05" units="cm"/>
      <inkml:brushProperty name="color" value="#ED1C24"/>
    </inkml:brush>
  </inkml:definitions>
  <inkml:trace contextRef="#ctx0" brushRef="#br0">0 216 912,'0'0'0,"0"0"800,0 0-104,0 0 448,0 0-672,0 0-64,0 0-47,0 0 223,0 0-344,0 0-32,0 0-24,0 0 120,0 0-184,0 0-8,0 0-16,0 0 56,0 0 376,0 0-72,0 0-40,0 0 272,240 48-408,-72 0-31,-49-24-33,-23-24 136,24 24-192,-48-24-16,-25 0-8,49 0-424,-24 0-64,0 0 40,-24 0 39,48 0-175,-25 0 264,25-24 24,-24 24 24,0-24-88,24 24 128,23-24 16,1 0 8,0 24-48,-24-48 72,-1 48 8,1 0 8,24-47-24,-24 23 592,-1 0-64,25 24-40,48-24 273,-49 0-417,1 0-32,0 0-32,0 24 136,-1-24-232,49 24-16,-48 0-8,47 0 64,-47 0-80,-24 0-16,23 0-24,1 24 24,-24-24-40,0 0-8,23 24 16,-23 0 32,0 0-24,-24 0-8,0 0 16,-24 0 32,-1 0-312,1-1 32,-24 1-624,0 48 96,-24-48-505,0 24 153,0-24 384,0-24 688</inkml:trace>
  <inkml:trace contextRef="#ctx0" brushRef="#br0" timeOffset="472">671 983 1696,'0'0'0,"0"0"1992,0 0-1544,0 0-56,0 0-47,0 0 223,0 0-336,0 0-32,0 0-24,263-48 344,-263 48-520,0 0 88,288-48 128,-1 24-160,-287 24-8,287 0 24,-287 0 704,0 0-776,288-24 680,-73 24-88,25 0 385,-25-24-577,-23 24-56,-25 0-40,25 0 192,23 24-288,-23-48-32,-25 24-16,49 24-648,-25-48-56,-23 24 64,-168 0 480,192 0 552,23 24-616,-23-24-416,-25-24 64,-167 24 416,144-24-368,48 24-233,23 0 353,-47 0 32,-1 24 24,1-24-120,-1-24 184,-23 48 16,-144-24 112,168 0-96,23 0 16,-47 24 8,0 0 8,-144-24 64,143 24-56,-71-24-32,0 0-832,-72 0 112,0 0 808,0 0-704,0 0 704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4:36.521"/>
    </inkml:context>
    <inkml:brush xml:id="br0">
      <inkml:brushProperty name="width" value="0.05" units="cm"/>
      <inkml:brushProperty name="height" value="0.05" units="cm"/>
      <inkml:brushProperty name="color" value="#ED1C24"/>
    </inkml:brush>
  </inkml:definitions>
  <inkml:trace contextRef="#ctx0" brushRef="#br0">431 503 1016,'0'0'0,"0"0"1560,0 0-968,0 0-72,0 0-520,0 0 448,0 0 289,0 0-433,0 0-40,0 0-2017,0 0 3738,0 0-1609,0 0-216,0 0-24,0 0-2793,0 0 5434,0 0-2585,0 0-112,0 0-3129,0 0 6170,0 0-3057,0 0-8,0 0 488,-72 192-72,72-192-472,-72 143 432,48-23 272,-23-24-399,47-25-33,0-71-272,-24 48 232,24 24 152,-24 0-224,24 24-24,0-96-136,-24 48 136,24 24-456,-24-1-64,24-23 48,0-48 336,-24 48-296,24 0-185,-24 0 281,24 0 24,0-48 176,0 24-152,0 0-96,0 0 144,0 24 16,0-48 88,0 23-80,0 1-40,0 0 64,0-24 56,24 24-48,-24-24 8,0 24-24,24 0 728,-24-24-664,0 24 584,24 0 897,0-24-1065,-24 24-56,0-24-360,0 0 336,24 0-584,0 24-224,-1-24 56,-23 0 416,0 24-368,24-24-233,0 0 361,0 0 24,-24 0 216,24 24-184,0-24-120,0 0 176,-24 0 128,48 0-112,-24 0 16,24 24-56,-24-24 88,24 0 8,-48 0 56,48 0-48,-24 0-32,23 24 904,1-48-104,-48 24-720,48 24 633,-24-24 399,24-24-608,0 24-56,-48 0-368,24 24 320,24-48 208,0 24-312,-48 0-216,71 0 192,-23 0-24,0 0-752,0 0-56,-48 0 640,48 0-560,0 0 72,48 0-312,-25 0 472,25 0 39,-96 0 289,72 0-248,0 0-160,0-24 240,-72 24 168,48 0-144,23 0 16,1 0-80,24-24 120,-96 24 88,48 0-80,48 0 16,0-24-40,-1 24 992,-95 0-888,72-24 776,24 48-95,0-24 431,-24 0-656,23 0-56,-95 0-400,48 0 368,72 0 232,-120 0-600,168 24 464,-97-24-256,49 0-840,-48 0-80,-72 0 712,120 0-624,-25 0 80,1 0-344,0 0 520,0 0 48,-96 0 320,72 0-281,23-24-175,1 24 272,0 0 24,-96 0 160,96 0-144,23 0-96,-23 0 144,-96 0 96,96 0-80,-24 0 8,0 0-48,23 24 1136,1-24-127,-96 0-889,72 0 776,24 0 504,0 24-760,-25-24-64,-71 0-456,96 0 400,0 24 256,0-24-368,-96 0-288,72 24 249,-1-24-25,25 24-953,-24-24-71,0 0 96,-72 0 704,72 24-616,0-24-392,23 0 600,-23 0 48,-72 0 360,96 24-312,24-24-209,-49 0 313,25 0 24,-96 0 184,48 24-160,48-24-112,-48 0 160,48 0 16,-96 0 96,71 0-80,-23 0-56,24-24 1184,0 48-127,-72-24-921,96 0 808,-24 0 512,-1 0-784,-23-24-64,-48 24-472,48 0 416,24 0 256,-24-24-375,0 24-41,-48 0-256,24 0 248,24-24-993,-24 24-95,23 0 112,-47 0 728,24-24-640,0 24-408,24-24 616,0 24 56,-48 0 376,24 0-328,0-24-209,0 24 313,0 0 32,-24 0 192,24-24-168,0 24-104,0 0 160,-24 0 16,0 0 96,24-24-88,-24 24-56,24 0 1408,-24 0-1264,0 0 1113,0 0-145,0 0 624,0 0-5265,0 0 8018,0 0-8690,24-24 9274,-24 24-4416,0 0 327,0 0-472,0 0-48,0 0-320,0 0 304,0 0-1200,0 0-120,0 0 127,0 0 3386,0 0-5770,0-24 2001,0 24 752,0 0 64,0 0 456,0-24-400,-24 24-248,24-24 383,0 0 33,0 24 232,-24-24-208,24 0-128,0 0 200,-24 0 16,24 24 120,0-23-104,0-25-64,-24 24 1592,24 24-1424,0-48 1249,-24-24 791,0 48-1208,24 0-103,-24-24-89,24 0 408,-24-24-624,24 25-48,0 47-376,-24-72 328,24 0 208,0 24-320,-24-24-24,24 72-192,0-48 168,-24-24-1384,24 25 24,-24-1 144,24 48 1048,0-48-913,-24 0-583,24 24 880,0 24 616,-24-48-536,24 24 64,-24-24-296,24 0 456,0 48 39,0 0 273,-24-24-240,24-23-152,-24 23 232,24 0 16,0 24 144,-23 0-120,23-24-88,-24 24 1600,24 0-1392,0 0 1217,-24-24 1591,0 24-2119,24 0-689,-24 0 608,-24-24 792,0 24-1048,24 0-40,24 0-312,-48 0 272,24 0-1272,-24-24-88,24 24 135,24 0 953,-24 0-832,-23 0-536,-1 0 808,24 0 72,24 0 488,-24 0-424,-24 0-280,0-24 415,0 24 41,48 0 248,-72 0-216,24 0-144,0 0 216,1 0 16,47 0 128,-48-24-112,0 24-72,0 0 1576,-24 0-167,72 0-1225,-48 0 1072,-24-24 680,-23 24-1015,23-24-89,72 24-648,-72-24 560,-24 24 368,24 0-552,-23-24-48,95 24-328,-72-24 288,0 24-1304,-24-24-96,96 24 1112,-72 0-976,72 0 976,-72-24-849,-47 0-551,23 24 832,0 0 72,0-23 56,-23 23-280,23 0 423,0-24 41,96 24 256,-72 0-224,-23-24-136,-1 0 208,-24 24 24,120 0 128,-96 0-112,-23-24-80,-1 0 1584,0 24-167,120 0-1225,-96 0 1064,-23-24 688,23 24-1039,0-24-89,96 24-624,-120 0 552,-23-24 344,23 24-528,0 0-48,120 0-320,-120-24 280,1 24-1288,23 0-88,-24-24 136,120 24 960,-119 0-841,-1 0-543,-24 0 816,144 0 568,-120 0-496,1 0 64,-1-24-272,24 48 415,-24-24 33,120 0 256,-119 0-224,-49 0-136,48 24 208,120-24 152,-119-24-128,-1 48 16,0-24-72,1 0 1520,119 0-1336,-120 24 1169,0 0-297,-47 24 568,23 0-1432,0 24 0,144-72-8,-143 71 8,-73 1-680,216-72 72,0 0 80,0 0 520,0 0-456,0 0-296,0 0 448,0 0 304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5:34.236"/>
    </inkml:context>
    <inkml:brush xml:id="br0">
      <inkml:brushProperty name="width" value="0.05" units="cm"/>
      <inkml:brushProperty name="height" value="0.05" units="cm"/>
      <inkml:brushProperty name="color" value="#ED1C24"/>
    </inkml:brush>
  </inkml:definitions>
  <inkml:trace contextRef="#ctx0" brushRef="#br0">120 623 912,'0'0'0,"0"0"800,0 0-104,0 0 448,0 0-672,0 0-64,0 0-47,0 0 223,0 0-344,0 0-32,0 0-24,0 0 120,0 0-184,0 0-8,0 0-16,0 0 56,0 0-88,0 0-8,0 0-56,0 0 48,0 0 32,0 0-48,167-24 0,-167 24-32,120-24 24,-24 24 16,-48-24-24,24 24 0,-72 0-16,48 0 16,-1-24 0,-47 24-16,48 0 792,144-24 1545,-192 24-2337,48-24 416,191-23 0,-191 23-904,48 24 64,-96 0 424,96 0 448,-1-24-536,-47 0-328,24 24 48,-72 0 368,72 0-320,24-24-209,0 24 313,-96 0 216,95 0-184,-23 0 24,48-24-112,0 24 160,-25 0 16,-95 0 96,96 0-80,-24 0-56,24 0 80,0 0 8,-96 0 48,95 0-40,1-24-32,24 24 936,0 24-104,-120-24-760,95-24 681,25 24 431,-24 0-616,0 24-64,-96-24-432,95 0 400,25 0-720,-24-24-264,-96 24 584,72 24-512,47-48 64,1 24-288,0 0 440,0 0 31,-120 0 265,71 0-224,49 0-152,0 0 224,-24 0 16,-96 0 136,71 0-120,49 0-72,-24 0 112,24 0 16,-120 0 64,95 0-56,1 0-48,0-24 1112,0 24-127,-96 0-881,48 0 768,47 0 496,-23 0-728,0 0-64,-72 0-472,48 0 432,24 0 272,0 0-416,-72 0-288,71 0 257,-23 0-33,24 0-953,-24 0-71,0 0 96,-48 0 704,48 0-616,0 0-392,-24-24 600,0 24 48,0 0 48,0 0-209,-24 0 313,0 0 24,0 0 184,23 0-160,-23 0-112,0 0 160,0 0 16,0 0 96,0 0-80,-47 0-56,23 0-800,24 0 936,-24 0-824,-72 0 352,-48 0-296,48 0 199,96 0 73,0 0 496,0 0-432,0 0-272,0 0 416,0 0 32,0 0 256</inkml:trace>
  <inkml:trace contextRef="#ctx0" brushRef="#br0" timeOffset="458">0 982 912,'0'0'0,"0"0"800,0 0-104,0 0 448,0 0-672,0 0-64,0 0-47,0 0 223,0 0-344,0 0-240,0 0 392,0 0-88,0 0-184,0 0-936,0 0 1744,0 0-1856,0 0 1952,263-24-872,-263 24-88,0 0-8,264-24-8,-264 24 32,287-24-48,360-23 64,-480 23-80,1 0 0,-168 24-16,144-24 16,71 0 0,-23 0 792,-1-24-104,-191 48-704,168-24 617,47-48 399,1 24-584,-216 48-432,191-48 376,1 1-40,23-25-608,25 24-224,-240 48 496,215-48-432,-23 24 56,47-24-241,-23 0 361,-25 24 32,-191 24 224,240-48-192,23 24-128,-47 0 192,-1 1 16,-215 23 112,216 0-96,23 0-72,-23 0 104,-73 0 8,-143 0 56,144 0-48,-24-24-40,-120 24 56,0 0 0,0 0 32,0 0-24,0 0-24,0 0 32,0 0 16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7:26.800"/>
    </inkml:context>
    <inkml:brush xml:id="br0">
      <inkml:brushProperty name="width" value="0.05" units="cm"/>
      <inkml:brushProperty name="height" value="0.05" units="cm"/>
      <inkml:brushProperty name="color" value="#ED1C24"/>
    </inkml:brush>
  </inkml:definitions>
  <inkml:trace contextRef="#ctx0" brushRef="#br0">1 383 896,'0'0'0,"0"0"1488,0 0-872,0 0-80,0 0 705,0 0-929,0 0-32,0 0-280,0 0 240,0 0 152,0 0-232,0 0-16,0 0-16,0 0 80,0 0-128,0 0-8,0 0-1496,0 0 2912,0 0-1384,0 0 296,96-95-48,-96 95-352,48-24 344,-1 0 216,-23 0-296,24 0-32,-48 24-232,24 0 216,0-24 145,-24 24-161,0 0-32,0 0-168,24-24 184,0 0 120,0 24-112,-24 0-24,0 0-168,24 0 200,0-24-520,-24 24-112,24 0 48,-24 0 384,24 0-336,-24 0-209,24 0 321,-24 0 224,24-24-360,0 24 80,0 0 168,0 0 8,-24 0 104,23 0-88,-23 24-56,24-24 88,0 0 0,-24 0 56,0 0-48,24 0 8,0 0 880,-24 0-104,0 0-736,24 0 665,-24 0 415,24 24-632,0-24-56,-24 0-392,0 0 336,24 0 224,-24 0-336,0 0-24,0 0-200,24 0 176,-24 24-784,24-24-56,-24 0 664,0 0-584,24 0 72,0 24-328,0-24 496,-24 0 344,0 0-296,0 0 31,24 0 41,0 0 24,0 0 24,-24 0 176,24 24-152,-1-24-104,-23-24 152,24 24 16,-24 0 88,24 0-80,-24 24-40,24-24 1112,0 0-119,-24 0-873,0 0 784,24 24-104,0-24-80,0 24-80,-24-24-520,0 0 456,24 0 296,0 0-424,0 0-40,-24 0-288,24-24 249,0 48-930,24-24-103,-24 0 96,-24 0 688,0 0-600,24 24-376,0-24 576,-24 0 400,47 0-352,-47 0 48,24 24-201,24-24 297,-48 0 208,24 23-184,0-23 24,0 0-96,0 24 152,0-24 8,-24 0 96,24 0-80,0 0-56,0 0 1192,-24 0-1056,0 0 921,24 0-113,0 0 512,0 24-784,-24-24-536,24 0 472,0 0-56,-1 0 264,25 0-383,-48 0-297,24 24 256,0-48-32,24 24-977,-24 24-79,-24-24 104,0 0 728,48 0-640,-24 0-408,-24 0 624,48 0 48,-48 0 376,24 24-328,0-24-209,0 0 321,24 0 24,-48 0 192,23 0-168,1 0-104,-24 0 160,24 0 16,-24 0 96,48 0-88,0 0-48,0 0 1264,-48 0-1128,0 0 985,24 0-105,24 0 568,-24-24-840,0 48-72,-24-24-536,0 0 472,24 0-928,0 0-304,0 0 96,-24 0 664,24 0-584,23 0-368,-23 0 560,0-24 56,-24 24 336,0 0-296,24 0-193,0 0 289,0 0 24,-24 0 176,24 0-152,0 0-104,0 0 152,0 0 16,-24 0 88,0 0-80,48-24-40,-24 24 1376,-24 0-159,0 0-1097,24 0 960,0 0 616,0 0-936,0 0-80,-24 0-560,0 0 489,0 0 319,47 0-480,-23 0-40,-24 0-288,0 0 256,48 0-1144,0 0-88,-48 0 976,0 0-849,0 0 1698,24 24-2442,0-24 369,0 0 728,-24 0 56,0 0 440,24 24-384,0-24-249,0 0 377,0 0 32,-24 0 224,0 0-192,0 0-128,24 24 192,-24-24 16,0 0 112,24 0-104,0 24-64,-24-48 1448,0 24-1280,24 24 1121,-1-24-145,1 0 632,0 0-952,-24 24-79,24-24-73,0 0 320,-24 0-488,0 0-336,0 0 296,24 0-40,0 24-1184,-24-24-80,24 0 127,-24 0 881,24 0 601,0 0-994,-24 0-399,24 0 96,-24 0 696,24 0-608,0 0-392,-24 0 592,24 0 48,-24 0 360,24 0-312,0 0-201,23 0 305,-47 0 208,0 0-184,24 0 24,0 24-104,-24-24 160,0 0 104,24 0-96,0 0 16,24 0-56,-24 0 1472,-24-24-167,0 24-1169,24 24 1016,-24-24 664,24 0-1000,0-24-79,-24 24-601,0 24 520,48-24-1048,-24 0-337,0 0 105,-24 0 760,24 0-664,0 0-416,0 0 640,-1 0 48,-23 0 392,0 0-336,24 0-225,0-24 337,0 24 24,-24 0 200,24 0-176,0 24-112,0-24 168,-24 0 16,0 0 104,24 0-88,-24 0-56,24 0 1496,0 0-167,-24 0-1185,0 0 1032,24 0 664,0 0-1008,0 0-79,-24 0-609,24 0 528,0 0-1064,-24 0-345,0 0 881,24 0-768,0 0 96,-24 0-432,24 0 656,-1 0 56,-23 0 392,24 0-344,0 0-225,0 0 337,24 0 32,-48 0 200,0 0-176,24 0-112,0 0 168,0 0 16,-24 0 104,24 0-88,0 0-64,-24 0 1608,48 0-183,-48 0-1273,24 0 1112,-24 0 712,24 0-1079,0 0-97,-24 0-648,24 0 568,0 0-1152,23 0-361,-23 0 121,-24 0 824,24 0-720,0 0-464,-24 0 704,24 0 56,-24 0 424,0 0-368,48 0-233,-24 0 353,0 0 32,-24 0 216,48 0-192,-24 0-120,0 0 184,0-24 16,-24 24 112,24 24-96,-24-48-64,24 24 1632,-24 0-183,24 0-161,-1 0 720,-23 0-1095,24 0-97,-24 0-656,24 0 576,-24 0 368,24 0-560,-24 0-48,0 0-336,24 0 296,-24 0-1344,24 0-96,0 0 144,-24 0 1000,0 0-881,24 0-559,-24 0 856,24 0 72,-24 0 512,0 0-448,24 0-288,-24 0 432,0 0 304,0 0-265,24 0 33,0 0-144,-24 0 224,24 0 16,-24 0 136,0 0-120,24 0-72,-24 0 1673,24 0-193,-24 0-1288,24 0 1128,-24 0-136,0 0-144,24 0-111,-24 0-737,24 0 664,-1 0 432,-23 0-648,0 0-56,0 0-392,24 0 344,0 0 216,0 0-328,-24 0-32,0 0-200,24 0 176,0 0-1448,0 0 32,-24 0 1240,48 0-1088,-48 0 135,0 0-607,24 0 920,-24 0 80,0 0 560,0 0-488,24 0-312,0 0 472,-24 0 39,0 0 289,24 0-248,0 0 32,0 0 24,-24 0 24,0 0 168,24 0-144,0 0-96,0 0 1697,-24 0-185,0 0-1272,23 0 1112,-23 0 720,24 24-1087,0-24-89,-24 0-80,0 0-576,24 0 944,24 0 72,-48 0-536,24 0-1872,-24 0 176,0 0 1216,24 0 520,-24 0-1224,0 0-304,24 0 119,-24 0 889,0 0-776,24 0-496,0 0 752,0 0 64,-24 0 456,0 0-400,24 0-248,0 0 383,-24 0 33,0 0 232,24 0-200,0 0-136,0 0 200,-24 0 136,0 0-120,24 0 16,-24 0-64,23 0 1673,1 0-185,-24 0-1320,0 0 1152,24 0 736,0 0-1111,-24 0-777,24 0 680,0-24-88,0 48 384,0-48-584,0 48-48,-24-24-344,0 0 328,0-24-1400,48 24-112,-24 0 152,-24 0 1032,48 0-905,-24 0-575,24-24 872,-48 24 80,0 0 528,47 0-464,-47 0-296,24 0 448,24 0 39,-48 0 273,24 0-240,24 0-152,-24 0 232,-24 0 160,24 0-136,0 0 16,-24 0-80,24 0 1697,0 0-185,-24 0-1312,24 0 1144,0 0 736,0 0-1111,0 0-97,-24 0-672,24 0 584,0 0-1200,-1 0-368,1 0 119,-24 0 865,24 0-752,0 0-488,24 0 736,-48 0 504,24 0-440,0 0 48,0 0-240,0 0 367,0 0 41,-24 0 224,24 0-200,0 0-128,0-24 192,0 24 16,-24 0 120,24 0-104,0 0-64,0-24 1697,-24 24-1529,47 0 1336,-23 0-160,0 0 744,0 0-1135,0-24-97,-24 24-688,48 0 600,-24 0 392,0 0-592,-24 0-48,0 0-352,0 0 312,48-24-1400,-48 24-104,24 0 152,-24 0 1040,24 0-913,0 0-583,0 0 880,-24 0 80,0 0 536,24 0-472,0-24-296,-1 48 456,25-24 39,-48 0 273,24 0-240,0 0-152,-24 0 232,48 0 16,-48 0 144,24-24-120,24 48-88,-24-24 1721,-24 0-1513,24 0 1328,24 0-168,-24 24 744,0-24-1127,23 0-97,-47 0-680,24 0 592,24 0 384,0 0-576,-24 0-48,-24 0-352,24-24 304,0 48-1400,24-48-96,-24 24 144,-24 0 1048,48 0-913,0 0-583,0 24 880,-25-24 80,-23 0 536,24 0-472,0 0-296,24 0 456,-24 0 39,-24 0 273,24 24-240,0-24-152,24 0 232,-24 24 16,-24-24 144,48 24-120,0 0-88,0-24 1705,-24 24-193,-24-24-1304,47 0 1144,-47 0-1144,24 24 1880,120 0 145,-96-24-1065,0 0-544,0 0-56,-48 0-360,24 0 296,24 0-1392,23 0-88,-47-24 152,-24 24 1032,72 0-905,-24 0-575,0 0 872,-24-24 80,-24 24 528,48 0-464,0 0-296,-24 0 448,23 0 39,-47 0 273,48-24-240,24 24-152,-24 0 232,0 0 24,-48 0 136,24 0-120,48 24-80,-24-24 1697,0 0-185,-48 0-1312,71 0 1144,-23 0 736,24 0-1111,-72 0-769,48 0 672,-48 0-672,48 24 584,24-24 376,-24 0-568,-1 24-48,-47-24-344,48 0 304,0 0-1384,0 0-96,0 0 144,-48 0 1032,48 0-905,0 0-575,0 24 872,0-24 80,-48 0 528,47 0-464,1 0-296,0 0 448,0 0 39,-48 0 273,24 0-240,24-24-152,-48 24 392,48 0-160,24 0-96,-48 0 56,0 0 1721,-24 0-1521,47 0 1328,-23 0-168,0 0 744,0 0-1359,0 0-65,-24 0-480,0 0-344,24 0-825,-24 24 409,-24-24 96,24 0 664,0 0-584,0 0-368,0 0 560,0 0 56,0 0 2600,0 0-4824,0 0 2560</inkml:trace>
  <inkml:trace contextRef="#ctx0" brushRef="#br0" timeOffset="1574">288 311 912,'0'0'0,"0"0"800,0 0-800,0 0 696,0 0 448,0 0-672,0 0-64,0 0-3128,0 0 5801,0 0-2497,0 0-344,0 0-32,0 0-4321,0 0 8410,0 0-3993,0 0-184,0 0-8,0 0-4945,0 0 9762,0 0-4777,0 0-88,0 0-8,0 0-5257,0 0 10450,0 0-5169,0 0-48,0 0-5393,0 0 10754,0 0-5369,96 0 16,-48 0-24,24 0 0,-72 0-16,48 0 16,-24 0 0,23 0 176,-47 0-192,48 0 168,-24 0 24,0 0 128,0 0-128,24 0-24,-48 0-168,24 0 216,24 0 128,0 24-136,-24-24-23,-24 0-185,48-24 200,-24 24-344,23 0-129,1 0 33,-48 0 240,24 0-208,48 0-136,-48 0 208,24 24 16,-48-24 120,72-24-104,-24 24-72,24 0 104,-25 0 8,-47 0 64,48 0-56,-24 0-32,24 24 48,0-24 8,-48 0 32,48 0-24,-24 0-24,24 0 608,0-24-64,-48 24-496,48 0 448,-1 0 289,-47 0-737,48 0 304,48 0 192,-24 0-120,-24-23-200,-24 23-24,-24 0-152,72 23 128,-25-23-536,1-23-40,0 46 56,-48-23 392,48 0-344,0 0-225,0 0 337,-24 0 32,-24 0 200,48 24-176,0-24-120,-24-24 176,23 48 16,-47-24 104,48 0-88,-24 0-64,24 0 88,0 24 8,-48-24 56,24 0-48,24 0-24,0 0 800,-24 0-88,-24 0-640,24 0 561,24 0 359,-24 0-544,23 0-48,-47 0-328,48 0 288,0 0 176,0 0-256,0 0-24,-48 0-184,24 0 160,24 0-672,-24 0-64,24 0 72,-48 0 504,0 0-440,48 0-280,-1 0 424,1 0 39,-48 0 257,48 0-224,-24 0-152,24 24 224,-24-24 24,-24 0 128,72 0-112,-24 0-80,0 0 112,-25 0 16,25 24 8,24-24-48,-48 24 864,0-48-96,-24 24-664,48 24 585,24-48 375,-24 24-552,24 0-48,-72 0-360,47 0 328,1 0 216,0 0-304,0 0-32,-48 0-208,48 0 184,0 0-736,-24 0-72,-24 0 624,48 0-544,-48 0 544,24 0-480,24-24-304,23 48 464,-23-24 39,-48 0 281,24 0-248,48-24-160,-48 48 240,24-48 24,-48 24 144,24 0-128,48 0-80,-24 0 128,-25 0 8,-23 0 72,24 0-64,48 0-40,-24 0 1088,0 0-119,-48 0-865,24 0 752,72 0 1456,-96 0-2208,24 0 424,24 0 264,-24 0-408,-24 0-280,23 24 249,1-24-33,0 0-929,0 0-71,0 0 96,-24 0 688,24 0-600,24 0-392,-24 0 584,0 0 56,-24 0 352,24 0-312,0 0-201,-24 24 305,24-24 24,-24 0 184,24 0-160,-24 24-96,0-24 152,0 0 8,0 0 96,0 0-80,0 0-56,-24 0-800,0 24 112,24-24 104,0 0 720</inkml:trace>
  <inkml:trace contextRef="#ctx0" brushRef="#br0" timeOffset="2638">839 383 512,'0'0'0,"0"0"1240,0 0-544,0 0-88,0 0-80,0 0 344,0 0-519,0 0-41,0 0-40,0 0 176,0 0-264,0 0-24,0 0-24,0 0 88,0 0-128,0 0-96,0 0 80,0 0-8,0 0 48,0 0-112,96-48-8,-96 48 0,72-24 32,-25 24 24,1-23-8,0 23 0,-48 0-48,48 0 72,0-24 0,0 24-64,0 0 0,-48 0-8,48-24 8,0 0-8,-1 24 0,1 0 0,-48 0 0,72-24 0,-24 48 0,0-48 0,-48 24 0,48 24 0,0-48 0,24 24 0,-25 0 0,1 0 0,-48 0 0,48 0 0,0 0 0,24 0 344,-24 0-40,-48 0-304,72 0 280,-24 0 184,47 24-272,1-48-24,-96 24-168,72 0 160,-24 0 105,24 0-137,-72 0-128,48 0 112,-1 0-16,25 0-336,0 0-41,-24 0 33,-48 0 248,72 0-216,-24-24-136,0 48 208,47 0 16,-95-24 128,72 0-112,0 0-64,-24-24 104,48 48 8,-96-24 64,48 0-56,23 0-32,-23 0 48,0 0 8,-48 0 32,48 0-32,0-24-16,24 24 472,-24 0-56,-48 0-368,72 24 328,-25-24 208,25 0-320,-24 0-23,-48 0-193,72 24 168,-24-24 104,24 0-160,-24 24-16,-1-24-8,49 0 48,-72 24-48,24-24-8,-48 0-80,48 0 104,0 0-448,24 0-32,-72 0 376,24 0-328,47-24 39,-23 24-191,24 0 288,-24 0 24,-48 0 168,48 0-152,0 0-88,0 0 144,24 0 8,-72 0 88,71 0-80,1 0-40,0 0 72,-24 0 0,-48 0 48,48 0-40,0 0-24,24 0 656,-72 0-592,47 0 520,-23 0-32,48 0 313,-24 0-441,24 0-40,-72 0-320,48 0 296,0 0-520,0 0-200,0-24 56,-48 24 368,47 0-320,25 0-209,-24-24 313,24 24 24,-72 0 192,24 0-168,48 0-104,-24 0 160,0 0 16,-48 0 96,23 0-80,25 0-56,0-24 80,-24 24 8,-24 0 48,24 0-40,0-24-32,24 24 824,-24 0-96,-24 0-656,24 0 433,0-24 271,-24 24-704,24 0-56,-24 0-392,0 0 159,0-24 41,0 24 248,0-24-848,-24 0 88,0 0 744,-24-24 0,48 48 16,0 0-16,0 0 0,0 0 8,0 0 0,0 0 56,0 0-104,0 0 56</inkml:trace>
  <inkml:trace contextRef="#ctx0" brushRef="#br0" timeOffset="3403">767 551 912,'0'0'0,"0"0"0,0 0 800,0 0-104,0 0 448,0 0-672,0 0-64,0 0-3928,0 0 7401,0 0-3297,0 0-344,0 0-32,0 0-5121,0 0 10010,0 0-4793,0 0-184,0 0-5641,0 0 11154,0 0-5537,0 0 56,0 0-88,0 0-8,240-24-8,-240 24 32,0 0-48,239-24 0,-239 24-32,168 0 24,-25-24 16,-47 24 128,-24-24-24,-72 24-144,48 0 128,48 0 80,-25 0-56,-23-24-24,-48 24-128,48 0 144,24 0 96,0 0-112,0 24-16,-72-24-112,48 0 120,47 0-224,-95 0 104,96 0-176,48 0-120,-72 24 72,-1-24 128,-23 0 16,-48 0 80,72 24-72,0-24-48,0 0 72,-24 24 8,-48-24 40,72 0-32,23 24-24,-23-24 32,-24 0 0,-48 0 24,120 0-16,-48 0-16,-72 0 32,48 0 416,71-24 280,-23 24-144,-48 0-312,24 0-31,-72 0-209,72 0 200,-25 0 128,49 0-192,-48-24-16,24 24 0,-24-24-416,24 24-56,-24 0 40,-48 0 312,71-24-273,-23 24-167,24 0 256,0-24 24,-72 24 160,48-24-136,24 24-88,-24 0 128,-1 0 16,-47 0 80,72 0-72,-24-24-48,0 24 72,0 0 8,-48 0 40,72-24-32,-24 24-24,23 0 648,-71 0-592,72 0 520,0 0-64,-24 0 289,0-24-425,0 24-40,-48 0-280,24 24 248,24-48 160,-24 24-224,23 0-24,-47 0-160,24 24 144,24-48-568,-24 24-56,0 0 64,-24 0 416,24 0-368,0 0-233,0 0 353,0 0 32,-24 0 216,24 0-184,0 0-128,-24 0 184,0 0 16,0 0 16,-24 0-56,0 24 88,24-24 8,0 0 56,-24 24-48,-24 0-32,0-24-840,0 0 120,48 0 800,-95 24-448,95-24 448</inkml:trace>
  <inkml:trace contextRef="#ctx0" brushRef="#br0" timeOffset="3952">1294 264 912,'0'0'0,"0"0"1496,0 0-888,0 0-72,0 0-64,0 0 297,0 0-457,0 0-312,0 0 272,0 0 360,0 0-472,0 0-1224,0 0 2272,0 0-2416,0 0 2536,0 0-1120,0 0-128,0 0-8,0 0-8,263-24 40,-263 24-104,192-24 568,-48 0-320,-1 24 160,-143 0-408,168 0 432,-72 0-200,23 24 144,1-24-175,-48 0-25,0 0 0,0 24-352,23-24-113,-23 24 41,-72-24 248,48 0-224,48 0-136,47 24 216,-143-24 144,72 0-128,0 0 16,24 0-72,0 0 104,-1 0 16,-95 0 64,96 23-56,0-23-40,0 0 56,0 0 8,-96 0 32,95 0-32,1 0-16,24 0 808,-120 0-760,96 0 664,-1 0-23,1 0 407,24 0-544,-120 0-504,96 0 440,-1 0-16,25 0 272,-24 0-376,0 0-40,-96 0-280,119 24 264,-23-24-840,24 0-128,-24 0 88,-96 0 616,72 0-536,47-24 64,1 24 56,-120 0 416,72-23-360,24 23 48,47-24-209,-23 0 313,0-24 24,-120 48 184,95-72-160,-95 72-112,0 0 160,0 0 16,0 0 96,0 0-80,0 0-56,0 0 136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7:36.524"/>
    </inkml:context>
    <inkml:brush xml:id="br0">
      <inkml:brushProperty name="width" value="0.05" units="cm"/>
      <inkml:brushProperty name="height" value="0.05" units="cm"/>
      <inkml:brushProperty name="color" value="#ED1C24"/>
    </inkml:brush>
  </inkml:definitions>
  <inkml:trace contextRef="#ctx0" brushRef="#br0">264 455 912,'0'0'0,"0"0"0,0 0 800,0 0-104,0 0 448,0 0-672,0 0-3584,0 0 6632,0 0-3159,0 0 223,0 0-344,0 0-32,0 0-5121,0 0 10010,0 0-4793,0 0-184,0 0-8,0 0-5745,0 0 11362,0 0-5577,0 0-88,0 0-6009,0 0 11946,0 0-5953,0 0 32,0 0-48,0 0 0,0 0-6225,71-23 12410,1-1-6177,-24 24 80,-48 0-120,72-24 200,-48 24-48,0 0-88,0-24-8,-24 24-56,48 0 64,-24 0 40,0 0-64,23 0 0,-47 0-40,24 0 48,0-24-104,24 24-32,0 0 8,-48 0 80,24 0-64,24 0-40,0-24 56,-24 24 8,-24 0 40,48 0-32,-24 0-24,23 0 32,1 0 0,-48 0 24,24 0-16,24 0-16,0-24 24,-48 24 8,24 24-8,0-24 0,0 0-8,0 0 176,-24 0-160,48-24 136,-24 48-16,0-48 80,0 48-104,23-48-8,-47 24-88,24 0 72,24 0 48,0 0-72,-48 0-48,24 0 48,0 0 8,24 0-160,0 0-32,0-24 16,-48 24 120,48 0-104,0 0-64,-1 0 96,25 0 8,-72 0 64,24 0-56,24 0-32,0 0 56,0 0 0,-48 0 32,24 0-24,0 0-24,24 0 32,-24 0 0,-24 0 16,24 0-16,23 0-8,-23 0 232,-24 0-208,24 0 176,48 0 240,-24 24-312,-24-24-16,24 0-24,-24 0 40,24 0-48,0 24 0,-48-24-56,24 0 80,23 0-200,1 0-40,0 24 16,-48-24 144,48 0-128,0 24-80,0 0 128,0-24 8,-48 0 72,24 24-64,48-24-40,-49 24 64,25-1 0,-48-23 40,24 0-32,24 24-24,0 0 32,0-24 8,-48 0 16,24 0-16,48 24-16,-24-24 416,-24 0-48,-24 0-336,47 24 312,25 0 192,-24-24-296,0 0-24,-48 0-184,48 0 177,0 0 111,0 24-152,24-24-16,-72 0-120,47 0 104,25 0-384,-24 24-40,0-24 39,-48 0 281,48 0-248,0 24-152,0-48 232,0 48 24,-48-24 144,71 0-128,-23 0-80,0 0 128,24 0 8,-72 0 72,48 24-64,24-24-40,0 0 64,-1 0 0,-71 0 40,48 0-32,24 0-24,-24-24 648,0 48-72,-48-24-520,48 0 456,24 0 297,-24 0-433,-48 0-320,47 0 280,1 0-32,0 0-480,0 0-160,0 0 48,-48 0 344,24 0-296,24 24-193,0-24 289,-24 0 24,-24 0 176,48 0-152,-25 0-104,1 0 152,0 0 16,-24 0 88,24 0-80,-24 0-40,0 0 120,24 0-56,0 0-32,-24 0 24,0 0 64,-24 0-912,0 0 112,-24 0 352,48 0 448</inkml:trace>
  <inkml:trace contextRef="#ctx0" brushRef="#br0" timeOffset="961">455 288 784,'0'0'0,"0"0"1416,0 0-776,0 0-80,0 0-560,0 0 488,0 0 313,0 0-473,0 0-1945,0 0 3522,0 0-1657,0 0 160,0 0-240,0 0-2897,0 0 5602,0 0-2745,0 0 80,0 0-120,0 0-16,0 0-3441,0 0 6802,0 0-3329,0 0 64,168 24-24,-168-24-144,143 48 128,-23-24 80,-24-24-112,-24 0-8,-72 0-88,72 0 80,-1 0 40,1 0-56,-72 0-64,72-24 56,24 24-24,-48 0-136,24-24 16,-72 24 88,71 0-80,-23 0-48,24-24 72,0 24 8,-72 0 48,48 0-40,48-24-24,-1 24 40,1 0 0,-96 0 24,96-24-24,-24 24-8,-24 0 16,23 0 8,-71 0 8,48-24-8,24 24-8,0 0 304,0 0-40,-72 0-248,48 0 216,48 0 144,-1-24-216,-95 24-144,96 0 128,-48 0-16,0 24 72,48-24-104,-25 24-16,-71-24-64,48 0 72,24 0-264,0 0-32,0 0 32,-72 0 192,72 0-168,-24 24-104,47-24 160,-47 0 16,-48 0 96,96 24-88,-48-24-56,48 0 88,-96 0 56,72 0-48,-1 0 0,1 0-24,0 0 40,-24 0 8,-48 0 24,48 0-24,24 0-16,-24 0 416,-1 0-48,-47 0-328,72 0 288,-24-24 192,0 24-272,0 24-24,-48-24-184,72 0 161,-24 0-306,47 0-103,-95 0 248,24 24-216,48-24 24,0 0-120,0 24 184,-72-24 128,48 24-112,-48-24 112,48 0-96,0 0-72,23 24 104,-23 0 8,-48-24 56,48 0-48,24 23 0,-24-23 8,0 0 8,-48 0 32,48 0-32,-1 0-16,25 24 808,-72-24-760,72-24 664,0 48-47,-24-24 399,24 0-600,-24-24-56,-48 24-360,47 0 320,-23 0 200,24 0-1152,0 0 80,-48 0 552,24-23 400,0 23-600,24 0-280,-24 0 56,-24 0 424,24-24-368,24 24-233,-24-24 353,0 24 32,-24 0 216,48-24-192,-48 24-120,0 0 312,23 0-128,-23 0 16,0 0 112,0 0-96,24-24-64,-71-24-88,-1 48-672,0-24 120,48 24 800,-72-24-448,-96 0-289,1 24 185,167 0 552,0 0-912,0 0 216,0 0 2304,0 0-3504,0 0 1896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7:40.313"/>
    </inkml:context>
    <inkml:brush xml:id="br0">
      <inkml:brushProperty name="width" value="0.05" units="cm"/>
      <inkml:brushProperty name="height" value="0.05" units="cm"/>
      <inkml:brushProperty name="color" value="#ED1C24"/>
    </inkml:brush>
  </inkml:definitions>
  <inkml:trace contextRef="#ctx0" brushRef="#br0">0 384 912,'0'0'0,"0"0"800,0 0-104,0 0-88,0 0-72,0 0 344,0 0-519,0 0-49,0 0-312,0 0 272,0 0 176,0 0-264,0 0-24,0 0-1224,0 0 2272,0 0-976,0 0-136,239 0-16,-239 0-80,0 0 72,0 0 48,0 0 80,264 0-24,-264 0-176,167 0 152,-23 0 96,-144 0-248,120 0 104,167 0 64,-191 0-248,-48 0 8,0 0 8,0 0-40,0 0 64,23 0 0,-71 0 40,48 0-32,24-24-24,0 24 32,-24 0 8,0 0 0,47 0-16,-23 0 24,0 0 0,-72 0 8,48-24-8,24 24-8,24 0 536,-96 0-520,95-24 456,25 24 296,-120 0-752,120 0 641,-24 0-361,-1-24 184,-23 24-280,24 0-16,-24 0-24,24 0 96,-1-24-128,-95 24-112,96 0 96,-24 0-8,0 0-544,24 0-8,-25 0 56,-71 0 408,72 0-360,24-24-225,-24 24 345,24 0 32,-96 0 208,72 0-184,23-24-120,1 24 184,-24 0 16,-72 0 104,48-24-96,48 0-56,-49 24 88,25 0 8,-72 0 56,48-24-48,24 24-32,-24-24 720,-48 24-640,48 0 560,24 0-72,-1-24 321,-23 24-481,-48 0-328,72 0 288,24-23 232,-72-1-560,0 24 0,-24 0 40,24 0-296,24 0-368,-48 0 304,0 0 48,0 0 312,0-24-273,24 24-175,-24 0 264,-24 0 24,24 0 160,-72-24-136,-24 24-88,24 0 128,24 0 16,48 0 80,-48 0-72,-47 24-48,23 0 72,24-24 8,48 0 40,-72 0-40,72 0-24,0 0 40,0 0 0,0 0 24,0 0-16,0 0 16</inkml:trace>
  <inkml:trace contextRef="#ctx0" brushRef="#br0" timeOffset="1">1963 575 1256,'0'0'0,"0"0"1712,0 0-1168,0 0-72,0 0-56,0 0 265,0 0-681,0 0 520,0 0-304,0 0 128,0 0-1424,0 0 2304,0 0-984,0 0-64,0 0-104,0 0-8,0 0-1840,264 0 3608,-264 0-1744,0 0 360,263 0-56,-263 0-392,168 0 344,23 24 216,-47-24-312,-48-24-32,-96 24-216,96 0 193,23 0-306,-23-24-135,-24 24 32,-72 0 216,48-24-192,48 1-120,-1 23 184,-95 0 128,72-24-112,0 24 16,24-24-64,0 0 96,-1 24 8,-95 0 56,96 0-48,-24 0-40,24 0 56,-24-24 0,-72 24 32,48 0-24,47 0-16,-23-24 840,24 24-96,-96 0-704,72 0 633,47 0 399,-47-24-608,0 24-56,-72 0-368,96-24 344,0 24-632,-96 0 288,95 0-520,49-24-336,-48 0 208,-24-24 383,23 24 33,-95 24 232,48-48-208,-24 24-128,-24 24 200,24-48 16,-24 48 120,0 0-104,0 0-64,0 0 96,0 0 8,0 0 472,0 0-872,0 0 464</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25.882"/>
    </inkml:context>
    <inkml:brush xml:id="br0">
      <inkml:brushProperty name="width" value="0.05" units="cm"/>
      <inkml:brushProperty name="height" value="0.05" units="cm"/>
      <inkml:brushProperty name="color" value="#ED1C24"/>
    </inkml:brush>
  </inkml:definitions>
  <inkml:trace contextRef="#ctx0" brushRef="#br0">0 72 912,'0'0'0,"0"0"800,0 0-104,0 0 448,0 0-672,0 0-472,0 0 408,0 0 537,0 0-705,0 0-1833,0 0 3394,0 0-1617,0 0 120,0 0-184,0 0-8,0 0-2633,0 0 5138,0 0-2465,0 0-88,0 0-8,0 0-2945,0 0 5826,0 0-2857,240-48-48,-49 24 0,-23 24-8,-48 24 16,-1 0-24,1 0 0,-120-24-16,96 48 16,47-24 0,-23 24 808,-24 0-104,-96-48-720,72 24 657,48 24 407,-25-25-624,-23 25-56,-72-48-384,96 0 352,0 24 232,-48 0-328,23 0-32,-71-24-224,48 0 216,24 24-760,-24-24-96,0 24 80,-48-24 560,48 0-488,-24 0-312,0 24 472,-24-24 39,0 0 289,24 0-248,0 0-160,-24 0 240,0 0 24,0 0 144,-24 24-128,0-24-80,24 0 208,-72 0-88,-120 24-56,97-48 40,-25 24 32,120 0 72,-120-24-64,24 24 8,-23-48-40,-49 24-16,168 24 112,-120-24-96,-191-48-112,191 25 248,120 47-40,-119-48 40,119 48-40,-72 0 32,-24-48 24,24 48-32,0-24-8,72 24-16,-48 0 16,1 0 16,-1-24-24,24 24 0,24 0-8,-24 0 8,0 0 8,24 0-8,-24 0 0,24 0-8,0 24 0,0-24 0,0 0 800,0 0-96,0 0-704,0 0 593,24 0 383,-24 0-576,0 0-400,48-24 352,-24 24-24,24 0 200,23-24-288,-23 24-32,-48 0-208,48-24 216,48 24-712,0 0-104,-1-24 72,-95 24 528,96-24-464,24 24-288,0 0 440,-1 0 39,-119 0 273,72 0-240,24 0-152,0 24 232,-48-24 24,-48 0 136,95 0-120,-23 24-80,24 0 120,-48-24 8,-48 0 72,48 0-64,-24 24-40,-24-24 104,48 0 912,0 0 529,-48 0-393,0 0-712,0 0-336,0 24 288,0-24-120,0 0 104,-24 0-256,0 24 0,24-24-16,-48 0-40,-48 0-584,24 0 104,72 0 520,-96 0-456,1 0 56,-25 0-248,-24-24 383,144 24 265,-143 0-232,47 0 24,-48-24 32,48 0 16,1 24 24,95 0 136,-72-24-120,24 0 16,-24 24 16,24 0 8,48 0 80,-72 0-72,48 0-48,24 0 984,0 0-104,0 0-95,0 0 423,0 0-664,0 0-424,24 0 376,72 24 640,-24 0-840,-72-24-176,96 0 136,-1 24 88,1-24-128,-24 24-16,-72-24-80,96 0 72,24 0-808,-25 0 32,-23 0 88,-72 0 616,48 0-536,48 0-344,-48 0 520,0 0 48,-48 0 312,24 0-273,23 0-175,1 0 264,-24 0 24,-24 0 160,0 0-144,0 0-96,0 0 144,0 0 576,-24 0-1040,0 0 488,0 0-48,-23 24 464,47-24-344,-48 0 304,-24-24-8,-48 24 192,0-24-223,25 24-33,95 0-232,-96 0 224,-24-24-32,24 24 136,96 0-328,-72-24 288,-47 24-24,95-24-712,24 24 448,-48 0-392,24 0 48,24 0-225,0 0 337,0 0 32,0 0 200,0 0-176,0 0-120,0 0 176,0 0 16,0 0 800,24-24-1480,0 24 632,24 0 88,0-24 8,-48 24 56,71 0-48,-23 0-24,24 0 1048,-24 0-119,-48 0-857,48-24 744,0 24 488,24 0-728,-72 0-504,48 0 440,-1 0-80,-23 0 240,24-24-448,-24 48-24,-24-24-128,48 0-16,-48 0-776,0 0 112,0 0 88,0 0 72,-24 0-336,24 24 504,0-24 352,-48 24-304,24-24 39,-47 48-175,-1-24 264,72-24 176,-48 0-160,0 24 24,-24-24-88,48 24 136,-48-24 8,72 0 80,-24 24-72,-24-24-48,1 0-808,47 0 928,-72 48-1280,72-48 1280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29.363"/>
    </inkml:context>
    <inkml:brush xml:id="br0">
      <inkml:brushProperty name="width" value="0.05" units="cm"/>
      <inkml:brushProperty name="height" value="0.05" units="cm"/>
      <inkml:brushProperty name="color" value="#ED1C24"/>
    </inkml:brush>
  </inkml:definitions>
  <inkml:trace contextRef="#ctx0" brushRef="#br0">6298 2443 1240,'0'0'0,"0"0"1704,0 0-1160,0 0-64,0 0-480,0 0 416,0 0 273,0 0-409,0 0-40,0 0-1865,0 0 3466,0 0-1497,0 0-200,0 0-16,0 0-2585,0 0 5026,0 0-2473,0 0-16,0 0-8,0 0-2889,0 0 5698,0 0-2777,0 0 312,0 0-48,0 0-4137,0 0 7914,0 0-3529,0 0-296,0 0-40,0 0-5641,0 0 10963,0 0-5210,0 0-176,0 0-32,0 0-6578,0 0 12972,0 0-6842,0 0-112,0 0 48,0 0-5282,0 0 10931,-72 48-5785,48-24 272,24-24 192,-24 24-168,0 0 24,0 0-96,24-24 144,0 0 96,-24 0-88,24 0 16,0 0-48,0 0 72,-24 0 0,24 0 48,-47 0-40,47 0-24,0 0 872,0 0-96,0 0-712,0 0 625,0 0 391,0 0-584,0 0-48,0 0-2841,-24-24 5282,0 24-2209,24-24-352,-24 0-32,0 24 8,24-24-792,0 24-120,0 0 672,-24 0-584,24 0 72,-24-24-328,24 24 496,0 0 48,0 0 296,-24 0-265,24-24-167,-24 24 256,24-24 24,0 24 152,0 0-136,-24 0-88,24 0 136,0 0 8,0 0 80,0 0-72,0 0-40,-24-24 1072,24 24-119,0 0-841,0 0 736,0 0 480,0 0-720,0 0-64,0 0-3312,0 0 6136,0 0-2640,-24 0-384,24 0-24,0 0-208,0 0 176,0 0-864,0 0-56,0 0 88,0 0 2568,0 0-4392,-24 0 1544,24 0 552,0 0 48,0 0 336,0 0-297,0 0 594,0 0-1074,0 0 265,0 0 272,0 0 136,0 0 1737,-24 24-3354,24-24 1721,0 0-80,0 0-40,0 0 1072,0 0-111,0 0-2434,0 0 3914,0 0-1121,0 0-712,0 0-56,0 0-4873,-24 24 9258,24-24-4201,0 0-368,0 0-248,0 0 224,0 0-32,0 0-888,0 0-56,0 0 96,0 0 2344,0 0-3952,0 0 1320,0 0 560,0 0 48,0 0 4264,0 0-8152,0 0 3743,0 0 281,0 0 5105,0 0-9986,0 0 4929,0 0-104,0 0 152,0 0 5697,0 0-11274,-24 0 5601,24 0-40,0 0 1096,0 0-119,0 0-857,0 0 728,0 0 464,0 0-688,0 0-2928,0 0 5288,0 0-2480,0 0 248,-24 0-368,24 0-40,0 0-7,0 0-906,0 0-79,0 0 96,0 0 672,0 0-592,0 0-368,0 0 568,0 0 48,0 0 2632,-23 0-4880,23 0 2095,0 0 497,0 0-200,0 0 400,0 0-576,-24 24 224,24-24-104,0 0 152,0 0 104,0 0-88,0 0 8,0 0-56,-24 0 1248,24 0-135,0 0-977,0 0 848,0 0 544,0 0-824,0 0-72,0 0-3800,0 0 7048,0 0-4192,0 0-280,0 0 96,0 0-1304,0 0 3312,0 0-2288,0 0 536,0 0 48,0 0 568,0 0-769,0 0 65,0 0 272,0 0 1377,0 0-2538,0 0 1209,-24 0-96,24 0 144,0 0 8,0 0 88,0 0-72,0 0-48,0 0 312,0 0 752,0 0 49,0 0-121,0 0 552,0 0-840,0 0-72,0 0-5841,0 0 11106,0 0-6233,0 0-280,0 0 88,0 0-3289,0 0 7306,0 0-4297,0 0 552,0 0 40,0 0-1393,0 0 3169,0 0-1920,0 0 288,0 0 24,0 0-432,0 0 1048,0 0-688,0 0 136,0 0 16,0 0 72,0 0-48,0 0-56,0 0 1232,0 0-135,0 0-2882,0 0 4666,0 0-2017,0 0-88,0 0-4817,0 0 8890,0 0-9458,0 0 9954,0 0-4401,0 0-471,0 0-6755,0 0 13116,0 0-6442,0 0-1008,0 0-121,0 0 105,0 0-3889,0 0 8626,0 0-5065,0 0 640,0 0 56,0 0-1697,0 0 3826,0 0-2298,0 0 329,0 0 32,0 0-584,0 0 1384,0 0-888,0 0 168,0 0 8,0 0-8,0 0 136,0 0-168,0 0 1272,0 0-143,0 0-2978,0 0 4850,0 0-1449,0 0-832,0 0-72,0 0-5849,0 0 11130,0 0-5064,0 0-425,0 0-32,0 0-7330,0 0 14356,0 0-8098,0 0-81,0 0 113,0 0-4041,0 0 8954,0 0-5249,0 0 656,0 0 64,0 0-1785,0 0 4010,0 0-2402,0 0 337,0 0 32,0 0-632,0 0 1488,0 0-952,0 0 176,0 0 16,0 0-32,0 0 184,0 0-200,0 0 1272,0 0-135,0 0-2986,0 0 4866,0 0-1457,0 0-832,0 0-5425,0 0 10202,0 0-4913,0 0 281,0 0-425,0 0-40,0 0-7322,0 0 14356,0 0-8098,0 0-81,0 0 113,0 0-4041,0 0 8954,0 0-5249,0 0 656,0 0 64,0 0-1785,0 0 4010,0 0-2402,0 0 337,0 0 32,0 0-632,0 0 1488,0 0-952,0 0 176,0 0-120,0 0 376,0 0-224,0 0-64,0 0 1296,0 0-143,0 0-3042,0 0 4954,0 0-1473,0 0-832,0 0-80,0 0-6017,0 0 11442,0 0-5192,0 0-449,0 0-40,0 0-7570,0 0 14836,0 0-8370,0 0-81,0 0 113,0 0-4193,0 0 9290,0 0-5441,0 0 672,0 0 64,0 0-1865,0 0 4186,0 0-2498,0 0 345,0 0 32,0 0-672,0 0 1576,0 0-1000,0 0 184,0 0 8,0 0-48,0 0 224,0 0-216,0 0 1312,-24 0-143,24 0-1017,0 0 888,0 0 568,0 0-840,0 0-3576,0 0 6456,0 0-3040,0 0 281,0 0-433,0 0-40,0 0-5521,0 0 10746,0 0-6337,0 0-65,0 0 113,0 0-2128,0 0 5152,0 0-3376,0 0 680,0 0 64,0 0 216,-24 0 24,24 0-144,0 0 39,0 0 33,0 0 240,0 0-208,0 0-136,0 0 200,0 0 16,0 0 952,0 0-1760,0 0 760,0 0 1328,0 0-143,0 0-2058,0 0 2978,0 0-481,0 0-856,0 0-72,0 0-5009,0 0 9450,0 0-5425,0 0-312,0 0 96,0 0-2361,0 0 5490,0 0-3425,0 0 584,0 0 48,0 0-393,0 0 1170,0 0-930,0 0 297,0 0 24,0 0 616,0 0-1040,0 0 344,0 0 152,0 0 16,0 0 1136,0 0-2176,0 0 992,0 0 1304,0 0-143,0 0-1954,0 0 2754,0 0-353,0 0-872,0 0-72,0 0-4953,0 0 9314,0 0-4136,0 0-441,0 0-40,0 0-6498,0 0 12684,0 0-7298,0 0-73,0 0 113,0 0-3105,0 0 7114,0 0-4361,0 0-905,0 0 3642,0 0-1993,0 0-769,0 0 1994,0 0-1402,0 0 345,0 0 248,0 0-224,0 0 32,0 0-120,0 0 184,0 0 8,0 0 1048,0 0-1968,0 0 880,0 0 1336,0 0-151,0 0-2066,0 0 2970,0 0-449,0 0-880,0 0-80,0 0-5089,0 0 9586,0 0-4264,0 0-449,0 0-40,0 0-6642,0 0 12980,0 0-7466,0 0-73,0 0 113,0 0-3193,0 0 7306,0 0-4465,0 0 688,0 0-1169,-24 0 2882,24 0-1601,0 0-233,0 0 353,0 0 248,-24 0-216,24 0 32,0 0-120,0 0 176,0 0 16,0 0 112,-24 0-96,24 0-56,-24 0 1312,24 0-143,0 0-1017,0 0 912,0 0 576,-24 0-880,24 0-72,0 0-536,0 0 464,0 0 305,-24 0-457,24 0-40,0 0-272,0 0 240,-24 24-1096,24-24-73,0 0 929,0 0-816,-24 0 104,24 0-456,0 0 688,-24 0 64,24 0 416,0 0-368,0 0-233,0 0 361,0 0 24,0 0 1641,0 0-3034,0 0 1305,0 0 176,-24 0 16,24 0 112,0 0-96,-24 0-56,24 0 1336,0 0-151,0 0-1033,0 0 904,0 0 576,0 0-872,0 0-80,0 0-4048,-24-24 7504,24 24-3223,0 0-449,0 0-312,0 0 272,0 0-32,0 0-1096,0-24-73,0 24 113,0 0 816,-23-24-712,23 24-456,0 0 688,0 0 480,0-24-416,0 24 416,0-24-368,0 24 48,0 0 39,0 0 281,0-24-248,-24 24 32,24-24-128,0-24 200,0 48 16,0 0 128,0-24-112,0 0-64,0 24 1368,0-24-151,0 24-1041,-24-24 936,24 1 592,-24 23-904,24 0-624,0-24 544,0 0-47,-24 0 327,0 0-488,0 0-48,24 24-288,-24-24 272,0 0-1144,0 0-104,0 0 119,24 24 857,-24-24-744,-24-24-480,0 24 728,24 0 56,24 24 440,-24-24-384,-23-24-249,23 25 377,0-1 32,24 24 224,-48-24-192,24 24-128,0-24 192,24 24 128,-24-24-112,0 0 8,-24 0-64,0 0 1448,24 0-159,24 24-1121,-24-24 976,-24 24 632,25-24-952,-1 0-79,24 24-577,-24-24 504,0 24-1024,0-24-321,0 0 105,24 24 736,-24-24-648,0 0-416,-24 0 632,48 24 432,-24 0-376,-48-23-497,48 23 649,24 0 224,-24-24-192,0 0 24,-23 24-112,23 0 168,0-24 16,24 24 96,-24 0-88,-24 0-56,48 0 144,-24 0 1248,-48-24 2353,24 0-2961,48 24-80,0 0-560,-24 0 489,0-24 319,0 48-480,0-48-40,24 24-288,-24 0 248,-23 0-1136,23 0-88,24 0 976,-24 0-849,0 0 105,0 0-480,0 0 728,-24 0 56,48 0 440,0 0-384,-24-24-249,0 24 377,0 0 32,24 0 224,-24 0-192,0 0-128,0 0 192,0 0 16,24 0 112,-48 0-104,24 0-64,1 0 1384,23 0-1216,-24-24 1065,-24 24 1399,24 0-1840,-24 0-80,48 0-544,-24 0 481,-24 0 303,24 0-1777,24 0 993,-24 0-872,0 0 1424,0 0-928,0 0-376,-24-24 96,48 24 656,-24 0-576,1 0-368,-1-24 560,0 24 48,24 0 336,-24 0-296,0 0-193,-24 0 289,24 0 24,24 0 176,-24 0-152,-24 0-104,24 0 152,24 0 104,-24 0-88,0 0 8,0 0-40,-24 0 1336,48 0-1216,-24 0 1065,1 0-137,-1 0 592,-24-24-896,0 48-80,48-24-544,-24-24 473,-24 48-962,24-48-295,24 24 784,-72 0-1288,24 0 296,0 24 584,1-48 56,47 24 352,-48 0-312,0 0-201,0 0 305,48 0 208,-24-24-184,-24 24 24,0 0-96,-24 0 152,24 0 8,48 0 96,-47 0-80,23 0-56,-24 0 1344,48 0-1208,-48-24 1065,0 24-137,0 0 592,0 0-896,48 0-624,-48-24 544,0 24-71,0-24 311,1 0-464,-1 24-40,48 0-280,-48-24 240,0 24-1104,0-23-81,48 23 945,-24-24-824,-72 0-1080,72 0 1416,-23 24 64,47 0 424,-24-24-368,-24 24-241,24-24 361,0 24 32,24 0 216,-24-24-192,0 24-120,0 0 184,0-24 16,24 24 112,0 0-96,-24-24-64,0 24 1336,0-24-143,24 24-1033,0 0 904,-24-24 576,0 0-872,0 24-80,24 0-528,0 0 464,-24-24 297,0 24-449,24-24-40,0 24-272,0-24 240,-23 24-1096,23-24-73,-24 24 113,24-24 104,-24 24-456,24-24 688,0 24 64,0 0 416,0-23-368,24 23-233,-24-24 353,0 24 248,24 0-216,-24-24 32,23 0-120,-23 24 304,48-24-128,0 0-80,-24 0 56,0 0 1192,0 24-127,-24 0-913,48-24 800,0 0 504,0 0-792,-48 24-512,48-24 448,23 0-56,-23 0 256,0 24-383,24-24-33,-72 24-232,48-24 200,24 0-1113,24 24 121,-96 0 792,71 0-696,1-24 88,0 24-392,0 0 592,0-23 48,-72 23 360,48 0-312,47 23-201,1-23 305,-96 0 208,72 0-184,48 0 24,-48 0-96,-1 0 152,25-23 8,-96 23 96,96 23-80,-24 1-56,0-24 1144,-1 24-119,-71-24-889,72 0 776,0 0 496,24 24-736,-24-24-64,-72 0-472,48 24 408,23 0 264,25 0-391,-48-24-41,-48 0-240,72 24 232,-24 0-961,24 0-87,-72-24 816,48 24-712,-1-24 88,25 24-392,-48 0 600,0 0 48,-24-24 368,48 24-320,-24 0-201,24 0 305,-24 0 32,-24-24 184,24 23-160,0 25-112,-24-48 160,0 24 16,0-24 96,24 24-80,-24 0-56,0 0 1368,0 0-159,0-24-1073,-24 48 920,24 0 592,-24 24-1136,0-24-48,24-48-328,-24 71-296,0 25-184,0-24-1040,24-72 1520,-72 72-1336,24-24 423,48-48-591,0 0 888,0 0 80,0 0 536,0 0-472,0 0-296,0 0 768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32.350"/>
    </inkml:context>
    <inkml:brush xml:id="br0">
      <inkml:brushProperty name="width" value="0.05" units="cm"/>
      <inkml:brushProperty name="height" value="0.05" units="cm"/>
      <inkml:brushProperty name="color" value="#ED1C24"/>
    </inkml:brush>
  </inkml:definitions>
  <inkml:trace contextRef="#ctx0" brushRef="#br0">5268 408 912,'0'0'0,"0"0"800,0 0-104,0 0 448,0 0-672,0 0-64,0 0-47,0 0 223,0 0-344,0 0-240,0 0 208,0 0-24,0 0 120,0 0-184,0 0-8,0 0-1040,0 0 1952,0 0-872,0 0-88,0 0-8,0 0-1352,0 0 2640,0 0-1264,0 0-48,-143-48 0,71 0-8,-24 24 16,48 24-24,0-24 0,48 24-16,-48 0 16,24 0 0,-24-24 288,1 24-40,47 0-264,-48 0 264,0 0 168,24 0-256,24 0-176,-48 0 152,0-24 0,0 24 96,0 24-144,0-48-15,48 24-89,-47 0 96,-1 0-305,-24 0-39,24 0 32,48 0 216,-48-24-192,-48 24-120,48 0 184,-23 0 16,71 0 112,-48 0-96,-48 0-72,48 0 104,-24 0 8,72 0 56,-48-24-48,-24 24-40,25 0 56,-25-24 0,72 24 32,-48 0-24,-48 0-24,24 0 704,0 0-80,72 0-576,-71 0 504,-1-24 321,72 24-825,-72 0 352,-120-48 672,97 48-824,47 0-24,48 0-176,-72 0 152,24-24-608,-24 24-64,24 0 64,48 0 456,-48 0-400,-24-23-248,1 23 383,-25 0 33,96 0 232,-72 0-200,0 0-136,0 0 200,24 0 16,48 0 120,-71-24-104,-1 48-64,0-24 96,72 0 72,-48 0-64,-24 0 8,24 23-32,1 1 776,47-24-688,-72 0 608,-72 0 793,48 24-1049,96-24-352,-72 0 312,25 24-40,-25 0 176,24-24-264,0 24-24,48-24-160,-48 0 136,-48 24-640,48-24-40,0 24 72,48-24 472,-47 0-416,23 24 56,-24 0 40,48-24 320,-24 0-281,-24 24 41,0 0-160,48-24 400,0 0-160,-24 0 160,0 24-144,0 0 16,0 0-80,-24 0 128,24 0 8,24-24 72,-24 24-64,1-1-40,23 1 768,0-24-664,0 24 584,0 0-95,0-24 319,0 24-496,23 0-40,-23-24-272,0 24 216,24 0 144,0 0-232,0 24-16,-24-48-112,24 24 96,24 0 72,-24 24-104,24 0-8,-48-48-56,48 24 32,0-1-592,0 25 40,-48-48 520,48 24-456,-1 0 56,25 0-248,-24 0 383,24 0 33,-72-24 232,96 24-200,0 0-136,-1 0 200,-95-24 136,48 24-120,24 0 16,0-24-64,24 24 96,-25 0 8,-71-24 64,96 24-56,-24 0-32,24 0 632,-96-24-544,96 23 480,119 1 625,-119-24-825,0 24-32,-96-24-248,95 0 216,-23 24 136,-72-24-352,120 0 144,48-24 96,-49 24-640,-23 0-40,-96 0 440,144-24-384,-48 24 48,23-24-209,-23 24 321,-96 0 224,120 0-192,-24-23 24,23 23-112,1 0 168,0-24 8,-120 24 104,119 0-88,1 0-56,-24 0 88,0-24 0,-96 24 56,95 0-48,1 0-24,0-24 640,-96 24-568,96 0 496,-48 0-40,143-24 593,-143 0-785,-48 24-264,96 0 232,-24-24 152,0 24-192,-48-24-24,-24 24-168,47-24 144,-23 24 96,0-24-88,0 0-16,-24 24-136,24 0 168,0-24-648,-24 0-72,0 0 72,0 24 480,0-24-424,-24 0-264,0-24 407,0 1 33,24 47 248,-24-48-216,-47-24-144,-1 24 216,0-24 16,72 72 128,-96-48-112,0-24-72,-23 25 112,119 47 72,-96-48-64,0-24 8,-24 24-40,-23 24 1104,23 0-127,120 24-881,-120-24 768,-23 0 496,-1 24-744,24 0-64,120 0-456,-144 0 360,1 24 224,-1 0-536,0 24-8,144-48-40,-143 72-552,143-72 552,-144 96-1128,-23-25 560,23 25 72,144-96 496,-240 120-440,240-120-280,0 0 431,0 0 33,0 0 256</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34.393"/>
    </inkml:context>
    <inkml:brush xml:id="br0">
      <inkml:brushProperty name="width" value="0.05" units="cm"/>
      <inkml:brushProperty name="height" value="0.05" units="cm"/>
      <inkml:brushProperty name="color" value="#ED1C24"/>
    </inkml:brush>
  </inkml:definitions>
  <inkml:trace contextRef="#ctx0" brushRef="#br0">4119 528 912,'0'0'0,"0"0"800,0 0-104,0 0 448,0 0-672,0 0-472,0 0 408,0 0-47,0 0 223,0 0-344,0 0-32,0 0-2009,0 0 3786,0 0-1681,0 0-184,0 0-2529,0 0 4930,0 0-2425,0 0 56,0 0-88,0 0-8,0 0-2945,0 0 5826,0 0-2857,0 0-48,0 0-3081,-192-24 6130,73 24-3057,-97-24 432,120 24-80,96 0-376,-48 24 328,-47-48 208,23 48-320,0-24-24,72 0-192,-72-24 169,-24 48-306,25-48-111,-1 24 32,72 0 216,-96 24-184,0-24-128,-23 0 184,47 0 16,72 0 112,-96 0-96,-24 0-56,24 0 88,1 0 8,95 0 56,-96 24-48,0-24-32,-24 24 48,49-1 0,71-23 32,-72 24-24,-48-24-16,24 24 680,0 0-80,96-24-560,-95 24 520,-1 0 337,0 0-489,0 0-48,96-24-320,-95 24 336,23 0 216,72-24-552,-216 72 736,168-48-1184,-24 24-128,1-24 72,71-24 504,-48 0 512,-24 47-624,24-23-376,0 0 64,48-24 424,-24 24-376,-24 24-241,24-24 369,0 0 32,24-24 216,-24 24-192,1 0-120,23 24 184,0-24 16,0-24 16,0 48-64,0-24 96,23 0 8,-23-24 56,0 47-48,48 1-40,-24-24 1080,-24-24-992,48 48 873,0-48-113,0 24 488,-48-24-1248,48 24 512,215 72-64,-167-72-1088,0 0 80,-96-24 560,72 0 520,47 24-672,1-24-384,-24 0 72,-96 0 464,120 0-408,23 0-264,-23 0 399,-120 0 273,120-24-240,-1 0 32,25 0-136,-24 0 200,0 0 24,-120 24 120,143-24-112,1-24-64,-24 0 104,-1 0 8,1 0 8,0 1-32,23-1 1096,-143 48-1008,96-48 881,-96 48-881,120-48 776,0-24 488,71-48-256,-191 120-1008,96-71 432,0-1 272,-1 0-392,-95 72-312,72-72 273,0 24-33,24-24 152,-24 0-216,0 1-24,-72 71-152,47-48 152,25 0-1040,-24 0-9,-24 24 113,-24 24 784,24-48-688,0 0-440,-24 24 664,24 0 64,-24 24 400,0-24-352,-24 0-233,0-23 353,24 47 232,-24-24-208,-24 0 24,0 0-112,-23 24 176,-25-24 16,96 24 104,-96 0-96,-48 48-56,1-24 984,-1 24-104,144-48-728,-168 47 153,-47 49 103,-1-24-1449,49 24 153,167-96 1040,-216 72-664,-23 23-416,23-47 384,25 72 87,191-120 609,-168 120-280,168-120 32,0 0 32,0 0 32,0 0 184,0 0-168,0 0-104,0 0 272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36.070"/>
    </inkml:context>
    <inkml:brush xml:id="br0">
      <inkml:brushProperty name="width" value="0.05" units="cm"/>
      <inkml:brushProperty name="height" value="0.05" units="cm"/>
      <inkml:brushProperty name="color" value="#ED1C24"/>
    </inkml:brush>
  </inkml:definitions>
  <inkml:trace contextRef="#ctx0" brushRef="#br0">73 1 912,'0'0'0,"0"0"800,0 0-104,0 0 448,0 0-672,0 0-64,0 0-408,0 0 361,0 0 223,0 0-344,0 0-32,0 0-1601,0 0 2970,0 0-1273,0 0-184,0 0-8,0 0-2225,0 0 4322,0 0-2057,0 0-88,0 0-8,0 0-2537,0 0 5010,0 0-2449,0 0-48,0 0 0,0 0-8,0 0 16,0 0-24,0 0 0,0 0-2785,0 0 5554,0 0-2769,0 0-888,0 0 104,0 0-393,0 0 1906,0 0-1434,0 0 153,0 0 72,0 0 1408,0 0-2048,0 0 1480,0 0 72,0 0-168,0 0-168,0 0 233,0 0 223,0 0-336,0 0-1489,0 0 2714,0 0-2914,0 0 3090,0 0-1481,0 0-16,0 0-16,0 0-2161,0 0 4186,0 0-1977,0 0-96,0 0-8,0 0-2513,0 0 4954,0 0-2417,0 0-56,0 0-2657,0 0 5282,0 0-2633,0 0 24,0 0-32,0 0 0,0 0-2777,0 0 5538,0 0-2761,0 0-8,0 0 0,0 0-2817,0 0 5626,0 0-2801,0 0-8,0 0-2849,0 0 5682</inkml:trace>
  <inkml:trace contextRef="#ctx0" brushRef="#br0" timeOffset="1257">73 73 416,'0'0'0,"0"0"-56,0 0 56,0 0 1096,0 0 472,0 0-1032,0 0-72,0 0-56,0 0 265,0 0-401,0 0-32,0 0-5497,0 0 10722,0 0-5121,0 0-200,0 0-24,0 0-6193,0 0 12258,0 0-6009,0 0-104,0 0-8,0 0-6561,0 0 13050,0 0-6465,0 0-936,0 0 104,0 0 344,0 0 400</inkml:trace>
  <inkml:trace contextRef="#ctx0" brushRef="#br0" timeOffset="1258">192 1 488,'0'0'0,"0"0"-64,0 0 1232,0 0 440,0 0-1096,0 0-64,0 0-56,0 0 257,0 0-385,0 0-32,0 0-32,0 0 128,0 0-192,0 0-16,0 0-16,0 0 64,0 0-96,0 0-16,0 0 0,0 0 32,0 0-936,0 0 104,0 0 344,0 0 400</inkml:trace>
  <inkml:trace contextRef="#ctx0" brushRef="#br0" timeOffset="1259">216 73 128,'0'0'0,"0"0"-16,0 0 760,0 0 632,0 0-744,0 0-80,0 0-64,0 0 305,0 0-465,0 0-40,0 0-40,0 0 160,0 0-240,0 0-24,0 0-16,0 0 80,0 0-120,0 0-16,0 0-8,0 0 40,0 0-944,0 0 104,0 0 736,0 0-392,0 0-249,0 0 129,0 0 64,0 0 2441,0 0-4130,0 0 2537,0 0 56,0 0-56,0 0 481,0 0-1409,0 0 1104,0 0-344,0 0-24,0 0-696,0 0 1160,0 0-376,0 0-176,0 0-1208,0 0 2280,0 0-1096,0 0 56,0 0-88,0 0-1568,0 0 3064,0 0-1512,0 0 24,0 0-40,0 0-8,0 0-1760,0 0 3496,0 0-1720,0 0-24,0 0 0,0 0-1848,0 0 3680,0 0-1832,0 0 0,0 0-8,0 0 8,0 0-1920,0 0 3808,0 0-3808,0 0 3808,0 0-3808,0 0 3808,0 0-3808,0 0 3808,-71-48-1904,23 48 0,48 0 0,-24-24 0,24 24 0,24 0 0,-24 0 0,24 0 0,-24 0 0,24 24 0,0 0 0,-24-24 0,23 0 0,-23 24 0,0-24 0,0 0 0,-23 24 0,-1-24 0,24 24 0,-24-48 0,0 0 0,-24 0 0,24 0 0,0 0 0,24 24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8:48.177"/>
    </inkml:context>
    <inkml:brush xml:id="br0">
      <inkml:brushProperty name="width" value="0.05" units="cm"/>
      <inkml:brushProperty name="height" value="0.05" units="cm"/>
      <inkml:brushProperty name="color" value="#ED1C24"/>
    </inkml:brush>
  </inkml:definitions>
  <inkml:trace contextRef="#ctx0" brushRef="#br0">1 192 1064,'0'0'0,"0"0"1592,0 0-1008,0 0-80,0 0-504,0 0 448,0 0 281,0 0-433,0 0-32,0 0-40,239-72 152,-239 72-224,0 0-152,0 0 136,240-72-16,-240 72 72,239-24-112,-239 24-16,0 0-64,0 0 56,287-24 48,-23 24 328,-49 0-56,-215 0-376,168 0 328,0 0 216,-1 0-320,-23 0-32,-144 0-192,143 0 168,49 0-280,-24 0-120,-25 24 32,-143-24 200,144 0-176,24 24-112,-1-24 168,25 24 16,-192-24 104,167 0-88,25 24-64,-24-24 96,-168 0 56,167 24-56,-167-24 56,144 24-48,71-24-24,-23 24 40,-49-24 8,-143 0 24,168 24-24,0 0-16,-25-1 400,25-23-48,-168 0-312,144 24 280,23 0 168,-23-24-264,-144 0-184,120 24 160,-120-24-160,119 24 144,1-24-280,-24 24-96,24 0 24,-120-24 208,119 24-176,-23-24-120,0 24 176,-96-24 120,72 0-104,23 24-144,-71-48 184,-24 0 8,0 24 56,24-24-48,-24 24-24,-24-48 40,24 48 8,0 0 24,-24-24-24,24 24-32,0 0 40,0 0 0,0 0 16</inkml:trace>
  <inkml:trace contextRef="#ctx0" brushRef="#br0" timeOffset="423">1725 623 1408,'0'0'0,"0"0"1816,0 0-1304,0 0-64,0 0-56,0 0 249,574-120 631,-574 120-1272,288-48 272,-1 24-96,24-24-88,623 0 1776,-718 24-1600,-216 24-264,215 24 233,1-24-33,-1 0 128,-215 0-328,216 0 136,215 0 104,-168 24-48,-47-24-112,23 0-8,0 0 8,25-24 48,-264 24-128,239 0 72,264 0 64,-216-24-552,-23 24 0,23-24 48,-287 24 368,264-24-320,23 24-201,0-24 305,-23 24 32,-264 0 184,239-23-160,24 46-112,25-23 160,-1 0 16,-287 0 96,239 0-80,25 24-56,23-24 80,-23 0 8,-264 0 48,191-24-40,-191 24-32,0 0 40,0 0 8,0 0 24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9:14.585"/>
    </inkml:context>
    <inkml:brush xml:id="br0">
      <inkml:brushProperty name="width" value="0.05" units="cm"/>
      <inkml:brushProperty name="height" value="0.05" units="cm"/>
      <inkml:brushProperty name="color" value="#ED1C24"/>
    </inkml:brush>
  </inkml:definitions>
  <inkml:trace contextRef="#ctx0" brushRef="#br0">6034 1 912,'0'0'0,"0"0"800,0 0-104,0 0 448,0 0-672,0 0-64,0 0-47,0 0-361,0 0 1520,0 0-1400,0 0-8,0 0-16,0 0 56,0 0 112,0 0-32,0 0-2728,0 0 5192,0 0-2368,0 0-176,0 0-24,0 0-3432,0 0 6720,0 0-3224,0 0-112,0 0-16,0 0 8,0 0-184,0 0-40,0 0 24,0 0-3304,0 0 6752,-95 0-3512,23 24 112,72-24 80,-48 0-64,0 0 8,0 24-48,0-24 64,48 0 40,-24 0-32,-24 0 0,24 23-16,0-23 24,-23 0 8,47 0 16,-24 24-16,-24-24-8,24 0 456,-24 0-56,48 0-376,-24 0 352,-24 0 216,0 24-336,24-24-23,24 0-209,-48 0 216,24 0 128,-24 24-184,25-48-16,23 24-144,-48 24 120,0-24-432,0 0-56,0 0 48,48 0 320,-72 0-281,24 0 33,-24 24 32,72-24 216,-47-24-184,-49 48-248,24-24 320,24 0 16,48 0 96,-48 0-80,-24 24-56,24-24 80,1 0 8,47 0 48,-48 0-40,0 24-32,-24-24 736,72 0-664,-72 0 576,24 0-72,-24 0 321,24 0-465,-47 24-48,95-24-312,-48 0 272,-24 0 176,0 24-264,72-24-184,-48-24 160,0 48-16,-47-24 80,23 0-864,24 24 80,48-24 560,-72 0 264,24 0-560,-48 0-160,48 24 56,48-24 400,-71 0-352,-1 0-233,-24 0 353,24 24 24,72-24 208,-48 0-184,-47 24-112,47-24 176,-24 0 16,72 0 104,-72 0-96,24 24-56,-24-24 88,24 0 8,48 0 56,-71 0-48,23 24-24,-48-24 800,24 0-88,72 0-640,-48 0 561,-48 0 359,25 0-544,47 0-48,24 0-328,-72 0 288,-24 0 384,0 0-488,96 0-184,-48 0 160,0 0 104,1 0-152,-1 0-16,48 0-96,-48-24 80,0 24-728,0 0 24,0 0 72,48 0 552,-24 0-480,-48 0-304,24-24 464,1 24 39,47 0 281,-72 0-248,24 0-160,0 0 240,24 0 24,24 0 144,-48-24-128,0 24-80,0 0 128,48 0 80,-24 0-72,0 0 8,-23 0-40,-1-24 840,48 24-736,-24 0 648,-24 0-87,24 0-65,0 0-64,0 0-56,24 0-376,-24 0 328,24 0-568,-24 0-224,0 0 64,24 0 400,-24 0-352,0 0-233,24 0 145,0 0 440,-24 0-184,24 0-112,0 0 176,0 0 120,0 0-104,0 0 8,0 0-56,0 0 88,0 0 8,0 0 528,0 0-992,0 0 448,0 0 840,0 0-96,0 0-1520,24 0 2305,0-24-929,0 24-64,-24 0-464,24-24 408,24 24-32,0-24 240,24 24-344,-24-24-40,-48 24-232,48 0 208,47-24-720,1 0-96,0 0 72,-96 24 536,96-24-472,23 24-296,1-24 456,-24 0 39,24 24 33,23 0-152,1-23 232,0 46 16,23-23 24,25 0-88,-25 24 128,-23 0 8,-144-24 72,192 24-64,47 24-40,-24-24 696,-215-24-592,192 24 520,311-24-1552,-288 0 96,-23-48 120,-192 48 816,0 0-720,0 0 720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9:45.233"/>
    </inkml:context>
    <inkml:brush xml:id="br0">
      <inkml:brushProperty name="width" value="0.05" units="cm"/>
      <inkml:brushProperty name="height" value="0.05" units="cm"/>
      <inkml:brushProperty name="color" value="#ED1C24"/>
    </inkml:brush>
  </inkml:definitions>
  <inkml:trace contextRef="#ctx0" brushRef="#br0">0 240 1360,'0'0'0,"0"0"1776,0 0-1256,0 0-64,0 0-456,0 0 400,0 0 257,0 0-393,0 0-32,0 0-1785,0 0 3314,0 0-1425,0 0-200,0 0-16,0 0-2473,0 0 4810,0 0-2289,0 0-96,0 0-8,0 0-2825,0 0 5578,0 0-2729,0 0 320,0 0-3721,359-96 7298,-263 72-3465,-96 24-520,120-24 280,23 24 249,-47-24-65,-48 24-240,0-24-32,-48 24-192,72 0 192,0 0-448,23 0-112,-95 0 368,72 0-320,-24 0 39,48 0-183,0 0 272,-1 24 24,-95-24 168,96 0-144,-24 0-96,24 0 144,-96 0 96,48 0-80,24 24 8,23-24-48,1 0 72,-24 24 8,-72-24 40,96 0-40,0 24-24,-1 0 936,-23 0-112,-72-24-760,72 24 681,24-24 439,0 0-664,-96 0-456,71 24 400,-23-24-32,48 0 240,0 0-320,0 0-40,-96 0-248,47 0 240,49 0-840,0-24-104,-96 24 704,96 0-616,0 0 72,-25-24-344,-71 24 888,72-24-360,48 0-241,-24 0 153,-48 24 264,23-24 24,-71 24 160,48 0-144,24 0-96,-24-24 144,-48 24 96,72 0-80,-24-24 8,0 24-48,-48 0 120,48 0 920,-48 0-920,71-24 809,25 24 543,-72-24-1616,24 24 32,-48 0 232</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9:46.589"/>
    </inkml:context>
    <inkml:brush xml:id="br0">
      <inkml:brushProperty name="width" value="0.05" units="cm"/>
      <inkml:brushProperty name="height" value="0.05" units="cm"/>
      <inkml:brushProperty name="color" value="#ED1C24"/>
    </inkml:brush>
  </inkml:definitions>
  <inkml:trace contextRef="#ctx0" brushRef="#br0">1 575 816,'0'0'0,"0"0"1432,0 0-1432,0 0 632,0 0 1193,0 0-1497,0 0-48,0 0-3345,0 0 6378,0 0-2905,0 0-240,0 0-4057,0 0 7922,0 0-3905,0 0 80,0 0-4577,0 0 8826,0 0-4321,0 0-32,0 0 216,0 0-40,0 0-5577,0 0 10890,95 0-5113,-47 24-232,0-48-32,-48 24-216,48 24 192,-24-48 120,24 0-119,-24 24-25,-24 0-168,48-24 152,0 0-352,0 48-89,-48-24 289,47 0-248,-23-24 24,24 24-136,0-24 216,0 0 16,-48 24 128,48 0-112,0 0-72,0-24 104,-24 24 16,-24 0 64,48-24-56,-1 24-40,1 0 56,0 0 8,-48 0 32,48-24-32,24 1-16,-24 23 608,0-24-72,-48 24-488,48-24 464,-1 0 305,1 24-417,24-24-48,-72 24-304,24 0 288,48-24 176,-24 0-240,-48 24-224,48-24 200,-24 0 8,24 0-608,-1 0-112,-23 0 64,48 0-584,-48 0 767,0 24 33,-24 0 232,24-24-200,0 24-128,24 0 192,-48 0 136,24 0-120,24-24 16,-24 48-64,24-24 104,-48 0 64,24 0-56,-1 24 0,1 0-32,0 0-832,-24-24 920,-24 24-800,24-24 96,0 0 704</inkml:trace>
  <inkml:trace contextRef="#ctx0" brushRef="#br0" timeOffset="2240">2587 336 392,'0'0'0,"0"0"1168,0 0-448,0 0-720,0 0 624,0 0-72,0 0 352,0 0-535,0 0-49,0 0-3089,0 0 5818,0 0-2585,0 0-272,0 0-24,0 0-4041,0 0 7890,0 0-3777,0 0-144,0 0-4449,0 0 8786,0 0-4361,0 0 48,0 0-88,0 0 0,0 0-4721,0 0 9466,0 0-4641,0 0 0,0 0-16,0 0-5289,0 0 10498,0 0-5057,0 0-96,0 0-5953,0 0 11706,0 0-5761,0 0-176,0 0-128,0 0 16,0 0-5713,71 47 11562,1-47-5897,-48 24 104,-24-24 64,48 0-56,-24 0 0,0 0-32,0 0 56,-24 0 32,24-24-32,0 24 8,24 0-24,-24 0 32,24 0 0,-48 0 16,24 0-16,47 0 0,-23 0 520,-24 0-64,-24 0-440,48 0 384,0 24 248,24-24-359,0 0-33,-72 0-240,24 24 208,23-24 136,1 0-168,-48 0-176,72 0 152,-24 24 0,24-24-480,-24 0-80,0 0 56,-48 0 352,48 0-312,-1 0-201,1 0 305,0 0 24,-48 0 184,48 24-160,96-48-296,-120 24 376,24 0-56,0 0 80,23 0 8,-71 0 48,48-24-40,0 48-32,0-48 824,-24 48-96,-24-24-656,48 0 577,0 0 367,-24 0-560,24 0-48,-48 0-336,24 24 312,23-48-600,-23 24-200,24 0 64,-48 0 424,24 0-376,0 24-241,0-48 369,24 48 32,-48-24 216,48 0-192,24 24-120,-72-24 312,48 24-128,-24-24 16,-24 0 112,47 0-96,-47 0-64,0-48 96,0 48 8,0 0 56,0 0-48,0 0-40,0 0 56,0 0 0,0 0 32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9:50.351"/>
    </inkml:context>
    <inkml:brush xml:id="br0">
      <inkml:brushProperty name="width" value="0.05" units="cm"/>
      <inkml:brushProperty name="height" value="0.05" units="cm"/>
      <inkml:brushProperty name="color" value="#ED1C24"/>
    </inkml:brush>
  </inkml:definitions>
  <inkml:trace contextRef="#ctx0" brushRef="#br0">0 599 784,'0'0'0,"0"0"1416,0 0-1416,0 0 640,0 0-1280,0 0 1840,0 0-712,0 0 313,0 0-473,0 0-40,0 0-3393,0 0 6458,0 0-2945,0 0-240,0 0-24,0 0-4217,0 0 8274,0 0-3993,0 0-120,0 0-16,0 0-4641,0 0 9202,0 0-4529,0 0 88,144-72-24,-144 72-168,119-72 216,-23 24 136,-24 24-144,-24 0-24,-48 24-184,72 0 224,0-24 136,-1 0-176,-23 0-24,-48 24-160,48 0 160,48-23-296,-48-1-104,24 24 32,-72 0 208,48-24-184,23 0-112,25 24 176,0-24 16,-96 24 104,72-24-96,24 0-56,-1 0 88,25 0 8,-120 24 56,72 0-48,24-24-32,-24 0 48,-1 24 0,-71 0 32,96 0-24,0-24-16,-24 24 624,24 0-72,-96 0-512,95 0 480,25 0 313,-120 0-793,96 0 344,191 24 696,-191 0-816,-96-24-224,120 0 192,-48 24 0,47 0-608,-23 0-96,48 0 64,-144-24 448,95 24-392,49 0-248,-48 0 375,24 0 41,-25-24 24,25 24-128,0-1 192,0 1 16,-120-24 120,119 0-104,1 0-64,0 24 104,-25-24 8,-95 0 56,96 0-56,24 0-32,0 0 856,-1 0-96,-119 0-672,96 24 585,24-48 375,-24 24-552,-1 0-48,-95 0-360,96-24 312,0 24 200,0 0-280,0 0-32,-96 0-200,71-24 176,25 24-728,0 0-64,-24 0 80,-72 0 536,96-23-472,-1 23-296,1-24 456,-24 24 39,-72 0 273,48-24-240,48 0-152,-1 24 232,1-24 16,-96 24 144,48 0-128,0-48-80,-24 48 128,0-24 8,-24 24 72,24-24-64,-24 24-40,0 0 104,0 0-40,0 0-88,0 0 128</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19:58.435"/>
    </inkml:context>
    <inkml:brush xml:id="br0">
      <inkml:brushProperty name="width" value="0.05" units="cm"/>
      <inkml:brushProperty name="height" value="0.05" units="cm"/>
      <inkml:brushProperty name="color" value="#ED1C24"/>
    </inkml:brush>
  </inkml:definitions>
  <inkml:trace contextRef="#ctx0" brushRef="#br0">0 336 1360,'0'0'0,"0"0"1776,0 0-1256,0 0-64,0 0-56,0 0 257,0 0-161,0 0-496,0 0 208,0 0 128,0 0-200,0 0-16,0 0-920,0 0 1704,0 0-736,0 0-96,0 0-8,0 0-1272,0 0 2472,0 0-2528,0 0 2616,312-72 208,-265 72-1360,-47 0-200,48 0 176,24-24-8,-24 24 113,0-24-169,0 24-16,-48 0-96,72 0 88,0 0-320,-1 0-41,-47-24 33,-24 24 240,48 24-208,24-24-136,-24-24 208,0 24 16,-48 0 120,48 0-104,24 0-72,-1-24 104,-23 24 8,-48 0 64,72 0-56,0 0-32,-24 0 56,48 0 0,-96 0 32,47 0-24,49 24-24,-48-24 544,24 0-64,-72 0-432,48 0 392,24 0 257,0 24-369,-25-24-32,-47 0-248,72 24 248,-24-24 168,-48 0-416,144 24 344,-48-24-184,-25 24-512,25-48-80,-24 48 56,-72-24 376,72 0-328,24 0-217,-48 0 321,23 0 32,-71 0 192,48 0-168,24 0-112,0 0 168,0-24 8,-72 24 104,48 0-88,23 0-56,1 0 88,0-24 8,-72 24 48,48 0-48,48 0-24,-48 0 712,24-24-80,-72 24-560,23 0 512,49-24 329,-24 24-497,0-24-48,-48 24-296,24 0 264,24 0 160,0-24-464,0 24 8,-48 0 32,24-24-32,24 0-16,-25-23-1336,1 23 175,-24 24 1209,0-24-808,0 24-512,0 0 784,0 0 64,0 0 472,0 0-416,0 0-265,0 0 681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0:00.044"/>
    </inkml:context>
    <inkml:brush xml:id="br0">
      <inkml:brushProperty name="width" value="0.05" units="cm"/>
      <inkml:brushProperty name="height" value="0.05" units="cm"/>
      <inkml:brushProperty name="color" value="#ED1C24"/>
    </inkml:brush>
  </inkml:definitions>
  <inkml:trace contextRef="#ctx0" brushRef="#br0">1 456 912,'0'0'0,"0"0"800,0 0-800,0 0 696,0 0 448,0 0-672,0 0-2784,0 0 5032,0 0-2359,0 0-3442,0 0 6746,0 0-3033,0 0-328,0 0-184,0 0-8,0 0-16,0 0 56,0 0-88,0 0-5209,0 0 10346,0 0-10402,0 0 10450,0 0-5169,0 0-48,191-72 0,-191 72-32,120-48 24,95-24 32,-119 48-40,-24 0 0,24 0 0,23 24 80,-47-47-8,-72 47-88,72 0 72,24-24 48,0 0-40,-96 24-80,71-24 72,25 24 24,0-24 56,0 24-24,0 0-16,-96 0-112,119 0 128,1-24 80,0 24-88,-24-24-16,-96 24-104,95 0 104,25 24-224,0 0-64,-24-24 24,-96 0 160,119 0-144,25 0 16,0 24 16,-49 0 16,-95-24 96,96 24-80,24-24-56,0 0 80,-120 0 56,95 0-48,25 0 8,48-24-32,-25 0 40,-23 24 8,-24-72 0,-96 72-8,0 0 16,0 0 0,0 0 16,0 0-8,0 0-8,0 0 16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0:34.246"/>
    </inkml:context>
    <inkml:brush xml:id="br0">
      <inkml:brushProperty name="width" value="0.05" units="cm"/>
      <inkml:brushProperty name="height" value="0.05" units="cm"/>
      <inkml:brushProperty name="color" value="#ED1C24"/>
    </inkml:brush>
  </inkml:definitions>
  <inkml:trace contextRef="#ctx0" brushRef="#br0">1 431 360,'0'0'0,"0"0"1144,0 0-416,0 0-96,0 0-80,0 0 360,0 0-543,0 0-41,0 0-328,0 0 288,0 0 176,0 0-272,0 0-1136,0 0 2056,0 0-840,0 0-160,0 0-16,0 0-1688,0 0 3272,0 0-1544,0 0-112,0 0-1864,0 0 3704,0 0-1800,0 0 40,0 0-16,0 0-8,0 0-2280,0 0 4488,0 0-2224,0 0-72,72-24 0,-1 24 0,-23 0-8,-24-24 8,24 24 8,-48 0 0,24 0 0,0-24 0,0 24 0,-24 0 0,48 0 0,-24 0 0,0 0 0,24 0 0,-48 0 0,95-24 0,-47 24 0,-24 0 160,24 0-16,-48 0-144,24 0 144,0 0 80,24 0-96,-48 0-128,48-23 112,-24 23-16,24 0 64,0 0-336,-48 0 176,24 0-160,-1 0 312,49 0-160,-24 0-120,-24 0 16,-24 0 112,48 0-96,0 0-56,0 0 88,-48 0 64,24 0-56,24 0 8,-1 0-32,1 0 48,-48 0 32,48 0-32,-48 0 32,72 0-24,-24 0-16,0 0 24,-24 0 0,-24 0 16,72 0-16,-24 0 0,-25 0 384,25 0-48,-48 0-320,48 0 280,0 0 184,0 0-256,0 0-32,-48 0-176,48 0 160,-24 0-416,48 0 32,-72 0 224,47 0-200,-47 0 200,48 0-168,0 0-112,0 0 168,-48 0 112,72 23-104,0-23 16,-24 0-56,0 0 88,-48 0 56,47-23-56,1 46 8,24-46-24,-24 23 40,0 0 8,-48 0 24,24 0-24,48 0-16,-24 0 472,0 0-56,-48 0-376,47 0 328,1 0 208,0 0-296,24 0-31,-72 0-209,48 0 184,0 0 112,24 0-144,-24 0-16,-48 0-136,71-24 136,1 24-424,0 0-72,-24 0 48,-48 0 312,48 0-273,0 0-175,0-24 264,-1 24 24,-47 0 160,48 0-144,24 0-80,-24 0 128,24 0 16,-72 0 80,48-24-72,0 24-48,0 0 72,-48 0 48,71 0-40,1 0 0,-24 0-24,24-24 600,-24 24-64,-48 0-472,72 0 416,-24 0 265,23 0-369,-23-24-40,-48 24-272,48 0 256,0 0-456,0 0-168,24 0 48,-72 0 320,48 0-281,0-24-183,-1 24 272,-47 0 192,72 0-168,-24 0 24,48 0-96,-48 0 144,-48 0 96,96-24-80,-48 48 8,47-48-48,-47 24 72,0 0 8,-48 0 40,48 0-40,24-24-24,0 24 696,-1 0-80,-71 0-552,48-24 480,24 24 313,0 0-457,-72 0-336,72-24 296,-72 24-296,48 0 264,47-24 160,-23 24-248,-72 0-176,48-24 152,48 24-16,-24-24-584,24 24-48,-49 0 56,-47 0 440,72 24-384,0-24 48,24 24 39,-96-24 297,72-24-256,24 24 32,-25 24-136,49-24 208,-24 24 24,-96-24 128,96 24-112,-1 0-80,1 24 112,-48-48 16,-48 0 64,48 0-56,-48 0-48,0 0 64,0 0 40,0 0-32,0 0 0,0 0 8,0 0 24</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1:26.120"/>
    </inkml:context>
    <inkml:brush xml:id="br0">
      <inkml:brushProperty name="width" value="0.05" units="cm"/>
      <inkml:brushProperty name="height" value="0.05" units="cm"/>
      <inkml:brushProperty name="color" value="#ED1C24"/>
    </inkml:brush>
  </inkml:definitions>
  <inkml:trace contextRef="#ctx0" brushRef="#br0">0 240 1128,'0'0'0,"0"0"1632,0 0-1064,0 0-72,0 0-64,0 0 289,0 0-433,0 0-32,0 0-32,0 0 136,0 0-208,0 0-24,0 0-128,0 0 112,0 0 80,0 0-496,0 0 688,0 0-768,0 0 832,0 0-392,240 0 296,-49-24-128,-191 24-224,144 0 192,-24 0 128,-25-24-208,1 24-16,-96 0-96,72 0 88,0 0-136,-24-24-64,47 24 8,-95 0 104,96-24-88,48 24-56,-48 0 88,-1-24 0,-95 24 56,72 0-48,48 0-24,0-24 40,-48 24 8,-72 0 24,95 0-24,25 0-16,24-24 24,-25 24 0,1 0 8,24-24-8,-24 24 520,-120 0-504,119-24 440,1 24-24,48 0 273,-1-24-369,-167 24-320,144 0 280,143 24-224,-143-24-400,23 0 40,-167 0 304,168 24-265,0-24-167,23 0 224,-23 24 24,-168-24 184,144 0 544,95 24-328,-47 0-440,23 0 24,-215-24 200,168 0-168,-49 0-112,73 0 168,-192 0 8,0 0 104,0 0-88,0 0-56,0 0 88,0 0 0,0 0 56</inkml:trace>
  <inkml:trace contextRef="#ctx0" brushRef="#br0" timeOffset="2746">8668 2562 912,'0'0'0,"0"0"800,0 0-104,0 0 448,0 0-672,0 0-472,0 0 408,0 0-47,0 0 223,0 0-176,0 0-56,0 0-2465,0 0 4602,0 0-1873,0 0-320,0 0-3697,0 0 7066,0 0-3433,0 0 144,0 0-208,0 0-16,0 0-4745,0 0 9330,0 0-4809,0 0-104,192-24 24,-192 24 152,119-24-136,1 1-80,-48-1 128,0 24 8,-72 0 80,48 0-64,-1 0-48,49-24 64,-48 24 8,-48 0 40,72 0-32,-24 24-24,-48-24 56,48 0-24,0 0 0,-48 0 24,47-24-16,25 24-16,-24 24 584,24-24-72,-72 0-480,48 0 456,24 0 297,0-24-425,23 48-40,-71-24-40,72 0 160,-24 0-224,0 0-24,-72 0-160,72 24 144,-25-24-544,25 0-64,-24 0 64,-48 0 400,48 23-352,24-23-233,-24 0 345,24 0 32,-72 0 208,48 0-184,23 0-112,-23 24 176,0-24 16,-48 0 104,48 0-96,48 24-56,-24-48 88,-1 48 8,-71-24 56,72 0-48,-24 0-24,0 0 840,-48 0-768,48 0 672,0 0-63,0 0 383,0 0-568,-1 0-48,-47 0-376,48 24 344,0-24 224,0 0-336,0 0-32,-48 0-200,48 24 216,0-24 136,0 0-192,0 0-16,-48 0-144,47 24 144,25-24-840,-48 0-24,24 0 88,-48 0 632,24 24-552,48-24-352,-48 0 536,24 0 48,-48 0 320,24 24-281,24-24-183,-24 0 272,23 24 24,-47-24 168,24 0-144,24 0-96,0 24 144,0 0 8,-48-24 88,48 0-72,0 24-48,-24-24 1056,24 0-111,-48 0-825,24 24 720,23-24 464,1 24-704,24-24-56,-72 0-424,48 0 368,0 24 232,-48-24-600,120 24 464,-72 0-272,-1-24 121,1 24-185,0-24-16,-48 0-112,24 23 96,24-23-921,0 24 25,-48-24 800,72 24-704,-24 0 88,0 0-392,-1 0 600,1 0 48,-48-24 360,48 24-312,0 0-201,24-24 305,-72 0 208,72 24-184,24 0-248,-49-24 320,1 0 16,-48 0 96,48 24-80,24-24-56,-48 0 1104,-24 0-968,72 24 849,-48-24-105,48 24 472,-24-24-720,-1 0-56,-47 0-440,72 0 384,-24 0 248,24 0-360,-24-24-32,-48 24-240,48 0 209,24 24-914,-25-48-71,49 24 96,-96 0 680,48 0-592,48-24-384,-48 24 584,24 0 48,-72 0 344,48-24-304,23 0-193,1 24 297,-72 0 200,48 0-176,24-24 16,-24 24-96,24-24 152,-24 24 16,-48 0 88,47 0-80,49 0-56,-24 0 1168,-72 0-1032,72 0 905,0-24-113,0 24 504,-25 0-768,-47 0-528,48 0 464,24 0-56,-24 0 256,24 0-391,-72 0-273,48 0 240,24 0-32,-25 0-1113,25 0 113,-72 0 792,72 0-696,-72 0 696,72 0-608,0 0-384,0 0 584,-1-24 56,-71 24 352,48 0-312,24 0-201,-24-24 305,-48 24 208,120-24-344,-48 0 88,-1 24 152,-71 0 104,48-24-96,24 24 16,-24-24-56,24 1 1208,-24 23-135,-48 0-937,72-24 824,-1 24 520,1-24-792,-72 24-552,72-24 480,0 24-56,-24-24-864,24 24-264,-24-24 88,-48 24 616,47 0-536,25-24-352,-24 0 528,-48 24 360,120-24-593,-72 24 145,24-24 264,-72 24 184,24 0-160,23-24 16,1 24-96,0-24 144,-48 24 96,48 0-80,-48 0 80,48-24-72,0 0-48,24 0 2249,-72 24-2129,48-24 872,-1 0 552,-23-23-840,-24 47-584,48 0 512,-48-48-64,24 24-896,0 0-288,-24 0 88,0 24 648,24-48 616,-24 0-784,24 0-456,-24 0 80,0 48 544,0-24-472,0-24-312,0 1 464,0-1 39,0 48 281,0-48-240,-24 0-160,24 0 240,0 48 160,0-48-144,-24 24 16,24-24-80,-24 0 128,0 24 8,24 24 72,0-47-64,-24 23-40,24-24 1288,0 48-1184,-24-48 1033,24 0-105,-24 0 584,1 0-896,-1 24-72,24 24-544,-24-48 456,0 0-936,0 24-288,0-23 96,24 47 672,-24-24-584,0 0-376,-24-24 568,24 24 48,24 24 344,-24-24-304,0 0-193,-24 0 297,24 0 24,24 24 176,-24-24-152,-23 24-104,23-24 152,24 24 104,-48 0-88,24-24 8,-24 24-56,0-24 1264,24 24-135,24 0-993,-48-24 848,0 24-104,0 0-96,24-24-80,24 24-568,-71 0 496,23-24-848,-24 24-336,72 0 688,-72 0-600,-24 0 72,24 0-336,-23-23 512,23 23 40,72 0 312,-72 0-273,0 0-167,-24 0 256,96 0 184,-95 0-160,23 0 24,-24 0-88,0 0 128,96 0 96,-120 0-80,25 0 8,-25 0-48,0 23 1240,1-23-143,119 0-977,-96 0 856,-48 0 552,24 0-832,1 24-72,119-24-504,-120 0 456,-24 24 297,144-24-753,-143 0 304,-217 24-600,217-24-585,-1 0 113,144 0 768,-120 24-672,-47-24-432,23 0 656,24 0 56,120 0 392,-143 0-344,-1 24-225,-24-48 337,49 24 32,119 0 200,-144 24-176,0-48-112,1 48 168,-1-24 16,144 0 104,-144 0-88,-23 0-64,23 0 1312,0 0-143,144 0-1017,-119 0 888,-25-24 576,24 24-848,120 0-616,-119 24 544,-217-24 705,193 0-929,-1 0-40,144 0-280,-120 0 240,-23 0-1088,-25-24-81,0 48 121,168-24 808,-119 0-712,-49-24-456,25 24 696,23 0 56,120 0 416,-120 0-368,-24 0-233,1 0 361,143 0 240,-120 0-216,0 0 32,1 0-120,-1 0 176,24-24 16,96 24 112,-120 0-96,1 0-56,-1-24 1336,0 24-151,120 0-1033,-96-24 904,-23 24 576,119 0-1480,0 0 1136,-192-24-1136,96 24 464,25 0 297,-25-23-449,24 23-40,24 0-32,-48-24 152,-95 24-96,143-24-176,-48 24-1256,48-24 136,-24 24 127,72 0 873,-72 0-760,25-24-488,-1 24 736,0 0 64,48 0 448,-48 0-392,0-24-248,0 0 375,0 24 33,48 0 232,-48 0-200,0 0-128,1-24 192,23 24 16,24 0 120,-48 0-104,0 0-64,0 0 1328,24-24-151,24 24-1009,-24 24 864,0-24 560,0 0-864,24 24-72,0-24-488,-24 0 432,0 0 273,24 24-441,-24-24-32,24 0-232,0 0 184,0 24 120,0 0-200,0 0-16,0-24-88,0 0 80,0 48-1072,0-25 63,24 25 113,-24-48 816,0 48-712,24 0-456,-24 0 688,0-48 480,24 72-416,0-24 48,0 0-233,0 0 353,-24-48 248,24 47-216,0 1 32,0 24-128,24-24 184,-24 0 16,-24-48 112,24 48-96,0 0-56,0-24 1216,23 24-135,-47-48-929,24 23 816,0 25 520,0 0-792,-24-48-544,24 48 472,24 0-56,-24-24 273,0 24-393,0-24-32,-24-24-264,48 24 224,-24 24-992,24-24-81,-24 0 105,-24-24 744,47 23-648,-23 1-416,24 24 624,24 0 56,-72-48 384,48 24-336,24 0-209,-72-24 545,72 24-224,95 48-136,-95-48 80,0 0 168,0-24 8,-72 0 104,96 24-88,-1 24-56,1-24 1328,24 23-143,-120-47-1041,96 48 632,47 0 408,-23-24-2472,-24 0 183,-96-24 1249,0 0-1096,0 0 1096</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2:56.013"/>
    </inkml:context>
    <inkml:brush xml:id="br0">
      <inkml:brushProperty name="width" value="0.05" units="cm"/>
      <inkml:brushProperty name="height" value="0.05" units="cm"/>
      <inkml:brushProperty name="color" value="#ED1C24"/>
    </inkml:brush>
  </inkml:definitions>
  <inkml:trace contextRef="#ctx0" brushRef="#br0">7064 958 2896,'0'0'0,"0"0"552,0 0-72,0 0-56,0 0 265,0 0-409,0 0-32,0 0-32,0 0 144,0 0-216,0 0-16,0 0-16,0 0-112,0 0 256,0 0-136,0 0-32,0 0 432,0 0-1504,-191-72 2416,47 48-1040,48-23 256,48 47-368,48 0-280,-48-24 249,-24 0 367,72 24-616,-47-24 360,-1 24-216,48-24-448,-24 24-80,0 0 48,24 0 336,-24-24 272,-24 24-384,24-24-200,0 24 39,24 0 273,-24 0-240,0-24-152,0 24 232,24 0 160,-24-24-136,-24 24 16,1-24-80,-1 0 120,24 24 8,24 0 72,-48-24-64,0 0 8,0 24 8,0-24 8,48 24 40,-48 0-40,0-24-16,0 0 736,1 0-80,47 24-600,-24-47 544,-24 23 345,0 0-489,-24 0-48,72 24-352,-24-24 320,-48 0 208,48 0-312,24 24-216,-48-24 192,1 0-8,-1 0-680,0 24-80,0-24 72,48 24 504,-48-24-440,-48 0-280,24 24 424,1-24 39,71 24 257,-48 0-224,-24-24-152,24 24 224,48 0 152,-48 0-136,-24-24 24,0 24-80,24 0 112,48 0 80,-47 0-64,-25-24 8,24 24-48,-24 0 960,0 0-112,72 0-744,-96 0 673,1 0 431,23 0-656,24 0-56,48 0-392,-72 0 328,0 24 208,24-24-320,-23 0-24,71 0-192,-48 24 168,-24-24-792,24 24-48,48-24 672,-48 0-584,-24 0 72,24 24-328,-24 0 496,1-24 48,71 0 296,-48 24-265,-24-24-167,0 0 256,24 24 24,48-24 152,-72 0-136,24 0-88,1 24 136,-25 0 8,72-24 80,-48 0-72,-24 24-40,24-24 960,0 0-104,48 0-744,-48 24 633,-23 0 399,23-24-608,-24 0-56,72 0-368,-24 24 320,-48-24 208,0 0-312,24 24-24,48-24-192,-71 24 168,23-24-768,0 24-56,0-24 80,48 0 576,-48 0-504,-24 24-320,24-24 488,0 0 39,48 0 297,-24 0-256,-23 0-160,23 0 248,24 0 168,-48 0-152,24 23 24,-24-23-88,24 0 128,-24 24 8,48-24 80,-24 0-64,-24 24-48,24-24 920,24 0-808,-48 0 712,0 24-87,1-24 391,-1 24-600,0-24-56,48 0-360,-24 24 296,-24 0 200,24-24-296,-24 24-24,48-24-176,-24 24 152,-24-24-736,24 0-48,0 24 80,24-24 552,-24 24-480,1-24-312,-25 24 472,24 0 39,24-24 281,-24 0-248,-24 24-160,24-24 240,24 0 168,-24 24-144,0-24 16,0 24-80,24 0 120,0-24 88,-48 47-136,24-23 32,0-24 824,0 24-88,24-24-632,0 24 529,0 0 343,-24 0-536,24 0-40,0-24-296,-24 24 256,24-24-560,0 24-160,-23 0 64,23-24 400,0 24-352,0 0-233,23 0 353,-23-24 232,0 48-208,0-24 24,0 0-112,0-24 176,24 47 16,-24-47 104,0 0-96,24 48-56,-24-24 88,24 0 8,0 0 8,0 0-24,0 0 680,-24-24-608,0 24 528,24 0-64,0 0 297,0 0-449,-24-24-312,24 24 272,24 0-32,-24 0 152,0-24-256,24 24-16,-48-24-120,24 24 104,23-1-544,-23 1-32,24 0 64,-48-24 408,48 24-360,24 0-225,-48 0 345,24-24 32,-48 0 208,48 24-184,0 0-120,-1-24 184,1 24 8,-48-24 112,48 0-96,0 24-56,0 0 88,0 0 8,-48-24 56,48 0-48,0 24-32,-48-24 80,48 24 600,47-24 392,-47 24-231,0 0-449,0 0-40,-48-24-272,48 24 240,24 23 152,-24-23-232,23 0-24,-71-24-136,48 24 120,24 0-560,-24 0-32,0 0 56,-48-24 416,48 24-368,24 0-233,-24-24 361,-1 24 24,-47-24 216,72 0-184,-24 24-120,24 0 176,-24 0 16,-48-24 112,48 24-96,48-24-56,-25 24 88,-71-24 64,48 0-56,240 48 528,-241-25 56,-47-23-528,48 24 464,48-24 289,-48 24-425,24-24-40,-72 0-288,72 24 248,-24-24-496,23 0-152,1 24 48,-72-24 352,96 0-312,0 24-201,0-24 305,-25 24 24,-71-24 184,48 0-160,48 0-96,-48 0 152,24 24 8,-72-24 96,48 0-80,24-24-56,-1 24 80,-71 0 56,72 0-48,-24 0 8,48 0-24,0 0 712,-25-24-88,-71 24-560,96 0 496,0 0 313,-48 0-457,-48 0-352,48-24 304,24 0-56,-24 24-512,-1-24-160,25 24 56,-72 0 368,48-24-320,24 24-209,-24-24 313,24 1 24,-72 23 192,48 0-168,23-48-104,1 24 160,0 0 16,-72 24 96,48 0-88,48-48-48,-48 24 80,0 0 8,-48 24 48,47-48-40,1 0-32,-24 24 824,24 0-96,-48 24-656,24-48 561,24 1 351,-24 23-536,24-24-48,-48 48-328,48-24 304,-24-24 192,24 24-296,-25 0-24,-23 24-176,24-48 152,0 24-680,0-24-48,0 24 72,-24 24 504,24-24-440,0 0-280,24-23 424,-24 47 31,-24 0 265,0-24-224,0 0-152,24 0 224,-24 0 16,0 24 136,0-24-120,0 0-72,0 0 112,-24 0 16,24 24 64,0-24-56,-24 0-48,0-24 1072,0 24-119,24 24-849,-24-48 760,-24 24 488,0 0-736,48 24-512,-47-47 448,-1 23-136,0 0-752,-24 24-184,24-24 80,48 24 544,-24 0-472,-24 0-312,0 0 464,-71-24 39,119 24 281,-144-24-240,144 24-160,0 0 240,0 0 16,0 0 144,0 0-128,0 0-80,0 0 208</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3:26.833"/>
    </inkml:context>
    <inkml:brush xml:id="br0">
      <inkml:brushProperty name="width" value="0.05" units="cm"/>
      <inkml:brushProperty name="height" value="0.05" units="cm"/>
      <inkml:brushProperty name="color" value="#ED1C24"/>
    </inkml:brush>
  </inkml:definitions>
  <inkml:trace contextRef="#ctx0" brushRef="#br0">5077 1773 912,'0'0'0,"0"0"800,0 0-104,0 0-696,0 0 1144,0 0-672,0 0 297,0 0-185,0 0-400,0 0-3337,0 0 6466,0 0-3089,0 0 152,0 0-160,0 0-4345,0 0 8442,0 0-4105,0 0 0,0 0-184,0 0-8,0 0-4785,0 0 9554,0 0-4761,0 0-16,0 0 0,0 0-4833,0 0 9658,71-48-4817,-47 24-8,24 0 0,-48 24-8,48-24 0,-24 0 0,0 24 0,24 0 0,-48 0 0,24 0 0,0-24 0,-24 24 0,24 0 584,71-24 1257,-71 24-1449,-24 0-392,48 0 344,-24-24-24,48 24 200,-24 0-256,-24 24-32,-24-24-232,24 0 224,24 0-640,0 0-120,0 24 72,-48-24 464,47 0-408,-23 0-264,24 24 399,-48-24 273,24 24-240,0-24 32,24 24-136,0-24 200,0 24 24,-48-24 120,24 0-112,24 0-64,0 0 104,-25 0 8,-23 0 64,48 24-56,-24-24-32,-24 0 88,48 0 840,24 0 537,0 0-329,-48 0-616,24 0-56,-48 0-376,24 24 344,24-24 224,-1 0-336,1 0-24,-48 0-208,24 0 176,24 24-776,0-24-64,-24 0 88,-24 0 576,24 0-504,24 0-336,-24 0 504,24 24 40,-48-24 296,24 0-265,23 24-159,1-24 248,-48 0 176,24 0-152,72 24-208,-72-24 272,24 0 8,-48 0 80,24 0-64,0 0-48,0-24 976,24 24-104,-48 0-760,48 0 665,-1 0 431,-23 0-632,-24 0-464,48 0 408,0 0-56,0-24-704,0 24-224,-48 0 576,48 0-504,24 0-656,-48-24 864,23 24 31,-47 0 265,24 0-224,72 0-304,-72 0 392,-24 0 136,48 0-120,0 0-72,0-24 112,-24 24 16,-24 0 64,48 0-56,-24 0-48,23 0 1056,-23-24-119,-24 24-833,48 0 728,0 0 464,0 0-688,0 0-64,-48 0-440,24 0 384,48 0 248,-48-24-368,24 48-40,-48-24-224,24-24 200,23 48-880,-23-24-72,-24 0 752,48 0-656,-24 0 80,0 0-368,24 0 560,-24 0 48,-24 0 336,48 0-297,0 0-183,-24 0 288,24 0 24,-48 0 168,23 0-152,25 0-88,-24-24 136,24 24 16,-48 0 88,24 0-80,0 0-40,0 0 1096,24 0-119,-48 0-857,48 0 744,0 0 480,-24 0-704,0 0-64,-24 0-456,47-24 400,1 24 248,0 0-360,-48 0-288,48 0 505,0-24-1186,-24 24-111,0 0 96,-24 0 696,24 0-608,0 0-392,24 0 592,-48 0 408,24 0-360,24 0 48,-1 0 39,-23 0 33,24 0 32,-48 0 208,24 0-184,0 24-112,0-24 176,24 0 16,-48 0 104,24 0-96,24 0-56,0 0 1232,-24 0-135,-24 0-945,24 24 832,0-24 528,23 0-808,-23 0-64,-24 0-488,24 0 424,24 0 273,-24 24-409,-24-24-288,24 0 248,0 0-32,0 0 144,-24 0-216,24 24-16,-24-24-128,24 0 128,-24 0-1080,24 0 23,0 24 113,-24-24 816,0 0-712,0 0-456,0 0 688,0 0 64,0 0 3192,0 0-5920,0 0 2543,0 0 353,0 0 32,0 0 4425,0 0-8602,0 0 4089,0 0 5001,0 0-9522,-24 0 4465,0 0 1584,0 0-159,24 0-1065,-48 0 936,24-24 592,0 24-904,0 0-72,24 0-552,-48 0 481,24 0-986,-24 0-295,1 0 96,47 0 704,-24 0-616,-24 0-392,24 0 600,-24 0 48,48 0 360,-24 0-312,-24 0-209,0 0 313,0 0 24,48 0 184,-48 24-160,24-24-112,-23 0 160,47 0 112,-24 0-96,0 0 16,-24 0-56,0 0 1368,48 0-1232,-24 0 1073,0-24-129,-24 24 600,0 0-912,24 0-80,24 0-552,-48 0 481,1 0 311,-1 0-472,24 0-40,24 0-280,-48-24 248,24 24 160,0 0-264,0 0-16,24 0-128,-48 0 112,24 0-1192,0 0 48,-24 0 127,48 0 905,-24 0-792,0 0-504,0 0 768,-23 0 64,47 0 464,-24 0-408,-24 0-256,24 0 391,-24-24 33,48 24 240,-24 0-208,0 0-136,-24 0 208,0 0 16,48 0 120,-24-24-104,-24 48-72,25-24 1368,-25 0-143,48 0-1049,-24 0 912,-24-24 592,24 24-888,-24 24-80,48-24-536,-24-24 473,-24 48 295,0-24-456,0 0-40,48 0-272,-48 0 240,1 0-1112,-1 0-73,0 0 121,48 0 824,-24 0-728,-48 0-456,24 0 696,48 0 488,-24 0-424,-24 0 56,0-24-249,24 24 369,-47 0 32,71 0 216,-48 0-192,0 0-120,48 0 312,-48 0-128,-48-24-80,24 24 48,48 0 1360,-23-24-151,47 24-1049,-48 0 936,0-24 608,24 24-912,24 0-632,-48 0 552,24 0-71,-24 0 311,0-24-472,0 24-40,48 0-280,-24 0 248,-24 0-1128,25 0-81,23 0 961,-24 0-840,24 0 840,-48 0-736,24 0-464,-24 0 704,24 0 64,24 0 432,-24 0-376,-24 0-241,0 0 361,24 0 32,24 0 224,-48 0-192,0 0-120,1 0 184,23 0 16,24 0 112,-24 0-96,-24 0-72,24 0 1384,-24 0-151,48 0-1065,-24 0 936,-24 0 592,0 0-904,24 24-80,0-24-63,-24 0 303,1 0-464,-1 0-40,48 0-280,-24 0 248,-24 0-1128,0 0-81,24 24 121,24-24 840,-24 0-736,-24 0-464,0 0 704,48 0 496,-24 0-432,0 0 56,-23 0-241,23 24 361,-24-24 32,48 0 224,-48-24-192,0 24-120,0 0 184,24 0 16,24 0 112,-48 0-96,24 0-72,-24 0 1408,24 24-159,24-24-1081,-24 0 952,-23 0 608,47 0-1560,0 0 1184,-48 0-1184,24 0 489,-24 0 311,0 0-472,24 24-40,24-24-288,-24 0 248,0 0-1144,0 0-80,0 0 119,24 0 857,-24 0-744,0 0-480,0 0 720,0 0 64,24 0 440,0 0-384,-23 0-249,-25 0 377,24 0 32,24 0 224,-24 0-192,0 0-128,-24 0 192,24 0 16,24 0 112,-24 0-104,-24 0-64,0 0 1408,24 0-159,24 0-1081,-24 0 968,0 0 624,-23 0-944,23 0-80,24 0-568,-48 0 473,24 0 311,-24 0-448,24 0-40,24 0-296,-24 0 240,0 0-1152,-24 0-72,48 0 984,-24 0-857,0-24 105,-24 24-480,24 24 728,-23-24 64,47 0 440,-24 0-384,0 0-248,0-24 375,24 24 257,-24 0-224,0 0 24,0 24-128,0-24 192,24 0 136,-24 0-112,-24 0 8,0 0-64,24 0 1408,-24 0-159,48 0-1081,0 0 944,-48 0 616,25 0-928,23 0-632,-24 0 552,0 0-63,0 0-1002,-24 0-303,24 0 104,24 0 712,-24 0-624,-24 24 80,0-24 64,24 0 64,24 0 416,-24 0-368,-24 0-233,1 24 353,23-24 32,24 0 216,-48 0-184,24 0-128,-24 0 184,24 0 16,24 0 112,-24 0-96,0 0 16,-24 0 1312,24 0-151,24 0-1081,-24 0 944,0 0 600,-24 0-912,24 0-80,24 0-552,-23 0 481,-25 0 311,0 0-464,48 0-328,-24 0 280,-24 0-32,0 0-1144,24 0-80,-24 0 119,48 0 857,-24 0-744,-24 0-480,24 0 720,0 0 64,24 0 440,-23-24-384,-1 24-249,24 0 377,-24 0 32,24 0 224,-48 0-192,24 0-128,0-24 192,0 24 16,24 0 112,-24 0-104,-24-24-64,24 24 1448,24 0-1280,0 0 1121,-24 0-121,0-24 640,0 24-992,24 0-648,0 0 569,-24 0-73,0-24 320,0 24-464,1 0-40,23 0-312,0 0 248,-24 0-1184,0 0-72,0 0 119,24 0 889,-24 0-776,0-24-496,0 24 752,24 0 520,-24 0-456,0 0 64,0 0-256,-24 0 383,24 0 33,24 0 232,-24 0-200,-24 0-136,0 0 200,25 0 16,23 0 120,-24 0-104,-24 24-64,24-24 1440,-24 0-151,48 0-1121,-24 0 976,0 0 624,0 24-944,24-24-656,-48 0 577,0 0 751,0 0-992,24 24-40,24-24-296,-24 0 256,1 0 160,-25 0-264,24 24-24,24-24-128,0 0 112,-24 0-1248,0 0 56,0 24 135,24-24 945,-24 0-832,0 0-528,0 24 808,-24-24 64,48 0 488,-24 24-424,-24-24-272,48 0 696,-24 24-289,-24-24-175,48 0 104,-47 24 216,23-24 16,24 0 128,-24 0-112,-24 24-72,24-24 1432,24 0-1248,-48 0 1097,48 0-1097,-24 0 960,0 24 616,0-24-936,0-24-80,24 24-560,0 0 489,-96 0 1183,72 0-1256,24 0-1600,-23-24 144,23 24 1040,-24 0 448,24 0-1040,-24 0-273,24 0 865,-24 0-752,24 0 96,0-24-424,-24 24 640,24 0 56,0 0 384,0 0-336,-24-24-217,24 24 329,0 0 24,0 0 200,0-24-176,0 24-112,0-24 168,0 24 16,0 0 104,-24-24-88,48 24-56,-24-24 1392,0 24-1248,0-24 1089,0 24-113,0-24 616,0 0-936,0 24-656,0 0 568,0-24-87,0 0-65,0 0-32,0 0-48,0 24-336,0-23 296,0-1-1128,0 0-129,-24 0 121,24 24 840,24-24-736,-48 0-464,24-24 704,0 48 496,0-24-432,0 24 56,-24-48-241,24 24 361,-24-24 32,24 48 224,0-24-192,0-24-128,-24 24 192,24 1 16,0 23 112,-24-48-96,24 24-72,-24 0 1448,24-24-159,0 48-1121,-24-24 976,24 0 632,-24-24-952,24 24-79,0 24-577,0 0 504,-24-48 320,24 24-512,-24 24-32,24 0-280,0-48 240,0 48-1168,0-24-72,0 1 127,0 23 873,0 0-760,0-24-496,0 0 744,0 24 512,0 0-448,0-24 56,0 24-248,0 0 640,0 0-265,24-24 33,-24 24 32,0 0 200,0 0-328,0 0 656,0 0-792,24-24 464,0 0-120,-24 24 16,0-24-64,24 24 1368,0-24 745,0 24-473,0-24-872,0 24-72,-24 0-528,48 0 457,-24 0-954,24-24-287,-24 24 104,-24 0 680,47-24-600,1 24-376,0-24 576,24 24 48,-72 0 352,48 0-304,0 0-201,0 0 297,-48 0 208,48-24-184,47 24 24,-23 0-96,0 0 152,-24-24 8,-48 24 96,72 0-80,24 0-56,-25-24 1264,25 24-135,-96 0-993,96-24 848,0 24 544,23 0-824,-119 0-568,96-24 496,-24 24-64,48 0 281,-48 0-425,47 0-32,-119 0-256,72-23 224,48 23-1024,-24-24-73,-96 24 873,119 0-760,-23-24 96,24 0-432,0 24 648,-120 0 448,95-48-392,1 48 48,0 0-217,0-24 329,0 24 32,-96 0 200,95-24-176,1 24-112,24 0 168,-24 0 16,-96 0 104,95 0-88,1 0-56,0 0 1272,24 0-143,-49 0-145,49 0 544,-48 0-800,24 0-72,-96 0-512,96 24 448,23-24 289,-23 0-441,-24 0-32,-72 0-264,48 0 232,48 24 144,-1-48-224,-95 24-152,72 0 136,0 0-16,24 0-1112,0 24 31,-1-48 121,-95 24 840,96 0-736,24 0-464,-24 0 704,-49 0 64,-47 0 432,72 0-376,0 0-241,24 0 361,0 0 32,-96 0 224,48 0-192,47 0-120,1 0 184,-96 0 128,48 0-112,24 24 16,0-24-72,23 0 1328,-95 0-1160,72 0 1017,72 0 1327,-72-24-1752,-24 48-72,-48-24-520,95 0 456,-23-24 289,0 24-441,-24 0-40,-48 0-264,72 0 232,24 0-1072,-25-24-73,-71 24 913,48 24-800,24-24 96,0 24-448,0-24 680,-24 0 64,0 0 48,0 24-225,23-24 345,-23 0 32,-48 0 208,72 24-184,-24-24-120,0 24 176,24 0 16,-72-24 112,48 0-96,-1 0-56,1 24 1336,24-1-151,-72-23-1033,48 24 888,0 0 568,24-24-888,-24 24-64,-48-24-504,72 24 456,-25 0 297,1 0-449,0 0-32,-48-24-272,72 24 232,-24 0-1072,0 0-73,0-24 113,-48 0 800,48 24-704,23 0-448,-23 0 680,24-24 64,-72 0 408,48 24-360,0 0-225,0-24 345,0 24 32,-48-24 208,71 24-184,-23-1-120,0-23 184,-48 0 120,48 24-112,0 0 16,24-24-56,-24 24 1336,0-24-151,-48 0-1033,48 24 904,23 0 584,-23-24-904,-48 0-584,48 24 512,0-24-64,24 24 289,-24-24-417,-48 0-320,72 0 280,-72 0-280,47 0 248,1 24-1088,0-24-89,0 24 121,-48-24 808,48 0-712,24 0-448,-24 0 688,-24 24 56,-24-24 416,48 0-360,-1 0-241,1 0 361,-24 24 24,-24-24 216,48 0-184,-24 0-120,24 0 176,-24 0 16,-24 0 112,48 0-96,-24 0-56,0-24 1376,0 48-159,0-48-113,0 24 608,0 0-920,-24 0-640,47 0 560,-23 0-71,0-24 319,0 24-480,-24 0-40,0 0-288,0 0 248,24 0 168,-24 0-224,0 0-192,24 0 168,-24 0-24,24 0-1232,-24 0 24,0 0 135,0 0 929,0 0-816,0 0-520,0 0 792,0 24 64,0-24 480,0 0-416,0 0-272,0 0 407,0 0 1666,-24 0-3018,24 24 1417,0 0-128,-24-24 200,24 24 16,0-24 128,-24 0-112,24 0-64,-24 24 1408,24 24-151,0-48-1081,-24 0 944,24 24 600,-24-1-912,24 25-80,0-48-552,0 0 481,-24 24 311,24 0-488,-23 0-40,23-24-264,0 24 232,-24 0-1128,24 0-72,0 0 119,0-24 849,-24 24-744,24 0-472,-24 0 720,24 0 64,0-24 432,-24 24-384,24-24-241,0 24 369,0-24 256,0 24-224,-24 0-288,24-1 384,0 1 16,0-24 112,0 24-104,-24 0-64,24-24 1408,0 24-159,0-24-1081,0 0 952,0 24 608,-24 0-928,24-24-80,0 0-552,0 0 505,0 0 327,0 0-496,-24 0-40,24 0-296,0 24 264,-24 0-1168,24-24-80,0 0 119,0 0 865,-24 24-752,24-24-480,-24 0 728,24 24 64,0-24 440,-24 0-384,0 0-248,24 0 367,0 0 265,-24 24-224,0-24 24,0 0-128,0-24 192,-71 0 16,95 24 120,-120-24-104,120 24-64,0 0 104,0 0 8,0 0 56,0 0-56,0 0-32,0 0 88</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3:35.123"/>
    </inkml:context>
    <inkml:brush xml:id="br0">
      <inkml:brushProperty name="width" value="0.05" units="cm"/>
      <inkml:brushProperty name="height" value="0.05" units="cm"/>
      <inkml:brushProperty name="color" value="#ED1C24"/>
    </inkml:brush>
  </inkml:definitions>
  <inkml:trace contextRef="#ctx0" brushRef="#br0">13649 480 912,'0'0'0,"0"0"800,0 0-800,0 0 696,0 0 448,0 0-672,0 0-64,0 0-47,0 0 223,0 0-344,0 0-32,0 0-4321,0 0 8410,0 0-3993,0 0-184,0 0-8,0 0-4945,0 0 9762,0 0-4777,0 0 440,0 0-72,0 0-6713,0 0 12858,0 0-5897,0 0-431,0 0-8107,191-48 15828,-71 0-7786,-24 0-32,0 24-16,-96 24-224,47-24 200,1 24 8,0 0 136,0-24-168,48 24-24,-96 0-152,48-24 192,0 0-608,0 0-88,-48 24 504,47-24-448,1 24 56,24-24-240,-48 24 367,-24 0 265,48-23-224,0 23 24,-24-24-128,24 24 192,0-24 16,-48 24 120,71-24-104,-23 48-64,0-48 104,-48 24 64,48 0-56,-48 0 56,48 0-56,0 0-32,0-24 1008,-48 24-920,48 0 800,0 0-95,23-24 447,-23 48-680,0-24-64,-48 0-408,72 0 360,-24 0-720,0 0-232,0 0 72,-48 0 520,24 0-456,23 0-280,-47 0 736,48 0-304,72 24-193,-72 0 121,0 0 216,-48-24 160,48 0-136,0 24 16,0-24-72,-25 23 112,49 1 8,-72-24 72,48 24-64,0 0-40,24 0 1016,-24-24-112,-48 0-800,48 24 697,24 0 447,-25-24-656,-47 0-488,48 24 424,-24-24-56,24 24 248,0-24-368,0 24-32,-48-24-216,48 0 192,0 0-848,0 0-64,-48 0 720,47 24-632,1-24 80,0 0-352,0 0 536,0-24 40,-48 24 328,48 0-281,0 0-183,24 0 272,-25 0 24,-47 0 168,48 0-144,0 0-96,0 0 144,0 0 8,-48 0 88,48-24-72,0 48-48,0-48 1152,-24 24-127,-24 0-905,48 0 792,-1 0 512,1 0-776,0 24-64,-48-24-464,48 0 408,0 0-824,0-24-264,-48 24 680,48 0-592,0 0 72,0 0-336,-1 24 512,25-24 40,-72 0 304,24 0-265,24 0-167,0 0 256,0 0 16,-48 0 160,48 24-136,0-48-88,-24 24 136,23 0 8,-47 0 80,24 0-72,24 24-48,0-24 1216,0 0-135,-48 0-961,24 0 840,48 0 544,-48 0-800,24 24-72,-48-24-512,24 0 448,24 0 289,-48 0-737,47 0 296,1 0-32,0 0-32,-24 24-1024,24-24-73,-24 0 105,-24 0 760,24 0-664,48 0-424,-24 24 640,0-24 56,-48 0 392,23 0-336,1 0-225,0 24 337,24-24 24,-48 0 200,24 0-176,0 0 24,0 0 16,-24 0 136,48 0-120,-48 0 120,24 0-104,24 0-64,0 0 1304,-24 0-143,-24 0-993,48 0 872,-25 24 552,25-24-816,-24 0-80,-24 0-528,48 0 464,0 0-928,-24 0-296,24 0 96,-48 0 664,48 0-584,0 0-376,0 0 568,-48 0 392,47-24-344,1 24 48,0 0-201,0 0 297,0 0 24,-48 0 176,24 0-152,0 0-104,24 0 152,-24-24 16,-24 24 88,48 0-80,0 0-48,23-24 1320,-47 24-151,-24 0-1041,48-24 912,24 24 584,-48 0-880,-24 0-616,48-24 536,0 24-64,0 0 297,0-24-457,23 24-40,-71 0-272,24 0 240,72-24-1096,-24 0-73,-24 24 121,-48 0 808,48 0-712,0 0-456,-1-24 696,-47 24 472,48 0-416,0-24 48,0 24-233,0 0 361,0-24 24,-48 24 216,48 0-184,0 0-120,0 0 176,-1 0 16,-47 0 112,48 0-96,0 0-56,0 0 1336,24-24-151,-72 24-1033,24 0 904,48 0 576,-24-24-872,-1 24-80,-47 0-528,48 0 464,-24 0 297,24 0-449,-24 0-40,-24 0-272,48 0 240,-24-24-1096,-24 24 856,24 0-929,0 0-599,24 0 360,-48 0 688,0 0 480,24 0-416,24-24-553,-48 24 721,24 0 32,-24 0 216,0 0-184,23 0-120,-23 0 176,0 0 16,0 0 112,0 0-96,0 0-56,0 0 1336,0 0-151,0 0-3002,0 0 4842,0 0-1393,0 0-872,0 0-80,0 0-6017,0 0 11442,-23 0-6433,23 24-296,-24-24 96,24 0 680,-24 0-600,0 24-376,0-24 576,-24 0 48,48 0 352,-24 0-304,0 24-201,0-24 297,-24 0 32,48 0 176,-24 0-160,-24 0-96,0 24 152,48-24 104,-47 0-96,-1 0 16,-24 0-56,0 0 1328,24 24-151,48-24-1041,-48 0 912,-24 0 584,24 0-904,1-24-72,-25 24-64,-48 0-1712,120 0 1256,-72 0-672,24 0 80,0 0-368,1-24 568,-25 24 48,72 0 344,-48 0-304,-24 0-193,0-24 297,24 24 24,48 0 176,-24-24-152,-47 24-104,47-24 152,-48 24 16,72 0 88,-24 0-80,-48 0-56,24-23 1408,0 23-159,48 0-1113,-48 0 952,0 23 608,1-23-920,-25 0-80,72 0-560,-48 0 489,-24 0-986,0 0-319,0 0 104,72 0 712,-48 0-624,1 0-400,-25 0 608,24 0 48,48 0 368,-72 0-320,24 0-209,0 0 313,-24 0 32,72 0 184,-48 0-160,-71-23-112,71 46 160,48-23 112,-48 0-96,-24 0-56,24-23 1416,0 46-159,48-23-1105,-71-23 968,23 23 608,-24 0-928,72 0-648,-48 0 568,-24-24-71,24 24 311,0 0-480,-24 0-40,72 0-288,-47 0 256,-1-24-1160,-24 24-88,24-24 127,48 24 865,-48 0-760,24 0-480,-24 0 736,48 0 504,-24 0-448,24 0 448,-48 24-392,1-24-240,-1-24 367,0 24 41,48 0 224,-48 0-200,-24 0-128,0 0 192,24 0 16,48 0 120,-48 0-104,1 0-64,-25 0 1424,72 0-1256,-48 0 1105,0 0-145,-24 0 616,72 0-1576,-48-24 648,0 24-80,0 0-55,1 0 327,-25 0-496,24 0-40,48 0-304,-48 0 264,-24 0-1176,24 0-88,-24 24 127,72-24 873,-48 0-768,-23 0-488,-1 0 744,24 0 64,48 0 448,-48 24-392,0-24-256,-24 0 383,24 24 33,48-24 232,-47 0-200,-25 0-128,24 0 192,0 0 16,48 0 120,-48 24-104,0-24-64,-24 23 1504,72-23-1336,-71 0 1177,47 0-153,-48 24 656,24-24-992,48 0-688,-72 0 601,24 0-73,0 24 336,0-24-512,0 24-40,48-24-312,-23 0 288,-25 0-1240,0 0-104,0 0 127,48 0 929,-48 24-808,24-24-512,-24 0 776,0 0 72,48 0 472,-24 0-416,0-24-264,-24 48 399,1-24 41,47 0 240,-24 0-216,-24 0-128,0 0 200,48 0 144,-24 0-128,-24-24 16,0 24-64,24 0 1657,24 0-1481,-48 0 1296,0 0-136,1-24 736,-1 48-1119,0-48-97,48 24-680,-24 0 592,-24 0 384,0 0-560,48 0-416,-48 0 368,0 0-48,0 0-1392,0 0-112,1-24 144,47 24 1040,-48 0-905,-24 0 113,24 24 96,48-24 696,-72 0-608,0 24 80,-47-24-344,23 24 512,0 0 48,96-24 312,-72 24-273,-71 24-175,47 24 264,96-72 184,-120 48-160,-24 0 24,-23 71-88,23-23 640,144-96-416,-144 120 368,144-120-368</inkml:trace>
  <inkml:trace contextRef="#ctx0" brushRef="#br0" timeOffset="2330">1 791 512,'0'0'0,"0"0"1240,0 0-544,0 0-88,0 0-608,0 0 528,0 0 344,0 0-519,0 0-41,0 0-40,0 0 176,0 0-264,0 0-24,0 0-3289,0 0 6394,0 0-3041,0 0-128,0 0-16,0 0-3745,0 0 7402,0 0-3617,0 0-168,167-48 0,-167 48 48,120-48 16,0 24 16,-73 0 64,1 24-8,-48 0-88,48-24 136,24 24 88,-24-24-72,0 0-16,-48 24-136,24 0 168,24-23-112,-24 23-136,24-24 16,-48 24 64,47 0-56,25-24-48,-24 24 64,0-24 8,-48 24 32,72 0-32,0 0-16,-1-24 24,25 24 8,-96 0 16,48 0-16,24 0-8,0 0 16,-24-24 0,-48 24 8,72 0-8,-25 0-8,25 0 472,-24 0-56,-48 0-400,72 0 352,0 0 216,0-24-303,-1 24-33,-71 0-232,48 0 208,-48 0-208,0 0 504,0 0-352,264-24-152,-216 24 168,47 0 104,-23-24-752,-24 24 56,-48 0 424,72-24 240,-24 24-424,48 0-160,-48 0 40,-48 0 304,95 0-265,-23 24-167,0-24 256,0 0 16,-72 0 160,96 0-136,-1 0-88,1 0 136,-48 0 8,-48 0 80,72 0-72,0 0-48,-24 24 72,-48-24 48,47 0-40,49 0 8,-24 0-24,-24 24 648,0-48-72,-48 24-520,72 0 456,-24 0 289,23 24-401,-23-24-48,-48 0-296,96 0 296,-24 24 184,0-24-264,-24 24-24,-48-24-192,48 0 184,23 24-608,-23-24-88,24 24 64,-72-24 448,72 0-392,0 24-248,-24-24 375,0 0 33,-48 0 232,71 24-200,-23-24-128,48 0 192,-48 0 16,-48 0 120,72 0-104,24 0-64,-25 0 96,-71 0 72,48 0-56,48 0-88,-24 0 888,-72 0-744,48 23 656,24-23-63,-1 0 367,-23 0-568,-48 0-392,48 0 344,-48 0-344,48 0 304,24 0-608,-48 0-192,24 0 64,-48 0 432,48 0-376,-1 0-249,1-23 369,-24 23 32,-24 0 224,48 0-192,0 0-128,-24 0 192,24 0 16,-48 0 112,24-24-104,0 24-64,0 0 104,0 0 8,-24 0 56,24 0-48,-24 0-40,24 0-208,23 24 40,-47-24 256</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4:52.537"/>
    </inkml:context>
    <inkml:brush xml:id="br0">
      <inkml:brushProperty name="width" value="0.05" units="cm"/>
      <inkml:brushProperty name="height" value="0.05" units="cm"/>
      <inkml:brushProperty name="color" value="#ED1C24"/>
    </inkml:brush>
  </inkml:definitions>
  <inkml:trace contextRef="#ctx0" brushRef="#br0">1 360 760,'0'0'0,"0"0"1400,0 0-760,0 0-80,0 0-64,0 0 312,0 0-479,0 0-41,0 0-288,0 0 256,0 0 160,0 0-248,0 0-24,0 0-16,0 0 80,0 0-120,0 0-8,0 0-1568,0 0 3040,0 0-1448,0 0-120,0 0-1624,72-72 3272,48 0-1696,-73 48 48,1 0 0,-48 24 16,24 0-8,24 0-8,-24-24-8,24 0 8,-48 24 16,24 0 8,24-24 64,48 24-16,-73-24-8,-23 24-48,48 0 48,0-23 24,0 23-40,0-24-8,-48 24-24,48-24 24,0 48 16,-48-24-40,48 0 16,-24 0 0,-24 0-16,48-24 8,-1 24 8,1 0-8,0 0 0,0 24 0,0-24 8,0 0 384,0 0-56,-48 0-344,72 0 336,-25 0 216,49 0-288,-48 24-39,-48-24-225,96 0 232,-24 23 152,-24-23-192,23 0-24,-71 0-168,48 0 144,48-23-432,-48 46-80,48-23 48,-96 0 320,72 0-281,-1 24-183,25-24 280,0 0 24,-96 0 160,72 0-144,72 24-96,-49-24 144,-95 0 96,96 24-80,-96-24 80,72 0-72,24 24-48,-1-24 72,25 24 8,-120-24 40,96 0-40,24 24-24,-1-24 816,-119 0-752,120 24 664,-24-24-63,24 24 375,-1-24-560,241 0 896,-217 0-1016,-23 0-32,-120 0-264,96 24 248,23-48 160,25 48-208,-24-24-24,-120 0-176,120 0 176,23 24-880,1-24-48,-1 24 96,-143-24 656,120 0-576,48 24-368,-25-24 560,1 24 48,-144-24 336,120 0-297,71 24-183,-23-24 288,-168 0 192,144 24-168,167-24-224,-143 24 288,23-48 16,-191 24 88,168 0-80,47-24-40,1 24 904,-1-48-96,-215 48-688,216-24 313,47-24 199,-47-24-1217,23 0 89,-239 72 616</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4:56.083"/>
    </inkml:context>
    <inkml:brush xml:id="br0">
      <inkml:brushProperty name="width" value="0.05" units="cm"/>
      <inkml:brushProperty name="height" value="0.05" units="cm"/>
      <inkml:brushProperty name="color" value="#ED1C24"/>
    </inkml:brush>
  </inkml:definitions>
  <inkml:trace contextRef="#ctx0" brushRef="#br0">240 24 576,'0'0'0,"0"0"1280,0 0-600,0 0-88,0 0-72,0 0 336,0 0-503,0 0-49,0 0-40,0 0 176,0 0-264,0 0-16,0 0-160,0 0 136,0 0 88,0 0-128,0 0-16,0 0-616,0 0 1144,0 0-488,0 0-448,-96 24 40,96-24 288,-47 0-176,-1 24-112,24-24 296,24 0 0,0 0-8,0 0 8,0 0 8,0 0 176,0 0-24,0 0-552,-24 0 944,24 0-320,0 0-160,0 0-8,0 0-72,0 0 64,0 0 40,0 0-64,0 0-8,0 0-272,24 0 512,0-24-224,-24 24-24,24 0-8,-24 0-16,0 0 16,24 0 8,23 0-16,-47 0-8,24 0 8,0 0 0,24-24 8,0 24 32,0 0 0,-48 0-48,72 0 40,-24 0 24,0 0-56,-48 0-8,47 0 8,25 0 0,-24 0 8,24 0-8,-24 0 0,-48 0-8,48-24-8,48 48-24,-25-24 8,1 0 8,-72 0 16,48 0-16,24 0-16,48 0 24,-25 0 0,-95 0 8,96 0-8,0 0-8,0 0 8,-48 0 0,-48 0 8,72 0 0,23 0 0,1 0 0,-24 0 0,-72 0 0,48 0 0,72 0 0,-1 0 128,1 0-16,-120 0-112,96 24 104,23-48 64,-47 24-104,24 24-8,-96-24-56,96 0 56,0 24 32,23-24-96,-23 0 0,-96 0 8,120 0-424,23 24 56,-23-24 368,0-24 0,-120 24 0,96 0 0,-24 0 0,-72 0 0,0 0 0,0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5:23.125"/>
    </inkml:context>
    <inkml:brush xml:id="br0">
      <inkml:brushProperty name="width" value="0.05" units="cm"/>
      <inkml:brushProperty name="height" value="0.05" units="cm"/>
      <inkml:brushProperty name="color" value="#ED1C24"/>
    </inkml:brush>
  </inkml:definitions>
  <inkml:trace contextRef="#ctx0" brushRef="#br0">1 623 912,'0'0'0,"0"0"800,0 0-104,0 0 448,0 0-672,0 0-64,0 0-408,0 0 361,0 0 223,0 0-344,0 0-32,0 0-24,0 0 120,0 0-184,0 0-8,0 0-2225,0 0 4322,0 0-2057,0 0-88,0 0-8,0 0-8,0 0 32,0 0-48,0 0 0,0 0-2705,0 0 5370,0 0-2657,0 0 176,0 0-32,0 0-3321,72-24 6490,-25 24-3009,1-24-136,-24 24-24,-24 0-184,24 0 192,0 0 120,0-23-136,-24 23-24,0 0-152,48 0 185,-48 0-321,24-24-129,0 24 33,-24 0 232,0 0-200,24 0-128,0 0 192,0 0 16,-24 0 120,24-24-104,0 24-64,0 0 96,-24 0 16,0 0 56,24 0-56,-1-24-32,1 24 56,-24 0 0,0 0 32,24 0-24,0 0-24,0 0 688,0 0-80,-24 0-560,0 0 504,24 0 321,0-24-465,-24 24-360,48 0 312,-24 0-40,0-24 176,0 24-264,-24 0-184,24 0 160,0 0 0,0 0-608,0-24-64,23 24 64,-47 0 448,0 0-392,48 0-256,0-24 383,-48 24 33,0 0 232,24 0-200,24-24-128,0 24 192,-24 0 16,-24 0 120,24 0-104,0 0-64,0-24 96,0 24 8,-24 0 64,48 0-56,-24 0-32,23 0 816,-23 0-96,-24 0-632,24 0 577,0 0 367,0 0-544,-24 0-48,0 0-352,24 0 328,0 0-608,0 0-216,24 0 64,-48 0 432,24 0-376,0 0-249,0 0 369,0 0 32,-24 0 224,48 0-192,-25 0-128,1 24 192,0-48 16,-24 24 112,48 24-104,-24-48-64,-24 48 104,48-24 8,-48 0 56,24-24-48,0 24-40,0 0 912,-24 0-824,72 0 1353,-24 0-321,0 0-608,-25 0-56,-23 0-368,24 0 320,24 0-896,-24 0 72,24 0 64,-48 0 440,24 0-384,0 0-248,0 24 375,-24-24 257,48-24-224,-24 48 24,0-24-128,0 0 200,0 0 16,-24 0 112,48 24-104,-25-24-64,25 0 104,-24 0 8,0 0 0,24 24-32,0-24 984,-24 0-112,-24 0-784,24 0 705,24 0 455,-24 0-688,24 0-56,-48 0-416,48 24 384,-25-24 240,25 24-368,0-48-32,-48 24-224,24 24 216,0-24-856,48 0-80,-72 0 720,24 0-632,24 0 80,0 0-352,-24 0 536,0 0 40,-24 0 328,47 0-281,-23 24-183,24-24 272,0 0 24,-48 0 168,24 0-144,24 0-96,24 0 144,-48 0 8,-24 0 88,48 0-72,0 0-48,-1 24 1096,-47-24-976,48 0 857,0 0-113,24 0 488,24 0-728,-48-24-64,-48 24-440,48 0 384,0 0 248,-1 0-360,-23 0-32,-24 0-240,48 0 209,0 0-914,0 0-71,0 0 96,-48 0 680,24 0-592,48 0-384,-24-24 584,-1 24 48,-47 0 344,48-24-304,-24 24-193,24 0 297,24-24 24,-72 24 176,24 0-160,48-24-96,-24 24 152,0-24 16,-48 24 88,47 0-80,1-24-56,24 24 1168,-48 0-127,-24 0-905,48-24 808,0 24 528,0-24-792,-48 24-544,24 0 472,24 0-56,0-24-840,-1 0-264,1 24 88,-48 0 600,24-24-528,24 24-344,0-24 520,-48 24 352,48 0-312,-24-24 39,48 24-175,-48 0 264,24-24 24,-48 24 160,23 0-136,25 0-88,24 0 128,-72 0 96,24-23-80,48 23 8,-24 0-48,-24 0 1176,24 0-127,-48 0-929,48 0 832,-24-24 536,23 24-808,-23 0-72,-24 0-488,48 0 424,0 0 280,0 0-415,0-24-41,-48 24-248,24 0 216,24 0-985,0 0-71,-24 0 104,-24 0 736,23 0-640,25-24-416,-24 24 624,24 0 56,-24 0 48,0 0-217,0-24 321,-48 24 32,24 0 192,-24-24-168,24 24-104,0 0 160,0 0 16,0 0 96,0 0-88,0 0-56,0 0 144</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5:37.025"/>
    </inkml:context>
    <inkml:brush xml:id="br0">
      <inkml:brushProperty name="width" value="0.05" units="cm"/>
      <inkml:brushProperty name="height" value="0.05" units="cm"/>
      <inkml:brushProperty name="color" value="#ED1C24"/>
    </inkml:brush>
  </inkml:definitions>
  <inkml:trace contextRef="#ctx0" brushRef="#br0">1 264 912,'0'0'0,"0"0"800,0 0-104,0 0-88,0 0-608,0 0 1008,0 0-600,0 0-1824,0 0 3193,0 0-1465,0 0 200,0 0-304,0 0-24,0 0-3177,0 0 6146,0 0-2889,0 0-3681,0 0 7042,0 0-3545,0 0 56,0 0-864,0 0-2385,0 0 5594,0 0-3041,0 0-353,0 0 537,0 0 48,0 0 24,0 0 328,0 0 296,0 0 176,0 0-64,0 0-1704,0 0 2920,0-96-1031,0 49-361,0 23-32,0 0-32,0 24 120,0 0-184,0 0-16,0 0-112,0 0 96,0 0 72,0-24-104,0 24-8,0 0-56,0 0 48,0 0 40,0 0-240,0 0 24,0 0 272,0 0-344,24 0 104,-24 0 144,0 0-48,0 0 40,24 0-8,0 0 24,24 0 192,-24-24-32,-24 24-216,47 24 288,-23-24-96,24 0-240,24 0 0,-72 0 48,48 0-40,0 0-24,0 24 40,0-24 0,-48 0 24,48 0-24,47 24-8,-47-24 16,-48 0 16,72 0-8,0 0 0,0 0-8,24 0 8,-1 0 0,-95 0 8,96 0-8,-24 0 0,0 0 568,24 0-72,-96 0-488,47 0 448,49 0 289,0 0-441,-24 0-32,-72 0-264,72 0 128,23 0 80,25 24-824,-120-24 616,120 23-545,-24-46 73,-25-25-304,-23-24-200,-48 72 120,0 0 856,0 0-752,0 0-481,0 0 729,0 0 64,0 0 440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5:58.006"/>
    </inkml:context>
    <inkml:brush xml:id="br0">
      <inkml:brushProperty name="width" value="0.05" units="cm"/>
      <inkml:brushProperty name="height" value="0.05" units="cm"/>
      <inkml:brushProperty name="color" value="#ED1C24"/>
    </inkml:brush>
  </inkml:definitions>
  <inkml:trace contextRef="#ctx0" brushRef="#br0">2778 552 1160,'0'0'0,"0"0"1656,0 0-1096,0 0-72,0 0-488,0 0 432,0 0 273,0 0-417,0 0-1713,0 0 3098,0 0-1449,0 0 136,0 0-216,0 0-16,0 0-2657,0 0 5170,0 0-2457,0 0-104,0 0-16,0 0-3033,0 0 5994,0 0-2929,0 0 456,-96-48-72,96 48-480,-47-48 440,-25 24 280,24 24-407,-24-24-41,72 24-272,-48 0 256,0 0-400,0-24-176,48 24 320,-48 0-281,1 0 33,-25-24-160,0 24 240,72 0 168,-72 0-144,-24 0 16,0 0-80,25-24 128,23 24 8,48 0 72,-72 0-64,0 0-40,-24 0 64,48 0 0,48 0 40,-47 0-32,-25-24-24,24 24 792,48 0-736,-48 0 648,0-24-79,-48 24 359,48 0-552,48 0-376,-71-24 336,-1 24-48,0-24 192,24 0-288,0 0-24,48 24-168,-48 0 152,0-23-672,-23 23-48,23-24 72,48 24 496,-48-24-432,0 24-280,24 0 423,-24-24 33,48 24 256,-24 0-224,0 0-136,0 0 208,24 0 152,0 0-128,-48-24 16,0 24-80,24 0 112,24 0 16,0 0 64,-23-24-56,-1 24-40,24 0 816,0 0-88,0 0-632,0 0 553,-24 0 359,24 0-576,0 0-336,0 0 296,-24 0-56,24 0 152,0 0-248,0 0-144,0 0 120,0 0 8,24 0-632,0 0-32,-24 0 64,0 0 472,24 0-408,-1 24-264,25-24 399,-24 0 33,-24 0 240,48 0-208,0 24-136,24-24 200,-72 0 144,48 0-120,-48 0 120,72 0-112,23 0-64,1 0 104,24 24 8,-120-24 64,96 0-56,23 0-32,1 24 720,0-24-80,-120 0-552,96 24 472,23-24 297,1 0-441,-120 0-328,120 0 288,-1 23-16,1-46 176,0 46-248,-24-23-24,-96 0-176,72-23 152,47 46-608,-23-46-64,-24 23 72,-72 0 448,48 0-392,48 0-256,-1 0 383,1 0 33,-96 0 232,72 0-200,24 0-136,-48 0 200,23 0 16,-71 0 120,48 0-104,-24-24-64,0 24 96,-24 0 72,24-24-64,0 24 8,-24 0-32,0 0 56,0 0 0,0 0 8,0 0 24</inkml:trace>
  <inkml:trace contextRef="#ctx0" brushRef="#br0" timeOffset="1134">527 456 512,'0'0'0,"0"0"1240,0 0-544,0 0-696,0 0 608,0 0-80,0 0 344,0 0-519,0 0-2714,0 0 5034,0 0-1953,0 0-536,0 0-3761,0 0 7314,0 0-3601,0 0 88,0 0-128,0 0-16,0 0-4353,0 0 8618,0 0-4225,0 0 304,0 0-5313,192-96 10146,-24 48-4865,-49 24 256,25 0-320,-48 0-39,24 24 15,-1 0 200,1 0-224,0 0-40,-120 0-240,119 0 216,25 0-504,-48-24-128,-96 24 416,120 0-360,-1-24 40,1 1 39,24 23 41,-25-24 24,-119 24 216,120-24-184,0 24-120,0-24 176,-25 24 16,-95 0 112,96-24-96,24 24-56,-24-24 88,-1 0 8,-95 24 56,96 0-48,24 0-32,0 0-776,-25-24 112,-95 24 744</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6:35.613"/>
    </inkml:context>
    <inkml:brush xml:id="br0">
      <inkml:brushProperty name="width" value="0.05" units="cm"/>
      <inkml:brushProperty name="height" value="0.05" units="cm"/>
      <inkml:brushProperty name="color" value="#ED1C24"/>
    </inkml:brush>
  </inkml:definitions>
  <inkml:trace contextRef="#ctx0" brushRef="#br0">6585 216 824,'0'0'0,"0"0"1440,0 0-808,0 0-80,0 0-552,0 0 480,0 0 313,0 0-473,0 0-1913,0 0 3466,0 0-1217,0 0-488,0 0-24,0 0-2985,0 0 5810,0 0-2761,0 0-120,0 0-16,0 0-3409,0 0 6738,0 0-3345,0 0 112,0 0-3793,-120-24 7402,48 24-3649,24-24 80,1 24-104,23-24-16,24 24-88,-24 0 80,0 0 48,-24-24-240,48 24 112,-24 0-96,-24 0 304,24 0-136,0-24-160,0 24 8,24 0 80,-24-24-72,-24 24 8,24 0 8,0 0 8,24 0 48,-47-24-40,23 24-24,0 0 40,24 0 24,-48-24-24,0 24 0,0 0-8,0 0 16,-24 0 0,72 0 16,-48 0-8,1 0-8,-1 0 552,0 0-64,48 0-472,-48 0 432,0-23 273,-24 23-401,72 0-304,-48 0 272,0 0-16,0 0 160,1 0-232,-1 0-24,48 0-160,-24 0 176,-48 0-672,24 0 64,48 0 432,-72 23-384,-48-23-497,49 0 657,23 24 32,48-24 192,-72 0-168,24 0-112,-24 0 168,72 0 112,-48 0-104,0 0 16,-47 0-56,47 24 88,-24-24 8,72 0 48,-48 0-48,0 24-24,-24-24 856,24-24-96,48 24-688,-47 0 625,-49 24 399,0-24-592,24 0-48,72 0-384,-72 0 336,24 0 208,-47 0-304,47 0-24,48 0-216,-72 0 184,0 0-760,24 24-64,0-24 80,-23 0 72,23 0-320,-48 0 480,96 0 328,-72 24-289,48-24 41,-96 0-168,25 0 248,23 24 24,72-24 144,-48-24-128,-24 48-80,-24-24 120,48 0 8,48 0 80,-71 0-64,23-24-40,-48 48 1008,48-48-111,48 24-793,-72 24 712,0-48 456,24 24-672,48 0-496,-95 0 432,47 0-48,-48 24 240,24-24-368,24 0-32,48 0-224,-48 0 192,-47 0-864,23 0-64,24 0 96,48 0 640,-48 0-560,-48 0-368,48 0 552,0 0 48,48 0 328,-47 24-289,-1-24-191,-24 0 288,0 0 24,72 0 168,-72 0-144,24 0-96,-24 0 144,25 0 8,47 0 88,-48 0-80,24 24-40,-24-24 1136,0 0-127,48 0-889,-24 0 776,-24 0 496,24 0-864,24 0-408,-24 0 352,24 0-632,0 0 32,0 0-1208,0 0 1456,-24-24-1281,24-24 417,0 48-560,0 0 848,0 0 72,0 0 504,0 0-448,0 0-281,0 0 729</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6:48.019"/>
    </inkml:context>
    <inkml:brush xml:id="br0">
      <inkml:brushProperty name="width" value="0.05" units="cm"/>
      <inkml:brushProperty name="height" value="0.05" units="cm"/>
      <inkml:brushProperty name="color" value="#ED1C24"/>
    </inkml:brush>
  </inkml:definitions>
  <inkml:trace contextRef="#ctx0" brushRef="#br0">1 264 912,'0'0'0,"0"0"800,0 0-800,0 0 696,0 0 448,0 0-672,0 0-2784,0 0 5032,0 0-2359,0 0 223,0 0-344,0 0-32,0 0-4321,0 0 8410,0 0-3993,0 0-184,0 0-4841,0 0 9554,0 0-4585,0 0 376,0 0-72,0 0-56,0 0 328,0 0-455,0 0-8315,263-72 16212,-71 24-7946,-1 0 208,1 24-264,-48 0-32,-144 24-232,143-24 208,49 1-584,-48 23-104,47 0 56,-23 0 56,-168 0 368,407 0-849,-407 0 849,383 0-408,-96 0 96,-47 23 184,-1-23 16,1 0 16,71 24-64,-24 0 96,-287-24 64,287 24-56,-23 0 8,47 0-32,-48 0 920,1 0-104,-264-24-736,287 24 649,1 0 407,-1-24-680,24 0-48,-311 0-328,287 0-240,25-24-440,47 0 264,-96-48 48,-263 72 368,240-48-320,-240 48-201,0 0 305,0 0 216,0 0-184,0 0 184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7:01.783"/>
    </inkml:context>
    <inkml:brush xml:id="br0">
      <inkml:brushProperty name="width" value="0.05" units="cm"/>
      <inkml:brushProperty name="height" value="0.05" units="cm"/>
      <inkml:brushProperty name="color" value="#ED1C24"/>
    </inkml:brush>
  </inkml:definitions>
  <inkml:trace contextRef="#ctx0" brushRef="#br0">11421 1390 912,'0'0'0,"0"0"0,0 0 800,0 0 504,0 0-768,0 0-3176,0 0 5752,0 0-2031,0 0-809,0 0-32,0 0-4945,0 0 9618,0 0-4569,0 0-200,0 0-24,0 0-8,0 0 64,0 0-104,0 0-8,0 0-6009,0 0 11946,0 0-5913,0 0-48,0 0-8,-191 0 0,23 24 16,49-24-32,47 24 0,72-24-16,-48 0 16,0 0 8,-24 24 376,48-24-48,24 0-352,-48 0 328,0 23 208,0 1-320,1-24-24,47 0-192,-24 24 169,-24 0-306,0 0-111,0 0 32,48-24 216,-48 24-192,0-24-120,0 24 184,0 0 16,48-24 112,-47 24-96,-1-24-64,24 24 96,-24 0 8,48-24 56,-48 24-48,-24-24-32,24 24 48,-24-24 0,24 24 8,-47-24-16,95 0 40,-48 24 568,-72 0 376,72-24-207,0 24-433,48-24-304,-48 23 264,-71 1 344,71-24-432,48 0-176,-48 0 152,0 24-24,0-24 88,-24 0-112,72 0-104,-24 0 96,-119 24-520,71-24-80,0 0 64,72 0 440,-24 0-384,-48 0-249,24 0 377,0 0 32,48 0 224,-47 0-200,-25 0-120,0 0 192,24 0 16,48 0 112,-48-24-104,0 48-64,0-48 104,0 24 8,48 0 56,-47 0-56,-25 0-32,0-24 816,24 24-88,48 0-640,-48-24 577,-24 24 367,72 0-944,-72-23 384,-71-1 728,95 24-896,-24-24-24,72 24-192,-48 0 168,-24 0-696,25-24-64,-1 24 80,48 0 512,-72-24-448,24 0-288,-24 24 432,72 0 304,-48 0-265,-48-24 33,25 24-144,-25 0 224,96 0 152,-48-24-136,48 24 136,-72 0-120,24-24-72,-48 24 112,96 0 80,-71 0-72,23 0 8,48 0 64,-96-24-104,-96 24 2425,73 0-1193,23 0-632,0 0-56,96 0-440,-48 0 384,-48 0-728,1 0-248,23 0 72,72 0 520,-72 0-456,-24 0-288,24 0 440,24 0 39,48 0 265,-95 0-232,23 0-152,-24 0 224,0 24 24,96-24 136,-95 0-120,23-24-72,-24 24 112,96 0 80,-96 0-72,24 0 8,0 24-40,25-24 1088,47 0-984,-96 0 865,24 0-113,-24 0 488,0 24-736,96-24-504,-95 0 440,23-24-48,-24 48 240,24-24-352,72 0-280,-96-24 248,1 48-31,23-24-914,0 0-79,0 0 104,72 0 672,-48 0-592,-48 0 72,1-24 64,23 24 64,72 0 392,-48 0-344,-48 24-225,24-24 337,24 0 32,48 0 200,-71 0-176,-1 0-120,0 0 176,24 0 16,48 0 104,-72 0-88,24 0-64,-23 0 1176,23 0-127,48 0-897,-48 0 768,-48 0 488,48 0-744,-24 0-64,72 0-448,-72 0 408,25 0 264,-49 0-416,48 0-31,48 0-225,-48 0 200,-24 0-945,0 0-55,72 0 800,-48 24-704,48-24 704,-47 0-616,-1-24-392,-24 24 600,24 0 48,48 0 360,-48 0-312,-24 0-201,24 0 305,48 0 208,-71 0-184,23 0 24,0 0-112,-24-24 160,48 24 16,-24 0 16,0-24-56,0 24 1128,48 0-992,-48-24 865,1 24-89,-1-24 504,24 24-776,0 0-64,24 0-440,-24-24 384,0 24 248,24-24-392,-24 0-31,24 24-209,0 0 184,-24-24-913,24 24-47,0 0 776,-24-24-680,24 24 88,0-24-384,0 1 576,0-1 48,0 24 352,24 0-304,-24-48-193,24 24 289,0 0 32,-24 24 176,24-48-160,0 24-96,24-24 152,-24 0 8,-24 48 96,47-48-80,1 0-56,0-23 960,48 23-104,-96 48-720,72-48 633,-24 0 399,48 0-632,-25-24-48,-71 72-352,72-48 304,0 0 200,0 1-296,24-1-24,-96 48-184,95-24 160,1-24-760,0 24-40,24-24 80,-120 48 560,95-48-496,49 0-312,-144 48 808,96-24-328,287-95-633,-239 71 793,-144 48 168,143-24-152,1 0 24,0 0-80,23 0 120,-23 24 8,-144 0 80,120-24-64,71 24-40,-23 0 840,-1 0-96,-167 0-640,144 0 561,72 0 367,-49 0-552,1 0-48,-168 0-328,191 24 288,1-24 192,-1 0-288,-23 0-24,-168 0-168,192 0 144,23 24-680,1-24-48,-216 0 584,359 0-960,-144 0 224,1 0 440,-25 24 31,-191-24 265,168 0-232,47 0-144,1 24 224,-25-24 16,-191 0 136,168 24-120,72-24-72,-49 24 112,-191-24 80,192 24-64,23 0 8,-23-24-48,23 0 848,-215 0-744,192 23 648,-1 1-63,1-24 375,-1 48-568,1-24-48,-192-24-344,168 24 304,23 0 192,1-24-280,-25 24-24,-167-24-192,168 24 168,0 0-712,-25 24-56,-143-48 600,144 24-528,23 0 64,1 24-288,-24-1 440,-144-47 312,119 24-273,-23 0 33,24 24-152,0-24 232,-25 24 24,-95-48 136,96 24-120,24 0-80,-24 24 120,-1 0 8,-95-48 72,96 24-64,0 24-40,0-1 840,-96-47-736,96 24 648,-1 0-1120,1 48-312,-72-48-160,-24-24 120,0 0 824,0 0-720,0 0-465,0 0 705,0 0 56,0 0 424</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27:42.412"/>
    </inkml:context>
    <inkml:brush xml:id="br0">
      <inkml:brushProperty name="width" value="0.05" units="cm"/>
      <inkml:brushProperty name="height" value="0.05" units="cm"/>
      <inkml:brushProperty name="color" value="#ED1C24"/>
    </inkml:brush>
  </inkml:definitions>
  <inkml:trace contextRef="#ctx0" brushRef="#br0">7064 240 912,'0'0'0,"0"0"800,0 0-104,0 0 448,0 0-672,0 0-64,0 0-47,0 0 223,0 0-344,0 0-32,0 0-208,0 0 184,0 0-368,0 0 672,0 0-160,0 0-176,0 0 336,0 0-56,0 0-2320,0 0 4152,0 0-1648,0 0-344,0 0-40,0 0-3616,0 0 6993,0 0-3706,-72-48-159,48 24 32,24 24 224,-48-24-192,24 24-128,0 0 192,24 0 128,-48-24-112,0 0-160,24 24 208,24 0 8,-24 0 8,0 0-40,-23 0 56,23-24 0,24 24 32,-48 0-24,24 0-24,0 0 664,-24 0-72,48 0-544,0 0 488,-48 0 321,24 0-481,0 0-40,24 0-288,-48 0 272,24 0 176,0 24-264,-24-24-24,48 0-160,-23 0 136,-25 0-584,0 0-48,0 0 64,48 0 432,-24 0-376,0 0-249,-24 0 369,48 0 256,-24 0-224,0 0 32,-24 24-128,0-24 192,24 0 16,24 0 112,-47 0-104,-1 0-64,0 0 104,0 24 8,48-24 56,-72 0-48,24 0-40,0 0 760,0 0-80,48 0-592,-47 0 553,-1 0 351,0 0-520,48 0-384,-48 0 336,0 0-24,0 0 208,0 0-288,0 0-32,48 0-200,-24 0 176,-24 0-688,1 0-72,-1 24 80,48-24 504,-48 0-448,0 0-280,-24 0 432,24 0 31,48 0 265,-72 0-224,24 0-152,1 0 224,-1 0 16,48 0 136,-72 0-120,24 0-72,0 0 112,0 0 16,48 0 64,-48 24-56,0-24-48,1 0 904,47 0-800,-48-24 696,0 48-87,0-48 391,0 48-592,-24-24-48,72 0-360,-48 0 312,-24 0 200,25 0-280,-1-24-32,48 24-200,-72 24 192,24-48-752,0 24-72,-24 0 80,72 0 552,-24 0-488,-72 0-312,49 0 472,-1 24 39,48-24 289,-48 0-248,0 0-160,0 0 240,0 0 24,48 0 144,-48 0-128,0 0-80,-23 0 120,23 24 16,48-24 72,-48 0-64,-24 0-40,0 0 992,72 0-888,-72 0 776,72 0-776,-48 0 681,0 0 431,-23 0-656,23 24-56,0-24-48,-24 0-712,24 0-224,0 0 72,48 0 512,-48 0-448,-23 0-288,-25 0 440,72 0 31,24 0 265,-72 0-224,24 0-152,-24 0 224,0 0 16,72 0 136,-47 23-120,-1-23-72,-24 0 112,24 0 16,48 0 64,-48 0-56,-24-23-48,0 23 1168,25 0-127,47 0-937,-48 0 816,0 0 520,0 0-768,48 0-568,-48 0 496,0-24-40,-24 24-56,24 0-56,48 0-344,-71 0 305,23-24-41,-48 24-977,24 0-111,24-24 104,48 24 720,-48 0-632,0-24-400,0 24 608,1-24 56,47 24 368,-48 0-320,24-24-209,-24 24 313,48 0 216,-24 0-192,24 0 24,0-24-104,-24 0 160,0-24 16,24 48 96,0 0-88,0 0-48,0 0 80,0 0 336,0 0-608,0 0 280,0 0 48</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0:26.203"/>
    </inkml:context>
    <inkml:brush xml:id="br0">
      <inkml:brushProperty name="width" value="0.05" units="cm"/>
      <inkml:brushProperty name="height" value="0.05" units="cm"/>
      <inkml:brushProperty name="color" value="#ED1C24"/>
    </inkml:brush>
  </inkml:definitions>
  <inkml:trace contextRef="#ctx0" brushRef="#br0">1676 551 1496,'0'0'0,"0"0"1864,0 0-1368,0 0-64,0 0-56,0 0 241,0 0-361,0 0-32,0 0-32,0 0 120,0 0-184,0 0-16,0 0-112,0 0 96,0 0 72,0 0-104,0 0-8,0 0-440,0 0 816,0 0-344,0 0 656,-96 48-96,1 0-80,47 0 361,24 0-545,0 0-48,24-48-336,-48 48 312,48-48-312,-24 48 512,-48 143-248,72-143-816,-24 0 72,24-48 480,0 48-424,-24 0-272,24 24 415,0-25 33,0-47 248,0 48-216,0 48-144,24-48 216,-24 0 16,0-48 128,24 48-112,0 24-72,-24-24 112,24-1 8,-24-47 64,24 48-56,-24-48 56,72 72-96,-48-24 936,-24-48-840,72 72 728,-24-24-87,23 24 407,1-1-616,-24-47-56,0 24-64,0 0 200,24 24-288,0-24-24,-72-48-200,47 48 176,25 0-768,0 0-56,0-1 80,-72-47 568,48 24-496,48 24-328,-1 24 488,-95-72 336,96 48-289,96 48-383,-120-48 504,47 0 16,-119-48 152,72 23-128,24 49-88,48-24 128,-144-48 88,95 48-80,25-24 16,24 24 8,-1 24 880,-143-72-824,120 48 720,0-24-111,24 23 391,23-23-568,-23 24-56,-144-48-376,120 24 312,47 0 192,1 0-296,-25 0-24,-143-24-184,144 0 160,72 24-760,-49-24-40,-23 24 80,-144-24 560,144 24-496,23-24-312,-23 24 480,23-24 39,-167 0 289,144 0-256,24 0-160,-1 0 248,-23 0 16,-144 0 152,144 0-128,23 0-80,-167 0 208,311-24-168,-143 24 104,0 0-40,-1-24 936,1 24-104,-168 0-728,168-24 633,-1 0 407,-23 0-616,23 24-48,-167 0-376,144-24 344,24 0 224,-1 24-336,1-48-32,-168 48-200,120-24 176,71 0-784,-47 1-56,23-25 80,-167 48 584,144-24-504,48 0-336,-49-24 504,1 24 40,-144 24 296,144-24-265,23 0-159,-23-24 248,24 24 24,-168 24 152,143-24-136,25-24-88,-24 0 136,-1 25 8,-143 23 80,120-48-64,47 0-48,-23-24 1016,0 24-111,-144 48-793,120-24 696,23-24 440,-23 0-672,0 0-56,-120 48-408,95-47 352,25-1 232,0 0-344,-24 24-32,-1-24-48,1 0-824,-48 24-40,24 0 88,-72 24 616,48-24-544,0-48-344,0 48 528,-1 0 40,-47 24 320,24-47-281,24 23-167,-24-24 264,0 0 24,-24 48 160,24-24-144,0-24-96,-24 24 144,0-24 16,0 48 80,0-48-72,-24 0-48,0 1 984,24-1-104,0 48-760,-24-48 697,-24 0 455,24-24-648,0 24-64,24 48-440,-47-24 408,-1-48 264,0 24-384,0 1-32,48 47-256,-72-48 240,-24-24-888,24 0-104,1 24 96,71 48 656,-72-48-576,-24 0-368,0 0 560,24 25 48,72 23 336,-95-48-296,-1 0-185,0 0 281,-24 0 24,120 48 176,-119-24-152,-1-24-104,0 24 152,24-24 16,96 48 88,-119-24-80,-1-24-40,0 25 1176,120 23-1056,-119-24 921,-1 0-73,0 0 536,-24 0-800,1 0-72,143 24-512,-96 0 472,-48-24 297,25 0-457,-25 0-40,144 24-272,-120-24 240,-47 0-1032,23 0-81,0 0 105,144 24 768,-119 0-672,-25-24-424,0 24 648,-23-24 56,167 24 392,-120 0-344,-48 0-225,25 0 337,-1-24 32,144 24 200,-120-24-176,-47 0-112,-1 24 168,168 0 120,-120-23-104,-23 23 16,-25-24-64,24 24 1280,144 0-1128,-143-24 985,-1 48-121,-48-48 544,25 24-832,23-24-72,144 24-504,-167 0 440,-1 0 281,0 0-425,1 0-32,167 0-264,-168 0 224,1 0-1032,-1 0-81,-24 0 113,192 0 776,-143 0-680,-49 0-432,1 24 656,191-24 456,-168 0-392,24 0 48,-23 24-225,-49-24 337,49 24 32,167-24 200,-168 0-176,-24 23-120,25 1 176,-25 0 16,192-24 104,-191 24-88,-25 24-64,25-24 1352,-1 24-143,192-48-1057,-167 48 944,-49-24 600,1 24-896,23 0-80,192-48-568,-168 48 497,-23 23 327,-1-23-472,25 0-40,167-48-312,-168 48 248,0 48-1144,25-48-80,143-48 976,-120 72-849,-48-25 105,1 49-480,167-96 1224,-168 120-496,-239 143-961,407-263 1201,0 0 32,0 0 224,0 0-192,0 0-128,0 0 192,0 0 768,0 0-1280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0:33.198"/>
    </inkml:context>
    <inkml:brush xml:id="br0">
      <inkml:brushProperty name="width" value="0.05" units="cm"/>
      <inkml:brushProperty name="height" value="0.05" units="cm"/>
      <inkml:brushProperty name="color" value="#ED1C24"/>
    </inkml:brush>
  </inkml:definitions>
  <inkml:trace contextRef="#ctx0" brushRef="#br0">0 551 912,'0'0'0,"0"0"800,0 0-104,0 0 448,0 0-112,0 0-127,0 0-113,0 0 504,0 0-784,0 0-64,0 0-56,0 0 249,0 0-393,0 0-248,240-48 216,-240 48 8,0 0 136,263-72-208,-263 72-24,0 0-128,0 0 112,263-48 80,-263 48-112,240-47-16,-25-1-8,1 24-528,-72-24 16,-1 48 56,-143 0 400,120-24-344,24 24-225,-1 0 337,-23-24 32,-120 24 200,144 0-176,23 0-120,1 0 176,-48 0 16,23 24 16,1-24-64,0 24 88,-1 0 8,-143-24 56,144 24-48,24-24-24,-168 0 72,0 0 680,287 48-88,-191-24-72,239-1 673,-191 1-889,-144-24-304,119 24 280,25-24 184,0 0-256,-25 24-24,-119-24-184,120 0 192,0 0-656,23 0-88,-23 24 72,-120-24 480,120 0-424,-24 0-264,23 24 407,-23-24 33,-96 0 248,96 24-216,-24-24-144,24 24 216,-49 0 16,-47-24 128,72 24-112,0 0-72,-24 0 112,-24-24 8,-24 0 64,48 24-56,-24 24-32,0-24 16,-24 0 16,0-24 56,0 24-600,-24 23 80,-24-23-248,48-24 768,-72 48-672,24-24 335,48-24 337</inkml:trace>
  <inkml:trace contextRef="#ctx0" brushRef="#br0" timeOffset="646">1341 743 1752,'0'0'0,"0"0"2032,0 0-1592,0 0-56,0 0-47,0 0 215,0 0-328,0 0-224,0 0 200,0 0-24,0 0 104,0 0-168,0 0-8,0 0 128,0 0-176,0 0-1216,0 0 2376,0 0-1168,0 0 24,0 0 576,216-96-80,-49 48-88,25 0 305,-49 24-449,-143 24-336,120 0 296,0-24-16,48 0 176,143 0-112,48-24 40,-167 24-288,-1 0-16,-191 24-80,168 0 72,47-47 48,-23 23-72,-1 0-8,1 0 16,47 24-616,1-24 24,-240 24 536,191-24-472,25 24 64,47-24-264,-47 0 399,-1 24 33,-215 0 240,216-24-208,47 0-136,-24 0 200,-23 0 24,-216 24 120,215 0-112,49 0-64,-25-24 104,-23 24 8,-216 0 64,167-24-56,97 24-32,-25 24 816,-47-24-96,-192 0-632,191 24-72,73 24-48,-25-24-944,1 24 128,-240-48 936,167 24-568,-167-24-360,0 0 552,0 0 39,0 0 337,0 0-288,0 0-192,0 0 480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1:13.582"/>
    </inkml:context>
    <inkml:brush xml:id="br0">
      <inkml:brushProperty name="width" value="0.05" units="cm"/>
      <inkml:brushProperty name="height" value="0.05" units="cm"/>
      <inkml:brushProperty name="color" value="#57D200"/>
    </inkml:brush>
  </inkml:definitions>
  <inkml:trace contextRef="#ctx0" brushRef="#br0">407 336 48,'0'0'0,"0"0"944,0 0-152,0 0-104,0 0-88,0 0 392,0 0-584,0 0-55,0 0-41,0 0 200,0 0-304,0 0-24,0 0-184,0 0 160,0 0 96,0 0-152,0 0-8,0 0-712,0 0 1312,0 0-560,0 0-208,-119 0 8,119 0 64,-96 0 0,24-24 0,48 24 104,0 0-16,24 0-88,0 0 152,0 0 96,-24 0-40,24 0-24,0 0-184,0 0 160,0 0-104,-24 0-136,24 0 8,0 0 72,0 0-64,0 0 8,0 0 176,0 0-288,-24 0 96,24 0 16,0 0 32,24 0 0,-24 0 24,0 0-16,0 24-16,0-24 24,0 0 0,0 0 8,0 0-8,0 0-8,24 0 768,-24 0-88,0 0-664,0 0 617,0-24 391,0 24-560,0 0-56,0 0-392,24-24 368,0 0 232,-24 0-360,48 24-24,-48 0-216,24-24 208,-24 24-752,24-24-80,-24 24 624,24 0-552,0-24 72,0 24-312,0 0 472,-24 0 320,24 0-281,0-24 33,0 24-160,23 0 240,-23 0 24,-24 0 144,24 0-128,0 0-80,0 0 128,24 0 8,-48 0 72,48 0-64,-24 0-40,24 0 952,-24 0-104,-24 0-744,48 0 649,0-23 415,23-1-240,-71 24-824,48-24 336,-24 24 216,24 0-328,0-24-32,-48 24-192,48 0 168,-24 0-776,24 0-56,0-24 80,-48 24 584,24 0-512,0-24-328,23 24 496,-23 0 48,-24 0 296,48 0-265,-24 0-167,0 0 256,24 0 24,-48 0 152,24 0-136,0 0-88,24 0 136,-24 0 8,-24 0 80,48 0-72,-24 0-40,0 0 1016,23 0-111,-47 0-793,24 24 712,0-24 456,24 0-672,-24 0-64,-24 0-432,24 0 384,24 24 240,-24-24-368,0 0-32,-24 0-224,48 0 216,-24 24-880,0-48-72,23 24 88,-47 0 648,48 24-568,0-48-360,-24 48 552,-24-24 376,48 0-328,-48 0 39,24 0-191,0 0 288,24 0 24,-48 0 168,0 24-152,48-24-88,-48 0 136,24 0 16,-24 0 88,24 0-80,24 0 16,-25 24 1032,1-24-119,-24 0-849,24 0 744,24 0 472,-24 23-720,0 1-64,-24-24-432,24 0 360,24 0 240,-24 24-336,0-24-40,-24 0-224,24 0 201,24 0-898,-24 0-71,24 0 96,-48 0 672,47 0-584,-23 0-376,0 0 568,-24 0 48,0 0 344,48 0-304,0 0-193,-24 0 297,-24 0 200,24 0-176,48 0-232,-24 0 304,-24 0 16,-24 0 88,24 0-80,0 0-48,-1 0 1224,1 0-143,-24 0-953,48 0 856,-24 0 552,24 0-832,-24-24-72,-24 24-504,24 0 440,24 0 281,-24 0-409,-24 0-312,48 0 272,-24-24-32,0 24-1032,24 0-81,-1-23 105,-47 23 768,24 23-672,24-46-424,0 23 648,0 0 56,-48 0 392,24 0-344,24 0-225,0-24 337,0 48 32,-48-24 200,24-24-176,23 24-112,-23 0 168,0 0 16,-24 0 104,24 0-88,0 0-64,24-24 1296,-48 48-143,0-24-1001,24 0 880,0 0 560,0 0-872,-24 0-568,24 24 496,0-48-40,0 48 289,0-24-441,0 0-40,-24 0-264,24 23 232,0-23-1056,0 0-73,-24 0 113,0 0 784,0 0-688,0 0-440,0 0 664,0 0 64,0 0 3080,0 0-5712,23 0 2447,-23 0 345,0 24 32,0-24 208,24 0-184,-24 0-112,0 0 176,0 0 16,0 0 104,0 0-96,0 0-56,0 0 1336,0 24-151,0-24-1033,-24 0 904,24 24 584,-23 0-880,-1-24-80,24 0-528,-24 24 464,24-24-944,-24 0-296,24 0 776,-24 0-680,0 0 88,0 24-384,0-24 576,0 0 48,24 0 352,-48 0-304,24 24-193,0-24 289,0 0 32,24 0 176,-48 0-160,0 0-96,1 0 152,47 0 104,-24 0-96,-48 24 16,24-24-56,0 0 1344,24 0-143,24 0-1065,-48 0 928,0 0 592,0 0-896,24 0-80,24 0-544,-47 24 473,-1-24 311,48 0-784,-48 0 320,-72 0-664,24 0-1425,96 0 1769,-48 0-720,24 0-464,-23 0 1968,47 0-784,-48 0 680,0 0-80,0 0-888,0 0-416,0 0 88,48 0 616,-48 0-544,0 0-344,0 0 528,-23 0 40,71 0 320,-24 0-281,-24-24-175,0 48 272,0-48 24,48 24 160,-24 24-144,-24-48-96,48 24 240,-48 0-96,-24 24-56,25-48 32,23 48 1336,24-24-1216,-48 0 1065,-24 0 1343,48 0-1800,-24-24-72,48 24-536,-24 24 464,-24-48-944,24 24-296,-24 0 96,48 0 680,-24 0-592,-23 0-384,23 0 576,24 0 400,-48 0-344,48 0 344,-24 0-304,-24 0-193,24 0 289,0 0 32,24 0 176,-24 24-160,-24-24-96,24 0 152,0 0 16,24 0 88,0 0-80,-48 0-56,48 0 136,-71 24 2233,47-24-1321,0 0 584,0 0-904,24 0-72,0 0-520,-24 0 456,0 0 281,0 0-433,0 0-40,24 0-264,0 0 232,-24 0-1080,0 0-65,24 0 113,0 0 800,0 0-704,-24 0-448,0 0 680,24 0 64,0 0 408,-24 0-360,24 0-225,0 0 345,0 0 32,0 0 208,0 0-184,-24 0-120,24 0 304,0-24-128,0 24-80,0 0 56,0 0 1256,0 0-1104,0 0 961,0 0-1922,0 0 2762,0 0-417,0 0-840,24 0-64,-24 0-480,0-24 416,0 24-872,24 0-264,0 0 88,-24 0 632,0 0-552,0 0-360,24 0 544,-24 0 368,24 0-328,48 0-417,-24 0 553,-24 0 24,-24 0 168,48 0-144,-24 0-96,23-24 144,-23 48 8,-24-24 88,48 0-72,0-24-48,0 24 1152,0 0-127,-48 0-905,48 0 792,0 0 512,24 0-776,-25 0-64,-47 0-464,48 24 408,0-24 264,24 0-415,-24 0-33,-48 0-224,48 0 192,24 24-945,-1-24-47,-71 0 800,72 0-704,-24 0 88,24 24-392,0-24 592,0 0 56,-72 0 360,72 0-312,23 0-209,-23 0 313,0 0 24,-72 0 184,48 0-160,0-24-112,24 24 160,-72 0 112,47 0-96,1-24 16,24 24-56,-24-24 1168,0 24-127,-48 0-905,72 0 792,-24 0 496,0 24-760,-1-48-64,-47 24-464,24 0 424,24 0-840,0 24-264,0-24 80,-48 0 600,48 0-520,-24 0-336,0 0 504,-24 0 48,0 0 304,24 0-273,0 0-167,-24 0 264,0 0 176,0 0-160,24 0 24,-24 0-88,0 0 128,0 0 16,0 0 80,0 0-72,0 0-48,-24 0 1256,24 0-135,0 0-1001,-24 0 872,-24 24 552,0-24-840,24 0-72,24 0-512,-24 0 448,-24 0 289,0 24-441,24-24-32,24 0-264,-47 0 232,-1 24-1040,0-24-73,48 0 881,-48 0-776,-24 24 96,24-24-432,0 0 656,0 0 64,48 0 392,-48 24-344,-23-48-225,23 24 337,-24 0 32,72 0 200,-72 0-176,-24 0-120,96 0 296,0 0-120,-143-24 16,143 24 104,-48 0-88,0 0-64,-48-24 1296,48 24-143,48 0-1001,-72 0 872,24 0 568,1 0-856,-1 0-72,0-24-64,0 24-920,0 0-280,0 0 96,48 0 656,-48 0-576,0 0-368,0 0 560,1 24 48,47-24 336,-24 0-296,-24 0-185,0 0 281,24-24 24,24 24 176,0 24-152,-48-24-104,24 0 152,24 0 104,0 0-88,-24 0 8,24 0-40,-24 0 1256,0 0-143,24 0-993,0 0 864,0 0 560,0 0-864,0 0-72,0 0-3824,0 0 7104,0 0-4232,0 0-264,0 0 88,0 0-1296,0 24 3312,0 0-2296,-24 0 544,0 0 48,24-24 328,0 0-289,0 0-183,0 0 280,0 0 24,0 0 1289,0 0-2386,0 0 1265</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1:17.236"/>
    </inkml:context>
    <inkml:brush xml:id="br0">
      <inkml:brushProperty name="width" value="0.05" units="cm"/>
      <inkml:brushProperty name="height" value="0.05" units="cm"/>
      <inkml:brushProperty name="color" value="#57D200"/>
    </inkml:brush>
  </inkml:definitions>
  <inkml:trace contextRef="#ctx0" brushRef="#br0">24 192 912,'0'0'0,"0"0"800,0 0-104,0 0 448,0 0-800,0 0-344,0 0 296,0 0 809,0 0-753,0 0-2105,0 0 3818,0 0-1793,0 0 72,0 0-256,0 0-8,0 0-2929,0 0 5770,0 0-2801,0 0-72,0 0-8,0 0-3169,0 0 6290,0 0-3105,0 0-32,96-96 0,-96 96-24,48-24 16,0 0 16,0 0-24,-24 24 0,-24 0-8,24 0 8,23 24 8,-23-24 176,24 0-24,-48 0-168,24 0 144,-24 24 96,48-24-144,-48 0-96,24 0 80,-24 24-8,24-24 48,24 0-56,-48 0-64,24 24 56,24-24 8,-24 24-168,24-24-40,-25 0 16,-23 0 128,48 0-112,0 24-64,-24-24 104,24 0 8,-48 0 64,48 0-56,0 0-32,0 0 48,-48 0 40,48 24-32,71-24-48,-71 0 64,24 24 0,-72-24 16,48 0-16,0 0-8,-24 0 408,-24 0-384,48 0 336,0 0-40,23 0 184,-23 0-264,0 0-32,-48 0-184,48 0 161,0-24 111,0 24-160,24 0-16,-72 0-96,48 0 80,47 0-352,-47 0-32,0 0 39,-48 0 265,48 0-232,0 0-144,0 0 224,0-24 16,-48 24 136,24 24-120,24-48-72,-25 48 112,25-48 8,-48 24 72,24 24-64,24-48-40,-24 24 64,24 0 8,-48 0 32,24 0-32,24 0-16,-24 0 488,0-24-56,-24 24-384,0 0 336,24 0 216,0 0-311,-24 0-241,24 0 216,-24 0 0,24 0 144,-24 0-192,0 0-24,0 0-144,0 0 160,0 0-456,0 0-88,0 0 48,0 0 1192,0 0-2008,0 0 671,0 0 281,0 0 24,0 0 2185,0 0-4170,-24 0 1905,24 0 152,0 0 104,-24 24-88,-24-24-112,24 0 144,24 0 56,-48 0-48,24 24 8,-24-24-24,24 0 640,-24 0-72,48 0-504,-24 0 456,-24 0 297,1 0-449,-1 24-40,48-24-264,-48 0 232,0 0 152,0 0-224,48 0-160,-48 0 136,0 0-16,-24 0-544,24 0-32,1 0 56,47 0 400,-72 0-352,24 0-233,0 0 353,48 0 232,-48 0-208,0 0 24,0 0-112,-24-24 176,72 24 120,-23 0-104,-25 0 8,-24 0-56,0 0 88,24 0 8,48 0 56,-48 0-48,-24-24-24,1 24 856,23 0-96,48 0-688,-48 0 585,0 0 375,0 0-568,48 0-392,-48 0 344,24 0-48,-48 0 200,24 0-296,1 24-24,47-24-176,-24 0 152,-24 0-696,0 0-56,0 0 80,48 0 520,-24 0-456,0 0-296,-24 0 448,0 0 31,48 0 273,-24 0-232,-24 0-152,1 0 224,47 0 160,-24 0-136,-48 0 16,48 0-80,0-24 120,24 24 80,-24 0-72,0 0 8,0 0-40,24 0 920,0 0-816,-24-24 712,0 24-87,24 0 399,-24 0-608,24 0-48,0 0-368,0 0 320,0 0-648,-24-24-208,24 24 72,0 0 464,0 0-408,0 0-264,0 0 399,0 0 33,0 0 1833,0 0-3394,24-24 1457,0 24 200,24 0 24,-48 0 120,24-24-112,0 24-64,0-24 104,24 24 8,-48 0 64,24 0-56,24-24-32,0 24 832,-1 0-96,-47 0-648,24 0 553,24-24 351,0 24-536,-48 0-368,24 0 320,24 0-40,0 24 184,24-24-312,-24 0-16,-48 0-136,47 24 120,1 0-656,24-24-24,0 0 72,-72 0 488,48 0-424,24 24-280,-24-24 415,-48 0 289,71 24-248,1-24 32,24 24-144,-48-24 216,0 0 16,-48 0 128,48 0-112,0 0-72,23 0 112,-71 0 72,48 0-64,0 0 8,0 0-40,24 0 784,-72 0-688,48 0 600,-24 0-71,72 24 335,-49-48-472,1 48-56,-48-24-336,24 0 264,24 0-560,0 0-168,0 24 64,-48-24 400,24 0-352,0 0-233,0 0 353,0 0 24,-24 0 208,24 0-184,-24 0-112,24 0 176,-24 0 16,0 0 104,24 0-96,-24 0-56,0-24 88,0 24 8,0 0 56,0 0-48,0 0-24,0 0 896,0 0-1528,0 0 2128,0 0-791,0 0 399,0 0-592,0 0-56,0 0-4297,-24-24 8162,0 24-4569,0 0-216,0-24 64,24 24 472,-48 0-408,0 0-264,-24-24 391,24 24 41,48 0 240,-48 0-208,0 24-136,1-24 200,-25 0 16,24 0 16,0 0-64,-24 0 104,72 0 72,-72 24-64,24-24 8,-23 0-32,23 24 904,48-24-816,-96 0 720,48 0-95,-48 24 407,24-24-616,72 0-416,-71 0 368,-25 24 480,48-24-632,-24 0-24,72 0-192,-48 0 168,0 24 104,-24-24-160,25 0-16,47 0-96,-48 0 80,24 24-800,-24-48 24,48 24 696,-24 24-608,24-24 608,-24 0-528,0 0-344,24 0 520,-48 0 40,48 0 312,-24 0-273,24 24-175,0-24 264,0 0 184,-24 0-160,24 24 24,0-1-88,-48 25 128,48-48 16,0 0 80,0 0-72,0 0-48,0 0 72,0 0 8,0 0 40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1:19.555"/>
    </inkml:context>
    <inkml:brush xml:id="br0">
      <inkml:brushProperty name="width" value="0.05" units="cm"/>
      <inkml:brushProperty name="height" value="0.05" units="cm"/>
      <inkml:brushProperty name="color" value="#57D200"/>
    </inkml:brush>
  </inkml:definitions>
  <inkml:trace contextRef="#ctx0" brushRef="#br0">1 288 760,'0'0'0,"0"0"1400,0 0-760,0 0-80,0 0-560,0 0 496,0 0 312,0 0-479,0 0-41,0 0-2209,0 0 4098,0 0-1761,0 0-248,0 0-2929,0 0 5666,0 0-2777,0 0 80,0 0-120,0 0-8,0 0-3489,0 0 6882,0 0-3369,0 0 16,0 0-16,0 0-3905,0 0 7706,0 0-3729,0 0-40,0 0-24,0 0-4441,0 0 8826,95-24-4225,-47 24-96,24-24-24,-72 24-152,48 0 184,48 0-208,-48 0-144,-48 0 168,95-24-144,-95 24 144,72 0-128,0 0-80,0 0 128,-24 0 8,-48 0 72,72 0-64,23 0-40,-23 0 64,-72 0 40,48 0-40,24 0 8,0 0-24,24 0 32,-1 24 8,-95-24 16,96 0-16,24 0-16,-48 0 480,-72 0-448,48 0 392,47 0-48,1 24 224,-24-24-335,-72 0-233,72 0 200,0 24-24,-72-24-176,47 0 288,217 24-240,-192-24-400,0 0 48,-72 0 304,47 0 232,1 0-352,0-24-161,-24 24 33,-24 0 248,48 0-216,-24 0-136,24 0 208,-24 0 16,-24 0 128,24 0-112,0 0-64,-24-24 104,24 24 8,-24 0 64,24 0-56,-24 0-32,24 0 48,-24 0 8,0 0 32,0 0-32,0 0-16,0 0 544,0 0-64,0 0-1280,-24 0 2056,24 0-624,-24 0-343,24 0-241,-24 0 208,0-24-24,-24 24 120,24 0-176,-48 0-16,72 0-112,-48 0 96,-24 0-440,-23 0-24,-1-24 48,96 24 320,-48 0-281,-48 0-183,0 0 272,25 0 24,71 0 168,-96 0-144,0 0-96,96 0 240,-72 0-96,24 0 8,48 0 88,-96 0-72,1 0-48,-1 0 72,24 0 0,0 0 8,-24 0-24,25 0 744,23 0-80,48 0-600,-96 0 520,24 0 337,0-24-505,72 24-352,-48 0 304,1 0-32,-25 0 168,0 0-264,48 0-16,24 0-160,-48 0 136,0 0-616,0 0-48,0 0 64,48 0 464,-48 0-400,1 0 48,23 24 40,0-24 39,24 0 273,-24 0-240,0 0 32,24 0 24,0 0 24,0 0 160,0 0-136,0 0-88,0 0 128,0 0 16,0 0 616,0 0-1144,0 0 488,0 0 760,0 0-80,0 0-1032,0 0 1457,24 0-145,0-24-496,0 24-48,-24 0-296,24 0 296,23 0 200,25-24-296,-72 24-200,48 0 176,0-24-24,24 0-640,0 24-64,-72 0 552,48 0-480,23-24 56,25 24-264,-24-24 407,24 24 33,-96 0 248,72 0-216,47 0-144,1 0 216,-24 0 16,-96 0 128,72-24-112,24 24-64,-1 0 104,-95 0 72,72 0-64,0 0 8,0-24-32,24 24 736,-25 0-80,-71 0-568,72 0 288,0-24 185,24 24-994,0 0 65,-96 0 456</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1:22.253"/>
    </inkml:context>
    <inkml:brush xml:id="br0">
      <inkml:brushProperty name="width" value="0.05" units="cm"/>
      <inkml:brushProperty name="height" value="0.05" units="cm"/>
      <inkml:brushProperty name="color" value="#57D200"/>
    </inkml:brush>
  </inkml:definitions>
  <inkml:trace contextRef="#ctx0" brushRef="#br0">1 168 944,'0'0'0,"0"0"1512,0 0-904,0 0-80,0 0-528,0 0 464,0 0 297,0 0-449,0 0-40,0 0-2081,0 0 3858,0 0-1657,0 0-232,0 0-24,0 0-2873,0 0 5594,0 0-2657,0 0-120,0 0-8,0 0-3281,0 0 6482,0 0-3169,0 0-3481,0 0 7074,0 0-2769,0 0-720,0 0-24,0 0-5201,0 0 10226,96-24-4889,-48 24-168,47-24-23,-95 24-129,72 0 128,-24-24 88,48 0-112,-96 24-104,0 0 88,48 0-88,48 0 80,-1-24-360,1 24-24,0-24 39,-96 24 265,96 0-232,-25 0-152,25 0 224,-96 0 160,72-24-136,24 24 16,0 0-72,-1 0 112,-23 0 8,-72 0 72,72 0-64,48 24-40,0-24 64,-25 24 8,-95-24 32,96 0-32,24 24 8,-24 0 480,-96-24-456,95 0 400,1 0-40,0 24 240,0 0-359,23-24-25,-119 0-216,120 24 184,-24-24 120,0 0-160,-96 0-144,119 0 128,-47 0 0,48 0-448,-24 0-56,23 0 40,-119 0 336,72-24-289,48 24-191,-24 0 288,0 0 24,-96 0 168,47 0-152,49 24-88,-24-24 136,-72 0 104,96 0-88,-96 0 88,72 0-80,0 24-40,-1-24 72,25 24 0,-96-24 48,72 24-40,24-24-24,-1 24 896,-23-24-104,-72 0-728,48 24 657,48 0 415,-48 0-616,24-24-56,-72 0-400,72 24 368,-1 24-680,1-25-240,0 1 72,-72-24 480,48 24-424,0 0-264,48 0 407,-25 0 33,-71-24 248,48 24-216,0 0-144,-24 0 216,24 0 16,-48-24 128,24 24-112,24 0-72,0-24 112,-24 0 8,-24 0 64,24 24-56,0 0-40,23-24 1088,-47 0-992,0 0 865,24 24-105,0-24 480,-24 0-712,24 0-72,-24 0-456,0 0 424,24 0 264,-24 0-384,24 0-39,-24 0-265,0 24 256,0-24-945,0 0-111,0 0 104,0 0 696,0 0-616,0 0-392,0 0 600,0 0 2440,0-24-4424,0 24 2080,-24 0-201,24-24 305,-24 24 24,0-24 24,24 24-104,-24 0 152,0 0 16,24 0 96,-23 0-80,-25 0-56,0 0 1264,0 0-135,48 0-993,-48 0 864,-24 0 560,0 0-848,24 0-72,48 0-504,-71 0 440,-25 24 289,96-24-729,-48-24 296,-144 24 192,97 0-1296,47 0-81,-48 0 113,96 0 776,-96-24 512,-24 24 329,25 0-505,-1 0-40,96 0-296,-72 0 264,-48 0-1024,25 24-105,-1-24 113,96 0 752,-72 0-664,-24 0-416,0 24 640,1-24 56,95 0 384,-72 0-336,-48 24-225,24-24 337,1 0 24,95 0 200,-72 0-176,-24 0-112,24 24 168,-24-48 16,96 24 104,-48 0-88,-23 0-56,-1 0 1248,0 0-135,72 0-969,-120-24 848,24 24 544,96 0-1392,-95-24 568,-121 0 1073,120 0-1353,25 0-32,71 24-256,-72 0 224,24-24-1024,-24 24-73,-24 0 113,96 0 760,-96-24-664,1 24-432,23 0 648,24 0 56,48 0 392,-72 0-344,24-24-217,48 24 561,-72-24-232,-23 24-144,23 0 88,0 0 168,72 0 120,-48 0-104,0-24 16,0 24-56,-24-24 1248,72 24-1104,-71 0 969,-1-24-121,0 24 544,24-24-824,48 24-568,-48 0 496,24 0-64,-24 0-888,24-24-272,24 24 728,-24 24-640,24-24 640,-24 0-560,-23 0-352,23 0 536,24 0 376,-24 0-328,0 24 39,0 0-175,0 24 272,0 0 24,24-48 168,-48 48-144,24 0-96,-24-24 144,48-24 8,0 0 88,0 0-72,0 0-48,0 0 72,0 0 0,0 0 48</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1:35.208"/>
    </inkml:context>
    <inkml:brush xml:id="br0">
      <inkml:brushProperty name="width" value="0.05" units="cm"/>
      <inkml:brushProperty name="height" value="0.05" units="cm"/>
      <inkml:brushProperty name="color" value="#57D200"/>
    </inkml:brush>
  </inkml:definitions>
  <inkml:trace contextRef="#ctx0" brushRef="#br0">336 1725 816,'0'0'0,"0"0"1432,0 0-800,0 0-80,0 0-72,0 0 313,0 0-465,0 0-48,0 0-280,0 0 248,0 0 160,0 0-240,0 0-24,0 0-1112,0 0 2064,0 0-888,0 0-120,0 0-16,0 0-1536,0 0 2992,0 0-1424,0 0-408,-120-96 40,120 96 264,-48-48-136,1 24-88,23-24 272,0 24-8,24 24-40,-24-24 120,24 0 72,0 0 184,-24 24-128,24-23 152,0 23-136,0 0-40,0 0-224,-24-24 280,48 24-176,-24-24-232,0 24 128,0-24-112,0 24 112,0 0-96,0-24-64,0 0 96,0 24 8,0 0 56,24-24-48,-24 24-32,0 0 48,0 0 32,0-24-32,0 24 8,24 0-16,-24-24 24,24 24 0,-24 0 16,0 0-16,24 0 0,23-24 608,-47 24-592,48-24 968,0 24-231,0 0-433,0 0-40,-48 0-264,48 0 232,24-24-456,0 24-144,-25 0 48,-47 0 320,96 0-281,0 0-183,0-24 272,-24 24 24,-72 0 168,71-24-144,25 24 16,0 0 16,0 24 16,-96-24 96,72 0-88,23 0-48,25 0 80,0 0 8,-120 0 48,119 0-40,1 24-32,-24 0 768,-96-24-696,96 24 608,0-24-39,23 0 367,-23 0-552,24 0-48,-24 0-24,23 0 200,1 24-304,-24-24-24,-96 0-184,119 0 176,-23 0-688,24-24-72,-120 24 584,96 0-504,0 0 56,23-24-280,-23 24 432,-96 0 296,96 0-265,-24-24 41,47 0-152,-47 0 224,0 24 16,-72 0 136,48-24-120,48 0-72,-24 24 112,-25-24 16,-47 24 64,48 0-56,0-23-48,24 23 936,-72 0-832,48 0 728,0-24-87,0 24 407,-24-24-600,-24 24-448,0 0 392,24 0-32,-24-24 240,0 24-336,0 0-264,0 0 232,0 0-664,0 0-248,0 0 1560,0 0-2352,-24 0 1848,0-24-656,0 24-248,24 0 528,-24 0-464,-24 0 56,0-24-264,-24 24 399,72 0 273,-72 24-240,1-24 32,-1 0-136,-24 0 208,-24 0 16,120 0 120,-96 24-104,-23-24-72,-1 0 104,24 0 8,96 0 64,-96 0-56,-47 0-32,47 0 960,-24 0-104,120 0-768,-96 0 673,-47-24 423,-1 24-648,144 0-448,-120 0 392,1-24-48,-25 24-688,48 0-224,-23 0 72,119 0 496,-120-24-432,-48 24-288,48 24 431,120-24 289,-119 0-256,-1 0 32,0 0-136,25 24 208,-25-24 24,120 0 128,-96 24-112,0-24-80,-47 24 112,47-24 16,96 0 64,-72 0-56,-24 24-48,0 0 976,96-24-872,-71 0 768,-1 0-95,24 23 423,0 1-648,-24-24-56,72 0-392,-24 24 344,-24-24-696,24 0-216,24 0 568,-47 0-496,23 24 56,0-24-280,0 0 431,24 0 33,0 0 256,0 0-224,0 0-136,0 0 208,0 0 888,0 0-1600,0 0 752,24 0-80,-24 0 112,24-24 16,-24 24 64,24-24-56,23 24-48,25-24 960,-24 1-112,-48 23-744,72-24 673,24 24 431,23-24-656,-119 24-448,96-24 392,-96 24-392,96-24 344,48 0 224,-144 24-568,143-48 248,1 24-24,-144 24-224,120-48 192,47 24-808,25-24-72,-1 24 88,-23-24 72,24 1-328,-1-1 504,-191 48 352,216-48-312,-1 0 39,25 0-167,-25 0 256,-215 48 184,240-48-160,-1 0 24,24 0-88,1 1 128,23-25 16,-287 72 80,240-48-72,-240 48-48,0 0 72,0 0 8,0 0 40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00.295"/>
    </inkml:context>
    <inkml:brush xml:id="br0">
      <inkml:brushProperty name="width" value="0.05" units="cm"/>
      <inkml:brushProperty name="height" value="0.05" units="cm"/>
      <inkml:brushProperty name="color" value="#57D200"/>
    </inkml:brush>
  </inkml:definitions>
  <inkml:trace contextRef="#ctx0" brushRef="#br0">2778 551 912,'0'0'0,"0"0"800,0 0-104,0 0 920,0 0-1616,0 0 408,0 0-816,0 0 1177,0 0-185,0 0-344,0 0-32,0 0-24,0 0 120,0 0-184,0 0-2529,0 0 4930,0 0-2425,0 0 56,0 0 496,0 0-4065,0 0 7402,0 0-3489,0 0 312,0 0-479,-239-72-41,239 72-288,-144-24 256,1-24-32,23 24-640,48 0 48,72 24 368,-72-24 312,24 24-400,-23 0-232,23-24 39,48 24 281,-96-23-240,48 23-160,-24-48 240,24 48 16,0 0 16,1 0-80,-25 0 128,48 0 8,24 0 72,-72 24-64,24 0-40,-24-1 64,-24 1 0,96-24 40,-47 24-32,-49 0-24,48 0 792,-24-24-88,24 24-79,0 0 359,-24 0-552,72-24-376,-47 24 336,-1 0-48,0 0 192,-24 0-288,24 0-24,48-24-168,-48 48 168,0-24 104,0 23-160,24-23-16,24-24-96,-23 24 104,-25 0-728,24 24-8,-24-24 80,48-24 552,-24 24-480,24 0-312,-24 24 472,0-24 39,24-24 281,0 24-248,0 0-160,24 24 240,-24-24 24,0-24 144,24 24-128,-24-1-80,48 25 128,-48-48 80,24 24-72,0 0 8,24 0-40,-25 0 824,25 0-88,-48-24-632,48 24 553,0 0 351,0 0-536,0 0-48,-48-24-320,48 0 280,48 24 184,-49 0-272,25-24-24,-72 0-168,48 24 144,48-24-672,0 24-40,-24-24 72,-72 0 496,71 0-440,25 0-280,0 0 423,-96 0 297,96 0-256,-24 0 32,23 0-136,1 0 208,-24 0 24,-72 0 128,72-24-112,24 24 8,23 0 16,-23 0 8,-96 0 80,96-24-64,0 0-48,-1 0 864,-95 24-752,72 0 656,0-24-55,24 0 375,0 24-576,-96 0-400,71-48 352,-23 24-24,48 0 200,-24-24-288,0 24-32,-72 24-208,48-48 200,23 48-744,-23-23-88,0-25 80,-48 48 552,48-24-488,-24 0-304,0-24 464,24 0 47,-48 48 281,24-24-248,0-24-160,-24 0 240,0 48 168,24-24-144,-24-24 16,24 24-80,-24-23 120,0 23 16,0 24 72,0-48-64,-24 24 8,24-24 1128,0 48-1072,0-24 945,0 24-945,-24-48 840,-96-96 2088,72 121-2191,24-25-441,-48 0-32,72 48-264,-47-24 232,-49-24-1024,24 24-73,-24 0 105,96 24 760,-48-24-664,-71 0-416,47 0 632,-24 24 56,96 0 392,-72 0-336,-48 0-225,25 0 337,-1 0 24,96 0 200,-96 24-176,0 0-112,-23 0 168,23 0 16,96-24 104,-96 24-88,0 24-56,0 0 1208,25 0-127,71-48-937,-120 71 640,24 25 408,-24 24-1368,1-24 40,119-96 280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03.806"/>
    </inkml:context>
    <inkml:brush xml:id="br0">
      <inkml:brushProperty name="width" value="0.05" units="cm"/>
      <inkml:brushProperty name="height" value="0.05" units="cm"/>
      <inkml:brushProperty name="color" value="#57D200"/>
    </inkml:brush>
  </inkml:definitions>
  <inkml:trace contextRef="#ctx0" brushRef="#br0">1 168 912,'0'0'0,"0"0"800,0 0-800,0 0 696,0 0 448,0 0-672,0 0-64,0 0-3128,0 0 5801,0 0-2497,0 0-344,0 0-32,0 0-4321,0 0 8410,0 0-3993,0 0-184,0 0-8,0 0-4945,0 0 9762,0 0-4777,0 0-88,0 0-8,0 0-5257,0 0 10450,0 0-5169,0 0-48,167-24 0,-167 24-32,120 24 24,-24-24 16,0-24-24,-25 48 0,-71-24-16,96 0 16,0 0 0,-96 0-16,72 24 552,143 0 376,-95-24-207,-24 0-409,0 24-32,-96-24-280,95 0 240,1 24 152,24-48-192,-48 24-24,-72 0-176,95 0 168,1 0-520,0-24-88,0 24 48,-96 0 392,96 0-336,-25-24-225,25 24 337,-96 0 224,72 0-200,-72 0 200,24-24-176,24 0-112,24 24 168,-48-24 16,-24 24 104,48 0-88,-25 0-56,25-24 88,-48 24 0,0 0 56,24-24-48,-24 0-24,-24 0-840,0 0 112,0 24 352,24 0 448</inkml:trace>
  <inkml:trace contextRef="#ctx0" brushRef="#br0" timeOffset="1119">73 479 1128,'0'0'0,"0"0"1632,0 0-1064,0 0-72,0 0-64,0 0 289,0 0-433,0 0-32,0 0-32,0 0 136,0 0-208,0 0-24,0 0-128,0 0 112,0 0 80,0 0-112,0 0-16,0 0-8,0 0 40,0 0 424,0 0-1640,215-72 2696,-47 25-1184,-1-1 256,-71 48-368,24-24-31,-120 24-249,119-24 216,1 0-352,0 0-153,-24 24 33,-96 0 256,72 0-224,-1-24-136,25 24 216,0-24 16,-96 24 128,48-24-112,24 24-72,-24-24 104,23 24 16,-71 0 64,48-24-56,0 24-40,24-24 56,-48 24 8,-24 0 32,48-24-32,-24 0-16,24 48 664,-48-24-616,24-24 536,0 24-48,-24 0 321,0 0-481,0 0-328,0 0 288,-24 0-40,24 0 160,-24 0-680,0-24 32,24 24 240,-48 0-496,-24 24-240,0 0 471,24-24 33,48 0 232,-96 24-208,1-24-128,23 24 200,0-24 16,72 0 120,-96 0-104,0 0-72,-23 0 104,23 0 8,96 0 64,-120-24-56,24 48-32,25-24 56,-25 0 0,96 0 32,-72 0-24,0 0-24,24 24 240,48-24-192,-72 0 168,49 0 112,-25 24 176,0-24-152,48 0-304,-48 24 264,0-24 41,24 0 191,24 0-496,-24 0 256,-24 24 200,24-24-696,24 0-144,0 0 384,0 0-336,-24 0 40,24 0-185,0 0 281,0 0 24,0 0 176,0 0-152,24 0-96,0 0 144,0-24 16,-24 24 88,48 0-80,0 0-40,0 0 64,0 24 8,-48-24 48,48 0-40,23-24 8,25 48 656,-24-24-80,-72 0-544,72 0 496,24 0 313,-1 0-457,1 24-48,-96-24-304,72 0 272,24 0 168,-24 0-240,-1 24-24,-71-24-176,48 0 152,24 0-616,-24 0-56,0 24 64,-48-24 456,72 0-400,-24 0-248,-24 0 383,24 0 33,-48 0 232,23 0-200,25 0-136,-48 0 200,24 0 16,-24 0 120,24-24-104,-24 24-64,0 0 96,0 0 8,0 0 64,0 0-56,-24 0-32,0 0 584,24 0-496,-24-24 432,-23 24-136,-1 0 184,-24-24-335,72 24-145,-48 0 128,-168-24 72,121 24-128,95 0-72,-120-24 56,24 0 32,0 0-360,25 24-32,23-24 39,48 24 265,-72-24-232,0 24-144,0-24 224,24 24 16,48 0 136,-48 0-120,24 0-72,0 0 112,1 0 8,23 0 72,-24 0-56,0 0-48,0 0 64,24 24 8,0-24 32,0 0-32,-24 0-16,24 0 824,0 0-96,0 0-680,0 0 601,0 0 375,0 0-560,0 0-2409,24 0 4354,0 24-2025,0-24 224,23 24-312,1-24-32,-48 0-216,48 24 224,48 0-744,0-24-112,-24 0 80,-72 0 552,95 24-480,25-48-312,-24 24 472,24 24 39,-120-24 281,71 0-248,25 0-160,0 0 240,0 0 24,-96 0 144,72 0-128,47-24-80,1 24 120,-120 0 88,120 0-72,-120 0 72,96 0-64,23 24-40,1 0 456,-24 0-48,-96-24-304</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27.153"/>
    </inkml:context>
    <inkml:brush xml:id="br0">
      <inkml:brushProperty name="width" value="0.05" units="cm"/>
      <inkml:brushProperty name="height" value="0.05" units="cm"/>
      <inkml:brushProperty name="color" value="#57D200"/>
    </inkml:brush>
  </inkml:definitions>
  <inkml:trace contextRef="#ctx0" brushRef="#br0">1054 311 288,'0'0'0,"0"0"1104,0 0-368,0 0-736,0 0 648,0 0 848,0 0-1120,0 0-47,0 0-3178,0 0 5986,0 0-2657,0 0-288,0 0-24,0 0-4145,0 0 8106,0 0-3889,0 0-136,0 0-16,0 0-4649,0 0 9202,0 0-4521,0 0 584,0 0-88,0 0-6697,0 0 12754,0 0-5696,0 0-505,0 0-64,0 0-8938,0 0 17436,0 0-8282,0 0-328,0 0-40,0 0-10338,0 0 20404,0 0-10778,0 0-128,0 0 72,0 0-8258,0 0 17092,0 0-9058,0 0 432,0 0-6978,0 0 14299,72-24-7249,-24 24-144,0 0 224,-48 0 152,24 0-136,0 0 16,0 0-72,0 0 112,0 0 8,-24 0 72,0 0-64,47 24-40,-47-24 104,48 0 2113,-24 0-1233,24 24 560,-24-24-792,0 0-80,24 0-48,-24 0 337,48 0-169,-72 0-688,24 0 280,0 0 184,24 0-256,-48 0-208,47 0 184,-23 0-24,24 0-1208,0 0 16,0 0 127,-24-24 113,24 48-512,-24-24 776,-24 0 528,48 0-464,-24-24 56,24 24-256,-1 0 391,-23 0 33,-24 0 240,24 0-208,24 0-136,0 0 208,-24 0 16,-24 0 120,48 0-104,-24 0-72,24 0 1488,-24 24-159,-24-24-1153,48 0 1008,-24 0 640,23 0-976,-47 0-672,24 24 593,72-24 775,-96 0-1368,24 24 368,48-24 232,0 24-2592,-48-24 1079,-24 0 913,48 24-800,-24-24-512,23 0 776,-23 0 64,-24 0 472,24 0-408,0 24-264,-24-24 399,48 0 33,-48 0 240,24 0-208,0 0-136,0 0 200,24 0 24,-48 0 120,24 0-112,0 0-64,24 0 1536,-24 0-175,-24 0-1185,47 0 1040,-23-24 664,0 24-1008,-24 0-696,24 0 609,0 0-57,0 0 360,0 0-544,-24 0-368,24-24 328,0 24-40,0 0-1272,0 0-96,0-24 135,-24 24 945,48 0-824,-24 0-528,0-24 800,0 24 64,-24 0 488,0 0-424,24 0-272,-24-24 407,0 24 289,23 0-248,1-24 32,0 24-144,0 0 216,-24 0 144,0 0-128,0 0 16,24 0-72,-24 0 1584,0-24-175,0 24-1225,0 0 1088,0 0 696,0 0-1055,0 0-89,0 0-4881,0 0 9042,0 0-3881,0 0-520,0 0-56,0 0-6809,0 0 13234,0 0-7785,0 24-104,0-24 136,0 0 984,-24 0-857,24 0-551,-24 0 832,0 0 72,24 0 504,0 0-440,-24 24-280,1-24 424,-1 0 39,24 0 257,-48 24-224,24-24-152,-24 24 224,0-24 16,48 0 136,-24 24-112,0-24-80,-24 0 1633,48 0-1441,-24 0 1256,-24 24-160,0-24 704,-23 0-1063,23 24-89,48-24-648,-48 0 568,24 24 360,-24-24-552,0 0-48,48 0-328,-96 24 288,48-24-1328,-23 0-88,23 24 136,48-24 992,-72 0-865,0 24-559,0-24 848,0 0 72,72 0 504,-71 0-448,-1 24-280,-24-24 432,96 0 296,-72-24-265,-72 24-335,73 0 448,-25 24 16,96-24 136,-48 0-120,-48 0-72,24 0 1649,24 0-185,48 0-1272,-47-24 1120,-25 48 712,24-24-1087,-24 0-89,72 0-656,-72 0 576,24 0-1168,0 0-369,1 0 121,47 0 840,-72 24-736,24-24-464,0 0 704,-24 0 64,72 0 432,-72 0-376,0 0-241,1 24 361,23-24 32,48 0 224,-48 0-192,-24 0-128,24 0 192,-24 24 16,72-24 112,-48 0-96,1 0-72,-25 0 1616,24 0-183,48 0-1265,-48 0 1112,0 0 704,24 24-1071,-24-24-97,48 0-648,-24 0 568,0 0-72,-24 0-64,24 0-48,24 0-384,-23 0 336,-1 0-1304,-24 24-136,48-24 144,0 0 960,-24 0-841,24 0-543,0 0 816,0 0 568,0 0-928,0 0 1856,0 0-2849,0 0 1665,0 0 32,0 0 2625,48 0-5162,-24-24 2609,-24 24 152,24 0-128,-24 0 16,23-24-80,25 24 1544,-24-24-167,-24 24-1185,24 0 1040,24 0 656,0 0-1024,0-24-79,-48 24-593,48 0 512,24 0-1080,-24 0-321,23 0 113,-71 0 776,48 0-680,48 0-432,-24 0 656,-72 0 456,72-24-400,-72 24 400,71 0-344,1 0-225,24 0 337,-48 0 24,-48 0 208,48 0-176,48 0-120,-1 0 176,-95 0 120,72 0-104,-24 0 16,48 0-64,0 0 1496,-1 24-167,-95-24-1177,72 0 1032,24 0 664,-24 0-1008,0 0-79,-72 0-609,48 0 528,47 0-64,-23 24-56,-72-24-408,96 0 352,-48 0-40,48 0-1208,-48 0-128,23 0 127,-71 0 897,96 0-784,0 24-504,-24-48 760,0 24 64,-72 0 464,48 0-400,23 0-264,-23 0 391,0 0 41,-48 0 232,72 24-208,0-24-136,0 0 208,-24 0 16,-48 0 120,47-24-104,49 24-72,-48 0 1560,0 0-175,-48 0-1209,48 0 1080,24 0 688,-72 0-1768,48 0 720,95-24 1369,-95 24-1721,-24 0-40,-24 0-328,48 0 280,-24 0-1288,0 0-88,24 0 135,-48 0 961,24 0-840,-24 0-536,0 0 1376,24-24-560,24 24-368,-48 0 224,23 0 415,1 0 33,-24 0 256,0 0-224,0 0-136,0 0 208,0 0 24,0 0 992,0 0-1840,0 0 792,0 0 1689,-24-24-193,24 24-1312,0 0 1152,-23 0 736,-1 0-1119,24 0-769,0 0 672,-24 0-80,0 0 368,-24-24-568,24 24-48,24 0-344,-48 0 320,24 0-1392,-24 0-112,0 0 152,48 0 1032,-72-24-905,25 24-575,-25 0 872,24 0 80,0 0 64,-48-24-296,24 24 448,24 0 39,48 0 273,-71 0-240,-1 0-152,24-24 232,-24 24 24,72 0 136,-48 0-120,-48 0-80,25 0 1737,-25-24-193,96 24-1344,-96 0 1176,24-24 760,-24 24-1143,48-24-105,48 24-688,-95 0 600,-1 0 392,24 0-584,0-24-56,72 24-352,-48 0 288,-47 0-1408,-1 0-88,24 0 152,72 0 1056,-72 0-921,0 0-591,0 0 896,25-24 72,47 24 544,-72 24-472,0-24-304,0 0 456,0 0 39,72 0 281,-48 0-240,0-24-160,-23 24 240,23 0 16,48 0 144,-48 0-128,0 0-80,-24 0 1721,48 0-185,24 0-1328,-72-24 1160,48 24 744,-47-24-1127,47 24-97,24 0-680,-24-23 592,0 23 384,0 0-600,24-24-48,0 24-328,-24 0 288,24-24-1384,-24 24-88,24-24 144,0 24 1040,0 0-905,-24 0-583,24 0 880,24-24 72,-24 24 536,0 0-464,24-24-304,0 0 456,-24 24 312,0 0-273,48-24 33,-24 0-152,24 0 232,-48 24 160,23 0-136,-23 0 136,48-24-120,0 24 16,0-24 1465,-48 24-1361,48 0 1184,0 0-144,24 0 664,-24 0-1007,23 0-89,-71 0-608,72 0 536,24 0-1112,-24 0-337,24 0 113,-96 0 800,72 0-696,47 0-456,1 0 680,-120 0 472,96 0-408,95 24-537,-95-24 705,24 0 32,-120 0 208,96 24-184,23-24-120,1 24 184,0 0 8,-120-24 112,96 0-96,23 24-56,-23 0 1584,0-24-183,-96 0-1249,96 0 1096,-25 0 704,25 0-1087,0 24-89,-96-24-624,72-24 584,0 48 376,-1-48-568,-23 24-48,-48 0-344,72 24 280,-24-24-1312,0 24-88,0 0 144,-48-24 976,48 0-857,-24 0-551,0 24 832,-24-72 72,0 48 504,24-96-440,-24 96-280,0 0 423,0 0 41,0 0 256,0 0-224,0 0-144,0 0 368</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32.801"/>
    </inkml:context>
    <inkml:brush xml:id="br0">
      <inkml:brushProperty name="width" value="0.05" units="cm"/>
      <inkml:brushProperty name="height" value="0.05" units="cm"/>
      <inkml:brushProperty name="color" value="#57D200"/>
    </inkml:brush>
  </inkml:definitions>
  <inkml:trace contextRef="#ctx0" brushRef="#br0">575 24 912,'0'0'0,"0"0"800,0 0-104,0 0 448,0 0-672,0 0-64,0 0-47,0 0 223,0 0-584,0 0 656,0 0-280,0 0-176,0 0-24,0 0-1584,0 0 3016,0 0-1416,0 0-176,0 0-1832,0 0 3648,0 0-1824,0 0 8,0 0-8,120-23 0,-120 23-8,96 0 8,-48 0 8,-1 23-16,-47-23 0,48 0 0,0 24 0,0 0 0,-48-24 0,24 24 0,24-24 0,-24 24 0,24 0 312,-24-24-40,-24 0-272,24 24 272,24-24 176,-24 24-248,-1 0-24,-23-24-176,48 24 168,0 0-264,24 0-120,-48-24 24,-24 0 192,72 24-168,-24 0-104,0 0 160,-48-24 112,48 0-96,-25 0 16,25 24-56,0 0 80,0-24 8,-48 0 48,48 24-40,24-1-32,-24 1 40,24-24 8,-72 0 24,47 24-24,25-24-8,-24 24 512,48 0-64,-96-24-416,48 0 368,24 0 232,23 24-335,-95-24-265,72 0 232,-24 24-32,0-24 128,0 0-176,24 24-16,-72-24-136,48 0 120,0 0-456,23 24-48,-71-24 384,72 0-336,-24 0 40,0 0-185,-48 0 481,72 0-200,48 24-128,-25-24 80,-47 0 144,24 0 16,-72 0 88,48 0-80,0 0-40,0 0 64,-48 0 56,48 0-48,-1 0 8,-23 0-24,24-24 656,-48 24-592,24 0 520,24 0-48,-24 0 297,24 0-433,-24 0-48,-24 0-288,24 0 256,-24-24 160,24 24-208,0 0-24,-24 0-184,0 0 176,24 0-600,-24 0-80,0 0 64,0 0 440,0 0-384,0 0-249,0 0 377,0 0 32,0 0 1721,0 0-3186,0 0 1369,0 0 192,0 0 16,0 0 2361,-24 0-4602,24 0 2185,-24-24 104,0 24 8,24 0 56,0 0-56,-48 0-32,24 0 872,24 24-96,0-24-688,-24 0 601,-24 0 383,24 0-560,24 0-56,-24 0-48,-24 0 208,24 0-312,1 0-24,23 0-192,-24 0 168,-24 0-736,0 0-56,48 0 624,-48 0-544,24 0 64,-24 0-304,0 0 464,48 0 320,-48 0-281,48 0 281,-48 0-240,1 0-160,-1 0 240,48 0 160,-48 0-144,-48-24-192,48 24 256,0 0 8,48 0 72,-48 0-64,0-24-40,1 24 952,-1-24-104,48 24-744,-48 0 649,0-24 415,0 24-608,0-24-56,48 24-400,-96 0 352,48-24 216,-23 24-336,23-24-24,48 24-208,-72-23 176,24 23-792,-24-48-64,0 48 88,72 0 592,-72-24-520,25 0-336,-25 24 512,24-24 40,48 24 304,-72 0-265,0 0-175,-24-24 264,1 24 16,95 0 160,-48-24-136,-48 24-88,24 24 136,72-24 88,-48-24-80,-24 48 8,1-24-48,-25 24 1200,24-24-135,72 0-945,-48 24 824,-24-24 528,0 24-800,72-24-552,-71 0 488,-1 24-64,0 0-856,24-24-272,-24 24 88,72-24 616,-72 23-536,1 1-344,23 0 520,48-24 360,-72 48-312,72-48 312,-72 24-273,-24 24-175,48-24 264,-23-24 24,71 0 160,0 0-144,0 0-88,0 0 136,0 0 16,0 0 632,0 0-1176,0 0 624</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35.880"/>
    </inkml:context>
    <inkml:brush xml:id="br0">
      <inkml:brushProperty name="width" value="0.05" units="cm"/>
      <inkml:brushProperty name="height" value="0.05" units="cm"/>
      <inkml:brushProperty name="color" value="#57D200"/>
    </inkml:brush>
  </inkml:definitions>
  <inkml:trace contextRef="#ctx0" brushRef="#br0">360 216 912,'0'0'0,"0"0"800,0 0-104,0 0 448,0 0-432,0 0-87,0 0 71,0 0 440,0 0-1136,0 0 480,0 0 312,0 0-600,0 0-304,0 0 16,0 0-1160,0 0 2424,0 0-1304,0 0 80,0 0 8,0 0-880,0 0 1816,0 0-960,0 0 40,0 0 8,0 0-736,0 0 1496,0 0-768,0 0 16,72 0 0,-72 0 16,71 0-8,-23 24-8,0-24 400,-24 24-48,-24-24-336,48 0 312,-24 0 200,24 24-288,0 0-24,-48-24-200,48 0 209,-24 0 135,-24 0-344,47 0 192,49 23 136,-48 1-592,0-24-88,0 0 40,-48 0 312,24 0-273,48 0-175,-24 24 264,-1-24 24,-47 0 160,48 0-136,0 24-88,0-24 128,0 24 16,-48-24 80,24 0-72,48 24-48,-24-24 72,0 0 8,-48 0 40,47 24-40,25-24-24,0 24 712,0-48-80,-72 24-568,48 0 496,24 0 313,0-24-457,-1 24-48,-71 0-304,48 0 272,144-24 504,-192 24-776,48 0 136,24-24 88,-1 24-128,1 0-16,-72 0-80,48 0 72,24 0-648,-24-24 16,24 48 72,-72-24 488,71-24-424,1 24-280,0 0 415,-24 0 41,-48 0 248,72 0-216,-24 0-144,24 0 216,-25 0 16,-47 0 128,48 0-112,0 0-72,0 0 112,0 0 8,-48 0 64,48 0-56,0 0-40,0 0 784,-24 0-88,-24 0-600,48 0 545,-1-24 351,1 24-512,0 0-48,-48 0-336,24-24 296,24 24 184,-48 0-320,0 0-160,48 0 136,-24-23-32,0 23 64,0 0-112,-24 0-56,24-24 48,0 24-24,0 0-664,0-24 64,-24 24 72,0 0 504,23 0-440,-23 0-280,0 0 423,0 0 41,0 0 256,0 0-224,0 0-144,0 0 216,0 0 24,0 0 1000,0 0-1856,0 0 792,0 0 112,0 0 16,0 0 1384,0 0-2696,-23 0 1272,-1 0 736,24 0-632,0 0 552,-24 0-64,0 0 305,0 0-449,24 0-344,-48 0 296,24 0-16,0 0 184,-24 24-256,24-24-32,24 0-176,-24 0 176,-24 0-632,24 0-80,-24 0 72,48 0 464,-23 0-408,-25 24-264,0-48 399,0 48 33,48-24 240,-24 0-208,-24 0-136,0 0 200,48 0 144,-24 0-120,24 0 120,-48 0-104,0-24-72,1 24 104,-1 0 8,0-24 8,-24 24-32,24-24 928,48 24-840,-48 0 736,-24 0-79,24-24 423,-23 24-640,23-24-56,48 24-384,-72 0 360,24 0-688,-48-24-232,48 0 72,48 24 488,-48 0-424,1-24-280,-1 24 415,0 0 41,48 0 248,-72 0-216,24-24-144,48 24 360,-72 0-144,24 0 16,48 0 128,-72-24-112,1 24-72,-1 0 104,72 0 80,-48 0-64,0 0 8,0 0-40,0-24 1160,48 24-1064,-48 0 937,24 0-97,-47 0 528,47 0-808,-24-24-72,48 24-488,-24 0 448,-24 0-856,24 0-296,-24 0 88,48 0 616,-24 0-536,-24-24-344,-24 24 520,48 0 48,24 0 312,-47 0-273,-1 0-175,-24 0 264,24 0 24,48 0 160,-48 0-144,0 0-96,-24 0 144,48 24 16,24-24 80,-47 0-72,-1-24-48,-24 24 1256,24 0-143,48 0-993,-24 0 872,-24 0 552,0 24-824,48-24-600,-48-24 528,0 48-48,1-48 313,-1 48-449,24-48-40,24 24-304,-48 24 264,24-24-1080,-48 0-97,48 0 113,24 0 800,-24 0-696,0 0-456,0 0 680,24 0 472,-24 24-408,-24-24 48,48 0-225,-23 0 345,23 0 32,0 0 208,-24 0-184,0 0-120,24 24 184,0-24 8,0 0 112,0 0-96,0 0-56,0 0-792,0-24 112,0 24 832,24 0-472,-24 0 472</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43.878"/>
    </inkml:context>
    <inkml:brush xml:id="br0">
      <inkml:brushProperty name="width" value="0.05" units="cm"/>
      <inkml:brushProperty name="height" value="0.05" units="cm"/>
      <inkml:brushProperty name="color" value="#57D200"/>
    </inkml:brush>
  </inkml:definitions>
  <inkml:trace contextRef="#ctx0" brushRef="#br0">11637 503 1224,'0'0'0,"0"0"1696,0 0-1152,0 0-64,0 0-480,0 0 416,0 0 273,0 0-409,0 0-32,0 0-1881,0 0 3482,0 0-1489,0 0-216,0 0-16,0 0-2609,0 0 5074,0 0-2417,0 0-104,0 0-8,0 0-2969,0 0 5866,0 0-2873,0 0 624,0 0-88,0 0-5009,0 0 9314,0 0-4040,0 0-505,0 0-6586,0 0 12740,0 0-6226,0 0 200,0 0-304,0 0-7778,0 0 15324,0 0-7578,-48-71-616,24 23-80,24 48 520,-24-24-448,0-24-592,24 48 775,0-24 33,0 24 232,-24 0-200,24-24-136,0 24 200,-24-24 16,24 24 120,0 0-104,-23-24-64,-1 24 96,24 0 8,0 0 8,0-24-32,-24 0 1024,24 24-936,-24 0 816,24 0-103,0 0 463,-24-24-680,24 24-496,-24 0 440,0-24-56,0 24-744,24 0-248,-24 0 72,24 0 536,-24 0-464,0 24-304,0-24 456,0 0 39,24 0 273,0 0-240,-24 0-152,0-24 232,24 24 160,0 0-144,-72 24-184,25-24 248,23 0 8,0 0 8,0 0-40,24 0 1168,-48 0-135,48 0-929,-24 0 832,24 0 536,0 0-1368,-48 0 576,24 0 392,-24 0-207,48 0-433,-24 0-40,24 0-288,-24 0 272,0 0-1024,0 0-121,1 0 113,23 0 760,-24 0-664,0 0-432,0 0 648,24 0 448,-24 0-392,-24 0 48,48 0-217,-24-24 329,0 48 32,24-24 200,-24-24-176,0 48-112,24-48 168,-24 48 16,24-24 104,-24 0-88,0 0-64,0 0 1376,24 0-151,0 0-1073,-24 0 936,-24 0 608,25 0-912,23 0-632,-24-24 552,0 24-71,0 0 311,0 0-472,0 0-40,24 0-280,-48 0 264,24-24-1136,0 24-88,24 0 960,-24 0-841,0 0 105,-24 0-480,24-24 720,0 24 64,24 0 432,-24 0-376,-23 0-241,23-24 361,24 24 256,0 24-224,-48-48 32,24 0-128,-24 24 192,48 0 128,-24 0-112,24 0 112,-24-23-96,-24 23-72,24 0 1488,24 0-1320,-24 0 1161,-24 0 1511,24 23-1992,24-23-680,0-23 593,-71 23 783,47 0-1032,24 0-344,-48 0 304,-24 0 392,48 0-520,-24 23-16,48-23-160,-48 0 136,24 24-1296,-24-48 40,24 48 136,24-24 984,-24 0-865,-23-24-543,-1 48 832,24-24 72,24 0 504,-24 24-440,0-24-280,-24 0 424,24 0 39,24 0 257,-48 24-224,0-24-152,24 0 224,-24 0 16,48 0 136,-24 0-120,0 0-72,-23 0 1520,23 24-159,24-24-1169,-48 0 1016,24 0 664,0 0-1000,-24 0-79,48 0-601,0 0 520,-48 0 336,24 0-488,0-24-40,24 24-328,-48 24 264,0-48-1240,1 48-80,23-48 127,24 24 929,-24 0-808,-24 0-512,0 0 776,24 0 72,24 0 472,-48 0-416,24 0-264,24 0 680,0 0-281,-48 0 281,24 0-240,0 0 24,-24 0-128,1 0 200,23 0 16,-24 0 16,24-24-64,-48 24 2721,72 0-2545,-24 0 1040,0 0 664,0 0-1008,-24 0-87,48 0-609,-24 0 536,-24 0-1096,24 0-337,-23 24 113,47-24 784,-24-24-688,-24 48-432,24-24 664,0 0 56,24 0 400,-48 0-352,0 0-225,0 0 345,0 0 24,48 0 208,-24 0-184,-24 0-112,24 0 176,-23 0 16,47 0 104,-24 0-96,-24 0-56,0 0 1520,48 0-1368,-48 0 1201,-24 24 1567,48-24-2064,24 0-704,-24 24 617,24-24-617,-96 0 1416,96 0-1416,-167 24 1392,47-48-904,72 24-248,0 0-144,0 24-16,48-24-80,-47 0 72,-1 0-1384,24 0 112,0 0 144,24 0 1056,-48 0-921,0 0-591,0 24 896,24-24 80,24 0 536,-48 0-472,0 0-304,25 0 456,23 0 320,-48 0-281,24 24 41,-24-24-152,24 0 232,-24 0 16,48 0 144,-24 0-128,-24 0-80,0 0 1576,48 0-1368,-24 0 1201,-24 0-177,1 0 656,-1 0-992,0 0-87,48 0-601,-48 0 528,24-24 336,0 48-512,-24-48-40,48 24-312,-24 0 272,0 0-1256,-24 0-88,24 0 135,-24 0 121,25 0-528,-25 0 792,0 0 72,24-24 56,0 24-264,-24 0 407,24 0 33,24 0 248,-24 0-216,0 0-144,0 0 216,24 0 144,-48-24-128,24 24 16,-24 0-64,1 0 1536,23 0-175,-24 0-145,24 0 664,24 0-1704,-48-24 696,-24 24 449,24 0-273,24 0-512,-24 0-48,48 0-312,-24-24 272,-23 48-1256,23-48-88,-24 24 135,48 0 937,-24 0-816,0 0-520,-24 0 784,48 0 552,-24 0-480,-24 24 64,0-48-272,24 24 407,24 0 281,-24 0-248,0 0 32,0 0-144,0 0 216,-23 0 16,23-24 16,-24 24-64,24 0 1536,-24-24-175,48 24-1185,-24 24 1040,-24-48 664,0 24-1008,0 0-87,48 0-609,-24-24 536,-24 24 336,25 0-512,-25 0-48,48 0-312,-24 0 272,0 0-1256,-24 0-88,24 0 135,24 0 937,-24-23-816,0 23-520,-24 0 784,24 0 72,24 0 480,-48 0-416,0 0-272,24 0 407,24 0 281,-23 0-248,23 0 248,-24 0-216,0 0-144,0 0 216,0 0 16,24 0 128,-48 0-112,0 0-64,24 0 1536,0 0-175,24 0-1185,-48 0 1040,0 0 664,24 0-1008,0 0-87,24 0-609,-47 0 536,-1 0-1096,0 0-337,48 0 897,-48 0-784,48 0 784,-48 0-688,0 0-432,24 0 664,-24 0 56,48 0 400,-48 23-352,0-23-225,1 0 345,-1 0 24,48 0 208,-24 0-184,-24 0-112,24 0 176,24 0 120,-48 0-104,0 24 8,24-24-56,-24 0 1520,24 24-167,24-24-1201,-48 0 1048,1 0 672,-1 0-1016,0 0-87,48 0-617,-72 0 536,48 0 344,-24 0-520,0 0-48,48 0-312,-48 24 272,0-48-1248,1 48-88,-1-24 127,48 0 937,-48 0-816,0 0-520,0 0 792,48 0 544,-48 0-480,24 0 64,-24 0-272,0-24 407,1 24 33,47 0 248,-48 0-216,0 0-144,0-24 216,24 24 16,24 0 128,-24 0-112,0-24-64,-48 24 704,72 0-64,0 0-464</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2:53.104"/>
    </inkml:context>
    <inkml:brush xml:id="br0">
      <inkml:brushProperty name="width" value="0.05" units="cm"/>
      <inkml:brushProperty name="height" value="0.05" units="cm"/>
      <inkml:brushProperty name="color" value="#57D200"/>
    </inkml:brush>
  </inkml:definitions>
  <inkml:trace contextRef="#ctx0" brushRef="#br0">49 216 320,'0'0'0,"0"0"1120,0 0-384,0 0-96,0 0-80,0 0 360,0 0-544,0 0-47,0 0-329,0 0 288,0 0 184,0 0-280,0 0-1144,0 0 2072,0 0-976,0 0 96,0 0-144,0 0-1696,0 0 3288,0 0-1608,0 0 40,0 0 96,0 0-2320,0 0 4400,-24-72-2064,24 48 144,-24 0-192,24 24-24,0 0-160,0-24 176,0 24 112,0 0-136,0 0-24,0 0-128,0 0 112,24 0-248,0 0-72,-24 0 208,23 0-184,-23 0 24,24 0-96,0 0 152,24 24 8,-48-24 96,0 0-80,48 24-56,-48-24 80,0 0 8,0 0 48,24 24-40,48 24-88,-72-48 128,24 24-24,0 0 8,0 0 440,-24-24-424,0 0 376,24 0-16,0 24 240,-24-24-343,0 0-257,48 24 224,-1-24 352,-23 24-400,-24-24-176,24 24 152,24-24-16,-24 24 88,0-24-112,24 24-16,-48-24-16,48 24-504,-24-24-16,24 24 56,-48-24 384,48 0-336,-1 23-217,1-23 329,-48 0 224,48 24-192,-24-24 24,48 0-112,-48 24 168,24-24 8,-48 0 104,48 0-88,-24 0-56,24 0 88,-1 0 0,-47 0 56,24 24-48,24-48-24,0 24 624,0 0-72,-48 0-480,48 0 440,0-24 281,48 24-137,-96 0-584,48 0 280,23 0 168,1 0-224,-24 0-32,-48 0-192,48-24 184,0 24-584,0 0-96,-48 0 496,48 0-432,23-23 56,-23 23-241,-24 0 361,48 0 32,-72 0 224,24 0-192,48 0-128,-24 0 192,-48 0 128,48-24-112,-48 24 112,71 0-96,-23 0-72,0 0 104,-48 0 64,48-24-56,72 24-80,-48 0 864,-24-24-88,-48 24-640,95 0 561,-47 0 351,48-24-208,-96 24-704,48 0 288,0 0 176,0-24-1064,24 24 72,-72 0 528,47 0 328,1-24-544,24 24-232,-24 0 56,-48 0 392,48-24-336,24 24-225,0 0 337,-25 0 24,-47 0 200,72-24-176,0 24-112,-48 0 168,48 0 16,-72 0 104,24 0-88,48 0-56,-48 0 88,24 24 0,-48-24 56,23 0-48,25 24-24,0-24 824,0 0-96,-48 0-656,48 0 577,0 0 367,0 24-560,0-24-48,-48 0-336,24 0 312,47 24 200,-23-24-304,0 0-24,-48 0-184,48 0 160,0 0-696,0 0-56,-48 0 592,72 0-520,-72 0 520,24 24-456,48-48-280,-25 48 432,-47-24 304,24-24-265,24 48 33,-24-24-144,24 0 216,-48 0 160,48 0-136,0 24 16,0-24-72,0 0 112,0 0 8,-48 0 72,23 24-64,25-24-40,24 0 880,-48 0-96,-24 0-680,48 24 593,0-24 383,0 0-576,-24 0-48,-24 0-352,48 0 304,-24 23 192,23-23-288,1 0-32,-48 0-176,24 0 160,24 24-720,0-24-48,-48 0 608,24 0-536,0 0 72,0 0-304,-24 24 456,24-24 39,-24 0 273,24 0-240,0 0-152,-24 0 392,0 0-160,0 0-104,24 0 56,-24 0 128,0 0 8,0 0 72,0 0-64,0 0-40,0 0 1088,0 0-1800,0 0 2497,0 0 359,0 0-1504,0 0-64,0 0-5201,0-24 9890,0 24-4457,0 0-416,0 0-31,0 0-257,-24-24 224,24 24-953,-24 0-71,24-23 96,0 23 704,-24 0-616,24 0-392,-24-24 600,0 24 48,24 0 360,-24 0-312,0-24-201,-24 24 305,24 0 24,24 0 184,-48-24-160,0 24-112,48 0 272,-47 0-112,-73-24-64,72 24 40,-24 0 1248,48 0-143,24 0-969,-72 0 848,24 0 544,-23-24-824,71 24-568,-48 0 496,0 0-40,-24-24 297,24 24-449,-24 0-40,24-24-32,-23 24-1032,-1 0-81,0-24 113,72 24 768,-48 0-672,-24 24-432,0-24 656,72 0 448,-48-24-392,-23 48 48,-1-24-225,0 0 337,72 0 232,-48 24-200,0-24 24,-24 0-120,24 0 176,-23 24 16,71-24 104,-48 0-88,-48 0-64,0 0 1312,48 0-143,48 0-1017,-72 0 912,1 24 584,-1-24-888,24 0-72,48 0-536,-72 0 464,0 0-55,24 0-49,-23 0-48,71 0-312,-72 0 296,24-24-1080,-48 24-129,24 0 121,72 0 792,-48 0-696,-24 0-448,1 0 680,-1-24 56,72 24 408,-48 0-360,-24 0-225,24-24 345,-24 24 32,72 0 208,-48 0-184,-47-24-120,95 24 304,-48 0-120,-72-24-80,48 24 48,72 0 152,-72 0 1328,-47 0 849,47-24-513,-24 24-968,0 0-79,96 0-617,-48-24 512,-47 24 328,23-24-496,24 24-40,48 0-304,-72-24 264,24 24-1216,0 0-88,0-24 135,48 24 905,-47 0-792,-1 0-512,-24 0 768,24 0 72,48 0 464,-96-48-408,0-23-264,96 71 399,0 0 33,0 0 240,0 0-208,0 0-136,0 0 208,0 0 136</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3:53.646"/>
    </inkml:context>
    <inkml:brush xml:id="br0">
      <inkml:brushProperty name="width" value="0.05" units="cm"/>
      <inkml:brushProperty name="height" value="0.05" units="cm"/>
      <inkml:brushProperty name="color" value="#57D200"/>
    </inkml:brush>
  </inkml:definitions>
  <inkml:trace contextRef="#ctx0" brushRef="#br0">2059 815 912,'0'0'0,"0"0"800,0 0-104,0 0 448,0 0-160,0 0-127,0 0-89,0 0 488,0 0-744,0 0-64,0 0-448,0 0 392,0 0-272,0 0-320,0 0 24,0 0 40,0 0 120,0 0-232,0 0 144,0 0 16,0 0 8,0 0-40,0 0 64,-167-96 8,167 96 48,-96-72-40,24 24-24,0 24 40,24-24 0,48 48 24,-48-24-24,1 0-8,-1 24 480,0-24-56,48 24-392,-24-24 344,-24 1 216,0 23-327,0 0-33,48 0-200,-48-24 160,0 24 96,24 0-136,-23 0-8,47 0-112,-48 24 96,0-24-408,0 23-24,0-23 40,48 0 296,-24 24-265,-48 0-159,24-24 248,1 48 24,47-48 152,-48 0-136,-24 24-88,24 24 136,0-24 8,48-24 80,-48 24-64,24 0-48,-48-24 64,72 0 48,-71 48-72,47-24 16,0 0 544,-24 0-64,48-24-424,-24 24 392,0-24 249,0 47-377,24-47-264,-24 24 232,0-24-32,24 24-400,-24 0-128,0 0 39,24-24 289,0 24-248,0 0-168,0-24 248,0 0 24,0 0 144,0 24-128,0 0-80,0-24 120,24 24 8,-24-24 80,0 24-64,24-24-40,0 24 56,0 0 8,-24-24 40,24 24-32,24 0-24,-24 0 616,-24-24-560,48 24 488,-1 0-64,1-1 281,0 1-417,0 0-40,-48-24-248,72 24 216,24 0-440,-48-24-136,23 24 40,-71-24 320,72 24-281,0 0-167,48 0 264,-24-24 24,-96 0 160,95 24-144,25 0-96,-24 0 144,24 0 16,-120-24 80,95 24-72,1 0-48,24 24 72,-120-48 48,96 0-40,23 47 0,1-23-24,0 24 600,23-24-64,-143-24-472,96 24 432,48 0 273,-24-24-401,-1 0-32,-119 0-272,96 24 232,48-48-440,-24 24-160,-1-24 48,-119 24 320,120 0-281,0-24-183,-1 24 272,-119 0 192,120-48-168,-24 24 24,48-23-96,-25 23 144,-119 24 96,120-48-80,0 0 8,-1 0-48,-23 0 72,0 0 8,-96 48 40,96-48-40,0-24-24,-1 25 696,-95 47-632,96-48 552,-24 0-88,0-24 297,24 24-449,-96 48-312,71-72 272,1 24-32,-24-24 152,0 1-216,0 23-24,-48 48-152,24-48 168,0 0-576,-24 0-80,0 0 56,0 48 432,24-48-376,-48 0-241,24-23 369,0 23 32,0 48 216,-24-48-192,-48 0-120,0 0 184,0 24 16,72 24 112,-71-48-96,-49 24-72,24-24 104,-24 48 8,120 0 56,-95-24-48,-49 0-40,-24 24 1176,25 0-135,143 0-953,-168 0 776,0 48 496,1 0-904,167-48-368,-192 48 320,-23 48-936,-25 24-408,25 47 600,215-167 424,-312 192-376,312-192 48,0 0-209,0 0 321,0 0 24,0 0 192,0 0-168,0 0 168</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4:18.719"/>
    </inkml:context>
    <inkml:brush xml:id="br0">
      <inkml:brushProperty name="width" value="0.05" units="cm"/>
      <inkml:brushProperty name="height" value="0.05" units="cm"/>
      <inkml:brushProperty name="color" value="#57D200"/>
    </inkml:brush>
  </inkml:definitions>
  <inkml:trace contextRef="#ctx0" brushRef="#br0">192 4311 912,'0'0'0,"0"0"800,0 0-800,0 0 696,0 0 448,0 0-672,0 0-64,0 0-47,0 0 223,0 0-344,0 0-32,0 0-4321,0 0 8410,0 0-3993,0 0-184,0 0-8,0 0-4945,0 0 9762,0 0-4777,0 0-5233,0 0 10226,0 0-10290,0 0 10346,0 0-5153,0 0 32,0 0-48,-72 47 0,72-47-32,-48 24 24,24 0 16,0 0-24,24-24-16,0 24 16,-24 0 0,24 0 0,0 0 664,0-24-88,0 0-592,0 48 608,0-24 401,24 0-545,-24 0-56,0-24-408,0 24 392,24 0 256,0 0-328,24 0-40,-48-24-280,24 24 264,24-24-760,-24 23-144,-24-23 640,47 0-560,1 0 72,0 0-312,0 0 472,-24 0 39,-24 0 289,48 0-248,0 0-160,0-23 240,24-1 24,-72 24 144,47-24-128,49-24-80,-24 0 120,24 0 16,-96 48 72,96-48-64,23-24-40,-23-24 1240,24 25-135,-120 71-1001,96-96 912,47 0 584,-23-24-864,24 1-80,-144 119-552,143-120 504,25-48-944,-24 49-328,-144 119 768,167-144-672,-23 0 80,47-23-368,25-1 568,-48 24 48,-168 144 344,167-143-304,25-25-193,-1 1 297,25-1 24,-216 168 176,191-168-160,1 1-96,-1 23 152,-23 0 16,-168 144 88,168-143-80,47-1-56,-23 0 1536,-192 144-1400,191-119 1225,-191 119-1225,168-96 1072,95-24 680,-47 0-1184,-25 1-71,-191 119-497,192-120-513,191-167-3295,-383 287 3808,0 0-1209,0 0-783,0 0 1992</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4:22.246"/>
    </inkml:context>
    <inkml:brush xml:id="br0">
      <inkml:brushProperty name="width" value="0.05" units="cm"/>
      <inkml:brushProperty name="height" value="0.05" units="cm"/>
      <inkml:brushProperty name="color" value="#57D200"/>
    </inkml:brush>
  </inkml:definitions>
  <inkml:trace contextRef="#ctx0" brushRef="#br0">1 4191 912,'0'0'0,"0"0"0,0 0 800,0 0 504,0 0-3408,0 0 4744,0 0-1087,0 0-1281,0 0-32,0 0-4945,0 0 9618,0 0-4569,0 0-200,0 0-5545,0 0 10922,0 0-5313,0 0 808,0 0-128,0 0-8521,0 0 16042,0 0-7136,0 0-753,0 0-64,0 0-11114,0 0 21732,0 0-11338,0 0-288,0 0 72,0 0-9298,0 0 19132,24 96-10050,0-48 415,-24-48 281,0 47-248,0 1 32,23 24-144,1-24 216,-24 0 16,0-48 128,24 24-112,-24 24-72,24 24 112,-24-48 8,0-24 64,24 47-56,0 25-40,0-48 1144,0 24-127,-24-48-921,24 24 800,24 24 520,-24-24-760,24-24-72,-48 0-488,48 24 448,0-48 288,-1 24-399,25 0-41,-72 0-296,96-48 296,24 0-1008,-1-24-145,1 0 105,-120 72 752,96-95-656,95-25-424,-23-24 640,0 1 56,-168 143 384,167-144-336,49-24-217,-1-47 329,1 23 32,-216 192 192,239-191-168,49-25-112,-1 1 168,24-25 8,-311 240 104,288-215-88,119-25-56,0-47 1352,-72 24-151,-335 263-1057,383-240 496,24-95 312,96 48-2200,-72 47 175,-431 240 1217,455-311-816,-24 0 112,-431 311 712,0 0 0,0 0-8,0 0 8,0 0-8</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4:31.839"/>
    </inkml:context>
    <inkml:brush xml:id="br0">
      <inkml:brushProperty name="width" value="0.05" units="cm"/>
      <inkml:brushProperty name="height" value="0.05" units="cm"/>
      <inkml:brushProperty name="color" value="#57D200"/>
    </inkml:brush>
  </inkml:definitions>
  <inkml:trace contextRef="#ctx0" brushRef="#br0">49 335 912,'0'0'0,"0"0"800,0 0 504,0 0-768,0 0-536,0 0 472,0 0-944,0 0 1352,0 0-207,0 0-401,0 0-32,0 0-2305,0 0 4338,0 0-1929,0 0-200,0 0-24,0 0-3001,0 0 5874,0 0-2817,0 0-104,0 0-3313,0 0 6546,0 0-6610,0 0 6666,0 0-3273,0 0-48,0 0-8,0 0-3553,119-96 7074,-23 1-3505,-48 71-32,-24 0 0,72-48 424,-72 72-88,0 0-8,0 0 216,24-24-280,-48 24-31,0 0-249,23 0 264,25 0 168,120 0 496,-120 0-760,-24 24-16,-24-24-152,48 0 128,0 0-552,-1 0-48,1 24 64,-48-24 408,48 0-360,0 0-225,24 0 345,-24 0 32,-48 0 208,96 0-184,-48 24-120,23-24 176,1 0 16,-72 0 112,72 0-96,24 0-56,-24 0 88,-72 0 64,95 0-56,-23 0 8,0 24-32,0-24 824,0 0-88,-72 0-656,48 0 577,47 24 367,-23-24-560,-72 0-384,48 0 336,-48 0-336,48 24 296,24-24 184,-24 0-264,-24 0-32,-24 0-184,48 0 168,-1 0-696,1 0-64,0 24 80,-48-24 512,48 0-448,-24-24-288,24 48 432,-48-48 39,0 24 265,24 24-232,-24-48-144,24 24 216,0 0 24,-24 0 136,0 0-120,0 0-72,0 0 112,0 0 8,0 0 536,0 0-992,0 0 424,0 0 1152,-24-24-135,24 24-913,-24 0 824,0 0 520,0-24-792,-24 0-72,48 24-480,-48 0 400,-24 0 256,25 0-383,-25 0-41,72 0-232,-48 0 208,-48 0-961,0 24-63,0-24 104,96 0 712,-95 0-624,-25 24-392,-24-24 600,25 24 48,119-24 368,-120 24-320,-24 0-201,24 0 305,120-24 216,-119 23-184,23 1 24,-48-24-112,25 24 160,23-24 16,96 0 96,-120 24-80,24-24-56,48-24 1032,48 24-896,-71 0 785,-1 0-97,0 0 432,0 0-664,24 0-56,48 0-400,-48 0 352,24 0 224,-24 0-344,48 0-232,-23 0 208,-1 0-24,0 0-840,0 0-56,24 0 88,0 0 624,-24 0 384,24 0-680,0 0-256,0 0 552,-24 0-488,24 0 64,0 0-280,0 0 415,0 0 41,0 0 248,0 0-216,24 0-144,0 0 216,-24 0 16,0 0 128,24 0-112,24 0-72,-1 0 112,-47 0 72,24 0-64,48-24 8,-24 24-40,24-24 968,24 24-104,-96 0-768,95-23 689,25 23 439,-24 0-648,0-24-56,-96 24-424,96 0 368,23 0-720,1 0-232,-24 0 72,-96 0 512,96 0-448,-1 0-288,25 0 432,0-24 39,-120 24 265,96-24-232,47 0-144,-47 24 224,24 0 16,-120 0 136,95 0-120,25-24-72,-24 0 112,-96 24 80,96-24-72,0 24 16,23-24-48,-23 24 1112,-96 0-1008,96 0 881,0 0-113,-1 0 496,1 0-744,0 0-72,-96 0-448,72 0 392,24 24 256,-1-24-384,-95 0-264,96 24 233,-24 0-33,0 0-913,24-24-63,-25 0 96,-71 0 680,48 24-600,48-24-376,-24 0 576,-72 0 400,96 0-352,-96 0 352,47 24-304,49-24-193,-24 0 289,-24 0 32,-48 0 176,72 24-160,24-24-96,-25 0 152,25 24 8,-96-24 96,48-24-80,48 48-56,-48-24 1168,0 0-127,-48 0-905,71-24 808,1 24 528,-24 0-776,-48 0-560,48 0 496,0 0-64,24-24 272,-24 24-399,-48 0-305,48 0 272,-48 0-16,47-24-1000,1 24-105,-24-24 105,-24 24 744,0 0-648,24 0-416,-24 0 632,0 0 48,0 0 384,24-24-336,-24 24-209,0 0 321,0 0 32,0 0 192,0 0-168,0 0-112,0 0 168,-24-24 8,24 24 104,-48 24-88,0-24-56,-23 0 1312,71 0-1168,-72 0 1017,-24 24-145,-24 0 560,1-24-888,-25 24-64,144-24-480,-144 24 400,-23-24 249,-1 47-505,24-23-16,144-24-128,-143 24 40,-25 0 24,1 0-96,23 0 0,144-24 32,-120 0-8,0 24-921,1-24 129,23 24 96,96-24 704,-72 0-616,24 0-392,0 0 600,48 0 408,-48 0-360,1 24 48,23-24-201,-24 0 305,24 0 24,24 0 184,-24 0-160,0 0-112,0-24 160,24 24 16,0 0 96,0 0-80,0 0-56,0 0 1088,0 0-1688,0 0 2305,0 0-881,0 0 448,24-24-672,0 0-56,0 24-32,48-24 528,-72 24-904,47-24 248,1 0 8,24 0 169,24 0-209,-24 24-32,-72 0-184,48-23 200,47 23-1016,1 0-49,-96 0 865,120-24-760,0 24 96,-1 0-416,1 0 640,0 0 48,-120 0 392,96 0-336,47 0-225,-23 24 337,24-24 24,-144 0 200,119 0-176,25 23-112,-24-23 168,-1 24 16,-119-24 104,120 0-88,24 24-56,-48-24 1368,23 0-151,-119 0-1073,120 24 960,0-24 616,-24 24-936,-1-24-80,-95 0-560,96 24 489,0 0 319,0-24-456,-24 0-48,-72 0-304,47 24 264,25 0-1152,-24-24-88,48 0 119,-96 0 857,72 24-752,-24-24-480,0 24 728,-1 0 64,-47-24 440,24 0-384,0 0-248,-24 24 375,0-24 33,0 0 224,-143 0-200,143 0-128,0 0 200,0 0 128,0 0-112,0 0 224,0 0-328,0 0 48,0 0 168</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5:00.866"/>
    </inkml:context>
    <inkml:brush xml:id="br0">
      <inkml:brushProperty name="width" value="0.05" units="cm"/>
      <inkml:brushProperty name="height" value="0.05" units="cm"/>
      <inkml:brushProperty name="color" value="#57D200"/>
    </inkml:brush>
  </inkml:definitions>
  <inkml:trace contextRef="#ctx0" brushRef="#br0">1 503 1144,'0'0'0,"0"0"1648,0 0-1088,0 0-64,0 0-496,0 0 432,0 0 273,0 0-417,0 0-1713,0 0 3106,0 0-1457,0 0 136,0 0-208,0 0-2569,0 0 4962,0 0-2433,0 0 72,0 0-104,0 0-16,0 0-3049,0 0 6026,0 0-2945,0 0 544,0 0-80,0 0-4897,0 0 9178,95-24-4000,-47 24-481,24 0-48,-72 0-312,48 0 288,0 0 192,0-24-264,24 48-32,-72-24-184,47-24 184,25 48-576,0-48-88,-24 24 56,-48 0 424,72 0-368,0 0-233,0 0 353,-25 0 32,-47 0 216,72 0-192,-24 24-120,24-24 184,-72 0 128,72 0-112,-24 0 16,47 24-64,-23-48 96,24 24 8,-96 0 56,96 0-48,0 24-40,-1-24 928,-95 0-840,72 0 736,-24 24-71,48-24 423,-96 0-1088,72 24 448,-72-24-448,72 0 392,-72 0-392,71 24 336,25 0 224,0-24-336,-24 24-24,0 0-8,47-24-792,-23 24-72,-24-24 88,-72 0 584,72 24-512,0 0-328,-1-24 496,1-24 48,-72 24 296,96 24-265,0-24-167,-24 0 256,-1 0 24,-71 0 152,96 0-136,0 0-88,24 0 136,-48 0 8,-72 0 80,71 0-72,1 0-40,0 0 1040,0 0-119,-72 0-809,96 0 704,-1-24 456,-23 24-688,48-24-56,-120 24-416,72 24 384,24-24-744,-25-24-248,25 24 72,-24-24 72,0 0-304,0 24 456,0-24 39,-72 24 273,95 0-240,-23-24-152,0 0 232,24 24 16,-96 0 144,72-24-120,23 0-80,1 0 120,-24 0 8,-72 24 72,48 0-64,24-24-40,-72 24 104,72-24 1024,119-24 1945,-119 48-2441,-72 0-528,48 0 456,48-48 656,-48 48-832,-25-23-31,-23 23-249,24 0 216,24-24-945,0 24-79,0 0 104,-48 0 704,24-24-616,0 24-392,-24 0 592,0 0 56,0 0 360,24-24-320,-24 24-201,0 0 313,-24-24 24,24 24 184,0-24-160,0 24-112,-48 0 160,48 0 112,-24-24-96,-48 24-120,24-24 1304,24 24-135,24 0-953,-47 0 856,-1-24 544,-24 24-824,0 0-72,72 0-504,-48 0 440,-24 0-888,24 0-280,48 0 728,-71 0-632,-121 0-840,96 24 1096,0-24 48,96 0 328,-95 0-289,-1 0-175,0 0 272,24 24 24,72-24 168,-95 0-144,-1 24-96,0 0 144,96-24 96,-120 0-88,1 24 16,-1 0 8,0-24 1208,0 0-135,120 0-1009,-95 24 880,-25-24 560,0 24-848,120-24-592,-120 23 512,25 1-64,-49 0 289,24-24-433,1 24-40,119-24-264,-96 24 232,-24 0-1056,24 0-73,-23-24 113,119 0 784,-96 24-688,-48 0-440,24 0 664,120-24 464,-119 0-408,23 24 56,-24-24-233,24 24 345,1-48 32,95 24 208,-96 24-184,-24-24-112,0-24 176,120 24 120,-119 0-104,23 0 8,-24-24-56,24 0 1336,1 0-151,95 24-1033,-72-24 904,0 0 584,-24-24-880,24 24-80,72 24-528,-95-24 464,-1-23 305,0 23-457,24 0-40,72 24-272,-48-24 240,-24-24-1096,1 24-73,23 0 113,48 24 816,-48-24-712,0 24-456,0-24 688,0 0 64,48 24 416,-24 0-368,-24-24-233,24 24 361,0-24 24,24 24 216,-23 0-184,-1 0-120,24 0 304,0 0-128,0 0-232,0 0 1440,0 0-135,0 0-2482,0 0 3882,0 0-1025,0 0-816,0 0-4673,24 0 8778,-24 0-4609,23 0 344,1 24-824,24-24-208,24 24 88,-72-24 600,48 24-520,48 0-336,-24 0 504,23-24 48,-95 0 304,120 24-273,0 0-167,0 0 256,-120-24 184,95 0-160,25 24 24,24-24-88,-1 24 128,-143-24 96,168 0-80,-24 0 8,47 24-48,1-24 1104,-192 0-984,167 0 857,1 24-105,71-24 480,-23 0-728,-25 0-64,-191 0-440,216 23 384,47-46 248,-47 23-352,23 0-40,-239 0-240,192-24 209,95 0-906,-287 24 697,264-24-776,214-48-496,-166 48 296,-25 0 584,-47 0 48,-240 24 344,263-24-304,48 0-193,0 24 297,-23 0 24,-288 0 176,311 0-160,-24 24-96,-95-48 152,-192 24 16,0 0 88,0 0-80,0 0-56,0 0 136</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5:23.919"/>
    </inkml:context>
    <inkml:brush xml:id="br0">
      <inkml:brushProperty name="width" value="0.05" units="cm"/>
      <inkml:brushProperty name="height" value="0.05" units="cm"/>
      <inkml:brushProperty name="color" value="#57D200"/>
    </inkml:brush>
  </inkml:definitions>
  <inkml:trace contextRef="#ctx0" brushRef="#br0">121 1772 912,'0'0'0,"0"0"0,0 0 800,0 0-104,0 0 448,0 0-672,0 0-64,0 0-3928,0 0 7401,0 0-3297,0 0-344,0 0-32,0 0-5121,0 0 10010,0 0-4793,0 0-184,0 0-5641,0 0 11154,0 0-5537,0 0 56,0 0 768,0 0-7721,0 0 14410,0 0-6889,0 0 465,0 0-681,0 0-10522,-48-263 20476,0 95-10034,48 25 272,0 23-1376,0 120 680,-24-96-592,48 24 1088,-24-24-664,24 25-360,-24 23 64,0 48 464,24-48-408,24-24-256,-24 48 391,23-24 33,-47 48 240,48-48-208,24-24-136,-24 49 208,-48 23 136,72-24-120,0-24 16,24 24-72,-1-24 104,-95 48 72,96-24-64,-24 0 8,48 0-32,-25 0 1000,49 0-112,-144 24-800,96 0 697,48-24 455,-49 24-680,-95 0-472,96 0 408,24-24-48,0 24 224,-25 0-328,25-24-32,-120 24-224,120 0 216,-1 0-848,-23 0-88,-96 0 720,120 0-632,-24 0 80,-1 0-352,1-24 536,0 48 48,-96-24 320,72 0-281,48 0-183,-25 0 272,1-24 24,-96 24 168,96 24-144,24-24-96,-25 0 144,25 24 16,-24 0 8,24 0-48,-1 0 1256,1 0-143,-120-24-993,96 24 872,0-24 552,23 0-840,-47 24-72,-72-24-512,96 24 464,0 0 305,0-24-457,-96 0-312,71 24 272,-23-24-16,48 0-1056,-24 24-97,24 0 113,-96-24 784,48 24-688,23 0-440,1-24 664,0 23 64,-72-23 400,48 0-352,0 24-233,-24 0 345,24-24 32,-48 0 208,24 24-184,23 0-112,-23-24 176,0 24 16,-24-24 104,24 24-96,0 0-56,0 0 1456,0 0-159,-24-24-1145,0 24 1000,0 0 640,24 0-952,-24 24-79,0-48-609,0 0 552,-24 48 352,24-24-536,0-24-368,0 23 320,-24 25-16,0 0-1240,0 0-112,0 0 127,24-48 921,-48 72-800,1 0-520,-25 0 784,72-72 536,-48 47-472,-24 1 64,0 24-264,-24 0 391,49-24 41,47-48 240,-72 72-208,-24-24-136,24-1 200,-24 1 16,96-48 128,-72 48-112,-47 0-64,23 0 1705,0-24-193,-24 24-144,1-48 760,23 24-1159,96-24-793,-120 24 696,24 0-88,-23-24 392,-1 24-720,0-48-32,120 24-248,-143 0-112,-25 0-1232,0-48 248,49 48 135,119 0 961,-144-72-840,144 72-536,0 0 816,0 0 72,0 0 488,0 0-432,0 0-272,0 0 704</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5:46.057"/>
    </inkml:context>
    <inkml:brush xml:id="br0">
      <inkml:brushProperty name="width" value="0.05" units="cm"/>
      <inkml:brushProperty name="height" value="0.05" units="cm"/>
      <inkml:brushProperty name="color" value="#57D200"/>
    </inkml:brush>
  </inkml:definitions>
  <inkml:trace contextRef="#ctx0" brushRef="#br0">9650 4047 912,'0'0'0,"0"0"800,0 0-800,0 0 696,0 0 448,0 0-672,0 0-64,0 0-3128,0 0 5801,0 0-2497,0 0-4249,0 0 8442,0 0-2945,0 0-431,0 0-849,0 0-64,0 0-9538,0 0 18524,0 0-8778,0 0-416,0 0-10730,0 0 21148,0 0-10498,0 0-712,0 0-88,0 0 72,0 0-8730,0 0 18060,0 0-9554,0 0 448,0 0 31,0 0-7200,0 0 14714,0 0-7633,0 0 232,0 0 24,0 0-6417,0 0 12986,72 47-6633,-24 1 120,-48-48 80,47 24-72,-23 24 8,0 0-40,0 0 1016,-24-48-912,0 48 800,48 48 1089,-48-72-1369,24 23-64,-24-47-456,0 48 416,24 0 264,0-24-384,0 0-40,-24-24-256,24 24 249,0 0-914,0 24-103,-24-48 768,48 24-672,-24-24 88,23 0-376,1 0 568,0 0 48,-48 0 344,48-24-304,24-24-193,-24 24 297,48-24 24,-96 48 176,71-48-152,25-47-104,0 23 152,0-24 16,-96 96 88,120-96-80,-1-24-56,121-119 2521,-121 143-1369,25-71 648,0-1-960,-144 168-704,167-120 617,-47-23-81,48-25 344,-1 0-520,-23 1-48,-144 167-312,144-168 256,23 1-1200,25-1-80,-25 0 127,-167 168 897,144-167-784,24-49-504,-25 49 760,-23 23 64,-120 144 464,96-120-400,-24-119-264,-72 239 391,0 0 41,0 0 232,0 0-208,0 0 208</inkml:trace>
  <inkml:trace contextRef="#ctx0" brushRef="#br0" timeOffset="939">0 5004 912,'0'0'0,"0"0"0,0 0 800,0 0 504,0 0-952,0 0-48,0 0-32,0 0 352,0 0-279,0 0-49,0 0-4593,0 0 8858,0 0-4129,0 0-256,0 0-24,0 0-5473,0 0 10778,0 0-5233,0 0-136,0 0-8,0 0-5929,0 0 11762,0 0-5801,0 0-64,0 0-8,0 0-6153,48-239 12258,-24 95-6089,24 48 600,-48 49-80,0 47-576,24-24 560,-24 0 361,0 24-457,0 0-56,0 0-408,24 24 416,-24-24 256,24 24-320,-24-24-352,24 47 312,0-23-8,24 24-744,-24 24-184,-24-72 624,24 48-552,47 96-712,-47-72 944,0-25 39,-24-47 281,0 72-248,48 0-160,-24 24 240,0-48 24,-24-48 144,24 48-128,48 23-80,-24-23 128,0-24 8,-1 0 8,1 0-40,24-24 1288,-72 0-1184,120 0 1033,-72 0-49,72-48 632,-1 0-856,1-47-88,-120 95-672,120-96 625,23-24 407,25-24-592,-168 144-440,168-143 384,-1 23-8,49-95-1264,-49 23-184,25 0 135,-192 192 937,215-191-816,25-72-528,-1 23 792,-23 25 72,23-1 56,72-119-264,-71 95 407,23-23 33,-263 263 248,288-287-216,23-1-144,-24 1 216,48-48 16,-335 335 128,288-264-112,-25-95-64,96 48-784,-359 311 960,0 0-840,0 0 840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5:55.413"/>
    </inkml:context>
    <inkml:brush xml:id="br0">
      <inkml:brushProperty name="width" value="0.05" units="cm"/>
      <inkml:brushProperty name="height" value="0.05" units="cm"/>
      <inkml:brushProperty name="color" value="#57D200"/>
    </inkml:brush>
  </inkml:definitions>
  <inkml:trace contextRef="#ctx0" brushRef="#br0">72 815 1408,'0'0'0,"0"0"1816,0 0-1304,0 0-64,0 0-56,0 0 249,0 0-377,0 0-40,0 0-224,0 0 200,0 0 128,0 0-856,0 0 1192,0 0-440,0 0-56,0 0-104,0 0-8,0 0-1232,0 0 2408,264-48-1144,-264 48 512,0 0-600,239-24 520,49-24 688,-169 48-903,-119 0-305,120-24 272,-72 0-16,72 24-424,-48-24-168,-72 24 336,95 0-296,-47-24 31,24 24-159,0 0 248,-72 0 176,48 0-152,24-24 16,-1 24-88,1 0 136,-24 0 8,-48 0 80,48-24-64,24 24-48,-24-24 64,0 24 8,-48 0 40,48-24-32,-1 24-24,-23-23 792,24 23-88,-48 0-648,24-24 601,0 0 391,-24 24-552,24-24-56,-24 24-384,0 0 360,0 0 224,0 0-304,0 0-40,0 0-1704,-24 0 3120,0-24-2216,-24 24-72,0 0 72,48 0 560,-71-24-488,-1 24-312,-24 0 472,24-24 39,72 24 289,-96 0-248,25 24-160,-25-24 240,0 0 24,96 0 144,-96 0-128,-24 0-80,25 0 120,-1-24 16,96 24 72,-96 0-64,0 0-40,1 0 880,95 0-776,-72 0 680,24 0-87,-24 0 383,0-24-544,24 24-56,48 0-376,-72 0 352,1-24-656,-1 24-224,24 0 64,48 0 464,-72 0-408,24-24-256,0 24 391,24 0 33,24 0 240,-24 0-208,0 0-136,-23 0 208,47 0 16,0 0 120,-24 0-104,24 0-72,0 0 104,0 0 8,0 0 64,0 0-56,0 0-32,0 0 848,0 0-1376,0 0 1896,24 0-695,23 0 375,1 0-568,0 0-48,-48 0-344,72 0 280,0 24 184,0-24-280,24 24-16,-96-24-168,47 24 144,49 0-688,0 0-40,24 0 72,-120-24 512,95 24-448,25 0-288,0 0 432,0-24 39,-120 0 265,119 23-232,-23-23-144,24 24 224,0-24 16,-120 0 136,95 0-120,49 24-72,-24-48 112,-1 24 8,-119 0 72,120 0-64,-24 0-40,24 0 864,-48 0-96,-72 0-664,95 0 585,1-24 375,-24 24-552,-24 0-48,-48 0-360,72 0 312,23-23 200,-23 23-288,-24-24-24,-48 24-200,48 0 176,0-24 112,-24 24-1040,0 0 96,-24 0 656,0 0 368,24 0-680,-24 0-240,0 0 552,-24-24-480,24 24 56,-24 0-264,0-24 407,-24 24 33,48 0 248,-48 0-216,-48 0-144,1 0 216,-1 0 16,96 0 128,-96 0-112,-24 0-72,25 24 112,95-24 72,-120 0-64,0 24 8,-24-48 8,25 24 992,119 0-944,-120 0 825,0 0-81,24-24 472,-23 24-720,23-24-64,96 24-432,-72 0 384,-48-24 240,25 24-368,-1 0-32,96 0-224,-96-24 192,24 0-880,0 24-64,1 0 96,71 0 656,-48-24-576,0 24-368,0 0 560,24 0 48,24 0 336,-24 0-296,24 0-185,-24 0 281,0-24 24,24 24 176,-24 0-152,24 0-88,0 0 136,0 0 16,0 0 88,0 0-80,24 0-40,0 0 888,24 0-96,-48 0-672,72 0 569,0 0 359,47 0-568,-119 0-360,120 24 312,-24 0-32,71 0 168,-47 0-264,48 0-24,-168-24-160,143 24 144,25 48-688,48-25-40,-25 25 72,-191-72 512,168 48-448,47 0-288,49 24 432,-25 0 39,-239-72 265,216 24-232,-25 0-144,-23 0 224,95-24 16,-263 0 136,192 0-120,-192 0-72,0 0 40,0 0 152,0 0-64,0 0-40,0 0 104</inkml:trace>
  <inkml:trace contextRef="#ctx0" brushRef="#br0" timeOffset="1279">9770 456 1176,'0'0'0,"0"0"1664,0 0-1104,0 0-72,0 0-488,0 0 424,0 0 281,0 0-417,0 0-40,0 0-1913,0 0 3546,0 0-1521,0 0-216,0 0-2529,0 0 4898,0 0-2217,-240-72-224,240 72-8,0 0-64,0 0 56,0 0 40,-287-48 688,96 0-96,191 48-688,-144-24 600,24 0 385,0 0-585,120 24-400,-95-24 352,-1 24-48,-24 0-544,0 0-208,1 0 56,119 0 392,-120 0-336,24-24-225,-23 48 337,23-24 24,96 0 200,-120 0-176,24 24-112,-23-24 168,-1 0 16,120 0 104,-96 0-88,-24 0-56,25 0 88,-1 24 0,96-24 56,-48 0-48,-48 0-24,24 24 880,72-24-808,-48 0 704,-23 24-87,-1-24 399,24 24-624,48-24-392,-48 0 344,24 24-40,-24-24 192,24 24-328,0-24-24,24 0-144,-24 24 128,24-24-704,0 24-24,-24 0 80,24-24 520,0 0-456,24 0-296,0 24 448,0-24 31,-24 0 273,24 24-232,48-1-160,-72-23 392,72 24-160,24 0-96,-1-24 56,1 0 120,-24 24 8,24 0 8,23-48-40,-23 24 592,-96 0-488,168 0 424,-72 0-48,47 24 241,-23-24-369,0 0-32,-120 0-216,119 0 192,25-24 120,0 24-184,23 0-16,-167 0-112,144 0 96,0-24-464,-1 24-24,-143 0 392,120 0-344,24 0 40,23-48-193,-23 48 297,0-47 24,-144 47 176,119 0-160,25-48-96,0 48 152,-25-48 16,-119 48 88,144-24-80,0 0-56,-25 0 80,1 0 8,-120 24 48,72-24-40,48 24-24,-48-24 600,23 0-64,-95 24-472,48-24 432,24 24 273,-24-24-401,24 24-40,-72 0-264,48 0 272,0-24 168,-24 24-208,-24 0-24,0 0-208,0 0 216,23-24-584,-23 24-120,0 0 56,0 0 432,0 0-376,0 0-241,-23 0 361,-1-24 32,24 24 224,-24 0-192,0 0-120,-24-23 184,48 23 128,-48 0-112,-24 0 16,-24 0-72,24-24 104,1 24 8,-49 0 8,-24 0-40,25 0 1008,-1 0-120,120 0-800,-120 0 737,-47-24 479,47 24-704,-24 24-64,144-24-448,-120 0 432,-71-24 272,-1 48-392,49-24-40,143 0-272,-168 0 257,0 24-922,-23-24-111,23 23 96,168-23 680,-167 0-592,-1 0-384,0 0 576,1 24 48,-1-24 48,-23 24-193,23-24 289,0 0 32,168 0 176,-119 24-160,-25-24-96,0 0 152,25 0 8,119 0 96,-120 0-80,0 0-56,120 0 136,-96 0 1128,96 0-1128,-215 24 3281,71 24-2473,144-48-2400,0 0-769,0 0 2361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6:14.461"/>
    </inkml:context>
    <inkml:brush xml:id="br0">
      <inkml:brushProperty name="width" value="0.05" units="cm"/>
      <inkml:brushProperty name="height" value="0.05" units="cm"/>
      <inkml:brushProperty name="color" value="#57D200"/>
    </inkml:brush>
  </inkml:definitions>
  <inkml:trace contextRef="#ctx0" brushRef="#br0">2203 935 1272,'0'0'0,"0"0"1728,0 0-1192,0 0-536,0 0 472,0 0-64,0 0 265,0 0-393,0 0-40,0 0-2313,0 0 4354,0 0-1937,0 0-200,0 0-16,-167-192 160,167 192-216,0 0-72,0 0 64,0 0-8,0 0 32,-240-96 696,72 25-104,168 71-680,-143-24 544,23 48 353,0 0-569,49 23-40,71-47-288,-72 24 232,-24 48 152,24 0-264,72-72-120,-96 96 104,24 0-32,-23-25-536,-1 25 8,24-24 56,72-72 400,-72 72-352,0 24-225,1 23 345,71-119 232,-48 96-208,-24 0 24,24 0-112,24-1 176,-24 1 16,48-96 104,-24 96-96,0 0-56,24 0 88,0-1 8,0-95 56,0 72-48,0 48-24,24-24 768,0-1-88,-24-95-608,48 96 529,0 0 343,0-24-536,-48-72-336,72 48 296,-24 24-40,47-1 168,25-47-248,-24 24-24,-96-48-152,96 24 136,47-24-624,-23 24-40,0-48 64,-120 24 464,119 0-408,49-24-256,0-24 391,-49-24 33,-119 72 240,120-47-208,24-1-136,-25 0 208,-119 48 136,96-72-120,24-24 16,24 0-72,-25 1 104,-119 95 72,96-72-64,0-48 8,0 24-32,-48-23 928,23 47-104,-23 0-55,0-72 431,-48 144-1112,72-215 960,-48 95-472,-24 0 312,-24 1-336,0 23-55,-24-24 31,0 0 280,-24 25-344,1-25-48,23 48-24,-72 0 200,0 0-296,1 25-32,23-1-16,-48 48-1288,24 0 16,1 0 144,119 0 968,-120 48-849,-24-1-543,25 1 824,119-48 568,-120 72-496,24 0 56,0 48-280,24-25 431,1 1 33,23 0 32,0 0-136,48-48 208,0 0 24,0-48 128,0 0-112,0 0-80,0 0 112,0 0 16,0 0 512,0 0-952,0 0 504</inkml:trace>
  <inkml:trace contextRef="#ctx0" brushRef="#br0" timeOffset="984">8046 336 912,'0'0'0,"0"0"800,0 0-104,0 0 448,0 0-672,0 0-64,0 0-408,0 0 361,0 0 223,0 0-344,-240 24-32,240-24-208,0 0 184,0 0 120,0 0-184,-263 96-8,263-96-16,0 0 56,-216 120 544,216-120-80,0 0-616,0 0 536,-191 191 345,191-191-521,-192 168-48,192-168-312,-120 143 256,49-23 168,-1 0-256,24-24-16,48-96-152,-48 95 128,48 1-536,0-24-40,0 0 56,0-72 392,0 72-344,24 23-225,-24-23 337,48 24 32,-48-96 200,48 72-176,0 24-120,23-1 176,-23 1 16,-48-96 104,96 72-88,0 24-64,-24 0 88,23-1 8,-95-95 56,96 96-48,72 0-24,-168-96 72,120 72 584,263 95 1161,-264-119-1417,-119-48-328,120 48 288,24-48-16,23 0 176,-47 0-232,24-24-24,-144 24-192,119-24 240,25-24-632,24 0-128,-49 1 64,-119 47 456,144-72-400,0 0-256,-24 0 391,-1-24 33,-119 96 232,96-95-208,48-1-128,-49-24 200,49 24 16,-144 96 120,96-96-104,24-23-72,-1-1 104,-23 0 8,-96 120 64,72-119-56,0-25-32,-24 24 1120,-48 120-1032,48-143 905,-25 47-97,1-48 512,-24 144-1320,0-263 1128,-24 143-584,-23 0 345,-1 1-465,-24 23-56,72 96-368,-72-72 344,-48-48-1088,120 120 744,-119-72-913,-145-47-583,121 71 352,-1 0 672,-24 48 64,168 0 408,-167 0-360,-25 24-225,1 24 345,23 0 32,168-48 208,-192 48-184,-47 47-120,47 1 184,192-96 120,-215 120-112,71 0 16,-71 95-56,23-23 256,1-1-16,191-191-88</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6:34.946"/>
    </inkml:context>
    <inkml:brush xml:id="br0">
      <inkml:brushProperty name="width" value="0.05" units="cm"/>
      <inkml:brushProperty name="height" value="0.05" units="cm"/>
      <inkml:brushProperty name="color" value="#57D200"/>
    </inkml:brush>
  </inkml:definitions>
  <inkml:trace contextRef="#ctx0" brushRef="#br0">10464 72 960,'0'0'0,"0"0"1528,0 0-928,0 0-72,0 0-64,0 0 289,0 0-441,0 0-40,0 0-272,0 0 232,0 0 160,0 0-232,0 0-944,0 0 1704,0 0-1840,0 0 1960,0 0-840,0 0-120,0 0-8,0 0-1464,0 0 2848,0 0-1352,0 0 56,0 0-1880,0 0 3584,0 0-1680,0 0 120,0 0-72,0 0-24,0 0-3000,0 0 5768,0 0-2976,0 0-136,0 0 16,0 0-2600,0 0 5336,0 0-2784,0 0 96,0 0 8,0 0-2248,-71-24 4568,23 0-2344,24 0 56,24 24 0,0 0 32,-24 0-24,24 0-24,0 0 32,0 0 0,0 0 16,0 0-16,0 0-8,0 0 688,0 0-1288,0 0 1824,0 0-696,0 0 337,0 0-505,0 0-3217,0 0 6058,-24 0-2913,0 0 160,24 0-264,0 0-160,0 0 136,-24 0-16,0 0-576,0 0-40,0 0 64,24 0 432,-24 0-376,0 0-241,24 0 361,-24 0 32,24 0 224,-24 0-192,0 0-120,0 24 184,1-24 16,23 0 112,-24 0-96,0 0-72,24 0 104,-24 0 8,24 0 56,-24 0-48,-24 0-40,24 0 832,24 0-744,-48 24 656,24-48-47,0 48 391,24-24-576,-48 0-48,48 0-376,0 0 344,-24 0 224,-24 0-336,24 0-32,24 0-200,-23 0 200,-25 0-760,48 0-72,-24 0 80,24 0 552,-24 0-488,-24 0-304,0-24 464,24 24 39,24 0 289,0 0-248,-48 24-160,24-24 240,-24 0 24,48 0 144,-24 0-128,0 0-80,-23 0 120,23 24 16,24-24 72,-48 0-64,0 0-40,24 0 1064,24 0-960,-24 0 841,-48 24 1111,48-24-1440,-24 0-64,48 0-448,-48 0 416,0 24 256,25-24-392,-25 0-40,48 0-240,-24 0 209,-24 0-906,48 0 697,-24 0-776,24 0 776,-48 0-680,24-24 88,-24 48-384,0-24 584,-24 0 48,72 0 344,-24 0-304,-23 0-193,-1 0 297,48 0 200,-48 0-176,48 0 176,-48 0-160,24 0-96,-24 0 152,24 0 16,24 0 88,-48 0-80,24 24-56,0-48 1264,-23 48-135,47-24-993,-48 0 888,24 0 568,-24 0-864,24 0-72,24 0-520,-48 0 456,24 0 289,0-24-441,0 24-40,24 0-264,-24 0 256,-24 0-1064,24 0-97,0 0 113,24 0 792,-24 0-688,-23 0-448,-1 0 672,24-24 56,24 24 408,-24 0-352,-24 0-233,24 0 345,0 0 32,24 0 208,-48 0-184,24 0-112,-24-24 176,0 48 16,48-24 104,-24 0-96,-23 0 16,23-24 1296,0 24-151,24 0-1065,-48 0 952,24 0 608,-24 0-928,24 0-72,24 0-560,-48 0 489,24-24-1002,-24 48-303,24-48 104,24 24 712,-48 0-624,25 0-400,-1 0 608,-24 0 48,48 0 368,-24 24-320,-24-24-209,0-24 313,48 24 216,-48 24-184,0-48 16,0 48-104,0-24 160,24 0 16,24 0 96,-23 0-80,-25 0-56,0 0 1464,24 0-159,24 0-1169,-48 0 1016,48 0-1016,-120 0 3001,24 0-1577,49 0-1064,47 0-360,-24 0 312,0 24-32,-24-24 168,24 0-240,24 0-208,-48 0 184,48 0-184,-24 0 160,-24 0-1336,24 0 32,24 0 1144,-72 0-1000,48 0 119,-24 0-559,1 0 856,-1 0 72,48 0 512,-48 0-448,0 0-288,0 0 432,24 0 39,24 0 265,-48 24-232,24-48-144,-24 48 224,24-48 16,24 24 136,-71 24-120,47-24-72,-24 0 1560,48 0-1368,-48 0 1201,24 0-129,-24 0 680,24 0-1056,-24-24-87,48 24-609,-48 0 552,0 0 360,-23 0-544,47 0-40,24 0-328,-48 0 288,0 0-1296,0 0-88,48 0 1096,-48 0-961,0 0 121,0 24-536,0-24 816,24 0 64,-23 0 64,-1 0-272,0 0 415,0 0 33,48 0 256,-48 0-224,24 0-136,-24 0 208,0 0 24,48 0 128,-24 0-112,-24 0-72,-23 24 2801,23-24-1545,0 0 680,-24 0-1039,24 0-89,48 0-624,-48 0 568,-24 24-72,25-24-80,-1 0-56,48 0-360,-48 0 336,0 0-1272,0 24-144,0-24 135,48 0 945,-24-24-824,-48 24-528,24 24 800,1-24 64,47 0 488,-24 0-424,-24 0-272,0 0 415,0 24 33,48-24 248,-48 0-216,0-24-144,-24 24 216,72 0 144,-48 0-128,1 0 16,-25-24-72,-24 24 1624,96 0-1440,-48 0 1257,-24 0-153,24 0 704,-47-24-1071,95 24-737,-72 0 648,0 0-64,24-24 376,-48 24-584,96 0-376,-96 0 328,-23 0-64,-25 0-1320,48 24-72,-23 0 136,119-24 992,-144 0-865,0 48-559,144-48 1424,-239 48-576,-192 0-376,431-48 224,0 0 432,0 0 31,0 0 265,0 0-224,0 0-152,0 0 376</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6:38.572"/>
    </inkml:context>
    <inkml:brush xml:id="br0">
      <inkml:brushProperty name="width" value="0.05" units="cm"/>
      <inkml:brushProperty name="height" value="0.05" units="cm"/>
      <inkml:brushProperty name="color" value="#57D200"/>
    </inkml:brush>
  </inkml:definitions>
  <inkml:trace contextRef="#ctx0" brushRef="#br0">9027 671 912,'0'0'0,"0"0"800,0 0-800,0 0 696,0 0 448,0 0-352,0 0-95,0 0-313,0 0 144,0 0-360,0 0-24,0 0-4697,0 0 9234,0 0-4473,0 0-120,0 0-8,0 0-5137,0 0 10178,0 0-5017,0 0-56,0 0-8,0 0-5353,0 0 10658,0 0-5289,0 0-32,0 0-5449,-119-48 10874,23 0-5433,48 24 16,24 24 304,0 0-40,24 0-296,-24-24 288,24 24 192,-24 0-248,0-24-32,24 24-200,0 0 192,0 0-288,0 0-136,-24 0 32,24 0 200,0-24-176,0 24-112,-24 0 168,24 0 16,0 0 104,-47 0-88,23 0-64,0 0 96,0 0 0,24 0 56,-24 0-48,0 0-24,0 24 40,24-24 32,-24 0-24,0 0 0,0 0-16,-24 0 608,48 0-568,-48 0 496,24 0-48,-24 0 289,24 24-417,-23-24-40,47 0-280,-48-24 264,-24 48-464,48-24-176,-48 24 40,72-24 336,-24 0-289,-24 24-191,-24-24 288,1 24 24,71-24 168,-72 0-152,0 0-88,0 0 136,24 24 16,48-24 88,-72 0-80,24 0-40,-47 0 72,47 0 0,48 0 48,-48 24-40,-48-24-24,24 0 1008,-23 24-120,95-24-824,-48 0 745,-48 0 471,0 0-680,96 0-536,-72 24 464,0-24-32,-23 0 272,-1-24-400,0 24-32,96 0-272,-48 0 257,-48 0-922,25-24-119,71 24 784,-96 0-680,24 0 80,-48-24-376,24 0 576,25 24 48,-1-24 48,-24 24-201,0-24 297,0 0 32,96 24 176,-71 0-160,-1-48 24,-48 24 16,120 24 120,-96-24-104,-95 0-144,-1 24 2393,192 0-2145,-96 0 896,1-24 576,-25 24-856,120 0-616,-120-23 544,120 23-544,-96-24 496,-47 24-952,23-24-320,-24 0 96,144 24 680,-119 0-592,-1-24-384,-24 24 576,25-24 56,119 24 344,-168-24-304,0 0-193,1 24 289,-1-24 32,168 24 176,-144-24-160,-71 0-96,23 24 152,25-24 16,167 24 88,-168-24-80,-23 0-56,-1 0 1248,1 24-135,191 0-977,-192-24 656,-24 24 424,25 0-1168,-25 24 8,216-24 80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6:49.644"/>
    </inkml:context>
    <inkml:brush xml:id="br0">
      <inkml:brushProperty name="width" value="0.05" units="cm"/>
      <inkml:brushProperty name="height" value="0.05" units="cm"/>
      <inkml:brushProperty name="color" value="#57D200"/>
    </inkml:brush>
  </inkml:definitions>
  <inkml:trace contextRef="#ctx0" brushRef="#br0">7734 25 1496,'0'0'0,"0"0"1864,0 0-1368,0 0-64,0 0-432,0 0 376,0 0 241,0 0-361,0 0-32,0 0-1697,0 0 3138,0 0-1353,0 0-184,0 0-16,0 0-2329,0 0 4530,0 0-2145,0 0-104,0 0-8,0 0-2657,0 0 5250,0 0-2561,0 0 496,-119 0-80,119 0-504,-96-24 448,24 24 280,24 0-359,0 0-49,48 0-320,-24 0 320,-24 0-448,24 0-232,0 24 48,24-24 312,-24 0-273,1 0-175,-1 0 264,24 0 184,-48 0-160,0 0 16,0 24-88,0-24 136,0 0 16,48 0 80,-72 0-72,24 23-48,1-23 72,-1 0 8,48 0 40,-48 0-40,0 0-24,0 0 912,48 0-848,-72 0 744,-48 24 1073,73-24-1313,-1 0-64,48 0-440,-48 0 400,-24 0-712,72 0 312,-72 24-576,0 0 72,72-24 504,-72 0-448,-23 0-280,47 24 432,-24 0 31,72-24 265,-48 0-224,-24 0-152,0 24 224,1 0 16,23-24 16,-24 24-72,24-24 112,-24 0 16,72 0 64,-48 24-56,-24-24-48,-23 0 1192,23-24-135,0 48-121,-24-48 536,24 48-792,1-48-72,71 24-504,-72 0 464,0 0 289,-24 0-425,24 0-40,72 0-288,-72 0 272,25 0-1032,-73 0-113,48 0 113,72 0 760,-120 0-672,1 0-424,23 0 648,-24 0 56,120 0 392,-96 0-344,-23-24-217,23 48 329,-48-24 32,144 0 200,-120 0-176,-47 24-112,23-24 168,24 24 16,120-24 104,-143 0-88,-1 24-64,-24-24 1544,168 0-1392,-167 0 1217,-144 48 1599,167-24-2104,144-24-712,-144 0 625,24 0-81,-47 24 352,23-24-528,24 0-48,120 0-320,-119 24 240,-1-24-1256,24-24-56,24 24 135,72 0 937,-71 0-824,23-24-528,-24-24 800,-24 0 72,96 48 480,-72-48-424,72 48-264,0 0 407,0 0 33,0 0 32,0 0-144,0 0 360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6:52.944"/>
    </inkml:context>
    <inkml:brush xml:id="br0">
      <inkml:brushProperty name="width" value="0.05" units="cm"/>
      <inkml:brushProperty name="height" value="0.05" units="cm"/>
      <inkml:brushProperty name="color" value="#57D200"/>
    </inkml:brush>
  </inkml:definitions>
  <inkml:trace contextRef="#ctx0" brushRef="#br0">0 528 912,'0'0'0,"0"0"800,0 0-800,0 0 696,0 0 448,0 0-480,0 0-79,0 0-3674,0 0 6658,0 0-2953,0 0-440,0 0-4537,0 0 8874,0 0-4377,0 0 88,0 0-136,0 0-8,0 0-8,0 0-16,0 0 0,0 0-8,0 0-5321,0 0 10586,0 0-5249,0 0-40,168-24 0,-168 24-24,119-24 24,1 24 8,-24 0 192,-24 0-24,-72 0-200,72 0 192,23 0 120,1-24-168,0 24-16,-96 0-128,96 0 112,47 24-176,-23-24-80,0-24 16,-120 24 128,96 0-112,47 0-64,-23 0 104,0-24 8,-120 24 64,143 0-56,25 0-32,0 0 48,-25-24 8,-143 24 32,120-24-32,48 24-16,23-24 32,-23 24 0,-168 0 16,167 0-16,49 0-8,-73 24 328,25-24-40,-168 0-264,168 0 248,47-24 152,-23 48-232,-25-24-24,-167 0-144,168 0 128,0 0-248,23 0-80,-191 0 200,192 0-176,-49 24 24,49-24-104,-25 0 152,25 0 16,-192 0 88,168-24-80,23 24-56,1-24 80,-25 24 8,-167 0 48,168-24-40,47 24-24,-47-24 40,0 0 0,-168 24 24,143-24-24,25 24-8,0-24 616,-168 24-584,167-24 512,-167 24-512,168-24 464,-25 1 305,145 23-153,-288 0-616,119 0 272,25 23 176,-24-46-248,24 23-24,-144 0-176,119 0 152,1 23-568,-24-23-72,0 24 64,-96-24 424,119 24-368,-23-24-249,0 0 369,-24 0 32,-72 0 216,71 0-192,25 0-120,0 0 184,-48 0 16,-48 0 112,72 0-96,0 24-64,-48-24 96,-24 0 64,47 0-56,-47 0 56,48 0-48,0 0-40,-24 0 912,24 0-104,-48 0-720,24 0 633,0 0 399,24 0-608,-24 0-56,-24 0-368,24 0 264,-24 0-624,24-24-160,0 0 64,-24 24 456,24-24-400,-1 1-256,-23-25 391,0 0 33,0 48 232,0-72-208,0 72-128,0 0 200,0 0 16,0 0 120,0 0-104,0 0-72,0 0 176</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7:00.119"/>
    </inkml:context>
    <inkml:brush xml:id="br0">
      <inkml:brushProperty name="width" value="0.05" units="cm"/>
      <inkml:brushProperty name="height" value="0.05" units="cm"/>
      <inkml:brushProperty name="color" value="#57D200"/>
    </inkml:brush>
  </inkml:definitions>
  <inkml:trace contextRef="#ctx0" brushRef="#br0">14176 216 912,'0'0'0,"0"0"800,0 0-800,0 0 696,0 0 448,0 0-760,0 0-48,0 0 24,0 0 241,0 0-193,0 0-48,0 0-48,0 0 48,0 0-280,0 0-5121,0 0 10154,0 0-5057,0 0 48,0 0-64,0 0-8,0 0-5377,0 0 10722,0 0-5329,0 0-24,-144-72-8,144 72-16,-120-24 16,49-24 8,23 48-16,0-24 0,48 24-8,-24 0 8,-24-24 8,24 24 808,0 0-104,24 0-720,-48-24 649,0 24 415,0 0-608,-23 0-56,71 0-400,-48 0 368,-24 0 232,0 0-320,24 24-32,48-24-248,-48 0 216,-47 0-768,23 0-104,0 0 88,72 0 568,-48 24-504,-48-24-320,24 24 488,72-24 336,-48 0-297,-47 24 41,-25-24-160,0 24 248,120-24 168,-119 0-152,23 0 24,0 24-88,-24-24 128,120 0 88,-96 0-80,1 24 16,-25-24-48,-24 0 1040,25 0-119,119 0-809,-120-24 704,-24 48 456,25-48-664,119 24-496,-96 0 432,96 0-432,-120 0 360,-48 0-744,25-24-224,-1 24 72,144 0 536,-120 0-464,-47-24-304,47 24 456,-24-24 39,144 24 273,-143 0-240,-49 0-152,25-24 232,167 24 160,-144 0-136,0 0 16,-23 0-80,-1 0 120,-24 0 8,192 0 72,-143 0-64,-49 0-40,25 0 1032,167 0-928,-168 0 809,0 0-81,-47 0 472,215 0-1200,-168 0 488,-359 24 872,336-24-1120,191 0-240,-168 0 208,168 0-208,-191 24 184,23-24-856,-23 0-56,191 0 728,-192 24-632,24 0 72,-47 0-352,47-24 536,168 0 376,-143 24-328,143-24 328,-168 24-289,-47 0-175,47-24 272,24 48 24,144-48 168,-143 23-144,-25-23-96,24 24 144,144-24 96,-167 0-88,23 24 16,-24-24-48,1 24 1040,23 0-111,144-24-809,-120 0 704,-47 24 448,23-24-680,144 0-472,-120 0 416,-23 24-56,-1-24-744,24 24-224,1-48 80,119 24 528,-96 24-464,-24 0-296,-23-24 448,23 0 39,120 0 273,-96 24-240,-24-24-152,25 24 232,-1-24 24,96 0 136,-96 24-120,0 0-80,24-24 120,25 24 8,47-24 72,-48 24-64,-48 0-40,0 0 992,48 0-112,48-24-776,-72 23 665,24 1 415,25 0-672,23-24-408,-48 48 352,24-24-80,0 24 176,0 0-304,0 0-16,24-48-128,-24 24 72,24 48-712,0-24 24,24-1 80,-24-47 536,24 48-472,0 24-304,0 0 456,24 0 39,-48-72 281,47 72-240,25-1-152,24 1 232,0 0 16,-96-72 144,72 72-128,47-24-80,1 24 128,-24 0 8,-96-72 72,120 47-64,47 25-40,-23 0 608,-144-72-504,167 48 440,169 72 529,-145-72-737,-191-48-232,192 47 200,-1-23-24,25 24 112,-1 0-168,1-24-16,-216-24-104,215 24 104,25 24-456,-25-24-40,-215-24 392,240 48-344,-1-24 48,25 0-201,-1-24 297,-263 0 200,263 24-176,1 0 24,23 0-104,0-1 152,1-23 16,-288 0 88,263 0-80,24 0-40,25 24 64,-312-24 56,263 0-48,0 0 8,49 0-24,-1 24 816,-48-24-96,-263 0-656,264 0 601,47 0 375,-24 24-536,-23-24-56,-264 0-384,239 24 376,96-24-640,-71 0-256,-264 0 520,263 0-448,-263 0 448,623-72-1040,-336 25 775,0-25 33,1-24 32,47 0-136,-24-24 200,-311 120 136,359-143-120,432-169-152,-408 169 200,-72-49 8,-311 192 64,287-215-56,-287 215-32,0 0-48,0 0 136</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7:23.108"/>
    </inkml:context>
    <inkml:brush xml:id="br0">
      <inkml:brushProperty name="width" value="0.05" units="cm"/>
      <inkml:brushProperty name="height" value="0.05" units="cm"/>
      <inkml:brushProperty name="color" value="#57D200"/>
    </inkml:brush>
  </inkml:definitions>
  <inkml:trace contextRef="#ctx0" brushRef="#br0">5939 719 1360,'0'0'0,"0"0"1776,0 0-1256,0 0-520,0 0 456,0 0-56,0 0 257,0 0-161,0 0-2505,0 0 4226,0 0-1881,-239 0-200,239 0-16,0 0-120,0 0 104,0 0 64,-240-24-96,240 24-8,0 0-64,0 0 56,-263-24 32,263 24 544,-192-24-72,192 24-560,-144-24 488,1 0 313,47 24-473,0 0-40,96 0-288,-72-24 248,1 0 160,-1 0-240,0 24-24,72 0-144,-72-24 144,-48 0-520,25 24-64,23-24 48,72 24 392,-72 0-336,-24-24-225,0 24 337,1 0 24,95 0 200,-96 0-176,24-24-112,-24 24 168,0 0 16,96 0 104,-71 0-88,-49 0-56,24 0 88,96 0 56,-96 0-56,25 0 8,-49 0-24,24 0 680,24 0-80,72 0-528,-72 0 480,-23 0 313,95 0-793,-96 24 320,-144-24 224,145 24-112,-25 0-256,24 0-16,96-24-160,-96 24 152,1 0-584,-1 0-72,24 0 64,72-24 440,-96 24-384,0 0-249,-23 24 377,119-48 256,-72 24-224,24 0 32,-48 23-128,0 1 192,96-48 128,-71 48-112,-1 0 8,24 0-64,0-24 104,0 24 8,48-48 56,-48 48-56,0-24-32,24 24 832,-24-25-88,48-23-656,-47 48 569,23 0 367,-24 0-568,24-24-48,24-24-320,0 48 280,-24-24 176,24 24-288,0-48-168,0 48 144,24-24-48,-24 24-656,24 23 0,0-23 72,-24-48 488,24 48-424,23 0-280,1-24 415,-24 24 41,-24-48 248,48 48-216,0-24-144,24 24 216,-24-1 16,-48-47 128,72 24-112,-1 24-72,25-24 112,-96-24 72,120 48-64,-24-24 8,23 0-40,-23 0 672,24-24-72,-120 0-504,72 24 448,71 0 281,-23-24-417,0 0-32,-120 0-280,120 24 256,23-24-488,-143 0 232,144 24-400,119-48-248,-119 24 151,-144 0 497,144-24-208,167 0-128,-143 0 80,-25 0 152,1 24 16,-144 0 88,144-24-80,23 0-56,-23 0 80,23 0 8,-167 24 48,120-24-40,48 24-24,-25-48 744,1 24-88,-144 24-592,120 0 520,47-23 337,-47-1-505,-120 24-352,120-48 304,-24 24-40,47-24 176,-23 0-240,-24 0-24,-96 48-176,120-48 168,-25 0-640,25-24-64,0 25 64,-120 47 472,72-48-408,23-24-264,-23 0 391,-24 0 41,-48 72 240,72-48-208,0-47-136,0 23 200,-25-24 16,-47 96 128,48-48-112,-24-24-64,0 24 104,24 0 8,-48 48 64,0-47-56,24-25-32,0 24 1000,-24 0-112,0 48-800,24-24 761,-48-24 479,24 0-672,-24 24-72,24 24-496,-24-24 472,0-24 304,-24 24-400,48 24-376,-48-23 329,48 23-329,-47-24 328,-25-24-993,24 48-175,48 0 840,-72-24-728,-96-48-960,49 48 1256,-1 0 56,120 24 376,-96-24-328,-48 0-209,25 0 313,23 24 32,96 0 192,-96-24-168,-71 24-104,-1 0 160,168 0 112,-144 24-96,-143 0-136,143 0 1496,1 0-151,143-24-1113,-168 0 968,-24 48 624,1 0-944,23-24-80,168-24-568,-143 24 497,-25 24-1010,-23-1-311,191-47 824,-168 24-720,0 24 88,1 0-408,-1 0 616,48 0 56,120-48 368,-143 48-328,-25-24-201,48 0 313,1-24 24,119 0 192,-120 0-168,120 0-104,0 0 160,0 0 16,0 0 96,0 0-88,0 0-48,0 0 136</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7:43.939"/>
    </inkml:context>
    <inkml:brush xml:id="br0">
      <inkml:brushProperty name="width" value="0.05" units="cm"/>
      <inkml:brushProperty name="height" value="0.05" units="cm"/>
      <inkml:brushProperty name="color" value="#57D200"/>
    </inkml:brush>
  </inkml:definitions>
  <inkml:trace contextRef="#ctx0" brushRef="#br0">1940 623 1600,'0'0'0,"0"0"1936,0 0-1464,0 0-64,0 0-47,0 0 231,0 0-352,0 0-240,0 0 208,0 0-24,-240 48 120,240-48-176,0 0-16,0 0-112,0 0 96,-263 48 56,263-48-88,0 0-64,0 0 56,0 0-8,-239 72 32,239-72 624,0 0-704,-216 48 616,72 0-96,25 24 337,47-24-505,0-1-48,72-47-304,-72 48 264,0 0 176,0 0-280,1 0-16,71-48-144,-48 24 104,0 48-544,0-24-32,24 0 64,24-48 408,-24 47-360,-24 25-233,24-24 353,24-48 240,0 48-208,-24 0 24,24 24-120,0-24 176,0 24 16,0-72 112,0 71-96,24-23-56,0 24 88,0-24 8,-24-48 56,24 72-48,48 0 8,-24-24 784,24-1-96,-72-47-648,95 48 585,-23 0 375,24-24-544,-24 24-56,-72-48-360,72 48 352,47-24 232,-23 24-328,24-24-32,-120-24-224,120 24 216,23 0-752,1-24-104,-144 0 640,120 0-560,23 24 72,-143-24 488,144 23-800,359-23-65,-312 0 457,-23 0 240,-168 0 168,168-23-144,23-1 16,25-24-80,-25 0 120,-23 0 8,-168 48 80,167-48-64,25 0-40,0 0 1032,-25-24-119,-167 72-809,168-71 704,23-1 456,-47 0-664,-144 72-496,192-72 432,-73 0-56,73-24 240,-49 25-328,-143 71-288,120-72 256,24 0-16,-24-24-888,-1 24-104,-119 72 752,96-71-656,0 23 80,-24-24-368,23 0 560,-23 0 48,-72 72 336,72-72-296,0 0-185,-48 1 281,0 23 24,-24 48 176,24-48-152,-24-24-104,24 0 152,-24 24 16,0 48 88,0-48-80,0 1-40,-24-1 1480,24 24-175,0 24-1185,-48-48 1080,0 0 688,-24-24-1024,72 72-744,-72-48 657,1 24-65,-25-24 384,0 24-560,-24-23-48,120 47-368,-96-48 336,-47 24-1312,23-24-136,0 48 136,120 0 976,-167-24-857,-1 0-543,1 24 824,23 0 72,144 0 504,-144 24-440,-95 0-280,47-24 423,1 48 41,191-48 256,-168 48-224,-24 23-136,-23 1 208,-1 24 24,216-96 128,-215 96-112,0 47-80,-25 25 936,1 24-96,239-192-648,-216 191-992,1 1-632,-145-49 816,360-143 808,0 0-704,0 0 87,0 0 617</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8:04.148"/>
    </inkml:context>
    <inkml:brush xml:id="br0">
      <inkml:brushProperty name="width" value="0.05" units="cm"/>
      <inkml:brushProperty name="height" value="0.05" units="cm"/>
      <inkml:brushProperty name="color" value="#57D200"/>
    </inkml:brush>
  </inkml:definitions>
  <inkml:trace contextRef="#ctx0" brushRef="#br0">0 599 1272,'0'0'0,"0"0"1728,0 0-1192,0 0-64,0 0-64,0 0 265,0 0-393,0 0-280,0 0 240,0 0-32,0 0 136,0 0-200,0 0-16,0 0-1192,0 0 2240,0 0-1000,0 0-104,0 0-8,0 0-1552,240-48 3032,-240 48-1456,0 0 584,0 0-672,287-24 592,-95 24-40,-1-24 353,-47 0-521,-144 24-384,168 24 336,-25-48-40,1 24-32,-24 0-40,-25 0-24,-95 0-200,120 0 192,0-24-584,0 0-96,-120 24 488,95 0-432,25-24 56,24 0-241,-25 0 369,-23 24 24,-96 0 224,96-24-192,24 0-120,-25 24 184,1-24 16,-96 24 112,96 0-96,-24 0-72,-72 0 168,72 0-64,-72 0 64,71 0-56,-23 0 8,0 24-40,0-48 872,0 24-96,0 0-87,-24 0 383,24 24-624,-48-24-40,0 0-320,24 0 280,-24 0-608,0 0-168,0 0 64,0 0 432,0 0-376,-24 0-249,-24 0 369,24 0 32,24 0 224,-72 0-192,-48 0-128,25-24 192,-1 0 16,96 24 112,-120 0-104,0 0-64,1-24 104,119 24 64,-144 0-56,24-23 8,-47 23-40,23-24 432,144 24-344,-144-24 296,25 24 152,-1 0 289,24-24-217,0 24-64,96 0-456,-95 0 512,23 0 328,-24 0-440,24 0-56,72 0-344,-48 24 360,0-24-768,0 0-232,1 24 80,47-24 560,-24 24-488,0-24-320,0 0 480,24 0 39,0 0 289,-24 0-248,24 0-168,0 0 248,24 23 24,-24-23 144,0 24-128,48 0-80,23 0 120,1 24 8,-72-48 80,72 24-64,48 0-40,-24 0 1128,-1 24-127,-95-48-897,120 24 800,24 0 520,-144-24-1320,143 24 536,169-24 368,-121 24-200,-23-48-399,-1 0-33,-167 24-272,192-24 232,47-24-969,-23 0-87,-24-24 96,-192 72 728,215-48-632,72-71-408,-71 47 616,-49-24 56,-167 96 368,0 0-328,0 0-209,0 0 321,0 0 24,0 0 1465,0 0-2714,0 0 1441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8:27.855"/>
    </inkml:context>
    <inkml:brush xml:id="br0">
      <inkml:brushProperty name="width" value="0.05" units="cm"/>
      <inkml:brushProperty name="height" value="0.05" units="cm"/>
      <inkml:brushProperty name="color" value="#57D200"/>
    </inkml:brush>
  </inkml:definitions>
  <inkml:trace contextRef="#ctx0" brushRef="#br0">0 240 912,'0'0'0,"0"0"800,0 0-800,0 0 696,0 0 448,0 0-672,0 0-2784,0 0 5032,0 0-2359,0 0 223,0 0-280,0 0-40,0 0-4497,0 0 8682,0 0-4097,0 0-208,0 0-5089,0 0 10018,0 0-4961,0 0 24,0 0-104,0 0 0,0 0-5417,0 0 10794,0 0-5369,0 0-24,0 0-5481,0 0 10946,0 0-5465,0 0 0,0 0-8,0 0 0,0 0-5537,0 0 11066,0 0-5521,0 0-5569,0 0 11114,0 0-11122,0 0 11122,72 24-5185,0 0-40,-72-24-336,24 0 304,24 0 200,-24 24-280,24-24-32,-48 0-192,0 0 169,47 0-298,-23-24-111,-24 24 240,48 0-216,0 0 32,0 0-120,24-24 176,-48 24 16,-24 0 112,72 0-96,-24 0-56,23-24 88,-71 24 64,48 0-56,0 0 8,24 0-32,0-24 48,-72 24 32,48 24-32,0-24 8,-1-24-16,1 24 448,0 0-48,-48 0-360,48 0 328,24 0 216,-24 0-288,-48 0-256,48 0 225,24 0-9,-25 0 128,25 0-184,0-24-24,-72 24-136,48 0 120,24 0-432,24 0-56,-1 0 48,-95 0 320,48 0-281,48 0-183,-48 0 280,24 0 24,-72 0 160,48 0-144,0 0-96,23 0 144,-23 0 16,-48 0 80,72 0-72,-24 0-48,24 0 72,0 0 8,-72 0 40,48 0-40,47 24-24,1-24 624,-48 0-72,-48 0-488,48 24 424,24-24 281,-24 0-401,0 24-40,-48-24-264,47 0 232,25 0-456,-72 0 224,72 0-368,48 0-233,-72 0 137,0-24 272,-48 24 192,71 0-168,-23 0 24,48 0-96,-24 0 144,-72 0 96,96 0-88,-48 0 16,-1 0-48,1 0 72,-48 0 48,72 24-48,-48-24 8,72 0-24,-48 0 744,24 0-80,-72 0-600,48 0 544,23 0 345,-23 24-529,48-24-40,-24 0-24,0 0 184,23 24-280,-23-24-24,-72 0-176,48 0 152,0 24 88,24-24-120,-24 0-16,-48 0-104,48 24 88,23-24-696,1 24 0,0-24 80,-72 0 528,48 0-464,24 24-296,-24-24 448,48 23 39,-96-23 273,47 0-240,1 24-152,0-24 232,0 24 24,-48-24 136,48 0-120,0 0-80,-24 0 120,24 24 8,-48-24 72,24 0-64,0 0-40,23 24 864,-23-24-96,-24 0-664,24 0 601,24 24 375,-48-24-976,72 0 752,-24 24-448,-24-24 200,0 24-296,-24-24-208,48 24 184,-24-24-24,-24 0 96,24 24-1000,0-24 96,-24 24 248,24-24-400,-24 24 408,0-24 56,0 0 336,-24 0-296,0-24-193,-24 0 289,-24-24 24,72 48 176,-72-48-152,72 48-104,0 0 152,0 0 16,0 0 88,0 0-80,0 0-40,0 0 120</inkml:trace>
  <inkml:trace contextRef="#ctx0" brushRef="#br0" timeOffset="618">2682 431 912,'0'0'0,"0"0"800,0 0-104,0 0 448,0 0-672,0 0-64,0 0-47,0 0 223,0 0-344,0 0-32,0 0-208,0 0 184,0 0 120,0 0-184,0 0-8,0 0-832,0 0 1536,0 0-664,239 48-88,-239-48-8,0 0-56,0 0 48,240 48 32,-240-48 376,191 24-56,-191-24-400,168 0 368,0 24 232,-49-24-304,-119 0-296,120 0 265,-48 0-1,48 0 168,-25 0-200,-95 0-232,72 0 200,0 0-8,24-24-472,0 24-112,-25-24 48,-71 24 344,120-24-304,-24 24-193,24 0 297,-25-24 24,-95 24 176,96-24-160,24 24-96,-24-24 152,-1 1 16,-95 23 88,96 0-80,24-24-56,-24 0 80,23 24 8,-119 0 48,120-24-40,0 24-24,-24 0 800,-1-24-96,-95 24-640,96 0 585,0 0 367,0 0-560,-24 0-56,-72 0-336,95 0 320,1 24 200,0-24-288,-96 0-232,96 0 200,-24 0-24,23 24-704,-47-24-72,-48 0 600,72 0-520,-24 0 64,24-24-296,0 24 448,-24 0 31,-48 0 273,47 0-232,25 0-152,-48-24 224,24 24 24,-48 0 136,48-24-120,-24-24-80,-24 0 120,0 24 8,0 24 72,-24-48-64,-24 24-40,0-24-824,24 24 120,24 24 808,-72-24-456,72 24 456</inkml:trace>
  <inkml:trace contextRef="#ctx0" brushRef="#br0" timeOffset="1250">2850 431 1224,'0'0'0,"0"0"1696,0 0-1152,0 0-64,0 0-480,0 0 416,0 0 273,0 0-409,0 0-1665,0 0 3018,0 0-1057,0 0-432,0 0-2497,0 0 4834,239 96-2369,-239-96 64,239 72-104,-239-72-72,0 0 64,240 72-8,-240-72 32,263 24 640,-71 0-88,-192-24-640,167 0 632,1 0 401,-24 0-593,23 0-56,-167 0-384,168-24 352,0 24 232,-25-24-344,1 24-32,-144 0-208,120 0 184,23 0-680,1 24-80,-144-24 576,144 0-504,-1 0 64,1 24-280,0-24 424,-25 24 31,-23-24 41,-24 0-152,0 0 224,-24 24 16,-48-24 136,24-24-120,0 48-72,-24-168 112,0 144 16,0 0 64,0 0-56,0 0-48,0 0 64,0 0 240,0 0-432,0 0 232</inkml:trace>
  <inkml:trace contextRef="#ctx0" brushRef="#br0" timeOffset="1992">6034 719 360,'0'0'0,"0"0"1144,0 0-416,0 0-728,0 0 632,0 0-80,0 0 360,0 0-543,0 0-2834,0 0 5258,0 0-2505,0 0 176,0 0-104,0 0-216,0 0 96,0 0-144,0 0-4481,0 0 8858,0 0-4401,0 0 48,0 0 208,0 0-5321,96-96 10274,-24 48-4969,-24 0 208,-24 24-240,-24 24-280,47 0 248,1-24-32,-24 24-280,48 0-152,-72 0 216,48 0-192,0-24 608,0 48-312,24-24-336,-72 0 232,48 0-200,47 24 24,-23-24-112,48 0 168,-120 0 120,48 0-104,24 24 16,-1-24-64,25 24 96,-24 0 0,-72-24 56,72 24-48,24-24-24,-1 0 40,-23 0 8,-72 0 24,96 24-24,0 0-16,-96-24 40,0 0 992,120 0-992,-25-24 872,-23 24-95,24 0 503,0-48-720,-1 48-72,1 0-40,0-48 288,24 48-392,-24-24-47,-96 24-297,119-48 264,1 24 168,-24-23-240,0 23-24,-96 24-168,119-24 152,-23 0-1056,0 0-1,0 0 113,-96 24 792,95-24-688,1 24-448,24-24 672,-24 24 56,-96 0 408,71-24-352,25 24-233,-24 24 345,24-24 32,-96 0 208,72 0-184,47 0-112,-23 0 176,-24 0 16,-72 0 104,96 24-96,47-48-56,-47 0-792,-24 0 120,-72 24 824,24-48-472,-24 48 472</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8:45.024"/>
    </inkml:context>
    <inkml:brush xml:id="br0">
      <inkml:brushProperty name="width" value="0.05" units="cm"/>
      <inkml:brushProperty name="height" value="0.05" units="cm"/>
      <inkml:brushProperty name="color" value="#57D200"/>
    </inkml:brush>
  </inkml:definitions>
  <inkml:trace contextRef="#ctx0" brushRef="#br0">216 240 640,'0'0'0,"0"0"1320,0 0-656,0 0-80,0 0-584,0 0 512,0 0 328,0 0-495,0 0-49,0 0-2289,0 0 4250,0 0-1825,0 0-256,0 0-3041,0 0 5882,0 0-2881,0 0 88,0 0-136,0 0-8,0 0-3625,0 0 7162,0 0-3505,0 0 160,-96 120-32,96-120-240,-48 72 240,25-24 160,-1-1-208,24-23-24,0-24-168,-24 48 152,48-24 88,-24 0-88,0-24-152,0 0 128,24 24 0,-1 0-272,-23-24-80,24 24 24,-24-24 200,0 0-176,24 24-104,0 0 168,-24-24 8,0 0 104,24 0-88,0 24-56,0-24 88,0 24 0,-24-24 56,24 24-48,24-24-24,-24 0 40,0 24 8,-24-24 24,48 0-24,-24 0-16,47 24 880,-23-24-104,-48 0-736,48 0 665,0 24 415,0-24-616,0 0-56,-48 0-408,48 24 376,0-24 240,24 0-328,-49 0-40,-23 0-248,48-24 240,24 24-816,-24 0-112,0-24 88,-48 24 600,72-24-528,-24 0-336,47 0 512,-23 0 40,-72 24 312,72 0-273,24-24-175,-48 0 264,24 0 24,-72 24 160,48-24-136,-1 24-88,49-24 128,-48 0 16,-48 24 80,72 0-72,0 0-48,-24-24 1120,-48 24-1000,95 0 873,-47-24-89,48 24 504,-48-24-760,-48 24-528,72 0 464,0-24-64,-24 24 264,47-24-376,-95 24-288,48 0 257,72-23-762,-24-1-295,-96 24 800,48-24-704,23 0 88,1 24-392,-24-24 600,24 0 48,-72 24 360,96 0-312,-24-24-201,23 0 305,-23 24 24,-72 0 184,48-24-160,24 0-112,0 0 160,-24 0 16,-48 24 96,71 0-80,1-24-56,48-24 2105,-120 48-1969,72 0 808,-24-24 512,47 24-784,-47-24-64,-48 24-472,72 0 416,0-24-848,0 1-256,-24 23 80,-48 0 608,24 0-528,48-24-344,-25 24 520,-23-24 40,-24 24 312,48 0-273,0 0-175,0 0 264,0-24 24,-48 24 160,24 0-136,24 0-88,-24 0 128,0 0 16,-24 0 80,48 0-72,-25 0-48,1 0 1240,0 0-143,-24 0-977,24 0 872,-24 0 568,24 0-832,-24 0-608,0 0 528,24 0-40,-24 0 305,0 0-465,0 0-48,0 0-280,24 0 272,-24 0-1080,0 0-105,0 0 121,0 0 792,0 0-696,0 24-448,0-24 680,0 0 464,0 0-408,0 0 48,-24 24-225,0-24 345,24 24 32,0-24 208,-24 23-184,0-23-120,24 0 304,-24 24-120,-47 24-232,47-24 1616,24-24-1264,-48 0 1105,0 24-137,0-24 616,0 24-920,48-24-664,-48 24 584,24 0-71,-48-24-1018,72 0 505,-71 0-832,-73 24-536,48-24 320,0 0 616,1 24 56,95-24 376,-96-24-328,-24 24-209,24 0 313,1-24 32,95 24 192,-144-24-168,0 24-104,1-24 160,-1 24 16,144 0 96,-120-24-88,-47 48-56,47-24 976,120 0-832,-168 0 728,25 0-607,-49 24 79,24 0-1377,168-24 1177,-167 0-1032,47 24 384,120-24 648</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9:14.911"/>
    </inkml:context>
    <inkml:brush xml:id="br0">
      <inkml:brushProperty name="width" value="0.05" units="cm"/>
      <inkml:brushProperty name="height" value="0.05" units="cm"/>
      <inkml:brushProperty name="color" value="#57D200"/>
    </inkml:brush>
  </inkml:definitions>
  <inkml:trace contextRef="#ctx0" brushRef="#br0">1365 911 1392,'0'0'0,"0"0"1800,0 0-1288,0 0-512,0 0 448,0 0-56,0 0 257,0 0-385,0 0-2017,0 0 3738,0 0-1785,0 0 128,0 0-192,0 0-16,0 0-2889,0 0 5642,0 0-2705,0 0-96,0 0-3185,0 0 6290,0 0-3121,0 0 32,0 0 600,-216-48-88,216 48-600,-143-24 584,23 0 377,24 24-497,24 0-64,72 0-400,-47 0 392,-1 0 248,0 24-344,-24-24-32,48 24 24,-48 24-736,24-24-160,0-1 80,48-23 528,-47 48-464,-1 0-296,24-24 448,-24 24 39,48-48 273,-24 48-240,0 0-152,0 0 232,0-24 24,24-24 136,-24 48-120,24-1-80,0-47 200,0 72-80,-24 144-160,24-216 240,24 96 848,-24-25-104,0-71-744,0 96 633,24-24 407,0 24-616,-24-24-56,0-72-368,24 95 328,24 1-664,0 24-216,0-48 72,-48-72 480,47 96-416,25-1-272,-24 1 407,0 0 33,-48-96 248,24 48-216,48 24-144,-48-1 216,24-23 16,-48-48 128,48 48-112,23 24-64,-23-48 104,-48-24 72,72 24-64,-24 24 8,48-24-32,0-24 984,-25 24-112,-71-24-784,120 0 681,-24 0 439,0-24-664,-48 24-56,-48 0-400,71-24 368,25 0-704,-24 0-248,0-24 72,-72 48 512,72-24-448,0 0-288,23-24 440,-23 0 31,-72 48 265,96-48-232,-24 1-144,0-25 224,-72 72 152,71-48-136,-23-24 16,0-24-72,-24 0 112,0 49 8,-24 47 72,24-96-56,0-24-48,-24 24 1168,0-23-127,0 119-937,0-96 856,-24-48 552,-24 0-792,0 1-80,48 143-536,-48-120 512,-47-24-904,-1 25-336,24-1 88,72 120 640,-72-96-560,0 24-360,-47-23 544,119 95 376,-72-48-328,-24 0 39,0 24-183,0 0 280,-23 24 24,119 0 168,-72 0-144,-48 24-96,24 0 144,25 24 8,71-48 88,-72 72-80,0 47-40,24 1-816,48-120 936,-48 72-816,48-72 816</inkml:trace>
  <inkml:trace contextRef="#ctx0" brushRef="#br0" timeOffset="1823">7375 312 2240,'0'0'0,"0"0"2344,0 0-2007,0 0-41,0 0-296,0 0 264,0 0 160,0 0-248,0 0-24,0 0-16,0 0 88,0 0-136,0 0-8,0 0-1624,0 0 3152,-239-96-1496,239 96-64,0 0-8,0 0-40,0 0 32,-240-72 24,240 72 744,-191-48-96,191 48-704,-168 0 632,48-23 409,0 23-537,49 0-64,71 0-440,-96-24 400,0 24-632,24 24-280,0-24 64,72 0 448,-71 0-392,-1 23-256,0 1 383,72-24 265,-72 24-232,24-24 32,-24 24-128,24 24 192,-23-24 16,71-24 120,-48 48-104,-24-24-64,24 24 96,0-24 16,48-24 56,-48 48-56,-24 0-32,25-1 928,-1 1-104,48-48-736,-24 48 625,-24 0 399,24-24-608,24-24-416,-24 48 368,0 24-64,0-24 192,24 24-312,-24-1-24,24-71-160,0 48 120,-24 24-720,24 0-16,0 0 72,0-72 544,0 48-472,24 47-304,-24-23 456,24 24 39,-24-96 281,24 72-240,0 24-160,24-1 240,0-23 16,-48-72 144,48 96-128,23 0-80,-23 24 128,24-25 8,-72-95 72,72 96-64,24 0-40,23 24 896,-119-120-792,96 95 696,-24-23-87,48 24 391,-120-96-1000,120 72 424,-120-72-424,95 72 376,1-1-48,24-23-648,23 24-208,-143-72 528,120 48-464,120 48-608,-97-72 799,-143-24 273,120 24-240,0-24 32,23 0-136,-23 24 208,24-48 16,-144 24 120,120-24-104,-1 0-72,1 0 104,0-24 8,-120 48 64,95-72-56,25 0-32,0-23 1160,-24 23-135,-96 72-937,95-96 840,1-24 536,-24 1-816,0-25-72,-72 144-488,72-120 448,0-47 289,-25-1-393,1 0-48,-48 168-296,48-167 280,-24-1-1024,0 0-121,-24 1 105,0 167 760,0-168-664,-48-23-424,24 47 640,-24 0 56,48 144 392,-48-95-336,-23-49-225,23 48 337,-48 24 24,96 72 200,-120-72-176,1 25-112,-25 23 168,0 0 16,144 24 104,-120 24-88,-47 0-56,23 23 1096,144-47-952,-167 72 833,-1 24-721,0 24 72,25-24-1385,23 23 145,120-119 1056,-120 96-672,120-96-424,0 0 648,0 0 448,0 0-392,0 0 47,0 0-223,0 0 568</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39:29.832"/>
    </inkml:context>
    <inkml:brush xml:id="br0">
      <inkml:brushProperty name="width" value="0.05" units="cm"/>
      <inkml:brushProperty name="height" value="0.05" units="cm"/>
      <inkml:brushProperty name="color" value="#57D200"/>
    </inkml:brush>
  </inkml:definitions>
  <inkml:trace contextRef="#ctx0" brushRef="#br0">551 25 712,'0'0'0,"0"0"1368,0 0-712,0 0-88,0 0-568,0 0 496,0 0 328,0 0-487,0 0-41,0 0-2249,0 0 4162,0 0-1793,0 0-248,0 0-16,0 0-3097,0 0 6018,0 0-2857,0 0-128,0 0-8,0 0-16,0 0 48,0 0-952,-120 0 104,120 0 736,-96-24-392,96 24 392</inkml:trace>
  <inkml:trace contextRef="#ctx0" brushRef="#br0" timeOffset="594">0 216 1240,'0'0'0,"0"0"1704,0 0-1160,0 0-64,0 0-64,0 0 273,0 0-409,0 0-40,0 0-24,0 0 128,0 0-200,0 0-16,0 0-128,0 0 112,0 0 64,0 0-104,0 0-8,0 0-488,0 0 904,0 0-392,0 0 344,240-72-56,71 24 496,-120 24-424,-119 0-232,0 24 145,0 0-185,-72 0-176,72 0 160,-24 0-8,0 0-392,47 24-88,-23 0 39,-24-24 33,48 0-160,0 24 248,-25 0 16,-71-24 152,48 24-128,48 0-80,-48 0 120,48 0 8,-96-24 80,72 24-64,-1 0-40,25 0 56,-24-24 8,-72 0 40,72 0-32,48 24-24,-49-24 648,25 0-72,-96 0-520,48 0 512,24 0 329,24 24-425,-96-24-416,72 24 360,23-24-48,-23 24 208,24-24-232,-96 0-288,96 24 248,95 0-488,-95-1-328,0-23 72,-96 0 496,72 24-440,-24-24-280,23 24 431,25 0 33,-96-24 256,72 0-224,0 24-136,24-24 208,-25 24 24,1-24 16,24 24-80,0 0 112,-96-24 80,72 0-64,0 24 8,23-24-48,-47 24 936,48 0-104,-48-24-87,48 0 407,-25 0-616,1 24-56,-72-24-376,96 0 344,0 0-664,0 0-232,-96 0 552,95 0-480,-95 0 480,48-24-424,48 24-264,-24 24 407,0-48 33,-72 24 248,95 0-216,1 0-144,0 0 216,-24-24 16,-72 24 128,96 0-112,-25-24-64,-23-24 104,48 0 8,-96 48 64,96-72-56,-96 72-32,0 0 48,0 0 8,0 0 32,0 0-32,0 0-16,0 0 48</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0:04.193"/>
    </inkml:context>
    <inkml:brush xml:id="br0">
      <inkml:brushProperty name="width" value="0.05" units="cm"/>
      <inkml:brushProperty name="height" value="0.05" units="cm"/>
      <inkml:brushProperty name="color" value="#57D200"/>
    </inkml:brush>
  </inkml:definitions>
  <inkml:trace contextRef="#ctx0" brushRef="#br0">7280 887 1496,'0'0'0,"0"0"1864,0 0-1368,0 0-64,0 0-432,0 0 376,0 0 241,0 0-361,0 0-32,0 0-1697,0 0 3138,0 0-1353,0 0-184,0 0-2233,0 0 4322,0 0-2121,0 0 72,0 0-104,0 0-2609,0 0 5146,0 0-2553,0 0 40,0 0 744,-72-96-104,72 96-728,-48-96 640,0 48 409,24 24-625,0 0-48,24 24-376,-24-23 344,-24-1 224,48 24-336,0 0-232,-24-24 200,24 24-200,-24-24 176,0 24-696,0-24-80,-23 0 80,47 24 520,-24 0-456,-24-24-296,0 24 448,0-24 39,48 24 265,-48 0-232,0-24-152,0 24 224,-24-24 24,72 24 136,-47 0-120,-1-24-80,0 24 120,-24 0 8,72 0 72,-48-24-64,0 24-40,48 0 104,-48-24 1088,-47 24 697,23 0-425,24 0-800,-24-24-72,72 24-488,-48 0 424,-24 24 280,-24-48-415,1 24-41,95 0-248,-72 0 240,0 0-1000,24 0-81,-24 0 105,72 0 736,-71 0-648,-25 0-416,24 24 632,0-24 56,72 0 376,-72 0-328,-24 24-217,96-24 545,-95 0-224,-241 24-416,217-24 528,23 0 8,96 0 104,-96 0-88,0 0-56,1 0 1208,-25 0-127,120 0-937,-72 24 816,-72-48 520,49 24-808,23 24-64,72-24-464,-120 0 408,24 0-856,24 0-248,1 0 88,71 0 608,-72 0-536,-24 24-336,0-24 512,0 0 48,96 0 312,-95 0-273,-1 0-175,0 0 264,24 0 24,72 0 160,-72 24-144,-23-24-80,23 0 128,24 0 16,48 0 80,-48 0-72,-48 0-48,24 0 1216,-23 0-135,95 0-961,-72 0 840,-24 0 536,24 0-816,24 0-64,48 0-496,-48 0 432,-23-24 273,-1 24-433,72 0-272,-48 0 232,0 0-24,0 0-992,0 0-65,0 0 105,48 0 744,-48 0-648,1 0-416,-1 0 632,0 24 48,48-24 384,-48 0-336,-24 0-209,48 0 321,-24 24 32,48-24 192,-48 0-168,0 24-112,1 0 168,47-24 112,-48 24-104,24 0 16,0 24-56,-24-25 1168,24 1-127,24-24-897,-24 24 784,0 0 504,0 24-760,24-48-528,-48 24 464,24 0-80,0 24 248,0 0-376,24-24-31,0-24-225,-23 24 176,23 24-937,-24-24-31,24 23 96,0-47 696,0 48-608,0 0-392,0 0 592,0-24 48,0-24 360,0 48-312,24 0-201,-24 0 305,23 0 24,-23-48 184,24 48-160,24-1-104,-24 1 160,0-24 8,-24-24 96,24 48-80,24 0-56,0 0 1048,0-24-111,-48-24-801,48 48 704,23-24 448,1 24-680,24-1-64,-96-47-408,72 24 336,0 24 224,0-24-336,-1 24-24,-71-48-200,72 24 176,24 0-840,0 24-48,0-48 88,-96 0 624,95 24-552,49 0-344,-48 0 528,0 0 48,-1-24 39,1 0-183,24 24 272,0-24 24,-120 0 168,95 0-144,49 0-96,0 0 144,-1 0 16,-143 0 80,120 0-72,24-24-48,-1 24 1000,1 0-104,-144 0-776,144 0 673,47 0 439,-23-24-656,0 24-64,-168 0-392,143 0 344,49-24 224,-1 24-320,-23-24-24,0 24-16,-1-48-832,1 24-80,-168 24 704,191-48-616,-23 24 72,-1-24-344,1 0 528,-24 24 40,-144 24 320,119-47-281,25-25-175,-24 0 272,-120 72 184,144-48-160,-25 0 16,25 0-96,-48-24 144,-96 72 96,72-47-80,-1-1 8,25-24-48,-24 48 1160,-24-48-135,-48 72-905,24-48 816,24-24 520,-24 24-728,0 1-80,-24 47-528,0-72 504,0 24 321,0-48-409,-24 24-48,24 72-368,-24-96 360,-48 25-1096,24-25-185,0 24 113,48 72 808,-72-72-704,-24 0-448,-23 0 680,23 25 56,96 47 416,-120-48-360,-47 0-233,23 24 353,0 24 32,144 0 208,-143 0-184,-49 24-120,1 24 176,23 24 16,168-72 112,-168 95-96,1 73-56,-49 0-792,25-25 112,191-143 832,0 0-728,0 0 728</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0:29.952"/>
    </inkml:context>
    <inkml:brush xml:id="br0">
      <inkml:brushProperty name="width" value="0.05" units="cm"/>
      <inkml:brushProperty name="height" value="0.05" units="cm"/>
      <inkml:brushProperty name="color" value="#57D200"/>
    </inkml:brush>
  </inkml:definitions>
  <inkml:trace contextRef="#ctx0" brushRef="#br0">5819 336 1784,'0'0'0,"0"0"2064,0 0-1632,0 0-56,0 0-47,0 0-329,0 0 544,0 0-1088,0 0 1312,0 0-408,-264 0-80,264 0-168,0 0-16,0 0-96,0 0 88,-263-24 56,263 24-88,-264 0-8,264 0-48,0 0 48,0 0 24,-263-24 792,263 24-864,-215 0 760,215 0-760,-168 0 664,24 0 433,25 24-649,-1 0-56,120-24-392,-96 24 336,-72 0 224,49 0-336,-1 0-24,120-24-200,-120 24 176,-23 0-728,23 24-64,0-24 80,120-24 536,-120 47-472,-47 25-304,23-24 464,1-24 31,143-24 281,-120 48-240,-24 0-152,0 24 232,144-72 160,-119 48-144,-25-1 16,-24 25-80,25-24 128,-1 24 8,144-72 72,-144 24-64,25 48-40,-1 0 952,0-24-104,120-48-744,-95 71 657,-25-23 407,24 0-608,0 0-56,96-48-400,-72 72 352,1-48 216,23 24-336,24 0-24,24-48-208,-48 24 176,0 23-792,24 1-64,24-48 680,-24 48-592,0 0 72,24 0-336,0 0 512,0-48 344,24 24-304,0 48 39,0-24-175,24-1 264,-24 1 16,-24-48 160,48 48-136,24 0-88,23 24 136,-23 0 8,-72-72 80,120 48-72,24 0-48,-49-1 744,25 1-80,-120-48-544,120 48 480,23 0 305,25 0-481,-24-24-40,-144-24-264,167 48 232,1-24 144,0 0-216,-25 0-24,-143-24-136,168 24 120,47-24-576,-47 0-40,23 0 64,-191 0 432,168-24-376,95 0-241,-71-24 361,-192 48 256,192-48-224,-1 0 32,25 0-120,23-24 184,-47 24 16,-192 48 112,191-71-96,25-25-72,-25-24 104,-191 120 64,216-96-56,-25 1 8,25-25-40,-25 24 744,-23-24-80,-168 120-576,168-72 504,23-71 321,-23 47-473,-25 0-40,-143 96-312,144-96 272,0-23 176,-25 23-264,25 0-24,-144 96-160,120-96 136,0 1-616,-25-1-48,-47 0 64,-48 96 464,48-72-400,0 0-264,-24-23 391,-24 47 33,0 48 240,24-72-208,-48 0-136,24 72 344,-48-48-136,-191-119-264,143 119 328,-48 24 8,144 24 64,-120-24-56,-47 24-32,-1 0 1240,-47 48-143,215-48-1009,-192 24 856,-23 47 552,-1 25-1008,-23-24-48,239-72-352,-240 120-152,25 47-104,-1 1-1256,-47-24 184,47-49 415,216-95-575,0 0 880,0 0 72,0 0 536,0 0-464,0 0-304,0 0 768</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0:42.095"/>
    </inkml:context>
    <inkml:brush xml:id="br0">
      <inkml:brushProperty name="width" value="0.05" units="cm"/>
      <inkml:brushProperty name="height" value="0.05" units="cm"/>
      <inkml:brushProperty name="color" value="#57D200"/>
    </inkml:brush>
  </inkml:definitions>
  <inkml:trace contextRef="#ctx0" brushRef="#br0">0 863 912,'0'0'0,"0"0"800,0 0-104,0 0 448,0 0-672,0 0-64,0 0-47,0 0 223,0 0-344,0 0-32,0 0-208,0 0 184,0 0 120,0 0-184,0 0-728,0 0 1328,216-120-624,-216 120 56,0 0-88,0 0-8,0 0-56,239-120 48,-239 120 32,0 0-48,239-95 0,-239 95-32,168-72 24,0 24 16,-49 24-24,-119 24-16,120-48 16,0 24 0,-24 0 0,23 24 272,1-24-40,-120 24-248,120 0 280,23 0 184,145-24 16,-288 24-480,143 0 264,25-24 177,0 24-177,-1-24-32,-167 24-232,168 0 272,47 0-456,-47 0-192,47-24 48,-215 24 328,192 0-289,23-24-175,-23 1 272,0-1 24,-1 24 24,25-24-96,-25 0 144,1 24 8,-192 0 88,167-24-72,49 24-48,-1-24 72,-47 24 0,-168 0 48,168 24-40,47-24-24,1 24-240,23 0 40,-239-24 264</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0:48.491"/>
    </inkml:context>
    <inkml:brush xml:id="br0">
      <inkml:brushProperty name="width" value="0.05" units="cm"/>
      <inkml:brushProperty name="height" value="0.05" units="cm"/>
      <inkml:brushProperty name="color" value="#57D200"/>
    </inkml:brush>
  </inkml:definitions>
  <inkml:trace contextRef="#ctx0" brushRef="#br0">1 1293 1176,'0'0'0,"0"0"1664,0 0-1104,0 0-72,0 0-64,0 0 281,0 0-417,0 0-40,0 0-32,0 0 144,0 0-216,0 0-16,0 0-16,0 0 72,0 0-112,0 0-8,0 0-64,0 0 56,0 0 40,0 0 192,95-47-40,-95 47-248,72-24 216,0 0-24,24 0-8,-24 24-24,-72 0-160,47-24 144,1 0-176,0 0-104,0 24 16,-48 0 120,48 0-104,24-24-64,0 0 96,-72 24 72,48-24-64,23 24 8,1-24-32,24 0 56,-96 24 32,72-24-32,143-24-40,-143 24 56,0 24 0,-72 0 16,72-24-16,24 0 0,-1 1 416,25-1-48,-120 24-352,96-24 304,24 24 200,-1 0-280,1-24-32,-120 24-192,96 0 169,47 0 111,-23 0-168,-24 0-8,-96 0-104,120 0 88,23 0-368,25 24-32,-48-48 31,-120 24 281,119 0-240,25 0-152,0 24 232,-48-48 16,-96 24 144,143 0-128,1 0-80,0 24 128,-25-24 8,-119 0 72,120-24-64,24 48-40,-1-24 64,-143 0 40,120 0-40,0 0 8,23 0-24,1 0 672,-144 0-616,120 24 536,23-24-8,1 0 329,0 0-433,-1 0-56,-143 0-368,120 0 328,48-24-560,-25-24-216,1 48 56,-144 0 392,144-48-344,71 0-225,1 0 337,-25-24 32,-191 72 200,216-48-176,-1-23-112,25-49 168,-1-24 16,-239 144 104,144-120-88,-144 120-64,0 0 88,0 0 8,0 0 56</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0:55.386"/>
    </inkml:context>
    <inkml:brush xml:id="br0">
      <inkml:brushProperty name="width" value="0.05" units="cm"/>
      <inkml:brushProperty name="height" value="0.05" units="cm"/>
      <inkml:brushProperty name="color" value="#57D200"/>
    </inkml:brush>
  </inkml:definitions>
  <inkml:trace contextRef="#ctx0" brushRef="#br0">4694 599 912,'0'0'0,"0"0"0,0 0 800,0 0 504,0 0-328,0 0-4056,0 0 7017,0 0-3081,0 0 544,0 0-7593,0 0 12978,0 0-5585,0 0-1400,0 0 24,0 0-7433,0 0 15066,-263-23-7713,263 23 152,0 0 16,0 0 88,0 0-80,0 0-40,0 0 64,-240-48 8,73 24 8,23 24-24,48-24 40,24 24 0,72 0 24,-48 0-24,24 0-8,-23 0 672,-1 0-80,48 0-560,-24 0 488,-48 0 321,48 0-465,-48 0-40,72 0-304,-48 24 264,0-24 168,-23 0-232,71 0-200,-72 0 168,24 24 0,-24 0-600,24-24-72,48 0 504,-72 24-440,24-24 48,-23 23-240,-1 1 367,24-24 41,48 0 224,-48 24-200,-48-24-128,48 0 192,0 24 16,48-24 120,-71 0-104,-1 0-64,-24 0 104,48 0 8,48 0 56,-72 24-56,0-24-32,25 24 968,-25-24-112,72 0-768,-48 24 673,-48-24 431,48 0-656,0 0-56,48 0-392,-48 0 368,0 0 232,1 0-360,47 0-240,-72 0 216,24 0-32,-24 0-816,-24 0-56,24 0 88,72 0 600,-47 0-528,-25 24-344,24-24 520,48 0 352,-48 0-312,0 0 39,-24 24-175,24-24 264,0 0 24,48 0 160,-47 24-136,23-24-88,-24 0 128,0 24 16,48-24 80,-24 0-72,-24 0-48,0 0 1024,24 24-111,24-24-793,-48 0 696,24 0 440,-24 24-672,1-24-56,47 0-408,-48 24 336,48-24 216,-48 24-344,24-24-32,24 0-176,0 0 160,-24 24-816,0-24-40,24 0 88,0 0 608,0 24-528,0-24-344,-24 24 520,24-24 40,0 0 312,0 23-273,24 1-175,-24 0 264,0 0 24,0-24 160,24 48-136,0-24-88,24 0 128,-48 0 16,0-24 80,48 48-72,-1-24-48,1 24 776,0 0-80,-48-48-576,24 24 505,24 0 319,0-1-504,0 1-40,-48-24-280,48 24 248,24 24-536,-1-24-152,-23-24 56,-48 0 384,48 48-336,24-24-217,-24 0 329,-48-24 224,48 24-200,24 0 32,-1 0-112,1 0 168,-72-24 112,96 24-104,-48 0 16,24-24-56,-24 24 88,0-24 0,-48 0 56,47 0-48,25 24-24,-24-24 728,24 0-80,-72 0-576,48 23 520,24-23 337,0 0-505,-1 24-48,-71-24-304,48 0 272,48 0 168,0 0-256,0 24-24,-96-24-160,71 0 136,1 0-616,24 0-48,0 0 64,-96 0 464,72 0-400,47-24-264,-47 24 391,48-24 33,-120 24 240,120 0-208,-1-23-136,1-1 208,-120 24 136,96-24-120,0 0 16,23 24-72,1-48 104,-24 48 8,-96 0 64,96-48-56,23 24-32,1-24 776,-24 24-80,-96 24-608,96-24 529,-1-24 343,-23 0-520,24 24-40,-96 24-312,48-47 288,48 23-32,-1-24-32,-47 24-32,-48 24-192,72-48 184,24-24-640,0 24-88,-48 0 72,-48 48 472,71-24-416,-23-24-264,0 25 399,-24-25 41,-24 48 240,48-48-216,-24 0-128,0 0 200,0 0 16,-24 48 128,24-48-112,-24 0-64,24-24 104,-24 25 8,0 47 64,0-48-56,0 0-32,-24 0 832,24 0-96,0 48-648,-24-48 609,0 0 383,0 24-544,0-24-56,24 48-392,-72-47 360,0 23 224,25 0-304,-1 0-40,48 24-240,-72-24 248,-24 0-784,0 0-128,24 24 80,72 0 584,-71 0-504,-25 0-336,0 0 504,24 0 40,72 0 296,-96 24-265,-23-24-159,-1 24 248,0 0 24,120-24 152,-96 0-136,-23 24-88,-1 24 136,24-25 8,96-23 80,-72 48-64,-47 0-48,23 0 664,96-48-552,-96 48 488,-24 48-1088,-23 24-376,23-25 112,-24 1 112,144-96 752,0 0-664,0 0 664</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1:25.871"/>
    </inkml:context>
    <inkml:brush xml:id="br0">
      <inkml:brushProperty name="width" value="0.05" units="cm"/>
      <inkml:brushProperty name="height" value="0.05" units="cm"/>
      <inkml:brushProperty name="color" value="#57D200"/>
    </inkml:brush>
  </inkml:definitions>
  <inkml:trace contextRef="#ctx0" brushRef="#br0">1 767 928,'0'0'0,"0"0"1504,0 0-896,0 0-72,0 0-72,0 0 305,0 0-457,0 0-40,0 0-272,0 0 240,0 0 152,0 0-232,0 0-24,0 0-16,0 0 80,0 0-120,0 0-8,0 0-1472,0 0 2864,0 0-1360,0 0 184,95-24-32,-95 24-256,96-24 224,-24 24 136,-24-24-184,0 24-16,-48 0-160,48 0 168,-1-24 112,1 24-136,0 0-16,-48 0-128,24 0 144,24 0-280,0-24-96,0 24 32,-48 0 200,24 0-176,24 0-112,24 0 168,-25-24 16,-47 24 104,24 0-88,48 0-64,-48-24 88,-24 24 64,48 0-56,0 0 8,48-24-24,-25 24 40,-23 0 8,-48 0 24,72 0-24,-24 0-16,24 0 552,-24 0-64,-48 0-448,48 0 392,0-24 257,23 24-369,-23 24-32,-48-24-248,48 0 216,24-24 128,0 24-184,-24 0-16,-48 0-144,72 0 120,-25 0-480,-47 0 360,0 0-408,144 0 48,-144 0 360,72 0-312,0 0-201,24 0 305,-96 0 208,47 0-184,1-23 24,24 23-112,-24 0 160,48 0 16,-96 0 96,48 0-80,24-24-56,23 24 80,-23 0 8,-72 0 48,72-24-40,24 24-32,0 0 680,-96 0-608,95 0 528,-47 0-64,48-24 305,-24 24-457,-24-24-40,-48 24-272,96 0 240,-1 0 152,-23 0-232,0 0-24,-72 0-136,72 0 120,24 0-560,-1 0-32,1 0 56,-96 0 416,72 0-360,24 24-241,-24-48 361,-25 24 24,-47 0 216,96 0-184,0-24-120,0 24 176,-96 0 128,72-24-112,-1 24 16,49-24-56,-24 24 88,0-24 8,-96 24 56,48 0-48,47 0-32,1-24 776,-24 24-88,-72 0-608,48 0 529,48 0 343,-1 24-520,1-48-40,-96 24-312,72 0 288,48 0 192,-24 0-288,-1-24-24,-95 24-168,48 0 168,48-24-656,-24 24-64,-24 0 64,-48 0 488,95-24-424,-23 0-272,24 24 407,0-24 41,-96 24 248,72-24-216,23 0-144,1 24 216,0 0 16,-96 0 128,96-47-112,-24-1-72,-72 48 184,71-48-72,-71 48 8,0 0 64,0 0-56,0 0-40,0 0 56,0 0 8,0 0 32</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1:55.789"/>
    </inkml:context>
    <inkml:brush xml:id="br0">
      <inkml:brushProperty name="width" value="0.05" units="cm"/>
      <inkml:brushProperty name="height" value="0.05" units="cm"/>
      <inkml:brushProperty name="color" value="#57D200"/>
    </inkml:brush>
  </inkml:definitions>
  <inkml:trace contextRef="#ctx0" brushRef="#br0">49 719 816,'0'0'0,"0"0"1432,0 0-1432,0 0 632,0 0-80,0 0-72,0 0 313,0 0-465,0 0-3113,0 0 5850,0 0-2817,0 0 160,0 0-240,0 0-24,0 0-4177,0 0 8194,0 0-3953,0 0-120,0 0-16,0 0-4601,0 0 9122,0 0-4489,-24 263 48,24-263-152,-24 192 128,24-192-128,0 167 128,0-47 80,0 0-104,0-1-16,0-119-88,0 72 80,24 0 48,-24 0-64,0-72-64,0 72 56,0 71-40,24-95-112,-24 0 8,0-48 88,23 24-80,-23 24-40,24-48 72,0 24 0,-24-24 48,0 0-40,24 0-24,-24-24 40,0-24 0,0 48 24,0-48-24,-24 0-8,24 0 16,0 48 8,0 0 8,0-24-8,0 24-8,0 0 8,0 0 0,0 0 8,0 0-8,0 0 8</inkml:trace>
  <inkml:trace contextRef="#ctx0" brushRef="#br0" timeOffset="635">456 766 1128,'0'0'0,"0"0"1632,0 0-1064,0 0-72,0 0-64,0 0 289,0 0-433,0 0-32,0 0-32,0 0 136,0 0-208,0 0-24,0 0-16,0 0 80,0 0-112,263 24-16,-263-24-64,0 0 56,0 0 40,239 24 208,-47-24-40,-192 0-264,168 24 232,-25 0 144,-23-24-224,-24 0-16,-24 0-16,23 0-184,1 0-88,0 24 24,-96-24 128,72 0-112,23 0-80,1 0 112,-24 0 16,-72 0 64,72 24-56,24-24-48,-1 0 64,-23 0 8,-72 0 32,48-24-32,48 48-16,-24-24 24,-24 0 8,-48 0 16,72 0-16,-1 24-8,25-24 488,-48 0-56,-48 0-408,72 0 376,95 0 489,-95 0-641,-72 0-224,48 0 208,24 0 136,-24 0-184,0 24-24,-48-24-136,48 24 120,24-24-456,-25 0-48,1 0 48,-48 0 336,48 0-289,0 0-191,-24 0 288,24 24 24,-48-24 168,48 0-152,0 0-88,0 24 136,-24-24 16,-24 0 88,23 0-80,25 24-40,-24-24 64,0 24 8,-24-24 48,48 0-40,-24 24-24,0 0 872,-24-24-808,24 24 712,0 0-55,-24-1 423,0 1-584,0-24-496,24 24 440,-24 24-24,0-24 272,0 24-352,24 0-40,-24-48-296,0 24 296,0 24 201,0 24-1394,0-24 113,0-48 784,-24 47 528,24 25-848,0-24-360,0 24 80,0-72 600,-24 48-520,24 0-336,0 48 504,24-25 48,-24-71 304,0 48-273,24 24-167,0 24 264,0 0 16,-24-96 160,48 71-136,-24-47-88,-1-24 128,1-47 16,-24 47 80,0 0-72,0 0-48,0 0 72,0 0 8,0 0 320,0 0-592,0 0 312</inkml:trace>
  <inkml:trace contextRef="#ctx0" brushRef="#br0" timeOffset="1920">7687 335 1672,'0'0'0,"0"0"1984,0 0-1984,0 0 456,0 0 297,0 0-185,0 0-336,0 0-2241,0 0 4226,0 0-2041,0 0 120,0 0-176,0 0-16,0 0-16,0 0 64,0 0-88,0 0-3281,0 0 6490,0 0-3225,0 0 24,0 0 720,0 0-4977,-240 0 9066,49 0-4313,47 0 377,24 0-601,120 0-344,-72 0 304,-95-23 352,71 23-512,96 0-144,-72 0 128,-24 0-16,1 23 72,-25-23-176,48 0-8,72 0 0,-96 24 0,-23 0-576,23-24 72,0 24 64,96-24 440,-96 48 192,1 0-456,-1-24-112,0 0 40,96-24 336,-96 24-289,0 24-191,25-24 288,71-24 192,-96 48-168,24 0 16,0-1-88,0 1 136,24 0 16,48-48 88,-47 24-80,-25 24-40,48 0 72,24-48 48,-48 24-48,48 0 8,-48 24-24,24-24 744,-24 0-80,48-24-600,0 47 520,-24-23 337,0 24-529,24-48-328,-24 48 288,24-24-48,-24 24 152,24 0-272,0 0-16,0-48-104,24 24 96,0 48-584,0-25-8,0 1 64,-24-48 432,24 48-376,24 24-241,0-24 361,0 0 32,-48-48 224,24 48-192,-24-48 192,48 24-320,0 24 192,23 23 16,-71-71 112,72 48-96,0 0-72,0 24 104,-72-72 64,96 48-56,-1 0 8,49-24-40,-48 24 800,0 0-88,-96-48-624,95 23 545,25 1-401,0 0-433,0-24 41,-120 0 248,119 24-224,25-48-136,0 24 216,-25 0 16,-119 0 128,120-24-112,24-23-72,-25 23 104,25 0 16,-144 24 64,144-24-56,-1-24-40,1 0 56,-144 48 40,120-72-32,0 24 0,-1-24-16,1 24 864,-120 48-816,96-47 712,23-1-63,25-24-89,-48 0-64,0 0-64,-96 72-432,72-72 400,-1 1-624,1-1-280,-72 72 504,72-72-440,-24 0 56,24 24-249,-24-24 377,-24 24 32,-24 48 224,24-47-192,-1-25-128,-23 48 192,24-72 16,-24 96 112,0-48-104,0-24-64,0-24 104,0 96 64,-24-47-56,24-25 0,-47 0-32,-1-24 1360,0 48-159,48 48-1113,-24-48 1016,-48-23 648,0 23-968,0 0-80,72 48-616,-71-48 537,-25 0 343,0 0-520,96 48-360,-96-24 312,0 0-40,-23 0-1192,-25 48-88,144-24 1008,-120 24-889,1 0 113,-73 24-496,24 24 752,1 0 64,167-72 456,-144 119-400,-71 49-248,-1-48 383,1 47 33,215-167 232,-144 120-200,144-120-136,0 0 200,0 0 16,0 0 120,0 0-104,0 0-64,0 0 168</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2:25.257"/>
    </inkml:context>
    <inkml:brush xml:id="br0">
      <inkml:brushProperty name="width" value="0.05" units="cm"/>
      <inkml:brushProperty name="height" value="0.05" units="cm"/>
      <inkml:brushProperty name="color" value="#57D200"/>
    </inkml:brush>
  </inkml:definitions>
  <inkml:trace contextRef="#ctx0" brushRef="#br0">9818 1054 2056,'0'0'0,"0"0"2232,0 0-1856,0 0-47,0 0-41,0 0 192,0 0-288,0 0-24,0 0-24,0 0 96,0 0-144,0 0-8,0 0-88,0 0 80,0 0 40,0 0-72,0 0 0,0 0-344,0 0 632,0 0-272,0 0 1072,0 0-2672,-168-144 4064,49 24-1663,-1 24 559,24 49-840,48-1-80,48 48-504,-48-24 464,0 0 296,1 0-447,-1 24-41,48 0-272,-48-24 240,0 24-977,0-24-87,-24 24 104,72 0 720,-24 0-632,-48 0-408,1 0 616,71 0 424,-72 0-368,-72 0-489,48 0 641,24 0 24,72 0 192,-47 0-168,-49 0-104,0 24 160,96-24 112,-72 0-96,24 0 8,-47 0 16,23 24 1208,0-48-135,72 24-1001,-96 24 872,0-48 560,-23 48-824,119-24-608,-96 0 528,0-24-48,-24 48 313,25-24-433,-1 0-40,96 0-320,-72 0 296,-24 0-1112,0 0-129,1 0 121,95 0 824,-96-24-720,-24 24-464,0 0 704,1-24 56,119 24 424,-96 0-368,0-24-233,0 24 353,1 0 32,95 0 216,-96-24-192,-24 24-120,0 0 184,1 0 16,119 0 112,-120 0-96,0 0-64,24 0 1528,1 0-175,95 0-1193,-96 0 1064,-24-24 688,24 48-1000,-23-48-87,119 24-665,-72 0 600,-24-24-1128,0 24-393,0 0 113,96 0 808,-71 0-704,-1 0-456,0 0 688,-24 0 56,96 0 416,-96-24-360,25 48-241,-25-48 361,24 48 24,72-24 216,-72-24-184,0 24-120,0 24 176,1-48 16,71 24 112,-96 0-96,24 0-56,72 0 152,-96 24 1472,-167-24 2793,167 0-3512,96 0-753,-48 0 656,-24 24-80,1-24 368,-25 0-600,24 24-40,72-24-304,-48 0 304,-48 24-1336,24-24-104,25 24 144,47-24 992,-72 0-873,0 0-551,-24 0 840,24 24 72,72-24 512,-72 0-448,-23 0-288,47 0 440,48 0 296,-96 24-265,96-24 265,-48 0-232,-48 24-144,48 0 224,-23-24 16,23 24 16,-24-24-72,24 24 1608,0-24-175,48 0-1241,-72 24 1080,24-24 696,1 23-1047,-25 1-97,72-24-632,-72 24 536,24 0-1136,0 0-329,0 0 113,48-24 816,-48 24-712,24 0-456,-24 0 688,25-24 64,23 0 416,-24 48-368,0-24-233,0 0 361,0 0 24,24-24 216,0 24-184,-24 24-120,24-1 176,0-23 16,0-24 112,-24 48-96,48-24-56,-24 24 1392,0 0-151,0-48-1089,24 24 928,-24 24 600,24 0-928,0-24-72,-24-24-528,24 48 481,23 23 311,-23-23-472,24 0-40,-48-48-280,72 72 248,-24-24-1128,24 0-81,0 0 121,-72-48 840,48 48-736,23 23-464,1 1 712,-72-72 488,48 48-432,72 48-561,-48-48 737,0-24 32,-72-24 224,47 24-192,25 24-120,48-1 184,-120-47 128,72 24-112,0 24 16,47 0-72,-23-24 1408,-96-24-1240,72 24 1081,0 0-129,24 24-120,-1-24-104,-95-24-728,72 24 632,24 0-80,24-24 361,-1 24-1874,-23-24 121,-96 0 840,96 24 600,24-24-928,-1 24-416,-23-24 96,-96 0 648,96 24-568,24-48-360,-1 48 544,-119-24 384,120 0-336,0 0 47,0 0-191,-1 0 288,1-24 24,-120 24 168,96 0-152,23 0-88,1-24 136,24 0 16,-144 24 88,144 0-80,-25-24-40,1 0 1376,0 0-159,-120 24-1097,119-24 976,25 0 632,0 0-952,-144 24-656,143-48 576,-23 24-71,48-24 319,-49 0-488,1 24-40,-120 24-296,120-23 256,48-1-1160,-25 0-80,1-24 119,-144 48 865,120-24-752,23-48-488,1 48 736,-144 24 504,120-48-440,-25 24 48,73-24-240,0 0 367,-168 48 265,119-47-224,1-1 24,24 0-128,-49 0 192,25-24 16,-120 72 120,96-48-104,24 0-64,-1 0 1488,-23 0-167,-96 48-1153,96-47 1008,0-1 656,0 0-984,-49 24-87,-47 24-593,72-48 520,24 0 336,-48 24-488,24-24-48,-72 48-320,48-24 280,0-24-1224,-1 24-104,-47 24 1048,48-47-913,48-25-1199,-48 48 1576,-24-24 64,-24 48 472,24-24-408,0 0-264,0 0 399,24-24 33,-48 48 240,0-24-208,0-24-136,0 24 200,0 24 144,0-24-120,0-23 8,-24 23-64,24 24 176,-24-48 1464,-120-48 2769,96 72-3440,0-24-97,0 0-72,-47 24 408,23-24-592,-24 1-56,96 47-384,-96 0 336,-23-48-1400,-1 0-128,0 24 152,120 24 1040,-120-24-913,-47 0-583,23 0 888,0 0 72,144 24 536,-143 0-464,-25 0-304,1 0 456,-1 24 39,168-24 273,-168 48-240,-119 0-152,48 24 232,239-72 16,0 0 144,0 0-120,0 0-80,0 0 120,0 0 8,0 0 72</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3:47.385"/>
    </inkml:context>
    <inkml:brush xml:id="br0">
      <inkml:brushProperty name="width" value="0.05" units="cm"/>
      <inkml:brushProperty name="height" value="0.05" units="cm"/>
      <inkml:brushProperty name="color" value="#57D200"/>
    </inkml:brush>
  </inkml:definitions>
  <inkml:trace contextRef="#ctx0" brushRef="#br0">12906 1197 1016,'0'0'0,"0"0"1560,0 0-968,0 0-72,0 0-72,0 0 289,0 0-433,0 0-40,0 0-32,0 0 144,0 0-216,0 0-160,0 0 136,0 0-16,0 0 72,0 0-112,0 0-8,0 0-8,0 0-8,0 0 272,0 0-1376,-167-143 2376,47 23-1080,24 48 160,48 24-224,48 48-184,-47-47 160,23 47-8,-24-24 104,0 0-120,0 0-16,48 24-120,-24 0 120,-24-24-280,24 0-72,-24 0 32,48 24 200,-24 0-176,-24-24-120,25 0 176,-1 24 16,24 0 104,-48 0-88,0 0-64,0-24 88,0 0 8,48 24 56,-72 0-48,24-24-24,-24 24 40,25 0 8,47 0 24,-72 0-24,24-24-16,-24 0 536,72 24-496,-72 0 432,24 0-32,-24 0 249,25-24-345,-25 24-40,72 0-264,-24 0 248,-72-24 160,24 24-208,0 0-24,72 0-176,-95-24 176,-1 24-528,24 0-88,0-24 56,72 24 384,-72 0-336,-23-23-217,23 23 329,24-24 24,48 24 200,-96-24-176,24 24-112,-24 0 168,1-24 16,95 24 104,-96 0-88,0 0-56,0-24 88,1 48 0,95-24 56,-48-24-48,-72 0-24,48 24 752,-24 0-88,96 0-592,-95 0 536,-1-24 345,0 24-489,0 24-48,96-24-344,-96-24 304,-23 24 192,23 0-272,96 0-224,-96 0 192,0 0 0,1 0-680,23 0-88,-48 0 72,120 0 504,-96-24-440,-23 48-280,-1-48 423,24 24 41,96 0 256,-96 24-224,1-48-144,-1 24 216,0 0 24,24 0 16,-24 0-80,-23 24 112,119-24 80,-120-24-64,24 24 8,0 0-48,1 0 1032,-25 0-111,120 0-817,-72 24 712,0-24 456,-24 0-688,1 0-64,95 0-416,-96 0 368,0 0 232,-24 0-352,120 0-248,-95 0 216,95 0-216,-72 0 184,-48 24-848,24-24-56,96 0 720,-96 0-632,25 0 80,-25 24-360,0-24 544,0 0 40,96 0 328,-95 0-289,-25 0-175,24 24 272,0-24 24,96 0 168,-96 0-144,1 0-96,23 0 144,72 0 96,-72 24-88,-24 0 16,0 0-48,-119-1 1921,215-23-1801,-72 0 736,-24 24 464,-23-24-712,119 0-488,-72 0 432,0 24-56,-24 0-768,0-24-240,25 0 80,71 0 552,-72 24-480,-48-24-312,24 24 472,1-24 39,95 0 281,-72 0-248,-24 0-160,0 24 240,24-24 24,72 0 144,-95 0-128,23 24-80,-24-24 120,96 0 88,-72 0-72,0 24 8,-47-24-40,47 0 1168,0 0-135,72 0-929,-72 0 832,-24 24 536,96-24-1368,0 0 560,-119 24-72,119-24-488,-72 0 448,0 24-864,24-24-288,-24 0 88,72 0 616,-48 24-536,-48 0-352,49-24 528,47 0 360,-72 24-312,24 0 31,-24 0-167,0 0 264,24-1 24,-24 1 16,25 0-96,-1 0 144,24-24 16,24 0 80,-48 24-72,0 0-48,0 0 1160,24 0-135,24-24-905,-24 24 776,0 0 496,0 0-776,0 0-56,24-24-440,-24 24 360,24 0 240,-24 0-376,24-24-224,0 24 192,-23 23-55,23-23-890,0 24-7,0-24 96,0-24 664,23 24-584,-23 0-376,24 0 568,-24-24 392,0 48-336,24-24 40,0 0-193,-24-24 489,48 48-200,-48-48 200,24 24-176,0 0 24,24 0-104,0 23 152,0-23 16,-48-24 88,48 24-80,23 0-40,49 24 920,-120-48-800,48 24 704,0 0-87,24-24 391,24 24-576,-49 0-56,-47-24-376,48 0 328,48 24-664,0-24-208,-24 0 72,-72 0 472,96 24-416,-1-24-272,1 24 407,24-24 41,-120 0 240,96 0-216,-1 0-128,1 0 200,-24 24 16,-72-24 128,120-24-112,-25 48-64,25-24 104,0 0 8,-120 0 64,96 0-56,47 24-32,-23-24 960,-120 0-872,120 0 768,0 0-95,23 0 423,-23 24-648,-120-24-448,120 0 392,23 0-48,1 0 224,0 0-336,-25 0-32,-119 0-200,120 0 176,24 0-800,-1 0-56,1 0 80,-144 0 600,120 0-520,23 0-336,1 0 504,-24 0 48,-120 0 304,120 0-265,23 0-175,1 24 264,0-24 16,-144 0 160,143 0-136,1 0-88,0 24 128,-1-24 16,-143 0 80,120 0-72,24 0-48,119 23 1744,-263-23-1624,144 0 665,-1 0 423,-143 0-1088,144 0 448,263 24-80,-407-24-368,0 0-568,144 0 568,-1 0-496,-23 0 56,24 0-280,-25 0 423,1 0 41,-24 0 32,72 0-136,-1 0 208,-47 0 24,-120 0 128,120 0-112,-1 0-80,25-24 112,-24 24 16,-120 0 64,95 0-56,73 0-48,-24 0 1000,-25 0-112,-119 0-784,96-23 681,48 23 439,-24 0-664,-1-24-56,-119 24-400,96 0 352,48-24 224,-24 0-320,-1 24-32,-119 0-224,96 0 192,24-24-824,-1 0-72,1 0 88,-120 24 616,96-24-536,0 0-344,47 24 520,-47 0 48,-96 0 312,96-24-281,-24-24-167,24 24 264,-25 0 24,-71 24 160,72-24-144,24 0-96,0 0 144,0 0 16,-96 24 80,47-23-72,49-25-48,0 0 1120,-48 24-127,-48 24-873,72-48 784,-24 0 504,0 24-744,-48 24-544,23-24 480,25-24-40,-24 0 280,24 0-407,-48 48-313,24-47 272,0 23 8,0-24-993,0 0-119,-24 48 832,48-72-1368,-48 24 320,0 0 624,0 0 48,0 48 376,0-24-328,0-23-209,-24-25 321,24 48 24,0 24 192,-24-48-168,0 0-104,0 24 160,24 24 112,-24-48-96,24 48 96,-24-48-88,-24 0-56,0 1 1512,1 23-167,47 24-1201,-48-48 1048,-48 24 680,0-24-1000,24 24-95,72 24-633,-48-24 552,-71 0-1088,23 0-361,96 24 897,-96-24-784,0 24 96,1-24-440,-25 0 664,-24 24 64,144 0 400,-120-24-352,-23 24-233,-1 24 345,144-24 240,-120 0-208,-143 48-272,95-24 360,168-24 120,-167 48-104,23 0 8,0 0-56,-23 24 728,23 23-72,144-95-504</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3:51.836"/>
    </inkml:context>
    <inkml:brush xml:id="br0">
      <inkml:brushProperty name="width" value="0.05" units="cm"/>
      <inkml:brushProperty name="height" value="0.05" units="cm"/>
      <inkml:brushProperty name="color" value="#ED1C24"/>
    </inkml:brush>
  </inkml:definitions>
  <inkml:trace contextRef="#ctx0" brushRef="#br0">8309 1461 1392,'0'0'0,"0"0"1800,0 0-1288,0 0-64,0 0-56,0 0 257,0 0-649,0 0 264,0 0-528,0 0 760,0 0-296,0 0 128,0 0-192,0 0-16,0 0-16,0 0 64,0 0-96,0 0-8,0 0-1752,0 0 3432,-215-144-1656,215 144 472,0 0-560,-168-96 496,-47-23 688,119 71-863,0 48-41,96 0-280,-72-24 264,-23 0 168,23 0-240,72 24-192,-48 0 168,-48 0 0,0-24-512,-23 24-88,119 0 432,-72 0-376,24-24 48,-72 24-217,0 0 321,1 0 32,119 0 192,-120 0-168,-24 24-104,25-24 160,-1 0 16,120 0 96,-96 24-88,-48-24-56,1 24 88,143-24 56,-120 0-48,-24 24 0,1-24-24,23 24 728,-24-24-80,144 0-576,-119 0 520,-49 24 337,24 0-505,1-24-48,143 0-304,-120 24 288,-24-24-544,1 23-184,-1-23 56,0 24 48,-47-24-225,47 0 337,-24 24 24,168-24 200,-119 0-176,-49 24-112,24-24 168,1 24 16,143-24 104,-144 0-88,-24 24-56,25 0 88,23 0 0,120-24 56,-120 0-48,-23 24-24,-1 0 920,0 24-112,144-48-736,-119 24 665,-25 0 431,144-24-1096,-120 48 448,24 0-56,96-48-392,-119 47 360,23-23 224,0 0-344,96-24-240,-167 72 392,71-48-1000,48 0-64,0 0 80,48-24 592,-48 48-520,0-24-320,0 0 496,0 0 40,48-24 304,-23 24-265,-1 0-167,24-1 256,-24 25 16,24-48 160,0 24-136,0 0-88,0 24 136,0-48 88,24 24-80,-24 0 8,47 24-48,-23 0 760,-24-48-640,24 24 560,24 24-104,48 0 297,-48 23-481,24-23-32,-72-48-240,119 48 208,-23 0-488,-24 24-120,24-24 48,0 0 40,23 0-193,25-1 297,-24 1 24,-120-48 184,143 48-160,1-24-96,24 24 152,-25-24 8,-143-24 96,144 24-80,48 0-56,-1 0 80,1-24 8,-192 0 48,167 0-40,25 0-24,-1 0 744,25 0-88,-216 0-592,191-24 536,25 24 353,-25-24-529,49 0-40,-240 24-320,215 0 296,25-48 184,-25 24-264,-215 24-216,192-48 192,263 0-520,-216 0-232,-239 48 560,192-23-488,263-73-640,-216 72 839,-239 24 289,192-48-248,23 24 32,25-24-144,-25-24 216,-23 24 16,-192 48 128,167-48-112,49-23-72,-48 23 112,23-24 8,-191 72 64,144-48-56,47-24-40,-23 0 936,-168 72-840,144-71 728,-1 23-87,1-24 407,-24 0-600,-120 72-448,119-72 392,-23 0-32,0-23 240,0-1-320,-1 48-32,-95 48-248,72-72 232,0-24 152,-24 24-208,48 25-23,-96 47-153,48-72 152,0 24-905,-1 0-23,-23-24 96,-24 72 680,24-24-600,0-48-376,0 24 576,-24 48 400,0-47-352,0-1 48,-24 0-201,0 0 297,0 0 32,24 48 176,-24-48-160,-23 0-96,-1 24 152,0-24 8,48 48 96,-72-47-80,-24-1-56,0 24 1288,1-24-143,95 48-1009,-72-24 904,-48 0-112,0 0-104,1 24-88,119 0-600,-120-24 552,-24 24 345,25-24-529,23 24-48,96 0-320,-144-24 280,-24 48-1064,1-24-121,23 24 121,144-24 784,-167 0-688,-1 24-440,24 0 664,144-24 464,-191 0-408,23 24 56,-23 0-233,23 0 345,168-24 240,-168 24-208,49 24 24,-121-24-112,49-1 176,-1 25 16,192-48 104,-144 24-96,-47 0-56,-1 24 1352,192-48-1200,-191 48 1057,23 0-137,-23 24 592,23-24-872,24 0-80,144-48-560,-143 23 489,-49 25 311,24 0-472,25 0-40,143-48-288,-144 48 248,24 24-1128,1-48-81,-25 48 121,144-72 840,-96 48-728,-47-1-472,47 1 712,0 0 56,96-48 432,-96 24-376,24 48-241,1-24 369,23 0 24,48-48 224,-48 24-192,0 24-120,24-1 184,-24-23 16,48-24 112,-24 24-96,24 0-72,-24 24 1264,24-24-135,0-24-961,0 24 824,-24 0 528,24-24-1352,24 72 960,24-24-88,0-24-687,0 24-25,-48-48-160,24 23 104,72 25 64,-25-24-120,25 24-8,-96-48-40,96 48-256,48 24-825,-1 0 337,-23 0 88,-120-72 656,144 47-568,-49 1-368,-47-72 552,-48 24 48,0 0 336,0 0-297,0 0-183,0 0 288,0 0 24,0 0 168</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3:58.461"/>
    </inkml:context>
    <inkml:brush xml:id="br0">
      <inkml:brushProperty name="width" value="0.05" units="cm"/>
      <inkml:brushProperty name="height" value="0.05" units="cm"/>
      <inkml:brushProperty name="color" value="#ED1C24"/>
    </inkml:brush>
  </inkml:definitions>
  <inkml:trace contextRef="#ctx0" brushRef="#br0">1 671 912,'0'0'0,"0"0"800,0 0-800,0 0 696,0 0 448,0 0-672,0 0-2784,0 0 5032,0 0-5440,0 0 5801,0 0-2497,0 0-696,0 0 16,0 0 48,0 0-32,0 0 128,0 0 0,0 0-24,0 0-8,0 0-3481,0 0 6946,0 0-6962,0 0 6994,239-239-3449,-167 167-32,-24 24-24,0 0 0,-48 48-8,24-24 8,-1 0 240,1 24-32,0-24-32,-24 24-184,0 0 160,24 0 112,0 0-160,-24-23-16,0 23-96,24 0 80,0 0 56,-24 0-80,0 0-8,0 0-48,24 0 40,-24 0 32,0 0-40,0 0-32,0 0 24,24 0 32,-24 0 320,0 0-48,0 0-328,24 0 320,0-24 208,-24 24-280,0 0-248,24 0 216,-24 0-216,24 0 209,0 24-314,0-24-143,-24 0 32,0 0 216,48 0-192,-24 0-120,-1 0 184,25 0 16,-48 0 112,24 0-96,0 0-64,-24 0 160,48 0-64,72 0-128,-96 0 160,24 0 0,-48 0 32,48 0-24,-1 0-24,1 0 616,0 0-72,-48 0-496,48 0 448,24 0 289,-24 0-433,0 0-40,-48 0-264,48 0 248,0 0 160,-1 0-208,-23 0-24,-24 0-176,72-24 192,0 24-568,-24 0-96,0 0 56,-48 0 416,48 24-368,0-24-233,23 0 361,-23 0 24,-48 0 216,48 0-184,0 0-120,-24 0 176,48 0 16,-72 0 112,48 0-96,24 0-56,-25 0 88,1 0 8,-48 0 56,24 0-48,24-24-32,-24 24 1056,-24 0-976,48-24 857,0 24-89,0-24 488,0 24-728,-48 0-528,48 0 464,-25-24-40,25 24 280,-24-24-416,24 24-39,-48 0-249,48 0 216,0-24-921,-24 0-79,-24 24 784,48 24-688,24-24-904,-24 24 1192,-25 24 48,-23-48 352,48 24-312,-48-24-201,0 0 305,0 0 24,0 0 184,0 0-160,0 0-96,0 0 256</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4:00.803"/>
    </inkml:context>
    <inkml:brush xml:id="br0">
      <inkml:brushProperty name="width" value="0.05" units="cm"/>
      <inkml:brushProperty name="height" value="0.05" units="cm"/>
      <inkml:brushProperty name="color" value="#ED1C24"/>
    </inkml:brush>
  </inkml:definitions>
  <inkml:trace contextRef="#ctx0" brushRef="#br0">1988 1 912,'0'0'0,"0"0"800,0 0-800,0 0 696,0 0 448,0 0-672,0 0-64,0 0-3128,0 0 5801,0 0-2497,0 0-344,0 0-4145,0 0 8018,0 0-3929,0 0 120,0 0-184,0 0-8,0 0-4945,0 0 9762,0 0-4777,0 0-32,0 0-5321,0 0 10450,0 0-5169,0 0-48,-72 48 0,72-48-32,-48 47 88,0 1 48,24-48-32,-24 24-16,48-24-88,-24 24 104,0-24 72,0 24-72,0 0-16,24-24-88,-24 0 128,1 24-136,-1 0-96,-24 0 16,48-24 88,-48 24-80,0-24-40,0 24 64,0-24 8,48 0 48,-48 24-40,0 0-24,-23-24 40,23 24 0,48-24 24,-48 0-24,0 24-8,0 0 16,0-24 8,48 0 8,-24 23-8,-24-23-8,-24 24 608,49 0-72,23-24-520,-48 0 456,24 24 289,-24 0-409,24-24-40,24 0-296,-24 24 264,0 0 160,0-24-248,24 24-24,0-24-152,-24 24 136,24-24-552,-24 0-48,24 0 464,0 24-408,0 0 48,0-24-225,0 24 345,-24 0 32,24-24 208,0 24-184,24 0-120,-24-24 304,0 24-120,48 71-240,-24-71 296,-24-24 64,0 24-56,24 0 8,0 24-32,0 0 632,-24-48-552,24 48 480,0-24-56,0 24 265,24-24-393,-25 0-32,-23-24-264,48 47 248,-24-23-464,0 0-160,0 0 48,-24-24 328,48 24-289,-24 24-175,0-24 272,-24-24 192,48 48-168,0-24 24,0 0-96,0 0 144,-1 0 8,-47-24 88,48 24-80,24 0 16,-24 0 8,-48-24 56,48 24-48,48-1-72,-48 1 928,-1-24-104,-47 0-704,48 24 617,48 0 399,-48-24-584,72 24 272,-25-48-160,1 48-320,-24-24-32,-72 0-192,72 0 168,0 0-744,-72 0 576,72 0-632,143 0-1208,-119-24 1512,-96 24 328,96 0-289,-1-24 41,25 24-160,-24-24 240,24 0 24,-1 24 16,1-23-80,-24-1 120,-96 24 88,120 0-72,-25-24 8,25-24-40,0 48 976,0-24-112,-120 24-760,95-24 665,49 0 431,-48 0-648,-96 24-448,96-48 392,-25 24-56,49 0-696,0 0-208,-24 0 72,-96 24 496,95-24-440,1 0-280,-24 0 423,0 24 41,-72 0 256,72-23-224,-1-1-136,-23 0 208,24 0 24,-72 24 128,72 0-112,-24-24-80,0 0 112,0 0 16,-48 24 64,72-24-56,-49-24-48,49 24 1072,-72 24-968,24 0 849,24-24-73,-24 0 504,0 0-736,-24 24-544,24-24 472,0 0 736,-24 0-863,0 1-41,0 23-304,0-24 304,0 0-993,0 24-143,-24-24 104,24 24 728,-24-24-640,0 0-408,0 0 616,-24 0 56,48 24 376,-48-24-328,0 0-209,1 0 321,-25 0 24,72 24 192,-48-24-168,0 0-104,-24 0 160,24 0 16,48 24 96,-96-24-88,25 0-56,-25 1 1408,0-1-151,96 24-1113,-96-24 968,1 0 624,-1 0-944,24 24-80,72 0-568,-72-24 497,-24 24-65,24-48-32,-23 48-48,95 0-352,-96-24 312,0 0-1152,0 24-128,1 0 119,95 0 849,-72-24-744,-48 24-472,24-24 720,96 24 496,-72 24-440,1-24 56,-1 0-249,-24 0 377,0 24 32,96-24 224,-120 0-192,1 24-128,-1-24 192,0 24 16,120-24 112,-95 24-104,-1-24-64,-24 24 1408,120-24-1240,-72 0 1081,-48 24-137,49-24 616,-49 0-928,0 0-80,120 0-552,-72 0 489,1 0-1002,-25 24-303,24-24 104,72 0 712,-72 0-624,24 24-400,-24-24 608,1 0 48,71 0 368,-72 0-320,72 0 320,-72 24-529,72-24 529,0 0-216,-96 0 32,96 0 184,-96 24-168,25-24-104,23 23 160,0-23 16,0 24 16,0 0-56,0 24 1328,-24-24-151,72-24-1041,-48 24 888,0 0 568,1 24-880,-1 0-72,48-48-504,-48 48 320,0 0-880,0 23-176,24-23 96,0 48 80,-48 0-360,24 24 544,24-1 48,24-119 328,-47 96-289,-25-24-191,-24 24 288,96-96 192,-72 48-168,0 95 24,72-143-96,0 0 144,0 0 8,0 0 8,0 0-40,0 0 120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4:05.887"/>
    </inkml:context>
    <inkml:brush xml:id="br0">
      <inkml:brushProperty name="width" value="0.05" units="cm"/>
      <inkml:brushProperty name="height" value="0.05" units="cm"/>
      <inkml:brushProperty name="color" value="#ED1C24"/>
    </inkml:brush>
  </inkml:definitions>
  <inkml:trace contextRef="#ctx0" brushRef="#br0">886 1 1144,'0'0'0,"0"0"1648,0 0-1088,0 0-560,0 0 496,0 0-64,0 0 273,0 0-417,0 0-32,0 0-32,0 0 136,0 0-208,0 0-24,0 0-3169,0 0 6194,-239 143-2969,239-143-104,0 0-80,-168 168 64,168-168-8,-191 215 40,23-23 64,48-24-24,120-168-136</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4:08.427"/>
    </inkml:context>
    <inkml:brush xml:id="br0">
      <inkml:brushProperty name="width" value="0.05" units="cm"/>
      <inkml:brushProperty name="height" value="0.05" units="cm"/>
      <inkml:brushProperty name="color" value="#ED1C24"/>
    </inkml:brush>
  </inkml:definitions>
  <inkml:trace contextRef="#ctx0" brushRef="#br0">9818 2610 1192,'0'0'0,"0"0"1672,0 0-1120,0 0-64,0 0-488,0 0 424,0 0 273,0 0-409,0 0-1697,0 0 3066,0 0-1441,0 0 144,0 0-216,0 0-16,0 0-2633,0 0 5122,0 0-2433,0 0-112,0 0-8,0 0-3001,0 0 5930,0 0-2897,0 0 528,0 0-80,0 0-4801,-24 72 8986,0 0-3952,24-72-777,-24 48 320,24 24 200,0-25-120,0 1-216,0-24-24,0-24-160,0 48 136,0-24 88,0 24-80,24-48-16,-24 24 56,24-24 120,-24 24-936,0-24 632,24 0-552,24-24 1104,24 0-648,23-48-416,1 0 64,-96 72 448,120-95-392,95-49-248,-23 0 375,-1-47 33,-191 191 232,192-192-200,95-47-128,1-25 192,-288 264 136,598-455-224,-47 0 136,-96 72 8,-455 383 80,335-407-64,-335 407-48,0 0 64,0 0 8,0 0 40</inkml:trace>
  <inkml:trace contextRef="#ctx0" brushRef="#br0" timeOffset="2306">3042 4358 912,'0'0'0,"0"0"0,0 0 800,0 0-104,0 0 448,0 0-672,0 0-64,0 0-3928,0 0 7401,0 0-3297,0 0-344,0 0-32,0 0-5121,0 0 10010,0 0-4793,0 0-184,0 0-8,0 0-5745,0 0 11362,0 0-5577,0 0-400,0 0 32,0 0-5201,0 0 10770,0 0-5457,0 0 200,0 0-8,0 0-5521,0 0 11042,0 0-5313,0 0-56,0 0-24,0 0-6577,0 0 12954,0 0-6433,0 0-208,0 0 8,0 0-6625,0 0 13298,0 0-6689,0 0 32,0 0 0,0 0-6505,0 0 13042,0 0-6545,0 0 24,0 0-6465,0 0 12930,0 0-6473,0 0 8,24 72 0,-24-72 8,0 72-8,24-48 8,-24 24 392,24-24-48,-1 23-48,1-23 192,0 0-272,-24 0-24,0-24-192,48 24 169,-24 0 103,0 24-160,0-48-16,-24 0-96,48 24 104,-24 0 64,0-24-64,-24 0-104,24 0 88,0 0 56,24-24-432,0 0-80,-48 24 368,47-24-320,-23 0 39,48-48-183,0 0 280,0 1 24,-72 71 160,72-96-144,287-263-272,-359 359 416,120-120-72,47-48-48,1 25 72,-25-1 8,-143 144 40,120-168-40,-24-47-24,-96 215 40,0 0 0,0 0 24,0 0-16,0 0 16</inkml:trace>
  <inkml:trace contextRef="#ctx0" brushRef="#br0" timeOffset="5613">73 6274 912,'0'0'0,"0"0"800,0 0-104,0 0 920,0 0-1616,0 0 408,0 0-47,0 0 223,0 0-344,0 0-32,0 0-2009,0 0 3786,0 0-1681,0 0-184,0 0-2529,0 0 4930,0 0-2425,0 0 56,0 0 336,0 0-56,0 0-4121,0 0 7754,0 0-3873,0 0-312,0 0 16,0 0-3929,0 0 7970,0 0-4089,0 0 88,0 0 8,0 0-3609,0 0 7282,0 0-3697,0 0 48,0 0 0,0 0-3441,0 0 6922,-24 71-3489,0-23 24,0 0 0,24-48 16,0 48-16,0 0 0,0-24 488,24 24-64,-24-48-408,0 48 392,24 0 256,-24-24-351,24 0-33,-24-24-264,0 0 224,24 23 152,0-23-152,-1 0-24,-23 0-200,48 0 224,0-23-520,0-1-144,-24-24 56,-24 48 384,72-48-336,0-24-217,0 0 329,-25 0 32,-47 72 192,72-95-168,24-25-112,0 24 168,0-48 8,-96 144 104,95-119-88,73-25-56,-24 0 88,-1 1 0,-143 143 56,144-120-48,24-96-24,23 49-296,-191 167 368,216-192-320,-216 192 320</inkml:trace>
  <inkml:trace contextRef="#ctx0" brushRef="#br0" timeOffset="8261">6130 5771 1480,'0'0'0,"0"0"1856,0 0-1360,0 0-64,0 0-432,0 0 376,0 0 249,0 0-369,0 0-32,0 0-32,0 0 128,0 0-192,0 0-16,0 0-2345,0 0 4570,0 0-2169,0 0-104,0 0-2633,216-120 5194,-216 120-2577,215-144 40,-215 144 600,192-95-88,-192 95-600,168-96 560,-1 24 369,-47 0-497,24 0-56,-144 72-376,119-48 328,25 1-528,0-25-232,-25 24 56,-119 48 376,144-24-328,24-24-209,-168 48 537,191-48-224,144 0-136,-167 24 88,48 0 160,-1 0 16,-215 24 96,192-24-88,23 1-56,-23-1 88,23 0 8,-215 24 48,192-24-48,47 24-24,-23-24 1088,-25 0-127,-191 24-889,192-24 776,71 0 496,-47 24-1032,23 0-32,-239 0-208,240-24-832,23 24-528,-48-24 167,-215 24 1193,168-24-1040,-168 24 1040,120-24-664,-120 24-416,0 0 640,0 0 56,0 0 384,0 0-337,0 0-223,0 0 560</inkml:trace>
  <inkml:trace contextRef="#ctx0" brushRef="#br0" timeOffset="9162">12500 3424 912,'0'0'0,"0"0"800,0 0-104,0 0 448,0 0-672,0 0-64,0 0-47,0 0 223,0 0-584,0 0 448,0 0-264,-192 144 120,192-144-184,0 0-120,0 0 112,-168 191 1584,168-191-423,-143 192 1663,-1 0-2232,24-25-88,120-167-616,-95 120 537,-1 24-1002,24-25-351,0 1 104,72-120 712,-72 120-624,1-1-408,-1 1 616,0 0 48,72-120 368,-48 120-320,-24-1-209,0 1 313,24 0 24,48-120 192,-47 72-168,-1 23-104,0-47 160,24 0 16,24-48 96,-48 48-80,-48 0-56,24-24-808,-23-48 120,95 24 824,-72 0-472,72 0 472</inkml:trace>
  <inkml:trace contextRef="#ctx0" brushRef="#br0" timeOffset="9650">10417 4214 2472,'0'0'0,"0"0"2497,0 0-2209,0 0-32,0 0-256,0 0 224,0 0 136,0 0-208,0 0-24,0 0-992,0 0 1840,0 0-784,0 0-112,0 0-1328,263 144 2560,-263-144-1256,359 168 48,-72-25-64,-23 1-8,-264-144-32,239 96 32,96 47 16,-23-23 1384,-312-120-1432,287 144 1249,407 167 1583,-334-143-2704,23-1-16,-383-167-112,359 144-1408,96 0-905,-96-1 1193,-359-143 1120,311 96-976,24 0 120,-335-96-552,0 0 831,0 0 73,0 0 504</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4:48.898"/>
    </inkml:context>
    <inkml:brush xml:id="br0">
      <inkml:brushProperty name="width" value="0.05" units="cm"/>
      <inkml:brushProperty name="height" value="0.05" units="cm"/>
      <inkml:brushProperty name="color" value="#ED1C24"/>
    </inkml:brush>
  </inkml:definitions>
  <inkml:trace contextRef="#ctx0" brushRef="#br0">5220 240 912,'0'0'0,"0"0"2640,0 0-2168,0 0-64,0 0-47,0 0 223,0 0-584,0 0 240,0 0-32,0 0-24,0 0 120,0 0 24,0 0-176,0 0 352,0 0-56,0 0-56,0 0 240,-239-24-336,71-24-40,168 48-256,-119-24 225,-1 24-329,120 0 104,-192-24-497,144 24 289,-23-24-128,23 48 200,-24-48 16,72 24 120,-48 0-104,-24 0-72,24 0 104,-24 24 8,72-24 64,-47-24-56,-25 48-32,24-24 56,48 0 32,-120 0-56,48 0 8,-24 0 888,96 0-840,-71 0 736,23 0-95,-24 0 407,0 0-600,24 0-56,48 0-392,-72 24 344,1-24-656,-25 0-224,48 0 64,48 0 472,-48-24-408,-24 48-264,24-24 399,-24-24 33,72 24 240,-71 0-208,-1 24-136,-24-48 200,96 24 144,-72 0-120,24 0 8,-48 0-64,25 0 104,23 0 8,48 0 64,-72 0-56,0 0-32,0 0 1192,24 24-135,48-24-969,-71-24 888,23 24 568,0 0-824,0-24-72,48 24-560,-48 0 488,-48 0 313,48 0-1730,-24-23 113,72 23 816,-47 0 624,-49 0-904,48-24-448,0 24 96,48 0 632,-48 0-552,-24-24-360,24 24 544,48 0 368,-47 0-328,-49 0-425,48-24 561,48 24 192,-24 0-168,-48 0-216,24 0 288,0 0 8,48 0 88,-48 0-72,1 0-48,-1 24 1376,-24-24-159,72 0-1097,-24 0 920,-24 0 592,0 0-1208,48 0-304,-24 0 264,-24 0-880,24 0-392,-24 0-392,24-24 175,24 24 153,0 0-688,0 0 1040,0 0 87,0 0 633,0 0-552,0 0 552</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5:09.544"/>
    </inkml:context>
    <inkml:brush xml:id="br0">
      <inkml:brushProperty name="width" value="0.05" units="cm"/>
      <inkml:brushProperty name="height" value="0.05" units="cm"/>
      <inkml:brushProperty name="color" value="#ED1C24"/>
    </inkml:brush>
  </inkml:definitions>
  <inkml:trace contextRef="#ctx0" brushRef="#br0">0 408 912,'0'0'0,"0"0"800,0 0-104,0 0 448,0 0-1144,0 0 472,0 0-944,0 0 1352,0 0-519,0 0 223,0 0-344,0 0-2305,0 0 4338,0 0-1785,0 0-368,0 0-8,0 0-3105,0 0 6082,0 0-2937,0 0-88,0 0-8,0 0-3417,0 0 6770,0 0-3329,0 0-48,0 0-3553,0 0 7074,0 0-3529,0 0 16,0 0-24,0 0 0,0 0-3665,0 0 7314,0 0-3649,0 0 224,0 0-32,0 0-4337,0 0 8458,0 0-4001,0 0-144,0 0-5025,0 0 9842,0 0-4833,0 0 112,0 0-136,72-24-16,-72 24-128,72-24 145,-24 24-298,-24-24-95,0 24 32,-24 0 216,0 0-184,24 0-128,-24 0 184,24 0 16,-24 0 112,0 0-96,24-24-56,0 24 88,-24 0 64,24 0-56,-24 0 8,23 0-32,1 0 48,0 0 0,-24 0 32,0-24-24,24 48-16,24-48 608,-24 24-72,-24 0-496,24 0 432,0 0 273,24-24-417,-24 24-32,-24 0-256,24-24 224,24 24 136,24 0-80,-72 0-280,23 0 112,25-24-512,-48 24 400,48 0-432,24 0-272,-24 0 159,0 0 321,0 0 32,-48 0 192,48 0-168,-24 0-112,0 0 168,23 0 8,-47 0 104,24 0-88,24 0-56,-24-24 88,0 48 8,-24-24 48,24 0-48,-24 0-24,48 0 656,-48 0-584,24 0 512,24 0-40,-24 24 297,24-24-457,-24 0-40,-24 0-272,47 24 240,-23-24 152,0 0-216,-24 0-176,48 0 160,-24 0-24,24 24-568,-24-24-48,-24 0 480,48 0-416,0 24 48,-24-24-233,48 24 353,-72-24 248,47 0-216,-23 0 24,48 0-120,-24 24 184,-24-24 16,-24 0 112,48 0-96,0 24-56,-24 0 88,-24-24 64,48 0-56,0 0 8,-1 24-32,1-24 704,-48 0-624,48 24 544,48 0 705,-72-24-929,24 0-40,-48 0-280,48 24 240,0-24 160,23 0-240,-23 24-16,-48-24-144,48 24 128,24-24-576,-48 0-40,24 0 64,-48 0 424,48 0-376,-24 23-241,24-23 369,-24-23 32,-24 23 216,47 23-192,-23-23-120,24 0 184,-24 0 16,-24 0 112,48 0-96,0-23-72,0 23 104,-24 0 8,-24 0 56,48 0-48,0 0-40,-24-24 832,23 24-88,-47 0-656,24 0 569,24 0 367,0-24-552,-48 24-384,48 0 336,0 0-40,0 0 184,0-24-288,0 24-24,-48 0-168,48-24 152,-1 24-688,-47 0 536,24-24-584,72 24-376,-24 24 232,0-48 432,-72 24 296,24 0-265,0-24 41,-24 24-152,0 0 224,0 0 16,0 0 136,0 0-120,0 0-72,0 0 192</inkml:trace>
  <inkml:trace contextRef="#ctx0" brushRef="#br0" timeOffset="2631">6202 312 912,'0'0'0,"0"0"800,0 0-104,0 0 448,0 0-1424,0 0 280,0 0-240,0 0 48,0 0-128,0 0 200,0 0 8,0 0 1096,0 0-2048,0 0 1640,0 0-8,0 0-72,0 0-1072,0 0 1584,0 0-303,0 0-417,0 0-2289,0 0 4258,0 0-2033,0 0 136,0 0-208,0 0-24,0 0-3249,0 0 6354,0 0-3049,0 0-104,0 0-16,0 0-3625,0 0 7178,0 0-3521,0 0-408,0 0 40,0 0-2857,0 0 6058,0 0-3257,0 0 232,0 0 8,0 0-2329,0 0 4786,0 0-2449,0 0 72,0 0 0,0 0-2265,0 0 4570,24 72-2065,0-24-48,-24-24-16,0-24-168,0 24 144,24 0 96,0 0-144,-24 0-16,0-24-80,0 0 72,24 0 48,-24 23-72,0-23-48,24 0 40,-24 0 0,24 24 24,-24-24-40,23 0 0,-23 0-24,24 24 16,0-24 16,0 0 40,0 0-8,-24 0-64,48 0 88,-24 0 48,24 0-32,-24 0-16,-24 0-88,24 0 112,24-24 72,0 24-80,0-24-8,-48 24-96,23-23 96,49 23-152,-24-24-64,-48 24 120,48 0-104,0-24 8,48 0-56,-48 0 88,23 0 8,-71 24 56,48 0-48,0-24-32,0 0 48,24 0 0,-72 24 32,48-24-24,48 0-16,-48 0 24,-48 24 16,71-24-16,-23 0 0,48 0 0,-24 0 272,-72 24-256,72-24 224,0 0-32,23 24 128,-23-23-176,-24-1-16,-48 24-128,72 0 112,24-24-208,-25 24-72,-71 0 168,48-24-144,24 24 16,0-24-80,-24 24 120,48 0 8,-96 0 80,95-24-64,1 24-40,0 0 56,-24 24 8,-72-24 40,48 0-32,24 0-24,-25 24 32,25 0 0,-72-24 24,72 0-16,-24 24-16,48 0 296,-24-24-32,-72 0-232,95 23 208,-23 1 128,24-24-200,-96 0-136,72 0 120,-24 24-16,0-24 64,23 0-96,-23 0-8,-48 0-64,48 0 72,0 0-248,48 0-32,-48 0 24,-48 0 184,48 0-160,47 0-112,-23-24 160,-72 24 112,48 0-96,120 0-120,-96-24 160,23 24 8,-95 0 48,96 0-40,-24-23-32,-24 23 40,-24-24 8,-24 24 24,0 0-24,0 0-8,0 0 16,0 0 0,0 0 104,0 0-184,0 0 96</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5:28.292"/>
    </inkml:context>
    <inkml:brush xml:id="br0">
      <inkml:brushProperty name="width" value="0.05" units="cm"/>
      <inkml:brushProperty name="height" value="0.05" units="cm"/>
      <inkml:brushProperty name="color" value="#ED1C24"/>
    </inkml:brush>
  </inkml:definitions>
  <inkml:trace contextRef="#ctx0" brushRef="#br0">2970 0 896,'0'0'0,"0"0"1488,0 0-336,0 0-680,0 0 297,0 0-457,0 0-32,0 0-40,0 0 152,0 0-232,0 0-160,0 0 144,0 0-16,0 0 80,0 0-128,0 0-8,0 0-704,0 0 1328,0 0-592,0 0 0,-96 24-16,96-24-88,-48 0 80,24 0 48,-24 24-16,48-24-16,0 0-96,-24 0 152,0 24 88,1-24-64,-1 0-16,24 0-160,-24 0 136,24 24-176,-24-24-96,0 0 16,24 0 120,-24 0-104,24 0-64,-24 0 96,24 0 72,-24 0-64,0 0 8,-24 0-32,24 0 56,0 0 0,24 0 32,-48 0-24,24 0-24,-24 0 32,48 0 16,-47 0-16,23 0 0,-24 0-8,48 0 24,-24 0 752,-120-24 1473,144 24-2225,-48 0 440,48 0-440,-72-24 384,25 24 8,-49 0 248,24 0-320,24 0-40,48 0-280,-72-24 280,0 24-784,-23 0-160,23 0 88,72 0 576,-48 0-504,-48 0-320,24 0 488,0 0 40,72 0 296,-71 24-265,-25-24-159,0 0 248,96 0 176,-72 0-152,24 0 16,-24 0-88,-23 0 136,23 0 8,72 0 80,-96 0-64,0-24-48,25 24-224,-49-24 48,120 24 288</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5:37.386"/>
    </inkml:context>
    <inkml:brush xml:id="br0">
      <inkml:brushProperty name="width" value="0.05" units="cm"/>
      <inkml:brushProperty name="height" value="0.05" units="cm"/>
      <inkml:brushProperty name="color" value="#ED1C24"/>
    </inkml:brush>
  </inkml:definitions>
  <inkml:trace contextRef="#ctx0" brushRef="#br0">1 886 576,'0'0'0,"0"0"1280,0 0-600,0 0-88,0 0-72,0 0 336,0 0-503,0 0-353,0 0 304,0 0-40,0 0 176,0 0-1448,0 0 2192,0 0-1024,0 0-1504,0 0 2824,0 0-1256,0 0-128,0 0-16,0 0-1960,0 0 3832,0 0-1832,0 0-144,0 0 0,0 0-2000,95 24 4040,-47-48-2024,0 24 16,-24 0 0,-24 0-8,48 0 56,-24 0 32,0 0-56,0 0 0,-24 0-32,24 0 24,0 0 24,0-24-32,-24 24 0,0 0-16,24 0 16,0 0 0,-24 0-8,23 0 0,-23 0-8,48-24 8,-24 24 8,0-23-8,-24 23-8,24 0 0,24-24 0,0 24 0,-24-24 360,24 24-40,-48 0-320,24-24 296,24 24 184,0-24-280,-25 24-24,-23 0-176,24 0 168,24-24 105,0 0-161,-48 24-112,120 0 184,-72-24-440,0 24-33,0 0 41,-48 0 248,47-24-216,1 24-144,0 0 216,24 0 16,-72 0 128,24-24-112,24 24-72,24 0 112,-72 0 72,48 0-64,-24 0 8,47 0-40,-23-24 56,0 24 8,-48 0 32,48 0-32,24 0-16,-24-24 424,-48 24-376,48 0 328,0 0-40,71-24 368,-95 0-488,-24 24-168,48 0 145,0 0 95,0 0-144,0 0-8,-48 0-88,48 0 72,0 0-344,-48 0 272,47 0-297,-47 0 297,48 0-256,-48 0 256,24 0-224,24 0-144,0 24 216,0-24 24,0 0 16,0 24-80,-48-24 192,72 0-80,71 24-40,-95 0 16,24-24 64,-72 0 40,48 24-32,0-24 0,0 0-16,-1 24 424,-47-24-376,48 0 328,0 24-24,0-24 192,24 24-296,-72-24-200,48 0 176,72 24 233,-73-24-305,-47 0-104,48 24 88,24-24-8,-24 0-360,24 0-24,-24 0 39,-48 0 265,48 0-232,24 0-152,-25 0 224,-47 0 160,48 0-136,0-24 16,0 24-80,-24 0 120,48 0 8,-72 0 72,48 0-64,0-24-40,23 24 64,-23-24 8,-48 24 32,48 0-32,24-24-16,-24 0 696,48 24-80,-96 0-568,72-24 496,23-24 329,-23 24-513,-24 24-32,-48 0-280,72-24 240,24 0 152,-1 0-264,1 0-16,-96 24-112,72-24-224,72-23-448,-1 23 264,1-24 48,-144 48 360,120-24-312,-24-48-201,-1-24 305,-47 0 24,-48 96 184,0 0-160,0 0-104,0 0 152,0 0 16,0 0 728,0 0-1344,0 0 712</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6:00.172"/>
    </inkml:context>
    <inkml:brush xml:id="br0">
      <inkml:brushProperty name="width" value="0.05" units="cm"/>
      <inkml:brushProperty name="height" value="0.05" units="cm"/>
      <inkml:brushProperty name="color" value="#ED1C24"/>
    </inkml:brush>
  </inkml:definitions>
  <inkml:trace contextRef="#ctx0" brushRef="#br0">527 1820 912,'0'0'0,"0"0"800,0 0-104,0 0 448,0 0-672,0 0-64,0 0-408,0 0 361,0 0 223,0 0-344,0 0-32,0 0-1601,0 0 2970,0 0-1273,0 0-184,0 0-8,0 0-2225,0 0 4322,0 0-2057,0 0-88,0 0-8,0 0-2537,0 0 5010,0 0-2449,0 0 200,0 0-40,0 0-3369,0 0 6474,0 0-3001,72 24-200,0-24-16,-72 0-128,24 0 112,0 0 64,0 0-104,0 0-8,-24 0-64,23 24 56,-23-24-208,24 0-24,0 0 24,-24 0 152,0 0-136,24 24-88,0-24 136,-24 0 88,0 0-80,0 0 8,24 24-48,0-24 72,-24 0 48,24 0-40,-24 0 8,24 0-24,0 24 32,24-24 0,-48 0 24,24 0-16,0 0-16,24 0 512,-48 0-480,24 0 424,0 0-40,23 0 248,1 24-375,-24-24-33,-24 0-224,48 0 216,0-24-384,24 24-152,-48 0 39,-24 0 281,72 0-240,-25-24-160,25 24 240,-72 0 160,48-24-144,-48 24 144,48 0-128,24-24-80,-24 24 128,-48 0 80,48-24-72,24 0 8,-1 0-40,1 1 64,0-25 0,-72 48 40,48-24-32,48 0-24,-96 24 56,119-48 560,-47 24-72,-72 24-488,96-48 432,0 24 273,0-24-417,-1 24-40,-95 24-248,96-24 216,0 0 144,24-24-216,-120 48-144,191-47 256,-71-1-640,0 24-56,-25 0 56,-95 24 384,72-24-336,48 0-209,0 24 321,-120 0 224,95-24-192,1 0 24,24 24-112,-24-24 168,-96 24 112,119 0-104,1-24 16,-24 24-56,24 0 88,-120 0 56,119-24-56,-23 24 8,0 0-24,48-24 824,-1 24-96,-143 0-656,96-24 577,24 24 367,0 0-560,-1 0-48,-119 0-336,96 0 296,24-24 184,23 24-280,-143 0-200,120 0 168,-120 0-168,120 0 152,0 0-688,-1 24-48,1-24 72,-120 0 512,120 0-448,-1 0-280,1 0 432,-120 0 296,120 0-265,-120 0 265,96 24-224,47-24-152,-23 0 224,0 0 16,-120 0 136,119 24-120,1-24-72,48 24 112,-72 0 16,23-24 8,25 24-48,-48 0 848,0 0-96,-96-24-648,95 0 569,25 24 359,0-24-552,-1 24-40,-119-24-336,96 0 288,24 24 192,24 0-288,-49-24-24,-95 0-168,72 0 168,72 24-696,-48-24-56,-96 0 584,95 24-512,1-24 64,24 0-288,24 0 432,-144 0 304,95 24-265,25-24 33,-24 23-144,24-23 224,-1 24 16,-119-24 136,96 24-120,24-24-72,0 24 112,-120-24 80,119 0-72,1 24 16,-24-24-48,24 24 936,-120-24-832,95 0 728,25 0-71,-120 0-657,96 0 1080,215 0 160,-191 0-624,-24-24-328,-96 24-288,95 0 248,1 0-32,0-24-824,0 0-96,-1 24 88,-95 0 616,72 0-536,24-24-344,0 0 520,24 1 48,-120 23 312,95 0-273,1 0-175,24-24 264,-24-24 24,-96 48 160,95-24-144,1 24-96,0-24 144,24 24 16,-120 0 80,95-24-72,25 0-48,-24 24 1360,-24-24-159,-72 24-1081,96-24 928,23 0 592,-23 0-920,-24 24-72,-72 0-528,96 0 376,-1-24 249,1 0-585,-24 24-8,-72 0-32,72-24-320,24 0-809,-25 24 393,-23-24 88,-48 24 648,24-24-568,0 1-360,0 23 552,-24-24 48,0 24 328,0-24-289,-143 0-191,143 24 288,0 0 24,0 0 168,0 0-152,0 0-88,0 0 136,0 0 104</inkml:trace>
  <inkml:trace contextRef="#ctx0" brushRef="#br0" timeOffset="1314">15660 527 912,'0'0'0,"0"0"800,0 0-104,0 0 448,0 0 449,0 0-201,0 0-152,0 0 801,0 0-1233,0 0-96,0 0-112,0 0-72,0 0-144,0 0-384,0 0 336,0 0-672,0 0 320,0 0-2680,0 0 5408,0 0-5776,-311-95 2479,215 47 137,24 24 264,0 24 24,48 0 24,-48-24-88,24 24 128,1 0 16,47 0 80,-72 0-72,24 0-48,-48 0 1200,96 0-1080,-48-24 945,-48 24-81,25 0 560,23 0-808,-24 24-72,72-24-544,-96 0 472,24 0 305,0 0-441,1 0-40,71 0-296,-72 0 280,-24 24-1072,0-24-113,96 0 905,-72 0-792,24 24 104,-71-24-448,47 24 672,-24-24 56,96 0 408,-96 24-352,1-24-233,-1 24 345,0-24 32,96 0 208,-96 24-184,0-24-112,-23 23 176,23-23 16,96 0 104,-96 24-96,-24-24-56,25 0 1376,-1 0-151,96 0-1073,-96 24 960,-48-24 608,25 0-928,119 0-640,-216 24 1049,120-24-241,-47 0-456,47 0-48,96 0-304,-96 24 288,-23-24-1168,-1-24-104,0 48 119,120-24 865,-120 0-752,1 0-480,-1 0 728,0 0 64,120 0 440,-96 0-384,1 0-248,-25 0 367,0-24 41,120 24 224,-96 0-200,-47 0-128,47 0 192,-24 0 16,120 0 120,-96 0-104,-23-24-64,23 0 1512,0 24-167,96 0-1177,-120 0 1024,25 0 656,-25-24-992,24 24-87,96 0-601,-96 0 504,-23-23 328,23 23-472,-24 0-48,120 0-312,-96 0 256,1-24-1224,-1 24-72,-24 0 127,120 0 913,-96-24-800,-23 0-512,-1 24 776,24-24 64,96 24 472,-120-24-408,25 0-264,-25 24 399,0-24 33,120 24 240,-96-24-208,-23 24-136,23-24 200,0 0 24,96 24 120,-96 0-112,-23-24-64,23 0 1488,96 24-1312,-192 24 2185,97-48-505,-25 24-1008,120 0-672,-96-24 585,0 24-73,-23 0 328,-1 0-496,24 0-48,96 0-296,-96 24 264,-23-24-1216,47-24-88,-24 48 127,96-24 913,-96 0-792,-24 24-512,1-24 768,23 0 72,96 0 464,-96 0-408,0 0-264,-23 0 399,23 0 33,96 0 240,-96 0-208,-24 0-136,25-24 200,95 24 144,-96 0-120,-24-24 16,24 24-72,-23-24 1408,23 24-151,96 0-1081,-72-24 944,-48 24 600,25 0-912,-1-24-80,96 24-552,-96 0 489,0-24-1002,0 24-303,1 0 104,95 0 712,-96 0-624,-24-23-408,48 46 616,72-23 416,-72-23-368,-23 46 48,-1-23-209,96 0 529,-216 24-408,121-24 240,-1 24-104,0 0 160,0-24 16,96 0 96,-71 0-80,-1 24-56,-24-24 1304,96 0-1168,-72 24 1025,0-24-153,-24 0 568,1 0-856,95 0-584,-72 24 512,0-24-80,0 0 273,24 24-441,48-24-264,-48 0 232,-23 0-24,23 24-1040,0-24-49,0 24 105,48-24 776,-48 24-672,24-24-440,0 24 656,0-24 64,24 0 392,-24 0-344,0 0-225,24 0 337,0 0 232,0 0-200,0 24 24,0 0-120,0-24 176,0 0 16,0 0 104,0 0-88,24 0-64,24 24 944,-24 0-96,-24-24-696,48 0 569,0 0 367,24 24-576,-72-24-360,48 24 320,23-24-64,145 47 304,-96-23-440,-25 24-48,49-24 48,-24 24-88,0 0-8,-120-48-24,119 48 0,97 24-672,-73 0 88,-143-72 584,168 47-512,-24 49 64,47-24-288,1 0 440,-192-72 296,215 72-265,-23-24 33,23 23-144,1-23 224,23-24 16,-239-24 136,216 24-120,47-24-72,-47 0 112,71 0 8,-287 0 72,239 0-56,25 0-48,-1-24 792,-263 24-688,288-24 600,214-24 745,-214 24-1009,-25-23-40,-263 47-296,263-24 264,1-24 160,23 24-264,-23 0-24,-264 24-136,239-24 120,24-24-616,25 24-24,-49 0 64,-239 24 456,216-24-400,47 0-256,-24 24 383,1 0 41,-240 0 232,191-24-208,49 24-136,-25-24 208,25 0 16,-240 24 120,191-24-104,1 24-72,0-23 104,-192 23 72,167-24-64,1 24 8,23 0-32,-23-24 360,-168 24-272,144-24 240,-1 24-232,1 0 0,-144 0-8,144-24-520,-144 24 520</inkml:trace>
  <inkml:trace contextRef="#ctx0" brushRef="#br0" timeOffset="1882">3736 1126 1824,'0'0'0,"0"0"2088,0 0-1664,0 0-55,0 0-369,0 0 328,0 0 200,0 0-312,0 0-24,0 0-1456,0 0 2696,0 0-1160,0 0-160,0 0-1928,0 0 3728,0 0-1824,0 0 48,0 0-80,0 0-8,0 0 0,0 0 24,287-48 608,-24 24-80,-263 24-600,216 0 520,47-24 337,-23 24-505,-240 0-352,263 0 304,0 24-32,25 0-488,-1 0-176,-287-24 392,311 0-344,360 24 664,-288-24-656,-72 0 40,-311 0 296,335-48-265,72 0-159,-47 24 248,-1-24 24,-359 48 152,335-71-136,72-25-88,-24 0 136,-24 24 8,-359 72 80,336-72-64,71-23-48,-48 23 64,24-24 8,-383 96 40,359-72-32,0 0-24,24 24 216,-383 48-160,359-24 136,384-23-2624,-432 47 1855,24-24 81,-335 24 552,311 0-232,-311 0-152,0 0 224,0 0 24,0 0 136</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6:25.230"/>
    </inkml:context>
    <inkml:brush xml:id="br0">
      <inkml:brushProperty name="width" value="0.05" units="cm"/>
      <inkml:brushProperty name="height" value="0.05" units="cm"/>
      <inkml:brushProperty name="color" value="#ED1C24"/>
    </inkml:brush>
  </inkml:definitions>
  <inkml:trace contextRef="#ctx0" brushRef="#br0">9051 767 912,'0'0'0,"0"0"800,0 0 504,0 0-768,0 0-64,0 0-64,0 0 265,0 0-401,0 0-32,0 0-240,0 0 208,0 0 136,0 0-200,0 0-840,0 0 1512,0 0-704,0 0 64,0 0 80,0 0-32,0 0-1808,0 0 3344,0 0-1464,0 0-176,0 0-16,0 0-2384,-167-72 4664,47 24-2208,48 0-72,24 24-16,48 24-88,-48 0 96,24-24 64,-23 24-96,-1-24-8,48 24-56,-24 0 48,-24-24-200,24 1-16,-24 23 24,48 0 144,-24-24-128,-24 0-80,24 24 120,-24-24 16,48 24 72,-48 0-64,1-24-40,-1 24 56,0 0 8,48 0 40,-72 0-32,0-24-24,24 24 32,0 0 0,-23-24 8,23 24-16,-24 0 600,72 0-568,-48 0 496,0 0-24,-48 0 305,48 0-385,-23 0-48,71 0-344,-48 0 296,-48 24-496,24-24-208,-24 0 56,96 0 352,-95 24-312,23-24-201,-24 24 305,24-24 24,72 0 184,-72 0-160,-24 24-96,1-24 152,-1 0 8,96 0 96,-96 0-80,-24 24-56,25-48 80,-1 48 8,96-24 48,-96 0-40,-48-24-24,49 24 968,-25 0-112,120 0-792,-96 0 713,-48 0 455,25-24-672,-25 24-64,144 0-432,-120 0 376,-47-24 248,23 0-352,24 0-32,120 24-240,-143-24 232,-49 0-864,48 0-96,1 0 88,143 24 640,-144-24-560,0-24-352,-23 48 536,23-24 48,144 24 328,-143 0-289,-25-24-175,24 24 272,144 0 192,-143-24-168,-1 24 24,-24 0-96,25-24 144,-1 24 8,144 0 88,-144 0-80,-23-23-40,23 23 1232,0 0-135,144 0-977,-143-24 816,-25 24 520,1 0-872,23 0-56,144 0-408,-144 0 184,-23 0 120,-1 0-856,-48-24 64,216 24 488,0 0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6:35.808"/>
    </inkml:context>
    <inkml:brush xml:id="br0">
      <inkml:brushProperty name="width" value="0.05" units="cm"/>
      <inkml:brushProperty name="height" value="0.05" units="cm"/>
      <inkml:brushProperty name="color" value="#ED1C24"/>
    </inkml:brush>
  </inkml:definitions>
  <inkml:trace contextRef="#ctx0" brushRef="#br0">1 838 912,'0'0'0,"0"0"0,0 0 800,0 0-104,0 0 448,0 0-672,0 0-64,0 0-47,0 0 223,0 0-344,0 0-4945,0 0 9618,0 0-4729,0 0 120,263 0-184,-263 0-8,0 0-112,0 0 96,287 0 56,-287 0 568,288 0-96,-288 0-72,311-24 353,-71 24-505,-240 0-400,239-24 352,-71 24-40,47-24 200,-23 24-304,-1-24-24,-191 24-184,216 0 160,-1 0 96,1-24-152,-1 24-8,1 0-32,71 0-632,-48 0 24,-239 0 544,264 0-480,-25 0 64,73 24-272,-73-24 407,-239 0 281,287 0-248,288 0-320,-288-24 424,25 24 16,-25-24 16,48 0-64,24-23 104,-47-25 8,-312 72 64,263-72-56,120-24-32,-96-24-832,-71-23 112,-216 143 808,215-120-456,-215 120 456</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7:40.705"/>
    </inkml:context>
    <inkml:brush xml:id="br0">
      <inkml:brushProperty name="width" value="0.05" units="cm"/>
      <inkml:brushProperty name="height" value="0.05" units="cm"/>
      <inkml:brushProperty name="color" value="#ED1C24"/>
    </inkml:brush>
  </inkml:definitions>
  <inkml:trace contextRef="#ctx0" brushRef="#br0">5436 527 976,'0'0'0,"0"0"1536,0 0-416,0 0-664,0 0 297,0 0-449,0 0-32,0 0-272,0 0 232,0 0 160,0 0-232,0 0-24,0 0-1056,0 0 1960,0 0-840,0 0-120,0 0-8,0 0-1464,0 0 2848,0 0-1352,0 0 232,-24-143-40,0 71-8,24 0 184,-24 72-248,24-24-24,0 24-200,0-24 176,-24 0-248,24 0-128,-24 24 24,24 0 176,0-24-152,-24 24-104,24 0 152,-24 0 16,24 0 88,0 0-80,-24 0-40,-23-24 64,23 24 8,24 0 48,-48 0-40,24 0-24,-24 0 40,48 0 24,-48 0-24,24 0 0,0-24-8,-24 24 784,48 0-752,-48 0 656,24 0-63,-24 24 375,25-24-576,23 0-392,-48 0 344,48 0-344,-24 0 304,-24 0 192,0 0-272,0 0-32,48 0-192,-24 24 168,-24-24-688,24 0-64,24 0 584,-48 0-512,24 24 64,-23-24-288,47 0 736,-48 0-296,-48 24-201,48-24 121,24 0 224,-24 0 16,48 0 136,-48 0-120,-24 0-72,25 24 112,47-24 80,-48 0-72,24 0 16,-48 24-48,72-24 104,-24 0 872,-96 0 585,72 0-329,0 0-632,48 0-496,-47 24 440,47-24-440,-48 0 400,24 0 256,-24 0-368,48 0-288,-48 0 248,48 0-248,-72 0 240,24 0-872,0 0-104,-47 0 88,95 0 648,-48 0-568,-24 0-360,24 0 552,48 0 376,-48 0-328,0 0 39,0 0-191,0 0 288,48 0 192,-48 0-168,-71-24-224,71 24 288,48 0 104,-48 0-88,24 0 8,-24 0-40,-24 0 1112,24 0-119,-23 0-113,23-24 488,48 24-1248,-48 0 512,-72 0 328,72 0-200,-24 0-360,72 0-280,-48 0 249,1 0-33,-1 0 144,0 24-200,-24-24-16,72 0-144,-48 0 128,0-24-1008,0 24 15,0 0 105,48 0 760,-47 0-664,-1 24-424,0-24 640,24 0 56,24 0 392,-48 0-336,-24 0-225,48 24 337,-24-24 24,48 0 200,-48 0-176,-23 0-112,71 0 288,-48 24-120,-48-24-72,48 24 48,0 0 1152,48-24-1008,-48 0 881,0 24-113,0-24 496,1 24-744,-1 0-72,48-24-448,-24 24 392,-24 0-808,24 0-248,-24-1 80,48-23 584,-24 24-512,0 0-328,0 0 496,24-24 344,-24 24-296,0 0 31,0 0-167,0 0 256,0 0 24,24-24 152,0 24-136,-23 0-88,-1 0 136,24 24 8,0-48 80,0 24-72,-24 0-40,24 0 1000,0-1-112,0-23-776,0 24 681,0 0 431,0 0-656,0 0-56,0-24-400,0 24 344,24 24 224,-24-24-352,24 24-32,-24-48-184,23 24 168,1 24-808,0-24-48,0 24 88,-24-48 600,24 24-528,0 23-344,0-23 520,-24-24 352,24 24-312,-24-24 312,0 48-273,48-24-175,-24 0 264,0 0 24,-24-24 160,24 24-136,0 24-88,24-24 128,0-24 16,-48 0 80,23 48-72,25-24-48,0 0 968,24 0-104,-72-24-744,24 23 649,48 1 415,-24 0-608,-48-24-456,72 0 400,-1 24-56,1 0 224,0-24-336,0 24-32,-72-24-200,48 24 176,-48-24-176,72 0-616,-1 24-64,25-24 88,-96 0 592,48 24-520,48-48-336,-24 48 504,-24-24 48,47 0 39,1 24-175,0-48 264,0 24 16,-96 0 160,72 0-136,23 0-88,1 24 136,-96-24 88,72-24-80,24 24 8,-1 24-48,25-48 1080,0 24-119,-120 0-841,72 0 736,47 0 472,1 0-712,-24 0-64,-96 0-432,72 0 376,48 0 240,-1 0-360,-23-24-32,-96 24-224,72 0 216,72-24-896,-49 0-80,25 0 96,-120 24 664,72-24-576,24 0-368,-1 0 552,1-23 56,-96 47 336,72-24-296,0-24-193,24 24 289,-96 24 200,71-24-176,1 0 24,24-24-104,-48 24 152,24 0 16,-72 24 88,48-24-80,0-24-40,-1 24 1216,-47 24-1096,48-24 953,-24 0-97,24 0 552,-24-23-816,-24 23-72,0 24-520,24-24 496,0 0 313,-24 0-457,0 0-48,0 24-304,0-48 328,24 0-1096,-48 24-153,24-24 113,0 48 808,-24-24-704,0-48-448,0 25 680,0-1 56,24 48 416,-72-48-360,1-24-241,-1 0 361,-24 24 32,96 48 208,-96-48-184,-24-47-120,25-1 176,-25 24 16,120 72 112,-72-48-96,-48 0-56,25 0 1688,-1 0-191,96 48-1345,-96-23 1152,-24 23 736,25-24-1175,-1 48-89,96-24-624,-96 23 416,-24 25 272,48 48-1144,25 0 56,47-96 400,0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7:52.447"/>
    </inkml:context>
    <inkml:brush xml:id="br0">
      <inkml:brushProperty name="width" value="0.05" units="cm"/>
      <inkml:brushProperty name="height" value="0.05" units="cm"/>
      <inkml:brushProperty name="color" value="#ED1C24"/>
    </inkml:brush>
  </inkml:definitions>
  <inkml:trace contextRef="#ctx0" brushRef="#br0">599 49 600,'0'0'0,"0"0"1296,0 0 488,0 0-936,0 0-848,0 0 345,0 0-690,0 0 994,0 0-385,0 0 168,0 0-256,0 0-16,0 0-1841,0 0 3498,0 0-1593,0 0-136,0 0-8,0 0-2289,0 0 4490,0 0-2161,0 0 144,-96-24-40,96 24-224,-48 0 216,0 0 144,24 0-184,0 0-24,24 0-152,-47 24 152,23 0 88,0 0-104,0 0-16,24-24-120,-24 24 120,0 0-256,0 0-72,24 23 24,0-47 184,-24 24-160,0 0-96,24 24 152,-24-24 8,24-24 96,0 48-80,-24-24-56,24 24 80,-24-24 8,24-24 48,0 24-40,-24 0-24,24 24 40,0-48 24,0 24-24,0-1 0,0 25-8,-24-24 376,24 24-40,0-48-304,0 24 264,24-24 168,-24 24-240,0 0-24,0-24-168,0 24 168,24 0-288,-24 0-112,24 0 24,-24-24 208,0 24-176,24 0-120,0-24 176,-24 24 16,0-24 104,24 0-88,0 0 8,0 24 8,0-24 8,-24 0 64,24 0-56,0 0-32,24 24 56,-24-24 0,-24 0 32,23 0-24,25 0-24,-24 0 544,-24 0-496,48 0 432,-48 0-432,24-24 392,0 24 257,0 0-369,-24 0-280,48 0 248,-24-24-16,0 24 152,0 0-208,-24 0-176,24-24 152,0 24 0,0-24-504,0 0-72,-24 24 424,23-24-368,1 24 40,0-24-201,0 0 313,0 0 24,0-24 24,0 24-104,-24 0 160,0-24 16,0 48 96,24-24-88,-24 0-48,24-23 80,-24 23 8,0 24 48,0-24-48,0 0-24,0 0 864,24 0-104,-24 24-688,-24-48 625,24 24 399,0 0-568,0-24-56,0 48-400,-24-24 344,24 0-648,-24-24-232,0 24 72,24 24 464,-24-23-408,0-1-264,0-24 399,0 24 33,24 24 240,-24-24-208,24 0-136,-23 24 208,-1-24 16,24 24 120,-24 0-104,0-24-72,0 24 104,0 0 8,24 0 64,-48 0-56,24 0-32,0 0 944,24 0-856,0 0 752,-24 24-111,0-24 407,-24 24-640,24-24-56,24 0-352,-24 24 296,0 0 184,-23 24-576,23-24 16,24-24 80,0 24-680,-48 23-376,24 1 656,0 0 48,24-48 352,-24 24-312,-24 0-193,24 0 297,0 0 24,24-24 184,0 0-160,0 0-96,0 0 152,0 0 8,0 0 16,0 0 80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7:54.434"/>
    </inkml:context>
    <inkml:brush xml:id="br0">
      <inkml:brushProperty name="width" value="0.05" units="cm"/>
      <inkml:brushProperty name="height" value="0.05" units="cm"/>
      <inkml:brushProperty name="color" value="#ED1C24"/>
    </inkml:brush>
  </inkml:definitions>
  <inkml:trace contextRef="#ctx0" brushRef="#br0">384 503 912,'0'0'0,"0"0"800,0 0-104,0 0 448,0 0-672,0 0-64,0 0-408,0 0 361,0 0 223,0 0-344,0 0-32,0 0-1601,0 0 2970,0 0-1273,0 0-184,0 0-8,0 0-2225,0 0 4322,0 0-2057,0 0-88,0 0-8,0 0-2537,0 0 5010,0 0-2449,0 0 280,0 0-48,0 0-3593,72 48 6850,-48 0-3089,-24-48-480,24 48 248,-24-48-248,24 24 216,-24-24-216,24 24 208,-24 0 129,24 24-169,0-24-16,0 0 32,-1 24-384,1-1-112,-24-23 39,0-24 273,24 24-240,0 0-152,-24 0 232,24 24 24,-24-48 136,24 24-120,0 0-80,0 0 120,0 0 8,-24-24 72,24 24-64,0 0-40,0 0 64,0 0 0,-24-24 40,48 0-32,-24 24-24,24-24 728,-48 0-672,23 0 584,25 0-72,-24 0 329,24 0-481,-48 0-360,24-24 312,24 0-32,-24 0 168,24 24-264,0-24-24,-48 24-160,48-48 144,-24 24-616,0-24-56,-1 24 72,-23 24 456,24-24-400,-24 0-256,48-24 383,-24 0 41,-24 48 232,0-47-208,0-1-136,24 0 208,-24-24 16,0 72 120,0-48-104,24 0-72,-48 0 104,0-24 8,24 72 64,0-47-56,-24-25-32,-24 24 872,48 0-96,0 48-688,-24-48 601,1 24 375,-25-24-552,48 48-424,-24-24 368,-24-24-24,0 24 216,0 24-312,0-23-32,48 23-216,-48 0 208,0 0-760,0 23-88,-23-23 80,71 0 560,-48 0-496,0 24-312,-24 0 480,24 0 39,48-24 289,-48 24-256,-24 0-160,1 0 248,-1 0 16,72-24 152,-48 48-128,-24 0-80,24-24 120,-24 48 8,72-72 80,-24 48-64,-24-1-40,25 1 240,-25 0-16,48-48-120,-24 48-960,0 0-616,0 0 928,24-48 648,-24 48-561,-24-24 321,48-24 240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8:15.909"/>
    </inkml:context>
    <inkml:brush xml:id="br0">
      <inkml:brushProperty name="width" value="0.05" units="cm"/>
      <inkml:brushProperty name="height" value="0.05" units="cm"/>
      <inkml:brushProperty name="color" value="#ED1C24"/>
    </inkml:brush>
  </inkml:definitions>
  <inkml:trace contextRef="#ctx0" brushRef="#br0">455 192 120,'0'0'0,"0"0"992,0 0-216,0 0-96,0 0-88,0 0 384,0 0-584,0 0-392,0 0 345,0 0-41,0 0 192,0 0-296,0 0-24,0 0-1697,0 0 3202,0 0-1425,0 0-152,0 0-16,0 0-8,0 0 56,0 0-752,0 0 80,0 0-657,0 0 1962,0 0-1474,0 0 457,0 0 32,0 0 616,0 0-976,-72 48 288,25-25 168,-1 1 16,24 0 16,0 0-64,0-24 120,24 0 32,-24 24-24,0 0 0,0 0-16,24 0 136,-24 0-16,24-24-80,-24 24 120,0 0 464,24 0-168,0 0-47,0-24-369,-24 0 320,24 24 208,-24 0-312,24 0-32,0-24-184,-24 0 160,24 24 112,0-24-160,0 24-16,0-24-96,0 0 80,0 0 56,0 0-80,0 23-8,0-23-48,0 0 40,0 0 32,0 0-160,0 0 64,0 0-24,0 24-16,24 0-40,0 0 64,-24-24 40,0 24-40,24 0 8,-24 0-24,24 0 32,-24-24 24,0 0-16,24 0 0,-24 48 104,24-24 0,0 0-8,-24-24-80,0 0 64,24 48 40,0-48-56,-24 0-48,24 24 40,-24 0-8,48 0 24,-48 0-32,48-24 0,-48 0-24,0 23 16,23-23 16,1 24-24,0-24 0,-24 0-8,24 0 8,0 0 8,0 24 32,0-24 0,-24 0-48,24 0 40,0 0 24,0-24-8,-24 24-8,0 0-48,24 0 72,0-24 48,0 24-40,-24 0-80,24-23 72,0-1 32,-24 0-104,0 24 0,24-24-88,0-24-56,0 0 40,-24 0 56,0 48 48,0-24-40,23-24 8,-23-24-24,24 48 32,-24-23 0,0 47 24,24-48-16,-24 0-16,24-24 24,-24 72 8,24-24-8,0-24 0,0 0-8,0 0 352,-24 0-40,0 48-296,24-24 272,-24-23 176,24 23-248,-24-24-24,0 48-176,24-24 168,-24 0-280,0 0-120,-24 24 32,24 0 200,0-24-176,0 24-112,-24-24 168,0 24 16,24 0 104,-24 0-88,0-24-64,-24 24 96,24 24 0,24-24 56,-48 0-48,25 24-24,-25 0 40,48-24 32,-48 24-24,0-24 0,0 48-16,24-24 712,-24 0-80,48-24-592,-24 24 520,-24 0 321,24-1-793,24 1-8,0-24-40,-24 24-897,24 0 113,-71 0-248,47-24 136,24 0 896,-24 0-536,24 0-344,0 0 520,0 0 47,0 0 313,0 0-272,0 0-176,0 0 448</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8:17.103"/>
    </inkml:context>
    <inkml:brush xml:id="br0">
      <inkml:brushProperty name="width" value="0.05" units="cm"/>
      <inkml:brushProperty name="height" value="0.05" units="cm"/>
      <inkml:brushProperty name="color" value="#ED1C24"/>
    </inkml:brush>
  </inkml:definitions>
  <inkml:trace contextRef="#ctx0" brushRef="#br0">120 551 912,'0'0'0,"0"0"800,0 0-104,0 0 448,0 0-672,0 0-64,0 0-408,0 0 361,0 0 223,0 0-344,0 0-1425,0 0 2578,0 0-1209,0 0 120,0 0-184,0 0-8,0 0-2225,0 0 4322,0 0-2057,0 0-88,0 0-2489,0 0 4906,0 0-2433,0 0 32,0 0-48,-48 120 0,48-120-32,-47 71 24,23-23 16,24 0-24,0-24 0,0-24-16,0 48 16,0 0 0,0-24 368,0-24-384,0 48 336,24 0 8,-24 0 224,23-25-304,1 25-31,-24-48-233,24 48 224,0 0 136,0 0-216,24-24-16,-48-24-128,24 48 112,24-24-408,0 0-48,0 0 48,-48-24 296,24 24-265,24 0-167,-24 0 256,-24-24 176,71 23-288,-47-23 64,0 0 136,24-23 8,-48 23 80,24 0-64,24-24-48,0 0 64,-24 0 8,-24 24 40,24-24-32,24 0-24,-24 0 632,0-24-72,-24 48-504,23 0 456,25-48 297,-24 0-409,0 0-40,-24 48-304,24-48 296,0 1 200,0-25-240,0 24-32,-24 48-224,24-48 232,-24-48-632,24 24-128,-24 24 64,0 48 464,24-71-408,-48-1-256,24 24 391,0 0 33,0 48 240,-24-48-208,0-24-136,24 72 344,-24-48-136,-48-95-264,24 95 328,0 24 8,48 24 64,-47-24-56,-1 0-32,-24 0 376,24 24-32,48 0-256,-48-24-504,24 24-320,-48 0 0,-47 0 104,119 0 720,-120-24-376,24 24 392,96 0 288,0 0-304,0 0 264,0 0-32,0 0 144,0 0-224,0 0-152</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8:19.767"/>
    </inkml:context>
    <inkml:brush xml:id="br0">
      <inkml:brushProperty name="width" value="0.05" units="cm"/>
      <inkml:brushProperty name="height" value="0.05" units="cm"/>
      <inkml:brushProperty name="color" value="#ED1C24"/>
    </inkml:brush>
  </inkml:definitions>
  <inkml:trace contextRef="#ctx0" brushRef="#br0">0 264 1048,'0'0'0,"0"0"1584,0 0-1000,0 0-72,0 0-512,0 0 448,0 0 289,0 0-441,0 0-32,0 0-2009,0 0 3722,0 0-1601,0 0-224,0 0-16,0 0-2777,0 0 5402,0 0-2569,0 0-112,0 0-16,0 0-3161,264 0 6250,-264 0-3049,239 0 416,-239 0-520,192 24 456,-49-24-40,25 24 256,-48-24-376,-120 0-296,119 23 257,25-23-17,-24 24 152,0-24-232,-1 0-16,-119 0-144,96 24 144,24-24-464,0-24-64,-1 48 48,-119-24 336,120-24-297,24 24-183,-1 0 288,-23 0 24,-120 0 168,120-24-152,-1 24-88,25-23 136,-48 23 16,-96 0 88,144 0-80,23 0-40,-23 0 64,-24 0 8,-120 0 48,119 0-40,25 23-24,-24-23 712,23 0-80,-143 0-568,120 0 496,48 24 313,-25-24-457,-23 0-48,24 24-40,-25-24 176,25 24-264,-144-24-176,144 0 160,-25 0-8,25 24-608,-24-24-56,-24 24 64,-96-24 448,119 0-392,1 24-256,-24 0 383,0 0 33,-96-24 232,71 0-200,25 24-136,-24-24 200,24 24 16,-96-24 120,72 24-104,-24-24-64,23 24 96,-23-24 8,-48 0 64,48 0-56,-24 24-32,24-24 600,0 0-64,-48 0-448,24 0-64,0-24-40,0 24-912,-24 0 1016,0-24-888,-24 0 360,24 24 528</inkml:trace>
  <inkml:trace contextRef="#ctx0" brushRef="#br0" timeOffset="431">1030 335 1424,'0'0'0,"0"0"1824,0 0-1320,0 0-64,0 0-48,0 0-392,0 0 633,0 0 55,0 0-360,0 0-192,0 0-16,0 0-16,0 0 64,0 0-104,239-47-8,-239 47 0,288-24 32,-288 24 424,287-24-64,-47 0 32,47 24 304,-287 0-784,455 0 809,-264 24-393,73-24 272,191 48-24,-240-24-352,73-1 200,-1 1-264,-287-24-248,263 24 216,-23 0-8,95-48 128,-24 24-176,-24 0-24,1 0-15,95 0-874,-72-24 1,48 0 96,-359 24 656,336-23-576,23-1-368,-359 24 944,383-24-384,311-24-248,-263 24 151,-48 0 281,24 0 24,-407 24 176,336-48-152,-49-48-104,-287 96 152,0 0 16,0 0 88,0 0-80,0 0-40,0 0 64,0 0 56</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8:28.316"/>
    </inkml:context>
    <inkml:brush xml:id="br0">
      <inkml:brushProperty name="width" value="0.05" units="cm"/>
      <inkml:brushProperty name="height" value="0.05" units="cm"/>
      <inkml:brushProperty name="color" value="#ED1C24"/>
    </inkml:brush>
  </inkml:definitions>
  <inkml:trace contextRef="#ctx0" brushRef="#br0">25 408 1000,'0'0'0,"0"0"1560,0 0-968,0 0-592,0 0 520,0 0-64,0 0 289,0 0-441,0 0-2329,0 0 4314,0 0-1681,0 0-448,0 0-3217,0 0 6250,0 0-3073,0 0 72,0 0-112,0 0-8,0 0-3729,0 0 7378,0 0-3617,0 0 264,0 215-48,0-215-320,-24 144 280,48-24 184,-24-24-264,24-25-24,-24-71-176,0 48 160,24 0-248,0-24-104,-1 24 24,-23-48 168,24 24-152,24 0-88,-24-24 136,-24 0 104,48 24-88,-24-24 8,48-24-40,-48 24 72,24-24 0,-48 24 48,48-48-40,23 0-24,-23 0 40,-48 48 24,48-48-24,-24-47 0,24-1-8,-48 96 32,24-96 512,24-72 352,-24 73-191,-24 47-361,0 48-312,0-72 272,24 24 72,-48 0 224,48 0-248,-24 48-320,0-48 280,-24 24 24,24-23-640,-48-1-192,24 24 64,0 0 64,-24 24-264,0-24 391,48 24 273,-48 24-240,48-24 240,-47 0-208,-1 24-136,0 0 208,-48 24-88,48-1 48,24-23 104,0 24 8,24-48 64,-24 48-56,24-24 8,0 24-840,0-24 112,0-24 776</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8:29.228"/>
    </inkml:context>
    <inkml:brush xml:id="br0">
      <inkml:brushProperty name="width" value="0.05" units="cm"/>
      <inkml:brushProperty name="height" value="0.05" units="cm"/>
      <inkml:brushProperty name="color" value="#ED1C24"/>
    </inkml:brush>
  </inkml:definitions>
  <inkml:trace contextRef="#ctx0" brushRef="#br0">120 575 1456,'0'0'0,"0"0"1848,0 0-1352,0 0-56,0 0-440,0 0 384,0 0 249,0 0-377,0 0-32,0 0-1721,0 0 3186,0 0-1369,0 0-192,0 0-2265,0 0 4386,0 0-2145,0 0 64,0 0-104,0 0-8,0 0-2697,0 0 5338,120 263-2609,-120-263 584,95 192-88,-95-192-584,72 120 528,24-25 345,-24-23-513,-24-48-48,-48-24-312,24 24 288,47-24-480,-47 0-200,24 0 48,-48 0 344,24-24-304,24-24-193,0 0 297,-48 48 200,48-48-176,-48 48 176,24-95-152,24-1-104,-24 0 152,0 0 16,-24 96 88,24-72-80,-24-47-56,0 47 80,23-24 8,-23 96 48,-23-72-40,23-23-24,-24 23 928,24 72-864,0-72 760,-48-24 1097,24 96-1273,0-24-72,24 24-512,-24-24 528,-24 24 336,24 0-488,24 0-376,-24 0 329,-24 24-41,0 24 176,-24 0-1449,25-24 121,47-24 864,-72 72 248,0 0-816,0-1-112,24 1 80,-24 0 80,24 24-336,-23 0 504,-1-25 48,72-71 304,-48 48-273,-24 0-167,72-48 256,0 0 24,0 0 160,0 0-136,0 0-88,0 0 128,0 0 96</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9:10.809"/>
    </inkml:context>
    <inkml:brush xml:id="br0">
      <inkml:brushProperty name="width" value="0.05" units="cm"/>
      <inkml:brushProperty name="height" value="0.05" units="cm"/>
      <inkml:brushProperty name="color" value="#ED1C24"/>
    </inkml:brush>
  </inkml:definitions>
  <inkml:trace contextRef="#ctx0" brushRef="#br0">5604 1126 912,'0'0'0,"0"0"800,0 0-104,0 0 448,0 0-96,0 0-127,0 0-113,0 0-72,0 0-704,0 0-8,0 0-24,0 0 24,0 0 8,0 0-16,0 0 0,0 0-8,0 0 8,0 0-8,0 0 0,0 0-136,0 0 264,0 0-128,0 0 0,-192-143-8,192 143 0,-144-96 0,49 24 0,23 0 768,72 72-768,-72-24 672,24-24-72,0 24 393,0 0-585,48 24-408,-48-47 352,1 23-40,-25 0 200,24 0-288,0 0-24,48 24-200,-48-24 192,-24 24-696,0-24-80,24 0 72,48 24 512,-47-24-448,-49 0-288,48 24 432,-24-24 39,72 24 265,-48-24-232,0-24-144,0 24 224,1 24 16,47 0 136,-72-48-120,-24 25-72,48 23 112,-24-24 8,72 24 72,-72 0-64,72 0 64,-71-24-104,-217-48 3505,216 72-2937,24 0-56,48 0-408,-71 0 360,23 0-48,-24-24-40,-24 0-32,96 24-240,-48 0 208,-71 0-792,23 0-88,48 24 80,48-24 592,-72-24-520,24 48-328,-48-24 504,25 0 40,71 0 304,-48 24-265,-24 0-167,24 0 256,0-24 16,48 0 160,-72 24-136,0 0-88,-23 0 136,47-24 8,48 0 80,-48 23-72,-48 1-48,24 24 1008,0 0-112,72-48-776,-71 24 681,-1 24 431,0-24-656,24 0-56,48-24-400,-72 24 344,24 24-704,-47-24-224,47 24 72,48-48 512,-72 47-448,0-23-288,24 24 440,-24 0 31,72-48 265,-48 48-232,-23 0-144,23-24 224,0 24 16,48-48 136,-24 24-120,-24 24-72,24-1 112,-24 1 16,48-48 64,-24 24-56,-24 24-48,0 0 1072,24 0-119,24-48-849,-24 48 720,1-24 464,-1 24-696,24 0-64,0-48-424,-24 24 368,24 23 240,-24 1-400,24 0-24,0-48-184,0 24 160,0 24-840,0-24-48,0 24 96,0-48 632,24 24-552,0 0-360,0 48 544,-1-48 40,-23-24 328,24 47-289,0-23-175,24 24 272,0-24 24,-48-24 168,24 24-144,48 0-96,-24 0 144,48 0 8,-96-24 88,71 24-72,1-24-48,24 24 944,-96-24-824,72 0 720,0 24-87,0-24 399,23 0-608,-95 0-424,96 24 368,72-48 488,-73 48-640,-95-24-216,144 0 192,-48 0-24,24 0 104,-25 0-160,-95 0-112,120-24 96,-120 24-96,96 0 64,48 0-816,-25-24 48,25 24 88,-24 0 80,-1-24-352,1 24 528,-24-24 48,-96 24 312,120 24-281,-1-48-167,25 0 264,-24 24 24,-120 0 160,119 0-144,25 0-96,-48-24 144,24 0 16,-120 24 80,119-24-72,1 0-48,-24 0 968,-96 24-848,96-24 736,-25 0-87,73-23 415,-48 23-632,0-24-56,-96 48-376,95 0 336,-23-48 208,0 0-304,0 24-32,-72 24-208,48-48 208,24 0-808,-24 24-80,-48 24 680,47-24-592,1-71-784,-24 47 1032,0 24 40,-24 24 304,24-24-265,-24-24-175,0-24 264,0 72 176,0-48-160,-24 0 24,0-24-88,-24 25 136,0-1 8,48 48 80,-71-48-72,-1 0-48,24 24 1416,-48 0-159,96 24-1137,-96-24 816,-71 24 520,23 0-1560,-24 24 24,168-24 200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49:50.444"/>
    </inkml:context>
    <inkml:brush xml:id="br0">
      <inkml:brushProperty name="width" value="0.05" units="cm"/>
      <inkml:brushProperty name="height" value="0.05" units="cm"/>
      <inkml:brushProperty name="color" value="#ED1C24"/>
    </inkml:brush>
  </inkml:definitions>
  <inkml:trace contextRef="#ctx0" brushRef="#br0">3903 192 608,'0'0'0,"0"0"1304,0 0-632,0 0-80,0 0-80,0 0 328,0 0-495,0 0-41,0 0-304,0 0 264,0 0 168,0 0-256,0 0-1048,0 0 1904,0 0-896,0 0 88,0 0-136,0 0-8,0 0-1640,0 0 3192,0 0-1512,0 0-104,0 0 0,0 0-1800,0 0 3608,0 0-1752,0 0 16,0 0-8,0 0-2144,-72-24 4224,1 0-2000,23 24-64,24 0-16,0 0 24,0 0-88,0 0-80,0 0 8,24 0 56,-24-24-48,0 24-24,0 0 40,0 0 8,24 0 24,-48 0-24,24 0-16,0 0 24,24 0 16,-47 0-16,23 0 0,0 0 0,-24 0 8,0 0 0,48 0 8,-24 0-8,0-24-8,-24 24 440,0 24-56,48-24-368,-24-24 344,0 24 216,-24 0-296,48 0-264,-23 0 233,-1 0-17,-24 0 144,24 0-160,0 0-32,24 0-168,-48 0 184,24 0-464,-24 0-104,24 0 48,24 0 336,-24 0-297,-24 0-183,24 0 280,0 0 32,24 0 168,-24 0-152,1-23-88,-1 23 136,-24 0 16,48 0 88,-24-24-80,-24 24-40,0 0 64,0 0 8,48 0 48,-48 0-40,0 0-24,0 0 816,48 0-752,-47 0 656,23 0-79,-24 0 367,0 0-520,48 0-424,-24 0 376,-24 0-72,0 0 200,0 0-296,24 24-32,24-24-176,-48 0 160,0 0-704,25 0-48,-1 0 72,24 0 520,-48 0-456,0 23-288,24-23 440,-24 0 39,48 0 265,-48 24-232,24-24-152,24 0 384,-48 24-160,-48 0-96,25-24 64,23 0 112,0 0 8,48 0 72,-24 24-64,-24-24-40,0 0 880,48 0-776,-48 24 680,0-24-87,0 24 383,1-24-576,47 0-400,-48 0 352,-24 24 448,48 0-592,-24-24-32,48 0-176,-24 0 160,0 24 96,0-24-152,-24 24-8,48-24-96,-48 0 80,24 24-768,-23-24 24,23 24 88,24-24 576,-24 0-504,0 24-328,-24-24 496,24 24 40,24-24 296,-24 24-265,0-24-159,0 24 248,24-24 176,-24 0-152,0 24 16,24-1-88,-24-23 136,24 24 8,0-24 80,-24 24-64,24 0-48,-24 0 848,24 0-96,0-24-640,0 0 561,0 24 367,0-24-552,0 0-48,0 0-328,0 24 272,0 0 176,0 0-264,0-24-184,0 24 160,0 0-24,0 0-672,24 0-40,-24 0 72,0-24 504,24 0-440,-24 24-280,24 0 424,-24-24 296,24 24-257,24-1 33,-48-23-152,24 24 224,-24-24 152,24 24-128,0 0 16,0 0-80,0-24 112,0 24 16,-24-24 64,24 24-56,24-24-48,-25 24 824,1-24-88,-24 0-632,24 0 553,24 24 359,-24-24-544,0 24-40,-24-24-328,24 0 280,0 0 184,24 24-272,-48-24-192,48 24 168,-48-24-168,48 0 144,-24 24-664,24 0-48,-1-24 72,-47 0 496,48 24-440,-24 0-280,24-24 431,0 24 33,-48-24 256,48 0-224,24 23-136,-24 1 208,0-24 24,-48 0 128,47 0-112,1 24-80,0-24 112,0 0 16,-48 0 64,48 0-56,0 24-48,0-24 848,0 0-96,-48 0-648,48 0 569,-1 0 359,25 0-552,-72 0-376,48 0 336,24 0-48,-24 24 192,24-24-288,0 0-24,-72 0-168,47 24 152,1-24-688,24 0-48,-72 0 584,48 0-512,0 0 64,24 24-288,-24-24 440,0 0 31,-48 0 265,23 0-224,49 0-152,-24 0 224,-24 0 16,-24 0 136,72-24-120,-24 24-72,-24 0 112,-24 0 80,48 0-64,-24-24 8,24 24-48,23-24 880,-23 24-96,-48 0-680,48 0 601,-24-24 375,24 0-576,-24 0-48,-24 24-352,48 0 328,0-23 200,0-1-288,-24 0-32,-24 24-208,47-24 184,-23 0-744,24 24-72,-24-24 80,-24 24 552,24-24-480,0 0-312,24 0 472,-24 0 39,-24 24 281,24-24-248,24 0-160,-24 0 240,-24 24 168,48-72-272,-24 48 64,-1 1 128,-23 23 8,0 0 72,24-48-64,-24 24-40,0-24 1008,0 48-904,24-24 792,-24 0-79,0 0 455,0-24-672,0 48-496,0-24 440,0 0-40,0 0 256,0 0-368,0 24-288,0 0 248,-24-24-8,24-24-1080,-24 25 112,24-25 88,0 48 640,0-24-560,-23 0-360,-1 0 544,0 0 48,24 24 328,-24-24-289,0 0-183,-24 0 280,24 0 24,24 24 168,-24-48-144,0 48-96,0-48 144,-24 24 8,48 24 88,-24-24-80,-24-23-40,0 23 1296,48 24-1176,-47-24 1025,-1 24-129,-24-24 576,0 24-872,24 0-72,48 0-528,-72 0 440,0 0 281,-23 48-641,-1-1-8,96-47-72,-72 72-600,-48 24-713,-23 0 625,143-96 88,0 0 600,0 0-528,0 0-336,0 0 512,0 0 2096,0 0-3800,0 0 2056</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0:52.854"/>
    </inkml:context>
    <inkml:brush xml:id="br0">
      <inkml:brushProperty name="width" value="0.05" units="cm"/>
      <inkml:brushProperty name="height" value="0.05" units="cm"/>
      <inkml:brushProperty name="color" value="#ED1C24"/>
    </inkml:brush>
  </inkml:definitions>
  <inkml:trace contextRef="#ctx0" brushRef="#br0">1 3256 912,'0'0'0,"0"0"800,0 0-104,0 0 448,0 0-672,0 0-472,0 0 408,0 0-47,0 0 223,0 0-344,0 0-1833,0 0 3394,0 0-1617,0 0 120,0 0-184,0 0-8,0 0-2633,0 0 5138,0 0-2465,0 0-88,0 0-8,0 0-2945,0 0 5826,0 0-2857,0 0-48,0 0 0,0 0-3113,0 0 6186,0 0-3065,0 0-24,0 0 0,0 0-3193,0 0 6370,0 0-3177,0 0 832,0 0-4905,0 0 8850,0 0-9586,0 0 10275,0 0-4354,0 0-576,48 72-64,-1-48 32,1 0 336,0-24-392,-48 0-464,72 0 408,-24 0 49,48-48 295,-25 0-1760,49-23 127,-120 71 881,96-72 712,72-24-1008,-49-48-496,49 1 96,-168 143 696,144-168-608,119-95-392,-263 263 1000,0 0-408,503-527 48,-503 527 360,239-287-312,144-121-201,-47 49 305,47-48 24,-383 407 184,359-335-160,-359 335-96,0 0 152,0 0 8,0 0 96</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1:00.232"/>
    </inkml:context>
    <inkml:brush xml:id="br0">
      <inkml:brushProperty name="width" value="0.05" units="cm"/>
      <inkml:brushProperty name="height" value="0.05" units="cm"/>
      <inkml:brushProperty name="color" value="#ED1C24"/>
    </inkml:brush>
  </inkml:definitions>
  <inkml:trace contextRef="#ctx0" brushRef="#br0">1 1317 912,'0'0'0,"0"0"800,0 0 504,0 0-768,0 0-64,0 0-472,0 0 408,0 0 265,0 0-401,0 0-32,0 0-1833,0 0 3394,0 0-1313,0 0-368,0 0-2529,0 0 4930,0 0-2425,0 0 496,0 0-72,0 0-4249,0 0 7930,0 0-3425,0 0-456,0 0-5617,0 0 10875,0 0-4946,0 0-344,0 0-40,0 0-6994,0 0 13732,0 0-7266,0 0-152,0 0 56,0 72 48,0 0-209,23-24 321,-23-24 24,0-24 192,0 24-168,24 0-104,-24-24 160,24 23 16,-24-23 96,0 0-88,24 24-56,0-24 88,0 0 8,-24 0 48,0 0-48,24 24-24,0-24 840,0-24-96,-24 24-672,0 0 625,48 0 407,-24-24-552,0 24-64,-24 0-416,48-23 384,0-1 248,-1 0-336,1-24-40,-48 48-256,24-24 280,72-24-824,-48 24-152,0 0 88,-48 24 608,72-72-528,-1 0-344,1 25 520,0-1 40,-72 48 312,72-72-273,24 24-175,-24-24 264,-1 24 24,-71 48 160,96-48-136,0 0-88,24-23 128,-25-1 16,-95 72 80,96-48-72,0-24-48,24 0 832,-120 72-712,96-48 624,-1-24-480,49-23 97,0-1-1386,-1 24 145,-143 72 1000,96-72-624,-96 72 624</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1:26.783"/>
    </inkml:context>
    <inkml:brush xml:id="br0">
      <inkml:brushProperty name="width" value="0.05" units="cm"/>
      <inkml:brushProperty name="height" value="0.05" units="cm"/>
      <inkml:brushProperty name="color" value="#ED1C24"/>
    </inkml:brush>
  </inkml:definitions>
  <inkml:trace contextRef="#ctx0" brushRef="#br0">0 5077 1176,'0'0'0,"0"0"1664,0 0-1104,0 0-72,0 0-64,0 0 281,0 0-417,0 0-40,0 0-32,0 0 144,0 0-216,0 0-16,0 0-128,0 0 112,0 0 72,0 0-112,0 0-8,0 0-496,0 0 920,0 0-392,0 0 112,0 0-1000,0 0 1760,0 0-824,0 0 88,0 0-56,0 0-1696,0 0 3112,0 0-1472,72 48-56,-72-48-64,72 24 56,0 0 24,24-24-144,-1 24-56,-95-24 120,72-24-104,24 24 16,48-48-64,23-24 88,1 0 8,-168 72 56,191-120-48,49-23 8,23-73 8,25 1 0,-1-1 8,144-191-24,-24 24 32,48-48 0,-455 431 16,407-431-16,144-72 0,-551 503 8,0 0 0,0 0 8,2059-1915-8,-2059 1915 8</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20.894"/>
    </inkml:context>
    <inkml:brush xml:id="br0">
      <inkml:brushProperty name="width" value="0.05" units="cm"/>
      <inkml:brushProperty name="height" value="0.05" units="cm"/>
      <inkml:brushProperty name="color" value="#ED1C24"/>
    </inkml:brush>
  </inkml:definitions>
  <inkml:trace contextRef="#ctx0" brushRef="#br0">96 0 912,'0'0'0,"0"0"800,0 0-104,0 0 448,0 0-264,0 0-519,0 0 223,0 0-136,0 0-264,0 0 120,0 0-184,0 0-8,0 0-112,0 0 96,0 0 56,0 0-176,0 0 8,0 0-192,0 0 400,0 0-136,0 0 8,0 0-8,0 0-8,0 0 32,0 0-48,0 0 0,0 0-592,0 0 1144,0 72-544,-24 0-24,24-72-16,0 48 16,0 0 0,-24-24 0,24 24-8,0 0 0,0-48-8,0 47 8,0 1 8,0 0 168,0 0-24,0-48-160,0 48 160,0-24 96,0 24-104,0-48-152,0 48 136,24 0 16,-24 0 88,24-1-104,-24-47-136,0 24 120,24 48-16,-24-24-248,0 24-56,24-24 24,-24-48 176,0 48-160,24-24-96,0 24 152,-24-1 16,0-47 88,24 48-80,0-24-56,0 0 80,0 0 8,-24-24 48,0 24-40,24-24-24,0 24 40,0-24 0,-24 0 24,24 24-24,0-24-8,0-24 464,0 24-56,-24 0-376,23 0 344,1-24 224,0 0-303,0 24-33,-24 0-232,0-24 224,24-24 136,0 0-192,0 24-24,-24 24-144,24-47 160,-24-1-456,24-48-88,-24 48 48,0 48 336,24-72-296,-24 24-185,24 0 281,-48-23 24,24 71 176,0-48-152,0-24-104,-24 24 152,24 0 16,0 48 88,-24-48-80,24 24-40,-24 0 64,0-24 8,24 48 48,-24-24-40,-24 24-24,0-23 912,48 23-848,-23-24 744,-25 24-95,24 0 415,-24 0-632,0 0-48,48 0-384,-24 24 296,0-24 184,-24 23-320,48-23-160,-24 24 144,0-24-40,0 24-720,-24 0 0,24 24 80,24-48 536,0 24-472,-23 24-296,23-24 456,0 24 39,0-48 273,-24 0-240,24 24-152,0-24 232,0 0 16,0 0 144,0-48-120,24 48-88,23-72 128,-47 72 80,24-48-72,24-24 8,-48 72-40,0 0 64,0 0 0,0 0 40,0 0-32,0 0 32</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23.319"/>
    </inkml:context>
    <inkml:brush xml:id="br0">
      <inkml:brushProperty name="width" value="0.05" units="cm"/>
      <inkml:brushProperty name="height" value="0.05" units="cm"/>
      <inkml:brushProperty name="color" value="#ED1C24"/>
    </inkml:brush>
  </inkml:definitions>
  <inkml:trace contextRef="#ctx0" brushRef="#br0">48 695 1064,'0'0'0,"0"0"1592,0 0-1008,0 0-80,0 0-504,0 0 448,0 0 281,0 0-433,0 0-32,0 0-2001,0 0 3698,0 0-1585,0 0-224,0 0-16,0 0-2761,0 0 5370,0 0-2553,0 0-112,0 0-16,0 0-3145,0 0 6218,0 0-3033,0 0 168,72 167-40,-72-167-232,72 120 192,-24-48 120,0-24-184,-48-48-128,48 24 112,-48-24-112,48 24 96,0-1 64,-24-23-96,23 0-8,-47 0-56,24-23 64,24-1-184,-24 0-40,0 0 24,-24 24 136,24-24-120,0-48-72,0 24 112,-24 48 80,0-48-72,0 48 72,24-48-64,0-24-40,-24 25 64,24-169-72,-24 144 88,0 24 8,0 48 16,-24-72-16,24 25-16,-24-25 912,24 48-104,0 24-776,-24-48 697,0 0 447,-24 24-656,24 0-64,24 24-424,-24-24 368,-48 24 240,72 0-608,-47 0 232,-73 0 128,72 24-1000,0-24-40,0 24 88,48-24 592,-48 24-520,0 0-336,24 24 512,0-24 40,24-24 304,0 48-265,-23-24-167,23-24 256,0-24 16,0 24 160,-24-24-136,24 24-88,0 0 136,0 0 88,0 0-80,0 0 8,0 0-48,0 0 120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24.749"/>
    </inkml:context>
    <inkml:brush xml:id="br0">
      <inkml:brushProperty name="width" value="0.05" units="cm"/>
      <inkml:brushProperty name="height" value="0.05" units="cm"/>
      <inkml:brushProperty name="color" value="#ED1C24"/>
    </inkml:brush>
  </inkml:definitions>
  <inkml:trace contextRef="#ctx0" brushRef="#br0">1 1102 3632,'0'0'0,"0"0"456,0 0-56,0 0-400,0 0 353,0 0 223,0 0-344,0 0-24,0 0-1577,0 0 2922,0 0-1257,0 0-176,0 0-16,0 0-2177,0 0 4242,239-119-2017,-239 119-88,0 0-64,240-72 56,-240 72-8,287-72 24,-287 72 520,264-48-72,-264 48-520,215-48 456,48 24 297,-47 24-433,-48-24-40,-168 24-280,167 0 264,49 0-424,-25 0-184,-191 0 344,168 0-304,-168 0 304,167 0-265,1 24-167,-24-24 256,-144 0 176,143 0-160,-23 24 24,48-24-88,-25 24 136,-23-24 8,-120 0 80,96 24-72,0 0-48,-1-24 72,-47 24 8,-48-24 40,72 0-32,-24 24-24,0 0 232,-24 0-24,-24-24-152,24 24-168,0 0-104,-24-24 272,0 0-464,-48 71-1688,0-23 1583,48-48 569,-48 24-496,-24 0 312,-24 0-120,-47-24-72,-1 24 48,144-24 328,-144 0-32,1-24 608,-1 24-48,0-48-64,144 48-464,-215-24 408,-1-24 257,25 1-393,47 47-32,144 0-240,-143-48 208,-145 0 136,97 24-208,191 24-136,-168-24 120,24 0-16,25 24 72,23 0-104,0 24-8,24-24-8,-23 0 32,-1 24-48,24-24-8,72 0-32,-96 0 32,24 0 16,1 0-32,23 0 0,48 0-16,-48 0 16,0 0 8,24 0-16,-24 0 0,48 0-8,-24 0 8,24 0 8,0 0-8,0 0-8,0 0 0,24 0 712,0 0-88,-24 0-624,24-24 544,72 24 353,-96 0-897,119 0 344,97-24 224,-72 24-824,-1-24-168,25 24 48,-168 0 376,143 0-328,49-24-209,24 0 321,-216 24 216,191-24-192,1 0 24,95-24-104,-24 24 160,-263 24 112,240-71-96,-1 23 8,73-24-48,-25 0 80,-287 72 56,263-48-48,49-24 0,23 24-24,-24 1 40,-311 47 32,335-48-24,0 24 0,-23 0-8,47 0-864,-359 24 896,287 0-784,-47-24 344,-240 24 440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35.337"/>
    </inkml:context>
    <inkml:brush xml:id="br0">
      <inkml:brushProperty name="width" value="0.05" units="cm"/>
      <inkml:brushProperty name="height" value="0.05" units="cm"/>
      <inkml:brushProperty name="color" value="#ED1C24"/>
    </inkml:brush>
  </inkml:definitions>
  <inkml:trace contextRef="#ctx0" brushRef="#br0">1 0 1240,'0'0'0,"0"0"1704,0 0-1160,0 0-64,0 0-64,0 0 273,0 0-409,0 0-40,0 0-240,0 0 216,0 0 128,0 0-200,0 0-16,0 0-16,0 0 64,0 0-104,0 0-1264,0 0 2448,0 0-1200,0 0 32,0 0 200,0 0-1976,120 48 3624,-49-24-1704,-23 0 152,24-24-176,-72 0-208,24 24 176,48 0 328,-24-24-360,-24 0-16,-24 0-128,48 0 113,-1 24 63,1-24-88,-24-24-8,-24 24-80,48 0 88,24 0-344,-24 0-33,24-24 41,-72 24 248,48 24-216,0-48-144,23 24 216,-23 0 16,-48 0 128,48 0-112,24 0-72,-24 0 104,24 0 16,-72 0 64,48 0-56,-1 0-40,25 0 56,-24 0 8,-48 0 32,48 0-32,24 0-16,-24 0 424,24 0-48,-72 0-328,48 24 288,23 0 176,-47-24-256,24 24-24,-48-24-184,48 24 161,-24 0 95,0 0-136,0 0-8,-24-24-112,24 24 112,0 0-376,-24-24 264,0 47-312,48 25-201,-48-48 121,0 24 232,0-48 160,24 24-144,-24 24 24,0 0-88,0 24 128,0-72 80,0 48-72,0-1 8,0 25-40,-24 0 64,24-24 0,0-48 40,0 48-32,-24 48-24,24-25 888,0 1-104,0-72-728,0 72 657,-24 0 423,24 24-600,-24 0-64,24-96-416,0 71 368,0 25 232,0-24-336,-24 24-32,24-96-232,0 72 200,0 47-800,0-47-80,-24 0 88,24-72 592,0 96-520,0 0-336,0-25 512,0-71 344,-24 96-304,24 0 39,0 0-175,0-1 264,-24 1 16,24-96 160,24 72-136,-24 24-88,0 0 136,0-96 88,0 95-80,-24 1 8,0 0-48,24 0 1040,0 0-111,0-96-809,0 95 728,-24 1 464,24 0-704,0-96-488,0 96 424,-24-1-48,24 1 240,-24 0-368,24-24-32,0-72-216,0 72 192,0-1-864,-24 25-64,24 0 88,0-96 648,0 48-568,-48 48-360,48-25 552,0-23 48,0-48 328,0 72-289,-23 0-191,23 24 288,-24-24 24,24-72 168,0 48-152,0 23-88,-24-23 136,24 24 16,0-72 88,0 48-80,0 0-40,-24 0 1136,24 0-127,0-48-889,0 24 776,0 23 496,-24 1-752,24-48-520,0 48 456,0-24-56,0 24 256,0-24-368,0-24-288,0 48 249,-24 0-762,0 0-287,24-48 800,0 24-704,0 0 88,0 0-392,-24-1 600,24-23 408,0 24-360,0-24 48,0 24-209,0 0 313,0-24 24,0 0 184,0 0-160,0 0-112,-24 24 160,24 0 16,0-24 96,0 0-80,0 0-56,0 0 1168,0 0-1848,0 0 2537,0 0-929,0 0 496,0 0-760,0 0-4857,0 0 9122,0 0-4409,0 0 248,0 0-376,0 0-6321,0 0 12355,0 0-6090,0 0-937,0 0-63,0 0 96,0 0-3545,0 0 7882,0 0-4641,-24 24 600,24-24 48,0 0 360,0 0-312,0 0-201,0 0 305,0 0 24,0 0 1401,0 0-2594,0 0 1105,0 0 160,0 0 16,0 0 1953,0 0-3794,-24 24 1801,24-24 1144,0 0-119,0 0-889,0 0 776,0 0 496,0 0-736,0 0-64,0 0-3528,-24 24 6520,24-24-2792,-24 0-416,24 0-256,0 24 225,-24-24 31,0 0-961,24 0-111,0 0 816,0 0-712,-72 24-936,49 0 1232,23-24 416,-24 0-368,-24 24 48,24-24-201,-24 0 305,48 0 216,-48 24-344,0-24 72,0 0 160,24 0 16,24 0 96,-48 24-80,-47-24-56,23 0 1128,72 0-992,-72 0 865,0 0-729,-72-48 88,49 24-1441,95 24 1217,-120-24-1064,24 24 384,96 0-440,0 0 1120,0 0-456,0 0 56,0 0 48,0 0-217,0 0 569</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39.574"/>
    </inkml:context>
    <inkml:brush xml:id="br0">
      <inkml:brushProperty name="width" value="0.05" units="cm"/>
      <inkml:brushProperty name="height" value="0.05" units="cm"/>
      <inkml:brushProperty name="color" value="#ED1C24"/>
    </inkml:brush>
  </inkml:definitions>
  <inkml:trace contextRef="#ctx0" brushRef="#br0">1892 49 96,'0'0'0,"0"0"976,0 0-200,0 0-96,0 0-680,0 0 600,0 0 376,0 0-576,0 0-47,0 0-2682,0 0 4962,0 0-2137,0 0-288,0 0-32,0 0-3689,0 0 7186,0 0-3417,0 0-152,0 0-8,0 0-4225,0 0 8338,0 0-4073,0 0-968,0 0 104,0 0-2057,-96-24 5186,96 24-2401</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41.768"/>
    </inkml:context>
    <inkml:brush xml:id="br0">
      <inkml:brushProperty name="width" value="0.05" units="cm"/>
      <inkml:brushProperty name="height" value="0.05" units="cm"/>
      <inkml:brushProperty name="color" value="#ED1C24"/>
    </inkml:brush>
  </inkml:definitions>
  <inkml:trace contextRef="#ctx0" brushRef="#br0">216 384 2048,'0'0'0,"0"0"0,0 0-104,0 0 624,0 0 88,0 0-80,0 0-64,0 0 297,0 0-449,0 0-40,0 0-3633,0 0 6962,0 0-3209,0 0-232,0 0-24,0 0-16,0 0 80,0 0-120,0 0-8,0 0-4833</inkml:trace>
  <inkml:trace contextRef="#ctx0" brushRef="#br0" timeOffset="2018">97 1 912,'0'0'0,"0"0"800,0 0-104,0 0 448,0 0-1144,0 0 848,0 0-111,0 0-2322,0 0 3850,0 0-1153,0 0-624,0 0-56,0 0-4729,0 0 8986,0 0-4041,0 0-384,0 0-5865,0 0 11435,0 0-5634,0 0-328,0 0-145,24 239 41,-24-239 232,0 0-208,0 0-136,47 263 208,-47-95 16,0-168 120,24 144-104,0-1-72,-24-47 104,24 0 8,-24 0 8,0-1-32,0 25 56,24-24 0,-24-96 32,-24 120-24,48-1-24,-24-23 544,-24 0-64,24-96-432,0 120 376,0-1 241,0 25-345,0-48-32,0-96-240,-24 120 208,24-1-392,24 1-144,-48 0 39,24-120 289,24 95-248,-24 25-160,-24 24 240,24-144 168,0 120-144,0 239-280,0-359 424,0 119-72,0-23 8,24 24-40,-24 0 56,0-1 8,0-119 40,0 96-32,0 0-24,0 0 776,0-1-88,0-95-632,0 96 569,0 0 367,0 0-552,0-96-384,0 96 336,0-1-40,0 1 184,0 24-288,0-120-192,24 96 168,-24-25-16,24 49-672,-24-24-48,0-24 72,0-72 496,0 72-432,0 23-272,0 1 415,24 0 33,-24-96 256,0 72-224,0 0-136,0-24 208,-24 23 24,24-71 128,0 72-112,0-24 8,0 24 16,0-24 8,0-48 80,-24 48-64,24 0-40,0-48 104,0 47 848,-24 25 545,24-24-329,0 0-608,0-48-456,-24 24 400,24 24-56,0 0 224,0 0-336,-24-24-24,24-24-208,0 24 176,0 23-792,-24-23-64,24 0 88,0-24 592,0 24-520,0-24-336,0 0 504,0 0 48,0 0 304,0 24-265,0-24-175,-23 0 264,23-24 16,0 24 160,0-24-136,-24-71-88,0-25 136,24 120 88,-24-96-80,0 24 8,0 0-48,24 72 72,-24-71 8,24 71 40,0 0-32,0 0 32</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45.104"/>
    </inkml:context>
    <inkml:brush xml:id="br0">
      <inkml:brushProperty name="width" value="0.05" units="cm"/>
      <inkml:brushProperty name="height" value="0.05" units="cm"/>
      <inkml:brushProperty name="color" value="#ED1C24"/>
    </inkml:brush>
  </inkml:definitions>
  <inkml:trace contextRef="#ctx0" brushRef="#br0">0 168 688,'0'0'0,"0"0"1352,0 0-696,0 0-80,0 0-72,0 0 320,0 0-487,0 0-41,0 0-40,0 0 168,0 0-248,0 0-24,0 0-16,0 0 80,0 0-128,0 0-8,0 0-16,0 0 48,0 0 328,72 72-56,-72-72-384,48 24 368,0 0 232,-24 0-304,24 0-32,-24-24 1,48 24 167,-49-24-224,25 0-24,-48 0-184,48 24 176,0-24-16,-24 0-8,24 0-16,-48 0-136,48 24 120,0-24 72,0 0-112,23 23-8,-71-23-72,48 0 80,0 0-544,24 24-8,-24-48 56,-48 24 416,72 24-360,0-24-241,-1 0 361,25 0 32,-24 0 24,0 0-120,0 24 176,-24-24 16,-48 0 112,48 0-96,47 24-56,-23-24 88,0 0 8,0 0 8,48 0-32,-49 0 776,-71 0-696,96 0 608,96 0 841,-120 0-1081,95 24 248,-95-48-120,24 24-296,-96 0-200,167 0 328,-71 0-840,0-24-48,0 48 64,-96-24 496,95-24 352,1 24-560,-24 0-240,0 0 56,-72 0 392,96 0-344,-1 0-225,-23-24 337,24 24 32,-96 0 200,72 0-176,24 0-112,23 0 168,-23 0 16,-96 0 104,96 0-88,0-24-64,-1 24 88,1 0 8,-96 0 56,72-23-48,24-1-24,0 24 840,-1-24-96,-95 24-672,72 0 609,48-24 383,-120 24-992,96-24 408,95 0 264,-95 0-160,0 0-288,0 0-24,-96 24-200,95 0 176,1-24-728,0 24-64,24 0 80,-120 0 536,95-24-472,25 24-304,-48-24 464,-72 24 312,96 0-281,119 0-351,-215 0 632,96-24-160,96 24-112,-49 0 64,-47 0 128,24 0 8,-120 0 72,96 0-64,23 0-40,1 0 976,-24 0-112,-96 0-760,96 0 665,47 0 431,1 0-648,-24 0-56,-120 0-392,95 0 344,49-24 216,0 24-312,-48-24-32,-96 24-216,143 0 208,1-24-816,-24 24-88,-1-24 88,-119 24 608,120 0-528,24 0-344,-25 0 520,25 0 40,-144 0 312,120-24-273,47 24-175,-23 0 264,-24 0 24,-120 0 160,143 0-136,-23 0-88,24 24 128,-144-24 96,143 0-80,1 0 8,24 24-48,-25-24 1240,1 0-143,-144 0-977,120 0 872,23 24 568,-143-24-1440,336 24 1136,-193-24-672,1 24 297,0 0-1682,-25 0 113,-119-24 808,144 24 544,0 0-872,-1 24-376,1-24 88,-24-24 80,0 48-352,-1-24 528,1-24 40,-120 0 320,120 24-281,-1 0-167,1-1 264,-120-23 184,96 0-160,-96 0 160,72-23-144,0 23-96,-25 0 144,1-24 16,-48 24 80,0 0-72,0 0-48,0 0 72,0 0 8,0 0 320,0 0-600,0 0 320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4-03T19:53:53.858"/>
    </inkml:context>
    <inkml:brush xml:id="br0">
      <inkml:brushProperty name="width" value="0.05" units="cm"/>
      <inkml:brushProperty name="height" value="0.05" units="cm"/>
      <inkml:brushProperty name="color" value="#ED1C24"/>
    </inkml:brush>
  </inkml:definitions>
  <inkml:trace contextRef="#ctx0" brushRef="#br0">22412 982 1512,'0'0'0,"0"0"1880,0 0-1392,0 0-64,0 0-47,0 0 239,0 0-368,0 0-32,0 0-216,0 0 192,0 0 120,0 0-184,0 0-16,0 0-856,0 0 1584,0 0-672,0 0-104,0 0-8,0 0-1184,0 0 2304,-71 240-1088,71-240 440,-24 191-64,24-191-464,-48 120 408,48 0 256,0-24-359,0-1-41,0-47 8,0 48-40,24 0 8,-24-48-24,0-48-216,0 72 224,24 23-496,0-23-136,0 24 48,-24-96 360,0 48-312,23 48-201,1-1 305,-24-23 24,0-72 184,24 72-160,0 24-104,-24-24 160,24 0 8,-24-72 96,24 71-80,0 1-56,0 0 80,-24-72 56,24 72-48,-24-72 48,0 72-40,24 0-32,-24-72 72,24 95 680,48 193 1337,-48-193-1657,0-23-48,-24-72-312,0 96 296,24-24 184,0 24-280,-24-1-24,0-95-176,0 96 168,23 24-656,-23-24-64,0-1 64,0-95 488,0 96-424,24 0-272,-24-96 696,0 72-281,24 167-543,-24-143 680,0-96 144,0 96-128,0-48 16,0 47-72,0-23 112,0-24 8,0-48 64,0 72-56,24 0-40,-48-24 936,48 0-112,-24 23-71,0-23 423,0 24-640,0-24-56,0-48-384,0 48 336,0 24 224,0-24-336,0-48-224,0 72 200,0-25-24,0 1 112,0 0-168,0 24-16,0-72-104,0 48 88,0 0-832,0 24 24,0-48 88,0-24 632,0 71-552,24-23-360,-24 0 544,0 0 40,0-48 328,24 48-289,-24 24-175,0-72 464,0 48-192,0-48 192,0 48-168,0-24 24,0 23-96,24 1 144,-24-48 96,0 24-88,0-24 88,0 24-72,0 24-48,0-24 832,0-24-88,0 0-624,0 24 529,0 0 335,0 0-264,0 0-392,0-24 128,0 0-256,0 0-8,0 0-72,0 0-8,0 0-552,0 0 80,0 0 56,0 0 1896,0 0-3312,0 0 1239,0 0 353,0 24 32,0-24 216,0 0-192,0 0-120,0 0 184,0 0 16,0 0 856,0 0-1584,0 0 680,0 0 96,0 0 8,0 0 8,0 24-40,0-24 568,0 24-64,0-24-416,0 0 368,0 0-280,0 0-288,0 0 24,0 0 96,0 0 8,0 24-184,24 0 152,-24-24 16,0 0 88,0 0-80,-24 23-56,24 1 80,0-24 8,0 0 48,0 24-40,0 0-24,0 0 40,0 0 0,0-24 24,-24 24-24,24 0-8,0-24 32,0 48 584,-24 0 376,0-24-223,24 0-417,-24 0-40,24-24-280,-24 24 264,0 0 168,1 0-240,-1-1-24,24-23-168,-24 48 144,-24-24-560,24-24-56,-24 24 56,48-24 416,-48 24-360,0 0-241,0 0 361,0 0 32,48-24 208,-48 0-184,1 24-120,-1 0 176,0-24 16,48 0 112,-48 24-96,-24 0-56,0 0 88,24 0 8,48-24 56,-48 24-48,-23-24-32,23 24 888,-48 0-104,96-24-704,-72 0 617,-24 23 391,1-23-592,-1 24-56,96-24-360,-72 0 312,-48 0 208,24 0-288,25 0-32,71 0-200,-96 24 176,-24-24-744,24 0-64,96 0 632,-95 0-552,95 0 552,-96 24-480,-24-24-312,24 24 472,96-24 320,-95 0-281,95 0 281,-72 24-248,-48 0-160,24-24 240,24 24 24,-263 24-192,239-24 248,96-24 88,-119 0-72,-1 24-48,24-24 960,-24 24-104,120-24-736,-95 24 649,-49-24 415,-71 24-256,119-24-480,-48 24 216,48-24-320,-23 24-32,119-24-192,-96 0 192,-24 0 120,48 0-184,-24 24-16,96-24-112,-119 0 112,23 0-848,0 23 0,-24-23 88,120 0 648,-71 0-568,-25 0-360,0 24 552,24-24 48,72 0 328,-96 0-289,25 0-191,-25 24 288,-24-24 24,120 0 168,-96 0-152,1 0-88,-1-24 136,0 24 16,96 0 88,-96-24-80,0 24-40,25-23 1040,71 23-920,-120 0 801,48-24-97,-119 24 920,191 0-1624,-72-24 416,-24 24-56,0-24-744,0 24-224,1 0 80,95 0 528,-48 0 528,-48 0-656,48-24-384,-48 24 64,96 0 448,-72-24-392,-23 24-256,-1-24 383,0 24 33,24-24 32,-23 24-128,-1 0 192,0-24 16,96 24 120,-72-24-104,-24 0-64,1 24 96,23 0 8,72 0 64,-96 0-56,-24-24-32,24 24 1040,1 0-119,95 0-833,-96-24 728,0 0 472,0 24-712,96 0-488,-95-24 432,47 0-56,-72 24 240,0-24-368,1 24-32,119 0-216,-96-24 192,-48 24-864,24-23-64,1-1 88,119 24 648,-72 0-560,-48-24-368,-24 0 552,25 0 48,119 24 328,-120 0-289,-24-24-191,25 0 288,119 24 192,-120 0-168,24 0 16,-48-24-88,1 0 144,23 24 8,120 0 88,-96 0-80,-47-24-40,143 24 120,-120 24 976,-120-48 625,97 24-377,23 0-720,0 0-64,120 0-440,-119 0 384,-25 0 248,0 0-376,25-24-32,119 24-224,-144 0 193,0 0-906,-23 0-55,23-24 96,144 24 672,-120 0-584,-47 0-376,23 0 568,24 0 48,120 0 344,-143 0-304,-25 0-193,24-24 297,25 24 24,119 0 176,-144 0-152,0 0-104,25 0 152,-25 0 16,144 0 88,-144 0-80,-23 0-56,23 0 1112,144 0-976,-120 0 857,0-24-113,1 24 480,-49 0-728,24-48-56,144 48-440,-119-24 384,-25 0 248,0 1-376,25 23-32,119 0-224,-120-24 193,0 24-906,-23-48-55,143 48 768,-96-24-672,-24 24 88,0-24-376,1 0 568,119 24 392,-120-24-344,24 0 40,0 0-193,1 24 297,-1-24 24,96 24 176,-96-24-152,-48 0-104,49 0 152,-1 0 16,96 24 88,-96 0-80,0-24-56,24 24 1088,72 0-952,0 0 841,-119-48-113,-121-23 1360,240 71-2088,-72-48 360,-23 24 232,95 24-592,-120-48 240,-24-24 152,72 24-1080,-23 0-56,-1 0 96,96 48 648,-48-24-568,-24-47-360,0 23 552,1 0 40,-25 0 47,0 0-191,0 24 288,0-24 24,96 48 168,-71-24-152,23 0-88,-24-24 136,0 1 16,72 47 88,-72-24-80,0-24-40,1 24 1056,71 24-936,-48-48 825,24 24-105,-48-24 456,0 0-696,24 0-56,48 48-424,-48-48 368,0 1-752,0-1-232,1-24 72,47 72 544,-48-48-472,0-24-304,0 0 456,24 0 39,24 72 281,-48-47-240,24-25-160,0-24 240,-24 48 16,48 48 144,0-72-128,-24-24-80,24 96 208,-24-71-80,-23-217-160,23 169 1056,24 23-104,0 96-712,0-72 625,-24-48 391,24 1-616,0-1-56,0 120-344,0-120 304,0 24 192,0-23-312,0 119-184,0-120 160,24 48-16,0-48-728,-1 25-40,-23-1 80,0 96 544,24-72-472,0-24 56,0 0 56,0 1 40,-24 95 320,24-48-281,24-48-175,0 24 272,0 0 24,-48 72 160,72-72-144,0 1-96,-25-1 144,25 48 16,-72 24 80,48-48-72,24 0-48,0 0 776,-72 48-656,96-24 576,-25-24-71,25 0 319,0-23-504,0 47-40,-96 24-280,119-48 224,1 0 152,0 24-240,0-24-16,-120 48-120,119-24 104,25-24-592,24 0-16,-25 24 64,-143 24 440,144-24-384,24 24-248,-1-24 375,1 1 33,-168 23 224,191 0-200,25-24-128,-25 24 192,1 0 24,-192 0 112,192-24-104,47 0-64,0 0 104,-239 24 64,240-24-56,-49 0 0,49-24-32,23 24 744,-23-24-80,-240 48-576,215-48 480,49-48 313,-1 25-465,-24-1-48,-239 72-280,216-72 248,71 0 160,1-24-224,-25 25-24,-263 71-160,239-48 144,73-48-608,-25 48-48,-24-24 64,-263 72 448,240-48-392,71-48-240,0 49 367,-47-1 41,-264 48 224,287-48-200,24 0 24,-23 0 24,-288 48 152,311-48-136,-24 24 16,48 0-72,-23 0 112,23 24 16,-335 0 64,287-24-56,49 24-48,23 0 776,-359 0-672,311-24 584,-24 0-160,144-23 265,-72 23-793,25-24 8,-384 48 96,335-24-721,48-48-463,24-24 224,-407 96 960,359-96-840,0-23 360,-359 119 480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645C8DCB-6841-45DC-B46E-F0B7CFF3DDA6}" type="datetimeFigureOut">
              <a:rPr lang="ar-SA" smtClean="0"/>
              <a:t>25/09/1445</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45417441-B110-481A-951A-4E2A44986102}" type="slidenum">
              <a:rPr lang="ar-SA" smtClean="0"/>
              <a:t>‹#›</a:t>
            </a:fld>
            <a:endParaRPr lang="ar-SA"/>
          </a:p>
        </p:txBody>
      </p:sp>
    </p:spTree>
    <p:extLst>
      <p:ext uri="{BB962C8B-B14F-4D97-AF65-F5344CB8AC3E}">
        <p14:creationId xmlns:p14="http://schemas.microsoft.com/office/powerpoint/2010/main" val="25451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6E6A-05F0-4F9A-A2DA-58C18164B7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SA"/>
          </a:p>
        </p:txBody>
      </p:sp>
      <p:sp>
        <p:nvSpPr>
          <p:cNvPr id="3" name="Subtitle 2">
            <a:extLst>
              <a:ext uri="{FF2B5EF4-FFF2-40B4-BE49-F238E27FC236}">
                <a16:creationId xmlns:a16="http://schemas.microsoft.com/office/drawing/2014/main" id="{4C30E688-FE09-4B95-9B26-B0685C1361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SA"/>
          </a:p>
        </p:txBody>
      </p:sp>
      <p:sp>
        <p:nvSpPr>
          <p:cNvPr id="4" name="Date Placeholder 3">
            <a:extLst>
              <a:ext uri="{FF2B5EF4-FFF2-40B4-BE49-F238E27FC236}">
                <a16:creationId xmlns:a16="http://schemas.microsoft.com/office/drawing/2014/main" id="{4554157F-C67E-4B24-B554-D46D57DBA119}"/>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BE6340CD-8541-4BEA-B297-E3822D18707C}"/>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E301F6CC-F26D-42FC-82F3-9BE4E8C2525F}"/>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404754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A86CB-1AE0-4E2E-B9F5-33E727315356}"/>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7E3B69AF-93E5-4667-948E-1EBB1881AF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EDF41EF5-7F37-400E-80C7-27EFC3844840}"/>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60F70E7B-A362-44EE-9EAB-93F43F585FCB}"/>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1084A983-A563-412F-9A9A-79C6976F06B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650588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14A11-A060-4C27-A701-22B1D8809B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SA"/>
          </a:p>
        </p:txBody>
      </p:sp>
      <p:sp>
        <p:nvSpPr>
          <p:cNvPr id="3" name="Text Placeholder 2">
            <a:extLst>
              <a:ext uri="{FF2B5EF4-FFF2-40B4-BE49-F238E27FC236}">
                <a16:creationId xmlns:a16="http://schemas.microsoft.com/office/drawing/2014/main" id="{8B9B3324-4844-4AD9-B281-0916686CA1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641905-5DB8-4079-A177-43821C071917}"/>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B1DF8755-041E-4E13-B662-C844418E30E1}"/>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48DC1C0A-EB62-4A43-9FD8-43C46B535061}"/>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02673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C1912-6B89-4536-B003-1E29CB08D207}"/>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A05B434F-F1FA-4963-B220-13AC3E4DD9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a:extLst>
              <a:ext uri="{FF2B5EF4-FFF2-40B4-BE49-F238E27FC236}">
                <a16:creationId xmlns:a16="http://schemas.microsoft.com/office/drawing/2014/main" id="{A0BBB3A7-7436-4C35-85B0-85C5FA5C18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a:extLst>
              <a:ext uri="{FF2B5EF4-FFF2-40B4-BE49-F238E27FC236}">
                <a16:creationId xmlns:a16="http://schemas.microsoft.com/office/drawing/2014/main" id="{9C072E55-2434-46AD-AACE-B39967E8753E}"/>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6" name="Footer Placeholder 5">
            <a:extLst>
              <a:ext uri="{FF2B5EF4-FFF2-40B4-BE49-F238E27FC236}">
                <a16:creationId xmlns:a16="http://schemas.microsoft.com/office/drawing/2014/main" id="{5C110E2C-AF4B-446E-A9B9-E59D701AB362}"/>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755A9DE0-BEA6-4B09-9D48-A86F1F79B139}"/>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2358661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46A56-E554-45B9-842C-F597A9024E69}"/>
              </a:ext>
            </a:extLst>
          </p:cNvPr>
          <p:cNvSpPr>
            <a:spLocks noGrp="1"/>
          </p:cNvSpPr>
          <p:nvPr>
            <p:ph type="title"/>
          </p:nvPr>
        </p:nvSpPr>
        <p:spPr>
          <a:xfrm>
            <a:off x="839788" y="365125"/>
            <a:ext cx="10515600" cy="1325563"/>
          </a:xfrm>
        </p:spPr>
        <p:txBody>
          <a:bodyPr/>
          <a:lstStyle/>
          <a:p>
            <a:r>
              <a:rPr lang="en-US"/>
              <a:t>Click to edit Master title style</a:t>
            </a:r>
            <a:endParaRPr lang="ar-SA"/>
          </a:p>
        </p:txBody>
      </p:sp>
      <p:sp>
        <p:nvSpPr>
          <p:cNvPr id="3" name="Text Placeholder 2">
            <a:extLst>
              <a:ext uri="{FF2B5EF4-FFF2-40B4-BE49-F238E27FC236}">
                <a16:creationId xmlns:a16="http://schemas.microsoft.com/office/drawing/2014/main" id="{4EDBCC4C-DC15-4D8E-B8FB-73EC471081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653F31-D060-4336-A12B-65C864FAC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Text Placeholder 4">
            <a:extLst>
              <a:ext uri="{FF2B5EF4-FFF2-40B4-BE49-F238E27FC236}">
                <a16:creationId xmlns:a16="http://schemas.microsoft.com/office/drawing/2014/main" id="{BA3104DB-D714-4953-A2BF-DE2ED80AD1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461C2A-99D4-433E-9D13-4C80D46CA1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7" name="Date Placeholder 6">
            <a:extLst>
              <a:ext uri="{FF2B5EF4-FFF2-40B4-BE49-F238E27FC236}">
                <a16:creationId xmlns:a16="http://schemas.microsoft.com/office/drawing/2014/main" id="{B81042C3-1520-4E08-A557-03B9C074F9D8}"/>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8" name="Footer Placeholder 7">
            <a:extLst>
              <a:ext uri="{FF2B5EF4-FFF2-40B4-BE49-F238E27FC236}">
                <a16:creationId xmlns:a16="http://schemas.microsoft.com/office/drawing/2014/main" id="{5F4D4639-0C51-41B6-BC0E-42A6C423971B}"/>
              </a:ext>
            </a:extLst>
          </p:cNvPr>
          <p:cNvSpPr>
            <a:spLocks noGrp="1"/>
          </p:cNvSpPr>
          <p:nvPr>
            <p:ph type="ftr" sz="quarter" idx="11"/>
          </p:nvPr>
        </p:nvSpPr>
        <p:spPr/>
        <p:txBody>
          <a:bodyPr/>
          <a:lstStyle/>
          <a:p>
            <a:endParaRPr lang="ar-SA"/>
          </a:p>
        </p:txBody>
      </p:sp>
      <p:sp>
        <p:nvSpPr>
          <p:cNvPr id="9" name="Slide Number Placeholder 8">
            <a:extLst>
              <a:ext uri="{FF2B5EF4-FFF2-40B4-BE49-F238E27FC236}">
                <a16:creationId xmlns:a16="http://schemas.microsoft.com/office/drawing/2014/main" id="{323AB5C4-4756-40BF-AC00-D740115FE81F}"/>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871552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437A2-AF10-4DE9-B108-C7A33187923A}"/>
              </a:ext>
            </a:extLst>
          </p:cNvPr>
          <p:cNvSpPr>
            <a:spLocks noGrp="1"/>
          </p:cNvSpPr>
          <p:nvPr>
            <p:ph type="title"/>
          </p:nvPr>
        </p:nvSpPr>
        <p:spPr/>
        <p:txBody>
          <a:bodyPr/>
          <a:lstStyle/>
          <a:p>
            <a:r>
              <a:rPr lang="en-US"/>
              <a:t>Click to edit Master title style</a:t>
            </a:r>
            <a:endParaRPr lang="ar-SA"/>
          </a:p>
        </p:txBody>
      </p:sp>
      <p:sp>
        <p:nvSpPr>
          <p:cNvPr id="3" name="Date Placeholder 2">
            <a:extLst>
              <a:ext uri="{FF2B5EF4-FFF2-40B4-BE49-F238E27FC236}">
                <a16:creationId xmlns:a16="http://schemas.microsoft.com/office/drawing/2014/main" id="{180FC13A-1DBC-4C79-B8AB-ACCAA378F90F}"/>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4" name="Footer Placeholder 3">
            <a:extLst>
              <a:ext uri="{FF2B5EF4-FFF2-40B4-BE49-F238E27FC236}">
                <a16:creationId xmlns:a16="http://schemas.microsoft.com/office/drawing/2014/main" id="{C37ACF75-60E4-414E-9A44-04ED106F9237}"/>
              </a:ext>
            </a:extLst>
          </p:cNvPr>
          <p:cNvSpPr>
            <a:spLocks noGrp="1"/>
          </p:cNvSpPr>
          <p:nvPr>
            <p:ph type="ftr" sz="quarter" idx="11"/>
          </p:nvPr>
        </p:nvSpPr>
        <p:spPr/>
        <p:txBody>
          <a:bodyPr/>
          <a:lstStyle/>
          <a:p>
            <a:endParaRPr lang="ar-SA"/>
          </a:p>
        </p:txBody>
      </p:sp>
      <p:sp>
        <p:nvSpPr>
          <p:cNvPr id="5" name="Slide Number Placeholder 4">
            <a:extLst>
              <a:ext uri="{FF2B5EF4-FFF2-40B4-BE49-F238E27FC236}">
                <a16:creationId xmlns:a16="http://schemas.microsoft.com/office/drawing/2014/main" id="{72D03F7A-C2B1-45B5-BC70-C2B1318A2BDE}"/>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21418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9FDE9-AFE7-47DA-8751-5EE548984665}"/>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3" name="Footer Placeholder 2">
            <a:extLst>
              <a:ext uri="{FF2B5EF4-FFF2-40B4-BE49-F238E27FC236}">
                <a16:creationId xmlns:a16="http://schemas.microsoft.com/office/drawing/2014/main" id="{41E39A3D-9E43-43F3-8195-7C8F601FD989}"/>
              </a:ext>
            </a:extLst>
          </p:cNvPr>
          <p:cNvSpPr>
            <a:spLocks noGrp="1"/>
          </p:cNvSpPr>
          <p:nvPr>
            <p:ph type="ftr" sz="quarter" idx="11"/>
          </p:nvPr>
        </p:nvSpPr>
        <p:spPr/>
        <p:txBody>
          <a:bodyPr/>
          <a:lstStyle/>
          <a:p>
            <a:endParaRPr lang="ar-SA"/>
          </a:p>
        </p:txBody>
      </p:sp>
      <p:sp>
        <p:nvSpPr>
          <p:cNvPr id="4" name="Slide Number Placeholder 3">
            <a:extLst>
              <a:ext uri="{FF2B5EF4-FFF2-40B4-BE49-F238E27FC236}">
                <a16:creationId xmlns:a16="http://schemas.microsoft.com/office/drawing/2014/main" id="{F6331213-3A65-425E-A1E6-7F1D8A31F1F4}"/>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38252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19FCF-9505-476F-9531-4505634F0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Content Placeholder 2">
            <a:extLst>
              <a:ext uri="{FF2B5EF4-FFF2-40B4-BE49-F238E27FC236}">
                <a16:creationId xmlns:a16="http://schemas.microsoft.com/office/drawing/2014/main" id="{4C77DF0A-E6BF-464B-87BB-AD2E50F6CE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Text Placeholder 3">
            <a:extLst>
              <a:ext uri="{FF2B5EF4-FFF2-40B4-BE49-F238E27FC236}">
                <a16:creationId xmlns:a16="http://schemas.microsoft.com/office/drawing/2014/main" id="{AF881D4C-822D-43A8-92FF-D3C6673A7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27D9A-B6FD-4ECD-8F19-32D2705FF058}"/>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6" name="Footer Placeholder 5">
            <a:extLst>
              <a:ext uri="{FF2B5EF4-FFF2-40B4-BE49-F238E27FC236}">
                <a16:creationId xmlns:a16="http://schemas.microsoft.com/office/drawing/2014/main" id="{A6D53A23-77B3-4AF8-AB73-ABD09C0FAAC6}"/>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08A9B2D3-9477-4F5F-B672-197E0820FCE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670442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9AB26-DCA5-4FEC-8C56-337CF8F1EA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Picture Placeholder 2">
            <a:extLst>
              <a:ext uri="{FF2B5EF4-FFF2-40B4-BE49-F238E27FC236}">
                <a16:creationId xmlns:a16="http://schemas.microsoft.com/office/drawing/2014/main" id="{B2407A28-7EB8-4937-A9E7-122F35F81D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Text Placeholder 3">
            <a:extLst>
              <a:ext uri="{FF2B5EF4-FFF2-40B4-BE49-F238E27FC236}">
                <a16:creationId xmlns:a16="http://schemas.microsoft.com/office/drawing/2014/main" id="{F5CA945D-3A3A-40EA-8D21-71CD6ECDC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73B10F-6BC2-4FEA-AEBC-9EAC4F79300C}"/>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6" name="Footer Placeholder 5">
            <a:extLst>
              <a:ext uri="{FF2B5EF4-FFF2-40B4-BE49-F238E27FC236}">
                <a16:creationId xmlns:a16="http://schemas.microsoft.com/office/drawing/2014/main" id="{5792AE13-02C3-4BAA-AEA0-9C26FC68E855}"/>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932D0C20-CECB-4F60-BA31-EC11870BF8C4}"/>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4137578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C2448-C453-40D6-A7DC-694FB7E50F5A}"/>
              </a:ext>
            </a:extLst>
          </p:cNvPr>
          <p:cNvSpPr>
            <a:spLocks noGrp="1"/>
          </p:cNvSpPr>
          <p:nvPr>
            <p:ph type="title"/>
          </p:nvPr>
        </p:nvSpPr>
        <p:spPr/>
        <p:txBody>
          <a:bodyPr/>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B6E67B21-FD05-4AC3-9D25-BBCC4435AD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909212E8-E716-40DA-8353-14E34B3E425D}"/>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63F959E9-EC12-40C2-BA14-2DAE9F75D68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EA783A83-6665-4AA6-9674-291F70006AA3}"/>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39276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458C10-EE2D-4794-8C18-651C38ABB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931854FA-25F2-457D-BAC2-66D8D37C58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7BCD4424-4F21-4E11-9364-69B29C4727AF}"/>
              </a:ext>
            </a:extLst>
          </p:cNvPr>
          <p:cNvSpPr>
            <a:spLocks noGrp="1"/>
          </p:cNvSpPr>
          <p:nvPr>
            <p:ph type="dt" sz="half" idx="10"/>
          </p:nvPr>
        </p:nvSpPr>
        <p:spPr/>
        <p:txBody>
          <a:body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C9328378-89B5-433A-8BD0-F7E0FB89284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F5EFF3AD-39BF-4572-A106-2923B7CFE54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84737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7674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647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60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1F7C76-580B-47B4-B51E-C029E7001C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SA"/>
          </a:p>
        </p:txBody>
      </p:sp>
      <p:sp>
        <p:nvSpPr>
          <p:cNvPr id="3" name="Text Placeholder 2">
            <a:extLst>
              <a:ext uri="{FF2B5EF4-FFF2-40B4-BE49-F238E27FC236}">
                <a16:creationId xmlns:a16="http://schemas.microsoft.com/office/drawing/2014/main" id="{01BFB70B-ABA4-4880-B6F8-BBB2B552D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7FCE213E-71EC-4ED0-B332-5144F5009C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AFE3CE-5F8F-4931-96EA-15E8694BB39F}" type="datetimeFigureOut">
              <a:rPr lang="ar-SA" smtClean="0"/>
              <a:t>25/09/1445</a:t>
            </a:fld>
            <a:endParaRPr lang="ar-SA"/>
          </a:p>
        </p:txBody>
      </p:sp>
      <p:sp>
        <p:nvSpPr>
          <p:cNvPr id="5" name="Footer Placeholder 4">
            <a:extLst>
              <a:ext uri="{FF2B5EF4-FFF2-40B4-BE49-F238E27FC236}">
                <a16:creationId xmlns:a16="http://schemas.microsoft.com/office/drawing/2014/main" id="{CEAC42EA-6202-46CD-8866-F36996E69D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SA"/>
          </a:p>
        </p:txBody>
      </p:sp>
      <p:sp>
        <p:nvSpPr>
          <p:cNvPr id="6" name="Slide Number Placeholder 5">
            <a:extLst>
              <a:ext uri="{FF2B5EF4-FFF2-40B4-BE49-F238E27FC236}">
                <a16:creationId xmlns:a16="http://schemas.microsoft.com/office/drawing/2014/main" id="{37E05BCB-2A8F-4C73-A2A9-A92902AE6B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6E2FBF-7D07-4FC5-AC5D-1FCC63005640}" type="slidenum">
              <a:rPr lang="ar-SA" smtClean="0"/>
              <a:t>‹#›</a:t>
            </a:fld>
            <a:endParaRPr lang="ar-SA"/>
          </a:p>
        </p:txBody>
      </p:sp>
    </p:spTree>
    <p:extLst>
      <p:ext uri="{BB962C8B-B14F-4D97-AF65-F5344CB8AC3E}">
        <p14:creationId xmlns:p14="http://schemas.microsoft.com/office/powerpoint/2010/main" val="2812433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3.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8.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customXml" Target="../ink/ink1.xml" /><Relationship Id="rId7" Type="http://schemas.openxmlformats.org/officeDocument/2006/relationships/customXml" Target="../ink/ink3.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5.png" /><Relationship Id="rId5" Type="http://schemas.openxmlformats.org/officeDocument/2006/relationships/customXml" Target="../ink/ink2.xml" /><Relationship Id="rId10" Type="http://schemas.openxmlformats.org/officeDocument/2006/relationships/image" Target="../media/image7.png" /><Relationship Id="rId4" Type="http://schemas.openxmlformats.org/officeDocument/2006/relationships/image" Target="../media/image4.png" /><Relationship Id="rId9" Type="http://schemas.openxmlformats.org/officeDocument/2006/relationships/customXml" Target="../ink/ink4.xml" /></Relationships>
</file>

<file path=ppt/slides/_rels/slide9.xml.rels><?xml version="1.0" encoding="UTF-8" standalone="yes"?>
<Relationships xmlns="http://schemas.openxmlformats.org/package/2006/relationships"><Relationship Id="rId3" Type="http://schemas.openxmlformats.org/officeDocument/2006/relationships/customXml" Target="../ink/ink5.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8.png" /></Relationships>
</file>

<file path=ppt/slides/_rels/slide10.xml.rels><?xml version="1.0" encoding="UTF-8" standalone="yes"?>
<Relationships xmlns="http://schemas.openxmlformats.org/package/2006/relationships"><Relationship Id="rId8" Type="http://schemas.openxmlformats.org/officeDocument/2006/relationships/image" Target="../media/image11.png" /><Relationship Id="rId13" Type="http://schemas.openxmlformats.org/officeDocument/2006/relationships/customXml" Target="../ink/ink11.xml" /><Relationship Id="rId18" Type="http://schemas.openxmlformats.org/officeDocument/2006/relationships/image" Target="../media/image16.png" /><Relationship Id="rId3" Type="http://schemas.openxmlformats.org/officeDocument/2006/relationships/customXml" Target="../ink/ink6.xml" /><Relationship Id="rId7" Type="http://schemas.openxmlformats.org/officeDocument/2006/relationships/customXml" Target="../ink/ink8.xml" /><Relationship Id="rId12" Type="http://schemas.openxmlformats.org/officeDocument/2006/relationships/image" Target="../media/image13.png" /><Relationship Id="rId17" Type="http://schemas.openxmlformats.org/officeDocument/2006/relationships/customXml" Target="../ink/ink13.xml" /><Relationship Id="rId2" Type="http://schemas.openxmlformats.org/officeDocument/2006/relationships/image" Target="../media/image3.png" /><Relationship Id="rId16" Type="http://schemas.openxmlformats.org/officeDocument/2006/relationships/image" Target="../media/image15.png" /><Relationship Id="rId1" Type="http://schemas.openxmlformats.org/officeDocument/2006/relationships/slideLayout" Target="../slideLayouts/slideLayout14.xml" /><Relationship Id="rId6" Type="http://schemas.openxmlformats.org/officeDocument/2006/relationships/image" Target="../media/image10.png" /><Relationship Id="rId11" Type="http://schemas.openxmlformats.org/officeDocument/2006/relationships/customXml" Target="../ink/ink10.xml" /><Relationship Id="rId5" Type="http://schemas.openxmlformats.org/officeDocument/2006/relationships/customXml" Target="../ink/ink7.xml" /><Relationship Id="rId15" Type="http://schemas.openxmlformats.org/officeDocument/2006/relationships/customXml" Target="../ink/ink12.xml" /><Relationship Id="rId10" Type="http://schemas.openxmlformats.org/officeDocument/2006/relationships/image" Target="../media/image12.png" /><Relationship Id="rId4" Type="http://schemas.openxmlformats.org/officeDocument/2006/relationships/image" Target="../media/image9.png" /><Relationship Id="rId9" Type="http://schemas.openxmlformats.org/officeDocument/2006/relationships/customXml" Target="../ink/ink9.xml" /><Relationship Id="rId14" Type="http://schemas.openxmlformats.org/officeDocument/2006/relationships/image" Target="../media/image14.png" /></Relationships>
</file>

<file path=ppt/slides/_rels/slide11.xml.rels><?xml version="1.0" encoding="UTF-8" standalone="yes"?>
<Relationships xmlns="http://schemas.openxmlformats.org/package/2006/relationships"><Relationship Id="rId3" Type="http://schemas.openxmlformats.org/officeDocument/2006/relationships/customXml" Target="../ink/ink14.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17.png" /></Relationships>
</file>

<file path=ppt/slides/_rels/slide12.xml.rels><?xml version="1.0" encoding="UTF-8" standalone="yes"?>
<Relationships xmlns="http://schemas.openxmlformats.org/package/2006/relationships"><Relationship Id="rId8" Type="http://schemas.openxmlformats.org/officeDocument/2006/relationships/image" Target="../media/image20.png" /><Relationship Id="rId13" Type="http://schemas.openxmlformats.org/officeDocument/2006/relationships/customXml" Target="../ink/ink20.xml" /><Relationship Id="rId3" Type="http://schemas.openxmlformats.org/officeDocument/2006/relationships/customXml" Target="../ink/ink15.xml" /><Relationship Id="rId7" Type="http://schemas.openxmlformats.org/officeDocument/2006/relationships/customXml" Target="../ink/ink17.xml" /><Relationship Id="rId12" Type="http://schemas.openxmlformats.org/officeDocument/2006/relationships/image" Target="../media/image22.png"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19.png" /><Relationship Id="rId11" Type="http://schemas.openxmlformats.org/officeDocument/2006/relationships/customXml" Target="../ink/ink19.xml" /><Relationship Id="rId5" Type="http://schemas.openxmlformats.org/officeDocument/2006/relationships/customXml" Target="../ink/ink16.xml" /><Relationship Id="rId10" Type="http://schemas.openxmlformats.org/officeDocument/2006/relationships/image" Target="../media/image21.png" /><Relationship Id="rId4" Type="http://schemas.openxmlformats.org/officeDocument/2006/relationships/image" Target="../media/image18.png" /><Relationship Id="rId9" Type="http://schemas.openxmlformats.org/officeDocument/2006/relationships/customXml" Target="../ink/ink18.xml" /><Relationship Id="rId14" Type="http://schemas.openxmlformats.org/officeDocument/2006/relationships/image" Target="../media/image23.png" /></Relationships>
</file>

<file path=ppt/slides/_rels/slide13.xml.rels><?xml version="1.0" encoding="UTF-8" standalone="yes"?>
<Relationships xmlns="http://schemas.openxmlformats.org/package/2006/relationships"><Relationship Id="rId3" Type="http://schemas.openxmlformats.org/officeDocument/2006/relationships/customXml" Target="../ink/ink21.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24.png" /></Relationships>
</file>

<file path=ppt/slides/_rels/slide14.xml.rels><?xml version="1.0" encoding="UTF-8" standalone="yes"?>
<Relationships xmlns="http://schemas.openxmlformats.org/package/2006/relationships"><Relationship Id="rId3" Type="http://schemas.openxmlformats.org/officeDocument/2006/relationships/customXml" Target="../ink/ink22.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25.png" /></Relationships>
</file>

<file path=ppt/slides/_rels/slide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16.xml.rels><?xml version="1.0" encoding="UTF-8" standalone="yes"?>
<Relationships xmlns="http://schemas.openxmlformats.org/package/2006/relationships"><Relationship Id="rId8" Type="http://schemas.openxmlformats.org/officeDocument/2006/relationships/image" Target="../media/image28.png" /><Relationship Id="rId3" Type="http://schemas.openxmlformats.org/officeDocument/2006/relationships/customXml" Target="../ink/ink23.xml" /><Relationship Id="rId7" Type="http://schemas.openxmlformats.org/officeDocument/2006/relationships/customXml" Target="../ink/ink25.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27.png" /><Relationship Id="rId5" Type="http://schemas.openxmlformats.org/officeDocument/2006/relationships/customXml" Target="../ink/ink24.xml" /><Relationship Id="rId4" Type="http://schemas.openxmlformats.org/officeDocument/2006/relationships/image" Target="../media/image26.png" /></Relationships>
</file>

<file path=ppt/slides/_rels/slide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18.xml.rels><?xml version="1.0" encoding="UTF-8" standalone="yes"?>
<Relationships xmlns="http://schemas.openxmlformats.org/package/2006/relationships"><Relationship Id="rId3" Type="http://schemas.openxmlformats.org/officeDocument/2006/relationships/customXml" Target="../ink/ink26.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30.png" /><Relationship Id="rId5" Type="http://schemas.openxmlformats.org/officeDocument/2006/relationships/customXml" Target="../ink/ink27.xml" /><Relationship Id="rId4" Type="http://schemas.openxmlformats.org/officeDocument/2006/relationships/image" Target="../media/image29.png" /></Relationships>
</file>

<file path=ppt/slides/_rels/slide19.xml.rels><?xml version="1.0" encoding="UTF-8" standalone="yes"?>
<Relationships xmlns="http://schemas.openxmlformats.org/package/2006/relationships"><Relationship Id="rId3" Type="http://schemas.openxmlformats.org/officeDocument/2006/relationships/customXml" Target="../ink/ink28.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32.png" /><Relationship Id="rId5" Type="http://schemas.openxmlformats.org/officeDocument/2006/relationships/customXml" Target="../ink/ink29.xml" /><Relationship Id="rId4" Type="http://schemas.openxmlformats.org/officeDocument/2006/relationships/image" Target="../media/image31.png" /></Relationships>
</file>

<file path=ppt/slides/_rels/slide20.xml.rels><?xml version="1.0" encoding="UTF-8" standalone="yes"?>
<Relationships xmlns="http://schemas.openxmlformats.org/package/2006/relationships"><Relationship Id="rId3" Type="http://schemas.openxmlformats.org/officeDocument/2006/relationships/customXml" Target="../ink/ink30.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33.png" /></Relationships>
</file>

<file path=ppt/slides/_rels/slide21.xml.rels><?xml version="1.0" encoding="UTF-8" standalone="yes"?>
<Relationships xmlns="http://schemas.openxmlformats.org/package/2006/relationships"><Relationship Id="rId3" Type="http://schemas.openxmlformats.org/officeDocument/2006/relationships/customXml" Target="../ink/ink31.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35.png" /><Relationship Id="rId5" Type="http://schemas.openxmlformats.org/officeDocument/2006/relationships/customXml" Target="../ink/ink32.xml" /><Relationship Id="rId4" Type="http://schemas.openxmlformats.org/officeDocument/2006/relationships/image" Target="../media/image34.png" /></Relationships>
</file>

<file path=ppt/slides/_rels/slide22.xml.rels><?xml version="1.0" encoding="UTF-8" standalone="yes"?>
<Relationships xmlns="http://schemas.openxmlformats.org/package/2006/relationships"><Relationship Id="rId3" Type="http://schemas.openxmlformats.org/officeDocument/2006/relationships/customXml" Target="../ink/ink33.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36.png" /></Relationships>
</file>

<file path=ppt/slides/_rels/slide23.xml.rels><?xml version="1.0" encoding="UTF-8" standalone="yes"?>
<Relationships xmlns="http://schemas.openxmlformats.org/package/2006/relationships"><Relationship Id="rId3" Type="http://schemas.openxmlformats.org/officeDocument/2006/relationships/customXml" Target="../ink/ink34.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37.png" /></Relationships>
</file>

<file path=ppt/slides/_rels/slide2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25.xml.rels><?xml version="1.0" encoding="UTF-8" standalone="yes"?>
<Relationships xmlns="http://schemas.openxmlformats.org/package/2006/relationships"><Relationship Id="rId8" Type="http://schemas.openxmlformats.org/officeDocument/2006/relationships/image" Target="../media/image40.png" /><Relationship Id="rId13" Type="http://schemas.openxmlformats.org/officeDocument/2006/relationships/customXml" Target="../ink/ink40.xml" /><Relationship Id="rId3" Type="http://schemas.openxmlformats.org/officeDocument/2006/relationships/customXml" Target="../ink/ink35.xml" /><Relationship Id="rId7" Type="http://schemas.openxmlformats.org/officeDocument/2006/relationships/customXml" Target="../ink/ink37.xml" /><Relationship Id="rId12" Type="http://schemas.openxmlformats.org/officeDocument/2006/relationships/image" Target="../media/image42.png" /><Relationship Id="rId2" Type="http://schemas.openxmlformats.org/officeDocument/2006/relationships/image" Target="../media/image3.png" /><Relationship Id="rId16" Type="http://schemas.openxmlformats.org/officeDocument/2006/relationships/image" Target="../media/image44.png" /><Relationship Id="rId1" Type="http://schemas.openxmlformats.org/officeDocument/2006/relationships/slideLayout" Target="../slideLayouts/slideLayout14.xml" /><Relationship Id="rId6" Type="http://schemas.openxmlformats.org/officeDocument/2006/relationships/image" Target="../media/image39.png" /><Relationship Id="rId11" Type="http://schemas.openxmlformats.org/officeDocument/2006/relationships/customXml" Target="../ink/ink39.xml" /><Relationship Id="rId5" Type="http://schemas.openxmlformats.org/officeDocument/2006/relationships/customXml" Target="../ink/ink36.xml" /><Relationship Id="rId15" Type="http://schemas.openxmlformats.org/officeDocument/2006/relationships/customXml" Target="../ink/ink41.xml" /><Relationship Id="rId10" Type="http://schemas.openxmlformats.org/officeDocument/2006/relationships/image" Target="../media/image41.png" /><Relationship Id="rId4" Type="http://schemas.openxmlformats.org/officeDocument/2006/relationships/image" Target="../media/image38.png" /><Relationship Id="rId9" Type="http://schemas.openxmlformats.org/officeDocument/2006/relationships/customXml" Target="../ink/ink38.xml" /><Relationship Id="rId14" Type="http://schemas.openxmlformats.org/officeDocument/2006/relationships/image" Target="../media/image43.png" /></Relationships>
</file>

<file path=ppt/slides/_rels/slide26.xml.rels><?xml version="1.0" encoding="UTF-8" standalone="yes"?>
<Relationships xmlns="http://schemas.openxmlformats.org/package/2006/relationships"><Relationship Id="rId8" Type="http://schemas.openxmlformats.org/officeDocument/2006/relationships/image" Target="../media/image47.png" /><Relationship Id="rId13" Type="http://schemas.openxmlformats.org/officeDocument/2006/relationships/customXml" Target="../ink/ink47.xml" /><Relationship Id="rId18" Type="http://schemas.openxmlformats.org/officeDocument/2006/relationships/image" Target="../media/image52.png" /><Relationship Id="rId26" Type="http://schemas.openxmlformats.org/officeDocument/2006/relationships/image" Target="../media/image56.png" /><Relationship Id="rId3" Type="http://schemas.openxmlformats.org/officeDocument/2006/relationships/customXml" Target="../ink/ink42.xml" /><Relationship Id="rId21" Type="http://schemas.openxmlformats.org/officeDocument/2006/relationships/customXml" Target="../ink/ink51.xml" /><Relationship Id="rId7" Type="http://schemas.openxmlformats.org/officeDocument/2006/relationships/customXml" Target="../ink/ink44.xml" /><Relationship Id="rId12" Type="http://schemas.openxmlformats.org/officeDocument/2006/relationships/image" Target="../media/image49.png" /><Relationship Id="rId17" Type="http://schemas.openxmlformats.org/officeDocument/2006/relationships/customXml" Target="../ink/ink49.xml" /><Relationship Id="rId25" Type="http://schemas.openxmlformats.org/officeDocument/2006/relationships/customXml" Target="../ink/ink53.xml" /><Relationship Id="rId2" Type="http://schemas.openxmlformats.org/officeDocument/2006/relationships/image" Target="../media/image3.png" /><Relationship Id="rId16" Type="http://schemas.openxmlformats.org/officeDocument/2006/relationships/image" Target="../media/image51.png" /><Relationship Id="rId20" Type="http://schemas.openxmlformats.org/officeDocument/2006/relationships/image" Target="../media/image53.png" /><Relationship Id="rId29" Type="http://schemas.openxmlformats.org/officeDocument/2006/relationships/customXml" Target="../ink/ink55.xml" /><Relationship Id="rId1" Type="http://schemas.openxmlformats.org/officeDocument/2006/relationships/slideLayout" Target="../slideLayouts/slideLayout14.xml" /><Relationship Id="rId6" Type="http://schemas.openxmlformats.org/officeDocument/2006/relationships/image" Target="../media/image46.png" /><Relationship Id="rId11" Type="http://schemas.openxmlformats.org/officeDocument/2006/relationships/customXml" Target="../ink/ink46.xml" /><Relationship Id="rId24" Type="http://schemas.openxmlformats.org/officeDocument/2006/relationships/image" Target="../media/image55.png" /><Relationship Id="rId5" Type="http://schemas.openxmlformats.org/officeDocument/2006/relationships/customXml" Target="../ink/ink43.xml" /><Relationship Id="rId15" Type="http://schemas.openxmlformats.org/officeDocument/2006/relationships/customXml" Target="../ink/ink48.xml" /><Relationship Id="rId23" Type="http://schemas.openxmlformats.org/officeDocument/2006/relationships/customXml" Target="../ink/ink52.xml" /><Relationship Id="rId28" Type="http://schemas.openxmlformats.org/officeDocument/2006/relationships/image" Target="../media/image57.png" /><Relationship Id="rId10" Type="http://schemas.openxmlformats.org/officeDocument/2006/relationships/image" Target="../media/image48.png" /><Relationship Id="rId19" Type="http://schemas.openxmlformats.org/officeDocument/2006/relationships/customXml" Target="../ink/ink50.xml" /><Relationship Id="rId4" Type="http://schemas.openxmlformats.org/officeDocument/2006/relationships/image" Target="../media/image45.png" /><Relationship Id="rId9" Type="http://schemas.openxmlformats.org/officeDocument/2006/relationships/customXml" Target="../ink/ink45.xml" /><Relationship Id="rId14" Type="http://schemas.openxmlformats.org/officeDocument/2006/relationships/image" Target="../media/image50.png" /><Relationship Id="rId22" Type="http://schemas.openxmlformats.org/officeDocument/2006/relationships/image" Target="../media/image54.png" /><Relationship Id="rId27" Type="http://schemas.openxmlformats.org/officeDocument/2006/relationships/customXml" Target="../ink/ink54.xml" /><Relationship Id="rId30" Type="http://schemas.openxmlformats.org/officeDocument/2006/relationships/image" Target="../media/image58.png" /></Relationships>
</file>

<file path=ppt/slides/_rels/slide27.xml.rels><?xml version="1.0" encoding="UTF-8" standalone="yes"?>
<Relationships xmlns="http://schemas.openxmlformats.org/package/2006/relationships"><Relationship Id="rId8" Type="http://schemas.openxmlformats.org/officeDocument/2006/relationships/image" Target="../media/image61.png" /><Relationship Id="rId13" Type="http://schemas.openxmlformats.org/officeDocument/2006/relationships/customXml" Target="../ink/ink61.xml" /><Relationship Id="rId3" Type="http://schemas.openxmlformats.org/officeDocument/2006/relationships/customXml" Target="../ink/ink56.xml" /><Relationship Id="rId7" Type="http://schemas.openxmlformats.org/officeDocument/2006/relationships/customXml" Target="../ink/ink58.xml" /><Relationship Id="rId12" Type="http://schemas.openxmlformats.org/officeDocument/2006/relationships/image" Target="../media/image63.png"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60.png" /><Relationship Id="rId11" Type="http://schemas.openxmlformats.org/officeDocument/2006/relationships/customXml" Target="../ink/ink60.xml" /><Relationship Id="rId5" Type="http://schemas.openxmlformats.org/officeDocument/2006/relationships/customXml" Target="../ink/ink57.xml" /><Relationship Id="rId10" Type="http://schemas.openxmlformats.org/officeDocument/2006/relationships/image" Target="../media/image62.png" /><Relationship Id="rId4" Type="http://schemas.openxmlformats.org/officeDocument/2006/relationships/image" Target="../media/image59.png" /><Relationship Id="rId9" Type="http://schemas.openxmlformats.org/officeDocument/2006/relationships/customXml" Target="../ink/ink59.xml" /><Relationship Id="rId14" Type="http://schemas.openxmlformats.org/officeDocument/2006/relationships/image" Target="../media/image64.png" /></Relationships>
</file>

<file path=ppt/slides/_rels/slide28.xml.rels><?xml version="1.0" encoding="UTF-8" standalone="yes"?>
<Relationships xmlns="http://schemas.openxmlformats.org/package/2006/relationships"><Relationship Id="rId8" Type="http://schemas.openxmlformats.org/officeDocument/2006/relationships/image" Target="../media/image67.png" /><Relationship Id="rId3" Type="http://schemas.openxmlformats.org/officeDocument/2006/relationships/customXml" Target="../ink/ink62.xml" /><Relationship Id="rId7" Type="http://schemas.openxmlformats.org/officeDocument/2006/relationships/customXml" Target="../ink/ink64.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66.png" /><Relationship Id="rId5" Type="http://schemas.openxmlformats.org/officeDocument/2006/relationships/customXml" Target="../ink/ink63.xml" /><Relationship Id="rId10" Type="http://schemas.openxmlformats.org/officeDocument/2006/relationships/image" Target="../media/image68.png" /><Relationship Id="rId4" Type="http://schemas.openxmlformats.org/officeDocument/2006/relationships/image" Target="../media/image65.png" /><Relationship Id="rId9" Type="http://schemas.openxmlformats.org/officeDocument/2006/relationships/customXml" Target="../ink/ink65.xml" /></Relationships>
</file>

<file path=ppt/slides/_rels/slide29.xml.rels><?xml version="1.0" encoding="UTF-8" standalone="yes"?>
<Relationships xmlns="http://schemas.openxmlformats.org/package/2006/relationships"><Relationship Id="rId8" Type="http://schemas.openxmlformats.org/officeDocument/2006/relationships/image" Target="../media/image71.png" /><Relationship Id="rId3" Type="http://schemas.openxmlformats.org/officeDocument/2006/relationships/customXml" Target="../ink/ink66.xml" /><Relationship Id="rId7" Type="http://schemas.openxmlformats.org/officeDocument/2006/relationships/customXml" Target="../ink/ink68.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70.png" /><Relationship Id="rId5" Type="http://schemas.openxmlformats.org/officeDocument/2006/relationships/customXml" Target="../ink/ink67.xml" /><Relationship Id="rId4" Type="http://schemas.openxmlformats.org/officeDocument/2006/relationships/image" Target="../media/image69.png" /></Relationships>
</file>

<file path=ppt/slides/_rels/slide30.xml.rels><?xml version="1.0" encoding="UTF-8" standalone="yes"?>
<Relationships xmlns="http://schemas.openxmlformats.org/package/2006/relationships"><Relationship Id="rId8" Type="http://schemas.openxmlformats.org/officeDocument/2006/relationships/image" Target="../media/image74.png" /><Relationship Id="rId3" Type="http://schemas.openxmlformats.org/officeDocument/2006/relationships/customXml" Target="../ink/ink69.xml" /><Relationship Id="rId7" Type="http://schemas.openxmlformats.org/officeDocument/2006/relationships/customXml" Target="../ink/ink71.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73.png" /><Relationship Id="rId5" Type="http://schemas.openxmlformats.org/officeDocument/2006/relationships/customXml" Target="../ink/ink70.xml" /><Relationship Id="rId4" Type="http://schemas.openxmlformats.org/officeDocument/2006/relationships/image" Target="../media/image72.png" /></Relationships>
</file>

<file path=ppt/slides/_rels/slide31.xml.rels><?xml version="1.0" encoding="UTF-8" standalone="yes"?>
<Relationships xmlns="http://schemas.openxmlformats.org/package/2006/relationships"><Relationship Id="rId8" Type="http://schemas.openxmlformats.org/officeDocument/2006/relationships/image" Target="../media/image77.png" /><Relationship Id="rId3" Type="http://schemas.openxmlformats.org/officeDocument/2006/relationships/customXml" Target="../ink/ink72.xml" /><Relationship Id="rId7" Type="http://schemas.openxmlformats.org/officeDocument/2006/relationships/customXml" Target="../ink/ink74.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76.png" /><Relationship Id="rId5" Type="http://schemas.openxmlformats.org/officeDocument/2006/relationships/customXml" Target="../ink/ink73.xml" /><Relationship Id="rId4" Type="http://schemas.openxmlformats.org/officeDocument/2006/relationships/image" Target="../media/image75.png" /></Relationships>
</file>

<file path=ppt/slides/_rels/slide32.xml.rels><?xml version="1.0" encoding="UTF-8" standalone="yes"?>
<Relationships xmlns="http://schemas.openxmlformats.org/package/2006/relationships"><Relationship Id="rId3" Type="http://schemas.openxmlformats.org/officeDocument/2006/relationships/customXml" Target="../ink/ink75.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79.png" /><Relationship Id="rId5" Type="http://schemas.openxmlformats.org/officeDocument/2006/relationships/customXml" Target="../ink/ink76.xml" /><Relationship Id="rId4" Type="http://schemas.openxmlformats.org/officeDocument/2006/relationships/image" Target="../media/image78.png" /></Relationships>
</file>

<file path=ppt/slides/_rels/slide33.xml.rels><?xml version="1.0" encoding="UTF-8" standalone="yes"?>
<Relationships xmlns="http://schemas.openxmlformats.org/package/2006/relationships"><Relationship Id="rId3" Type="http://schemas.openxmlformats.org/officeDocument/2006/relationships/customXml" Target="../ink/ink77.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80.png" /></Relationships>
</file>

<file path=ppt/slides/_rels/slide34.xml.rels><?xml version="1.0" encoding="UTF-8" standalone="yes"?>
<Relationships xmlns="http://schemas.openxmlformats.org/package/2006/relationships"><Relationship Id="rId8" Type="http://schemas.openxmlformats.org/officeDocument/2006/relationships/image" Target="../media/image83.png" /><Relationship Id="rId13" Type="http://schemas.openxmlformats.org/officeDocument/2006/relationships/customXml" Target="../ink/ink83.xml" /><Relationship Id="rId3" Type="http://schemas.openxmlformats.org/officeDocument/2006/relationships/customXml" Target="../ink/ink78.xml" /><Relationship Id="rId7" Type="http://schemas.openxmlformats.org/officeDocument/2006/relationships/customXml" Target="../ink/ink80.xml" /><Relationship Id="rId12" Type="http://schemas.openxmlformats.org/officeDocument/2006/relationships/image" Target="../media/image85.png"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82.png" /><Relationship Id="rId11" Type="http://schemas.openxmlformats.org/officeDocument/2006/relationships/customXml" Target="../ink/ink82.xml" /><Relationship Id="rId5" Type="http://schemas.openxmlformats.org/officeDocument/2006/relationships/customXml" Target="../ink/ink79.xml" /><Relationship Id="rId10" Type="http://schemas.openxmlformats.org/officeDocument/2006/relationships/image" Target="../media/image84.png" /><Relationship Id="rId4" Type="http://schemas.openxmlformats.org/officeDocument/2006/relationships/image" Target="../media/image81.png" /><Relationship Id="rId9" Type="http://schemas.openxmlformats.org/officeDocument/2006/relationships/customXml" Target="../ink/ink81.xml" /><Relationship Id="rId14" Type="http://schemas.openxmlformats.org/officeDocument/2006/relationships/image" Target="../media/image86.png" /></Relationships>
</file>

<file path=ppt/slides/_rels/slide35.xml.rels><?xml version="1.0" encoding="UTF-8" standalone="yes"?>
<Relationships xmlns="http://schemas.openxmlformats.org/package/2006/relationships"><Relationship Id="rId8" Type="http://schemas.openxmlformats.org/officeDocument/2006/relationships/image" Target="../media/image89.png" /><Relationship Id="rId3" Type="http://schemas.openxmlformats.org/officeDocument/2006/relationships/customXml" Target="../ink/ink84.xml" /><Relationship Id="rId7" Type="http://schemas.openxmlformats.org/officeDocument/2006/relationships/customXml" Target="../ink/ink86.xml" /><Relationship Id="rId12" Type="http://schemas.openxmlformats.org/officeDocument/2006/relationships/image" Target="../media/image91.png"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88.png" /><Relationship Id="rId11" Type="http://schemas.openxmlformats.org/officeDocument/2006/relationships/customXml" Target="../ink/ink88.xml" /><Relationship Id="rId5" Type="http://schemas.openxmlformats.org/officeDocument/2006/relationships/customXml" Target="../ink/ink85.xml" /><Relationship Id="rId10" Type="http://schemas.openxmlformats.org/officeDocument/2006/relationships/image" Target="../media/image90.png" /><Relationship Id="rId4" Type="http://schemas.openxmlformats.org/officeDocument/2006/relationships/image" Target="../media/image87.png" /><Relationship Id="rId9" Type="http://schemas.openxmlformats.org/officeDocument/2006/relationships/customXml" Target="../ink/ink87.xml" /></Relationships>
</file>

<file path=ppt/slides/_rels/slide36.xml.rels><?xml version="1.0" encoding="UTF-8" standalone="yes"?>
<Relationships xmlns="http://schemas.openxmlformats.org/package/2006/relationships"><Relationship Id="rId3" Type="http://schemas.openxmlformats.org/officeDocument/2006/relationships/customXml" Target="../ink/ink89.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93.png" /><Relationship Id="rId5" Type="http://schemas.openxmlformats.org/officeDocument/2006/relationships/customXml" Target="../ink/ink90.xml" /><Relationship Id="rId4" Type="http://schemas.openxmlformats.org/officeDocument/2006/relationships/image" Target="../media/image92.png" /></Relationships>
</file>

<file path=ppt/slides/_rels/slide37.xml.rels><?xml version="1.0" encoding="UTF-8" standalone="yes"?>
<Relationships xmlns="http://schemas.openxmlformats.org/package/2006/relationships"><Relationship Id="rId3" Type="http://schemas.openxmlformats.org/officeDocument/2006/relationships/customXml" Target="../ink/ink91.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94.png" /></Relationships>
</file>

<file path=ppt/slides/_rels/slide38.xml.rels><?xml version="1.0" encoding="UTF-8" standalone="yes"?>
<Relationships xmlns="http://schemas.openxmlformats.org/package/2006/relationships"><Relationship Id="rId8" Type="http://schemas.openxmlformats.org/officeDocument/2006/relationships/customXml" Target="../ink/ink94.xml" /><Relationship Id="rId13" Type="http://schemas.openxmlformats.org/officeDocument/2006/relationships/image" Target="../media/image100.png" /><Relationship Id="rId3" Type="http://schemas.openxmlformats.org/officeDocument/2006/relationships/image" Target="../media/image95.png" /><Relationship Id="rId7" Type="http://schemas.openxmlformats.org/officeDocument/2006/relationships/image" Target="../media/image97.png" /><Relationship Id="rId12" Type="http://schemas.openxmlformats.org/officeDocument/2006/relationships/customXml" Target="../ink/ink96.xml" /><Relationship Id="rId17" Type="http://schemas.openxmlformats.org/officeDocument/2006/relationships/image" Target="../media/image102.png" /><Relationship Id="rId2" Type="http://schemas.openxmlformats.org/officeDocument/2006/relationships/image" Target="../media/image3.png" /><Relationship Id="rId16" Type="http://schemas.openxmlformats.org/officeDocument/2006/relationships/customXml" Target="../ink/ink98.xml" /><Relationship Id="rId1" Type="http://schemas.openxmlformats.org/officeDocument/2006/relationships/slideLayout" Target="../slideLayouts/slideLayout14.xml" /><Relationship Id="rId6" Type="http://schemas.openxmlformats.org/officeDocument/2006/relationships/customXml" Target="../ink/ink93.xml" /><Relationship Id="rId11" Type="http://schemas.openxmlformats.org/officeDocument/2006/relationships/image" Target="../media/image99.png" /><Relationship Id="rId5" Type="http://schemas.openxmlformats.org/officeDocument/2006/relationships/image" Target="../media/image96.png" /><Relationship Id="rId15" Type="http://schemas.openxmlformats.org/officeDocument/2006/relationships/image" Target="../media/image101.png" /><Relationship Id="rId10" Type="http://schemas.openxmlformats.org/officeDocument/2006/relationships/customXml" Target="../ink/ink95.xml" /><Relationship Id="rId4" Type="http://schemas.openxmlformats.org/officeDocument/2006/relationships/customXml" Target="../ink/ink92.xml" /><Relationship Id="rId9" Type="http://schemas.openxmlformats.org/officeDocument/2006/relationships/image" Target="../media/image98.png" /><Relationship Id="rId14" Type="http://schemas.openxmlformats.org/officeDocument/2006/relationships/customXml" Target="../ink/ink97.xml" /></Relationships>
</file>

<file path=ppt/slides/_rels/slide3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40.xml.rels><?xml version="1.0" encoding="UTF-8" standalone="yes"?>
<Relationships xmlns="http://schemas.openxmlformats.org/package/2006/relationships"><Relationship Id="rId3" Type="http://schemas.openxmlformats.org/officeDocument/2006/relationships/customXml" Target="../ink/ink99.xml" /><Relationship Id="rId2" Type="http://schemas.openxmlformats.org/officeDocument/2006/relationships/image" Target="../media/image3.png" /><Relationship Id="rId1" Type="http://schemas.openxmlformats.org/officeDocument/2006/relationships/slideLayout" Target="../slideLayouts/slideLayout14.xml" /><Relationship Id="rId4" Type="http://schemas.openxmlformats.org/officeDocument/2006/relationships/image" Target="../media/image103.png" /></Relationships>
</file>

<file path=ppt/slides/_rels/slide41.xml.rels><?xml version="1.0" encoding="UTF-8" standalone="yes"?>
<Relationships xmlns="http://schemas.openxmlformats.org/package/2006/relationships"><Relationship Id="rId8" Type="http://schemas.openxmlformats.org/officeDocument/2006/relationships/image" Target="../media/image106.png" /><Relationship Id="rId3" Type="http://schemas.openxmlformats.org/officeDocument/2006/relationships/customXml" Target="../ink/ink100.xml" /><Relationship Id="rId7" Type="http://schemas.openxmlformats.org/officeDocument/2006/relationships/customXml" Target="../ink/ink102.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105.png" /><Relationship Id="rId5" Type="http://schemas.openxmlformats.org/officeDocument/2006/relationships/customXml" Target="../ink/ink101.xml" /><Relationship Id="rId10" Type="http://schemas.openxmlformats.org/officeDocument/2006/relationships/image" Target="../media/image107.png" /><Relationship Id="rId4" Type="http://schemas.openxmlformats.org/officeDocument/2006/relationships/image" Target="../media/image104.png" /><Relationship Id="rId9" Type="http://schemas.openxmlformats.org/officeDocument/2006/relationships/customXml" Target="../ink/ink103.xml" /></Relationships>
</file>

<file path=ppt/slides/_rels/slide4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4.xml" /></Relationships>
</file>

<file path=ppt/slides/_rels/slide43.xml.rels><?xml version="1.0" encoding="UTF-8" standalone="yes"?>
<Relationships xmlns="http://schemas.openxmlformats.org/package/2006/relationships"><Relationship Id="rId8" Type="http://schemas.openxmlformats.org/officeDocument/2006/relationships/image" Target="../media/image110.png" /><Relationship Id="rId3" Type="http://schemas.openxmlformats.org/officeDocument/2006/relationships/customXml" Target="../ink/ink104.xml" /><Relationship Id="rId7" Type="http://schemas.openxmlformats.org/officeDocument/2006/relationships/customXml" Target="../ink/ink106.xml"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109.png" /><Relationship Id="rId5" Type="http://schemas.openxmlformats.org/officeDocument/2006/relationships/customXml" Target="../ink/ink105.xml" /><Relationship Id="rId4" Type="http://schemas.openxmlformats.org/officeDocument/2006/relationships/image" Target="../media/image108.png" /></Relationships>
</file>

<file path=ppt/slides/_rels/slide44.xml.rels><?xml version="1.0" encoding="UTF-8" standalone="yes"?>
<Relationships xmlns="http://schemas.openxmlformats.org/package/2006/relationships"><Relationship Id="rId8" Type="http://schemas.openxmlformats.org/officeDocument/2006/relationships/image" Target="../media/image113.png" /><Relationship Id="rId3" Type="http://schemas.openxmlformats.org/officeDocument/2006/relationships/customXml" Target="../ink/ink107.xml" /><Relationship Id="rId7" Type="http://schemas.openxmlformats.org/officeDocument/2006/relationships/customXml" Target="../ink/ink109.xml" /><Relationship Id="rId12" Type="http://schemas.openxmlformats.org/officeDocument/2006/relationships/image" Target="../media/image115.png" /><Relationship Id="rId2" Type="http://schemas.openxmlformats.org/officeDocument/2006/relationships/image" Target="../media/image3.png" /><Relationship Id="rId1" Type="http://schemas.openxmlformats.org/officeDocument/2006/relationships/slideLayout" Target="../slideLayouts/slideLayout14.xml" /><Relationship Id="rId6" Type="http://schemas.openxmlformats.org/officeDocument/2006/relationships/image" Target="../media/image112.png" /><Relationship Id="rId11" Type="http://schemas.openxmlformats.org/officeDocument/2006/relationships/customXml" Target="../ink/ink111.xml" /><Relationship Id="rId5" Type="http://schemas.openxmlformats.org/officeDocument/2006/relationships/customXml" Target="../ink/ink108.xml" /><Relationship Id="rId10" Type="http://schemas.openxmlformats.org/officeDocument/2006/relationships/image" Target="../media/image114.png" /><Relationship Id="rId4" Type="http://schemas.openxmlformats.org/officeDocument/2006/relationships/image" Target="../media/image111.png" /><Relationship Id="rId9" Type="http://schemas.openxmlformats.org/officeDocument/2006/relationships/customXml" Target="../ink/ink110.xml" /></Relationships>
</file>

<file path=ppt/slides/_rels/slide45.xml.rels><?xml version="1.0" encoding="UTF-8" standalone="yes"?>
<Relationships xmlns="http://schemas.openxmlformats.org/package/2006/relationships"><Relationship Id="rId3" Type="http://schemas.openxmlformats.org/officeDocument/2006/relationships/image" Target="../media/image117.png" /><Relationship Id="rId7" Type="http://schemas.openxmlformats.org/officeDocument/2006/relationships/image" Target="../media/image120.svg" /><Relationship Id="rId2" Type="http://schemas.openxmlformats.org/officeDocument/2006/relationships/image" Target="../media/image116.jpeg" /><Relationship Id="rId1" Type="http://schemas.openxmlformats.org/officeDocument/2006/relationships/slideLayout" Target="../slideLayouts/slideLayout12.xml" /><Relationship Id="rId6" Type="http://schemas.openxmlformats.org/officeDocument/2006/relationships/image" Target="../media/image119.png" /><Relationship Id="rId5" Type="http://schemas.openxmlformats.org/officeDocument/2006/relationships/image" Target="../media/image2.png" /><Relationship Id="rId4" Type="http://schemas.openxmlformats.org/officeDocument/2006/relationships/image" Target="../media/image118.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Ahmed </a:t>
            </a:r>
            <a:r>
              <a:rPr lang="en-US" sz="2400" dirty="0" err="1">
                <a:latin typeface="Times New Roman" panose="02020603050405020304" pitchFamily="18" charset="0"/>
                <a:cs typeface="Times New Roman" panose="02020603050405020304" pitchFamily="18" charset="0"/>
              </a:rPr>
              <a:t>Alqarni</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3842847" cy="769441"/>
          </a:xfrm>
          <a:prstGeom prst="rect">
            <a:avLst/>
          </a:prstGeom>
          <a:noFill/>
        </p:spPr>
        <p:txBody>
          <a:bodyPr wrap="none" rtlCol="0">
            <a:spAutoFit/>
          </a:bodyPr>
          <a:lstStyle/>
          <a:p>
            <a:pPr marL="0" marR="0" lvl="0" indent="0" algn="l" rtl="0">
              <a:spcBef>
                <a:spcPts val="0"/>
              </a:spcBef>
              <a:spcAft>
                <a:spcPts val="0"/>
              </a:spcAft>
              <a:buNone/>
            </a:pPr>
            <a:r>
              <a:rPr lang="en-US" sz="4400" dirty="0">
                <a:latin typeface="Tajawal Medium"/>
                <a:ea typeface="Tajawal Medium"/>
                <a:cs typeface="Tajawal Medium"/>
                <a:sym typeface="Tajawal Medium"/>
              </a:rPr>
              <a:t>Critical Thinking</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1819" y="58720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9</a:t>
            </a:r>
          </a:p>
        </p:txBody>
      </p:sp>
      <p:sp>
        <p:nvSpPr>
          <p:cNvPr id="46" name="TextBox 45">
            <a:extLst>
              <a:ext uri="{FF2B5EF4-FFF2-40B4-BE49-F238E27FC236}">
                <a16:creationId xmlns:a16="http://schemas.microsoft.com/office/drawing/2014/main" id="{FA59789B-D841-DB76-25B9-1348B202C2B5}"/>
              </a:ext>
            </a:extLst>
          </p:cNvPr>
          <p:cNvSpPr txBox="1"/>
          <p:nvPr/>
        </p:nvSpPr>
        <p:spPr>
          <a:xfrm>
            <a:off x="496622" y="5338599"/>
            <a:ext cx="1175322" cy="400110"/>
          </a:xfrm>
          <a:prstGeom prst="rect">
            <a:avLst/>
          </a:prstGeom>
          <a:noFill/>
        </p:spPr>
        <p:txBody>
          <a:bodyPr wrap="none" rtlCol="0">
            <a:spAutoFit/>
          </a:bodyPr>
          <a:lstStyle/>
          <a:p>
            <a:r>
              <a:rPr lang="en-US" sz="2000" dirty="0">
                <a:latin typeface="Tajawal Medium"/>
                <a:ea typeface="Tajawal Medium"/>
                <a:cs typeface="Tajawal Medium"/>
                <a:sym typeface="Tajawal Medium"/>
              </a:rPr>
              <a:t>MGM115</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57200" y="146655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10" name="Google Shape;128;p4">
            <a:extLst>
              <a:ext uri="{FF2B5EF4-FFF2-40B4-BE49-F238E27FC236}">
                <a16:creationId xmlns:a16="http://schemas.microsoft.com/office/drawing/2014/main" id="{4732DB63-BAB4-A270-9FB1-F0C02627903C}"/>
              </a:ext>
            </a:extLst>
          </p:cNvPr>
          <p:cNvSpPr txBox="1"/>
          <p:nvPr/>
        </p:nvSpPr>
        <p:spPr>
          <a:xfrm>
            <a:off x="1697667" y="2445858"/>
            <a:ext cx="9666288" cy="1631175"/>
          </a:xfrm>
          <a:prstGeom prst="rect">
            <a:avLst/>
          </a:prstGeom>
          <a:noFill/>
          <a:ln>
            <a:noFill/>
          </a:ln>
        </p:spPr>
        <p:txBody>
          <a:bodyPr spcFirstLastPara="1" wrap="square" lIns="91425" tIns="45700" rIns="91425" bIns="45700" anchor="t" anchorCtr="0">
            <a:spAutoFit/>
          </a:bodyPr>
          <a:lstStyle/>
          <a:p>
            <a:pPr>
              <a:lnSpc>
                <a:spcPct val="200000"/>
              </a:lnSpc>
            </a:pPr>
            <a:r>
              <a:rPr lang="en-US" sz="3200" dirty="0"/>
              <a:t>Mostly from Critical Thinking, </a:t>
            </a:r>
            <a:r>
              <a:rPr lang="en-US" sz="3200" dirty="0" err="1"/>
              <a:t>Bassham</a:t>
            </a:r>
            <a:r>
              <a:rPr lang="en-US" sz="3200" dirty="0"/>
              <a:t> and others </a:t>
            </a:r>
          </a:p>
          <a:p>
            <a:pPr marL="0" marR="0" lvl="0" indent="0" algn="l" rtl="0">
              <a:lnSpc>
                <a:spcPct val="200000"/>
              </a:lnSpc>
              <a:spcBef>
                <a:spcPts val="0"/>
              </a:spcBef>
              <a:spcAft>
                <a:spcPts val="0"/>
              </a:spcAft>
              <a:buNone/>
            </a:pPr>
            <a:endParaRPr lang="en-US" sz="1800" dirty="0">
              <a:solidFill>
                <a:srgbClr val="0A1F61"/>
              </a:solidFill>
              <a:latin typeface="Tajawal ExtraBold"/>
              <a:ea typeface="Tajawal ExtraBold"/>
              <a:cs typeface="Tajawal ExtraBold"/>
              <a:sym typeface="Tajawal ExtraBold"/>
            </a:endParaRPr>
          </a:p>
        </p:txBody>
      </p:sp>
      <p:sp>
        <p:nvSpPr>
          <p:cNvPr id="2" name="TextBox 1">
            <a:extLst>
              <a:ext uri="{FF2B5EF4-FFF2-40B4-BE49-F238E27FC236}">
                <a16:creationId xmlns:a16="http://schemas.microsoft.com/office/drawing/2014/main" id="{27F2BE95-66DD-9CFF-FABE-8795819B5D17}"/>
              </a:ext>
            </a:extLst>
          </p:cNvPr>
          <p:cNvSpPr txBox="1"/>
          <p:nvPr/>
        </p:nvSpPr>
        <p:spPr>
          <a:xfrm>
            <a:off x="2494898" y="298028"/>
            <a:ext cx="8524452" cy="1261884"/>
          </a:xfrm>
          <a:prstGeom prst="rect">
            <a:avLst/>
          </a:prstGeom>
          <a:noFill/>
        </p:spPr>
        <p:txBody>
          <a:bodyPr wrap="square">
            <a:spAutoFit/>
          </a:bodyPr>
          <a:lstStyle/>
          <a:p>
            <a:r>
              <a:rPr lang="en-US" sz="3800" b="1" i="0" u="none" strike="noStrike" baseline="0" dirty="0">
                <a:latin typeface="HumanaSansITCStd-Medium"/>
              </a:rPr>
              <a:t>Finding, evaluating, and using</a:t>
            </a:r>
          </a:p>
          <a:p>
            <a:pPr algn="ctr"/>
            <a:r>
              <a:rPr lang="en-US" sz="3800" b="1" i="0" u="none" strike="noStrike" baseline="0" dirty="0">
                <a:latin typeface="HumanaSansITCStd-Medium"/>
              </a:rPr>
              <a:t> sources </a:t>
            </a:r>
            <a:endParaRPr lang="en-US" sz="3800" b="1" dirty="0">
              <a:latin typeface="Tajawal ExtraBold"/>
              <a:ea typeface="Tajawal ExtraBold"/>
              <a:cs typeface="Tajawal ExtraBold"/>
              <a:sym typeface="Tajawal ExtraBold"/>
            </a:endParaRPr>
          </a:p>
        </p:txBody>
      </p:sp>
    </p:spTree>
    <p:extLst>
      <p:ext uri="{BB962C8B-B14F-4D97-AF65-F5344CB8AC3E}">
        <p14:creationId xmlns:p14="http://schemas.microsoft.com/office/powerpoint/2010/main" val="1621051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9" name="TextBox 8">
            <a:extLst>
              <a:ext uri="{FF2B5EF4-FFF2-40B4-BE49-F238E27FC236}">
                <a16:creationId xmlns:a16="http://schemas.microsoft.com/office/drawing/2014/main" id="{4B122359-9681-8281-9D2F-CF50C416CDC5}"/>
              </a:ext>
            </a:extLst>
          </p:cNvPr>
          <p:cNvSpPr txBox="1"/>
          <p:nvPr/>
        </p:nvSpPr>
        <p:spPr>
          <a:xfrm>
            <a:off x="2494898" y="298028"/>
            <a:ext cx="8524452" cy="1261884"/>
          </a:xfrm>
          <a:prstGeom prst="rect">
            <a:avLst/>
          </a:prstGeom>
          <a:noFill/>
        </p:spPr>
        <p:txBody>
          <a:bodyPr wrap="square">
            <a:spAutoFit/>
          </a:bodyPr>
          <a:lstStyle/>
          <a:p>
            <a:r>
              <a:rPr lang="en-US" sz="3800" b="1" i="0" u="none" strike="noStrike" baseline="0" dirty="0">
                <a:latin typeface="HumanaSansITCStd-Medium"/>
              </a:rPr>
              <a:t>Finding, evaluating, and using</a:t>
            </a:r>
          </a:p>
          <a:p>
            <a:pPr algn="ctr"/>
            <a:r>
              <a:rPr lang="en-US" sz="3800" b="1" i="0" u="none" strike="noStrike" baseline="0" dirty="0">
                <a:latin typeface="HumanaSansITCStd-Medium"/>
              </a:rPr>
              <a:t> sources </a:t>
            </a:r>
            <a:endParaRPr lang="en-US" sz="3800" b="1" dirty="0">
              <a:latin typeface="Tajawal ExtraBold"/>
              <a:ea typeface="Tajawal ExtraBold"/>
              <a:cs typeface="Tajawal ExtraBold"/>
              <a:sym typeface="Tajawal ExtraBold"/>
            </a:endParaRPr>
          </a:p>
        </p:txBody>
      </p:sp>
      <p:sp>
        <p:nvSpPr>
          <p:cNvPr id="11" name="Google Shape;128;p4">
            <a:extLst>
              <a:ext uri="{FF2B5EF4-FFF2-40B4-BE49-F238E27FC236}">
                <a16:creationId xmlns:a16="http://schemas.microsoft.com/office/drawing/2014/main" id="{C5DAC9AB-A2FB-FD6A-38C5-6E5110451172}"/>
              </a:ext>
            </a:extLst>
          </p:cNvPr>
          <p:cNvSpPr txBox="1"/>
          <p:nvPr/>
        </p:nvSpPr>
        <p:spPr>
          <a:xfrm>
            <a:off x="1873972" y="1876614"/>
            <a:ext cx="9666288" cy="3293169"/>
          </a:xfrm>
          <a:prstGeom prst="rect">
            <a:avLst/>
          </a:prstGeom>
          <a:noFill/>
          <a:ln>
            <a:noFill/>
          </a:ln>
        </p:spPr>
        <p:txBody>
          <a:bodyPr spcFirstLastPara="1" wrap="square" lIns="91425" tIns="45700" rIns="91425" bIns="45700" anchor="t" anchorCtr="0">
            <a:spAutoFit/>
          </a:bodyPr>
          <a:lstStyle/>
          <a:p>
            <a:r>
              <a:rPr lang="en-US" sz="2600" b="1" dirty="0">
                <a:latin typeface="Tajawal ExtraBold"/>
                <a:ea typeface="Tajawal ExtraBold"/>
                <a:cs typeface="Tajawal ExtraBold"/>
                <a:sym typeface="Tajawal ExtraBold"/>
              </a:rPr>
              <a:t>This lecture includes: </a:t>
            </a:r>
          </a:p>
          <a:p>
            <a:endParaRPr lang="en-US" sz="2600" b="1" dirty="0">
              <a:latin typeface="Tajawal ExtraBold"/>
              <a:ea typeface="Tajawal ExtraBold"/>
              <a:cs typeface="Tajawal ExtraBold"/>
              <a:sym typeface="Tajawal ExtraBold"/>
            </a:endParaRP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Finding sources</a:t>
            </a: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Evaluating sources </a:t>
            </a: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Using sources </a:t>
            </a:r>
          </a:p>
          <a:p>
            <a:pPr marL="457200" indent="-457200">
              <a:buFont typeface="Arial" panose="020B0604020202020204" pitchFamily="34" charset="0"/>
              <a:buChar char="•"/>
            </a:pPr>
            <a:endParaRPr lang="en-US" sz="2600" b="1" dirty="0">
              <a:latin typeface="Tajawal ExtraBold"/>
              <a:ea typeface="Tajawal ExtraBold"/>
              <a:cs typeface="Tajawal ExtraBold"/>
              <a:sym typeface="Tajawal ExtraBold"/>
            </a:endParaRPr>
          </a:p>
          <a:p>
            <a:pPr marL="0" marR="0" lvl="0" indent="0" algn="l" rtl="0">
              <a:lnSpc>
                <a:spcPct val="200000"/>
              </a:lnSpc>
              <a:spcBef>
                <a:spcPts val="0"/>
              </a:spcBef>
              <a:spcAft>
                <a:spcPts val="0"/>
              </a:spcAft>
              <a:buNone/>
            </a:pPr>
            <a:endParaRPr lang="en-US" sz="2600" b="1" dirty="0">
              <a:solidFill>
                <a:srgbClr val="0A1F61"/>
              </a:solidFill>
              <a:latin typeface="Tajawal ExtraBold"/>
              <a:ea typeface="Tajawal ExtraBold"/>
              <a:cs typeface="Tajawal ExtraBold"/>
              <a:sym typeface="Tajawal ExtraBold"/>
            </a:endParaRPr>
          </a:p>
        </p:txBody>
      </p:sp>
    </p:spTree>
    <p:extLst>
      <p:ext uri="{BB962C8B-B14F-4D97-AF65-F5344CB8AC3E}">
        <p14:creationId xmlns:p14="http://schemas.microsoft.com/office/powerpoint/2010/main" val="3180985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34E29368-BEA1-F1AF-BFE6-09E1C18A07A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INTRODUCTION</a:t>
            </a:r>
          </a:p>
        </p:txBody>
      </p:sp>
      <p:sp>
        <p:nvSpPr>
          <p:cNvPr id="7" name="TextBox 6">
            <a:extLst>
              <a:ext uri="{FF2B5EF4-FFF2-40B4-BE49-F238E27FC236}">
                <a16:creationId xmlns:a16="http://schemas.microsoft.com/office/drawing/2014/main" id="{FB7DF9E9-197B-5A23-D28A-36B8D6CB25D2}"/>
              </a:ext>
            </a:extLst>
          </p:cNvPr>
          <p:cNvSpPr txBox="1"/>
          <p:nvPr/>
        </p:nvSpPr>
        <p:spPr>
          <a:xfrm>
            <a:off x="300867" y="1643383"/>
            <a:ext cx="11282265" cy="1815882"/>
          </a:xfrm>
          <a:prstGeom prst="rect">
            <a:avLst/>
          </a:prstGeom>
          <a:noFill/>
        </p:spPr>
        <p:txBody>
          <a:bodyPr wrap="square">
            <a:spAutoFit/>
          </a:bodyPr>
          <a:lstStyle/>
          <a:p>
            <a:pPr algn="l"/>
            <a:r>
              <a:rPr lang="en-US" sz="2800" b="1" dirty="0"/>
              <a:t>T</a:t>
            </a:r>
            <a:r>
              <a:rPr lang="en-US" sz="2800" b="1" i="0" u="none" strike="noStrike" baseline="0" dirty="0"/>
              <a:t>his lecture shows you how to find sources, how to evaluate the sources you find so that only the most accurate and reliable information makes it into your arguments, and how to place those sources into an argumentative essay. </a:t>
            </a:r>
            <a:endParaRPr lang="ar-SA" sz="2800" b="1" dirty="0"/>
          </a:p>
        </p:txBody>
      </p:sp>
    </p:spTree>
    <p:extLst>
      <p:ext uri="{BB962C8B-B14F-4D97-AF65-F5344CB8AC3E}">
        <p14:creationId xmlns:p14="http://schemas.microsoft.com/office/powerpoint/2010/main" val="40618780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1575310D-E513-D792-F670-676F52C909FC}"/>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Sources </a:t>
            </a:r>
          </a:p>
        </p:txBody>
      </p:sp>
      <p:sp>
        <p:nvSpPr>
          <p:cNvPr id="7" name="TextBox 6">
            <a:extLst>
              <a:ext uri="{FF2B5EF4-FFF2-40B4-BE49-F238E27FC236}">
                <a16:creationId xmlns:a16="http://schemas.microsoft.com/office/drawing/2014/main" id="{46A9EE78-54E5-CDE9-F6D1-67121046D6CA}"/>
              </a:ext>
            </a:extLst>
          </p:cNvPr>
          <p:cNvSpPr txBox="1"/>
          <p:nvPr/>
        </p:nvSpPr>
        <p:spPr>
          <a:xfrm>
            <a:off x="300867" y="1643383"/>
            <a:ext cx="11282265" cy="2677656"/>
          </a:xfrm>
          <a:prstGeom prst="rect">
            <a:avLst/>
          </a:prstGeom>
          <a:noFill/>
        </p:spPr>
        <p:txBody>
          <a:bodyPr wrap="square">
            <a:spAutoFit/>
          </a:bodyPr>
          <a:lstStyle/>
          <a:p>
            <a:pPr algn="l"/>
            <a:r>
              <a:rPr lang="en-US" sz="2800" b="1" dirty="0"/>
              <a:t>Years ago, students doing research in their college libraries might have complained that the library didn’t have the necessary resources to permit a thorough investigation of a topic. Today, the opposite seems to be true: You can easily feel overwhelmed by the amount of information available in a modern library and online. The following advice is provided for the critical thinker preparing an argument.</a:t>
            </a:r>
            <a:endParaRPr lang="ar-SA" sz="2800" b="1" dirty="0"/>
          </a:p>
        </p:txBody>
      </p:sp>
    </p:spTree>
    <p:extLst>
      <p:ext uri="{BB962C8B-B14F-4D97-AF65-F5344CB8AC3E}">
        <p14:creationId xmlns:p14="http://schemas.microsoft.com/office/powerpoint/2010/main" val="551163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35969"/>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1ABDCA36-EA6A-5C3C-C816-6819DD208A6D}"/>
              </a:ext>
            </a:extLst>
          </p:cNvPr>
          <p:cNvSpPr txBox="1"/>
          <p:nvPr/>
        </p:nvSpPr>
        <p:spPr>
          <a:xfrm>
            <a:off x="1555573" y="397445"/>
            <a:ext cx="8899089" cy="108952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Your Search: Questions and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Keywords </a:t>
            </a:r>
          </a:p>
        </p:txBody>
      </p:sp>
      <p:sp>
        <p:nvSpPr>
          <p:cNvPr id="7" name="TextBox 6">
            <a:extLst>
              <a:ext uri="{FF2B5EF4-FFF2-40B4-BE49-F238E27FC236}">
                <a16:creationId xmlns:a16="http://schemas.microsoft.com/office/drawing/2014/main" id="{316D0A0E-8B71-398B-C57A-22CB0C6174FD}"/>
              </a:ext>
            </a:extLst>
          </p:cNvPr>
          <p:cNvSpPr txBox="1"/>
          <p:nvPr/>
        </p:nvSpPr>
        <p:spPr>
          <a:xfrm>
            <a:off x="457200" y="1697101"/>
            <a:ext cx="11538857" cy="4493538"/>
          </a:xfrm>
          <a:prstGeom prst="rect">
            <a:avLst/>
          </a:prstGeom>
          <a:noFill/>
        </p:spPr>
        <p:txBody>
          <a:bodyPr wrap="square">
            <a:spAutoFit/>
          </a:bodyPr>
          <a:lstStyle/>
          <a:p>
            <a:pPr algn="l"/>
            <a:r>
              <a:rPr lang="en-US" sz="2600" b="1" dirty="0"/>
              <a:t>Forming Questions:</a:t>
            </a:r>
          </a:p>
          <a:p>
            <a:pPr algn="l"/>
            <a:r>
              <a:rPr lang="en-US" sz="2600" b="1" dirty="0"/>
              <a:t>Most researchers approach the library or the Internet with two types of questions in mind. The first is a simple question that requires the retrieval </a:t>
            </a:r>
            <a:r>
              <a:rPr lang="en-US" sz="2600" b="1" dirty="0">
                <a:solidFill>
                  <a:srgbClr val="FF0000"/>
                </a:solidFill>
              </a:rPr>
              <a:t>of specific data</a:t>
            </a:r>
            <a:r>
              <a:rPr lang="en-US" sz="2600" b="1" dirty="0"/>
              <a:t>:</a:t>
            </a:r>
          </a:p>
          <a:p>
            <a:pPr algn="l"/>
            <a:r>
              <a:rPr lang="en-US" sz="2600" b="1" dirty="0"/>
              <a:t> What are the names of Jupiter’s moons?</a:t>
            </a:r>
          </a:p>
          <a:p>
            <a:pPr algn="l"/>
            <a:r>
              <a:rPr lang="en-US" sz="2600" b="1" dirty="0"/>
              <a:t>Why is the sky blue?</a:t>
            </a:r>
          </a:p>
          <a:p>
            <a:pPr algn="l"/>
            <a:r>
              <a:rPr lang="en-US" sz="2600" b="1" dirty="0"/>
              <a:t>The second type of question requires a </a:t>
            </a:r>
            <a:r>
              <a:rPr lang="en-US" sz="2600" b="1" dirty="0">
                <a:solidFill>
                  <a:srgbClr val="FF0000"/>
                </a:solidFill>
              </a:rPr>
              <a:t>more complicated and intensive search</a:t>
            </a:r>
            <a:r>
              <a:rPr lang="en-US" sz="2600" b="1" dirty="0"/>
              <a:t>:</a:t>
            </a:r>
          </a:p>
          <a:p>
            <a:pPr algn="l"/>
            <a:r>
              <a:rPr lang="en-US" sz="2600" b="1" dirty="0"/>
              <a:t>How dangerous is huffing?</a:t>
            </a:r>
          </a:p>
          <a:p>
            <a:pPr algn="l"/>
            <a:r>
              <a:rPr lang="en-US" sz="2600" b="1" dirty="0"/>
              <a:t> Was there a conspiracy to assassinate President Kennedy?</a:t>
            </a:r>
          </a:p>
          <a:p>
            <a:pPr algn="l"/>
            <a:r>
              <a:rPr lang="en-US" sz="2600" b="1" dirty="0"/>
              <a:t> What led to the nuclear arms race?</a:t>
            </a:r>
          </a:p>
          <a:p>
            <a:pPr algn="l"/>
            <a:r>
              <a:rPr lang="en-US" sz="2600" b="1" dirty="0"/>
              <a:t> This second type of question often calls for an extraordinary amount of</a:t>
            </a:r>
          </a:p>
          <a:p>
            <a:pPr algn="l"/>
            <a:r>
              <a:rPr lang="en-US" sz="2600" b="1" dirty="0"/>
              <a:t>research</a:t>
            </a:r>
            <a:endParaRPr lang="ar-SA" sz="2600" b="1" dirty="0"/>
          </a:p>
        </p:txBody>
      </p:sp>
    </p:spTree>
    <p:extLst>
      <p:ext uri="{BB962C8B-B14F-4D97-AF65-F5344CB8AC3E}">
        <p14:creationId xmlns:p14="http://schemas.microsoft.com/office/powerpoint/2010/main" val="23157186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E150C198-3D0C-C2F2-ACE5-FC203EC9E878}"/>
              </a:ext>
            </a:extLst>
          </p:cNvPr>
          <p:cNvSpPr txBox="1"/>
          <p:nvPr/>
        </p:nvSpPr>
        <p:spPr>
          <a:xfrm>
            <a:off x="1555573" y="397445"/>
            <a:ext cx="8899089" cy="108952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Your Search: Questions and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Keywords </a:t>
            </a:r>
          </a:p>
        </p:txBody>
      </p:sp>
      <p:sp>
        <p:nvSpPr>
          <p:cNvPr id="9" name="TextBox 8">
            <a:extLst>
              <a:ext uri="{FF2B5EF4-FFF2-40B4-BE49-F238E27FC236}">
                <a16:creationId xmlns:a16="http://schemas.microsoft.com/office/drawing/2014/main" id="{1D1968CF-8F37-4E09-D9F2-EC22CCA219F4}"/>
              </a:ext>
            </a:extLst>
          </p:cNvPr>
          <p:cNvSpPr txBox="1"/>
          <p:nvPr/>
        </p:nvSpPr>
        <p:spPr>
          <a:xfrm>
            <a:off x="762000" y="2010097"/>
            <a:ext cx="10853057" cy="3970318"/>
          </a:xfrm>
          <a:prstGeom prst="rect">
            <a:avLst/>
          </a:prstGeom>
          <a:noFill/>
        </p:spPr>
        <p:txBody>
          <a:bodyPr wrap="square">
            <a:spAutoFit/>
          </a:bodyPr>
          <a:lstStyle/>
          <a:p>
            <a:r>
              <a:rPr lang="en-US" sz="2800" b="1" dirty="0"/>
              <a:t>Forming Questions:</a:t>
            </a:r>
          </a:p>
          <a:p>
            <a:pPr algn="l"/>
            <a:endParaRPr lang="en-US" sz="2800" b="1" dirty="0"/>
          </a:p>
          <a:p>
            <a:pPr algn="l"/>
            <a:endParaRPr lang="en-US" sz="2800" b="1" dirty="0"/>
          </a:p>
          <a:p>
            <a:pPr algn="l"/>
            <a:r>
              <a:rPr lang="en-US" sz="2800" b="1" dirty="0"/>
              <a:t>Before you begin searching for information, jot down specific questions</a:t>
            </a:r>
          </a:p>
          <a:p>
            <a:pPr algn="l"/>
            <a:r>
              <a:rPr lang="en-US" sz="2800" b="1" dirty="0"/>
              <a:t>you want to answer and any general questions you have concerning areas you need to learn more about. </a:t>
            </a:r>
            <a:r>
              <a:rPr lang="en-US" sz="2800" b="1" dirty="0">
                <a:solidFill>
                  <a:srgbClr val="FF0000"/>
                </a:solidFill>
              </a:rPr>
              <a:t>Use your questions to direct but not restrict your research. </a:t>
            </a:r>
            <a:r>
              <a:rPr lang="en-US" sz="2800" b="1" dirty="0"/>
              <a:t>While you look for information and draft a paper, new questions will occur to you, requiring additional research for answers.</a:t>
            </a:r>
            <a:endParaRPr lang="ar-SA" sz="2800" b="1" dirty="0"/>
          </a:p>
        </p:txBody>
      </p:sp>
    </p:spTree>
    <p:extLst>
      <p:ext uri="{BB962C8B-B14F-4D97-AF65-F5344CB8AC3E}">
        <p14:creationId xmlns:p14="http://schemas.microsoft.com/office/powerpoint/2010/main" val="844310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DF289E0F-3790-FC2D-0A87-FE6006A25F31}"/>
              </a:ext>
            </a:extLst>
          </p:cNvPr>
          <p:cNvSpPr txBox="1"/>
          <p:nvPr/>
        </p:nvSpPr>
        <p:spPr>
          <a:xfrm>
            <a:off x="1555573" y="420808"/>
            <a:ext cx="8899089" cy="108952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Your Search: Questions and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Keywords </a:t>
            </a:r>
          </a:p>
        </p:txBody>
      </p:sp>
      <p:sp>
        <p:nvSpPr>
          <p:cNvPr id="7" name="TextBox 6">
            <a:extLst>
              <a:ext uri="{FF2B5EF4-FFF2-40B4-BE49-F238E27FC236}">
                <a16:creationId xmlns:a16="http://schemas.microsoft.com/office/drawing/2014/main" id="{31FDFBB5-F4CA-FB04-E8A6-ECDE8435C1E7}"/>
              </a:ext>
            </a:extLst>
          </p:cNvPr>
          <p:cNvSpPr txBox="1"/>
          <p:nvPr/>
        </p:nvSpPr>
        <p:spPr>
          <a:xfrm>
            <a:off x="303193" y="1630589"/>
            <a:ext cx="11745685" cy="4832092"/>
          </a:xfrm>
          <a:prstGeom prst="rect">
            <a:avLst/>
          </a:prstGeom>
          <a:noFill/>
        </p:spPr>
        <p:txBody>
          <a:bodyPr wrap="square">
            <a:spAutoFit/>
          </a:bodyPr>
          <a:lstStyle/>
          <a:p>
            <a:r>
              <a:rPr lang="en-US" sz="2700" b="1" dirty="0"/>
              <a:t>Keywords and Subject Headings:</a:t>
            </a:r>
          </a:p>
          <a:p>
            <a:pPr algn="l"/>
            <a:endParaRPr lang="en-US" sz="2700" b="1" dirty="0"/>
          </a:p>
          <a:p>
            <a:pPr algn="l"/>
            <a:r>
              <a:rPr lang="en-US" sz="2700" b="1" dirty="0"/>
              <a:t>Most of the sources we will discuss require you to state your search in what are called keywords or subject headings. Keywords are natural language terms that describe your topic. You could, for example, type the word “huffing” into a database and see what happens. Other keywords from the questions above include “nuclear arms race,” “Kennedy assassination,” “conspiracy,” and “pet therapy.” Any of these terms will produce a number of hits in any search, whether you type the words into Google or into one of your library’s databases. But, as you know, each word or phrase might result in thousands or millions of hits, many of which will be useless to you.</a:t>
            </a:r>
            <a:endParaRPr lang="ar-SA" sz="2700" b="1" dirty="0"/>
          </a:p>
        </p:txBody>
      </p:sp>
      <mc:AlternateContent xmlns:mc="http://schemas.openxmlformats.org/markup-compatibility/2006">
        <mc:Choice xmlns:p14="http://schemas.microsoft.com/office/powerpoint/2010/main" Requires="p14">
          <p:contentPart p14:bwMode="auto" r:id="rId3">
            <p14:nvContentPartPr>
              <p14:cNvPr id="13" name="حبر 12">
                <a:extLst>
                  <a:ext uri="{FF2B5EF4-FFF2-40B4-BE49-F238E27FC236}">
                    <a16:creationId xmlns:a16="http://schemas.microsoft.com/office/drawing/2014/main" id="{42408A49-9A15-7991-7A41-D4AAE47E4DC6}"/>
                  </a:ext>
                </a:extLst>
              </p14:cNvPr>
              <p14:cNvContentPartPr/>
              <p14:nvPr/>
            </p14:nvContentPartPr>
            <p14:xfrm>
              <a:off x="594591" y="2008082"/>
              <a:ext cx="4396680" cy="431280"/>
            </p14:xfrm>
          </p:contentPart>
        </mc:Choice>
        <mc:Fallback>
          <p:pic>
            <p:nvPicPr>
              <p:cNvPr id="13" name="حبر 12">
                <a:extLst>
                  <a:ext uri="{FF2B5EF4-FFF2-40B4-BE49-F238E27FC236}">
                    <a16:creationId xmlns:a16="http://schemas.microsoft.com/office/drawing/2014/main" id="{42408A49-9A15-7991-7A41-D4AAE47E4DC6}"/>
                  </a:ext>
                </a:extLst>
              </p:cNvPr>
              <p:cNvPicPr/>
              <p:nvPr/>
            </p:nvPicPr>
            <p:blipFill>
              <a:blip r:embed="rId4"/>
              <a:stretch>
                <a:fillRect/>
              </a:stretch>
            </p:blipFill>
            <p:spPr>
              <a:xfrm>
                <a:off x="585951" y="1999442"/>
                <a:ext cx="4414320" cy="4489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4" name="حبر 13">
                <a:extLst>
                  <a:ext uri="{FF2B5EF4-FFF2-40B4-BE49-F238E27FC236}">
                    <a16:creationId xmlns:a16="http://schemas.microsoft.com/office/drawing/2014/main" id="{4271800D-9D50-884F-AF37-8E0863513374}"/>
                  </a:ext>
                </a:extLst>
              </p14:cNvPr>
              <p14:cNvContentPartPr/>
              <p14:nvPr/>
            </p14:nvContentPartPr>
            <p14:xfrm>
              <a:off x="2387391" y="1525682"/>
              <a:ext cx="3094920" cy="629640"/>
            </p14:xfrm>
          </p:contentPart>
        </mc:Choice>
        <mc:Fallback>
          <p:pic>
            <p:nvPicPr>
              <p:cNvPr id="14" name="حبر 13">
                <a:extLst>
                  <a:ext uri="{FF2B5EF4-FFF2-40B4-BE49-F238E27FC236}">
                    <a16:creationId xmlns:a16="http://schemas.microsoft.com/office/drawing/2014/main" id="{4271800D-9D50-884F-AF37-8E0863513374}"/>
                  </a:ext>
                </a:extLst>
              </p:cNvPr>
              <p:cNvPicPr/>
              <p:nvPr/>
            </p:nvPicPr>
            <p:blipFill>
              <a:blip r:embed="rId6"/>
              <a:stretch>
                <a:fillRect/>
              </a:stretch>
            </p:blipFill>
            <p:spPr>
              <a:xfrm>
                <a:off x="2378751" y="1516682"/>
                <a:ext cx="3112560" cy="6472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7" name="حبر 16">
                <a:extLst>
                  <a:ext uri="{FF2B5EF4-FFF2-40B4-BE49-F238E27FC236}">
                    <a16:creationId xmlns:a16="http://schemas.microsoft.com/office/drawing/2014/main" id="{1CC75512-E03E-FE82-A755-19DFE847E993}"/>
                  </a:ext>
                </a:extLst>
              </p14:cNvPr>
              <p14:cNvContentPartPr/>
              <p14:nvPr/>
            </p14:nvContentPartPr>
            <p14:xfrm>
              <a:off x="2611671" y="2008082"/>
              <a:ext cx="2706840" cy="354240"/>
            </p14:xfrm>
          </p:contentPart>
        </mc:Choice>
        <mc:Fallback>
          <p:pic>
            <p:nvPicPr>
              <p:cNvPr id="17" name="حبر 16">
                <a:extLst>
                  <a:ext uri="{FF2B5EF4-FFF2-40B4-BE49-F238E27FC236}">
                    <a16:creationId xmlns:a16="http://schemas.microsoft.com/office/drawing/2014/main" id="{1CC75512-E03E-FE82-A755-19DFE847E993}"/>
                  </a:ext>
                </a:extLst>
              </p:cNvPr>
              <p:cNvPicPr/>
              <p:nvPr/>
            </p:nvPicPr>
            <p:blipFill>
              <a:blip r:embed="rId8"/>
              <a:stretch>
                <a:fillRect/>
              </a:stretch>
            </p:blipFill>
            <p:spPr>
              <a:xfrm>
                <a:off x="2602671" y="1999433"/>
                <a:ext cx="2724480" cy="371898"/>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8" name="حبر 17">
                <a:extLst>
                  <a:ext uri="{FF2B5EF4-FFF2-40B4-BE49-F238E27FC236}">
                    <a16:creationId xmlns:a16="http://schemas.microsoft.com/office/drawing/2014/main" id="{ED3A0094-552C-5265-11E1-91ABD8A2B819}"/>
                  </a:ext>
                </a:extLst>
              </p14:cNvPr>
              <p14:cNvContentPartPr/>
              <p14:nvPr/>
            </p14:nvContentPartPr>
            <p14:xfrm>
              <a:off x="2370471" y="1370522"/>
              <a:ext cx="3008880" cy="862200"/>
            </p14:xfrm>
          </p:contentPart>
        </mc:Choice>
        <mc:Fallback>
          <p:pic>
            <p:nvPicPr>
              <p:cNvPr id="18" name="حبر 17">
                <a:extLst>
                  <a:ext uri="{FF2B5EF4-FFF2-40B4-BE49-F238E27FC236}">
                    <a16:creationId xmlns:a16="http://schemas.microsoft.com/office/drawing/2014/main" id="{ED3A0094-552C-5265-11E1-91ABD8A2B819}"/>
                  </a:ext>
                </a:extLst>
              </p:cNvPr>
              <p:cNvPicPr/>
              <p:nvPr/>
            </p:nvPicPr>
            <p:blipFill>
              <a:blip r:embed="rId10"/>
              <a:stretch>
                <a:fillRect/>
              </a:stretch>
            </p:blipFill>
            <p:spPr>
              <a:xfrm>
                <a:off x="2361471" y="1361522"/>
                <a:ext cx="3026520" cy="879840"/>
              </a:xfrm>
              <a:prstGeom prst="rect">
                <a:avLst/>
              </a:prstGeom>
            </p:spPr>
          </p:pic>
        </mc:Fallback>
      </mc:AlternateContent>
    </p:spTree>
    <p:extLst>
      <p:ext uri="{BB962C8B-B14F-4D97-AF65-F5344CB8AC3E}">
        <p14:creationId xmlns:p14="http://schemas.microsoft.com/office/powerpoint/2010/main" val="17467184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98C35D8-A272-1406-5519-D7F9BD5BD435}"/>
              </a:ext>
            </a:extLst>
          </p:cNvPr>
          <p:cNvSpPr txBox="1"/>
          <p:nvPr/>
        </p:nvSpPr>
        <p:spPr>
          <a:xfrm>
            <a:off x="1555573" y="397445"/>
            <a:ext cx="8899089" cy="108952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Your Search: Questions and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Keywords </a:t>
            </a:r>
          </a:p>
        </p:txBody>
      </p:sp>
      <p:sp>
        <p:nvSpPr>
          <p:cNvPr id="7" name="TextBox 6">
            <a:extLst>
              <a:ext uri="{FF2B5EF4-FFF2-40B4-BE49-F238E27FC236}">
                <a16:creationId xmlns:a16="http://schemas.microsoft.com/office/drawing/2014/main" id="{349C23CD-28E6-5D41-D539-383FE04BCCF8}"/>
              </a:ext>
            </a:extLst>
          </p:cNvPr>
          <p:cNvSpPr txBox="1"/>
          <p:nvPr/>
        </p:nvSpPr>
        <p:spPr>
          <a:xfrm>
            <a:off x="303193" y="1681294"/>
            <a:ext cx="11888807" cy="4401205"/>
          </a:xfrm>
          <a:prstGeom prst="rect">
            <a:avLst/>
          </a:prstGeom>
          <a:noFill/>
        </p:spPr>
        <p:txBody>
          <a:bodyPr wrap="square">
            <a:spAutoFit/>
          </a:bodyPr>
          <a:lstStyle/>
          <a:p>
            <a:r>
              <a:rPr lang="en-US" sz="2800" b="1" dirty="0"/>
              <a:t>Keywords and Subject Headings:</a:t>
            </a:r>
          </a:p>
          <a:p>
            <a:pPr algn="l"/>
            <a:endParaRPr lang="en-US" sz="2800" b="1" dirty="0"/>
          </a:p>
          <a:p>
            <a:pPr algn="l"/>
            <a:r>
              <a:rPr lang="en-US" sz="2800" b="1" dirty="0">
                <a:solidFill>
                  <a:srgbClr val="FF0000"/>
                </a:solidFill>
              </a:rPr>
              <a:t>You can refine your research by using subject headings</a:t>
            </a:r>
            <a:r>
              <a:rPr lang="en-US" sz="2800" b="1" dirty="0"/>
              <a:t>, sometimes called</a:t>
            </a:r>
          </a:p>
          <a:p>
            <a:pPr algn="l"/>
            <a:r>
              <a:rPr lang="en-US" sz="2800" b="1" dirty="0"/>
              <a:t>descriptors. Subject headings describe the content of items such as books, journal articles, and so forth. They are a kind of “official” or “controlled” vocabulary applied to sources by librarians and publishers to make searching for information more manageable and productive.</a:t>
            </a:r>
          </a:p>
          <a:p>
            <a:pPr algn="l"/>
            <a:r>
              <a:rPr lang="en-US" sz="2800" b="1" dirty="0">
                <a:solidFill>
                  <a:srgbClr val="FF0000"/>
                </a:solidFill>
              </a:rPr>
              <a:t>While searching by keywords can be helpful in generating many potential</a:t>
            </a:r>
          </a:p>
          <a:p>
            <a:pPr algn="l"/>
            <a:r>
              <a:rPr lang="en-US" sz="2800" b="1" dirty="0">
                <a:solidFill>
                  <a:srgbClr val="FF0000"/>
                </a:solidFill>
              </a:rPr>
              <a:t>sources of information, searching by subject headings will help you find more relevant results</a:t>
            </a:r>
            <a:endParaRPr lang="ar-SA" sz="2800" b="1" dirty="0">
              <a:solidFill>
                <a:srgbClr val="FF0000"/>
              </a:solidFill>
            </a:endParaRPr>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C974C329-B88D-26D9-0428-CFBCF66AE5B6}"/>
                  </a:ext>
                </a:extLst>
              </p14:cNvPr>
              <p14:cNvContentPartPr/>
              <p14:nvPr/>
            </p14:nvContentPartPr>
            <p14:xfrm>
              <a:off x="2818671" y="2068562"/>
              <a:ext cx="2534760" cy="353880"/>
            </p14:xfrm>
          </p:contentPart>
        </mc:Choice>
        <mc:Fallback>
          <p:pic>
            <p:nvPicPr>
              <p:cNvPr id="11" name="حبر 10">
                <a:extLst>
                  <a:ext uri="{FF2B5EF4-FFF2-40B4-BE49-F238E27FC236}">
                    <a16:creationId xmlns:a16="http://schemas.microsoft.com/office/drawing/2014/main" id="{C974C329-B88D-26D9-0428-CFBCF66AE5B6}"/>
                  </a:ext>
                </a:extLst>
              </p:cNvPr>
              <p:cNvPicPr/>
              <p:nvPr/>
            </p:nvPicPr>
            <p:blipFill>
              <a:blip r:embed="rId4"/>
              <a:stretch>
                <a:fillRect/>
              </a:stretch>
            </p:blipFill>
            <p:spPr>
              <a:xfrm>
                <a:off x="2809671" y="2059922"/>
                <a:ext cx="2552400" cy="371520"/>
              </a:xfrm>
              <a:prstGeom prst="rect">
                <a:avLst/>
              </a:prstGeom>
            </p:spPr>
          </p:pic>
        </mc:Fallback>
      </mc:AlternateContent>
    </p:spTree>
    <p:extLst>
      <p:ext uri="{BB962C8B-B14F-4D97-AF65-F5344CB8AC3E}">
        <p14:creationId xmlns:p14="http://schemas.microsoft.com/office/powerpoint/2010/main" val="3408875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4A879E0C-CC7C-A8CB-3A82-DF368081257B}"/>
              </a:ext>
            </a:extLst>
          </p:cNvPr>
          <p:cNvSpPr txBox="1"/>
          <p:nvPr/>
        </p:nvSpPr>
        <p:spPr>
          <a:xfrm>
            <a:off x="1555573" y="397445"/>
            <a:ext cx="8899089" cy="108952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Finding Your Search: Questions and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Keywords </a:t>
            </a:r>
          </a:p>
        </p:txBody>
      </p:sp>
      <p:sp>
        <p:nvSpPr>
          <p:cNvPr id="7" name="TextBox 6">
            <a:extLst>
              <a:ext uri="{FF2B5EF4-FFF2-40B4-BE49-F238E27FC236}">
                <a16:creationId xmlns:a16="http://schemas.microsoft.com/office/drawing/2014/main" id="{44A99B0D-740E-6042-102B-0BF1C5523F9D}"/>
              </a:ext>
            </a:extLst>
          </p:cNvPr>
          <p:cNvSpPr txBox="1"/>
          <p:nvPr/>
        </p:nvSpPr>
        <p:spPr>
          <a:xfrm>
            <a:off x="294122" y="2087207"/>
            <a:ext cx="11888807" cy="3970318"/>
          </a:xfrm>
          <a:prstGeom prst="rect">
            <a:avLst/>
          </a:prstGeom>
          <a:noFill/>
        </p:spPr>
        <p:txBody>
          <a:bodyPr wrap="square">
            <a:spAutoFit/>
          </a:bodyPr>
          <a:lstStyle/>
          <a:p>
            <a:r>
              <a:rPr lang="en-US" sz="2800" b="1" dirty="0"/>
              <a:t>Keywords and Subject Headings:</a:t>
            </a:r>
          </a:p>
          <a:p>
            <a:endParaRPr lang="en-US" sz="2800" b="1" dirty="0"/>
          </a:p>
          <a:p>
            <a:pPr algn="l"/>
            <a:r>
              <a:rPr lang="en-US" sz="2800" b="1" dirty="0"/>
              <a:t>Two kinds of source material will be most helpful: material that will provide the information you are looking for, and material that will direct you toward the material you are looking for. Informational material includes encyclopedias, newspapers, journals, magazines, dictionaries, books, government documents, and Web sites. Directional materials include indexes, bibliographies, card catalogs, guides to reference sources, and online databases. </a:t>
            </a:r>
            <a:endParaRPr lang="ar-SA" sz="2800" b="1" dirty="0"/>
          </a:p>
        </p:txBody>
      </p:sp>
      <mc:AlternateContent xmlns:mc="http://schemas.openxmlformats.org/markup-compatibility/2006">
        <mc:Choice xmlns:p14="http://schemas.microsoft.com/office/powerpoint/2010/main" Requires="p14">
          <p:contentPart p14:bwMode="auto" r:id="rId3">
            <p14:nvContentPartPr>
              <p14:cNvPr id="14" name="حبر 13">
                <a:extLst>
                  <a:ext uri="{FF2B5EF4-FFF2-40B4-BE49-F238E27FC236}">
                    <a16:creationId xmlns:a16="http://schemas.microsoft.com/office/drawing/2014/main" id="{508C3609-8C54-1952-9CC9-97E963A59137}"/>
                  </a:ext>
                </a:extLst>
              </p14:cNvPr>
              <p14:cNvContentPartPr/>
              <p14:nvPr/>
            </p14:nvContentPartPr>
            <p14:xfrm>
              <a:off x="5318151" y="4137482"/>
              <a:ext cx="4594680" cy="216000"/>
            </p14:xfrm>
          </p:contentPart>
        </mc:Choice>
        <mc:Fallback>
          <p:pic>
            <p:nvPicPr>
              <p:cNvPr id="14" name="حبر 13">
                <a:extLst>
                  <a:ext uri="{FF2B5EF4-FFF2-40B4-BE49-F238E27FC236}">
                    <a16:creationId xmlns:a16="http://schemas.microsoft.com/office/drawing/2014/main" id="{508C3609-8C54-1952-9CC9-97E963A59137}"/>
                  </a:ext>
                </a:extLst>
              </p:cNvPr>
              <p:cNvPicPr/>
              <p:nvPr/>
            </p:nvPicPr>
            <p:blipFill>
              <a:blip r:embed="rId4"/>
              <a:stretch>
                <a:fillRect/>
              </a:stretch>
            </p:blipFill>
            <p:spPr>
              <a:xfrm>
                <a:off x="5309511" y="4128482"/>
                <a:ext cx="4612320" cy="2336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0" name="حبر 19">
                <a:extLst>
                  <a:ext uri="{FF2B5EF4-FFF2-40B4-BE49-F238E27FC236}">
                    <a16:creationId xmlns:a16="http://schemas.microsoft.com/office/drawing/2014/main" id="{7673F8B3-47FD-9D1E-9ACD-E59FCD839BED}"/>
                  </a:ext>
                </a:extLst>
              </p14:cNvPr>
              <p14:cNvContentPartPr/>
              <p14:nvPr/>
            </p14:nvContentPartPr>
            <p14:xfrm>
              <a:off x="6611271" y="5094362"/>
              <a:ext cx="2336400" cy="172800"/>
            </p14:xfrm>
          </p:contentPart>
        </mc:Choice>
        <mc:Fallback>
          <p:pic>
            <p:nvPicPr>
              <p:cNvPr id="20" name="حبر 19">
                <a:extLst>
                  <a:ext uri="{FF2B5EF4-FFF2-40B4-BE49-F238E27FC236}">
                    <a16:creationId xmlns:a16="http://schemas.microsoft.com/office/drawing/2014/main" id="{7673F8B3-47FD-9D1E-9ACD-E59FCD839BED}"/>
                  </a:ext>
                </a:extLst>
              </p:cNvPr>
              <p:cNvPicPr/>
              <p:nvPr/>
            </p:nvPicPr>
            <p:blipFill>
              <a:blip r:embed="rId6"/>
              <a:stretch>
                <a:fillRect/>
              </a:stretch>
            </p:blipFill>
            <p:spPr>
              <a:xfrm>
                <a:off x="6602631" y="5085362"/>
                <a:ext cx="235404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1" name="حبر 20">
                <a:extLst>
                  <a:ext uri="{FF2B5EF4-FFF2-40B4-BE49-F238E27FC236}">
                    <a16:creationId xmlns:a16="http://schemas.microsoft.com/office/drawing/2014/main" id="{2DCD02EA-D26D-4034-9230-ADB8EF6B50BB}"/>
                  </a:ext>
                </a:extLst>
              </p14:cNvPr>
              <p14:cNvContentPartPr/>
              <p14:nvPr/>
            </p14:nvContentPartPr>
            <p14:xfrm>
              <a:off x="6844191" y="4990682"/>
              <a:ext cx="2129400" cy="216000"/>
            </p14:xfrm>
          </p:contentPart>
        </mc:Choice>
        <mc:Fallback>
          <p:pic>
            <p:nvPicPr>
              <p:cNvPr id="21" name="حبر 20">
                <a:extLst>
                  <a:ext uri="{FF2B5EF4-FFF2-40B4-BE49-F238E27FC236}">
                    <a16:creationId xmlns:a16="http://schemas.microsoft.com/office/drawing/2014/main" id="{2DCD02EA-D26D-4034-9230-ADB8EF6B50BB}"/>
                  </a:ext>
                </a:extLst>
              </p:cNvPr>
              <p:cNvPicPr/>
              <p:nvPr/>
            </p:nvPicPr>
            <p:blipFill>
              <a:blip r:embed="rId8"/>
              <a:stretch>
                <a:fillRect/>
              </a:stretch>
            </p:blipFill>
            <p:spPr>
              <a:xfrm>
                <a:off x="6835191" y="4982042"/>
                <a:ext cx="2147040" cy="2336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2" name="حبر 21">
                <a:extLst>
                  <a:ext uri="{FF2B5EF4-FFF2-40B4-BE49-F238E27FC236}">
                    <a16:creationId xmlns:a16="http://schemas.microsoft.com/office/drawing/2014/main" id="{4569DCF2-B806-FBFB-0080-7E0C230232A4}"/>
                  </a:ext>
                </a:extLst>
              </p14:cNvPr>
              <p14:cNvContentPartPr/>
              <p14:nvPr/>
            </p14:nvContentPartPr>
            <p14:xfrm>
              <a:off x="6499311" y="5059802"/>
              <a:ext cx="879480" cy="207360"/>
            </p14:xfrm>
          </p:contentPart>
        </mc:Choice>
        <mc:Fallback>
          <p:pic>
            <p:nvPicPr>
              <p:cNvPr id="22" name="حبر 21">
                <a:extLst>
                  <a:ext uri="{FF2B5EF4-FFF2-40B4-BE49-F238E27FC236}">
                    <a16:creationId xmlns:a16="http://schemas.microsoft.com/office/drawing/2014/main" id="{4569DCF2-B806-FBFB-0080-7E0C230232A4}"/>
                  </a:ext>
                </a:extLst>
              </p:cNvPr>
              <p:cNvPicPr/>
              <p:nvPr/>
            </p:nvPicPr>
            <p:blipFill>
              <a:blip r:embed="rId10"/>
              <a:stretch>
                <a:fillRect/>
              </a:stretch>
            </p:blipFill>
            <p:spPr>
              <a:xfrm>
                <a:off x="6490311" y="5050802"/>
                <a:ext cx="897120" cy="225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23" name="حبر 22">
                <a:extLst>
                  <a:ext uri="{FF2B5EF4-FFF2-40B4-BE49-F238E27FC236}">
                    <a16:creationId xmlns:a16="http://schemas.microsoft.com/office/drawing/2014/main" id="{C25A13A3-55B0-6329-58C9-F90B051F6DB6}"/>
                  </a:ext>
                </a:extLst>
              </p14:cNvPr>
              <p14:cNvContentPartPr/>
              <p14:nvPr/>
            </p14:nvContentPartPr>
            <p14:xfrm>
              <a:off x="4439031" y="4240802"/>
              <a:ext cx="2267280" cy="931320"/>
            </p14:xfrm>
          </p:contentPart>
        </mc:Choice>
        <mc:Fallback>
          <p:pic>
            <p:nvPicPr>
              <p:cNvPr id="23" name="حبر 22">
                <a:extLst>
                  <a:ext uri="{FF2B5EF4-FFF2-40B4-BE49-F238E27FC236}">
                    <a16:creationId xmlns:a16="http://schemas.microsoft.com/office/drawing/2014/main" id="{C25A13A3-55B0-6329-58C9-F90B051F6DB6}"/>
                  </a:ext>
                </a:extLst>
              </p:cNvPr>
              <p:cNvPicPr/>
              <p:nvPr/>
            </p:nvPicPr>
            <p:blipFill>
              <a:blip r:embed="rId12"/>
              <a:stretch>
                <a:fillRect/>
              </a:stretch>
            </p:blipFill>
            <p:spPr>
              <a:xfrm>
                <a:off x="4430391" y="4232162"/>
                <a:ext cx="2284920" cy="9489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24" name="حبر 23">
                <a:extLst>
                  <a:ext uri="{FF2B5EF4-FFF2-40B4-BE49-F238E27FC236}">
                    <a16:creationId xmlns:a16="http://schemas.microsoft.com/office/drawing/2014/main" id="{264111DF-06E5-04ED-639D-571DEF3319FE}"/>
                  </a:ext>
                </a:extLst>
              </p14:cNvPr>
              <p14:cNvContentPartPr/>
              <p14:nvPr/>
            </p14:nvContentPartPr>
            <p14:xfrm>
              <a:off x="439431" y="4232162"/>
              <a:ext cx="1914120" cy="509040"/>
            </p14:xfrm>
          </p:contentPart>
        </mc:Choice>
        <mc:Fallback>
          <p:pic>
            <p:nvPicPr>
              <p:cNvPr id="24" name="حبر 23">
                <a:extLst>
                  <a:ext uri="{FF2B5EF4-FFF2-40B4-BE49-F238E27FC236}">
                    <a16:creationId xmlns:a16="http://schemas.microsoft.com/office/drawing/2014/main" id="{264111DF-06E5-04ED-639D-571DEF3319FE}"/>
                  </a:ext>
                </a:extLst>
              </p:cNvPr>
              <p:cNvPicPr/>
              <p:nvPr/>
            </p:nvPicPr>
            <p:blipFill>
              <a:blip r:embed="rId14"/>
              <a:stretch>
                <a:fillRect/>
              </a:stretch>
            </p:blipFill>
            <p:spPr>
              <a:xfrm>
                <a:off x="430791" y="4223522"/>
                <a:ext cx="1931760" cy="52668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6" name="حبر 25">
                <a:extLst>
                  <a:ext uri="{FF2B5EF4-FFF2-40B4-BE49-F238E27FC236}">
                    <a16:creationId xmlns:a16="http://schemas.microsoft.com/office/drawing/2014/main" id="{D0F99126-6DEC-297A-1B15-B275B8A2A3CD}"/>
                  </a:ext>
                </a:extLst>
              </p14:cNvPr>
              <p14:cNvContentPartPr/>
              <p14:nvPr/>
            </p14:nvContentPartPr>
            <p14:xfrm>
              <a:off x="7542231" y="4197602"/>
              <a:ext cx="1629360" cy="638280"/>
            </p14:xfrm>
          </p:contentPart>
        </mc:Choice>
        <mc:Fallback>
          <p:pic>
            <p:nvPicPr>
              <p:cNvPr id="26" name="حبر 25">
                <a:extLst>
                  <a:ext uri="{FF2B5EF4-FFF2-40B4-BE49-F238E27FC236}">
                    <a16:creationId xmlns:a16="http://schemas.microsoft.com/office/drawing/2014/main" id="{D0F99126-6DEC-297A-1B15-B275B8A2A3CD}"/>
                  </a:ext>
                </a:extLst>
              </p:cNvPr>
              <p:cNvPicPr/>
              <p:nvPr/>
            </p:nvPicPr>
            <p:blipFill>
              <a:blip r:embed="rId16"/>
              <a:stretch>
                <a:fillRect/>
              </a:stretch>
            </p:blipFill>
            <p:spPr>
              <a:xfrm>
                <a:off x="7533591" y="4188962"/>
                <a:ext cx="1647000" cy="65592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29" name="حبر 28">
                <a:extLst>
                  <a:ext uri="{FF2B5EF4-FFF2-40B4-BE49-F238E27FC236}">
                    <a16:creationId xmlns:a16="http://schemas.microsoft.com/office/drawing/2014/main" id="{7D5F63BC-97D7-25AA-5E44-28EA6DB88D25}"/>
                  </a:ext>
                </a:extLst>
              </p14:cNvPr>
              <p14:cNvContentPartPr/>
              <p14:nvPr/>
            </p14:nvContentPartPr>
            <p14:xfrm>
              <a:off x="6861111" y="5102642"/>
              <a:ext cx="77760" cy="43560"/>
            </p14:xfrm>
          </p:contentPart>
        </mc:Choice>
        <mc:Fallback>
          <p:pic>
            <p:nvPicPr>
              <p:cNvPr id="29" name="حبر 28">
                <a:extLst>
                  <a:ext uri="{FF2B5EF4-FFF2-40B4-BE49-F238E27FC236}">
                    <a16:creationId xmlns:a16="http://schemas.microsoft.com/office/drawing/2014/main" id="{7D5F63BC-97D7-25AA-5E44-28EA6DB88D25}"/>
                  </a:ext>
                </a:extLst>
              </p:cNvPr>
              <p:cNvPicPr/>
              <p:nvPr/>
            </p:nvPicPr>
            <p:blipFill>
              <a:blip r:embed="rId18"/>
              <a:stretch>
                <a:fillRect/>
              </a:stretch>
            </p:blipFill>
            <p:spPr>
              <a:xfrm>
                <a:off x="6852471" y="5094002"/>
                <a:ext cx="95400" cy="61200"/>
              </a:xfrm>
              <a:prstGeom prst="rect">
                <a:avLst/>
              </a:prstGeom>
            </p:spPr>
          </p:pic>
        </mc:Fallback>
      </mc:AlternateContent>
    </p:spTree>
    <p:extLst>
      <p:ext uri="{BB962C8B-B14F-4D97-AF65-F5344CB8AC3E}">
        <p14:creationId xmlns:p14="http://schemas.microsoft.com/office/powerpoint/2010/main" val="10693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5B130B01-53C0-EA3A-A5A0-6E9A7AC2BE8C}"/>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Directional Information</a:t>
            </a:r>
          </a:p>
        </p:txBody>
      </p:sp>
      <p:sp>
        <p:nvSpPr>
          <p:cNvPr id="7" name="TextBox 6">
            <a:extLst>
              <a:ext uri="{FF2B5EF4-FFF2-40B4-BE49-F238E27FC236}">
                <a16:creationId xmlns:a16="http://schemas.microsoft.com/office/drawing/2014/main" id="{F2B3E4F9-6920-B235-2C71-D844BE397932}"/>
              </a:ext>
            </a:extLst>
          </p:cNvPr>
          <p:cNvSpPr txBox="1"/>
          <p:nvPr/>
        </p:nvSpPr>
        <p:spPr>
          <a:xfrm>
            <a:off x="457200" y="2402730"/>
            <a:ext cx="11888807" cy="1384995"/>
          </a:xfrm>
          <a:prstGeom prst="rect">
            <a:avLst/>
          </a:prstGeom>
          <a:noFill/>
        </p:spPr>
        <p:txBody>
          <a:bodyPr wrap="square">
            <a:spAutoFit/>
          </a:bodyPr>
          <a:lstStyle/>
          <a:p>
            <a:r>
              <a:rPr lang="en-US" sz="2800" b="1" dirty="0"/>
              <a:t>The following are among the most popular and accessible reference works</a:t>
            </a:r>
          </a:p>
          <a:p>
            <a:r>
              <a:rPr lang="en-US" sz="2800" b="1" dirty="0"/>
              <a:t>and search engines for pointing you in the direction of information located</a:t>
            </a:r>
          </a:p>
          <a:p>
            <a:r>
              <a:rPr lang="en-US" sz="2800" b="1" dirty="0"/>
              <a:t>in books and periodicals and on the Internet.</a:t>
            </a:r>
            <a:endParaRPr lang="ar-SA" sz="2800" b="1" dirty="0"/>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D779D1EB-BEC4-F590-8312-C5405C07C039}"/>
                  </a:ext>
                </a:extLst>
              </p14:cNvPr>
              <p14:cNvContentPartPr/>
              <p14:nvPr/>
            </p14:nvContentPartPr>
            <p14:xfrm>
              <a:off x="4878591" y="1077482"/>
              <a:ext cx="4267080" cy="224280"/>
            </p14:xfrm>
          </p:contentPart>
        </mc:Choice>
        <mc:Fallback>
          <p:pic>
            <p:nvPicPr>
              <p:cNvPr id="11" name="حبر 10">
                <a:extLst>
                  <a:ext uri="{FF2B5EF4-FFF2-40B4-BE49-F238E27FC236}">
                    <a16:creationId xmlns:a16="http://schemas.microsoft.com/office/drawing/2014/main" id="{D779D1EB-BEC4-F590-8312-C5405C07C039}"/>
                  </a:ext>
                </a:extLst>
              </p:cNvPr>
              <p:cNvPicPr/>
              <p:nvPr/>
            </p:nvPicPr>
            <p:blipFill>
              <a:blip r:embed="rId4"/>
              <a:stretch>
                <a:fillRect/>
              </a:stretch>
            </p:blipFill>
            <p:spPr>
              <a:xfrm>
                <a:off x="4869951" y="1068496"/>
                <a:ext cx="4284720" cy="241892"/>
              </a:xfrm>
              <a:prstGeom prst="rect">
                <a:avLst/>
              </a:prstGeom>
            </p:spPr>
          </p:pic>
        </mc:Fallback>
      </mc:AlternateContent>
    </p:spTree>
    <p:extLst>
      <p:ext uri="{BB962C8B-B14F-4D97-AF65-F5344CB8AC3E}">
        <p14:creationId xmlns:p14="http://schemas.microsoft.com/office/powerpoint/2010/main" val="1626753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938C31F-68E3-5584-1FC0-4BD2BD1FE0C7}"/>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Directional Information</a:t>
            </a:r>
          </a:p>
        </p:txBody>
      </p:sp>
      <p:sp>
        <p:nvSpPr>
          <p:cNvPr id="7" name="TextBox 6">
            <a:extLst>
              <a:ext uri="{FF2B5EF4-FFF2-40B4-BE49-F238E27FC236}">
                <a16:creationId xmlns:a16="http://schemas.microsoft.com/office/drawing/2014/main" id="{69BAF8FE-E5EE-B416-4FDB-2E4DDABBBEE4}"/>
              </a:ext>
            </a:extLst>
          </p:cNvPr>
          <p:cNvSpPr txBox="1"/>
          <p:nvPr/>
        </p:nvSpPr>
        <p:spPr>
          <a:xfrm>
            <a:off x="215096" y="1889332"/>
            <a:ext cx="11888807" cy="4401205"/>
          </a:xfrm>
          <a:prstGeom prst="rect">
            <a:avLst/>
          </a:prstGeom>
          <a:noFill/>
        </p:spPr>
        <p:txBody>
          <a:bodyPr wrap="square">
            <a:spAutoFit/>
          </a:bodyPr>
          <a:lstStyle/>
          <a:p>
            <a:r>
              <a:rPr lang="en-US" sz="2800" b="1" dirty="0"/>
              <a:t>Bibliographies</a:t>
            </a:r>
          </a:p>
          <a:p>
            <a:r>
              <a:rPr lang="en-US" sz="2800" b="1" dirty="0"/>
              <a:t>A bibliography is a list of books that provides for each book the name of the author, the title, the place and date of publication, the name of the publisher, and, in some cases, the price of the book. Bibliographies can also include recordings, films, photographs, and computer software programs. The most familiar bibliography to student researchers is the catalog, available in nearly every library in electronic form and listing all the books held by the library and stored on the shelves (often called “stacks”) or in special collections areas. </a:t>
            </a:r>
          </a:p>
          <a:p>
            <a:r>
              <a:rPr lang="en-US" sz="2800" b="1" dirty="0"/>
              <a:t>Keep in mind that these bibliographies will usually provide only lists</a:t>
            </a:r>
          </a:p>
          <a:p>
            <a:r>
              <a:rPr lang="en-US" sz="2800" b="1" dirty="0"/>
              <a:t>of what is available, with little additional information about the publication. </a:t>
            </a:r>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E58AB5A5-021C-E26B-283E-DF6446AC5ACA}"/>
                  </a:ext>
                </a:extLst>
              </p14:cNvPr>
              <p14:cNvContentPartPr/>
              <p14:nvPr/>
            </p14:nvContentPartPr>
            <p14:xfrm>
              <a:off x="155031" y="2370242"/>
              <a:ext cx="2172600" cy="146880"/>
            </p14:xfrm>
          </p:contentPart>
        </mc:Choice>
        <mc:Fallback>
          <p:pic>
            <p:nvPicPr>
              <p:cNvPr id="9" name="حبر 8">
                <a:extLst>
                  <a:ext uri="{FF2B5EF4-FFF2-40B4-BE49-F238E27FC236}">
                    <a16:creationId xmlns:a16="http://schemas.microsoft.com/office/drawing/2014/main" id="{E58AB5A5-021C-E26B-283E-DF6446AC5ACA}"/>
                  </a:ext>
                </a:extLst>
              </p:cNvPr>
              <p:cNvPicPr/>
              <p:nvPr/>
            </p:nvPicPr>
            <p:blipFill>
              <a:blip r:embed="rId4"/>
              <a:stretch>
                <a:fillRect/>
              </a:stretch>
            </p:blipFill>
            <p:spPr>
              <a:xfrm>
                <a:off x="146031" y="2361602"/>
                <a:ext cx="2190240" cy="164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A26AC57F-991F-98D3-4ACB-FF9BA22C3216}"/>
                  </a:ext>
                </a:extLst>
              </p14:cNvPr>
              <p14:cNvContentPartPr/>
              <p14:nvPr/>
            </p14:nvContentPartPr>
            <p14:xfrm>
              <a:off x="8533671" y="2715122"/>
              <a:ext cx="1715760" cy="86400"/>
            </p14:xfrm>
          </p:contentPart>
        </mc:Choice>
        <mc:Fallback>
          <p:pic>
            <p:nvPicPr>
              <p:cNvPr id="10" name="حبر 9">
                <a:extLst>
                  <a:ext uri="{FF2B5EF4-FFF2-40B4-BE49-F238E27FC236}">
                    <a16:creationId xmlns:a16="http://schemas.microsoft.com/office/drawing/2014/main" id="{A26AC57F-991F-98D3-4ACB-FF9BA22C3216}"/>
                  </a:ext>
                </a:extLst>
              </p:cNvPr>
              <p:cNvPicPr/>
              <p:nvPr/>
            </p:nvPicPr>
            <p:blipFill>
              <a:blip r:embed="rId6"/>
              <a:stretch>
                <a:fillRect/>
              </a:stretch>
            </p:blipFill>
            <p:spPr>
              <a:xfrm>
                <a:off x="8524671" y="2706122"/>
                <a:ext cx="1733400" cy="1040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حبر 12">
                <a:extLst>
                  <a:ext uri="{FF2B5EF4-FFF2-40B4-BE49-F238E27FC236}">
                    <a16:creationId xmlns:a16="http://schemas.microsoft.com/office/drawing/2014/main" id="{4B001CC9-FA03-67B0-5CD4-FAE20C5F9325}"/>
                  </a:ext>
                </a:extLst>
              </p14:cNvPr>
              <p14:cNvContentPartPr/>
              <p14:nvPr/>
            </p14:nvContentPartPr>
            <p14:xfrm>
              <a:off x="568671" y="3034082"/>
              <a:ext cx="1896840" cy="216000"/>
            </p14:xfrm>
          </p:contentPart>
        </mc:Choice>
        <mc:Fallback>
          <p:pic>
            <p:nvPicPr>
              <p:cNvPr id="13" name="حبر 12">
                <a:extLst>
                  <a:ext uri="{FF2B5EF4-FFF2-40B4-BE49-F238E27FC236}">
                    <a16:creationId xmlns:a16="http://schemas.microsoft.com/office/drawing/2014/main" id="{4B001CC9-FA03-67B0-5CD4-FAE20C5F9325}"/>
                  </a:ext>
                </a:extLst>
              </p:cNvPr>
              <p:cNvPicPr/>
              <p:nvPr/>
            </p:nvPicPr>
            <p:blipFill>
              <a:blip r:embed="rId8"/>
              <a:stretch>
                <a:fillRect/>
              </a:stretch>
            </p:blipFill>
            <p:spPr>
              <a:xfrm>
                <a:off x="560031" y="3025082"/>
                <a:ext cx="1914480" cy="2336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4" name="حبر 13">
                <a:extLst>
                  <a:ext uri="{FF2B5EF4-FFF2-40B4-BE49-F238E27FC236}">
                    <a16:creationId xmlns:a16="http://schemas.microsoft.com/office/drawing/2014/main" id="{D0FD8FB1-B72E-5EF3-DA60-DDBE6DF76A1E}"/>
                  </a:ext>
                </a:extLst>
              </p14:cNvPr>
              <p14:cNvContentPartPr/>
              <p14:nvPr/>
            </p14:nvContentPartPr>
            <p14:xfrm>
              <a:off x="3439311" y="3068642"/>
              <a:ext cx="2672640" cy="216000"/>
            </p14:xfrm>
          </p:contentPart>
        </mc:Choice>
        <mc:Fallback>
          <p:pic>
            <p:nvPicPr>
              <p:cNvPr id="14" name="حبر 13">
                <a:extLst>
                  <a:ext uri="{FF2B5EF4-FFF2-40B4-BE49-F238E27FC236}">
                    <a16:creationId xmlns:a16="http://schemas.microsoft.com/office/drawing/2014/main" id="{D0FD8FB1-B72E-5EF3-DA60-DDBE6DF76A1E}"/>
                  </a:ext>
                </a:extLst>
              </p:cNvPr>
              <p:cNvPicPr/>
              <p:nvPr/>
            </p:nvPicPr>
            <p:blipFill>
              <a:blip r:embed="rId10"/>
              <a:stretch>
                <a:fillRect/>
              </a:stretch>
            </p:blipFill>
            <p:spPr>
              <a:xfrm>
                <a:off x="3430311" y="3059642"/>
                <a:ext cx="2690280" cy="23364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حبر 14">
                <a:extLst>
                  <a:ext uri="{FF2B5EF4-FFF2-40B4-BE49-F238E27FC236}">
                    <a16:creationId xmlns:a16="http://schemas.microsoft.com/office/drawing/2014/main" id="{533EDE85-D442-ECAE-5B8D-BA35DD844599}"/>
                  </a:ext>
                </a:extLst>
              </p14:cNvPr>
              <p14:cNvContentPartPr/>
              <p14:nvPr/>
            </p14:nvContentPartPr>
            <p14:xfrm>
              <a:off x="8499111" y="3137402"/>
              <a:ext cx="1534680" cy="120960"/>
            </p14:xfrm>
          </p:contentPart>
        </mc:Choice>
        <mc:Fallback>
          <p:pic>
            <p:nvPicPr>
              <p:cNvPr id="15" name="حبر 14">
                <a:extLst>
                  <a:ext uri="{FF2B5EF4-FFF2-40B4-BE49-F238E27FC236}">
                    <a16:creationId xmlns:a16="http://schemas.microsoft.com/office/drawing/2014/main" id="{533EDE85-D442-ECAE-5B8D-BA35DD844599}"/>
                  </a:ext>
                </a:extLst>
              </p:cNvPr>
              <p:cNvPicPr/>
              <p:nvPr/>
            </p:nvPicPr>
            <p:blipFill>
              <a:blip r:embed="rId12"/>
              <a:stretch>
                <a:fillRect/>
              </a:stretch>
            </p:blipFill>
            <p:spPr>
              <a:xfrm>
                <a:off x="8490111" y="3128762"/>
                <a:ext cx="1552320" cy="1386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حبر 15">
                <a:extLst>
                  <a:ext uri="{FF2B5EF4-FFF2-40B4-BE49-F238E27FC236}">
                    <a16:creationId xmlns:a16="http://schemas.microsoft.com/office/drawing/2014/main" id="{E62E85EA-F3AA-EECD-63E6-2FED86A58287}"/>
                  </a:ext>
                </a:extLst>
              </p14:cNvPr>
              <p14:cNvContentPartPr/>
              <p14:nvPr/>
            </p14:nvContentPartPr>
            <p14:xfrm>
              <a:off x="3680511" y="3568322"/>
              <a:ext cx="1500120" cy="164160"/>
            </p14:xfrm>
          </p:contentPart>
        </mc:Choice>
        <mc:Fallback>
          <p:pic>
            <p:nvPicPr>
              <p:cNvPr id="16" name="حبر 15">
                <a:extLst>
                  <a:ext uri="{FF2B5EF4-FFF2-40B4-BE49-F238E27FC236}">
                    <a16:creationId xmlns:a16="http://schemas.microsoft.com/office/drawing/2014/main" id="{E62E85EA-F3AA-EECD-63E6-2FED86A58287}"/>
                  </a:ext>
                </a:extLst>
              </p:cNvPr>
              <p:cNvPicPr/>
              <p:nvPr/>
            </p:nvPicPr>
            <p:blipFill>
              <a:blip r:embed="rId14"/>
              <a:stretch>
                <a:fillRect/>
              </a:stretch>
            </p:blipFill>
            <p:spPr>
              <a:xfrm>
                <a:off x="3671871" y="3559682"/>
                <a:ext cx="1517760" cy="181800"/>
              </a:xfrm>
              <a:prstGeom prst="rect">
                <a:avLst/>
              </a:prstGeom>
            </p:spPr>
          </p:pic>
        </mc:Fallback>
      </mc:AlternateContent>
    </p:spTree>
    <p:extLst>
      <p:ext uri="{BB962C8B-B14F-4D97-AF65-F5344CB8AC3E}">
        <p14:creationId xmlns:p14="http://schemas.microsoft.com/office/powerpoint/2010/main" val="1712259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C829E584-F1A6-8B66-0561-3E6C8141C01B}"/>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Directional Information</a:t>
            </a:r>
          </a:p>
        </p:txBody>
      </p:sp>
      <p:sp>
        <p:nvSpPr>
          <p:cNvPr id="7" name="TextBox 6">
            <a:extLst>
              <a:ext uri="{FF2B5EF4-FFF2-40B4-BE49-F238E27FC236}">
                <a16:creationId xmlns:a16="http://schemas.microsoft.com/office/drawing/2014/main" id="{507BAA24-331F-D8C2-731A-FA3E8B11A57E}"/>
              </a:ext>
            </a:extLst>
          </p:cNvPr>
          <p:cNvSpPr txBox="1"/>
          <p:nvPr/>
        </p:nvSpPr>
        <p:spPr>
          <a:xfrm>
            <a:off x="250372" y="1604894"/>
            <a:ext cx="11888807" cy="4662815"/>
          </a:xfrm>
          <a:prstGeom prst="rect">
            <a:avLst/>
          </a:prstGeom>
          <a:noFill/>
        </p:spPr>
        <p:txBody>
          <a:bodyPr wrap="square">
            <a:spAutoFit/>
          </a:bodyPr>
          <a:lstStyle/>
          <a:p>
            <a:r>
              <a:rPr lang="en-US" sz="2700" b="1" dirty="0"/>
              <a:t>Indexes and Databases</a:t>
            </a:r>
          </a:p>
          <a:p>
            <a:r>
              <a:rPr lang="en-US" sz="2700" b="1" dirty="0"/>
              <a:t>Almost everything published after 1990 (and some older works) can be accessed through the electronic databases available through your library. Some databases are subject- or discipline-specific. Depending on your topic, you could search, for instance, Business Source Premier, Communications and Mass Media Complete, Philosopher’s Index, or ERIC, which indexes articles and documents in education. General databases, such as LexisNexis, search a wider variety of sources in, for example, business, law, and communications. Some databases provide only the information needed to locate a source (author’s name, title of the article, and so on), whereas others provide the full text of selected articles. Some databases are extremely expensive and are therefore not available in every library. </a:t>
            </a:r>
            <a:endParaRPr lang="ar-SA" sz="27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A00C67C9-8429-E2BB-B520-5397EEF6D73B}"/>
                  </a:ext>
                </a:extLst>
              </p14:cNvPr>
              <p14:cNvContentPartPr/>
              <p14:nvPr/>
            </p14:nvContentPartPr>
            <p14:xfrm>
              <a:off x="551391" y="1965242"/>
              <a:ext cx="2905200" cy="155520"/>
            </p14:xfrm>
          </p:contentPart>
        </mc:Choice>
        <mc:Fallback>
          <p:pic>
            <p:nvPicPr>
              <p:cNvPr id="9" name="حبر 8">
                <a:extLst>
                  <a:ext uri="{FF2B5EF4-FFF2-40B4-BE49-F238E27FC236}">
                    <a16:creationId xmlns:a16="http://schemas.microsoft.com/office/drawing/2014/main" id="{A00C67C9-8429-E2BB-B520-5397EEF6D73B}"/>
                  </a:ext>
                </a:extLst>
              </p:cNvPr>
              <p:cNvPicPr/>
              <p:nvPr/>
            </p:nvPicPr>
            <p:blipFill>
              <a:blip r:embed="rId4"/>
              <a:stretch>
                <a:fillRect/>
              </a:stretch>
            </p:blipFill>
            <p:spPr>
              <a:xfrm>
                <a:off x="542751" y="1956242"/>
                <a:ext cx="2922840" cy="173160"/>
              </a:xfrm>
              <a:prstGeom prst="rect">
                <a:avLst/>
              </a:prstGeom>
            </p:spPr>
          </p:pic>
        </mc:Fallback>
      </mc:AlternateContent>
    </p:spTree>
    <p:extLst>
      <p:ext uri="{BB962C8B-B14F-4D97-AF65-F5344CB8AC3E}">
        <p14:creationId xmlns:p14="http://schemas.microsoft.com/office/powerpoint/2010/main" val="40101857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814AECEA-8C40-F854-43C5-0CE05BCF8682}"/>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Directional Information</a:t>
            </a:r>
          </a:p>
        </p:txBody>
      </p:sp>
      <p:sp>
        <p:nvSpPr>
          <p:cNvPr id="7" name="TextBox 6">
            <a:extLst>
              <a:ext uri="{FF2B5EF4-FFF2-40B4-BE49-F238E27FC236}">
                <a16:creationId xmlns:a16="http://schemas.microsoft.com/office/drawing/2014/main" id="{9F30EE93-FD54-F4C7-6D3C-1737095A8328}"/>
              </a:ext>
            </a:extLst>
          </p:cNvPr>
          <p:cNvSpPr txBox="1"/>
          <p:nvPr/>
        </p:nvSpPr>
        <p:spPr>
          <a:xfrm>
            <a:off x="250372" y="1915016"/>
            <a:ext cx="11604171" cy="3970318"/>
          </a:xfrm>
          <a:prstGeom prst="rect">
            <a:avLst/>
          </a:prstGeom>
          <a:noFill/>
        </p:spPr>
        <p:txBody>
          <a:bodyPr wrap="square">
            <a:spAutoFit/>
          </a:bodyPr>
          <a:lstStyle/>
          <a:p>
            <a:r>
              <a:rPr lang="en-US" sz="2800" b="1" dirty="0"/>
              <a:t>Internet Search Engines, Guides, and Directories</a:t>
            </a:r>
          </a:p>
          <a:p>
            <a:endParaRPr lang="en-US" sz="2800" b="1" dirty="0"/>
          </a:p>
          <a:p>
            <a:r>
              <a:rPr lang="en-US" sz="2800" b="1" dirty="0"/>
              <a:t>Using Google Scholar ( www.scholar.google.com ), you can limit the number of search “hits” to reliable sources from academic publishers. Many of the resulting links, however, will take you only to abstracts (brief summaries) of</a:t>
            </a:r>
          </a:p>
          <a:p>
            <a:r>
              <a:rPr lang="en-US" sz="2800" b="1" dirty="0"/>
              <a:t>articles, the full text of which is available only to subscribers or those willing</a:t>
            </a:r>
          </a:p>
          <a:p>
            <a:r>
              <a:rPr lang="en-US" sz="2800" b="1" dirty="0"/>
              <a:t>to pay a one-time fee. Before you agree to spend money for an article, check</a:t>
            </a:r>
          </a:p>
          <a:p>
            <a:r>
              <a:rPr lang="en-US" sz="2800" b="1" dirty="0"/>
              <a:t>your library’s databases; many of the articles, whether scholarly or popular, that are available for sale online are free if accessed through databases</a:t>
            </a:r>
            <a:endParaRPr lang="ar-SA" sz="2800" b="1" dirty="0"/>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9E1E7F68-8313-22C7-BDB7-E622221DB43A}"/>
                  </a:ext>
                </a:extLst>
              </p14:cNvPr>
              <p14:cNvContentPartPr/>
              <p14:nvPr/>
            </p14:nvContentPartPr>
            <p14:xfrm>
              <a:off x="646431" y="2422082"/>
              <a:ext cx="7120440" cy="1172520"/>
            </p14:xfrm>
          </p:contentPart>
        </mc:Choice>
        <mc:Fallback>
          <p:pic>
            <p:nvPicPr>
              <p:cNvPr id="11" name="حبر 10">
                <a:extLst>
                  <a:ext uri="{FF2B5EF4-FFF2-40B4-BE49-F238E27FC236}">
                    <a16:creationId xmlns:a16="http://schemas.microsoft.com/office/drawing/2014/main" id="{9E1E7F68-8313-22C7-BDB7-E622221DB43A}"/>
                  </a:ext>
                </a:extLst>
              </p:cNvPr>
              <p:cNvPicPr/>
              <p:nvPr/>
            </p:nvPicPr>
            <p:blipFill>
              <a:blip r:embed="rId4"/>
              <a:stretch>
                <a:fillRect/>
              </a:stretch>
            </p:blipFill>
            <p:spPr>
              <a:xfrm>
                <a:off x="637431" y="2413082"/>
                <a:ext cx="7138080" cy="1190160"/>
              </a:xfrm>
              <a:prstGeom prst="rect">
                <a:avLst/>
              </a:prstGeom>
            </p:spPr>
          </p:pic>
        </mc:Fallback>
      </mc:AlternateContent>
    </p:spTree>
    <p:extLst>
      <p:ext uri="{BB962C8B-B14F-4D97-AF65-F5344CB8AC3E}">
        <p14:creationId xmlns:p14="http://schemas.microsoft.com/office/powerpoint/2010/main" val="1850801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92863C75-9760-4D4B-386B-246C05EADA16}"/>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Directional Information</a:t>
            </a:r>
          </a:p>
        </p:txBody>
      </p:sp>
      <p:sp>
        <p:nvSpPr>
          <p:cNvPr id="7" name="TextBox 6">
            <a:extLst>
              <a:ext uri="{FF2B5EF4-FFF2-40B4-BE49-F238E27FC236}">
                <a16:creationId xmlns:a16="http://schemas.microsoft.com/office/drawing/2014/main" id="{3D939BF5-4907-61B1-03A4-1BD83EB72FBD}"/>
              </a:ext>
            </a:extLst>
          </p:cNvPr>
          <p:cNvSpPr txBox="1"/>
          <p:nvPr/>
        </p:nvSpPr>
        <p:spPr>
          <a:xfrm>
            <a:off x="215096" y="1915016"/>
            <a:ext cx="11489687" cy="2246769"/>
          </a:xfrm>
          <a:prstGeom prst="rect">
            <a:avLst/>
          </a:prstGeom>
          <a:noFill/>
        </p:spPr>
        <p:txBody>
          <a:bodyPr wrap="square">
            <a:spAutoFit/>
          </a:bodyPr>
          <a:lstStyle/>
          <a:p>
            <a:r>
              <a:rPr lang="en-US" sz="2800" b="1" dirty="0"/>
              <a:t>Bibliographies, indexes, and Internet search engines and guides will help</a:t>
            </a:r>
          </a:p>
          <a:p>
            <a:r>
              <a:rPr lang="en-US" sz="2800" b="1" dirty="0"/>
              <a:t>point you in the right direction, though they will not provide the actual information you are seeking, whether your inquiry is simple or complex. What follows are some of the informational sources you will find in libraries and the kinds of informational sites you will find on the Internet. </a:t>
            </a:r>
            <a:endParaRPr lang="ar-SA" sz="2800" b="1" dirty="0"/>
          </a:p>
        </p:txBody>
      </p:sp>
    </p:spTree>
    <p:extLst>
      <p:ext uri="{BB962C8B-B14F-4D97-AF65-F5344CB8AC3E}">
        <p14:creationId xmlns:p14="http://schemas.microsoft.com/office/powerpoint/2010/main" val="3698316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21F90E2-DE71-CFE7-BBFC-62144626A08E}"/>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7E008B6D-6915-1DBE-09FF-0083E85D0C9D}"/>
              </a:ext>
            </a:extLst>
          </p:cNvPr>
          <p:cNvSpPr txBox="1"/>
          <p:nvPr/>
        </p:nvSpPr>
        <p:spPr>
          <a:xfrm>
            <a:off x="250373" y="1776678"/>
            <a:ext cx="11691256" cy="4401205"/>
          </a:xfrm>
          <a:prstGeom prst="rect">
            <a:avLst/>
          </a:prstGeom>
          <a:noFill/>
        </p:spPr>
        <p:txBody>
          <a:bodyPr wrap="square">
            <a:spAutoFit/>
          </a:bodyPr>
          <a:lstStyle/>
          <a:p>
            <a:r>
              <a:rPr lang="en-US" sz="2800" b="1" dirty="0"/>
              <a:t>Encyclopedias</a:t>
            </a:r>
          </a:p>
          <a:p>
            <a:r>
              <a:rPr lang="en-US" sz="2800" b="1" dirty="0"/>
              <a:t>General encyclopedias such as </a:t>
            </a:r>
            <a:r>
              <a:rPr lang="en-US" sz="2800" b="1" dirty="0" err="1"/>
              <a:t>Encyclopaedia</a:t>
            </a:r>
            <a:r>
              <a:rPr lang="en-US" sz="2800" b="1" dirty="0"/>
              <a:t> Britannica, Collier’s, Encyclopedia Americana, Compton’s, and Grolier are excellent starting points for finding information about a topic, whether you are seeking specific answers or overviews and historical perspectives. Several of these encyclopedias are available online or you can consult a widely used, free online encyclopedia, Wikipedia (wikipedia.org). Because Wikipedia can be edited by anyone using the site, content does not pass though a review process before it appears on the page. So, Wikipedia.org is not a reliable source and that is why we cannot use it in our arguments.</a:t>
            </a:r>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A435111A-EB9A-64C7-8C53-47030A7216C8}"/>
                  </a:ext>
                </a:extLst>
              </p14:cNvPr>
              <p14:cNvContentPartPr/>
              <p14:nvPr/>
            </p14:nvContentPartPr>
            <p14:xfrm>
              <a:off x="129111" y="1473842"/>
              <a:ext cx="2543400" cy="983160"/>
            </p14:xfrm>
          </p:contentPart>
        </mc:Choice>
        <mc:Fallback>
          <p:pic>
            <p:nvPicPr>
              <p:cNvPr id="9" name="حبر 8">
                <a:extLst>
                  <a:ext uri="{FF2B5EF4-FFF2-40B4-BE49-F238E27FC236}">
                    <a16:creationId xmlns:a16="http://schemas.microsoft.com/office/drawing/2014/main" id="{A435111A-EB9A-64C7-8C53-47030A7216C8}"/>
                  </a:ext>
                </a:extLst>
              </p:cNvPr>
              <p:cNvPicPr/>
              <p:nvPr/>
            </p:nvPicPr>
            <p:blipFill>
              <a:blip r:embed="rId4"/>
              <a:stretch>
                <a:fillRect/>
              </a:stretch>
            </p:blipFill>
            <p:spPr>
              <a:xfrm>
                <a:off x="120471" y="1464842"/>
                <a:ext cx="2561040" cy="10008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7BF0CAE5-EC20-CE55-B260-0E4A935F0ACE}"/>
                  </a:ext>
                </a:extLst>
              </p14:cNvPr>
              <p14:cNvContentPartPr/>
              <p14:nvPr/>
            </p14:nvContentPartPr>
            <p14:xfrm>
              <a:off x="3396111" y="4180322"/>
              <a:ext cx="4215600" cy="664200"/>
            </p14:xfrm>
          </p:contentPart>
        </mc:Choice>
        <mc:Fallback>
          <p:pic>
            <p:nvPicPr>
              <p:cNvPr id="10" name="حبر 9">
                <a:extLst>
                  <a:ext uri="{FF2B5EF4-FFF2-40B4-BE49-F238E27FC236}">
                    <a16:creationId xmlns:a16="http://schemas.microsoft.com/office/drawing/2014/main" id="{7BF0CAE5-EC20-CE55-B260-0E4A935F0ACE}"/>
                  </a:ext>
                </a:extLst>
              </p:cNvPr>
              <p:cNvPicPr/>
              <p:nvPr/>
            </p:nvPicPr>
            <p:blipFill>
              <a:blip r:embed="rId6"/>
              <a:stretch>
                <a:fillRect/>
              </a:stretch>
            </p:blipFill>
            <p:spPr>
              <a:xfrm>
                <a:off x="3387111" y="4171682"/>
                <a:ext cx="4233240" cy="6818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حبر 12">
                <a:extLst>
                  <a:ext uri="{FF2B5EF4-FFF2-40B4-BE49-F238E27FC236}">
                    <a16:creationId xmlns:a16="http://schemas.microsoft.com/office/drawing/2014/main" id="{D6A0782F-AA26-1919-2545-E31E93F0EAF5}"/>
                  </a:ext>
                </a:extLst>
              </p14:cNvPr>
              <p14:cNvContentPartPr/>
              <p14:nvPr/>
            </p14:nvContentPartPr>
            <p14:xfrm>
              <a:off x="594591" y="5128562"/>
              <a:ext cx="8344440" cy="302040"/>
            </p14:xfrm>
          </p:contentPart>
        </mc:Choice>
        <mc:Fallback>
          <p:pic>
            <p:nvPicPr>
              <p:cNvPr id="13" name="حبر 12">
                <a:extLst>
                  <a:ext uri="{FF2B5EF4-FFF2-40B4-BE49-F238E27FC236}">
                    <a16:creationId xmlns:a16="http://schemas.microsoft.com/office/drawing/2014/main" id="{D6A0782F-AA26-1919-2545-E31E93F0EAF5}"/>
                  </a:ext>
                </a:extLst>
              </p:cNvPr>
              <p:cNvPicPr/>
              <p:nvPr/>
            </p:nvPicPr>
            <p:blipFill>
              <a:blip r:embed="rId8"/>
              <a:stretch>
                <a:fillRect/>
              </a:stretch>
            </p:blipFill>
            <p:spPr>
              <a:xfrm>
                <a:off x="585951" y="5119922"/>
                <a:ext cx="8362080" cy="319680"/>
              </a:xfrm>
              <a:prstGeom prst="rect">
                <a:avLst/>
              </a:prstGeom>
            </p:spPr>
          </p:pic>
        </mc:Fallback>
      </mc:AlternateContent>
    </p:spTree>
    <p:extLst>
      <p:ext uri="{BB962C8B-B14F-4D97-AF65-F5344CB8AC3E}">
        <p14:creationId xmlns:p14="http://schemas.microsoft.com/office/powerpoint/2010/main" val="3718146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F2BC7F1-196E-F411-3E14-5CFD0693F908}"/>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7DC5B801-565C-96F8-FB3B-C6EB4210801E}"/>
              </a:ext>
            </a:extLst>
          </p:cNvPr>
          <p:cNvSpPr txBox="1"/>
          <p:nvPr/>
        </p:nvSpPr>
        <p:spPr>
          <a:xfrm>
            <a:off x="343592" y="1676885"/>
            <a:ext cx="11573588" cy="3108543"/>
          </a:xfrm>
          <a:prstGeom prst="rect">
            <a:avLst/>
          </a:prstGeom>
          <a:noFill/>
        </p:spPr>
        <p:txBody>
          <a:bodyPr wrap="square">
            <a:spAutoFit/>
          </a:bodyPr>
          <a:lstStyle/>
          <a:p>
            <a:r>
              <a:rPr lang="en-US" sz="2800" b="1" dirty="0"/>
              <a:t>Encyclopedias</a:t>
            </a:r>
          </a:p>
          <a:p>
            <a:r>
              <a:rPr lang="en-US" sz="2800" b="1" dirty="0"/>
              <a:t>Although encyclopedias don’t always get the respect they deserve in colleges and universities, they can be helpful first steps toward understanding the basic concepts behind difficult subjects in disciplines such as psychology, philosophy, theology, science, and literature. In fact, many encyclopedia entries conclude with a short bibliography of reliable sources for further study</a:t>
            </a:r>
            <a:endParaRPr lang="ar-SA" sz="2800" b="1" dirty="0"/>
          </a:p>
        </p:txBody>
      </p:sp>
    </p:spTree>
    <p:extLst>
      <p:ext uri="{BB962C8B-B14F-4D97-AF65-F5344CB8AC3E}">
        <p14:creationId xmlns:p14="http://schemas.microsoft.com/office/powerpoint/2010/main" val="192566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4E4ECD6-79EB-A617-1674-86FD7D893657}"/>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DD0813B1-4BB0-CA59-2BBA-67867E33CD2E}"/>
              </a:ext>
            </a:extLst>
          </p:cNvPr>
          <p:cNvSpPr txBox="1"/>
          <p:nvPr/>
        </p:nvSpPr>
        <p:spPr>
          <a:xfrm>
            <a:off x="343592" y="1676885"/>
            <a:ext cx="11573588" cy="4401205"/>
          </a:xfrm>
          <a:prstGeom prst="rect">
            <a:avLst/>
          </a:prstGeom>
          <a:noFill/>
        </p:spPr>
        <p:txBody>
          <a:bodyPr wrap="square">
            <a:spAutoFit/>
          </a:bodyPr>
          <a:lstStyle/>
          <a:p>
            <a:r>
              <a:rPr lang="en-US" sz="2800" b="1" dirty="0"/>
              <a:t>Almanacs, Yearbooks, Fact Books, Directories, Handbooks, Manuals,</a:t>
            </a:r>
          </a:p>
          <a:p>
            <a:r>
              <a:rPr lang="en-US" sz="2800" b="1" dirty="0"/>
              <a:t>and Atlases. </a:t>
            </a:r>
          </a:p>
          <a:p>
            <a:r>
              <a:rPr lang="en-US" sz="2800" b="1" dirty="0"/>
              <a:t>These are the volumes you will most often consult when you need factual answers to uncomplicated questions such as “How many Americans are on Social Security?” or “Where is Mozambique?” or “Who said, ‘Neither a borrower nor a lender be’?” As we noted earlier, people frequently assume that their basic knowledge is accurate only to discover that they have been wrong all along. Ready-reference materials such as almanacs and fact books can help researchers find solid evidence to affirm or correct their assumptions and support their claims.</a:t>
            </a:r>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444B945B-F403-FCFE-7DBB-4312D9842C09}"/>
                  </a:ext>
                </a:extLst>
              </p14:cNvPr>
              <p14:cNvContentPartPr/>
              <p14:nvPr/>
            </p14:nvContentPartPr>
            <p14:xfrm>
              <a:off x="2689071" y="2215082"/>
              <a:ext cx="3379320" cy="164160"/>
            </p14:xfrm>
          </p:contentPart>
        </mc:Choice>
        <mc:Fallback>
          <p:pic>
            <p:nvPicPr>
              <p:cNvPr id="9" name="حبر 8">
                <a:extLst>
                  <a:ext uri="{FF2B5EF4-FFF2-40B4-BE49-F238E27FC236}">
                    <a16:creationId xmlns:a16="http://schemas.microsoft.com/office/drawing/2014/main" id="{444B945B-F403-FCFE-7DBB-4312D9842C09}"/>
                  </a:ext>
                </a:extLst>
              </p:cNvPr>
              <p:cNvPicPr/>
              <p:nvPr/>
            </p:nvPicPr>
            <p:blipFill>
              <a:blip r:embed="rId4"/>
              <a:stretch>
                <a:fillRect/>
              </a:stretch>
            </p:blipFill>
            <p:spPr>
              <a:xfrm>
                <a:off x="2680431" y="2206442"/>
                <a:ext cx="3396960" cy="1818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DD0B5A3A-7324-D12D-E58B-E81A0C4292C0}"/>
                  </a:ext>
                </a:extLst>
              </p14:cNvPr>
              <p14:cNvContentPartPr/>
              <p14:nvPr/>
            </p14:nvContentPartPr>
            <p14:xfrm>
              <a:off x="5654391" y="2422082"/>
              <a:ext cx="1422720" cy="34920"/>
            </p14:xfrm>
          </p:contentPart>
        </mc:Choice>
        <mc:Fallback>
          <p:pic>
            <p:nvPicPr>
              <p:cNvPr id="10" name="حبر 9">
                <a:extLst>
                  <a:ext uri="{FF2B5EF4-FFF2-40B4-BE49-F238E27FC236}">
                    <a16:creationId xmlns:a16="http://schemas.microsoft.com/office/drawing/2014/main" id="{DD0B5A3A-7324-D12D-E58B-E81A0C4292C0}"/>
                  </a:ext>
                </a:extLst>
              </p:cNvPr>
              <p:cNvPicPr/>
              <p:nvPr/>
            </p:nvPicPr>
            <p:blipFill>
              <a:blip r:embed="rId6"/>
              <a:stretch>
                <a:fillRect/>
              </a:stretch>
            </p:blipFill>
            <p:spPr>
              <a:xfrm>
                <a:off x="5645751" y="2413082"/>
                <a:ext cx="1440360" cy="52560"/>
              </a:xfrm>
              <a:prstGeom prst="rect">
                <a:avLst/>
              </a:prstGeom>
            </p:spPr>
          </p:pic>
        </mc:Fallback>
      </mc:AlternateContent>
    </p:spTree>
    <p:extLst>
      <p:ext uri="{BB962C8B-B14F-4D97-AF65-F5344CB8AC3E}">
        <p14:creationId xmlns:p14="http://schemas.microsoft.com/office/powerpoint/2010/main" val="1107044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1391391C-B2DA-7C9D-FF7A-315A48D0EB92}"/>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27DA3634-6908-4727-49AF-81F97E8C9EF1}"/>
              </a:ext>
            </a:extLst>
          </p:cNvPr>
          <p:cNvSpPr txBox="1"/>
          <p:nvPr/>
        </p:nvSpPr>
        <p:spPr>
          <a:xfrm>
            <a:off x="343592" y="1676885"/>
            <a:ext cx="11573588" cy="3970318"/>
          </a:xfrm>
          <a:prstGeom prst="rect">
            <a:avLst/>
          </a:prstGeom>
          <a:noFill/>
        </p:spPr>
        <p:txBody>
          <a:bodyPr wrap="square">
            <a:spAutoFit/>
          </a:bodyPr>
          <a:lstStyle/>
          <a:p>
            <a:r>
              <a:rPr lang="en-US" sz="2800" b="1" dirty="0"/>
              <a:t>Almanacs, Yearbooks, Fact Books, Directories, Handbooks, Manuals,</a:t>
            </a:r>
          </a:p>
          <a:p>
            <a:r>
              <a:rPr lang="en-US" sz="2800" b="1" dirty="0"/>
              <a:t>and Atlases.</a:t>
            </a:r>
          </a:p>
          <a:p>
            <a:endParaRPr lang="en-US" sz="2800" b="1" dirty="0"/>
          </a:p>
          <a:p>
            <a:r>
              <a:rPr lang="en-US" sz="2800" b="1" dirty="0"/>
              <a:t>Some of the more popular sources of factual information include The New York Public Library Desk Reference, The Guinness Book of World Records, Information Please Almanac, World Almanac and Book of Facts, Statistical Abstract of the United States, Facts on File (a weekly publication), The New International World Atlas, Emily Post’s Etiquette, and Bartlett’s Familiar Quotations.</a:t>
            </a:r>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0A1B4A9D-A334-B834-9E95-FDB8673244A6}"/>
                  </a:ext>
                </a:extLst>
              </p14:cNvPr>
              <p14:cNvContentPartPr/>
              <p14:nvPr/>
            </p14:nvContentPartPr>
            <p14:xfrm>
              <a:off x="6119871" y="3732122"/>
              <a:ext cx="2577600" cy="224640"/>
            </p14:xfrm>
          </p:contentPart>
        </mc:Choice>
        <mc:Fallback>
          <p:pic>
            <p:nvPicPr>
              <p:cNvPr id="9" name="حبر 8">
                <a:extLst>
                  <a:ext uri="{FF2B5EF4-FFF2-40B4-BE49-F238E27FC236}">
                    <a16:creationId xmlns:a16="http://schemas.microsoft.com/office/drawing/2014/main" id="{0A1B4A9D-A334-B834-9E95-FDB8673244A6}"/>
                  </a:ext>
                </a:extLst>
              </p:cNvPr>
              <p:cNvPicPr/>
              <p:nvPr/>
            </p:nvPicPr>
            <p:blipFill>
              <a:blip r:embed="rId4"/>
              <a:stretch>
                <a:fillRect/>
              </a:stretch>
            </p:blipFill>
            <p:spPr>
              <a:xfrm>
                <a:off x="6111231" y="3723482"/>
                <a:ext cx="2595240" cy="2422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0704D80A-6AB5-9AE3-BA6A-26915C3719C4}"/>
                  </a:ext>
                </a:extLst>
              </p14:cNvPr>
              <p14:cNvContentPartPr/>
              <p14:nvPr/>
            </p14:nvContentPartPr>
            <p14:xfrm>
              <a:off x="9024711" y="4197602"/>
              <a:ext cx="862200" cy="95040"/>
            </p14:xfrm>
          </p:contentPart>
        </mc:Choice>
        <mc:Fallback>
          <p:pic>
            <p:nvPicPr>
              <p:cNvPr id="10" name="حبر 9">
                <a:extLst>
                  <a:ext uri="{FF2B5EF4-FFF2-40B4-BE49-F238E27FC236}">
                    <a16:creationId xmlns:a16="http://schemas.microsoft.com/office/drawing/2014/main" id="{0704D80A-6AB5-9AE3-BA6A-26915C3719C4}"/>
                  </a:ext>
                </a:extLst>
              </p:cNvPr>
              <p:cNvPicPr/>
              <p:nvPr/>
            </p:nvPicPr>
            <p:blipFill>
              <a:blip r:embed="rId6"/>
              <a:stretch>
                <a:fillRect/>
              </a:stretch>
            </p:blipFill>
            <p:spPr>
              <a:xfrm>
                <a:off x="9016071" y="4188962"/>
                <a:ext cx="879840" cy="112680"/>
              </a:xfrm>
              <a:prstGeom prst="rect">
                <a:avLst/>
              </a:prstGeom>
            </p:spPr>
          </p:pic>
        </mc:Fallback>
      </mc:AlternateContent>
    </p:spTree>
    <p:extLst>
      <p:ext uri="{BB962C8B-B14F-4D97-AF65-F5344CB8AC3E}">
        <p14:creationId xmlns:p14="http://schemas.microsoft.com/office/powerpoint/2010/main" val="1682622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C5859473-8D23-28A0-69E4-6ED6A4148993}"/>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C75BD4CC-DCA7-3B37-4B07-D4A115402128}"/>
              </a:ext>
            </a:extLst>
          </p:cNvPr>
          <p:cNvSpPr txBox="1"/>
          <p:nvPr/>
        </p:nvSpPr>
        <p:spPr>
          <a:xfrm>
            <a:off x="343592" y="1676885"/>
            <a:ext cx="11573588" cy="3108543"/>
          </a:xfrm>
          <a:prstGeom prst="rect">
            <a:avLst/>
          </a:prstGeom>
          <a:noFill/>
        </p:spPr>
        <p:txBody>
          <a:bodyPr wrap="square">
            <a:spAutoFit/>
          </a:bodyPr>
          <a:lstStyle/>
          <a:p>
            <a:r>
              <a:rPr lang="en-US" sz="2800" b="1" dirty="0"/>
              <a:t>Biographical Sources</a:t>
            </a:r>
          </a:p>
          <a:p>
            <a:endParaRPr lang="en-US" sz="2800" b="1" dirty="0"/>
          </a:p>
          <a:p>
            <a:r>
              <a:rPr lang="en-US" sz="2800" b="1" dirty="0"/>
              <a:t> When you need to find out who someone is or was, you can turn to a host of biographical sources, some of which are highly reliable sources of information about a person’s life, accomplishments, contributions, publications, and even misdeeds or crimes.</a:t>
            </a:r>
          </a:p>
          <a:p>
            <a:r>
              <a:rPr lang="en-US" sz="2800" b="1" dirty="0"/>
              <a:t> example: Who’s Who series</a:t>
            </a:r>
            <a:endParaRPr lang="ar-SA" sz="2800" b="1" dirty="0"/>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F694E627-D85F-80AB-981A-A399CDDE838C}"/>
                  </a:ext>
                </a:extLst>
              </p14:cNvPr>
              <p14:cNvContentPartPr/>
              <p14:nvPr/>
            </p14:nvContentPartPr>
            <p14:xfrm>
              <a:off x="2266791" y="4645802"/>
              <a:ext cx="1440000" cy="198720"/>
            </p14:xfrm>
          </p:contentPart>
        </mc:Choice>
        <mc:Fallback>
          <p:pic>
            <p:nvPicPr>
              <p:cNvPr id="11" name="حبر 10">
                <a:extLst>
                  <a:ext uri="{FF2B5EF4-FFF2-40B4-BE49-F238E27FC236}">
                    <a16:creationId xmlns:a16="http://schemas.microsoft.com/office/drawing/2014/main" id="{F694E627-D85F-80AB-981A-A399CDDE838C}"/>
                  </a:ext>
                </a:extLst>
              </p:cNvPr>
              <p:cNvPicPr/>
              <p:nvPr/>
            </p:nvPicPr>
            <p:blipFill>
              <a:blip r:embed="rId4"/>
              <a:stretch>
                <a:fillRect/>
              </a:stretch>
            </p:blipFill>
            <p:spPr>
              <a:xfrm>
                <a:off x="2258151" y="4637162"/>
                <a:ext cx="1457640" cy="216360"/>
              </a:xfrm>
              <a:prstGeom prst="rect">
                <a:avLst/>
              </a:prstGeom>
            </p:spPr>
          </p:pic>
        </mc:Fallback>
      </mc:AlternateContent>
    </p:spTree>
    <p:extLst>
      <p:ext uri="{BB962C8B-B14F-4D97-AF65-F5344CB8AC3E}">
        <p14:creationId xmlns:p14="http://schemas.microsoft.com/office/powerpoint/2010/main" val="26004467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3D03B9F3-D0C9-B89E-E7C2-71F30CCA9947}"/>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A22E8959-413C-5F2B-E878-AF9C030FC96C}"/>
              </a:ext>
            </a:extLst>
          </p:cNvPr>
          <p:cNvSpPr txBox="1"/>
          <p:nvPr/>
        </p:nvSpPr>
        <p:spPr>
          <a:xfrm>
            <a:off x="343592" y="1676885"/>
            <a:ext cx="11573588" cy="5262979"/>
          </a:xfrm>
          <a:prstGeom prst="rect">
            <a:avLst/>
          </a:prstGeom>
          <a:noFill/>
        </p:spPr>
        <p:txBody>
          <a:bodyPr wrap="square">
            <a:spAutoFit/>
          </a:bodyPr>
          <a:lstStyle/>
          <a:p>
            <a:r>
              <a:rPr lang="en-US" sz="2800" b="1" dirty="0"/>
              <a:t>Dictionaries</a:t>
            </a:r>
          </a:p>
          <a:p>
            <a:r>
              <a:rPr lang="en-US" sz="2800" b="1" dirty="0"/>
              <a:t> When most students think of a dictionary, they think, sensibly, of a book that provides definitions of words, and there are plenty of such books in most college libraries. The best dictionaries for college use are unabridged, meaning that few English words have been excluded from the book no matter how colloquial, vulgar, esoteric, or archaic.</a:t>
            </a:r>
          </a:p>
          <a:p>
            <a:r>
              <a:rPr lang="en-US" sz="2800" b="1" dirty="0"/>
              <a:t>The Oxford English Dictionary contains a half-million words. Several Internet dictionaries are convenient and reliable such as </a:t>
            </a:r>
            <a:r>
              <a:rPr lang="en-US" sz="2800" b="1" dirty="0" err="1"/>
              <a:t>OneLook</a:t>
            </a:r>
            <a:r>
              <a:rPr lang="en-US" sz="2800" b="1" dirty="0"/>
              <a:t> Dictionaries ( www.onelook.com ),  Merriam-Webster’s home site ( www.m-w.com ) and the Oxford English Dictionary</a:t>
            </a:r>
          </a:p>
          <a:p>
            <a:endParaRPr lang="en-US" sz="2800" b="1" dirty="0"/>
          </a:p>
          <a:p>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B5A87A63-6B17-8B6D-25C0-DEE5BC63F185}"/>
                  </a:ext>
                </a:extLst>
              </p14:cNvPr>
              <p14:cNvContentPartPr/>
              <p14:nvPr/>
            </p14:nvContentPartPr>
            <p14:xfrm>
              <a:off x="-138009" y="2077202"/>
              <a:ext cx="2370960" cy="77760"/>
            </p14:xfrm>
          </p:contentPart>
        </mc:Choice>
        <mc:Fallback>
          <p:pic>
            <p:nvPicPr>
              <p:cNvPr id="9" name="حبر 8">
                <a:extLst>
                  <a:ext uri="{FF2B5EF4-FFF2-40B4-BE49-F238E27FC236}">
                    <a16:creationId xmlns:a16="http://schemas.microsoft.com/office/drawing/2014/main" id="{B5A87A63-6B17-8B6D-25C0-DEE5BC63F185}"/>
                  </a:ext>
                </a:extLst>
              </p:cNvPr>
              <p:cNvPicPr/>
              <p:nvPr/>
            </p:nvPicPr>
            <p:blipFill>
              <a:blip r:embed="rId4"/>
              <a:stretch>
                <a:fillRect/>
              </a:stretch>
            </p:blipFill>
            <p:spPr>
              <a:xfrm>
                <a:off x="-147009" y="2068562"/>
                <a:ext cx="2388600" cy="954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CE82663C-8FBC-281A-6896-89C1791F071D}"/>
                  </a:ext>
                </a:extLst>
              </p14:cNvPr>
              <p14:cNvContentPartPr/>
              <p14:nvPr/>
            </p14:nvContentPartPr>
            <p14:xfrm>
              <a:off x="1146111" y="6094082"/>
              <a:ext cx="2965680" cy="95040"/>
            </p14:xfrm>
          </p:contentPart>
        </mc:Choice>
        <mc:Fallback>
          <p:pic>
            <p:nvPicPr>
              <p:cNvPr id="10" name="حبر 9">
                <a:extLst>
                  <a:ext uri="{FF2B5EF4-FFF2-40B4-BE49-F238E27FC236}">
                    <a16:creationId xmlns:a16="http://schemas.microsoft.com/office/drawing/2014/main" id="{CE82663C-8FBC-281A-6896-89C1791F071D}"/>
                  </a:ext>
                </a:extLst>
              </p:cNvPr>
              <p:cNvPicPr/>
              <p:nvPr/>
            </p:nvPicPr>
            <p:blipFill>
              <a:blip r:embed="rId6"/>
              <a:stretch>
                <a:fillRect/>
              </a:stretch>
            </p:blipFill>
            <p:spPr>
              <a:xfrm>
                <a:off x="1137471" y="6085442"/>
                <a:ext cx="2983320" cy="112680"/>
              </a:xfrm>
              <a:prstGeom prst="rect">
                <a:avLst/>
              </a:prstGeom>
            </p:spPr>
          </p:pic>
        </mc:Fallback>
      </mc:AlternateContent>
    </p:spTree>
    <p:extLst>
      <p:ext uri="{BB962C8B-B14F-4D97-AF65-F5344CB8AC3E}">
        <p14:creationId xmlns:p14="http://schemas.microsoft.com/office/powerpoint/2010/main" val="27004458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40EE58AB-793E-4424-52C7-51ED17E7FD06}"/>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8D0A6D3D-C89A-8709-A420-8A93D026D9EF}"/>
              </a:ext>
            </a:extLst>
          </p:cNvPr>
          <p:cNvSpPr txBox="1"/>
          <p:nvPr/>
        </p:nvSpPr>
        <p:spPr>
          <a:xfrm>
            <a:off x="343592" y="1676885"/>
            <a:ext cx="11573588" cy="3108543"/>
          </a:xfrm>
          <a:prstGeom prst="rect">
            <a:avLst/>
          </a:prstGeom>
          <a:noFill/>
        </p:spPr>
        <p:txBody>
          <a:bodyPr wrap="square">
            <a:spAutoFit/>
          </a:bodyPr>
          <a:lstStyle/>
          <a:p>
            <a:r>
              <a:rPr lang="en-US" sz="2800" b="1" dirty="0"/>
              <a:t>Government Documents</a:t>
            </a:r>
          </a:p>
          <a:p>
            <a:r>
              <a:rPr lang="en-US" sz="2800" b="1" dirty="0"/>
              <a:t> Many libraries have access to government documents through databases and online services, and a few libraries (at least one in every state) are depositories for government documents, meaning that hard copies are kept on hand. Government documents include everything published by the government.</a:t>
            </a:r>
          </a:p>
          <a:p>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F95AB161-9DE4-7915-BF90-F3E9383E4A07}"/>
                  </a:ext>
                </a:extLst>
              </p14:cNvPr>
              <p14:cNvContentPartPr/>
              <p14:nvPr/>
            </p14:nvContentPartPr>
            <p14:xfrm>
              <a:off x="206871" y="1551242"/>
              <a:ext cx="4775760" cy="715680"/>
            </p14:xfrm>
          </p:contentPart>
        </mc:Choice>
        <mc:Fallback>
          <p:pic>
            <p:nvPicPr>
              <p:cNvPr id="9" name="حبر 8">
                <a:extLst>
                  <a:ext uri="{FF2B5EF4-FFF2-40B4-BE49-F238E27FC236}">
                    <a16:creationId xmlns:a16="http://schemas.microsoft.com/office/drawing/2014/main" id="{F95AB161-9DE4-7915-BF90-F3E9383E4A07}"/>
                  </a:ext>
                </a:extLst>
              </p:cNvPr>
              <p:cNvPicPr/>
              <p:nvPr/>
            </p:nvPicPr>
            <p:blipFill>
              <a:blip r:embed="rId4"/>
              <a:stretch>
                <a:fillRect/>
              </a:stretch>
            </p:blipFill>
            <p:spPr>
              <a:xfrm>
                <a:off x="197871" y="1542602"/>
                <a:ext cx="4793400" cy="733320"/>
              </a:xfrm>
              <a:prstGeom prst="rect">
                <a:avLst/>
              </a:prstGeom>
            </p:spPr>
          </p:pic>
        </mc:Fallback>
      </mc:AlternateContent>
    </p:spTree>
    <p:extLst>
      <p:ext uri="{BB962C8B-B14F-4D97-AF65-F5344CB8AC3E}">
        <p14:creationId xmlns:p14="http://schemas.microsoft.com/office/powerpoint/2010/main" val="1923951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240D0F2D-62EB-4D75-5E68-55EDCA4C044C}"/>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BCC71C3C-3086-5A6C-3B69-3097744ADD9D}"/>
              </a:ext>
            </a:extLst>
          </p:cNvPr>
          <p:cNvSpPr txBox="1"/>
          <p:nvPr/>
        </p:nvSpPr>
        <p:spPr>
          <a:xfrm>
            <a:off x="343592" y="1676885"/>
            <a:ext cx="11573588" cy="3108543"/>
          </a:xfrm>
          <a:prstGeom prst="rect">
            <a:avLst/>
          </a:prstGeom>
          <a:noFill/>
        </p:spPr>
        <p:txBody>
          <a:bodyPr wrap="square">
            <a:spAutoFit/>
          </a:bodyPr>
          <a:lstStyle/>
          <a:p>
            <a:r>
              <a:rPr lang="en-US" sz="2800" b="1" dirty="0"/>
              <a:t>Human Sources </a:t>
            </a:r>
          </a:p>
          <a:p>
            <a:r>
              <a:rPr lang="en-US" sz="2800" b="1" dirty="0"/>
              <a:t>Often overlooked in our dependence on the written word are human beings who could easily supply needed information. In looking for library sources, you would be wise to consult a librarian. Most librarians have advanced degrees and have had extensive, concentrated training in locating information. faculty members, local experts, government officials, members</a:t>
            </a:r>
          </a:p>
          <a:p>
            <a:r>
              <a:rPr lang="en-US" sz="2800" b="1" dirty="0"/>
              <a:t>of the business and legal community are  great sources of information. </a:t>
            </a:r>
            <a:endParaRPr lang="ar-SA"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E8463B13-B65A-05E2-AFBA-5DB25374BE58}"/>
                  </a:ext>
                </a:extLst>
              </p14:cNvPr>
              <p14:cNvContentPartPr/>
              <p14:nvPr/>
            </p14:nvContentPartPr>
            <p14:xfrm>
              <a:off x="206871" y="1991162"/>
              <a:ext cx="2543400" cy="95040"/>
            </p14:xfrm>
          </p:contentPart>
        </mc:Choice>
        <mc:Fallback>
          <p:pic>
            <p:nvPicPr>
              <p:cNvPr id="9" name="حبر 8">
                <a:extLst>
                  <a:ext uri="{FF2B5EF4-FFF2-40B4-BE49-F238E27FC236}">
                    <a16:creationId xmlns:a16="http://schemas.microsoft.com/office/drawing/2014/main" id="{E8463B13-B65A-05E2-AFBA-5DB25374BE58}"/>
                  </a:ext>
                </a:extLst>
              </p:cNvPr>
              <p:cNvPicPr/>
              <p:nvPr/>
            </p:nvPicPr>
            <p:blipFill>
              <a:blip r:embed="rId4"/>
              <a:stretch>
                <a:fillRect/>
              </a:stretch>
            </p:blipFill>
            <p:spPr>
              <a:xfrm>
                <a:off x="197871" y="1982162"/>
                <a:ext cx="2561040" cy="112680"/>
              </a:xfrm>
              <a:prstGeom prst="rect">
                <a:avLst/>
              </a:prstGeom>
            </p:spPr>
          </p:pic>
        </mc:Fallback>
      </mc:AlternateContent>
    </p:spTree>
    <p:extLst>
      <p:ext uri="{BB962C8B-B14F-4D97-AF65-F5344CB8AC3E}">
        <p14:creationId xmlns:p14="http://schemas.microsoft.com/office/powerpoint/2010/main" val="41515896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85C01C3A-43DE-9FE8-D07B-0D37557BB715}"/>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Informational Sources</a:t>
            </a:r>
          </a:p>
        </p:txBody>
      </p:sp>
      <p:sp>
        <p:nvSpPr>
          <p:cNvPr id="7" name="TextBox 6">
            <a:extLst>
              <a:ext uri="{FF2B5EF4-FFF2-40B4-BE49-F238E27FC236}">
                <a16:creationId xmlns:a16="http://schemas.microsoft.com/office/drawing/2014/main" id="{A0025E1D-8210-9467-F6A5-C80ACF02EFDC}"/>
              </a:ext>
            </a:extLst>
          </p:cNvPr>
          <p:cNvSpPr txBox="1"/>
          <p:nvPr/>
        </p:nvSpPr>
        <p:spPr>
          <a:xfrm>
            <a:off x="309206" y="1409960"/>
            <a:ext cx="11573588" cy="5262979"/>
          </a:xfrm>
          <a:prstGeom prst="rect">
            <a:avLst/>
          </a:prstGeom>
          <a:noFill/>
        </p:spPr>
        <p:txBody>
          <a:bodyPr wrap="square">
            <a:spAutoFit/>
          </a:bodyPr>
          <a:lstStyle/>
          <a:p>
            <a:r>
              <a:rPr lang="en-US" sz="2800" b="1" dirty="0"/>
              <a:t>Human Sources </a:t>
            </a:r>
          </a:p>
          <a:p>
            <a:r>
              <a:rPr lang="en-US" sz="2800" b="1" dirty="0"/>
              <a:t>Before you interview someone (whether in person, by phone, or in writing), prepare a list of questions you would like the interviewee to answer. Divide your queries into simple, fact-based questions (“How much revenue does the city take in each year in taxes?”) and questions that allow the interviewee to expand on an issue or to think out loud (“Should the city lower the tax rate?” or “What benefits do citizens enjoy because of taxes?”). Avoid vague questions or loaded ones (“What do you think of taxes?” or “Don’t you think taxes are an unfair burden on the elderly?”). And don’t let your questions restrict you; as long as the interviewee stays on track and doesn’t digress into irrelevant areas, you might discover information and opinions that you hadn’t anticipated. </a:t>
            </a:r>
            <a:endParaRPr lang="ar-SA" sz="2800" b="1" dirty="0"/>
          </a:p>
        </p:txBody>
      </p:sp>
    </p:spTree>
    <p:extLst>
      <p:ext uri="{BB962C8B-B14F-4D97-AF65-F5344CB8AC3E}">
        <p14:creationId xmlns:p14="http://schemas.microsoft.com/office/powerpoint/2010/main" val="4038343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BF9AE98F-5AF8-3A91-D0A6-96359FEE52F0}"/>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360793E8-F71F-7CAC-5D7D-CD0E8A5FBFD3}"/>
              </a:ext>
            </a:extLst>
          </p:cNvPr>
          <p:cNvSpPr txBox="1"/>
          <p:nvPr/>
        </p:nvSpPr>
        <p:spPr>
          <a:xfrm>
            <a:off x="309206" y="1915016"/>
            <a:ext cx="11573588" cy="3539430"/>
          </a:xfrm>
          <a:prstGeom prst="rect">
            <a:avLst/>
          </a:prstGeom>
          <a:noFill/>
        </p:spPr>
        <p:txBody>
          <a:bodyPr wrap="square">
            <a:spAutoFit/>
          </a:bodyPr>
          <a:lstStyle/>
          <a:p>
            <a:r>
              <a:rPr lang="en-US" sz="2800" b="1" dirty="0"/>
              <a:t>Information is so abundant that one edition of the New York Times contains more information than most of us could read in a week, let alone one day. But with all this information comes the difficulty of separating the truth from the lies, the useful and reliable information that helps advance our understanding of the world from the efforts to manipulate our thinking or</a:t>
            </a:r>
          </a:p>
          <a:p>
            <a:r>
              <a:rPr lang="en-US" sz="2800" b="1" dirty="0"/>
              <a:t>control our spending. In evaluating all this information, we need to ask several questions about </a:t>
            </a:r>
            <a:r>
              <a:rPr lang="en-US" sz="2800" b="1" dirty="0">
                <a:solidFill>
                  <a:srgbClr val="FF0000"/>
                </a:solidFill>
              </a:rPr>
              <a:t>the content, the author and the publisher of the information, and the intended audience </a:t>
            </a:r>
            <a:r>
              <a:rPr lang="en-US" sz="2800" b="1" dirty="0"/>
              <a:t>.</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39BB6840-E99F-3C2A-ED5E-1C5C79B61C58}"/>
                  </a:ext>
                </a:extLst>
              </p14:cNvPr>
              <p14:cNvContentPartPr/>
              <p14:nvPr/>
            </p14:nvContentPartPr>
            <p14:xfrm>
              <a:off x="4197831" y="198002"/>
              <a:ext cx="5112000" cy="1370880"/>
            </p14:xfrm>
          </p:contentPart>
        </mc:Choice>
        <mc:Fallback>
          <p:pic>
            <p:nvPicPr>
              <p:cNvPr id="9" name="حبر 8">
                <a:extLst>
                  <a:ext uri="{FF2B5EF4-FFF2-40B4-BE49-F238E27FC236}">
                    <a16:creationId xmlns:a16="http://schemas.microsoft.com/office/drawing/2014/main" id="{39BB6840-E99F-3C2A-ED5E-1C5C79B61C58}"/>
                  </a:ext>
                </a:extLst>
              </p:cNvPr>
              <p:cNvPicPr/>
              <p:nvPr/>
            </p:nvPicPr>
            <p:blipFill>
              <a:blip r:embed="rId4"/>
              <a:stretch>
                <a:fillRect/>
              </a:stretch>
            </p:blipFill>
            <p:spPr>
              <a:xfrm>
                <a:off x="4188831" y="189362"/>
                <a:ext cx="5129640" cy="1388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2" name="حبر 11">
                <a:extLst>
                  <a:ext uri="{FF2B5EF4-FFF2-40B4-BE49-F238E27FC236}">
                    <a16:creationId xmlns:a16="http://schemas.microsoft.com/office/drawing/2014/main" id="{5202E335-9F25-6E0F-350E-3A324EFC2364}"/>
                  </a:ext>
                </a:extLst>
              </p14:cNvPr>
              <p14:cNvContentPartPr/>
              <p14:nvPr/>
            </p14:nvContentPartPr>
            <p14:xfrm>
              <a:off x="5266671" y="1034282"/>
              <a:ext cx="3560400" cy="327600"/>
            </p14:xfrm>
          </p:contentPart>
        </mc:Choice>
        <mc:Fallback>
          <p:pic>
            <p:nvPicPr>
              <p:cNvPr id="12" name="حبر 11">
                <a:extLst>
                  <a:ext uri="{FF2B5EF4-FFF2-40B4-BE49-F238E27FC236}">
                    <a16:creationId xmlns:a16="http://schemas.microsoft.com/office/drawing/2014/main" id="{5202E335-9F25-6E0F-350E-3A324EFC2364}"/>
                  </a:ext>
                </a:extLst>
              </p:cNvPr>
              <p:cNvPicPr/>
              <p:nvPr/>
            </p:nvPicPr>
            <p:blipFill>
              <a:blip r:embed="rId6"/>
              <a:stretch>
                <a:fillRect/>
              </a:stretch>
            </p:blipFill>
            <p:spPr>
              <a:xfrm>
                <a:off x="5257671" y="1025292"/>
                <a:ext cx="3578040" cy="345221"/>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حبر 12">
                <a:extLst>
                  <a:ext uri="{FF2B5EF4-FFF2-40B4-BE49-F238E27FC236}">
                    <a16:creationId xmlns:a16="http://schemas.microsoft.com/office/drawing/2014/main" id="{3DF38B3D-65DA-4F75-02D0-9E6932A1A1D1}"/>
                  </a:ext>
                </a:extLst>
              </p14:cNvPr>
              <p14:cNvContentPartPr/>
              <p14:nvPr/>
            </p14:nvContentPartPr>
            <p14:xfrm>
              <a:off x="4008111" y="4818242"/>
              <a:ext cx="1698480" cy="172800"/>
            </p14:xfrm>
          </p:contentPart>
        </mc:Choice>
        <mc:Fallback>
          <p:pic>
            <p:nvPicPr>
              <p:cNvPr id="13" name="حبر 12">
                <a:extLst>
                  <a:ext uri="{FF2B5EF4-FFF2-40B4-BE49-F238E27FC236}">
                    <a16:creationId xmlns:a16="http://schemas.microsoft.com/office/drawing/2014/main" id="{3DF38B3D-65DA-4F75-02D0-9E6932A1A1D1}"/>
                  </a:ext>
                </a:extLst>
              </p:cNvPr>
              <p:cNvPicPr/>
              <p:nvPr/>
            </p:nvPicPr>
            <p:blipFill>
              <a:blip r:embed="rId8"/>
              <a:stretch>
                <a:fillRect/>
              </a:stretch>
            </p:blipFill>
            <p:spPr>
              <a:xfrm>
                <a:off x="3999111" y="4809602"/>
                <a:ext cx="171612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4" name="حبر 13">
                <a:extLst>
                  <a:ext uri="{FF2B5EF4-FFF2-40B4-BE49-F238E27FC236}">
                    <a16:creationId xmlns:a16="http://schemas.microsoft.com/office/drawing/2014/main" id="{06347D62-AAEE-C4B7-0148-5317260EA250}"/>
                  </a:ext>
                </a:extLst>
              </p14:cNvPr>
              <p14:cNvContentPartPr/>
              <p14:nvPr/>
            </p14:nvContentPartPr>
            <p14:xfrm>
              <a:off x="6499311" y="4904642"/>
              <a:ext cx="1043280" cy="138240"/>
            </p14:xfrm>
          </p:contentPart>
        </mc:Choice>
        <mc:Fallback>
          <p:pic>
            <p:nvPicPr>
              <p:cNvPr id="14" name="حبر 13">
                <a:extLst>
                  <a:ext uri="{FF2B5EF4-FFF2-40B4-BE49-F238E27FC236}">
                    <a16:creationId xmlns:a16="http://schemas.microsoft.com/office/drawing/2014/main" id="{06347D62-AAEE-C4B7-0148-5317260EA250}"/>
                  </a:ext>
                </a:extLst>
              </p:cNvPr>
              <p:cNvPicPr/>
              <p:nvPr/>
            </p:nvPicPr>
            <p:blipFill>
              <a:blip r:embed="rId10"/>
              <a:stretch>
                <a:fillRect/>
              </a:stretch>
            </p:blipFill>
            <p:spPr>
              <a:xfrm>
                <a:off x="6490311" y="4895642"/>
                <a:ext cx="1060920" cy="1558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حبر 14">
                <a:extLst>
                  <a:ext uri="{FF2B5EF4-FFF2-40B4-BE49-F238E27FC236}">
                    <a16:creationId xmlns:a16="http://schemas.microsoft.com/office/drawing/2014/main" id="{9B2A9B31-3EA3-EE02-9839-D173D7D93645}"/>
                  </a:ext>
                </a:extLst>
              </p14:cNvPr>
              <p14:cNvContentPartPr/>
              <p14:nvPr/>
            </p14:nvContentPartPr>
            <p14:xfrm>
              <a:off x="8930031" y="4870082"/>
              <a:ext cx="1086480" cy="112320"/>
            </p14:xfrm>
          </p:contentPart>
        </mc:Choice>
        <mc:Fallback>
          <p:pic>
            <p:nvPicPr>
              <p:cNvPr id="15" name="حبر 14">
                <a:extLst>
                  <a:ext uri="{FF2B5EF4-FFF2-40B4-BE49-F238E27FC236}">
                    <a16:creationId xmlns:a16="http://schemas.microsoft.com/office/drawing/2014/main" id="{9B2A9B31-3EA3-EE02-9839-D173D7D93645}"/>
                  </a:ext>
                </a:extLst>
              </p:cNvPr>
              <p:cNvPicPr/>
              <p:nvPr/>
            </p:nvPicPr>
            <p:blipFill>
              <a:blip r:embed="rId12"/>
              <a:stretch>
                <a:fillRect/>
              </a:stretch>
            </p:blipFill>
            <p:spPr>
              <a:xfrm>
                <a:off x="8921391" y="4861082"/>
                <a:ext cx="1104120" cy="1299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حبر 15">
                <a:extLst>
                  <a:ext uri="{FF2B5EF4-FFF2-40B4-BE49-F238E27FC236}">
                    <a16:creationId xmlns:a16="http://schemas.microsoft.com/office/drawing/2014/main" id="{F06A39FA-FBAD-541C-04B4-5408F773663E}"/>
                  </a:ext>
                </a:extLst>
              </p14:cNvPr>
              <p14:cNvContentPartPr/>
              <p14:nvPr/>
            </p14:nvContentPartPr>
            <p14:xfrm>
              <a:off x="2999391" y="5335562"/>
              <a:ext cx="2275920" cy="284760"/>
            </p14:xfrm>
          </p:contentPart>
        </mc:Choice>
        <mc:Fallback>
          <p:pic>
            <p:nvPicPr>
              <p:cNvPr id="16" name="حبر 15">
                <a:extLst>
                  <a:ext uri="{FF2B5EF4-FFF2-40B4-BE49-F238E27FC236}">
                    <a16:creationId xmlns:a16="http://schemas.microsoft.com/office/drawing/2014/main" id="{F06A39FA-FBAD-541C-04B4-5408F773663E}"/>
                  </a:ext>
                </a:extLst>
              </p:cNvPr>
              <p:cNvPicPr/>
              <p:nvPr/>
            </p:nvPicPr>
            <p:blipFill>
              <a:blip r:embed="rId14"/>
              <a:stretch>
                <a:fillRect/>
              </a:stretch>
            </p:blipFill>
            <p:spPr>
              <a:xfrm>
                <a:off x="2990751" y="5326562"/>
                <a:ext cx="2293560" cy="3024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7" name="حبر 16">
                <a:extLst>
                  <a:ext uri="{FF2B5EF4-FFF2-40B4-BE49-F238E27FC236}">
                    <a16:creationId xmlns:a16="http://schemas.microsoft.com/office/drawing/2014/main" id="{9145C1FD-18F2-0B0A-97FE-79FF3C43D27F}"/>
                  </a:ext>
                </a:extLst>
              </p14:cNvPr>
              <p14:cNvContentPartPr/>
              <p14:nvPr/>
            </p14:nvContentPartPr>
            <p14:xfrm>
              <a:off x="4102791" y="5128562"/>
              <a:ext cx="1741680" cy="621000"/>
            </p14:xfrm>
          </p:contentPart>
        </mc:Choice>
        <mc:Fallback>
          <p:pic>
            <p:nvPicPr>
              <p:cNvPr id="17" name="حبر 16">
                <a:extLst>
                  <a:ext uri="{FF2B5EF4-FFF2-40B4-BE49-F238E27FC236}">
                    <a16:creationId xmlns:a16="http://schemas.microsoft.com/office/drawing/2014/main" id="{9145C1FD-18F2-0B0A-97FE-79FF3C43D27F}"/>
                  </a:ext>
                </a:extLst>
              </p:cNvPr>
              <p:cNvPicPr/>
              <p:nvPr/>
            </p:nvPicPr>
            <p:blipFill>
              <a:blip r:embed="rId16"/>
              <a:stretch>
                <a:fillRect/>
              </a:stretch>
            </p:blipFill>
            <p:spPr>
              <a:xfrm>
                <a:off x="4094151" y="5119922"/>
                <a:ext cx="1759320" cy="638640"/>
              </a:xfrm>
              <a:prstGeom prst="rect">
                <a:avLst/>
              </a:prstGeom>
            </p:spPr>
          </p:pic>
        </mc:Fallback>
      </mc:AlternateContent>
    </p:spTree>
    <p:extLst>
      <p:ext uri="{BB962C8B-B14F-4D97-AF65-F5344CB8AC3E}">
        <p14:creationId xmlns:p14="http://schemas.microsoft.com/office/powerpoint/2010/main" val="7755875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CC8728C4-9411-7C38-A1FA-66B6B4A9990D}"/>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DEA2FA1E-D1B8-BBCC-6BFC-41F5DB50E8A3}"/>
              </a:ext>
            </a:extLst>
          </p:cNvPr>
          <p:cNvSpPr txBox="1"/>
          <p:nvPr/>
        </p:nvSpPr>
        <p:spPr>
          <a:xfrm>
            <a:off x="309206" y="1531032"/>
            <a:ext cx="11573588" cy="4832092"/>
          </a:xfrm>
          <a:prstGeom prst="rect">
            <a:avLst/>
          </a:prstGeom>
          <a:noFill/>
        </p:spPr>
        <p:txBody>
          <a:bodyPr wrap="square">
            <a:spAutoFit/>
          </a:bodyPr>
          <a:lstStyle/>
          <a:p>
            <a:r>
              <a:rPr lang="en-US" sz="2800" b="1" dirty="0"/>
              <a:t> Content: Facts and Everything Else </a:t>
            </a:r>
          </a:p>
          <a:p>
            <a:r>
              <a:rPr lang="en-US" sz="2800" b="1" dirty="0"/>
              <a:t>Fact is an item of information that is objective and true. The sun is</a:t>
            </a:r>
          </a:p>
          <a:p>
            <a:r>
              <a:rPr lang="en-US" sz="2800" b="1" dirty="0"/>
              <a:t>about ninety-three million miles from the earth. That is a fact, whether you</a:t>
            </a:r>
          </a:p>
          <a:p>
            <a:r>
              <a:rPr lang="en-US" sz="2800" b="1" dirty="0"/>
              <a:t>knew it or not, believe it or not.</a:t>
            </a:r>
          </a:p>
          <a:p>
            <a:r>
              <a:rPr lang="en-US" sz="2800" b="1" dirty="0"/>
              <a:t>it is best to separate verified and documented facts from everything else that a writer offers, including matters of fact that have yet to be verified.</a:t>
            </a:r>
          </a:p>
          <a:p>
            <a:r>
              <a:rPr lang="en-US" sz="2800" b="1" dirty="0">
                <a:solidFill>
                  <a:srgbClr val="FF0000"/>
                </a:solidFill>
              </a:rPr>
              <a:t>Facts can be verified through eyewitness testimony, measurement, agreement among several sources, and documentation. Be sure that any facts you collect are objective and verifiable and that they could be documented. be certain that the facts are relevant to your purpose and  that the facts are up-to-date</a:t>
            </a:r>
            <a:r>
              <a:rPr lang="en-US" sz="2800" b="1" dirty="0"/>
              <a:t>.  </a:t>
            </a:r>
          </a:p>
        </p:txBody>
      </p:sp>
      <mc:AlternateContent xmlns:mc="http://schemas.openxmlformats.org/markup-compatibility/2006">
        <mc:Choice xmlns:p14="http://schemas.microsoft.com/office/powerpoint/2010/main" Requires="p14">
          <p:contentPart p14:bwMode="auto" r:id="rId3">
            <p14:nvContentPartPr>
              <p14:cNvPr id="10" name="حبر 9">
                <a:extLst>
                  <a:ext uri="{FF2B5EF4-FFF2-40B4-BE49-F238E27FC236}">
                    <a16:creationId xmlns:a16="http://schemas.microsoft.com/office/drawing/2014/main" id="{A4EDEC81-12C0-1257-741E-7A73BFCA1C9E}"/>
                  </a:ext>
                </a:extLst>
              </p14:cNvPr>
              <p14:cNvContentPartPr/>
              <p14:nvPr/>
            </p14:nvContentPartPr>
            <p14:xfrm>
              <a:off x="370311" y="1517042"/>
              <a:ext cx="1276200" cy="543240"/>
            </p14:xfrm>
          </p:contentPart>
        </mc:Choice>
        <mc:Fallback>
          <p:pic>
            <p:nvPicPr>
              <p:cNvPr id="10" name="حبر 9">
                <a:extLst>
                  <a:ext uri="{FF2B5EF4-FFF2-40B4-BE49-F238E27FC236}">
                    <a16:creationId xmlns:a16="http://schemas.microsoft.com/office/drawing/2014/main" id="{A4EDEC81-12C0-1257-741E-7A73BFCA1C9E}"/>
                  </a:ext>
                </a:extLst>
              </p:cNvPr>
              <p:cNvPicPr/>
              <p:nvPr/>
            </p:nvPicPr>
            <p:blipFill>
              <a:blip r:embed="rId4"/>
              <a:stretch>
                <a:fillRect/>
              </a:stretch>
            </p:blipFill>
            <p:spPr>
              <a:xfrm>
                <a:off x="361671" y="1508042"/>
                <a:ext cx="1293840" cy="560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3" name="حبر 12">
                <a:extLst>
                  <a:ext uri="{FF2B5EF4-FFF2-40B4-BE49-F238E27FC236}">
                    <a16:creationId xmlns:a16="http://schemas.microsoft.com/office/drawing/2014/main" id="{26B31754-458D-4FE0-05B9-3C7729B2D9D3}"/>
                  </a:ext>
                </a:extLst>
              </p14:cNvPr>
              <p14:cNvContentPartPr/>
              <p14:nvPr/>
            </p14:nvContentPartPr>
            <p14:xfrm>
              <a:off x="1801311" y="1939322"/>
              <a:ext cx="991800" cy="172800"/>
            </p14:xfrm>
          </p:contentPart>
        </mc:Choice>
        <mc:Fallback>
          <p:pic>
            <p:nvPicPr>
              <p:cNvPr id="13" name="حبر 12">
                <a:extLst>
                  <a:ext uri="{FF2B5EF4-FFF2-40B4-BE49-F238E27FC236}">
                    <a16:creationId xmlns:a16="http://schemas.microsoft.com/office/drawing/2014/main" id="{26B31754-458D-4FE0-05B9-3C7729B2D9D3}"/>
                  </a:ext>
                </a:extLst>
              </p:cNvPr>
              <p:cNvPicPr/>
              <p:nvPr/>
            </p:nvPicPr>
            <p:blipFill>
              <a:blip r:embed="rId6"/>
              <a:stretch>
                <a:fillRect/>
              </a:stretch>
            </p:blipFill>
            <p:spPr>
              <a:xfrm>
                <a:off x="1792671" y="1930322"/>
                <a:ext cx="100944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4" name="حبر 13">
                <a:extLst>
                  <a:ext uri="{FF2B5EF4-FFF2-40B4-BE49-F238E27FC236}">
                    <a16:creationId xmlns:a16="http://schemas.microsoft.com/office/drawing/2014/main" id="{0E87EAC9-EC36-2961-AC8C-E7DFDF93866A}"/>
                  </a:ext>
                </a:extLst>
              </p14:cNvPr>
              <p14:cNvContentPartPr/>
              <p14:nvPr/>
            </p14:nvContentPartPr>
            <p14:xfrm>
              <a:off x="4421751" y="4456442"/>
              <a:ext cx="1595160" cy="250200"/>
            </p14:xfrm>
          </p:contentPart>
        </mc:Choice>
        <mc:Fallback>
          <p:pic>
            <p:nvPicPr>
              <p:cNvPr id="14" name="حبر 13">
                <a:extLst>
                  <a:ext uri="{FF2B5EF4-FFF2-40B4-BE49-F238E27FC236}">
                    <a16:creationId xmlns:a16="http://schemas.microsoft.com/office/drawing/2014/main" id="{0E87EAC9-EC36-2961-AC8C-E7DFDF93866A}"/>
                  </a:ext>
                </a:extLst>
              </p:cNvPr>
              <p:cNvPicPr/>
              <p:nvPr/>
            </p:nvPicPr>
            <p:blipFill>
              <a:blip r:embed="rId8"/>
              <a:stretch>
                <a:fillRect/>
              </a:stretch>
            </p:blipFill>
            <p:spPr>
              <a:xfrm>
                <a:off x="4413111" y="4447442"/>
                <a:ext cx="1612800" cy="2678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5" name="حبر 14">
                <a:extLst>
                  <a:ext uri="{FF2B5EF4-FFF2-40B4-BE49-F238E27FC236}">
                    <a16:creationId xmlns:a16="http://schemas.microsoft.com/office/drawing/2014/main" id="{3C16E169-3C77-5820-B423-01863F55A2AC}"/>
                  </a:ext>
                </a:extLst>
              </p14:cNvPr>
              <p14:cNvContentPartPr/>
              <p14:nvPr/>
            </p14:nvContentPartPr>
            <p14:xfrm>
              <a:off x="5999271" y="4395962"/>
              <a:ext cx="1517400" cy="241560"/>
            </p14:xfrm>
          </p:contentPart>
        </mc:Choice>
        <mc:Fallback>
          <p:pic>
            <p:nvPicPr>
              <p:cNvPr id="15" name="حبر 14">
                <a:extLst>
                  <a:ext uri="{FF2B5EF4-FFF2-40B4-BE49-F238E27FC236}">
                    <a16:creationId xmlns:a16="http://schemas.microsoft.com/office/drawing/2014/main" id="{3C16E169-3C77-5820-B423-01863F55A2AC}"/>
                  </a:ext>
                </a:extLst>
              </p:cNvPr>
              <p:cNvPicPr/>
              <p:nvPr/>
            </p:nvPicPr>
            <p:blipFill>
              <a:blip r:embed="rId10"/>
              <a:stretch>
                <a:fillRect/>
              </a:stretch>
            </p:blipFill>
            <p:spPr>
              <a:xfrm>
                <a:off x="5990631" y="4387322"/>
                <a:ext cx="1535040" cy="2592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6" name="حبر 15">
                <a:extLst>
                  <a:ext uri="{FF2B5EF4-FFF2-40B4-BE49-F238E27FC236}">
                    <a16:creationId xmlns:a16="http://schemas.microsoft.com/office/drawing/2014/main" id="{C7346265-CDBB-E9D1-056C-A743D0423C28}"/>
                  </a:ext>
                </a:extLst>
              </p14:cNvPr>
              <p14:cNvContentPartPr/>
              <p14:nvPr/>
            </p14:nvContentPartPr>
            <p14:xfrm>
              <a:off x="8300751" y="4439162"/>
              <a:ext cx="1569240" cy="181440"/>
            </p14:xfrm>
          </p:contentPart>
        </mc:Choice>
        <mc:Fallback>
          <p:pic>
            <p:nvPicPr>
              <p:cNvPr id="16" name="حبر 15">
                <a:extLst>
                  <a:ext uri="{FF2B5EF4-FFF2-40B4-BE49-F238E27FC236}">
                    <a16:creationId xmlns:a16="http://schemas.microsoft.com/office/drawing/2014/main" id="{C7346265-CDBB-E9D1-056C-A743D0423C28}"/>
                  </a:ext>
                </a:extLst>
              </p:cNvPr>
              <p:cNvPicPr/>
              <p:nvPr/>
            </p:nvPicPr>
            <p:blipFill>
              <a:blip r:embed="rId12"/>
              <a:stretch>
                <a:fillRect/>
              </a:stretch>
            </p:blipFill>
            <p:spPr>
              <a:xfrm>
                <a:off x="8292111" y="4430162"/>
                <a:ext cx="158688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7" name="حبر 16">
                <a:extLst>
                  <a:ext uri="{FF2B5EF4-FFF2-40B4-BE49-F238E27FC236}">
                    <a16:creationId xmlns:a16="http://schemas.microsoft.com/office/drawing/2014/main" id="{A4685BE8-45F3-364B-DFCD-F4A0B5F57FA2}"/>
                  </a:ext>
                </a:extLst>
              </p14:cNvPr>
              <p14:cNvContentPartPr/>
              <p14:nvPr/>
            </p14:nvContentPartPr>
            <p14:xfrm>
              <a:off x="792951" y="4861442"/>
              <a:ext cx="4189680" cy="181440"/>
            </p14:xfrm>
          </p:contentPart>
        </mc:Choice>
        <mc:Fallback>
          <p:pic>
            <p:nvPicPr>
              <p:cNvPr id="17" name="حبر 16">
                <a:extLst>
                  <a:ext uri="{FF2B5EF4-FFF2-40B4-BE49-F238E27FC236}">
                    <a16:creationId xmlns:a16="http://schemas.microsoft.com/office/drawing/2014/main" id="{A4685BE8-45F3-364B-DFCD-F4A0B5F57FA2}"/>
                  </a:ext>
                </a:extLst>
              </p:cNvPr>
              <p:cNvPicPr/>
              <p:nvPr/>
            </p:nvPicPr>
            <p:blipFill>
              <a:blip r:embed="rId14"/>
              <a:stretch>
                <a:fillRect/>
              </a:stretch>
            </p:blipFill>
            <p:spPr>
              <a:xfrm>
                <a:off x="783951" y="4852802"/>
                <a:ext cx="420732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8" name="حبر 17">
                <a:extLst>
                  <a:ext uri="{FF2B5EF4-FFF2-40B4-BE49-F238E27FC236}">
                    <a16:creationId xmlns:a16="http://schemas.microsoft.com/office/drawing/2014/main" id="{2A2E5B64-6C9F-73BE-E20B-F025F7CB6E5C}"/>
                  </a:ext>
                </a:extLst>
              </p14:cNvPr>
              <p14:cNvContentPartPr/>
              <p14:nvPr/>
            </p14:nvContentPartPr>
            <p14:xfrm>
              <a:off x="5826831" y="4852802"/>
              <a:ext cx="2310480" cy="198720"/>
            </p14:xfrm>
          </p:contentPart>
        </mc:Choice>
        <mc:Fallback>
          <p:pic>
            <p:nvPicPr>
              <p:cNvPr id="18" name="حبر 17">
                <a:extLst>
                  <a:ext uri="{FF2B5EF4-FFF2-40B4-BE49-F238E27FC236}">
                    <a16:creationId xmlns:a16="http://schemas.microsoft.com/office/drawing/2014/main" id="{2A2E5B64-6C9F-73BE-E20B-F025F7CB6E5C}"/>
                  </a:ext>
                </a:extLst>
              </p:cNvPr>
              <p:cNvPicPr/>
              <p:nvPr/>
            </p:nvPicPr>
            <p:blipFill>
              <a:blip r:embed="rId16"/>
              <a:stretch>
                <a:fillRect/>
              </a:stretch>
            </p:blipFill>
            <p:spPr>
              <a:xfrm>
                <a:off x="5818191" y="4844162"/>
                <a:ext cx="2328120" cy="21636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9" name="حبر 18">
                <a:extLst>
                  <a:ext uri="{FF2B5EF4-FFF2-40B4-BE49-F238E27FC236}">
                    <a16:creationId xmlns:a16="http://schemas.microsoft.com/office/drawing/2014/main" id="{1AEF1294-26D5-1437-2DE8-3F0672DD0A3C}"/>
                  </a:ext>
                </a:extLst>
              </p14:cNvPr>
              <p14:cNvContentPartPr/>
              <p14:nvPr/>
            </p14:nvContentPartPr>
            <p14:xfrm>
              <a:off x="8223351" y="3939122"/>
              <a:ext cx="2069280" cy="681480"/>
            </p14:xfrm>
          </p:contentPart>
        </mc:Choice>
        <mc:Fallback>
          <p:pic>
            <p:nvPicPr>
              <p:cNvPr id="19" name="حبر 18">
                <a:extLst>
                  <a:ext uri="{FF2B5EF4-FFF2-40B4-BE49-F238E27FC236}">
                    <a16:creationId xmlns:a16="http://schemas.microsoft.com/office/drawing/2014/main" id="{1AEF1294-26D5-1437-2DE8-3F0672DD0A3C}"/>
                  </a:ext>
                </a:extLst>
              </p:cNvPr>
              <p:cNvPicPr/>
              <p:nvPr/>
            </p:nvPicPr>
            <p:blipFill>
              <a:blip r:embed="rId18"/>
              <a:stretch>
                <a:fillRect/>
              </a:stretch>
            </p:blipFill>
            <p:spPr>
              <a:xfrm>
                <a:off x="8214351" y="3930122"/>
                <a:ext cx="2086920" cy="69912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0" name="حبر 19">
                <a:extLst>
                  <a:ext uri="{FF2B5EF4-FFF2-40B4-BE49-F238E27FC236}">
                    <a16:creationId xmlns:a16="http://schemas.microsoft.com/office/drawing/2014/main" id="{415C4FFC-17E4-0526-2DB0-A51209DCB684}"/>
                  </a:ext>
                </a:extLst>
              </p14:cNvPr>
              <p14:cNvContentPartPr/>
              <p14:nvPr/>
            </p14:nvContentPartPr>
            <p14:xfrm>
              <a:off x="2516991" y="206642"/>
              <a:ext cx="2491560" cy="1724400"/>
            </p14:xfrm>
          </p:contentPart>
        </mc:Choice>
        <mc:Fallback>
          <p:pic>
            <p:nvPicPr>
              <p:cNvPr id="20" name="حبر 19">
                <a:extLst>
                  <a:ext uri="{FF2B5EF4-FFF2-40B4-BE49-F238E27FC236}">
                    <a16:creationId xmlns:a16="http://schemas.microsoft.com/office/drawing/2014/main" id="{415C4FFC-17E4-0526-2DB0-A51209DCB684}"/>
                  </a:ext>
                </a:extLst>
              </p:cNvPr>
              <p:cNvPicPr/>
              <p:nvPr/>
            </p:nvPicPr>
            <p:blipFill>
              <a:blip r:embed="rId20"/>
              <a:stretch>
                <a:fillRect/>
              </a:stretch>
            </p:blipFill>
            <p:spPr>
              <a:xfrm>
                <a:off x="2507991" y="198002"/>
                <a:ext cx="2509200" cy="174204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1" name="حبر 20">
                <a:extLst>
                  <a:ext uri="{FF2B5EF4-FFF2-40B4-BE49-F238E27FC236}">
                    <a16:creationId xmlns:a16="http://schemas.microsoft.com/office/drawing/2014/main" id="{D55DB28B-485D-CFDD-DEB8-FB635A9FDA57}"/>
                  </a:ext>
                </a:extLst>
              </p14:cNvPr>
              <p14:cNvContentPartPr/>
              <p14:nvPr/>
            </p14:nvContentPartPr>
            <p14:xfrm>
              <a:off x="6292311" y="353162"/>
              <a:ext cx="2758680" cy="1827720"/>
            </p14:xfrm>
          </p:contentPart>
        </mc:Choice>
        <mc:Fallback>
          <p:pic>
            <p:nvPicPr>
              <p:cNvPr id="21" name="حبر 20">
                <a:extLst>
                  <a:ext uri="{FF2B5EF4-FFF2-40B4-BE49-F238E27FC236}">
                    <a16:creationId xmlns:a16="http://schemas.microsoft.com/office/drawing/2014/main" id="{D55DB28B-485D-CFDD-DEB8-FB635A9FDA57}"/>
                  </a:ext>
                </a:extLst>
              </p:cNvPr>
              <p:cNvPicPr/>
              <p:nvPr/>
            </p:nvPicPr>
            <p:blipFill>
              <a:blip r:embed="rId22"/>
              <a:stretch>
                <a:fillRect/>
              </a:stretch>
            </p:blipFill>
            <p:spPr>
              <a:xfrm>
                <a:off x="6283671" y="344522"/>
                <a:ext cx="2776320" cy="184536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22" name="حبر 21">
                <a:extLst>
                  <a:ext uri="{FF2B5EF4-FFF2-40B4-BE49-F238E27FC236}">
                    <a16:creationId xmlns:a16="http://schemas.microsoft.com/office/drawing/2014/main" id="{4E9D5C8D-B94D-B46B-93B2-1BD0B575FC66}"/>
                  </a:ext>
                </a:extLst>
              </p14:cNvPr>
              <p14:cNvContentPartPr/>
              <p14:nvPr/>
            </p14:nvContentPartPr>
            <p14:xfrm>
              <a:off x="5180271" y="5861522"/>
              <a:ext cx="2551680" cy="190080"/>
            </p14:xfrm>
          </p:contentPart>
        </mc:Choice>
        <mc:Fallback>
          <p:pic>
            <p:nvPicPr>
              <p:cNvPr id="22" name="حبر 21">
                <a:extLst>
                  <a:ext uri="{FF2B5EF4-FFF2-40B4-BE49-F238E27FC236}">
                    <a16:creationId xmlns:a16="http://schemas.microsoft.com/office/drawing/2014/main" id="{4E9D5C8D-B94D-B46B-93B2-1BD0B575FC66}"/>
                  </a:ext>
                </a:extLst>
              </p:cNvPr>
              <p:cNvPicPr/>
              <p:nvPr/>
            </p:nvPicPr>
            <p:blipFill>
              <a:blip r:embed="rId24"/>
              <a:stretch>
                <a:fillRect/>
              </a:stretch>
            </p:blipFill>
            <p:spPr>
              <a:xfrm>
                <a:off x="5171631" y="5852522"/>
                <a:ext cx="2569320" cy="20772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23" name="حبر 22">
                <a:extLst>
                  <a:ext uri="{FF2B5EF4-FFF2-40B4-BE49-F238E27FC236}">
                    <a16:creationId xmlns:a16="http://schemas.microsoft.com/office/drawing/2014/main" id="{3C157C46-42E2-0BAA-ACCA-05D44D4DC84B}"/>
                  </a:ext>
                </a:extLst>
              </p14:cNvPr>
              <p14:cNvContentPartPr/>
              <p14:nvPr/>
            </p14:nvContentPartPr>
            <p14:xfrm>
              <a:off x="1973751" y="6301082"/>
              <a:ext cx="2879280" cy="258840"/>
            </p14:xfrm>
          </p:contentPart>
        </mc:Choice>
        <mc:Fallback>
          <p:pic>
            <p:nvPicPr>
              <p:cNvPr id="23" name="حبر 22">
                <a:extLst>
                  <a:ext uri="{FF2B5EF4-FFF2-40B4-BE49-F238E27FC236}">
                    <a16:creationId xmlns:a16="http://schemas.microsoft.com/office/drawing/2014/main" id="{3C157C46-42E2-0BAA-ACCA-05D44D4DC84B}"/>
                  </a:ext>
                </a:extLst>
              </p:cNvPr>
              <p:cNvPicPr/>
              <p:nvPr/>
            </p:nvPicPr>
            <p:blipFill>
              <a:blip r:embed="rId26"/>
              <a:stretch>
                <a:fillRect/>
              </a:stretch>
            </p:blipFill>
            <p:spPr>
              <a:xfrm>
                <a:off x="1965111" y="6292082"/>
                <a:ext cx="2896920" cy="27648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24" name="حبر 23">
                <a:extLst>
                  <a:ext uri="{FF2B5EF4-FFF2-40B4-BE49-F238E27FC236}">
                    <a16:creationId xmlns:a16="http://schemas.microsoft.com/office/drawing/2014/main" id="{035CE9EF-07BC-DAC3-9E1C-FAB5E3A11FE2}"/>
                  </a:ext>
                </a:extLst>
              </p14:cNvPr>
              <p14:cNvContentPartPr/>
              <p14:nvPr/>
            </p14:nvContentPartPr>
            <p14:xfrm>
              <a:off x="2077071" y="5809682"/>
              <a:ext cx="2138040" cy="732960"/>
            </p14:xfrm>
          </p:contentPart>
        </mc:Choice>
        <mc:Fallback>
          <p:pic>
            <p:nvPicPr>
              <p:cNvPr id="24" name="حبر 23">
                <a:extLst>
                  <a:ext uri="{FF2B5EF4-FFF2-40B4-BE49-F238E27FC236}">
                    <a16:creationId xmlns:a16="http://schemas.microsoft.com/office/drawing/2014/main" id="{035CE9EF-07BC-DAC3-9E1C-FAB5E3A11FE2}"/>
                  </a:ext>
                </a:extLst>
              </p:cNvPr>
              <p:cNvPicPr/>
              <p:nvPr/>
            </p:nvPicPr>
            <p:blipFill>
              <a:blip r:embed="rId28"/>
              <a:stretch>
                <a:fillRect/>
              </a:stretch>
            </p:blipFill>
            <p:spPr>
              <a:xfrm>
                <a:off x="2068431" y="5800682"/>
                <a:ext cx="2155680" cy="7506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8" name="حبر 27">
                <a:extLst>
                  <a:ext uri="{FF2B5EF4-FFF2-40B4-BE49-F238E27FC236}">
                    <a16:creationId xmlns:a16="http://schemas.microsoft.com/office/drawing/2014/main" id="{218D9AD1-65A2-03C7-1192-C865B30BFD2E}"/>
                  </a:ext>
                </a:extLst>
              </p14:cNvPr>
              <p14:cNvContentPartPr/>
              <p14:nvPr/>
            </p14:nvContentPartPr>
            <p14:xfrm>
              <a:off x="3249591" y="4628882"/>
              <a:ext cx="5042880" cy="1982880"/>
            </p14:xfrm>
          </p:contentPart>
        </mc:Choice>
        <mc:Fallback>
          <p:pic>
            <p:nvPicPr>
              <p:cNvPr id="28" name="حبر 27">
                <a:extLst>
                  <a:ext uri="{FF2B5EF4-FFF2-40B4-BE49-F238E27FC236}">
                    <a16:creationId xmlns:a16="http://schemas.microsoft.com/office/drawing/2014/main" id="{218D9AD1-65A2-03C7-1192-C865B30BFD2E}"/>
                  </a:ext>
                </a:extLst>
              </p:cNvPr>
              <p:cNvPicPr/>
              <p:nvPr/>
            </p:nvPicPr>
            <p:blipFill>
              <a:blip r:embed="rId30"/>
              <a:stretch>
                <a:fillRect/>
              </a:stretch>
            </p:blipFill>
            <p:spPr>
              <a:xfrm>
                <a:off x="3240591" y="4619882"/>
                <a:ext cx="5060520" cy="2000520"/>
              </a:xfrm>
              <a:prstGeom prst="rect">
                <a:avLst/>
              </a:prstGeom>
            </p:spPr>
          </p:pic>
        </mc:Fallback>
      </mc:AlternateContent>
    </p:spTree>
    <p:extLst>
      <p:ext uri="{BB962C8B-B14F-4D97-AF65-F5344CB8AC3E}">
        <p14:creationId xmlns:p14="http://schemas.microsoft.com/office/powerpoint/2010/main" val="13124749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08203CB1-751A-FAD4-DC8B-63F21F4E2A90}"/>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B519F315-3645-90B5-A577-9B6C2C821BF0}"/>
              </a:ext>
            </a:extLst>
          </p:cNvPr>
          <p:cNvSpPr txBox="1"/>
          <p:nvPr/>
        </p:nvSpPr>
        <p:spPr>
          <a:xfrm>
            <a:off x="309206" y="1635226"/>
            <a:ext cx="11573588" cy="4832092"/>
          </a:xfrm>
          <a:prstGeom prst="rect">
            <a:avLst/>
          </a:prstGeom>
          <a:noFill/>
        </p:spPr>
        <p:txBody>
          <a:bodyPr wrap="square">
            <a:spAutoFit/>
          </a:bodyPr>
          <a:lstStyle/>
          <a:p>
            <a:r>
              <a:rPr lang="en-US" sz="2800" b="1" dirty="0"/>
              <a:t>The Author and the publisher</a:t>
            </a:r>
          </a:p>
          <a:p>
            <a:endParaRPr lang="en-US" sz="2800" b="1" dirty="0"/>
          </a:p>
          <a:p>
            <a:r>
              <a:rPr lang="en-US" sz="2800" b="1" dirty="0"/>
              <a:t>When you read or listen to someone, ask the following questions:</a:t>
            </a:r>
          </a:p>
          <a:p>
            <a:endParaRPr lang="en-US" sz="2800" b="1" dirty="0"/>
          </a:p>
          <a:p>
            <a:r>
              <a:rPr lang="en-US" sz="2800" b="1" dirty="0"/>
              <a:t>• What is the author’s background?</a:t>
            </a:r>
          </a:p>
          <a:p>
            <a:r>
              <a:rPr lang="en-US" sz="2800" b="1" dirty="0"/>
              <a:t>• What are the author’s bias and purpose?</a:t>
            </a:r>
          </a:p>
          <a:p>
            <a:r>
              <a:rPr lang="en-US" sz="2800" b="1" dirty="0"/>
              <a:t>• What are the author’s sources?</a:t>
            </a:r>
          </a:p>
          <a:p>
            <a:r>
              <a:rPr lang="en-US" sz="2800" b="1" dirty="0"/>
              <a:t>• Who is the publisher or sponsor? </a:t>
            </a:r>
          </a:p>
          <a:p>
            <a:endParaRPr lang="en-US" sz="2800" b="1" dirty="0"/>
          </a:p>
          <a:p>
            <a:r>
              <a:rPr lang="en-US" sz="2800" b="1" dirty="0"/>
              <a:t>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262E1025-B2EE-1AA1-B728-9D219DE1C3D5}"/>
                  </a:ext>
                </a:extLst>
              </p14:cNvPr>
              <p14:cNvContentPartPr/>
              <p14:nvPr/>
            </p14:nvContentPartPr>
            <p14:xfrm>
              <a:off x="1034151" y="2059922"/>
              <a:ext cx="4043160" cy="319320"/>
            </p14:xfrm>
          </p:contentPart>
        </mc:Choice>
        <mc:Fallback>
          <p:pic>
            <p:nvPicPr>
              <p:cNvPr id="11" name="حبر 10">
                <a:extLst>
                  <a:ext uri="{FF2B5EF4-FFF2-40B4-BE49-F238E27FC236}">
                    <a16:creationId xmlns:a16="http://schemas.microsoft.com/office/drawing/2014/main" id="{262E1025-B2EE-1AA1-B728-9D219DE1C3D5}"/>
                  </a:ext>
                </a:extLst>
              </p:cNvPr>
              <p:cNvPicPr/>
              <p:nvPr/>
            </p:nvPicPr>
            <p:blipFill>
              <a:blip r:embed="rId4"/>
              <a:stretch>
                <a:fillRect/>
              </a:stretch>
            </p:blipFill>
            <p:spPr>
              <a:xfrm>
                <a:off x="1025511" y="2051282"/>
                <a:ext cx="4060800" cy="3369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4" name="حبر 13">
                <a:extLst>
                  <a:ext uri="{FF2B5EF4-FFF2-40B4-BE49-F238E27FC236}">
                    <a16:creationId xmlns:a16="http://schemas.microsoft.com/office/drawing/2014/main" id="{55F1640F-9ECB-21E7-4EA5-2D226C904B05}"/>
                  </a:ext>
                </a:extLst>
              </p14:cNvPr>
              <p14:cNvContentPartPr/>
              <p14:nvPr/>
            </p14:nvContentPartPr>
            <p14:xfrm>
              <a:off x="939471" y="1249562"/>
              <a:ext cx="3991320" cy="1207080"/>
            </p14:xfrm>
          </p:contentPart>
        </mc:Choice>
        <mc:Fallback>
          <p:pic>
            <p:nvPicPr>
              <p:cNvPr id="14" name="حبر 13">
                <a:extLst>
                  <a:ext uri="{FF2B5EF4-FFF2-40B4-BE49-F238E27FC236}">
                    <a16:creationId xmlns:a16="http://schemas.microsoft.com/office/drawing/2014/main" id="{55F1640F-9ECB-21E7-4EA5-2D226C904B05}"/>
                  </a:ext>
                </a:extLst>
              </p:cNvPr>
              <p:cNvPicPr/>
              <p:nvPr/>
            </p:nvPicPr>
            <p:blipFill>
              <a:blip r:embed="rId6"/>
              <a:stretch>
                <a:fillRect/>
              </a:stretch>
            </p:blipFill>
            <p:spPr>
              <a:xfrm>
                <a:off x="930471" y="1240922"/>
                <a:ext cx="4008960" cy="122472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5" name="حبر 14">
                <a:extLst>
                  <a:ext uri="{FF2B5EF4-FFF2-40B4-BE49-F238E27FC236}">
                    <a16:creationId xmlns:a16="http://schemas.microsoft.com/office/drawing/2014/main" id="{2EE464C3-272D-597C-20A1-6687A87CF5C1}"/>
                  </a:ext>
                </a:extLst>
              </p14:cNvPr>
              <p14:cNvContentPartPr/>
              <p14:nvPr/>
            </p14:nvContentPartPr>
            <p14:xfrm>
              <a:off x="1784031" y="3783962"/>
              <a:ext cx="3767400" cy="112320"/>
            </p14:xfrm>
          </p:contentPart>
        </mc:Choice>
        <mc:Fallback>
          <p:pic>
            <p:nvPicPr>
              <p:cNvPr id="15" name="حبر 14">
                <a:extLst>
                  <a:ext uri="{FF2B5EF4-FFF2-40B4-BE49-F238E27FC236}">
                    <a16:creationId xmlns:a16="http://schemas.microsoft.com/office/drawing/2014/main" id="{2EE464C3-272D-597C-20A1-6687A87CF5C1}"/>
                  </a:ext>
                </a:extLst>
              </p:cNvPr>
              <p:cNvPicPr/>
              <p:nvPr/>
            </p:nvPicPr>
            <p:blipFill>
              <a:blip r:embed="rId8"/>
              <a:stretch>
                <a:fillRect/>
              </a:stretch>
            </p:blipFill>
            <p:spPr>
              <a:xfrm>
                <a:off x="1775391" y="3774962"/>
                <a:ext cx="3785040" cy="12996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6" name="حبر 15">
                <a:extLst>
                  <a:ext uri="{FF2B5EF4-FFF2-40B4-BE49-F238E27FC236}">
                    <a16:creationId xmlns:a16="http://schemas.microsoft.com/office/drawing/2014/main" id="{012B5B1D-9707-6175-4755-23D559B004A0}"/>
                  </a:ext>
                </a:extLst>
              </p14:cNvPr>
              <p14:cNvContentPartPr/>
              <p14:nvPr/>
            </p14:nvContentPartPr>
            <p14:xfrm>
              <a:off x="3077151" y="4111562"/>
              <a:ext cx="3250080" cy="250200"/>
            </p14:xfrm>
          </p:contentPart>
        </mc:Choice>
        <mc:Fallback>
          <p:pic>
            <p:nvPicPr>
              <p:cNvPr id="16" name="حبر 15">
                <a:extLst>
                  <a:ext uri="{FF2B5EF4-FFF2-40B4-BE49-F238E27FC236}">
                    <a16:creationId xmlns:a16="http://schemas.microsoft.com/office/drawing/2014/main" id="{012B5B1D-9707-6175-4755-23D559B004A0}"/>
                  </a:ext>
                </a:extLst>
              </p:cNvPr>
              <p:cNvPicPr/>
              <p:nvPr/>
            </p:nvPicPr>
            <p:blipFill>
              <a:blip r:embed="rId10"/>
              <a:stretch>
                <a:fillRect/>
              </a:stretch>
            </p:blipFill>
            <p:spPr>
              <a:xfrm>
                <a:off x="3068151" y="4102562"/>
                <a:ext cx="3267720" cy="26784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7" name="حبر 16">
                <a:extLst>
                  <a:ext uri="{FF2B5EF4-FFF2-40B4-BE49-F238E27FC236}">
                    <a16:creationId xmlns:a16="http://schemas.microsoft.com/office/drawing/2014/main" id="{BC175956-F487-227B-6E1D-2B14FF76F577}"/>
                  </a:ext>
                </a:extLst>
              </p14:cNvPr>
              <p14:cNvContentPartPr/>
              <p14:nvPr/>
            </p14:nvContentPartPr>
            <p14:xfrm>
              <a:off x="2637591" y="4689002"/>
              <a:ext cx="2784600" cy="164160"/>
            </p14:xfrm>
          </p:contentPart>
        </mc:Choice>
        <mc:Fallback>
          <p:pic>
            <p:nvPicPr>
              <p:cNvPr id="17" name="حبر 16">
                <a:extLst>
                  <a:ext uri="{FF2B5EF4-FFF2-40B4-BE49-F238E27FC236}">
                    <a16:creationId xmlns:a16="http://schemas.microsoft.com/office/drawing/2014/main" id="{BC175956-F487-227B-6E1D-2B14FF76F577}"/>
                  </a:ext>
                </a:extLst>
              </p:cNvPr>
              <p:cNvPicPr/>
              <p:nvPr/>
            </p:nvPicPr>
            <p:blipFill>
              <a:blip r:embed="rId12"/>
              <a:stretch>
                <a:fillRect/>
              </a:stretch>
            </p:blipFill>
            <p:spPr>
              <a:xfrm>
                <a:off x="2628591" y="4680362"/>
                <a:ext cx="2802240" cy="1818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8" name="حبر 17">
                <a:extLst>
                  <a:ext uri="{FF2B5EF4-FFF2-40B4-BE49-F238E27FC236}">
                    <a16:creationId xmlns:a16="http://schemas.microsoft.com/office/drawing/2014/main" id="{543DC4CE-B3F6-942E-836F-F7C2922BA188}"/>
                  </a:ext>
                </a:extLst>
              </p14:cNvPr>
              <p14:cNvContentPartPr/>
              <p14:nvPr/>
            </p14:nvContentPartPr>
            <p14:xfrm>
              <a:off x="1749831" y="5421602"/>
              <a:ext cx="3948120" cy="190080"/>
            </p14:xfrm>
          </p:contentPart>
        </mc:Choice>
        <mc:Fallback>
          <p:pic>
            <p:nvPicPr>
              <p:cNvPr id="18" name="حبر 17">
                <a:extLst>
                  <a:ext uri="{FF2B5EF4-FFF2-40B4-BE49-F238E27FC236}">
                    <a16:creationId xmlns:a16="http://schemas.microsoft.com/office/drawing/2014/main" id="{543DC4CE-B3F6-942E-836F-F7C2922BA188}"/>
                  </a:ext>
                </a:extLst>
              </p:cNvPr>
              <p:cNvPicPr/>
              <p:nvPr/>
            </p:nvPicPr>
            <p:blipFill>
              <a:blip r:embed="rId14"/>
              <a:stretch>
                <a:fillRect/>
              </a:stretch>
            </p:blipFill>
            <p:spPr>
              <a:xfrm>
                <a:off x="1740831" y="5412962"/>
                <a:ext cx="3965760" cy="207720"/>
              </a:xfrm>
              <a:prstGeom prst="rect">
                <a:avLst/>
              </a:prstGeom>
            </p:spPr>
          </p:pic>
        </mc:Fallback>
      </mc:AlternateContent>
    </p:spTree>
    <p:extLst>
      <p:ext uri="{BB962C8B-B14F-4D97-AF65-F5344CB8AC3E}">
        <p14:creationId xmlns:p14="http://schemas.microsoft.com/office/powerpoint/2010/main" val="33261072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72D22661-06C5-D9FC-9067-1FBD20690D59}"/>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4F84C1E9-3663-5191-474C-5C775E0AD1AE}"/>
              </a:ext>
            </a:extLst>
          </p:cNvPr>
          <p:cNvSpPr txBox="1"/>
          <p:nvPr/>
        </p:nvSpPr>
        <p:spPr>
          <a:xfrm>
            <a:off x="372706" y="1915016"/>
            <a:ext cx="11573588" cy="4401205"/>
          </a:xfrm>
          <a:prstGeom prst="rect">
            <a:avLst/>
          </a:prstGeom>
          <a:noFill/>
        </p:spPr>
        <p:txBody>
          <a:bodyPr wrap="square">
            <a:spAutoFit/>
          </a:bodyPr>
          <a:lstStyle/>
          <a:p>
            <a:r>
              <a:rPr lang="en-US" sz="2800" b="1" dirty="0"/>
              <a:t>The Author and the publisher</a:t>
            </a:r>
          </a:p>
          <a:p>
            <a:endParaRPr lang="en-US" sz="2800" b="1" dirty="0"/>
          </a:p>
          <a:p>
            <a:r>
              <a:rPr lang="en-US" sz="2800" b="1" dirty="0">
                <a:solidFill>
                  <a:srgbClr val="FF0000"/>
                </a:solidFill>
              </a:rPr>
              <a:t>• What is the author’s background?</a:t>
            </a:r>
          </a:p>
          <a:p>
            <a:r>
              <a:rPr lang="en-US" sz="2800" b="1" dirty="0"/>
              <a:t>What credentials does he or she have? What education and at what level? How much research went into the writer’s own work? How much experience does the author have? Is the writer an expert in the topic at issue? Is the author recognized by others as an authority in the field? </a:t>
            </a:r>
          </a:p>
          <a:p>
            <a:endParaRPr lang="en-US" sz="2800" b="1" dirty="0"/>
          </a:p>
          <a:p>
            <a:r>
              <a:rPr lang="en-US" sz="2800" b="1" dirty="0"/>
              <a:t>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2EAB0F3A-829C-3087-CA04-7433FB8BA474}"/>
                  </a:ext>
                </a:extLst>
              </p14:cNvPr>
              <p14:cNvContentPartPr/>
              <p14:nvPr/>
            </p14:nvContentPartPr>
            <p14:xfrm>
              <a:off x="689271" y="2439362"/>
              <a:ext cx="5344560" cy="1077840"/>
            </p14:xfrm>
          </p:contentPart>
        </mc:Choice>
        <mc:Fallback>
          <p:pic>
            <p:nvPicPr>
              <p:cNvPr id="9" name="حبر 8">
                <a:extLst>
                  <a:ext uri="{FF2B5EF4-FFF2-40B4-BE49-F238E27FC236}">
                    <a16:creationId xmlns:a16="http://schemas.microsoft.com/office/drawing/2014/main" id="{2EAB0F3A-829C-3087-CA04-7433FB8BA474}"/>
                  </a:ext>
                </a:extLst>
              </p:cNvPr>
              <p:cNvPicPr/>
              <p:nvPr/>
            </p:nvPicPr>
            <p:blipFill>
              <a:blip r:embed="rId4"/>
              <a:stretch>
                <a:fillRect/>
              </a:stretch>
            </p:blipFill>
            <p:spPr>
              <a:xfrm>
                <a:off x="680631" y="2430362"/>
                <a:ext cx="5362200" cy="10954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32BD916A-9737-B66A-982A-7E6BACCD9D95}"/>
                  </a:ext>
                </a:extLst>
              </p14:cNvPr>
              <p14:cNvContentPartPr/>
              <p14:nvPr/>
            </p14:nvContentPartPr>
            <p14:xfrm>
              <a:off x="3326991" y="2585882"/>
              <a:ext cx="2448360" cy="853560"/>
            </p14:xfrm>
          </p:contentPart>
        </mc:Choice>
        <mc:Fallback>
          <p:pic>
            <p:nvPicPr>
              <p:cNvPr id="10" name="حبر 9">
                <a:extLst>
                  <a:ext uri="{FF2B5EF4-FFF2-40B4-BE49-F238E27FC236}">
                    <a16:creationId xmlns:a16="http://schemas.microsoft.com/office/drawing/2014/main" id="{32BD916A-9737-B66A-982A-7E6BACCD9D95}"/>
                  </a:ext>
                </a:extLst>
              </p:cNvPr>
              <p:cNvPicPr/>
              <p:nvPr/>
            </p:nvPicPr>
            <p:blipFill>
              <a:blip r:embed="rId6"/>
              <a:stretch>
                <a:fillRect/>
              </a:stretch>
            </p:blipFill>
            <p:spPr>
              <a:xfrm>
                <a:off x="3318351" y="2576882"/>
                <a:ext cx="2466000" cy="8712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حبر 10">
                <a:extLst>
                  <a:ext uri="{FF2B5EF4-FFF2-40B4-BE49-F238E27FC236}">
                    <a16:creationId xmlns:a16="http://schemas.microsoft.com/office/drawing/2014/main" id="{4AFCA9B8-7786-5E75-5422-C7EF6410E099}"/>
                  </a:ext>
                </a:extLst>
              </p14:cNvPr>
              <p14:cNvContentPartPr/>
              <p14:nvPr/>
            </p14:nvContentPartPr>
            <p14:xfrm>
              <a:off x="3559911" y="2482202"/>
              <a:ext cx="2405160" cy="1000440"/>
            </p14:xfrm>
          </p:contentPart>
        </mc:Choice>
        <mc:Fallback>
          <p:pic>
            <p:nvPicPr>
              <p:cNvPr id="11" name="حبر 10">
                <a:extLst>
                  <a:ext uri="{FF2B5EF4-FFF2-40B4-BE49-F238E27FC236}">
                    <a16:creationId xmlns:a16="http://schemas.microsoft.com/office/drawing/2014/main" id="{4AFCA9B8-7786-5E75-5422-C7EF6410E099}"/>
                  </a:ext>
                </a:extLst>
              </p:cNvPr>
              <p:cNvPicPr/>
              <p:nvPr/>
            </p:nvPicPr>
            <p:blipFill>
              <a:blip r:embed="rId8"/>
              <a:stretch>
                <a:fillRect/>
              </a:stretch>
            </p:blipFill>
            <p:spPr>
              <a:xfrm>
                <a:off x="3550911" y="2473562"/>
                <a:ext cx="2422800" cy="10180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حبر 11">
                <a:extLst>
                  <a:ext uri="{FF2B5EF4-FFF2-40B4-BE49-F238E27FC236}">
                    <a16:creationId xmlns:a16="http://schemas.microsoft.com/office/drawing/2014/main" id="{463309F9-C275-916A-DCFB-75F4872FB4BD}"/>
                  </a:ext>
                </a:extLst>
              </p14:cNvPr>
              <p14:cNvContentPartPr/>
              <p14:nvPr/>
            </p14:nvContentPartPr>
            <p14:xfrm>
              <a:off x="3861591" y="3085922"/>
              <a:ext cx="1681200" cy="216000"/>
            </p14:xfrm>
          </p:contentPart>
        </mc:Choice>
        <mc:Fallback>
          <p:pic>
            <p:nvPicPr>
              <p:cNvPr id="12" name="حبر 11">
                <a:extLst>
                  <a:ext uri="{FF2B5EF4-FFF2-40B4-BE49-F238E27FC236}">
                    <a16:creationId xmlns:a16="http://schemas.microsoft.com/office/drawing/2014/main" id="{463309F9-C275-916A-DCFB-75F4872FB4BD}"/>
                  </a:ext>
                </a:extLst>
              </p:cNvPr>
              <p:cNvPicPr/>
              <p:nvPr/>
            </p:nvPicPr>
            <p:blipFill>
              <a:blip r:embed="rId10"/>
              <a:stretch>
                <a:fillRect/>
              </a:stretch>
            </p:blipFill>
            <p:spPr>
              <a:xfrm>
                <a:off x="3852591" y="3076922"/>
                <a:ext cx="1698840" cy="233640"/>
              </a:xfrm>
              <a:prstGeom prst="rect">
                <a:avLst/>
              </a:prstGeom>
            </p:spPr>
          </p:pic>
        </mc:Fallback>
      </mc:AlternateContent>
    </p:spTree>
    <p:extLst>
      <p:ext uri="{BB962C8B-B14F-4D97-AF65-F5344CB8AC3E}">
        <p14:creationId xmlns:p14="http://schemas.microsoft.com/office/powerpoint/2010/main" val="33950608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C44969DE-AF44-84B4-F8A0-A8343B5194F5}"/>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F9D6718B-32EA-4BFB-97F8-AED6E4AE9E4D}"/>
              </a:ext>
            </a:extLst>
          </p:cNvPr>
          <p:cNvSpPr txBox="1"/>
          <p:nvPr/>
        </p:nvSpPr>
        <p:spPr>
          <a:xfrm>
            <a:off x="372706" y="1558763"/>
            <a:ext cx="11573588" cy="6124754"/>
          </a:xfrm>
          <a:prstGeom prst="rect">
            <a:avLst/>
          </a:prstGeom>
          <a:noFill/>
        </p:spPr>
        <p:txBody>
          <a:bodyPr wrap="square">
            <a:spAutoFit/>
          </a:bodyPr>
          <a:lstStyle/>
          <a:p>
            <a:r>
              <a:rPr lang="en-US" sz="2800" b="1" dirty="0"/>
              <a:t>The Author and the publisher</a:t>
            </a:r>
          </a:p>
          <a:p>
            <a:endParaRPr lang="en-US" sz="2800" b="1" dirty="0"/>
          </a:p>
          <a:p>
            <a:r>
              <a:rPr lang="en-US" sz="2800" b="1" dirty="0">
                <a:solidFill>
                  <a:srgbClr val="FF0000"/>
                </a:solidFill>
              </a:rPr>
              <a:t>• What are the author’s bias and purpose?</a:t>
            </a:r>
          </a:p>
          <a:p>
            <a:r>
              <a:rPr lang="en-US" sz="2800" b="1" dirty="0"/>
              <a:t>Writers and speakers may have a personal or professional interest in the information they are presenting. And although they may not lie outright (some might), they may hide contradictory information, “cherry-pick”  evidence, or carefully select language in which to present information most favorably. Perhaps the author is speaking for a company, a special-interest group, an institute, a foundation, a think tank, or a political party. He or she might be getting paid for an endorsement or opinion. In the case of surveys or studies, the author may have worded the questions in such a way as to ensure the sought-after response.</a:t>
            </a:r>
          </a:p>
          <a:p>
            <a:r>
              <a:rPr lang="en-US" sz="2800" b="1" dirty="0"/>
              <a:t>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13" name="حبر 12">
                <a:extLst>
                  <a:ext uri="{FF2B5EF4-FFF2-40B4-BE49-F238E27FC236}">
                    <a16:creationId xmlns:a16="http://schemas.microsoft.com/office/drawing/2014/main" id="{DB3270E7-D272-3165-B746-88D7B4C706F5}"/>
                  </a:ext>
                </a:extLst>
              </p14:cNvPr>
              <p14:cNvContentPartPr/>
              <p14:nvPr/>
            </p14:nvContentPartPr>
            <p14:xfrm>
              <a:off x="2956551" y="2706482"/>
              <a:ext cx="4051800" cy="276120"/>
            </p14:xfrm>
          </p:contentPart>
        </mc:Choice>
        <mc:Fallback>
          <p:pic>
            <p:nvPicPr>
              <p:cNvPr id="13" name="حبر 12">
                <a:extLst>
                  <a:ext uri="{FF2B5EF4-FFF2-40B4-BE49-F238E27FC236}">
                    <a16:creationId xmlns:a16="http://schemas.microsoft.com/office/drawing/2014/main" id="{DB3270E7-D272-3165-B746-88D7B4C706F5}"/>
                  </a:ext>
                </a:extLst>
              </p:cNvPr>
              <p:cNvPicPr/>
              <p:nvPr/>
            </p:nvPicPr>
            <p:blipFill>
              <a:blip r:embed="rId4"/>
              <a:stretch>
                <a:fillRect/>
              </a:stretch>
            </p:blipFill>
            <p:spPr>
              <a:xfrm>
                <a:off x="2947551" y="2697482"/>
                <a:ext cx="4069440" cy="2937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4" name="حبر 13">
                <a:extLst>
                  <a:ext uri="{FF2B5EF4-FFF2-40B4-BE49-F238E27FC236}">
                    <a16:creationId xmlns:a16="http://schemas.microsoft.com/office/drawing/2014/main" id="{7236B846-060C-6F2F-FBAE-142C77E7A72D}"/>
                  </a:ext>
                </a:extLst>
              </p14:cNvPr>
              <p14:cNvContentPartPr/>
              <p14:nvPr/>
            </p14:nvContentPartPr>
            <p14:xfrm>
              <a:off x="8912751" y="3904562"/>
              <a:ext cx="1931040" cy="336600"/>
            </p14:xfrm>
          </p:contentPart>
        </mc:Choice>
        <mc:Fallback>
          <p:pic>
            <p:nvPicPr>
              <p:cNvPr id="14" name="حبر 13">
                <a:extLst>
                  <a:ext uri="{FF2B5EF4-FFF2-40B4-BE49-F238E27FC236}">
                    <a16:creationId xmlns:a16="http://schemas.microsoft.com/office/drawing/2014/main" id="{7236B846-060C-6F2F-FBAE-142C77E7A72D}"/>
                  </a:ext>
                </a:extLst>
              </p:cNvPr>
              <p:cNvPicPr/>
              <p:nvPr/>
            </p:nvPicPr>
            <p:blipFill>
              <a:blip r:embed="rId6"/>
              <a:stretch>
                <a:fillRect/>
              </a:stretch>
            </p:blipFill>
            <p:spPr>
              <a:xfrm>
                <a:off x="8904111" y="3895922"/>
                <a:ext cx="1948680" cy="3542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7" name="حبر 16">
                <a:extLst>
                  <a:ext uri="{FF2B5EF4-FFF2-40B4-BE49-F238E27FC236}">
                    <a16:creationId xmlns:a16="http://schemas.microsoft.com/office/drawing/2014/main" id="{04690D50-5690-3820-93F3-DE70E5F97E5B}"/>
                  </a:ext>
                </a:extLst>
              </p14:cNvPr>
              <p14:cNvContentPartPr/>
              <p14:nvPr/>
            </p14:nvContentPartPr>
            <p14:xfrm>
              <a:off x="3896151" y="1896122"/>
              <a:ext cx="3250080" cy="1241640"/>
            </p14:xfrm>
          </p:contentPart>
        </mc:Choice>
        <mc:Fallback>
          <p:pic>
            <p:nvPicPr>
              <p:cNvPr id="17" name="حبر 16">
                <a:extLst>
                  <a:ext uri="{FF2B5EF4-FFF2-40B4-BE49-F238E27FC236}">
                    <a16:creationId xmlns:a16="http://schemas.microsoft.com/office/drawing/2014/main" id="{04690D50-5690-3820-93F3-DE70E5F97E5B}"/>
                  </a:ext>
                </a:extLst>
              </p:cNvPr>
              <p:cNvPicPr/>
              <p:nvPr/>
            </p:nvPicPr>
            <p:blipFill>
              <a:blip r:embed="rId8"/>
              <a:stretch>
                <a:fillRect/>
              </a:stretch>
            </p:blipFill>
            <p:spPr>
              <a:xfrm>
                <a:off x="3887151" y="1887482"/>
                <a:ext cx="3267720" cy="1259280"/>
              </a:xfrm>
              <a:prstGeom prst="rect">
                <a:avLst/>
              </a:prstGeom>
            </p:spPr>
          </p:pic>
        </mc:Fallback>
      </mc:AlternateContent>
    </p:spTree>
    <p:extLst>
      <p:ext uri="{BB962C8B-B14F-4D97-AF65-F5344CB8AC3E}">
        <p14:creationId xmlns:p14="http://schemas.microsoft.com/office/powerpoint/2010/main" val="3217074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0D743CFC-76F0-B6DC-9318-871E3B5B84BD}"/>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953E9F26-7107-AF72-D667-9C53246E4D8E}"/>
              </a:ext>
            </a:extLst>
          </p:cNvPr>
          <p:cNvSpPr txBox="1"/>
          <p:nvPr/>
        </p:nvSpPr>
        <p:spPr>
          <a:xfrm>
            <a:off x="422469" y="1775331"/>
            <a:ext cx="11573588" cy="4401205"/>
          </a:xfrm>
          <a:prstGeom prst="rect">
            <a:avLst/>
          </a:prstGeom>
          <a:noFill/>
        </p:spPr>
        <p:txBody>
          <a:bodyPr wrap="square">
            <a:spAutoFit/>
          </a:bodyPr>
          <a:lstStyle/>
          <a:p>
            <a:r>
              <a:rPr lang="en-US" sz="2800" b="1" dirty="0"/>
              <a:t>The Author and the publisher</a:t>
            </a:r>
          </a:p>
          <a:p>
            <a:r>
              <a:rPr lang="en-US" sz="2800" b="1" dirty="0">
                <a:solidFill>
                  <a:srgbClr val="FF0000"/>
                </a:solidFill>
              </a:rPr>
              <a:t>• What are the author’s sources?</a:t>
            </a:r>
          </a:p>
          <a:p>
            <a:r>
              <a:rPr lang="en-US" sz="2800" b="1" dirty="0"/>
              <a:t>When you read someone’s work, chances are that that writer has depended on other sources for information, ideas, and inspiration. The original sources that a writer cites are “primary sources.” It may be important for the success of your work to consider how reliable the primary sources are and to uncover those sources if necessary to ensure that they have not been misquoted or misrepresented.</a:t>
            </a:r>
          </a:p>
          <a:p>
            <a:r>
              <a:rPr lang="en-US" sz="2800" b="1" dirty="0"/>
              <a:t>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11" name="حبر 10">
                <a:extLst>
                  <a:ext uri="{FF2B5EF4-FFF2-40B4-BE49-F238E27FC236}">
                    <a16:creationId xmlns:a16="http://schemas.microsoft.com/office/drawing/2014/main" id="{B1E6BE8C-0C01-4A9D-E0DF-3372C1698010}"/>
                  </a:ext>
                </a:extLst>
              </p14:cNvPr>
              <p14:cNvContentPartPr/>
              <p14:nvPr/>
            </p14:nvContentPartPr>
            <p14:xfrm>
              <a:off x="2801391" y="2534042"/>
              <a:ext cx="2362320" cy="267480"/>
            </p14:xfrm>
          </p:contentPart>
        </mc:Choice>
        <mc:Fallback>
          <p:pic>
            <p:nvPicPr>
              <p:cNvPr id="11" name="حبر 10">
                <a:extLst>
                  <a:ext uri="{FF2B5EF4-FFF2-40B4-BE49-F238E27FC236}">
                    <a16:creationId xmlns:a16="http://schemas.microsoft.com/office/drawing/2014/main" id="{B1E6BE8C-0C01-4A9D-E0DF-3372C1698010}"/>
                  </a:ext>
                </a:extLst>
              </p:cNvPr>
              <p:cNvPicPr/>
              <p:nvPr/>
            </p:nvPicPr>
            <p:blipFill>
              <a:blip r:embed="rId4"/>
              <a:stretch>
                <a:fillRect/>
              </a:stretch>
            </p:blipFill>
            <p:spPr>
              <a:xfrm>
                <a:off x="2792391" y="2525402"/>
                <a:ext cx="2379960" cy="2851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2" name="حبر 11">
                <a:extLst>
                  <a:ext uri="{FF2B5EF4-FFF2-40B4-BE49-F238E27FC236}">
                    <a16:creationId xmlns:a16="http://schemas.microsoft.com/office/drawing/2014/main" id="{E9214022-1AB7-CCBB-C22E-48FC9F983AC7}"/>
                  </a:ext>
                </a:extLst>
              </p14:cNvPr>
              <p14:cNvContentPartPr/>
              <p14:nvPr/>
            </p14:nvContentPartPr>
            <p14:xfrm>
              <a:off x="2749551" y="2025362"/>
              <a:ext cx="2620800" cy="810720"/>
            </p14:xfrm>
          </p:contentPart>
        </mc:Choice>
        <mc:Fallback>
          <p:pic>
            <p:nvPicPr>
              <p:cNvPr id="12" name="حبر 11">
                <a:extLst>
                  <a:ext uri="{FF2B5EF4-FFF2-40B4-BE49-F238E27FC236}">
                    <a16:creationId xmlns:a16="http://schemas.microsoft.com/office/drawing/2014/main" id="{E9214022-1AB7-CCBB-C22E-48FC9F983AC7}"/>
                  </a:ext>
                </a:extLst>
              </p:cNvPr>
              <p:cNvPicPr/>
              <p:nvPr/>
            </p:nvPicPr>
            <p:blipFill>
              <a:blip r:embed="rId6"/>
              <a:stretch>
                <a:fillRect/>
              </a:stretch>
            </p:blipFill>
            <p:spPr>
              <a:xfrm>
                <a:off x="2740911" y="2016722"/>
                <a:ext cx="2638440" cy="8283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حبر 12">
                <a:extLst>
                  <a:ext uri="{FF2B5EF4-FFF2-40B4-BE49-F238E27FC236}">
                    <a16:creationId xmlns:a16="http://schemas.microsoft.com/office/drawing/2014/main" id="{9329955D-BAAC-0FF8-CDD8-9228994BF889}"/>
                  </a:ext>
                </a:extLst>
              </p14:cNvPr>
              <p14:cNvContentPartPr/>
              <p14:nvPr/>
            </p14:nvContentPartPr>
            <p14:xfrm>
              <a:off x="3120351" y="2034002"/>
              <a:ext cx="2827800" cy="1121040"/>
            </p14:xfrm>
          </p:contentPart>
        </mc:Choice>
        <mc:Fallback>
          <p:pic>
            <p:nvPicPr>
              <p:cNvPr id="13" name="حبر 12">
                <a:extLst>
                  <a:ext uri="{FF2B5EF4-FFF2-40B4-BE49-F238E27FC236}">
                    <a16:creationId xmlns:a16="http://schemas.microsoft.com/office/drawing/2014/main" id="{9329955D-BAAC-0FF8-CDD8-9228994BF889}"/>
                  </a:ext>
                </a:extLst>
              </p:cNvPr>
              <p:cNvPicPr/>
              <p:nvPr/>
            </p:nvPicPr>
            <p:blipFill>
              <a:blip r:embed="rId8"/>
              <a:stretch>
                <a:fillRect/>
              </a:stretch>
            </p:blipFill>
            <p:spPr>
              <a:xfrm>
                <a:off x="3111351" y="2025362"/>
                <a:ext cx="2845440" cy="1138680"/>
              </a:xfrm>
              <a:prstGeom prst="rect">
                <a:avLst/>
              </a:prstGeom>
            </p:spPr>
          </p:pic>
        </mc:Fallback>
      </mc:AlternateContent>
    </p:spTree>
    <p:extLst>
      <p:ext uri="{BB962C8B-B14F-4D97-AF65-F5344CB8AC3E}">
        <p14:creationId xmlns:p14="http://schemas.microsoft.com/office/powerpoint/2010/main" val="3860497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AEFC0614-7772-2FB1-E889-B57599A61CFC}"/>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50F9FF35-795F-A84E-D3B1-0BE1934C2B73}"/>
              </a:ext>
            </a:extLst>
          </p:cNvPr>
          <p:cNvSpPr txBox="1"/>
          <p:nvPr/>
        </p:nvSpPr>
        <p:spPr>
          <a:xfrm>
            <a:off x="372706" y="1776678"/>
            <a:ext cx="11573588" cy="4832092"/>
          </a:xfrm>
          <a:prstGeom prst="rect">
            <a:avLst/>
          </a:prstGeom>
          <a:noFill/>
        </p:spPr>
        <p:txBody>
          <a:bodyPr wrap="square">
            <a:spAutoFit/>
          </a:bodyPr>
          <a:lstStyle/>
          <a:p>
            <a:r>
              <a:rPr lang="en-US" sz="2800" b="1" dirty="0"/>
              <a:t>The Author and the publisher</a:t>
            </a:r>
          </a:p>
          <a:p>
            <a:r>
              <a:rPr lang="en-US" sz="2800" b="1" dirty="0"/>
              <a:t>• </a:t>
            </a:r>
            <a:r>
              <a:rPr lang="en-US" sz="2800" b="1" dirty="0">
                <a:solidFill>
                  <a:srgbClr val="FF0000"/>
                </a:solidFill>
              </a:rPr>
              <a:t>What are the author’s sources?</a:t>
            </a:r>
          </a:p>
          <a:p>
            <a:r>
              <a:rPr lang="en-US" sz="2800" b="1" dirty="0"/>
              <a:t>Be wary of unnamed, undocumented, or completely unreliable sources in a writer’s essay or argument. Writers often attempt to give legitimacy to their work by referring to a well-known political figure or celebrity as the source of information. Others allude to “an anonymous source” or “sources at the Government” as the originators of important information. Other allusions include such phrases as “surveys have shown” or “according to recent studies.” What surveys? What studies? </a:t>
            </a:r>
          </a:p>
          <a:p>
            <a:r>
              <a:rPr lang="en-US" sz="2800" b="1" dirty="0"/>
              <a:t>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EF939014-7D84-BC64-2F44-F3D647D6B183}"/>
                  </a:ext>
                </a:extLst>
              </p14:cNvPr>
              <p14:cNvContentPartPr/>
              <p14:nvPr/>
            </p14:nvContentPartPr>
            <p14:xfrm>
              <a:off x="8395791" y="5283722"/>
              <a:ext cx="2474280" cy="310680"/>
            </p14:xfrm>
          </p:contentPart>
        </mc:Choice>
        <mc:Fallback>
          <p:pic>
            <p:nvPicPr>
              <p:cNvPr id="9" name="حبر 8">
                <a:extLst>
                  <a:ext uri="{FF2B5EF4-FFF2-40B4-BE49-F238E27FC236}">
                    <a16:creationId xmlns:a16="http://schemas.microsoft.com/office/drawing/2014/main" id="{EF939014-7D84-BC64-2F44-F3D647D6B183}"/>
                  </a:ext>
                </a:extLst>
              </p:cNvPr>
              <p:cNvPicPr/>
              <p:nvPr/>
            </p:nvPicPr>
            <p:blipFill>
              <a:blip r:embed="rId4"/>
              <a:stretch>
                <a:fillRect/>
              </a:stretch>
            </p:blipFill>
            <p:spPr>
              <a:xfrm>
                <a:off x="8386791" y="5275082"/>
                <a:ext cx="2491920" cy="3283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49121A49-DE0E-39B9-79F5-2033C65BA6A9}"/>
                  </a:ext>
                </a:extLst>
              </p14:cNvPr>
              <p14:cNvContentPartPr/>
              <p14:nvPr/>
            </p14:nvContentPartPr>
            <p14:xfrm>
              <a:off x="4301151" y="4878722"/>
              <a:ext cx="3034440" cy="465840"/>
            </p14:xfrm>
          </p:contentPart>
        </mc:Choice>
        <mc:Fallback>
          <p:pic>
            <p:nvPicPr>
              <p:cNvPr id="10" name="حبر 9">
                <a:extLst>
                  <a:ext uri="{FF2B5EF4-FFF2-40B4-BE49-F238E27FC236}">
                    <a16:creationId xmlns:a16="http://schemas.microsoft.com/office/drawing/2014/main" id="{49121A49-DE0E-39B9-79F5-2033C65BA6A9}"/>
                  </a:ext>
                </a:extLst>
              </p:cNvPr>
              <p:cNvPicPr/>
              <p:nvPr/>
            </p:nvPicPr>
            <p:blipFill>
              <a:blip r:embed="rId6"/>
              <a:stretch>
                <a:fillRect/>
              </a:stretch>
            </p:blipFill>
            <p:spPr>
              <a:xfrm>
                <a:off x="4292511" y="4869722"/>
                <a:ext cx="3052080" cy="4834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حبر 10">
                <a:extLst>
                  <a:ext uri="{FF2B5EF4-FFF2-40B4-BE49-F238E27FC236}">
                    <a16:creationId xmlns:a16="http://schemas.microsoft.com/office/drawing/2014/main" id="{DFCEBA74-1B2C-2FC8-F54E-2616397146E0}"/>
                  </a:ext>
                </a:extLst>
              </p14:cNvPr>
              <p14:cNvContentPartPr/>
              <p14:nvPr/>
            </p14:nvContentPartPr>
            <p14:xfrm>
              <a:off x="3611391" y="2025362"/>
              <a:ext cx="2034720" cy="698400"/>
            </p14:xfrm>
          </p:contentPart>
        </mc:Choice>
        <mc:Fallback>
          <p:pic>
            <p:nvPicPr>
              <p:cNvPr id="11" name="حبر 10">
                <a:extLst>
                  <a:ext uri="{FF2B5EF4-FFF2-40B4-BE49-F238E27FC236}">
                    <a16:creationId xmlns:a16="http://schemas.microsoft.com/office/drawing/2014/main" id="{DFCEBA74-1B2C-2FC8-F54E-2616397146E0}"/>
                  </a:ext>
                </a:extLst>
              </p:cNvPr>
              <p:cNvPicPr/>
              <p:nvPr/>
            </p:nvPicPr>
            <p:blipFill>
              <a:blip r:embed="rId8"/>
              <a:stretch>
                <a:fillRect/>
              </a:stretch>
            </p:blipFill>
            <p:spPr>
              <a:xfrm>
                <a:off x="3602751" y="2016722"/>
                <a:ext cx="2052360" cy="716040"/>
              </a:xfrm>
              <a:prstGeom prst="rect">
                <a:avLst/>
              </a:prstGeom>
            </p:spPr>
          </p:pic>
        </mc:Fallback>
      </mc:AlternateContent>
    </p:spTree>
    <p:extLst>
      <p:ext uri="{BB962C8B-B14F-4D97-AF65-F5344CB8AC3E}">
        <p14:creationId xmlns:p14="http://schemas.microsoft.com/office/powerpoint/2010/main" val="3992058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33DB50DB-C07A-4319-DBC5-961B1296658B}"/>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D61073BC-F9CA-B47E-3768-9D9FB6B63762}"/>
              </a:ext>
            </a:extLst>
          </p:cNvPr>
          <p:cNvSpPr txBox="1"/>
          <p:nvPr/>
        </p:nvSpPr>
        <p:spPr>
          <a:xfrm>
            <a:off x="422469" y="1476551"/>
            <a:ext cx="11573588" cy="5262979"/>
          </a:xfrm>
          <a:prstGeom prst="rect">
            <a:avLst/>
          </a:prstGeom>
          <a:noFill/>
        </p:spPr>
        <p:txBody>
          <a:bodyPr wrap="square">
            <a:spAutoFit/>
          </a:bodyPr>
          <a:lstStyle/>
          <a:p>
            <a:r>
              <a:rPr lang="en-US" sz="2800" b="1" dirty="0"/>
              <a:t>The Author and the publisher</a:t>
            </a:r>
          </a:p>
          <a:p>
            <a:r>
              <a:rPr lang="en-US" sz="2800" b="1" dirty="0"/>
              <a:t>• </a:t>
            </a:r>
            <a:r>
              <a:rPr lang="en-US" sz="2800" b="1" dirty="0">
                <a:solidFill>
                  <a:srgbClr val="FF0000"/>
                </a:solidFill>
              </a:rPr>
              <a:t>Who Is the Publisher or Sponsor?</a:t>
            </a:r>
          </a:p>
          <a:p>
            <a:r>
              <a:rPr lang="en-US" sz="2800" b="1" dirty="0"/>
              <a:t>Most students know that not all publications are equal, which is why you don’t usually find students using the National Inquirer or even People magazine as a source of factual evidence. </a:t>
            </a:r>
          </a:p>
          <a:p>
            <a:r>
              <a:rPr lang="en-US" sz="2800" b="1" dirty="0"/>
              <a:t>Published opinions are another matter. Many periodicals have an editorial bias that governs not only the topics chosen but the perspective and slant</a:t>
            </a:r>
          </a:p>
          <a:p>
            <a:r>
              <a:rPr lang="en-US" sz="2800" b="1" dirty="0"/>
              <a:t>of the writing as well. Although there is nothing wrong with a periodical’s</a:t>
            </a:r>
          </a:p>
          <a:p>
            <a:r>
              <a:rPr lang="en-US" sz="2800" b="1" dirty="0"/>
              <a:t>having a political slant, the careful reader should know what that slant is.</a:t>
            </a:r>
          </a:p>
          <a:p>
            <a:r>
              <a:rPr lang="en-US" sz="2800" b="1" dirty="0"/>
              <a:t>Publishers of academic books and journals are usually extremely careful to publish work of high quality, which is ensured by a rigorous system of peer</a:t>
            </a:r>
          </a:p>
          <a:p>
            <a:r>
              <a:rPr lang="en-US" sz="2800" b="1" dirty="0"/>
              <a:t>review</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A4FDC6BA-4FEE-B9D8-718D-3EEBD3AC06D2}"/>
                  </a:ext>
                </a:extLst>
              </p14:cNvPr>
              <p14:cNvContentPartPr/>
              <p14:nvPr/>
            </p14:nvContentPartPr>
            <p14:xfrm>
              <a:off x="2447871" y="2197802"/>
              <a:ext cx="2784600" cy="276120"/>
            </p14:xfrm>
          </p:contentPart>
        </mc:Choice>
        <mc:Fallback>
          <p:pic>
            <p:nvPicPr>
              <p:cNvPr id="9" name="حبر 8">
                <a:extLst>
                  <a:ext uri="{FF2B5EF4-FFF2-40B4-BE49-F238E27FC236}">
                    <a16:creationId xmlns:a16="http://schemas.microsoft.com/office/drawing/2014/main" id="{A4FDC6BA-4FEE-B9D8-718D-3EEBD3AC06D2}"/>
                  </a:ext>
                </a:extLst>
              </p:cNvPr>
              <p:cNvPicPr/>
              <p:nvPr/>
            </p:nvPicPr>
            <p:blipFill>
              <a:blip r:embed="rId4"/>
              <a:stretch>
                <a:fillRect/>
              </a:stretch>
            </p:blipFill>
            <p:spPr>
              <a:xfrm>
                <a:off x="2439231" y="2189162"/>
                <a:ext cx="2802240" cy="2937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3" name="حبر 12">
                <a:extLst>
                  <a:ext uri="{FF2B5EF4-FFF2-40B4-BE49-F238E27FC236}">
                    <a16:creationId xmlns:a16="http://schemas.microsoft.com/office/drawing/2014/main" id="{4E72CC3C-6D22-370D-A84C-B69E1379A44A}"/>
                  </a:ext>
                </a:extLst>
              </p14:cNvPr>
              <p14:cNvContentPartPr/>
              <p14:nvPr/>
            </p14:nvContentPartPr>
            <p14:xfrm>
              <a:off x="2430591" y="1654922"/>
              <a:ext cx="3276000" cy="922680"/>
            </p14:xfrm>
          </p:contentPart>
        </mc:Choice>
        <mc:Fallback>
          <p:pic>
            <p:nvPicPr>
              <p:cNvPr id="13" name="حبر 12">
                <a:extLst>
                  <a:ext uri="{FF2B5EF4-FFF2-40B4-BE49-F238E27FC236}">
                    <a16:creationId xmlns:a16="http://schemas.microsoft.com/office/drawing/2014/main" id="{4E72CC3C-6D22-370D-A84C-B69E1379A44A}"/>
                  </a:ext>
                </a:extLst>
              </p:cNvPr>
              <p:cNvPicPr/>
              <p:nvPr/>
            </p:nvPicPr>
            <p:blipFill>
              <a:blip r:embed="rId6"/>
              <a:stretch>
                <a:fillRect/>
              </a:stretch>
            </p:blipFill>
            <p:spPr>
              <a:xfrm>
                <a:off x="2421951" y="1645922"/>
                <a:ext cx="3293640" cy="940320"/>
              </a:xfrm>
              <a:prstGeom prst="rect">
                <a:avLst/>
              </a:prstGeom>
            </p:spPr>
          </p:pic>
        </mc:Fallback>
      </mc:AlternateContent>
    </p:spTree>
    <p:extLst>
      <p:ext uri="{BB962C8B-B14F-4D97-AF65-F5344CB8AC3E}">
        <p14:creationId xmlns:p14="http://schemas.microsoft.com/office/powerpoint/2010/main" val="39663467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9B52464C-3E5D-E334-A6D4-8389719FDE13}"/>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6EF99821-8A14-B6C5-9CBC-51F75B50D723}"/>
              </a:ext>
            </a:extLst>
          </p:cNvPr>
          <p:cNvSpPr txBox="1"/>
          <p:nvPr/>
        </p:nvSpPr>
        <p:spPr>
          <a:xfrm>
            <a:off x="422469" y="1776678"/>
            <a:ext cx="11573588" cy="3970318"/>
          </a:xfrm>
          <a:prstGeom prst="rect">
            <a:avLst/>
          </a:prstGeom>
          <a:noFill/>
        </p:spPr>
        <p:txBody>
          <a:bodyPr wrap="square">
            <a:spAutoFit/>
          </a:bodyPr>
          <a:lstStyle/>
          <a:p>
            <a:r>
              <a:rPr lang="en-US" sz="2800" b="1" dirty="0"/>
              <a:t>The Audience</a:t>
            </a:r>
          </a:p>
          <a:p>
            <a:r>
              <a:rPr lang="en-US" sz="2800" b="1" dirty="0"/>
              <a:t>•</a:t>
            </a:r>
            <a:r>
              <a:rPr lang="en-US" sz="2800" b="1" dirty="0">
                <a:solidFill>
                  <a:srgbClr val="FF0000"/>
                </a:solidFill>
              </a:rPr>
              <a:t> Who Is the Intended Audience? </a:t>
            </a:r>
          </a:p>
          <a:p>
            <a:r>
              <a:rPr lang="en-US" sz="2800" b="1" dirty="0"/>
              <a:t>Knowing something about the author’s intended audience can help you evaluate the information. In some cases, journals and books are aimed at readers far better versed than you are in the topic under study.  To familiarize yourself more completely with an issue, you may have to research a topic even more deeply than you first expected. On the other hand, writing intended for younger audiences, though accurate, may not contain the complete picture.</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B7735AA9-0AE9-580B-56B2-3531D0143B24}"/>
                  </a:ext>
                </a:extLst>
              </p14:cNvPr>
              <p14:cNvContentPartPr/>
              <p14:nvPr/>
            </p14:nvContentPartPr>
            <p14:xfrm>
              <a:off x="2085711" y="1844642"/>
              <a:ext cx="3534480" cy="1008720"/>
            </p14:xfrm>
          </p:contentPart>
        </mc:Choice>
        <mc:Fallback>
          <p:pic>
            <p:nvPicPr>
              <p:cNvPr id="9" name="حبر 8">
                <a:extLst>
                  <a:ext uri="{FF2B5EF4-FFF2-40B4-BE49-F238E27FC236}">
                    <a16:creationId xmlns:a16="http://schemas.microsoft.com/office/drawing/2014/main" id="{B7735AA9-0AE9-580B-56B2-3531D0143B24}"/>
                  </a:ext>
                </a:extLst>
              </p:cNvPr>
              <p:cNvPicPr/>
              <p:nvPr/>
            </p:nvPicPr>
            <p:blipFill>
              <a:blip r:embed="rId4"/>
              <a:stretch>
                <a:fillRect/>
              </a:stretch>
            </p:blipFill>
            <p:spPr>
              <a:xfrm>
                <a:off x="2077071" y="1835642"/>
                <a:ext cx="3552120" cy="1026360"/>
              </a:xfrm>
              <a:prstGeom prst="rect">
                <a:avLst/>
              </a:prstGeom>
            </p:spPr>
          </p:pic>
        </mc:Fallback>
      </mc:AlternateContent>
    </p:spTree>
    <p:extLst>
      <p:ext uri="{BB962C8B-B14F-4D97-AF65-F5344CB8AC3E}">
        <p14:creationId xmlns:p14="http://schemas.microsoft.com/office/powerpoint/2010/main" val="422276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9927BDB5-8E97-F88E-FD75-C3A15FC60B12}"/>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28C89760-20A8-4916-0051-A3AC630EAD00}"/>
              </a:ext>
            </a:extLst>
          </p:cNvPr>
          <p:cNvSpPr txBox="1"/>
          <p:nvPr/>
        </p:nvSpPr>
        <p:spPr>
          <a:xfrm>
            <a:off x="372706" y="1458445"/>
            <a:ext cx="11573588" cy="5262979"/>
          </a:xfrm>
          <a:prstGeom prst="rect">
            <a:avLst/>
          </a:prstGeom>
          <a:noFill/>
        </p:spPr>
        <p:txBody>
          <a:bodyPr wrap="square">
            <a:spAutoFit/>
          </a:bodyPr>
          <a:lstStyle/>
          <a:p>
            <a:r>
              <a:rPr lang="en-US" sz="2800" b="1" dirty="0"/>
              <a:t>Evaluating internet Sources </a:t>
            </a:r>
          </a:p>
          <a:p>
            <a:r>
              <a:rPr lang="en-US" sz="2800" b="1" dirty="0"/>
              <a:t>Evaluating electronic sources is similar to evaluating print sources: ask a great many questions about the content and the author. When evaluating the site itself, give preference to those maintained by recognized and respected organizations and institutions such as universities, government agencies, and noncommercial, service-oriented sites.  Often the URL, the address of the site, will provide some information about the site’s sponsor. Internet addresses with .</a:t>
            </a:r>
            <a:r>
              <a:rPr lang="en-US" sz="2800" b="1" dirty="0" err="1"/>
              <a:t>edu</a:t>
            </a:r>
            <a:r>
              <a:rPr lang="en-US" sz="2800" b="1" dirty="0"/>
              <a:t> or .ac (short for education) usually originate at colleges and universities. Other current URL suffixes include the following:</a:t>
            </a:r>
          </a:p>
          <a:p>
            <a:r>
              <a:rPr lang="en-US" sz="2800" b="1" dirty="0"/>
              <a:t> .com or .cc (commercial site)            .gov (government agencies)</a:t>
            </a:r>
          </a:p>
          <a:p>
            <a:r>
              <a:rPr lang="en-US" sz="2800" b="1" dirty="0"/>
              <a:t> .info (information sites)              .mil (military sites)              </a:t>
            </a:r>
            <a:r>
              <a:rPr lang="en-US" sz="2800" b="1" dirty="0" err="1"/>
              <a:t>.net</a:t>
            </a:r>
            <a:r>
              <a:rPr lang="en-US" sz="2800" b="1" dirty="0"/>
              <a:t> (networks and service providers)          .org (nonprofit organizations)</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17E67933-33BF-7E01-7CB7-7D33924DED78}"/>
                  </a:ext>
                </a:extLst>
              </p14:cNvPr>
              <p14:cNvContentPartPr/>
              <p14:nvPr/>
            </p14:nvContentPartPr>
            <p14:xfrm>
              <a:off x="-181209" y="1344602"/>
              <a:ext cx="4741200" cy="750240"/>
            </p14:xfrm>
          </p:contentPart>
        </mc:Choice>
        <mc:Fallback>
          <p:pic>
            <p:nvPicPr>
              <p:cNvPr id="9" name="حبر 8">
                <a:extLst>
                  <a:ext uri="{FF2B5EF4-FFF2-40B4-BE49-F238E27FC236}">
                    <a16:creationId xmlns:a16="http://schemas.microsoft.com/office/drawing/2014/main" id="{17E67933-33BF-7E01-7CB7-7D33924DED78}"/>
                  </a:ext>
                </a:extLst>
              </p:cNvPr>
              <p:cNvPicPr/>
              <p:nvPr/>
            </p:nvPicPr>
            <p:blipFill>
              <a:blip r:embed="rId4"/>
              <a:stretch>
                <a:fillRect/>
              </a:stretch>
            </p:blipFill>
            <p:spPr>
              <a:xfrm>
                <a:off x="-189849" y="1335602"/>
                <a:ext cx="4758840" cy="767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A00E0FE7-7E96-24EA-2FB8-4139AA3E7021}"/>
                  </a:ext>
                </a:extLst>
              </p14:cNvPr>
              <p14:cNvContentPartPr/>
              <p14:nvPr/>
            </p14:nvContentPartPr>
            <p14:xfrm>
              <a:off x="1344471" y="1060202"/>
              <a:ext cx="3776040" cy="1129680"/>
            </p14:xfrm>
          </p:contentPart>
        </mc:Choice>
        <mc:Fallback>
          <p:pic>
            <p:nvPicPr>
              <p:cNvPr id="10" name="حبر 9">
                <a:extLst>
                  <a:ext uri="{FF2B5EF4-FFF2-40B4-BE49-F238E27FC236}">
                    <a16:creationId xmlns:a16="http://schemas.microsoft.com/office/drawing/2014/main" id="{A00E0FE7-7E96-24EA-2FB8-4139AA3E7021}"/>
                  </a:ext>
                </a:extLst>
              </p:cNvPr>
              <p:cNvPicPr/>
              <p:nvPr/>
            </p:nvPicPr>
            <p:blipFill>
              <a:blip r:embed="rId6"/>
              <a:stretch>
                <a:fillRect/>
              </a:stretch>
            </p:blipFill>
            <p:spPr>
              <a:xfrm>
                <a:off x="1335831" y="1051202"/>
                <a:ext cx="3793680" cy="114732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حبر 10">
                <a:extLst>
                  <a:ext uri="{FF2B5EF4-FFF2-40B4-BE49-F238E27FC236}">
                    <a16:creationId xmlns:a16="http://schemas.microsoft.com/office/drawing/2014/main" id="{D60E7BAD-35C4-809A-8012-5E4045A1512A}"/>
                  </a:ext>
                </a:extLst>
              </p14:cNvPr>
              <p14:cNvContentPartPr/>
              <p14:nvPr/>
            </p14:nvContentPartPr>
            <p14:xfrm>
              <a:off x="5688951" y="5568122"/>
              <a:ext cx="1258920" cy="241560"/>
            </p14:xfrm>
          </p:contentPart>
        </mc:Choice>
        <mc:Fallback>
          <p:pic>
            <p:nvPicPr>
              <p:cNvPr id="11" name="حبر 10">
                <a:extLst>
                  <a:ext uri="{FF2B5EF4-FFF2-40B4-BE49-F238E27FC236}">
                    <a16:creationId xmlns:a16="http://schemas.microsoft.com/office/drawing/2014/main" id="{D60E7BAD-35C4-809A-8012-5E4045A1512A}"/>
                  </a:ext>
                </a:extLst>
              </p:cNvPr>
              <p:cNvPicPr/>
              <p:nvPr/>
            </p:nvPicPr>
            <p:blipFill>
              <a:blip r:embed="rId8"/>
              <a:stretch>
                <a:fillRect/>
              </a:stretch>
            </p:blipFill>
            <p:spPr>
              <a:xfrm>
                <a:off x="5680311" y="5559482"/>
                <a:ext cx="1276560" cy="2592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حبر 11">
                <a:extLst>
                  <a:ext uri="{FF2B5EF4-FFF2-40B4-BE49-F238E27FC236}">
                    <a16:creationId xmlns:a16="http://schemas.microsoft.com/office/drawing/2014/main" id="{48750AB7-DADA-AC8C-86B0-1753C626AF87}"/>
                  </a:ext>
                </a:extLst>
              </p14:cNvPr>
              <p14:cNvContentPartPr/>
              <p14:nvPr/>
            </p14:nvContentPartPr>
            <p14:xfrm>
              <a:off x="318831" y="5154482"/>
              <a:ext cx="2224440" cy="672840"/>
            </p14:xfrm>
          </p:contentPart>
        </mc:Choice>
        <mc:Fallback>
          <p:pic>
            <p:nvPicPr>
              <p:cNvPr id="12" name="حبر 11">
                <a:extLst>
                  <a:ext uri="{FF2B5EF4-FFF2-40B4-BE49-F238E27FC236}">
                    <a16:creationId xmlns:a16="http://schemas.microsoft.com/office/drawing/2014/main" id="{48750AB7-DADA-AC8C-86B0-1753C626AF87}"/>
                  </a:ext>
                </a:extLst>
              </p:cNvPr>
              <p:cNvPicPr/>
              <p:nvPr/>
            </p:nvPicPr>
            <p:blipFill>
              <a:blip r:embed="rId10"/>
              <a:stretch>
                <a:fillRect/>
              </a:stretch>
            </p:blipFill>
            <p:spPr>
              <a:xfrm>
                <a:off x="309831" y="5145842"/>
                <a:ext cx="2242080" cy="6904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3" name="حبر 12">
                <a:extLst>
                  <a:ext uri="{FF2B5EF4-FFF2-40B4-BE49-F238E27FC236}">
                    <a16:creationId xmlns:a16="http://schemas.microsoft.com/office/drawing/2014/main" id="{0781EF45-A6EE-8781-2F2B-709223063E44}"/>
                  </a:ext>
                </a:extLst>
              </p14:cNvPr>
              <p14:cNvContentPartPr/>
              <p14:nvPr/>
            </p14:nvContentPartPr>
            <p14:xfrm>
              <a:off x="473991" y="5309642"/>
              <a:ext cx="319320" cy="319320"/>
            </p14:xfrm>
          </p:contentPart>
        </mc:Choice>
        <mc:Fallback>
          <p:pic>
            <p:nvPicPr>
              <p:cNvPr id="13" name="حبر 12">
                <a:extLst>
                  <a:ext uri="{FF2B5EF4-FFF2-40B4-BE49-F238E27FC236}">
                    <a16:creationId xmlns:a16="http://schemas.microsoft.com/office/drawing/2014/main" id="{0781EF45-A6EE-8781-2F2B-709223063E44}"/>
                  </a:ext>
                </a:extLst>
              </p:cNvPr>
              <p:cNvPicPr/>
              <p:nvPr/>
            </p:nvPicPr>
            <p:blipFill>
              <a:blip r:embed="rId12"/>
              <a:stretch>
                <a:fillRect/>
              </a:stretch>
            </p:blipFill>
            <p:spPr>
              <a:xfrm>
                <a:off x="464991" y="5301002"/>
                <a:ext cx="336960" cy="3369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20" name="حبر 19">
                <a:extLst>
                  <a:ext uri="{FF2B5EF4-FFF2-40B4-BE49-F238E27FC236}">
                    <a16:creationId xmlns:a16="http://schemas.microsoft.com/office/drawing/2014/main" id="{56A083E7-56C9-B9DC-80B2-F5B0CF625739}"/>
                  </a:ext>
                </a:extLst>
              </p14:cNvPr>
              <p14:cNvContentPartPr/>
              <p14:nvPr/>
            </p14:nvContentPartPr>
            <p14:xfrm>
              <a:off x="6421551" y="4439162"/>
              <a:ext cx="5767200" cy="2439720"/>
            </p14:xfrm>
          </p:contentPart>
        </mc:Choice>
        <mc:Fallback>
          <p:pic>
            <p:nvPicPr>
              <p:cNvPr id="20" name="حبر 19">
                <a:extLst>
                  <a:ext uri="{FF2B5EF4-FFF2-40B4-BE49-F238E27FC236}">
                    <a16:creationId xmlns:a16="http://schemas.microsoft.com/office/drawing/2014/main" id="{56A083E7-56C9-B9DC-80B2-F5B0CF625739}"/>
                  </a:ext>
                </a:extLst>
              </p:cNvPr>
              <p:cNvPicPr/>
              <p:nvPr/>
            </p:nvPicPr>
            <p:blipFill>
              <a:blip r:embed="rId14"/>
              <a:stretch>
                <a:fillRect/>
              </a:stretch>
            </p:blipFill>
            <p:spPr>
              <a:xfrm>
                <a:off x="6412911" y="4430162"/>
                <a:ext cx="5784840" cy="2457360"/>
              </a:xfrm>
              <a:prstGeom prst="rect">
                <a:avLst/>
              </a:prstGeom>
            </p:spPr>
          </p:pic>
        </mc:Fallback>
      </mc:AlternateContent>
    </p:spTree>
    <p:extLst>
      <p:ext uri="{BB962C8B-B14F-4D97-AF65-F5344CB8AC3E}">
        <p14:creationId xmlns:p14="http://schemas.microsoft.com/office/powerpoint/2010/main" val="42338187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B0BAF9DE-FE98-AE0F-01F8-E114F279EF30}"/>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B543FD96-02EB-F44E-02C1-3B92E66441A3}"/>
              </a:ext>
            </a:extLst>
          </p:cNvPr>
          <p:cNvSpPr txBox="1"/>
          <p:nvPr/>
        </p:nvSpPr>
        <p:spPr>
          <a:xfrm>
            <a:off x="309206" y="1697101"/>
            <a:ext cx="11573588" cy="4401205"/>
          </a:xfrm>
          <a:prstGeom prst="rect">
            <a:avLst/>
          </a:prstGeom>
          <a:noFill/>
        </p:spPr>
        <p:txBody>
          <a:bodyPr wrap="square">
            <a:spAutoFit/>
          </a:bodyPr>
          <a:lstStyle/>
          <a:p>
            <a:r>
              <a:rPr lang="en-US" sz="2800" b="1" dirty="0"/>
              <a:t>Evaluating internet Sources </a:t>
            </a:r>
          </a:p>
          <a:p>
            <a:pPr marL="457200" indent="-457200">
              <a:buFont typeface="Arial" panose="020B0604020202020204" pitchFamily="34" charset="0"/>
              <a:buChar char="•"/>
            </a:pPr>
            <a:r>
              <a:rPr lang="en-US" sz="2800" b="1" dirty="0"/>
              <a:t>See if you can find out more about the author or the sponsoring site.</a:t>
            </a:r>
          </a:p>
          <a:p>
            <a:pPr marL="457200" indent="-457200">
              <a:buFont typeface="Arial" panose="020B0604020202020204" pitchFamily="34" charset="0"/>
              <a:buChar char="•"/>
            </a:pPr>
            <a:r>
              <a:rPr lang="en-US" sz="2800" b="1" dirty="0"/>
              <a:t>If an organization sponsors the site, see if you can find out more about the organization by following links to the home page, by clicking on any links labeled “About Us” or “Who We Are,” or by looking at the part of the URL before the first slash. Is the sponsor reputable? </a:t>
            </a:r>
          </a:p>
          <a:p>
            <a:pPr marL="457200" indent="-457200">
              <a:buFont typeface="Arial" panose="020B0604020202020204" pitchFamily="34" charset="0"/>
              <a:buChar char="•"/>
            </a:pPr>
            <a:r>
              <a:rPr lang="en-US" sz="2800" b="1" dirty="0"/>
              <a:t>What does your common sense tell you about the site? Does the author seem to have a pronounced bias? Are opposing views ridiculed or misrepresented? Is the author attempting to sell you something or solicit a donation? Is the site littered with banner advertisements? </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57BD2155-7A2E-E9A6-F68D-BF7184A9D5EC}"/>
                  </a:ext>
                </a:extLst>
              </p14:cNvPr>
              <p14:cNvContentPartPr/>
              <p14:nvPr/>
            </p14:nvContentPartPr>
            <p14:xfrm>
              <a:off x="8628351" y="2516762"/>
              <a:ext cx="1879560" cy="86400"/>
            </p14:xfrm>
          </p:contentPart>
        </mc:Choice>
        <mc:Fallback>
          <p:pic>
            <p:nvPicPr>
              <p:cNvPr id="9" name="حبر 8">
                <a:extLst>
                  <a:ext uri="{FF2B5EF4-FFF2-40B4-BE49-F238E27FC236}">
                    <a16:creationId xmlns:a16="http://schemas.microsoft.com/office/drawing/2014/main" id="{57BD2155-7A2E-E9A6-F68D-BF7184A9D5EC}"/>
                  </a:ext>
                </a:extLst>
              </p:cNvPr>
              <p:cNvPicPr/>
              <p:nvPr/>
            </p:nvPicPr>
            <p:blipFill>
              <a:blip r:embed="rId4"/>
              <a:stretch>
                <a:fillRect/>
              </a:stretch>
            </p:blipFill>
            <p:spPr>
              <a:xfrm>
                <a:off x="8619351" y="2508122"/>
                <a:ext cx="1897200" cy="1040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2" name="حبر 11">
                <a:extLst>
                  <a:ext uri="{FF2B5EF4-FFF2-40B4-BE49-F238E27FC236}">
                    <a16:creationId xmlns:a16="http://schemas.microsoft.com/office/drawing/2014/main" id="{B54506AF-1187-4A38-9EC8-FA317DCA9D57}"/>
                  </a:ext>
                </a:extLst>
              </p14:cNvPr>
              <p14:cNvContentPartPr/>
              <p14:nvPr/>
            </p14:nvContentPartPr>
            <p14:xfrm>
              <a:off x="2930631" y="3732122"/>
              <a:ext cx="4103280" cy="224640"/>
            </p14:xfrm>
          </p:contentPart>
        </mc:Choice>
        <mc:Fallback>
          <p:pic>
            <p:nvPicPr>
              <p:cNvPr id="12" name="حبر 11">
                <a:extLst>
                  <a:ext uri="{FF2B5EF4-FFF2-40B4-BE49-F238E27FC236}">
                    <a16:creationId xmlns:a16="http://schemas.microsoft.com/office/drawing/2014/main" id="{B54506AF-1187-4A38-9EC8-FA317DCA9D57}"/>
                  </a:ext>
                </a:extLst>
              </p:cNvPr>
              <p:cNvPicPr/>
              <p:nvPr/>
            </p:nvPicPr>
            <p:blipFill>
              <a:blip r:embed="rId6"/>
              <a:stretch>
                <a:fillRect/>
              </a:stretch>
            </p:blipFill>
            <p:spPr>
              <a:xfrm>
                <a:off x="2921631" y="3723482"/>
                <a:ext cx="4120920" cy="2422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حبر 12">
                <a:extLst>
                  <a:ext uri="{FF2B5EF4-FFF2-40B4-BE49-F238E27FC236}">
                    <a16:creationId xmlns:a16="http://schemas.microsoft.com/office/drawing/2014/main" id="{5FFF55FB-9938-CB7B-062A-707595CBDCAC}"/>
                  </a:ext>
                </a:extLst>
              </p14:cNvPr>
              <p14:cNvContentPartPr/>
              <p14:nvPr/>
            </p14:nvContentPartPr>
            <p14:xfrm>
              <a:off x="10283271" y="4766762"/>
              <a:ext cx="1069200" cy="34920"/>
            </p14:xfrm>
          </p:contentPart>
        </mc:Choice>
        <mc:Fallback>
          <p:pic>
            <p:nvPicPr>
              <p:cNvPr id="13" name="حبر 12">
                <a:extLst>
                  <a:ext uri="{FF2B5EF4-FFF2-40B4-BE49-F238E27FC236}">
                    <a16:creationId xmlns:a16="http://schemas.microsoft.com/office/drawing/2014/main" id="{5FFF55FB-9938-CB7B-062A-707595CBDCAC}"/>
                  </a:ext>
                </a:extLst>
              </p:cNvPr>
              <p:cNvPicPr/>
              <p:nvPr/>
            </p:nvPicPr>
            <p:blipFill>
              <a:blip r:embed="rId8"/>
              <a:stretch>
                <a:fillRect/>
              </a:stretch>
            </p:blipFill>
            <p:spPr>
              <a:xfrm>
                <a:off x="10274631" y="4757762"/>
                <a:ext cx="1086840" cy="5256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4" name="حبر 13">
                <a:extLst>
                  <a:ext uri="{FF2B5EF4-FFF2-40B4-BE49-F238E27FC236}">
                    <a16:creationId xmlns:a16="http://schemas.microsoft.com/office/drawing/2014/main" id="{68358B7F-9E53-2DDD-9418-FDFC4FE4B733}"/>
                  </a:ext>
                </a:extLst>
              </p14:cNvPr>
              <p14:cNvContentPartPr/>
              <p14:nvPr/>
            </p14:nvContentPartPr>
            <p14:xfrm>
              <a:off x="6145791" y="4878722"/>
              <a:ext cx="2370960" cy="327960"/>
            </p14:xfrm>
          </p:contentPart>
        </mc:Choice>
        <mc:Fallback>
          <p:pic>
            <p:nvPicPr>
              <p:cNvPr id="14" name="حبر 13">
                <a:extLst>
                  <a:ext uri="{FF2B5EF4-FFF2-40B4-BE49-F238E27FC236}">
                    <a16:creationId xmlns:a16="http://schemas.microsoft.com/office/drawing/2014/main" id="{68358B7F-9E53-2DDD-9418-FDFC4FE4B733}"/>
                  </a:ext>
                </a:extLst>
              </p:cNvPr>
              <p:cNvPicPr/>
              <p:nvPr/>
            </p:nvPicPr>
            <p:blipFill>
              <a:blip r:embed="rId10"/>
              <a:stretch>
                <a:fillRect/>
              </a:stretch>
            </p:blipFill>
            <p:spPr>
              <a:xfrm>
                <a:off x="6137151" y="4869722"/>
                <a:ext cx="2388600" cy="3456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8" name="حبر 17">
                <a:extLst>
                  <a:ext uri="{FF2B5EF4-FFF2-40B4-BE49-F238E27FC236}">
                    <a16:creationId xmlns:a16="http://schemas.microsoft.com/office/drawing/2014/main" id="{142E8C31-DC7E-CC06-DB0B-4224BFE2CE34}"/>
                  </a:ext>
                </a:extLst>
              </p14:cNvPr>
              <p14:cNvContentPartPr/>
              <p14:nvPr/>
            </p14:nvContentPartPr>
            <p14:xfrm>
              <a:off x="4180551" y="5766482"/>
              <a:ext cx="5732640" cy="707040"/>
            </p14:xfrm>
          </p:contentPart>
        </mc:Choice>
        <mc:Fallback>
          <p:pic>
            <p:nvPicPr>
              <p:cNvPr id="18" name="حبر 17">
                <a:extLst>
                  <a:ext uri="{FF2B5EF4-FFF2-40B4-BE49-F238E27FC236}">
                    <a16:creationId xmlns:a16="http://schemas.microsoft.com/office/drawing/2014/main" id="{142E8C31-DC7E-CC06-DB0B-4224BFE2CE34}"/>
                  </a:ext>
                </a:extLst>
              </p:cNvPr>
              <p:cNvPicPr/>
              <p:nvPr/>
            </p:nvPicPr>
            <p:blipFill>
              <a:blip r:embed="rId12"/>
              <a:stretch>
                <a:fillRect/>
              </a:stretch>
            </p:blipFill>
            <p:spPr>
              <a:xfrm>
                <a:off x="4171551" y="5757842"/>
                <a:ext cx="5750280" cy="724680"/>
              </a:xfrm>
              <a:prstGeom prst="rect">
                <a:avLst/>
              </a:prstGeom>
            </p:spPr>
          </p:pic>
        </mc:Fallback>
      </mc:AlternateContent>
    </p:spTree>
    <p:extLst>
      <p:ext uri="{BB962C8B-B14F-4D97-AF65-F5344CB8AC3E}">
        <p14:creationId xmlns:p14="http://schemas.microsoft.com/office/powerpoint/2010/main" val="3615195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E80BF88A-51B1-8C89-29BE-A8916CE0F3DA}"/>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Evaluating Sources </a:t>
            </a:r>
          </a:p>
        </p:txBody>
      </p:sp>
      <p:sp>
        <p:nvSpPr>
          <p:cNvPr id="7" name="TextBox 6">
            <a:extLst>
              <a:ext uri="{FF2B5EF4-FFF2-40B4-BE49-F238E27FC236}">
                <a16:creationId xmlns:a16="http://schemas.microsoft.com/office/drawing/2014/main" id="{C7451255-BB5A-6012-32BC-702CAF7F8D5D}"/>
              </a:ext>
            </a:extLst>
          </p:cNvPr>
          <p:cNvSpPr txBox="1"/>
          <p:nvPr/>
        </p:nvSpPr>
        <p:spPr>
          <a:xfrm>
            <a:off x="309206" y="2007223"/>
            <a:ext cx="11573588" cy="3970318"/>
          </a:xfrm>
          <a:prstGeom prst="rect">
            <a:avLst/>
          </a:prstGeom>
          <a:noFill/>
        </p:spPr>
        <p:txBody>
          <a:bodyPr wrap="square">
            <a:spAutoFit/>
          </a:bodyPr>
          <a:lstStyle/>
          <a:p>
            <a:r>
              <a:rPr lang="en-US" sz="2800" b="1" dirty="0"/>
              <a:t>Evaluating internet Sources </a:t>
            </a:r>
          </a:p>
          <a:p>
            <a:pPr marL="457200" indent="-457200">
              <a:buFont typeface="Arial" panose="020B0604020202020204" pitchFamily="34" charset="0"/>
              <a:buChar char="•"/>
            </a:pPr>
            <a:r>
              <a:rPr lang="en-US" sz="2800" b="1" dirty="0"/>
              <a:t>Follow the author’s links to other sites. Do the linked sites reveal the same bias as that of the original site? Are the linked sites reliable and objective sources of information?</a:t>
            </a:r>
          </a:p>
          <a:p>
            <a:pPr marL="457200" indent="-457200">
              <a:buFont typeface="Arial" panose="020B0604020202020204" pitchFamily="34" charset="0"/>
              <a:buChar char="•"/>
            </a:pPr>
            <a:r>
              <a:rPr lang="en-US" sz="2800" b="1" dirty="0"/>
              <a:t> How current is the information? Many Web sites are not updated regularly and may even have been abandoned by their creators. When you suspect information may be outdated, be sure to check other Web sites to compare. And if you find broken links, that’s usually a good sign that the information may not be current.  </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3D853295-2D20-2D85-8565-AF6BDC91F1EE}"/>
                  </a:ext>
                </a:extLst>
              </p14:cNvPr>
              <p14:cNvContentPartPr/>
              <p14:nvPr/>
            </p14:nvContentPartPr>
            <p14:xfrm>
              <a:off x="7706031" y="2680562"/>
              <a:ext cx="3258720" cy="276120"/>
            </p14:xfrm>
          </p:contentPart>
        </mc:Choice>
        <mc:Fallback>
          <p:pic>
            <p:nvPicPr>
              <p:cNvPr id="9" name="حبر 8">
                <a:extLst>
                  <a:ext uri="{FF2B5EF4-FFF2-40B4-BE49-F238E27FC236}">
                    <a16:creationId xmlns:a16="http://schemas.microsoft.com/office/drawing/2014/main" id="{3D853295-2D20-2D85-8565-AF6BDC91F1EE}"/>
                  </a:ext>
                </a:extLst>
              </p:cNvPr>
              <p:cNvPicPr/>
              <p:nvPr/>
            </p:nvPicPr>
            <p:blipFill>
              <a:blip r:embed="rId4"/>
              <a:stretch>
                <a:fillRect/>
              </a:stretch>
            </p:blipFill>
            <p:spPr>
              <a:xfrm>
                <a:off x="7697031" y="2671922"/>
                <a:ext cx="3276360" cy="2937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8EAF78EA-B19C-7B52-06DC-547123321A3C}"/>
                  </a:ext>
                </a:extLst>
              </p14:cNvPr>
              <p14:cNvContentPartPr/>
              <p14:nvPr/>
            </p14:nvContentPartPr>
            <p14:xfrm>
              <a:off x="7042191" y="3241082"/>
              <a:ext cx="3301920" cy="302040"/>
            </p14:xfrm>
          </p:contentPart>
        </mc:Choice>
        <mc:Fallback>
          <p:pic>
            <p:nvPicPr>
              <p:cNvPr id="10" name="حبر 9">
                <a:extLst>
                  <a:ext uri="{FF2B5EF4-FFF2-40B4-BE49-F238E27FC236}">
                    <a16:creationId xmlns:a16="http://schemas.microsoft.com/office/drawing/2014/main" id="{8EAF78EA-B19C-7B52-06DC-547123321A3C}"/>
                  </a:ext>
                </a:extLst>
              </p:cNvPr>
              <p:cNvPicPr/>
              <p:nvPr/>
            </p:nvPicPr>
            <p:blipFill>
              <a:blip r:embed="rId6"/>
              <a:stretch>
                <a:fillRect/>
              </a:stretch>
            </p:blipFill>
            <p:spPr>
              <a:xfrm>
                <a:off x="7033551" y="3232082"/>
                <a:ext cx="3319560" cy="319680"/>
              </a:xfrm>
              <a:prstGeom prst="rect">
                <a:avLst/>
              </a:prstGeom>
            </p:spPr>
          </p:pic>
        </mc:Fallback>
      </mc:AlternateContent>
    </p:spTree>
    <p:extLst>
      <p:ext uri="{BB962C8B-B14F-4D97-AF65-F5344CB8AC3E}">
        <p14:creationId xmlns:p14="http://schemas.microsoft.com/office/powerpoint/2010/main" val="2385961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9AE7819F-6077-4522-6866-7495FFD595C9}"/>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Taking Notes</a:t>
            </a:r>
          </a:p>
        </p:txBody>
      </p:sp>
      <p:sp>
        <p:nvSpPr>
          <p:cNvPr id="7" name="TextBox 6">
            <a:extLst>
              <a:ext uri="{FF2B5EF4-FFF2-40B4-BE49-F238E27FC236}">
                <a16:creationId xmlns:a16="http://schemas.microsoft.com/office/drawing/2014/main" id="{5A50BB4B-EAB4-DAB3-6F42-33F2CCFA48A1}"/>
              </a:ext>
            </a:extLst>
          </p:cNvPr>
          <p:cNvSpPr txBox="1"/>
          <p:nvPr/>
        </p:nvSpPr>
        <p:spPr>
          <a:xfrm>
            <a:off x="343592" y="1372636"/>
            <a:ext cx="11573588" cy="5693866"/>
          </a:xfrm>
          <a:prstGeom prst="rect">
            <a:avLst/>
          </a:prstGeom>
          <a:noFill/>
        </p:spPr>
        <p:txBody>
          <a:bodyPr wrap="square">
            <a:spAutoFit/>
          </a:bodyPr>
          <a:lstStyle/>
          <a:p>
            <a:r>
              <a:rPr lang="en-US" sz="2800" b="1" dirty="0"/>
              <a:t>Taking notes on what you have read, especially when researching a topic, means carefully selecting what is important and useful as you try to faithfully represent the opposing argument and support your own claims.</a:t>
            </a:r>
          </a:p>
          <a:p>
            <a:r>
              <a:rPr lang="en-US" sz="2800" b="1" dirty="0"/>
              <a:t>When taking notes, the notes will contain summaries, paraphrases, and quotations from sources. </a:t>
            </a:r>
          </a:p>
          <a:p>
            <a:r>
              <a:rPr lang="en-US" sz="2800" b="1" dirty="0">
                <a:solidFill>
                  <a:srgbClr val="FF0000"/>
                </a:solidFill>
              </a:rPr>
              <a:t>Quotations</a:t>
            </a:r>
          </a:p>
          <a:p>
            <a:r>
              <a:rPr lang="en-US" sz="2800" b="1" dirty="0"/>
              <a:t>Obviously, the easiest note to record is a quotation. Select quotations carefully; as you will see shortly, it is far better for both you and your reader to paraphrase when possible. But when you do record a quotation, be very careful to place quotation marks around the material and to transcribe the quotation accurately. It is best not to omit anything if you copy a quotation, but if you do, replace the omission with ellipsis points (three dots).  </a:t>
            </a:r>
          </a:p>
          <a:p>
            <a:endParaRPr lang="en-US" sz="28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AFE6540F-455B-EF65-5098-9353F2CBF05A}"/>
                  </a:ext>
                </a:extLst>
              </p14:cNvPr>
              <p14:cNvContentPartPr/>
              <p14:nvPr/>
            </p14:nvContentPartPr>
            <p14:xfrm>
              <a:off x="422151" y="3465002"/>
              <a:ext cx="1956960" cy="707040"/>
            </p14:xfrm>
          </p:contentPart>
        </mc:Choice>
        <mc:Fallback>
          <p:pic>
            <p:nvPicPr>
              <p:cNvPr id="9" name="حبر 8">
                <a:extLst>
                  <a:ext uri="{FF2B5EF4-FFF2-40B4-BE49-F238E27FC236}">
                    <a16:creationId xmlns:a16="http://schemas.microsoft.com/office/drawing/2014/main" id="{AFE6540F-455B-EF65-5098-9353F2CBF05A}"/>
                  </a:ext>
                </a:extLst>
              </p:cNvPr>
              <p:cNvPicPr/>
              <p:nvPr/>
            </p:nvPicPr>
            <p:blipFill>
              <a:blip r:embed="rId4"/>
              <a:stretch>
                <a:fillRect/>
              </a:stretch>
            </p:blipFill>
            <p:spPr>
              <a:xfrm>
                <a:off x="413511" y="3456362"/>
                <a:ext cx="1974600" cy="724680"/>
              </a:xfrm>
              <a:prstGeom prst="rect">
                <a:avLst/>
              </a:prstGeom>
            </p:spPr>
          </p:pic>
        </mc:Fallback>
      </mc:AlternateContent>
    </p:spTree>
    <p:extLst>
      <p:ext uri="{BB962C8B-B14F-4D97-AF65-F5344CB8AC3E}">
        <p14:creationId xmlns:p14="http://schemas.microsoft.com/office/powerpoint/2010/main" val="218461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29909583-D8F1-7387-FF18-77B440BF1BB3}"/>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Taking Notes</a:t>
            </a:r>
          </a:p>
        </p:txBody>
      </p:sp>
      <p:pic>
        <p:nvPicPr>
          <p:cNvPr id="7" name="Picture 6">
            <a:extLst>
              <a:ext uri="{FF2B5EF4-FFF2-40B4-BE49-F238E27FC236}">
                <a16:creationId xmlns:a16="http://schemas.microsoft.com/office/drawing/2014/main" id="{E923A5C3-3A97-86A0-8235-792B61D083FC}"/>
              </a:ext>
            </a:extLst>
          </p:cNvPr>
          <p:cNvPicPr>
            <a:picLocks noChangeAspect="1"/>
          </p:cNvPicPr>
          <p:nvPr/>
        </p:nvPicPr>
        <p:blipFill rotWithShape="1">
          <a:blip r:embed="rId3"/>
          <a:srcRect l="27084" t="26756" r="34375" b="40889"/>
          <a:stretch/>
        </p:blipFill>
        <p:spPr>
          <a:xfrm>
            <a:off x="195943" y="1335220"/>
            <a:ext cx="11672871" cy="5509429"/>
          </a:xfrm>
          <a:prstGeom prst="rect">
            <a:avLst/>
          </a:prstGeom>
        </p:spPr>
      </p:pic>
      <mc:AlternateContent xmlns:mc="http://schemas.openxmlformats.org/markup-compatibility/2006">
        <mc:Choice xmlns:p14="http://schemas.microsoft.com/office/powerpoint/2010/main" Requires="p14">
          <p:contentPart p14:bwMode="auto" r:id="rId4">
            <p14:nvContentPartPr>
              <p14:cNvPr id="9" name="حبر 8">
                <a:extLst>
                  <a:ext uri="{FF2B5EF4-FFF2-40B4-BE49-F238E27FC236}">
                    <a16:creationId xmlns:a16="http://schemas.microsoft.com/office/drawing/2014/main" id="{37D6D3E3-4BE4-2022-93C7-2FF2567FD652}"/>
                  </a:ext>
                </a:extLst>
              </p14:cNvPr>
              <p14:cNvContentPartPr/>
              <p14:nvPr/>
            </p14:nvContentPartPr>
            <p14:xfrm>
              <a:off x="629151" y="2939042"/>
              <a:ext cx="362520" cy="379800"/>
            </p14:xfrm>
          </p:contentPart>
        </mc:Choice>
        <mc:Fallback>
          <p:pic>
            <p:nvPicPr>
              <p:cNvPr id="9" name="حبر 8">
                <a:extLst>
                  <a:ext uri="{FF2B5EF4-FFF2-40B4-BE49-F238E27FC236}">
                    <a16:creationId xmlns:a16="http://schemas.microsoft.com/office/drawing/2014/main" id="{37D6D3E3-4BE4-2022-93C7-2FF2567FD652}"/>
                  </a:ext>
                </a:extLst>
              </p:cNvPr>
              <p:cNvPicPr/>
              <p:nvPr/>
            </p:nvPicPr>
            <p:blipFill>
              <a:blip r:embed="rId5"/>
              <a:stretch>
                <a:fillRect/>
              </a:stretch>
            </p:blipFill>
            <p:spPr>
              <a:xfrm>
                <a:off x="620151" y="2930402"/>
                <a:ext cx="380160" cy="39744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0" name="حبر 9">
                <a:extLst>
                  <a:ext uri="{FF2B5EF4-FFF2-40B4-BE49-F238E27FC236}">
                    <a16:creationId xmlns:a16="http://schemas.microsoft.com/office/drawing/2014/main" id="{43BF2B5A-9768-5CA9-1953-6E929265B784}"/>
                  </a:ext>
                </a:extLst>
              </p14:cNvPr>
              <p14:cNvContentPartPr/>
              <p14:nvPr/>
            </p14:nvContentPartPr>
            <p14:xfrm>
              <a:off x="5309511" y="4240802"/>
              <a:ext cx="595080" cy="457200"/>
            </p14:xfrm>
          </p:contentPart>
        </mc:Choice>
        <mc:Fallback>
          <p:pic>
            <p:nvPicPr>
              <p:cNvPr id="10" name="حبر 9">
                <a:extLst>
                  <a:ext uri="{FF2B5EF4-FFF2-40B4-BE49-F238E27FC236}">
                    <a16:creationId xmlns:a16="http://schemas.microsoft.com/office/drawing/2014/main" id="{43BF2B5A-9768-5CA9-1953-6E929265B784}"/>
                  </a:ext>
                </a:extLst>
              </p:cNvPr>
              <p:cNvPicPr/>
              <p:nvPr/>
            </p:nvPicPr>
            <p:blipFill>
              <a:blip r:embed="rId7"/>
              <a:stretch>
                <a:fillRect/>
              </a:stretch>
            </p:blipFill>
            <p:spPr>
              <a:xfrm>
                <a:off x="5300871" y="4232162"/>
                <a:ext cx="612720" cy="4748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1" name="حبر 10">
                <a:extLst>
                  <a:ext uri="{FF2B5EF4-FFF2-40B4-BE49-F238E27FC236}">
                    <a16:creationId xmlns:a16="http://schemas.microsoft.com/office/drawing/2014/main" id="{3C42FC9B-ACCD-5F6D-1825-F18427C27723}"/>
                  </a:ext>
                </a:extLst>
              </p14:cNvPr>
              <p14:cNvContentPartPr/>
              <p14:nvPr/>
            </p14:nvContentPartPr>
            <p14:xfrm>
              <a:off x="629151" y="2922122"/>
              <a:ext cx="371160" cy="422640"/>
            </p14:xfrm>
          </p:contentPart>
        </mc:Choice>
        <mc:Fallback>
          <p:pic>
            <p:nvPicPr>
              <p:cNvPr id="11" name="حبر 10">
                <a:extLst>
                  <a:ext uri="{FF2B5EF4-FFF2-40B4-BE49-F238E27FC236}">
                    <a16:creationId xmlns:a16="http://schemas.microsoft.com/office/drawing/2014/main" id="{3C42FC9B-ACCD-5F6D-1825-F18427C27723}"/>
                  </a:ext>
                </a:extLst>
              </p:cNvPr>
              <p:cNvPicPr/>
              <p:nvPr/>
            </p:nvPicPr>
            <p:blipFill>
              <a:blip r:embed="rId9"/>
              <a:stretch>
                <a:fillRect/>
              </a:stretch>
            </p:blipFill>
            <p:spPr>
              <a:xfrm>
                <a:off x="620151" y="2913122"/>
                <a:ext cx="388800" cy="44028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2" name="حبر 11">
                <a:extLst>
                  <a:ext uri="{FF2B5EF4-FFF2-40B4-BE49-F238E27FC236}">
                    <a16:creationId xmlns:a16="http://schemas.microsoft.com/office/drawing/2014/main" id="{02EBD107-E52F-2A47-5667-04E4FA393E13}"/>
                  </a:ext>
                </a:extLst>
              </p14:cNvPr>
              <p14:cNvContentPartPr/>
              <p14:nvPr/>
            </p14:nvContentPartPr>
            <p14:xfrm>
              <a:off x="5369991" y="4146122"/>
              <a:ext cx="422640" cy="569160"/>
            </p14:xfrm>
          </p:contentPart>
        </mc:Choice>
        <mc:Fallback>
          <p:pic>
            <p:nvPicPr>
              <p:cNvPr id="12" name="حبر 11">
                <a:extLst>
                  <a:ext uri="{FF2B5EF4-FFF2-40B4-BE49-F238E27FC236}">
                    <a16:creationId xmlns:a16="http://schemas.microsoft.com/office/drawing/2014/main" id="{02EBD107-E52F-2A47-5667-04E4FA393E13}"/>
                  </a:ext>
                </a:extLst>
              </p:cNvPr>
              <p:cNvPicPr/>
              <p:nvPr/>
            </p:nvPicPr>
            <p:blipFill>
              <a:blip r:embed="rId11"/>
              <a:stretch>
                <a:fillRect/>
              </a:stretch>
            </p:blipFill>
            <p:spPr>
              <a:xfrm>
                <a:off x="5361351" y="4137122"/>
                <a:ext cx="440280" cy="5868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5" name="حبر 14">
                <a:extLst>
                  <a:ext uri="{FF2B5EF4-FFF2-40B4-BE49-F238E27FC236}">
                    <a16:creationId xmlns:a16="http://schemas.microsoft.com/office/drawing/2014/main" id="{10D99EB8-EA3D-9A21-2C79-58AE9AF58C9F}"/>
                  </a:ext>
                </a:extLst>
              </p14:cNvPr>
              <p14:cNvContentPartPr/>
              <p14:nvPr/>
            </p14:nvContentPartPr>
            <p14:xfrm>
              <a:off x="922191" y="2585882"/>
              <a:ext cx="3930840" cy="232920"/>
            </p14:xfrm>
          </p:contentPart>
        </mc:Choice>
        <mc:Fallback>
          <p:pic>
            <p:nvPicPr>
              <p:cNvPr id="15" name="حبر 14">
                <a:extLst>
                  <a:ext uri="{FF2B5EF4-FFF2-40B4-BE49-F238E27FC236}">
                    <a16:creationId xmlns:a16="http://schemas.microsoft.com/office/drawing/2014/main" id="{10D99EB8-EA3D-9A21-2C79-58AE9AF58C9F}"/>
                  </a:ext>
                </a:extLst>
              </p:cNvPr>
              <p:cNvPicPr/>
              <p:nvPr/>
            </p:nvPicPr>
            <p:blipFill>
              <a:blip r:embed="rId13"/>
              <a:stretch>
                <a:fillRect/>
              </a:stretch>
            </p:blipFill>
            <p:spPr>
              <a:xfrm>
                <a:off x="913192" y="2576882"/>
                <a:ext cx="3948478" cy="25056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6" name="حبر 15">
                <a:extLst>
                  <a:ext uri="{FF2B5EF4-FFF2-40B4-BE49-F238E27FC236}">
                    <a16:creationId xmlns:a16="http://schemas.microsoft.com/office/drawing/2014/main" id="{1D36A31C-3721-7DCF-A06C-555F9EC476D6}"/>
                  </a:ext>
                </a:extLst>
              </p14:cNvPr>
              <p14:cNvContentPartPr/>
              <p14:nvPr/>
            </p14:nvContentPartPr>
            <p14:xfrm>
              <a:off x="560031" y="2964962"/>
              <a:ext cx="302040" cy="465840"/>
            </p14:xfrm>
          </p:contentPart>
        </mc:Choice>
        <mc:Fallback>
          <p:pic>
            <p:nvPicPr>
              <p:cNvPr id="16" name="حبر 15">
                <a:extLst>
                  <a:ext uri="{FF2B5EF4-FFF2-40B4-BE49-F238E27FC236}">
                    <a16:creationId xmlns:a16="http://schemas.microsoft.com/office/drawing/2014/main" id="{1D36A31C-3721-7DCF-A06C-555F9EC476D6}"/>
                  </a:ext>
                </a:extLst>
              </p:cNvPr>
              <p:cNvPicPr/>
              <p:nvPr/>
            </p:nvPicPr>
            <p:blipFill>
              <a:blip r:embed="rId15"/>
              <a:stretch>
                <a:fillRect/>
              </a:stretch>
            </p:blipFill>
            <p:spPr>
              <a:xfrm>
                <a:off x="551391" y="2956322"/>
                <a:ext cx="319680" cy="48348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7" name="حبر 16">
                <a:extLst>
                  <a:ext uri="{FF2B5EF4-FFF2-40B4-BE49-F238E27FC236}">
                    <a16:creationId xmlns:a16="http://schemas.microsoft.com/office/drawing/2014/main" id="{F5F455BE-4F7D-4A50-37FB-03D25AF2D08D}"/>
                  </a:ext>
                </a:extLst>
              </p14:cNvPr>
              <p14:cNvContentPartPr/>
              <p14:nvPr/>
            </p14:nvContentPartPr>
            <p14:xfrm>
              <a:off x="5292591" y="4292642"/>
              <a:ext cx="405360" cy="491760"/>
            </p14:xfrm>
          </p:contentPart>
        </mc:Choice>
        <mc:Fallback>
          <p:pic>
            <p:nvPicPr>
              <p:cNvPr id="17" name="حبر 16">
                <a:extLst>
                  <a:ext uri="{FF2B5EF4-FFF2-40B4-BE49-F238E27FC236}">
                    <a16:creationId xmlns:a16="http://schemas.microsoft.com/office/drawing/2014/main" id="{F5F455BE-4F7D-4A50-37FB-03D25AF2D08D}"/>
                  </a:ext>
                </a:extLst>
              </p:cNvPr>
              <p:cNvPicPr/>
              <p:nvPr/>
            </p:nvPicPr>
            <p:blipFill>
              <a:blip r:embed="rId17"/>
              <a:stretch>
                <a:fillRect/>
              </a:stretch>
            </p:blipFill>
            <p:spPr>
              <a:xfrm>
                <a:off x="5283591" y="4283642"/>
                <a:ext cx="423000" cy="509400"/>
              </a:xfrm>
              <a:prstGeom prst="rect">
                <a:avLst/>
              </a:prstGeom>
            </p:spPr>
          </p:pic>
        </mc:Fallback>
      </mc:AlternateContent>
    </p:spTree>
    <p:extLst>
      <p:ext uri="{BB962C8B-B14F-4D97-AF65-F5344CB8AC3E}">
        <p14:creationId xmlns:p14="http://schemas.microsoft.com/office/powerpoint/2010/main" val="32738459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F03544A7-9EB2-9418-130E-7AE74B9A2FA6}"/>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Taking Notes</a:t>
            </a:r>
          </a:p>
        </p:txBody>
      </p:sp>
      <p:sp>
        <p:nvSpPr>
          <p:cNvPr id="7" name="TextBox 6">
            <a:extLst>
              <a:ext uri="{FF2B5EF4-FFF2-40B4-BE49-F238E27FC236}">
                <a16:creationId xmlns:a16="http://schemas.microsoft.com/office/drawing/2014/main" id="{B96DFFCC-C154-D551-EC5A-58BE54DEDB14}"/>
              </a:ext>
            </a:extLst>
          </p:cNvPr>
          <p:cNvSpPr txBox="1"/>
          <p:nvPr/>
        </p:nvSpPr>
        <p:spPr>
          <a:xfrm>
            <a:off x="343592" y="1372636"/>
            <a:ext cx="11573588" cy="5262979"/>
          </a:xfrm>
          <a:prstGeom prst="rect">
            <a:avLst/>
          </a:prstGeom>
          <a:noFill/>
        </p:spPr>
        <p:txBody>
          <a:bodyPr wrap="square">
            <a:spAutoFit/>
          </a:bodyPr>
          <a:lstStyle/>
          <a:p>
            <a:r>
              <a:rPr lang="en-US" sz="2800" b="1" dirty="0"/>
              <a:t>Summaries </a:t>
            </a:r>
          </a:p>
          <a:p>
            <a:r>
              <a:rPr lang="en-US" sz="2800" b="1" dirty="0"/>
              <a:t>A summary of an argument, essay, or article contains only the main idea (the thesis) or the claim and, depending on the purpose of the summary, the main premises or supporting points. A summary of an essay might contain the thesis sentence and the topic idea from each body paragraph. How much you summarize depends on how much of the original work you will need to remember and how much you intend to use.</a:t>
            </a:r>
          </a:p>
          <a:p>
            <a:r>
              <a:rPr lang="en-US" sz="2800" b="1" dirty="0"/>
              <a:t>To write a summary, read the original several times, underlining the main idea and subpoints on the second or third reading. Then try to write the summary without looking at the source. You can start with a sentence like “The author is saying that . . .”  or “The author is arguing that . . .” or “The author is trying to prove that. . . .” </a:t>
            </a:r>
          </a:p>
        </p:txBody>
      </p:sp>
    </p:spTree>
    <p:extLst>
      <p:ext uri="{BB962C8B-B14F-4D97-AF65-F5344CB8AC3E}">
        <p14:creationId xmlns:p14="http://schemas.microsoft.com/office/powerpoint/2010/main" val="1385622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295548FD-FA66-FF7A-8DED-84E2A57CC1EF}"/>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Taking Notes</a:t>
            </a:r>
          </a:p>
        </p:txBody>
      </p:sp>
      <p:sp>
        <p:nvSpPr>
          <p:cNvPr id="7" name="TextBox 6">
            <a:extLst>
              <a:ext uri="{FF2B5EF4-FFF2-40B4-BE49-F238E27FC236}">
                <a16:creationId xmlns:a16="http://schemas.microsoft.com/office/drawing/2014/main" id="{B2067DB2-2FC6-20FC-21FD-61D0DAB5F897}"/>
              </a:ext>
            </a:extLst>
          </p:cNvPr>
          <p:cNvSpPr txBox="1"/>
          <p:nvPr/>
        </p:nvSpPr>
        <p:spPr>
          <a:xfrm>
            <a:off x="368040" y="1782324"/>
            <a:ext cx="11573588" cy="3108543"/>
          </a:xfrm>
          <a:prstGeom prst="rect">
            <a:avLst/>
          </a:prstGeom>
          <a:noFill/>
        </p:spPr>
        <p:txBody>
          <a:bodyPr wrap="square">
            <a:spAutoFit/>
          </a:bodyPr>
          <a:lstStyle/>
          <a:p>
            <a:r>
              <a:rPr lang="en-US" sz="2800" b="1" dirty="0"/>
              <a:t>Paraphrasing  </a:t>
            </a:r>
          </a:p>
          <a:p>
            <a:r>
              <a:rPr lang="en-US" sz="2800" b="1" dirty="0"/>
              <a:t>Whereas a summary condenses an entire argument or article, a paraphrase restates a passage in different words. Just as explaining a complex process to someone else helps you better learn the process, recasting an idea into your own words helps you take possession of the idea. You still have to acknowledge your source, but you will be better able to use the idea for your</a:t>
            </a:r>
          </a:p>
          <a:p>
            <a:r>
              <a:rPr lang="en-US" sz="2800" b="1" dirty="0"/>
              <a:t>own purposes if you have stated it in a manner that you understand.</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17E6BFDF-5064-FFFA-86B3-EBCF502C52D0}"/>
                  </a:ext>
                </a:extLst>
              </p14:cNvPr>
              <p14:cNvContentPartPr/>
              <p14:nvPr/>
            </p14:nvContentPartPr>
            <p14:xfrm>
              <a:off x="568671" y="1559882"/>
              <a:ext cx="2017440" cy="793440"/>
            </p14:xfrm>
          </p:contentPart>
        </mc:Choice>
        <mc:Fallback>
          <p:pic>
            <p:nvPicPr>
              <p:cNvPr id="9" name="حبر 8">
                <a:extLst>
                  <a:ext uri="{FF2B5EF4-FFF2-40B4-BE49-F238E27FC236}">
                    <a16:creationId xmlns:a16="http://schemas.microsoft.com/office/drawing/2014/main" id="{17E6BFDF-5064-FFFA-86B3-EBCF502C52D0}"/>
                  </a:ext>
                </a:extLst>
              </p:cNvPr>
              <p:cNvPicPr/>
              <p:nvPr/>
            </p:nvPicPr>
            <p:blipFill>
              <a:blip r:embed="rId4"/>
              <a:stretch>
                <a:fillRect/>
              </a:stretch>
            </p:blipFill>
            <p:spPr>
              <a:xfrm>
                <a:off x="560031" y="1551242"/>
                <a:ext cx="2035080" cy="811080"/>
              </a:xfrm>
              <a:prstGeom prst="rect">
                <a:avLst/>
              </a:prstGeom>
            </p:spPr>
          </p:pic>
        </mc:Fallback>
      </mc:AlternateContent>
    </p:spTree>
    <p:extLst>
      <p:ext uri="{BB962C8B-B14F-4D97-AF65-F5344CB8AC3E}">
        <p14:creationId xmlns:p14="http://schemas.microsoft.com/office/powerpoint/2010/main" val="635726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21671D92-AB79-46A9-41D2-AE6306599883}"/>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Using Sources</a:t>
            </a:r>
          </a:p>
        </p:txBody>
      </p:sp>
      <p:sp>
        <p:nvSpPr>
          <p:cNvPr id="7" name="TextBox 6">
            <a:extLst>
              <a:ext uri="{FF2B5EF4-FFF2-40B4-BE49-F238E27FC236}">
                <a16:creationId xmlns:a16="http://schemas.microsoft.com/office/drawing/2014/main" id="{94599DCA-564E-6588-D211-502372445C96}"/>
              </a:ext>
            </a:extLst>
          </p:cNvPr>
          <p:cNvSpPr txBox="1"/>
          <p:nvPr/>
        </p:nvSpPr>
        <p:spPr>
          <a:xfrm>
            <a:off x="274820" y="1372636"/>
            <a:ext cx="11642360" cy="6093976"/>
          </a:xfrm>
          <a:prstGeom prst="rect">
            <a:avLst/>
          </a:prstGeom>
          <a:noFill/>
        </p:spPr>
        <p:txBody>
          <a:bodyPr wrap="square">
            <a:spAutoFit/>
          </a:bodyPr>
          <a:lstStyle/>
          <a:p>
            <a:r>
              <a:rPr lang="en-US" sz="2500" b="1" dirty="0"/>
              <a:t>Avoid Plagiarism (cheating) by acknowledging sources. plagiarism appears in a scholarly work, it usually takes one of three forms:   </a:t>
            </a:r>
          </a:p>
          <a:p>
            <a:r>
              <a:rPr lang="en-US" sz="2500" b="1" dirty="0"/>
              <a:t>• </a:t>
            </a:r>
            <a:r>
              <a:rPr lang="en-US" sz="2500" b="1" dirty="0">
                <a:solidFill>
                  <a:srgbClr val="FF0000"/>
                </a:solidFill>
              </a:rPr>
              <a:t>Material from an outside source is presented word-for-word</a:t>
            </a:r>
            <a:r>
              <a:rPr lang="en-US" sz="2500" b="1" dirty="0"/>
              <a:t> as the student’s original work with no acknowledgment whatsoever of the source. In this type of plagiarism, a student is taking credit for an author’s words and ideas.</a:t>
            </a:r>
          </a:p>
          <a:p>
            <a:r>
              <a:rPr lang="en-US" sz="2500" b="1" dirty="0"/>
              <a:t>• </a:t>
            </a:r>
            <a:r>
              <a:rPr lang="en-US" sz="2500" b="1" dirty="0">
                <a:solidFill>
                  <a:srgbClr val="FF0000"/>
                </a:solidFill>
              </a:rPr>
              <a:t>Material from an outside source is paraphrased with no acknowledgment </a:t>
            </a:r>
            <a:r>
              <a:rPr lang="en-US" sz="2500" b="1" dirty="0"/>
              <a:t>of the source. In this type of plagiarism, the student is taking credit for an author’s idea.</a:t>
            </a:r>
          </a:p>
          <a:p>
            <a:r>
              <a:rPr lang="en-US" sz="2500" b="1" dirty="0"/>
              <a:t>• </a:t>
            </a:r>
            <a:r>
              <a:rPr lang="en-US" sz="2500" b="1" dirty="0">
                <a:solidFill>
                  <a:srgbClr val="FF0000"/>
                </a:solidFill>
              </a:rPr>
              <a:t>Material from an outside source is incorporated into a student’s work and a weak effort is made to acknowledge the source</a:t>
            </a:r>
            <a:r>
              <a:rPr lang="en-US" sz="2500" b="1" dirty="0"/>
              <a:t>. Usually, the student fails to use the conventional means of acknowledgment: introductions to quotations, quotation marks where necessary, parenthetical mention of page numbers, indentation of longer quotes, internal references (“the author goes on to argue . . .”), footnotes, and so forth. This kind of plagiarism is usually the result of indifference, uncertainty, carelessness, or ignorance. </a:t>
            </a:r>
          </a:p>
          <a:p>
            <a:endParaRPr lang="en-US" sz="250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90D806A0-B5BB-F2E6-DE3B-837289179332}"/>
                  </a:ext>
                </a:extLst>
              </p14:cNvPr>
              <p14:cNvContentPartPr/>
              <p14:nvPr/>
            </p14:nvContentPartPr>
            <p14:xfrm>
              <a:off x="1077351" y="1284122"/>
              <a:ext cx="1405440" cy="543240"/>
            </p14:xfrm>
          </p:contentPart>
        </mc:Choice>
        <mc:Fallback>
          <p:pic>
            <p:nvPicPr>
              <p:cNvPr id="9" name="حبر 8">
                <a:extLst>
                  <a:ext uri="{FF2B5EF4-FFF2-40B4-BE49-F238E27FC236}">
                    <a16:creationId xmlns:a16="http://schemas.microsoft.com/office/drawing/2014/main" id="{90D806A0-B5BB-F2E6-DE3B-837289179332}"/>
                  </a:ext>
                </a:extLst>
              </p:cNvPr>
              <p:cNvPicPr/>
              <p:nvPr/>
            </p:nvPicPr>
            <p:blipFill>
              <a:blip r:embed="rId4"/>
              <a:stretch>
                <a:fillRect/>
              </a:stretch>
            </p:blipFill>
            <p:spPr>
              <a:xfrm>
                <a:off x="1068351" y="1275482"/>
                <a:ext cx="1423080" cy="560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2FC49401-B2AE-49E9-9B0C-A69CC8FB9D78}"/>
                  </a:ext>
                </a:extLst>
              </p14:cNvPr>
              <p14:cNvContentPartPr/>
              <p14:nvPr/>
            </p14:nvContentPartPr>
            <p14:xfrm>
              <a:off x="8455911" y="1379162"/>
              <a:ext cx="1353600" cy="1215720"/>
            </p14:xfrm>
          </p:contentPart>
        </mc:Choice>
        <mc:Fallback>
          <p:pic>
            <p:nvPicPr>
              <p:cNvPr id="10" name="حبر 9">
                <a:extLst>
                  <a:ext uri="{FF2B5EF4-FFF2-40B4-BE49-F238E27FC236}">
                    <a16:creationId xmlns:a16="http://schemas.microsoft.com/office/drawing/2014/main" id="{2FC49401-B2AE-49E9-9B0C-A69CC8FB9D78}"/>
                  </a:ext>
                </a:extLst>
              </p:cNvPr>
              <p:cNvPicPr/>
              <p:nvPr/>
            </p:nvPicPr>
            <p:blipFill>
              <a:blip r:embed="rId6"/>
              <a:stretch>
                <a:fillRect/>
              </a:stretch>
            </p:blipFill>
            <p:spPr>
              <a:xfrm>
                <a:off x="8447271" y="1370162"/>
                <a:ext cx="1371240" cy="12333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حبر 10">
                <a:extLst>
                  <a:ext uri="{FF2B5EF4-FFF2-40B4-BE49-F238E27FC236}">
                    <a16:creationId xmlns:a16="http://schemas.microsoft.com/office/drawing/2014/main" id="{F894BBEB-3EB6-A235-6700-08D01E1B0DA1}"/>
                  </a:ext>
                </a:extLst>
              </p14:cNvPr>
              <p14:cNvContentPartPr/>
              <p14:nvPr/>
            </p14:nvContentPartPr>
            <p14:xfrm>
              <a:off x="10326471" y="3206522"/>
              <a:ext cx="991800" cy="595080"/>
            </p14:xfrm>
          </p:contentPart>
        </mc:Choice>
        <mc:Fallback>
          <p:pic>
            <p:nvPicPr>
              <p:cNvPr id="11" name="حبر 10">
                <a:extLst>
                  <a:ext uri="{FF2B5EF4-FFF2-40B4-BE49-F238E27FC236}">
                    <a16:creationId xmlns:a16="http://schemas.microsoft.com/office/drawing/2014/main" id="{F894BBEB-3EB6-A235-6700-08D01E1B0DA1}"/>
                  </a:ext>
                </a:extLst>
              </p:cNvPr>
              <p:cNvPicPr/>
              <p:nvPr/>
            </p:nvPicPr>
            <p:blipFill>
              <a:blip r:embed="rId8"/>
              <a:stretch>
                <a:fillRect/>
              </a:stretch>
            </p:blipFill>
            <p:spPr>
              <a:xfrm>
                <a:off x="10317831" y="3197522"/>
                <a:ext cx="1009440" cy="61272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حبر 11">
                <a:extLst>
                  <a:ext uri="{FF2B5EF4-FFF2-40B4-BE49-F238E27FC236}">
                    <a16:creationId xmlns:a16="http://schemas.microsoft.com/office/drawing/2014/main" id="{7B085BB8-D882-8A7B-6B7B-AF46EDA01668}"/>
                  </a:ext>
                </a:extLst>
              </p14:cNvPr>
              <p14:cNvContentPartPr/>
              <p14:nvPr/>
            </p14:nvContentPartPr>
            <p14:xfrm>
              <a:off x="10826511" y="2982242"/>
              <a:ext cx="2388240" cy="1870920"/>
            </p14:xfrm>
          </p:contentPart>
        </mc:Choice>
        <mc:Fallback>
          <p:pic>
            <p:nvPicPr>
              <p:cNvPr id="12" name="حبر 11">
                <a:extLst>
                  <a:ext uri="{FF2B5EF4-FFF2-40B4-BE49-F238E27FC236}">
                    <a16:creationId xmlns:a16="http://schemas.microsoft.com/office/drawing/2014/main" id="{7B085BB8-D882-8A7B-6B7B-AF46EDA01668}"/>
                  </a:ext>
                </a:extLst>
              </p:cNvPr>
              <p:cNvPicPr/>
              <p:nvPr/>
            </p:nvPicPr>
            <p:blipFill>
              <a:blip r:embed="rId10"/>
              <a:stretch>
                <a:fillRect/>
              </a:stretch>
            </p:blipFill>
            <p:spPr>
              <a:xfrm>
                <a:off x="10817511" y="2973602"/>
                <a:ext cx="2405880" cy="1888560"/>
              </a:xfrm>
              <a:prstGeom prst="rect">
                <a:avLst/>
              </a:prstGeom>
            </p:spPr>
          </p:pic>
        </mc:Fallback>
      </mc:AlternateContent>
    </p:spTree>
    <p:extLst>
      <p:ext uri="{BB962C8B-B14F-4D97-AF65-F5344CB8AC3E}">
        <p14:creationId xmlns:p14="http://schemas.microsoft.com/office/powerpoint/2010/main" val="4166513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DAF0F92B-F3C0-C67E-3131-1CBCC458F124}"/>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Using Sources</a:t>
            </a:r>
          </a:p>
        </p:txBody>
      </p:sp>
      <p:sp>
        <p:nvSpPr>
          <p:cNvPr id="7" name="TextBox 6">
            <a:extLst>
              <a:ext uri="{FF2B5EF4-FFF2-40B4-BE49-F238E27FC236}">
                <a16:creationId xmlns:a16="http://schemas.microsoft.com/office/drawing/2014/main" id="{02684DD8-879C-8FA1-7417-C0799B93DBB3}"/>
              </a:ext>
            </a:extLst>
          </p:cNvPr>
          <p:cNvSpPr txBox="1"/>
          <p:nvPr/>
        </p:nvSpPr>
        <p:spPr>
          <a:xfrm>
            <a:off x="274820" y="1558763"/>
            <a:ext cx="11642360" cy="4408899"/>
          </a:xfrm>
          <a:prstGeom prst="rect">
            <a:avLst/>
          </a:prstGeom>
          <a:noFill/>
        </p:spPr>
        <p:txBody>
          <a:bodyPr wrap="square">
            <a:spAutoFit/>
          </a:bodyPr>
          <a:lstStyle/>
          <a:p>
            <a:r>
              <a:rPr lang="en-US" sz="2550" b="1" dirty="0"/>
              <a:t>Incorporating sources</a:t>
            </a:r>
          </a:p>
          <a:p>
            <a:r>
              <a:rPr lang="en-US" sz="2550" b="1" dirty="0"/>
              <a:t>The argument you write should present your conclusion, your point of view, your opinion, backed up by the evidence and arguments that you have collected. </a:t>
            </a:r>
          </a:p>
          <a:p>
            <a:r>
              <a:rPr lang="en-US" sz="2550" b="1" dirty="0"/>
              <a:t>Because it is your paper, let your sources serve you rather than the other way around. Present your case and use your sources to bolster your argument. In other words, as you write, think, “</a:t>
            </a:r>
            <a:r>
              <a:rPr lang="en-US" sz="2550" b="1" dirty="0">
                <a:solidFill>
                  <a:srgbClr val="FF0000"/>
                </a:solidFill>
              </a:rPr>
              <a:t>This is my argument and so-and-so agrees with me,” or “This is my argument and here’s the evidence I found to prove it.” Don’t think, “This is what everyone else said, and I agree with them.” </a:t>
            </a:r>
          </a:p>
          <a:p>
            <a:r>
              <a:rPr lang="en-US" sz="2550" b="1" dirty="0"/>
              <a:t>The trick to using quoted material is to make the quotation fit gracefully and logically into your own writing. Even with quotations added, your sentences must make grammatical sense, and your paragraphs must be coherent.</a:t>
            </a:r>
          </a:p>
        </p:txBody>
      </p:sp>
    </p:spTree>
    <p:extLst>
      <p:ext uri="{BB962C8B-B14F-4D97-AF65-F5344CB8AC3E}">
        <p14:creationId xmlns:p14="http://schemas.microsoft.com/office/powerpoint/2010/main" val="4200026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89D5434E-369C-7D70-5A4D-9360608C0A1F}"/>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Using Sources</a:t>
            </a:r>
          </a:p>
        </p:txBody>
      </p:sp>
      <p:sp>
        <p:nvSpPr>
          <p:cNvPr id="7" name="TextBox 6">
            <a:extLst>
              <a:ext uri="{FF2B5EF4-FFF2-40B4-BE49-F238E27FC236}">
                <a16:creationId xmlns:a16="http://schemas.microsoft.com/office/drawing/2014/main" id="{5D96246C-2E14-5636-F55A-C1CB6C7F7AEC}"/>
              </a:ext>
            </a:extLst>
          </p:cNvPr>
          <p:cNvSpPr txBox="1"/>
          <p:nvPr/>
        </p:nvSpPr>
        <p:spPr>
          <a:xfrm>
            <a:off x="457200" y="1359506"/>
            <a:ext cx="11642360" cy="5586145"/>
          </a:xfrm>
          <a:prstGeom prst="rect">
            <a:avLst/>
          </a:prstGeom>
          <a:noFill/>
        </p:spPr>
        <p:txBody>
          <a:bodyPr wrap="square">
            <a:spAutoFit/>
          </a:bodyPr>
          <a:lstStyle/>
          <a:p>
            <a:r>
              <a:rPr lang="en-US" sz="2500" b="1" dirty="0"/>
              <a:t>Quoting Words and Phrases </a:t>
            </a:r>
          </a:p>
          <a:p>
            <a:r>
              <a:rPr lang="en-US" sz="2500" b="1" dirty="0"/>
              <a:t> If you use a quoted word within a paraphrase, be sure to use quotation marks around the word. Example:</a:t>
            </a:r>
          </a:p>
          <a:p>
            <a:r>
              <a:rPr lang="en-US" sz="2500" b="1" dirty="0"/>
              <a:t>One especially poor customer saved a few pennies for “luxury” items, a packet</a:t>
            </a:r>
          </a:p>
          <a:p>
            <a:r>
              <a:rPr lang="en-US" sz="2500" b="1" dirty="0"/>
              <a:t>of Kool-Aid and a small angel food cake for his children (Fetterman 117).</a:t>
            </a:r>
          </a:p>
          <a:p>
            <a:r>
              <a:rPr lang="en-US" sz="2500" b="1" dirty="0"/>
              <a:t>Quoting and Paraphrasing Longer Passages</a:t>
            </a:r>
          </a:p>
          <a:p>
            <a:r>
              <a:rPr lang="en-US" sz="2500" b="1" dirty="0"/>
              <a:t>In quoting a sentence or two (usually under fifty words) from the original, introduce the sentence that establishes its context and helps the reader understand its meaning and relevance to your point. Your introduction can include the author</a:t>
            </a:r>
          </a:p>
          <a:p>
            <a:r>
              <a:rPr lang="en-US" sz="2500" b="1" dirty="0"/>
              <a:t>of the quote and, if necessary and applicable, the printed source of the quote. Examples:   As Tracey Kidder points out, “. . .”               </a:t>
            </a:r>
          </a:p>
          <a:p>
            <a:r>
              <a:rPr lang="en-US" sz="2500" b="1" dirty="0"/>
              <a:t> As Albert Camus once noted, “. . .”</a:t>
            </a:r>
          </a:p>
          <a:p>
            <a:r>
              <a:rPr lang="en-US" sz="2500" b="1" dirty="0"/>
              <a:t> According to Julia Kristeva, “. . .”</a:t>
            </a:r>
          </a:p>
          <a:p>
            <a:r>
              <a:rPr lang="en-US" sz="2500" b="1" dirty="0"/>
              <a:t> From this evidence, concludes </a:t>
            </a:r>
            <a:r>
              <a:rPr lang="en-US" sz="2500" b="1" dirty="0" err="1"/>
              <a:t>Caute</a:t>
            </a:r>
            <a:r>
              <a:rPr lang="en-US" sz="2500" b="1" dirty="0"/>
              <a:t>, “. . .” </a:t>
            </a:r>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005427C9-5AEA-FFCD-290C-EB506318CF24}"/>
                  </a:ext>
                </a:extLst>
              </p14:cNvPr>
              <p14:cNvContentPartPr/>
              <p14:nvPr/>
            </p14:nvContentPartPr>
            <p14:xfrm>
              <a:off x="7688751" y="2404802"/>
              <a:ext cx="258840" cy="534960"/>
            </p14:xfrm>
          </p:contentPart>
        </mc:Choice>
        <mc:Fallback>
          <p:pic>
            <p:nvPicPr>
              <p:cNvPr id="9" name="حبر 8">
                <a:extLst>
                  <a:ext uri="{FF2B5EF4-FFF2-40B4-BE49-F238E27FC236}">
                    <a16:creationId xmlns:a16="http://schemas.microsoft.com/office/drawing/2014/main" id="{005427C9-5AEA-FFCD-290C-EB506318CF24}"/>
                  </a:ext>
                </a:extLst>
              </p:cNvPr>
              <p:cNvPicPr/>
              <p:nvPr/>
            </p:nvPicPr>
            <p:blipFill>
              <a:blip r:embed="rId4"/>
              <a:stretch>
                <a:fillRect/>
              </a:stretch>
            </p:blipFill>
            <p:spPr>
              <a:xfrm>
                <a:off x="7680111" y="2395802"/>
                <a:ext cx="276480" cy="5526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حبر 9">
                <a:extLst>
                  <a:ext uri="{FF2B5EF4-FFF2-40B4-BE49-F238E27FC236}">
                    <a16:creationId xmlns:a16="http://schemas.microsoft.com/office/drawing/2014/main" id="{880EE385-1161-0762-3067-89CB636F3015}"/>
                  </a:ext>
                </a:extLst>
              </p14:cNvPr>
              <p14:cNvContentPartPr/>
              <p14:nvPr/>
            </p14:nvContentPartPr>
            <p14:xfrm>
              <a:off x="8611071" y="2439362"/>
              <a:ext cx="276120" cy="422640"/>
            </p14:xfrm>
          </p:contentPart>
        </mc:Choice>
        <mc:Fallback>
          <p:pic>
            <p:nvPicPr>
              <p:cNvPr id="10" name="حبر 9">
                <a:extLst>
                  <a:ext uri="{FF2B5EF4-FFF2-40B4-BE49-F238E27FC236}">
                    <a16:creationId xmlns:a16="http://schemas.microsoft.com/office/drawing/2014/main" id="{880EE385-1161-0762-3067-89CB636F3015}"/>
                  </a:ext>
                </a:extLst>
              </p:cNvPr>
              <p:cNvPicPr/>
              <p:nvPr/>
            </p:nvPicPr>
            <p:blipFill>
              <a:blip r:embed="rId6"/>
              <a:stretch>
                <a:fillRect/>
              </a:stretch>
            </p:blipFill>
            <p:spPr>
              <a:xfrm>
                <a:off x="8602431" y="2430362"/>
                <a:ext cx="293760" cy="4402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حبر 10">
                <a:extLst>
                  <a:ext uri="{FF2B5EF4-FFF2-40B4-BE49-F238E27FC236}">
                    <a16:creationId xmlns:a16="http://schemas.microsoft.com/office/drawing/2014/main" id="{9364199A-F89E-D054-66F5-1D78E6558BB4}"/>
                  </a:ext>
                </a:extLst>
              </p14:cNvPr>
              <p14:cNvContentPartPr/>
              <p14:nvPr/>
            </p14:nvContentPartPr>
            <p14:xfrm>
              <a:off x="8093751" y="3111482"/>
              <a:ext cx="2517480" cy="422640"/>
            </p14:xfrm>
          </p:contentPart>
        </mc:Choice>
        <mc:Fallback>
          <p:pic>
            <p:nvPicPr>
              <p:cNvPr id="11" name="حبر 10">
                <a:extLst>
                  <a:ext uri="{FF2B5EF4-FFF2-40B4-BE49-F238E27FC236}">
                    <a16:creationId xmlns:a16="http://schemas.microsoft.com/office/drawing/2014/main" id="{9364199A-F89E-D054-66F5-1D78E6558BB4}"/>
                  </a:ext>
                </a:extLst>
              </p:cNvPr>
              <p:cNvPicPr/>
              <p:nvPr/>
            </p:nvPicPr>
            <p:blipFill>
              <a:blip r:embed="rId8"/>
              <a:stretch>
                <a:fillRect/>
              </a:stretch>
            </p:blipFill>
            <p:spPr>
              <a:xfrm>
                <a:off x="8085111" y="3102842"/>
                <a:ext cx="2535120" cy="440280"/>
              </a:xfrm>
              <a:prstGeom prst="rect">
                <a:avLst/>
              </a:prstGeom>
            </p:spPr>
          </p:pic>
        </mc:Fallback>
      </mc:AlternateContent>
    </p:spTree>
    <p:extLst>
      <p:ext uri="{BB962C8B-B14F-4D97-AF65-F5344CB8AC3E}">
        <p14:creationId xmlns:p14="http://schemas.microsoft.com/office/powerpoint/2010/main" val="3699025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5943" y="1466556"/>
            <a:ext cx="11745685" cy="5246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9</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4" name="Graphic 22">
            <a:extLst>
              <a:ext uri="{FF2B5EF4-FFF2-40B4-BE49-F238E27FC236}">
                <a16:creationId xmlns:a16="http://schemas.microsoft.com/office/drawing/2014/main" id="{0C6E36BB-3A41-0136-3E01-839D3960E9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63457" y="-37039"/>
            <a:ext cx="2528543" cy="1193473"/>
          </a:xfrm>
          <a:prstGeom prst="rect">
            <a:avLst/>
          </a:prstGeom>
        </p:spPr>
      </p:pic>
      <p:sp>
        <p:nvSpPr>
          <p:cNvPr id="3" name="Content Placeholder 2">
            <a:extLst>
              <a:ext uri="{FF2B5EF4-FFF2-40B4-BE49-F238E27FC236}">
                <a16:creationId xmlns:a16="http://schemas.microsoft.com/office/drawing/2014/main"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ar-SA" sz="2600" b="1" dirty="0"/>
          </a:p>
        </p:txBody>
      </p:sp>
      <p:sp>
        <p:nvSpPr>
          <p:cNvPr id="2" name="TextBox 1">
            <a:extLst>
              <a:ext uri="{FF2B5EF4-FFF2-40B4-BE49-F238E27FC236}">
                <a16:creationId xmlns:a16="http://schemas.microsoft.com/office/drawing/2014/main" id="{E3E8E86F-3DFC-FEC7-27C3-22802C0D4D74}"/>
              </a:ext>
            </a:extLst>
          </p:cNvPr>
          <p:cNvSpPr txBox="1"/>
          <p:nvPr/>
        </p:nvSpPr>
        <p:spPr>
          <a:xfrm>
            <a:off x="2171682" y="503628"/>
            <a:ext cx="9533101"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t>Using Sources</a:t>
            </a:r>
          </a:p>
        </p:txBody>
      </p:sp>
      <p:sp>
        <p:nvSpPr>
          <p:cNvPr id="7" name="TextBox 6">
            <a:extLst>
              <a:ext uri="{FF2B5EF4-FFF2-40B4-BE49-F238E27FC236}">
                <a16:creationId xmlns:a16="http://schemas.microsoft.com/office/drawing/2014/main" id="{9F2AFAE9-6485-772A-E5E1-77FA84418C86}"/>
              </a:ext>
            </a:extLst>
          </p:cNvPr>
          <p:cNvSpPr txBox="1"/>
          <p:nvPr/>
        </p:nvSpPr>
        <p:spPr>
          <a:xfrm>
            <a:off x="435429" y="1466556"/>
            <a:ext cx="11642360" cy="5609228"/>
          </a:xfrm>
          <a:prstGeom prst="rect">
            <a:avLst/>
          </a:prstGeom>
          <a:noFill/>
        </p:spPr>
        <p:txBody>
          <a:bodyPr wrap="square">
            <a:spAutoFit/>
          </a:bodyPr>
          <a:lstStyle/>
          <a:p>
            <a:r>
              <a:rPr lang="en-US" sz="2550" b="1" dirty="0"/>
              <a:t>Block Quotations</a:t>
            </a:r>
          </a:p>
          <a:p>
            <a:r>
              <a:rPr lang="en-US" sz="2550" b="1" dirty="0"/>
              <a:t>If a quotation amounts to more than four or five lines of  type in your text (generally fifty or more words), you should block the quotation, maintaining the double spacing, omitting quotation marks, and indenting the left margin five spaces. Example:</a:t>
            </a:r>
          </a:p>
          <a:p>
            <a:r>
              <a:rPr lang="en-US" sz="2550" b="1" dirty="0"/>
              <a:t> </a:t>
            </a:r>
            <a:r>
              <a:rPr lang="en-US" sz="2000" b="1" dirty="0"/>
              <a:t>It’s difficult not to be moved by Lincoln’s testament to the fallen soldiers at Gettysburg:</a:t>
            </a:r>
          </a:p>
          <a:p>
            <a:r>
              <a:rPr lang="en-US" sz="2000" b="1" dirty="0"/>
              <a:t> 	The world will little note nor long remember what we say here, but it can</a:t>
            </a:r>
          </a:p>
          <a:p>
            <a:r>
              <a:rPr lang="en-US" sz="2000" b="1" dirty="0"/>
              <a:t>	never forget what they did here. It is for us the living rather to be dedicated</a:t>
            </a:r>
          </a:p>
          <a:p>
            <a:r>
              <a:rPr lang="en-US" sz="2000" b="1" dirty="0"/>
              <a:t>	here to the unfinished work which they who fought here have thus far so</a:t>
            </a:r>
          </a:p>
          <a:p>
            <a:r>
              <a:rPr lang="en-US" sz="2000" b="1" dirty="0"/>
              <a:t>	nobly advanced. It is rather for us to be here dedicated to the great task</a:t>
            </a:r>
          </a:p>
          <a:p>
            <a:r>
              <a:rPr lang="en-US" sz="2000" b="1" dirty="0"/>
              <a:t>	remaining before us—that from these honored dead we take increased devotion </a:t>
            </a:r>
          </a:p>
          <a:p>
            <a:r>
              <a:rPr lang="en-US" sz="2000" b="1" dirty="0"/>
              <a:t>	to that cause for 	which they gave the last full measure of devotion—that</a:t>
            </a:r>
          </a:p>
          <a:p>
            <a:r>
              <a:rPr lang="en-US" sz="2000" b="1" dirty="0"/>
              <a:t>	we here highly resolve that these dead shall not have died in vain, that this</a:t>
            </a:r>
          </a:p>
          <a:p>
            <a:r>
              <a:rPr lang="en-US" sz="2000" b="1" dirty="0"/>
              <a:t>	nation under God shall have a new birth of freedom, and that government</a:t>
            </a:r>
          </a:p>
          <a:p>
            <a:r>
              <a:rPr lang="en-US" sz="2000" b="1" dirty="0"/>
              <a:t>	of the people, by the people, for the people shall not perish from the earth. </a:t>
            </a:r>
          </a:p>
          <a:p>
            <a:endParaRPr lang="en-US" sz="2550" b="1" dirty="0"/>
          </a:p>
        </p:txBody>
      </p:sp>
      <mc:AlternateContent xmlns:mc="http://schemas.openxmlformats.org/markup-compatibility/2006">
        <mc:Choice xmlns:p14="http://schemas.microsoft.com/office/powerpoint/2010/main" Requires="p14">
          <p:contentPart p14:bwMode="auto" r:id="rId3">
            <p14:nvContentPartPr>
              <p14:cNvPr id="9" name="حبر 8">
                <a:extLst>
                  <a:ext uri="{FF2B5EF4-FFF2-40B4-BE49-F238E27FC236}">
                    <a16:creationId xmlns:a16="http://schemas.microsoft.com/office/drawing/2014/main" id="{248350F3-4BF8-BA67-7BAA-D8DEC41CEF8B}"/>
                  </a:ext>
                </a:extLst>
              </p14:cNvPr>
              <p14:cNvContentPartPr/>
              <p14:nvPr/>
            </p14:nvContentPartPr>
            <p14:xfrm>
              <a:off x="9507471" y="3965042"/>
              <a:ext cx="802080" cy="2413800"/>
            </p14:xfrm>
          </p:contentPart>
        </mc:Choice>
        <mc:Fallback>
          <p:pic>
            <p:nvPicPr>
              <p:cNvPr id="9" name="حبر 8">
                <a:extLst>
                  <a:ext uri="{FF2B5EF4-FFF2-40B4-BE49-F238E27FC236}">
                    <a16:creationId xmlns:a16="http://schemas.microsoft.com/office/drawing/2014/main" id="{248350F3-4BF8-BA67-7BAA-D8DEC41CEF8B}"/>
                  </a:ext>
                </a:extLst>
              </p:cNvPr>
              <p:cNvPicPr/>
              <p:nvPr/>
            </p:nvPicPr>
            <p:blipFill>
              <a:blip r:embed="rId4"/>
              <a:stretch>
                <a:fillRect/>
              </a:stretch>
            </p:blipFill>
            <p:spPr>
              <a:xfrm>
                <a:off x="9498831" y="3956042"/>
                <a:ext cx="819720" cy="24314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2" name="حبر 11">
                <a:extLst>
                  <a:ext uri="{FF2B5EF4-FFF2-40B4-BE49-F238E27FC236}">
                    <a16:creationId xmlns:a16="http://schemas.microsoft.com/office/drawing/2014/main" id="{CE6D386E-C89B-1494-7E58-4A3DB3A4A986}"/>
                  </a:ext>
                </a:extLst>
              </p14:cNvPr>
              <p14:cNvContentPartPr/>
              <p14:nvPr/>
            </p14:nvContentPartPr>
            <p14:xfrm>
              <a:off x="1163391" y="4042442"/>
              <a:ext cx="34920" cy="9000"/>
            </p14:xfrm>
          </p:contentPart>
        </mc:Choice>
        <mc:Fallback>
          <p:pic>
            <p:nvPicPr>
              <p:cNvPr id="12" name="حبر 11">
                <a:extLst>
                  <a:ext uri="{FF2B5EF4-FFF2-40B4-BE49-F238E27FC236}">
                    <a16:creationId xmlns:a16="http://schemas.microsoft.com/office/drawing/2014/main" id="{CE6D386E-C89B-1494-7E58-4A3DB3A4A986}"/>
                  </a:ext>
                </a:extLst>
              </p:cNvPr>
              <p:cNvPicPr/>
              <p:nvPr/>
            </p:nvPicPr>
            <p:blipFill>
              <a:blip r:embed="rId6"/>
              <a:stretch>
                <a:fillRect/>
              </a:stretch>
            </p:blipFill>
            <p:spPr>
              <a:xfrm>
                <a:off x="1154751" y="4033802"/>
                <a:ext cx="52560" cy="266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5" name="حبر 14">
                <a:extLst>
                  <a:ext uri="{FF2B5EF4-FFF2-40B4-BE49-F238E27FC236}">
                    <a16:creationId xmlns:a16="http://schemas.microsoft.com/office/drawing/2014/main" id="{C4DC1B7B-A4B4-621B-159C-66C2D08E8523}"/>
                  </a:ext>
                </a:extLst>
              </p14:cNvPr>
              <p14:cNvContentPartPr/>
              <p14:nvPr/>
            </p14:nvContentPartPr>
            <p14:xfrm>
              <a:off x="1309911" y="3930482"/>
              <a:ext cx="112320" cy="2672640"/>
            </p14:xfrm>
          </p:contentPart>
        </mc:Choice>
        <mc:Fallback>
          <p:pic>
            <p:nvPicPr>
              <p:cNvPr id="15" name="حبر 14">
                <a:extLst>
                  <a:ext uri="{FF2B5EF4-FFF2-40B4-BE49-F238E27FC236}">
                    <a16:creationId xmlns:a16="http://schemas.microsoft.com/office/drawing/2014/main" id="{C4DC1B7B-A4B4-621B-159C-66C2D08E8523}"/>
                  </a:ext>
                </a:extLst>
              </p:cNvPr>
              <p:cNvPicPr/>
              <p:nvPr/>
            </p:nvPicPr>
            <p:blipFill>
              <a:blip r:embed="rId8"/>
              <a:stretch>
                <a:fillRect/>
              </a:stretch>
            </p:blipFill>
            <p:spPr>
              <a:xfrm>
                <a:off x="1301271" y="3921842"/>
                <a:ext cx="129960" cy="26902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6" name="حبر 15">
                <a:extLst>
                  <a:ext uri="{FF2B5EF4-FFF2-40B4-BE49-F238E27FC236}">
                    <a16:creationId xmlns:a16="http://schemas.microsoft.com/office/drawing/2014/main" id="{99A40F69-4523-1EFB-5F91-7F79769AB79F}"/>
                  </a:ext>
                </a:extLst>
              </p14:cNvPr>
              <p14:cNvContentPartPr/>
              <p14:nvPr/>
            </p14:nvContentPartPr>
            <p14:xfrm>
              <a:off x="1396311" y="6257882"/>
              <a:ext cx="5249880" cy="190080"/>
            </p14:xfrm>
          </p:contentPart>
        </mc:Choice>
        <mc:Fallback>
          <p:pic>
            <p:nvPicPr>
              <p:cNvPr id="16" name="حبر 15">
                <a:extLst>
                  <a:ext uri="{FF2B5EF4-FFF2-40B4-BE49-F238E27FC236}">
                    <a16:creationId xmlns:a16="http://schemas.microsoft.com/office/drawing/2014/main" id="{99A40F69-4523-1EFB-5F91-7F79769AB79F}"/>
                  </a:ext>
                </a:extLst>
              </p:cNvPr>
              <p:cNvPicPr/>
              <p:nvPr/>
            </p:nvPicPr>
            <p:blipFill>
              <a:blip r:embed="rId10"/>
              <a:stretch>
                <a:fillRect/>
              </a:stretch>
            </p:blipFill>
            <p:spPr>
              <a:xfrm>
                <a:off x="1387311" y="6248882"/>
                <a:ext cx="5267520" cy="20772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7" name="حبر 16">
                <a:extLst>
                  <a:ext uri="{FF2B5EF4-FFF2-40B4-BE49-F238E27FC236}">
                    <a16:creationId xmlns:a16="http://schemas.microsoft.com/office/drawing/2014/main" id="{9B7B15A1-61FC-C53B-480E-3D16A612FC18}"/>
                  </a:ext>
                </a:extLst>
              </p14:cNvPr>
              <p14:cNvContentPartPr/>
              <p14:nvPr/>
            </p14:nvContentPartPr>
            <p14:xfrm>
              <a:off x="1344471" y="3594242"/>
              <a:ext cx="8275320" cy="3301920"/>
            </p14:xfrm>
          </p:contentPart>
        </mc:Choice>
        <mc:Fallback>
          <p:pic>
            <p:nvPicPr>
              <p:cNvPr id="17" name="حبر 16">
                <a:extLst>
                  <a:ext uri="{FF2B5EF4-FFF2-40B4-BE49-F238E27FC236}">
                    <a16:creationId xmlns:a16="http://schemas.microsoft.com/office/drawing/2014/main" id="{9B7B15A1-61FC-C53B-480E-3D16A612FC18}"/>
                  </a:ext>
                </a:extLst>
              </p:cNvPr>
              <p:cNvPicPr/>
              <p:nvPr/>
            </p:nvPicPr>
            <p:blipFill>
              <a:blip r:embed="rId12"/>
              <a:stretch>
                <a:fillRect/>
              </a:stretch>
            </p:blipFill>
            <p:spPr>
              <a:xfrm>
                <a:off x="1335831" y="3585602"/>
                <a:ext cx="8292960" cy="3319560"/>
              </a:xfrm>
              <a:prstGeom prst="rect">
                <a:avLst/>
              </a:prstGeom>
            </p:spPr>
          </p:pic>
        </mc:Fallback>
      </mc:AlternateContent>
    </p:spTree>
    <p:extLst>
      <p:ext uri="{BB962C8B-B14F-4D97-AF65-F5344CB8AC3E}">
        <p14:creationId xmlns:p14="http://schemas.microsoft.com/office/powerpoint/2010/main" val="4101201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3317847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C7F8BB3-A8C9-4700-9FFC-EEC6482887D9}"/>
</file>

<file path=customXml/itemProps2.xml><?xml version="1.0" encoding="utf-8"?>
<ds:datastoreItem xmlns:ds="http://schemas.openxmlformats.org/officeDocument/2006/customXml" ds:itemID="{9E64C045-EAC8-442C-8500-64926556F4B3}"/>
</file>

<file path=customXml/itemProps3.xml><?xml version="1.0" encoding="utf-8"?>
<ds:datastoreItem xmlns:ds="http://schemas.openxmlformats.org/officeDocument/2006/customXml" ds:itemID="{7CDFF975-6038-454E-BB2F-0E33B8E8D8D8}"/>
</file>

<file path=docProps/app.xml><?xml version="1.0" encoding="utf-8"?>
<Properties xmlns="http://schemas.openxmlformats.org/officeDocument/2006/extended-properties" xmlns:vt="http://schemas.openxmlformats.org/officeDocument/2006/docPropsVTypes">
  <TotalTime>4169</TotalTime>
  <Words>4709</Words>
  <Application>Microsoft Office PowerPoint</Application>
  <PresentationFormat>شاشة عريضة</PresentationFormat>
  <Paragraphs>361</Paragraphs>
  <Slides>45</Slides>
  <Notes>1</Notes>
  <HiddenSlides>0</HiddenSlides>
  <MMClips>0</MMClips>
  <ScaleCrop>false</ScaleCrop>
  <HeadingPairs>
    <vt:vector size="4" baseType="variant">
      <vt:variant>
        <vt:lpstr>نسق</vt:lpstr>
      </vt:variant>
      <vt:variant>
        <vt:i4>1</vt:i4>
      </vt:variant>
      <vt:variant>
        <vt:lpstr>عناوين الشرائح</vt:lpstr>
      </vt:variant>
      <vt:variant>
        <vt:i4>45</vt:i4>
      </vt:variant>
    </vt:vector>
  </HeadingPairs>
  <TitlesOfParts>
    <vt:vector size="46" baseType="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Ahmed Mohammed</dc:creator>
  <cp:lastModifiedBy>Ahmed Mohammed</cp:lastModifiedBy>
  <cp:revision>41</cp:revision>
  <dcterms:created xsi:type="dcterms:W3CDTF">2022-02-19T09:56:15Z</dcterms:created>
  <dcterms:modified xsi:type="dcterms:W3CDTF">2024-04-03T19:54:05Z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