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customXml" Target="../customXml/item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CE1FA-E19C-92F5-2593-589D3754A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4AE2CD-DAE2-40FE-540F-E4A4788EC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A0725-4955-44BE-8B6D-7A4BB1F6FE02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6D6D4A-56B3-EC7D-6CF5-55E9BBF5C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91FDAD-A86A-FC69-508C-6F5EF7A76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A6AF1-C977-4D86-966F-872B1C04E0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059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7C79FC-8A89-5320-22D2-E7B117DDC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72C10C-D211-B520-D7C4-267B907B15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AE9C5-FF09-DABD-CC2F-DB191FC026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A0725-4955-44BE-8B6D-7A4BB1F6FE02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BE5A6A-CE72-3FDA-86B9-BDF87D15AF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E47F4B-B7FF-909A-C6F3-BC77BE26B9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A6AF1-C977-4D86-966F-872B1C04E0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147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085E8F-1853-9498-E2BE-C8452A065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C1B3B4-2094-F5B5-8ADA-B01826FD94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30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42"/>
    </mc:Choice>
    <mc:Fallback xmlns="">
      <p:transition spd="slow" advTm="2414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74F55C-CC3C-71DF-3596-A35782168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89FD85-02E6-FC58-3073-AAB9110237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99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8575BE-0788-CFED-4E2D-36F8BB53F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DE7D86-C977-B38A-4274-4869F1DE5D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215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86EE85-4A85-0196-C09D-D085E9ECD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1FE02D-9CA2-1187-A51B-99D578A930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3876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59A8AA-BF3C-2C35-B477-B0C664F7C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1D2D3F-17A0-C30D-3886-363EB79D13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256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F50F43-E585-3A51-CE57-39476096C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9DDC6A-BAD1-EA6C-0436-E39454DC2E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782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D813B6-5038-FC0A-0C34-2D2510938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D1455A-4A7A-3C43-F6A1-977DB01B0C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472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4E5C56-4F9F-8E37-8E0A-20DE42123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0E1D12-920F-631A-EB4D-DFC4164651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429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1C4295-B5A9-0ADA-5C55-940E9EF22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1B6471-42C9-660E-5C18-9CBC96FF39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458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3E1155-6C9A-E65B-1B33-95D796FEB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8907A6-9AE3-D0AA-E6CB-C4B9F3B146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6310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E76E2A-A7C7-8154-FBF4-38010B345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C914DF-85C8-E425-F8D3-F02ECD67E2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7534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F8574F-94C9-5767-F9CB-30C04BD31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C46077-B750-7AB7-C960-02E8949CA4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2096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F61433-FBA4-B605-0AC7-677C536B4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26347A-0B87-A0CD-B88E-6D3E1A71F3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3266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DA2EE3-480F-C798-9FC1-715FBA141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1B9625-E07C-A173-93F7-A8680DEE20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4155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95A0B7-2F28-FF91-775F-5A4B77C95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087372-0ADC-E228-CCA8-62430FE83E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6662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5A407C-8BEB-FA6B-63B7-C9B9E4041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1469D5-201C-8DB4-8262-536012C717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5418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6F1E1D-BEF2-1115-89D6-5FE1F4E10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668EA3-79AA-85B8-A698-FC222B61E7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277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C9B2F1-5CF3-01D7-5E32-045944CD2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C1E806-F6A9-255B-DD52-3057290113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2014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7D6AB0-BA3F-859B-7572-A1E16EE85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29E59F-41E6-3AF9-683B-8592AF5419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7768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436944-B5CB-8CCA-AAB7-606603670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2E0418-0AE3-0F36-A517-2A4F277CE0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6403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417C4D-F810-80C0-2D23-8C0D72096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463956-84D3-4712-F991-7C8423BDAE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3379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063682-2F6B-EE58-9B7D-9899771E6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96049D-FC21-C15F-1892-8A3DB76273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7998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467A7F-8FB1-0983-2F4E-236E0CBBC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99D6A1-8831-4988-DD6C-E42071964A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2515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E148BF-E1BE-A88D-9A88-09A9AD004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5ABDCA-ECB4-5AF5-07B2-9970A2DCCD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0818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200E9B-A7A6-E2BD-DD94-A55C4C73C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C10FF4-87E4-5252-5CB6-F6780C1519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1459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DA165C-3DE9-F9E5-84EC-5D5F2E7FF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5460FD-C12F-3E6C-5BA5-3A09EDACB7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6492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82F6DC-DD6B-C11A-E267-AA1293AFA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237104-9EE6-DD20-C85C-AAA0957077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2982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9114E4-1BA5-CFB6-7238-76CDE65EC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F03908-6B59-8DB1-415B-BB23765AB9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1611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B3F438-3120-6A62-0B50-9947095F7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79A86F-77DC-5A8F-3F5F-245C1BA22B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8336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DB3F8B-4619-0BA0-E672-52D4D087C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B9B1F6-9328-9260-C87A-8FEFDBC584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315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F5EA68-1B85-D216-173F-CDEBEE751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468007-8A05-B6CF-386D-C62D680B3A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619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EE4A85-0A65-EA00-6A4A-614C033A0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EE319B-8CF1-3CAF-54EB-A80F5647F8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8068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F95CE0-7998-14E0-63BC-613706C86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B68310-83B9-9137-E047-5D3BDD0D2D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8624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6768A3-C927-C385-DE87-FD8648B18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CC2E21-937F-D1E6-9D42-42A5D5DB39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8894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B93449-F6EF-585E-CD56-E2BD9200F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51DB15-057B-9BDF-6D14-FC588B4F82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5845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8DD4D0-DD3D-09F5-0D91-0CE0ADEC6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BAEA6E-603E-3F7C-531F-B519B7FD15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7847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762F28-2526-3B82-FFDA-51F38DC93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D043E7-1B9F-2EC1-E26F-9BA763BE8B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6170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C671BF-9F72-E950-B2D1-69CAB1BAF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E0024B-7AC1-8562-636F-A3F4D78DBA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84506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944871-8DEA-A114-6FB1-696B535F3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6D3CFA-21E6-37C4-A028-AB38FD2D28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7098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73B218-CFA5-C234-72D5-2DFA4C15F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F85076-D2E4-A6B5-8F7E-492AB85C65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8612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0A86DA-5078-7C34-0986-B05B05BA5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9B2691-8549-E6DC-0228-418DED22BD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8848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EA62D9-9B46-3F7A-A2ED-6F9733B2B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B13798-A8C1-E7EB-A38E-20570F0BAA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58114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D20B55-F14D-4451-BB0B-CE140E3F2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F2CEB0-BE44-712C-E2F6-1EFDAF623C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93087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9BE2E8-31B6-98AF-DEBF-53550612F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5E4F3B-AD5A-4A4F-8F86-F926C8F2DF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18870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58E0B0-CFA0-AD65-9B84-43A17691C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7830A5-C667-1514-AE12-7C68178FBD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7005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C2D50E-3D95-8311-8B07-35DE33F1E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B6DD1E-6A93-704E-63F1-A51A71521E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18321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B26BA7-CC02-EF1C-E8AB-41D73BE5E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C5FAAB-C75A-D682-498A-485EF3F4DA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24479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010E40-2192-4105-574E-55E5FFD6F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146008-5FE3-1BD6-B2F7-92E6C19079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38023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89D785-756C-F544-8952-265DFDCE1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9A1E73-678B-DFF9-CFF8-23FA7499BA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26904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8BC26B-F0A6-AB46-9A64-F7DAA8061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C889C2-949A-BB3C-00CC-70EFD29043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26146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372C9F-ED66-D449-BA62-67DFC12E2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E161C3-1362-2300-EE21-92BEC4E78B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71592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750D58-D41C-30B1-3947-F206AEF6B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9D2D7E-AB46-488F-8AD6-35ACA89632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22772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A0E064-E5E6-D574-B94C-ED5804378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2DDF4D-1516-315A-8BE0-FF63825526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16464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076BA6-D6BB-BA92-80E0-AC8F93FCF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Garamond"/>
              <a:buNone/>
            </a:pPr>
            <a:r>
              <a:rPr lang="en-US">
                <a:solidFill>
                  <a:srgbClr val="FF0000"/>
                </a:solidFill>
              </a:rPr>
              <a:t>HTTP Protocol Websites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6167BE-352A-5025-335C-2546F50873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46899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9C7E9B-7819-5737-8BF5-D350DA138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382B46-D338-179B-E81F-8F1A7E1AB8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41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73"/>
    </mc:Choice>
    <mc:Fallback xmlns="">
      <p:transition spd="slow" advTm="12873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62F243E-A90C-459C-A23F-11F2DB924D34}"/>
</file>

<file path=customXml/itemProps2.xml><?xml version="1.0" encoding="utf-8"?>
<ds:datastoreItem xmlns:ds="http://schemas.openxmlformats.org/officeDocument/2006/customXml" ds:itemID="{934C4F04-7B79-49D1-AE87-754A9ABFE6E3}"/>
</file>

<file path=customXml/itemProps3.xml><?xml version="1.0" encoding="utf-8"?>
<ds:datastoreItem xmlns:ds="http://schemas.openxmlformats.org/officeDocument/2006/customXml" ds:itemID="{F0815B97-ADDA-46CD-AEC9-93C7A31926FA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</Words>
  <Application>Microsoft Office PowerPoint</Application>
  <PresentationFormat>Widescreen</PresentationFormat>
  <Paragraphs>12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0" baseType="lpstr">
      <vt:lpstr>Arial</vt:lpstr>
      <vt:lpstr>Calibri</vt:lpstr>
      <vt:lpstr>Calibri Light</vt:lpstr>
      <vt:lpstr>Garamond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HTTP Protocol Websites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2025-08-13T20:28:27Z</dcterms:created>
  <dcterms:modified xsi:type="dcterms:W3CDTF">2025-08-13T20:28:27Z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