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59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2275F3-D773-4F56-BD94-DCF37E76E3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B5DD7C5-2852-4BCC-8081-56DCE46CE1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BCBF5A-6CE9-438E-B623-AD1CC63FB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8918CF-A9A3-4B39-95FD-5154E1E35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99D62F-321C-4210-AEB8-ABC7AC5F1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50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37D01-3886-4C36-8FFA-F974EAD93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B67F55-E030-4109-A39E-DF11348F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B3559-3D3E-45C9-9C01-0EDE4CDFE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416B09-64B0-47EC-98E7-F2D47314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FA1250-CBFD-41C3-91B2-702A6B876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014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C4ADD-6305-4520-B64D-DB3C6B70E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817ACB-4B0D-4CEA-B4B0-30AEF77F0C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9E06F1-795D-43C7-B301-8266FA94B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50608A-EA62-4CA6-8B08-81405A28B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6AF416-AAC6-4DB8-869D-D9AE7D822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934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6AF74-3C67-4C39-A512-556B764B9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96C228-FB8C-48DE-B7BF-15EAA8BDCA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267590-F547-47C9-A32F-8CEAA92D5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C0EA3C-477F-4BB2-823F-0155D64AE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4E676D-A5F6-450E-A4C4-BC1FB84ED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CA2DB2-A977-464A-8C3F-FCB3B39A9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319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09E956-1EE7-41BE-9CC7-0E38E64D8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963BF2-B60B-482C-AD74-6CD922FE7C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F68B940-5AD5-48B8-B93C-B42455F4E8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48D4BA7-3FAE-44A1-BE72-00015420E0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F2449B-AB91-4AB1-91C2-33DFF03BC3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C14DE1A-9DA7-45DC-8876-658E0A38E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D7DCECD-8D4C-4E70-B316-A0984A911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20CD635-16F7-4EBC-A3E9-0C84ED154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232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46554-D3A1-431A-A251-319E246A3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39A986D-F188-43A6-AFE3-5AFA93983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E61F82-FE7C-476A-AEC6-E714E692B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804A155-E11B-4834-A9B6-D0583C1D9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22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34FCE8-C932-45F0-B77F-F9F9826E4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2AFC2F4-80E7-4AD3-A43C-396DB4F27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0B94EA6-8709-4F64-9E72-DE19AE2F4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69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9C7D5-422F-4458-92FF-1FCDEB9D1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656F0E-2E70-4353-9D49-76CE279A63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36880A-E248-4BAE-98CC-91A73B3EB9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44C4873-E754-43DB-BA90-EC4269118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7F09BA-7B07-4F1D-AB5E-6443FD0EE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DAC2602-5A23-4260-9705-AB5402624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943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5806CF-9B79-45D2-8123-2DCE0B46B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18CA8BC-4A5B-44A5-8424-6860DB4429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9FDC877-146F-45E8-88A5-37B6F5117B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FDCDFF-6FB0-4FDE-8151-F07ECE265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9349FA-898D-4BD9-A83F-1A0556367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EEAF9C-5C83-48EC-8021-38395953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607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C5DC4A-A072-47BD-9556-C723E2C8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3EBDEF-BB48-41F7-8A6E-6E0A6EAD68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5C0C2A-314D-4027-8D87-AD7B7C86B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BB30D1-56A2-4B73-91CE-98BE6BDFA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BDA034-AF76-4819-B08C-FDD4A116B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361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41EF246-1171-4274-ABA0-B6BC4B7D85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DA23135-1CDA-47D1-83FA-896C4D7F46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524490-521C-45D6-A562-80850758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96BAB7-FB3B-4C24-9229-BDF2557F1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A8037C-BF76-45AC-9999-C1A9DEFD2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406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51BDEE1-6D45-40B5-8494-3D11E08F4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3156DB0-ADBB-445F-99AF-A09DB1226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DF2992-B932-44E9-84CA-4598BBB2A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73CA-63A4-4193-B931-A3AA4DD8EE26}" type="datetimeFigureOut">
              <a:rPr lang="fr-FR" smtClean="0"/>
              <a:t>15/12/2021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E8D344-7692-4FCD-90C8-CA3211E67A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F67CA3-92A5-4128-832D-032E18CBA6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A2478-1884-4761-9ABD-A5C4DEAA32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9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5C47A-BAF5-439B-8088-C532CC0080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r-DZ" sz="8000" b="1" dirty="0">
                <a:solidFill>
                  <a:srgbClr val="FF0000"/>
                </a:solidFill>
              </a:rPr>
              <a:t>الأجزاء المحذوفة</a:t>
            </a:r>
            <a:endParaRPr lang="fr-FR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687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247120-79A5-4067-AB95-B8403FB2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5217" y="0"/>
            <a:ext cx="10515600" cy="1325563"/>
          </a:xfrm>
        </p:spPr>
        <p:txBody>
          <a:bodyPr/>
          <a:lstStyle/>
          <a:p>
            <a:pPr algn="ctr"/>
            <a:r>
              <a:rPr lang="ar-DZ" b="1" dirty="0">
                <a:solidFill>
                  <a:srgbClr val="FF0000"/>
                </a:solidFill>
              </a:rPr>
              <a:t>الدرس 6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316C3B-574A-4A78-BCA4-9BE7A4AE03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4655" y="1149929"/>
            <a:ext cx="4350327" cy="570807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EDF5446-8189-4AB1-8554-40419C348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672" y="2401454"/>
            <a:ext cx="4165601" cy="330661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A87BC85-591A-4EBB-B28C-A6EA447EB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1273" y="1006765"/>
            <a:ext cx="3740727" cy="598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69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F73A40-72AF-4F68-8249-FC76A5D81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998" y="97271"/>
            <a:ext cx="9848273" cy="1029566"/>
          </a:xfrm>
        </p:spPr>
        <p:txBody>
          <a:bodyPr/>
          <a:lstStyle/>
          <a:p>
            <a:pPr algn="ctr"/>
            <a:r>
              <a:rPr lang="ar-DZ" b="1" dirty="0">
                <a:solidFill>
                  <a:srgbClr val="FF0000"/>
                </a:solidFill>
              </a:rPr>
              <a:t>الدرس 9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702AC6D5-BFAC-4111-BC33-25CA214A0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025236"/>
            <a:ext cx="4886037" cy="5562889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C95320D-561C-41CD-8182-84D03323C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9019" y="1025236"/>
            <a:ext cx="4692072" cy="556288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E7BC366-3D33-42B5-A580-E69DA29FFF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1091" y="2280516"/>
            <a:ext cx="2881745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046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36B19C-3192-4F5F-8B54-F0E070AAA2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9141" y="840509"/>
            <a:ext cx="4099732" cy="5933063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795DD95-3249-45B5-AB49-C26B099231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873" y="960582"/>
            <a:ext cx="3851563" cy="565084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3B14874-6348-4DE9-9528-1B9B120BC6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1272" y="840509"/>
            <a:ext cx="3639127" cy="5761397"/>
          </a:xfrm>
          <a:prstGeom prst="rect">
            <a:avLst/>
          </a:prstGeom>
        </p:spPr>
      </p:pic>
      <p:sp>
        <p:nvSpPr>
          <p:cNvPr id="14" name="Titre 1">
            <a:extLst>
              <a:ext uri="{FF2B5EF4-FFF2-40B4-BE49-F238E27FC236}">
                <a16:creationId xmlns:a16="http://schemas.microsoft.com/office/drawing/2014/main" id="{CDE1966B-F976-47AE-97D8-728A1635B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40509"/>
          </a:xfrm>
        </p:spPr>
        <p:txBody>
          <a:bodyPr/>
          <a:lstStyle/>
          <a:p>
            <a:pPr algn="ctr"/>
            <a:r>
              <a:rPr lang="ar-DZ" b="1" dirty="0">
                <a:solidFill>
                  <a:srgbClr val="FF0000"/>
                </a:solidFill>
              </a:rPr>
              <a:t>الدرس 7</a:t>
            </a:r>
            <a:endParaRPr lang="fr-F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940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A5E074-6B6B-4B8E-AAEB-9D622CEB9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DZ" b="1" dirty="0">
                <a:solidFill>
                  <a:srgbClr val="FF0000"/>
                </a:solidFill>
              </a:rPr>
              <a:t>الدرس 10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40EC72-7218-40BA-8023-5448EB6DC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4182" y="1376218"/>
            <a:ext cx="6391563" cy="5431415"/>
          </a:xfrm>
        </p:spPr>
      </p:pic>
    </p:spTree>
    <p:extLst>
      <p:ext uri="{BB962C8B-B14F-4D97-AF65-F5344CB8AC3E}">
        <p14:creationId xmlns:p14="http://schemas.microsoft.com/office/powerpoint/2010/main" val="910766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28600-206A-4947-862D-2232AF663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DZ" b="1" dirty="0">
                <a:solidFill>
                  <a:srgbClr val="FF0000"/>
                </a:solidFill>
              </a:rPr>
              <a:t>الدرس 11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AE57B4-7DB0-42B3-A952-245A2B286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9275"/>
            <a:ext cx="3934691" cy="418868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50F9B82-3C2F-43E2-B742-18C938969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93309"/>
            <a:ext cx="3931727" cy="2595417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B999D64-C55A-4C68-A721-938A867CD0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6363" y="0"/>
            <a:ext cx="2390775" cy="27432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B9A70EC-3D04-4C42-BC8F-2A020965CC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1726" y="-73891"/>
            <a:ext cx="2764637" cy="696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5469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12</Words>
  <Application>Microsoft Office PowerPoint</Application>
  <PresentationFormat>Grand écran</PresentationFormat>
  <Paragraphs>6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Thème Office</vt:lpstr>
      <vt:lpstr>الأجزاء المحذوفة</vt:lpstr>
      <vt:lpstr>الدرس 6</vt:lpstr>
      <vt:lpstr>الدرس 9</vt:lpstr>
      <vt:lpstr>الدرس 7</vt:lpstr>
      <vt:lpstr>الدرس 10</vt:lpstr>
      <vt:lpstr>الدرس 11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الأجزاء المحذوفة</dc:title>
  <dc:creator>Myriam</dc:creator>
  <cp:lastModifiedBy>Myriam</cp:lastModifiedBy>
  <cp:revision>3</cp:revision>
  <dcterms:created xsi:type="dcterms:W3CDTF">2021-12-08T22:50:15Z</dcterms:created>
  <dcterms:modified xsi:type="dcterms:W3CDTF">2021-12-15T13:30:15Z</dcterms:modified>
</cp:coreProperties>
</file>