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49AE9-177E-6980-2426-6936F57FB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AB0589-945D-6096-8869-6E2A65D16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6D6DC-0FD2-4C2D-A1CC-81F8A061AA0D}" type="datetimeFigureOut">
              <a:rPr lang="en-US" smtClean="0"/>
              <a:t>8/13/2024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788478-4326-D5D8-4C79-21736EE96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31CD13-27CD-D8DF-877E-CDC3A1FAA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2BC99-7099-408A-B289-0DEB77A586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866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91914B-B9B0-638E-BD60-B21369CCA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6A8338-6EA5-4A6B-78CE-AA05F733C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72CCB-0969-FA2B-DD67-6FD188772B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C6D6DC-0FD2-4C2D-A1CC-81F8A061AA0D}" type="datetimeFigureOut">
              <a:rPr lang="en-US" smtClean="0"/>
              <a:t>8/13/2024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62D96-7300-F007-2F58-2732DD00E7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3EF040-E0C7-7C3E-E2D2-9CD6959C04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72BC99-7099-408A-B289-0DEB77A586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65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E275E3-2D90-B502-A713-2BB02AEAE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48A1C6-C6C2-CD83-43C1-59F36919F6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050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7A784E-CB0E-C12E-AA4C-A82EAB138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D826B2-7B00-CB3F-4DAB-D5F4A2D07D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8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0E0346-5F25-0EEF-AF72-B55C7CAB4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FED0BB-AC18-7743-6255-397E649B70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361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6092021-CDA8-2926-D8C2-6913F8CA3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01542C-1FA6-F069-D926-EDB70A8DC6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867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76E61F-4787-9FBD-B2AB-D9778053C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44659B-7983-E469-9FA9-4F2E6CED04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749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DF59BC-BBCF-13B3-8AAE-D1E3A23CC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CB42F9-3ABB-616D-2953-58FF45999E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32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B2DD44-5C01-3283-1B7D-082723339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70DE08-5E92-B83A-4DC9-B0D0402813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195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747018-9A17-47AB-2976-A9A6A4585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898D4A-D878-EE59-D584-22862B6FE6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020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7FB9E9-7DAC-E48A-36A7-9E9AC83C2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9A12D5-A749-0A32-2F25-3444CF735F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474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A860D7-633F-70EF-BF04-DD15E6C8F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47FD63-D8E1-E7EB-C08A-109170DBB6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44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6F5120-90CF-FD70-B7E7-882C1A56A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3D3677-CC24-01F9-0685-063E77FB52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734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43FF17-E257-BA29-DDF9-40BDCB252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FEDA70-A768-1B76-37F0-A256AAE60A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96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175636-4FC7-176E-C512-2C9E9DB3C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A45C4C-97D2-128F-AABE-3CA639150A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47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33142C-D5BE-F0E4-90B2-6D404F623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7438CC-FCD5-6796-7996-3390D691EF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5563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46262E-D865-4042-1E01-DF8BD1065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61BF0C-2FB7-63C6-A907-57B74325CC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5466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381612-E22D-1CF4-40BA-CD5DB50CD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6FB258-A2BE-A313-EA98-5CE1B83ED1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574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A33122-43CD-AECB-0397-F2FC492DE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D193AA-825B-37CC-01E7-E888AC74BB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758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5C7718-F95B-110F-6A53-BC283F072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F9C62B-4A78-9368-5316-2984F12798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602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997A31-5A87-1DEF-617A-B00EF6147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6AA716-33BD-9F6C-B88A-7961D500F6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4341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BC8E93-817C-DEFF-EB00-72AB3546F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AD969E-1C1C-3E6B-7620-447CDB23A6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336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7B9F29-8DE0-3F7D-507C-89C9D0175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0C7F53-95FF-4889-778B-8774A92B82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284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DEFCB8-7E38-6808-D51F-B96B11F92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4B3029-B904-3333-371E-9C9FB8C769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7839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0CD9D0-D19C-16BF-8638-B6B7B3352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40B1A5-19BF-2011-E4FF-751539362F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0029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E6DA79-9665-9370-796D-9570B3228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7AA639-0E4C-1856-8226-9AADCE2F23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8599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C990A1-9F40-19F8-9057-804CC44F5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1DD2BD-51F0-5D35-2F0D-34766D1E19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7323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989516-8614-78AF-561F-8411B2D64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DEAC8C-58A8-EA89-445D-314EC48612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33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48D4D4-1998-D6A3-0DE7-12BB94006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C9C1B9-C77C-D84C-1820-C617AD093C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9737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39A336-721B-EC4B-AFF5-82586FCBC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504078-0CC9-0260-F64A-5FC92072D9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2425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93B270-3774-BDBE-2182-8E5662DE8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EC10D1-77F7-B2DA-AA9C-FCF6F7AE04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3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AF67C5-95DE-0BDC-33D4-667433309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919581-D84B-15B6-1501-8D8EA47DEC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524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258881-5293-D86F-8E99-4F2A13C82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52DB69-FE19-7016-8296-64DD37457F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7368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2ABCA2-F66C-D9A2-8B45-3DE913E85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CA9C5F-FA69-D677-4022-6FD6F35CE4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5329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E565668-6DFD-F5EC-E5B5-9DE3CD826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DEA8FB-B4EA-9BFE-D6CA-9D15A1808D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3725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C8B693-7428-861B-93CC-1A8234FF6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A67E6E-8B3C-22BF-DC46-6738F48A8E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4723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9FA83F-68B1-22EF-C334-ECEC8EE3B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827FF0-CC38-3606-ACCE-253BA87721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936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9ACE18-8D14-8619-5861-60C13987C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B032BB-94F6-A87E-0DF7-1B5F75C261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7425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74FDD8-6339-8EB8-5C7A-363081B50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75B3E0-030E-96C4-A3B2-D856FBA638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1357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B6D39C-DBB5-05E0-97F4-8AF89A8DC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5E071C-B0DD-3E02-5AE1-0C9523F524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5525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F36178-2AFA-5F06-EC57-DB022DCD7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BD3546-3C99-1D34-B74F-D746C77963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967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14299D-E964-904A-9F43-A475CACCB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2A5E61-E607-C4AC-7D92-EC42F9E0C8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1848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AA1FC6-5BB6-9400-1BC9-BC832FDCB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21C28D-AE39-9A4A-0E06-84802720E6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4775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36B005-3B32-CF5C-4E54-B79555E25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9E5F0C-7A24-E70C-0CF0-FAD50FE069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9435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E8439E-79AB-E1CB-5BE3-091A23804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00BBBA-7CBA-D349-4EE9-6D913026D69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23995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CB2986-995B-8235-AB47-FCC33E683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500494-0B53-E2E8-A340-9C888A0B54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5591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25335E-401C-FEAB-D60B-0522BD889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28235C-F03C-B043-6FE4-894C95A847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92090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285A89-D007-445F-E49E-7CAC60AA3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5B5400-65F8-033F-47B0-9D141AFEC1E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46478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A3E96B-E75B-0FC2-6025-A963D60EA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1F6723-CFA0-7E1B-808C-526103FBD4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3992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777EAB-26E7-CFFD-6800-E711B57AC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7CA29B-187E-4456-4761-E404ACC0FC2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975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nermin hamza</dc:creator>
  <cp:lastModifiedBy>nermin hamza</cp:lastModifiedBy>
  <cp:revision>1</cp:revision>
  <dcterms:created xsi:type="dcterms:W3CDTF">2024-08-13T15:27:16Z</dcterms:created>
  <dcterms:modified xsi:type="dcterms:W3CDTF">2024-08-13T15:27:16Z</dcterms:modified>
</cp:coreProperties>
</file>