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3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65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7AA37-44A3-8D85-6E11-09D656D03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CCA84C-150E-36EA-AA5B-6B2149D93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B2ED-64E4-47C6-B277-7D8226768EE6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164B0F-A1F1-F3E0-ED68-B76249E46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9EFA69-248B-E5AD-8651-10477F3D3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327C-0C12-49DF-A4DF-3BEA1A34B9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167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D61392-AC45-7EA1-584A-CFC9B80B6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D6192D-3C43-652C-7F1A-1D5EF83C2B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442F76-675F-71D2-48CF-029BD4F8E0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3CB2ED-64E4-47C6-B277-7D8226768EE6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9B3BF3-49F5-8905-6BDE-6D7AA262B6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AE3BF6-6FB6-4AF9-DD8D-CCC9F7DB52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8EE327C-0C12-49DF-A4DF-3BEA1A34B9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48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A59E89-F3A3-767E-527A-561ADD843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4E3920-ABCD-FB3E-0478-215891E47E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26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"/>
    </mc:Choice>
    <mc:Fallback xmlns="">
      <p:transition spd="slow" advTm="61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CD4B61-A7E4-072E-29F9-1204780EB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8D63C3-EB04-7DA1-5375-80738ED721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519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8"/>
    </mc:Choice>
    <mc:Fallback>
      <p:transition spd="slow" advTm="42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1F10D9-2598-18B1-66DB-06B7A834B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F6425F-E777-B2AB-10C7-98BC657901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54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977054-58AD-7074-89BA-C4315A266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7CD619-2372-78B8-A9B0-22BC0F2819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043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36F089-406E-469E-B5C3-6615FE9BB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8B3003-DC45-A9B4-ABC2-6B4785EFAB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2878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E29D0C-A1A5-1F24-493D-59E154B4B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095928-1583-781F-4C9D-AEDF2BAF45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230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CD614B-987F-447D-0551-7A6D352FF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E37305-794D-33E5-7045-C7C63B0B50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617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8BA43D-CC82-C8BE-F200-3693963A9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C2E1DF-7C99-FDD5-1157-B47685748F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47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BB386A-4403-B4D5-A450-B31870FCC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5489B3-EDA5-0BA8-7735-02361B25F3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53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595957-6C2B-6DBB-8B5A-1216C637B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CAB6A4-E897-3F79-7B8F-7468A22A2F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649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8868D0-F7F9-7443-7543-CA6CB7092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804DA7-1A70-BB38-FE6A-B3D13818E4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6733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C8A726-B0C8-9518-BA4E-CC87A8A3A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B84E0B-195D-71A6-1F64-3A9018C8CA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8221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E791AB-3A83-F1E1-CFD8-28BD25412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5D5417-6A8D-7348-8F5A-FEB3B7CB80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4894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8F0FEA-E65A-41E2-64C0-4C2771EA9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735961-5247-B2CC-C3A6-437A290C97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077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857177-6B4A-148B-ED93-AAA0588FF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3CB584-F21D-3795-50C6-6E46D5472F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5591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2FEE35-FE09-9D60-F06C-A4AFFE692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25E2FE-2E3A-D9F2-BC3F-8AC5DB9C75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4151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77DB9B-257A-4D72-0D04-A9C8CB664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BC522D-3DD2-C860-552B-60E9D38AE1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3113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14CB33-BF93-FF1C-05F2-03E65CB64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4E9CC2-30D6-E20D-1012-DDC18BD842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9966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43C40A-0651-1FC1-FFA4-DE8F8F289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DF7135-EB1C-BDC8-8317-4CC0D948BD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3206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C130D9-BC9D-3D80-5D1E-6EE623822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0B179C-6ADC-1DC3-042E-90DD79C116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503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7DCF29-0EF4-95B9-47B1-92DEA6099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B8F257-1348-5A14-6090-FE3058A309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1437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9FFA2B-C2CB-B74A-8A4B-5C71EBB83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3E38CA-AE48-25A4-2092-567500A642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4781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BA21A7-5259-FE9E-E53C-DB7076903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6DBAC0-0F94-1681-1AB1-4F3465E820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3452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C87941-03D4-F245-26EF-C17533EF7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DDB3F3-FE7F-06E6-CB67-099908FB2D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4356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54C8CD-770A-E238-1F2D-85BE28FB1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3B721F-8414-0266-8219-E6E5D03A8D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3938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AC6526-30CB-732A-69D8-CDBEA2EB1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2BB7BE-2AE6-DD97-0FE0-7AE3920B20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4940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2DEBAA-DB37-ACED-2219-1B21B2E45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FBC71F-AF35-717D-A73E-226AD80FD8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9469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7F1350-B241-0B3D-156F-1BD9DC8F9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AA4661-7DEC-0035-FB03-8D47DE3CAA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642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719681-EB23-3B3F-94E0-9025A2699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E2F06F-C1C9-1A7B-B256-34911D42AC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8445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DD0C1E-D5F9-B61C-8561-4F21CB340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D3F9AF-5E74-4094-8B53-60E6D14429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1605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97C622-D207-B631-24A5-BB3EEE055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6D9C84-E9EE-140C-C05E-78C69D513D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1906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22A504-9DB5-B36F-4784-FA56F3FB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3C9810-5504-EEA4-7FC6-9F81D79287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0957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EB1F52-5697-EF91-C3AD-E3FA34118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032350-5594-1450-EE9D-F41DCEA61D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8763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291B0E-8F82-1D4E-E025-1417FADC8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0C2BEB-552F-9814-7051-2397D3E48D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7843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01FB4D-3383-73E8-46D8-7A6C59FEF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72AC9-64D3-5169-CB51-5DCF3DBE9E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3492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827D68-CA2E-9A3C-93B0-C1B3660B3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942E2D-AE7C-A2A9-AF92-95D22B6779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1856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7B37DA-04FF-E9D4-33CF-5E1257392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A654AC-F294-CA16-00E7-12C507EBCF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0620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888CA9-7500-A6B0-D976-995548691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6B92B3-7ECB-EC2F-5A4E-04B4223CC6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4834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0139FB-986B-B1CC-E720-13893CEF2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32C37D-8D17-7B29-8EE3-C6322CED6C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1968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158BA2-8464-AA3A-5D92-9CDCFDF55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C90BDE-00DC-91E9-7930-04DEA91E47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8696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F957DF-0A0F-98F7-D92B-19F56447D0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85441D-ECF6-DE44-823B-26CA7FB765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1809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608618-FEBB-F866-CEC7-D91F62E2F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EF7036-3845-3CDA-356F-9F70E837E6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8439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92CB8B-CB5E-46F2-23E0-61133FA41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AA6CF4-2F50-77B9-795D-10599372AC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1406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D011BB-3D78-2D3E-C1CA-18F5036B1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42FF5C-8920-4502-DF32-0398F678A1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74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0EDCA7-1262-EDB6-B283-C09D169EB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0E8A15-824B-7A3B-BD96-51354B7086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61346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456151-2122-CA42-0522-F36CB2096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6D2D14-3F6A-226D-F323-D18E73811C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8675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2882DA-B560-90AE-A140-3D4400740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08A499-1581-8226-E13C-F55B7C50E6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5442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82C29A-B351-8962-EDB2-45D499EE8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1CEB52-5394-3198-D7F7-D6339A8A0E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56819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533F84-5C91-9784-4866-160E4A955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D8C06-C246-2073-E2FE-6491C49498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4117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316DB2-7B07-BA9E-25D9-E741EBE21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80F6F5-597B-BCFB-EBF9-61CD692594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0967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76831E-0CC5-1D96-B59D-846922C86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4F0924-484E-130D-57DF-85E62B0867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4352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C6B666-5668-D54E-1092-FD6579DBE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76CC27-299B-B9C6-B631-7CEEEDD8EB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1679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6AC647-8190-144E-AD6F-BC7D86951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209992-0DEB-B83A-566E-3DB3EEDB8B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42414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C1258E-9A3A-09B3-736C-09B286D61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D7064A-6E00-AB2A-76EE-D5FE709D7D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7866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51D537-04B7-7F06-DAB5-80B4283FB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08DA35-42FF-CFCA-51F3-F1A1D885F1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06530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54115A-0B98-7E24-B12F-4FE92D4E2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334C3B-8083-C606-D153-871D5FCF2F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49137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9BCA10-47DF-047C-DAA6-4283F0078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8D2FA1-6AEE-B947-CF5F-BF3212FBB4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56902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F94658-2F2D-F0E1-3287-FC37594BC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27C804-0A4B-3B31-CB5B-43AA11A440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2529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608981F-3D0B-409D-9723-1A0B2ED3B3AC}"/>
</file>

<file path=customXml/itemProps2.xml><?xml version="1.0" encoding="utf-8"?>
<ds:datastoreItem xmlns:ds="http://schemas.openxmlformats.org/officeDocument/2006/customXml" ds:itemID="{98680928-9B74-418B-B106-A0351082CD2B}"/>
</file>

<file path=customXml/itemProps3.xml><?xml version="1.0" encoding="utf-8"?>
<ds:datastoreItem xmlns:ds="http://schemas.openxmlformats.org/officeDocument/2006/customXml" ds:itemID="{6894B158-A892-470B-AE50-54DEF5F99605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2025-07-11T13:09:30Z</dcterms:created>
  <dcterms:modified xsi:type="dcterms:W3CDTF">2025-07-11T13:09:30Z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