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6.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7.xml" ContentType="application/vnd.openxmlformats-officedocument.presentationml.tag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20" r:id="rId2"/>
    <p:sldId id="307" r:id="rId3"/>
    <p:sldId id="315" r:id="rId4"/>
    <p:sldId id="321" r:id="rId5"/>
    <p:sldId id="322" r:id="rId6"/>
    <p:sldId id="323" r:id="rId7"/>
    <p:sldId id="324" r:id="rId8"/>
    <p:sldId id="325" r:id="rId9"/>
    <p:sldId id="326" r:id="rId10"/>
    <p:sldId id="327" r:id="rId11"/>
    <p:sldId id="328" r:id="rId12"/>
    <p:sldId id="329" r:id="rId13"/>
    <p:sldId id="330" r:id="rId14"/>
    <p:sldId id="344" r:id="rId15"/>
    <p:sldId id="331" r:id="rId16"/>
    <p:sldId id="332" r:id="rId17"/>
    <p:sldId id="333" r:id="rId18"/>
    <p:sldId id="334" r:id="rId19"/>
    <p:sldId id="335" r:id="rId20"/>
    <p:sldId id="336" r:id="rId21"/>
    <p:sldId id="304" r:id="rId22"/>
    <p:sldId id="308" r:id="rId23"/>
    <p:sldId id="314" r:id="rId24"/>
    <p:sldId id="338" r:id="rId25"/>
    <p:sldId id="339" r:id="rId26"/>
    <p:sldId id="340" r:id="rId27"/>
    <p:sldId id="341" r:id="rId28"/>
    <p:sldId id="342" r:id="rId29"/>
    <p:sldId id="306" r:id="rId30"/>
    <p:sldId id="262" r:id="rId31"/>
    <p:sldId id="305" r:id="rId32"/>
  </p:sldIdLst>
  <p:sldSz cx="12192000" cy="6858000"/>
  <p:notesSz cx="6858000" cy="9144000"/>
  <p:defaultTextStyle>
    <a:defPPr>
      <a:defRPr lang="ar-E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41" autoAdjust="0"/>
  </p:normalViewPr>
  <p:slideViewPr>
    <p:cSldViewPr snapToGrid="0">
      <p:cViewPr varScale="1">
        <p:scale>
          <a:sx n="75" d="100"/>
          <a:sy n="75" d="100"/>
        </p:scale>
        <p:origin x="902"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584BA9-FC84-4A80-9B63-E1BBF98EA0BD}" type="doc">
      <dgm:prSet loTypeId="urn:microsoft.com/office/officeart/2011/layout/CircleProcess" loCatId="process" qsTypeId="urn:microsoft.com/office/officeart/2005/8/quickstyle/simple1" qsCatId="simple" csTypeId="urn:microsoft.com/office/officeart/2005/8/colors/colorful1" csCatId="colorful" phldr="1"/>
      <dgm:spPr/>
    </dgm:pt>
    <dgm:pt modelId="{FD20427E-7B8C-488A-96FF-BA578F23C78F}">
      <dgm:prSet phldrT="[Text]" custT="1"/>
      <dgm:spPr/>
      <dgm:t>
        <a:bodyPr/>
        <a:lstStyle/>
        <a:p>
          <a:pPr rtl="1">
            <a:buFont typeface="Wingdings" panose="05000000000000000000" pitchFamily="2" charset="2"/>
            <a:buAutoNum type="arabicPeriod"/>
          </a:pPr>
          <a:r>
            <a:rPr lang="en-US" altLang="ar-EG" sz="2400" b="1" dirty="0"/>
            <a:t>It is a process</a:t>
          </a:r>
          <a:endParaRPr lang="ar-EG" sz="2400" b="1" dirty="0"/>
        </a:p>
      </dgm:t>
    </dgm:pt>
    <dgm:pt modelId="{5A04BEFD-4CA0-464B-8341-0FDA00957732}" type="parTrans" cxnId="{3B87C36A-E84B-4FAA-AC3B-BC5811144E23}">
      <dgm:prSet/>
      <dgm:spPr/>
      <dgm:t>
        <a:bodyPr/>
        <a:lstStyle/>
        <a:p>
          <a:pPr rtl="1"/>
          <a:endParaRPr lang="ar-EG" sz="2000" b="1"/>
        </a:p>
      </dgm:t>
    </dgm:pt>
    <dgm:pt modelId="{0D25065A-D4AA-4C66-86C3-975EBBD84306}" type="sibTrans" cxnId="{3B87C36A-E84B-4FAA-AC3B-BC5811144E23}">
      <dgm:prSet/>
      <dgm:spPr/>
      <dgm:t>
        <a:bodyPr/>
        <a:lstStyle/>
        <a:p>
          <a:pPr rtl="1"/>
          <a:endParaRPr lang="ar-EG" sz="2000" b="1"/>
        </a:p>
      </dgm:t>
    </dgm:pt>
    <dgm:pt modelId="{ED0B1AD4-9FAE-4FB5-BE60-FDB22A9663A9}">
      <dgm:prSet phldrT="[Text]" custT="1"/>
      <dgm:spPr/>
      <dgm:t>
        <a:bodyPr/>
        <a:lstStyle/>
        <a:p>
          <a:pPr rtl="1">
            <a:buFont typeface="Wingdings" panose="05000000000000000000" pitchFamily="2" charset="2"/>
            <a:buAutoNum type="arabicPeriod"/>
          </a:pPr>
          <a:r>
            <a:rPr lang="en-US" altLang="ar-EG" sz="2400" b="1" dirty="0"/>
            <a:t>It is a social process</a:t>
          </a:r>
          <a:endParaRPr lang="ar-EG" sz="2400" b="1" dirty="0"/>
        </a:p>
      </dgm:t>
    </dgm:pt>
    <dgm:pt modelId="{F6866242-25DA-49A7-A1BF-1B6A4AC540C5}" type="parTrans" cxnId="{E91EB2C1-62DC-41DA-B56C-D0E2FA3EDEB8}">
      <dgm:prSet/>
      <dgm:spPr/>
      <dgm:t>
        <a:bodyPr/>
        <a:lstStyle/>
        <a:p>
          <a:pPr rtl="1"/>
          <a:endParaRPr lang="ar-EG" sz="2000" b="1"/>
        </a:p>
      </dgm:t>
    </dgm:pt>
    <dgm:pt modelId="{FE817689-E2B6-4395-994F-88393CDCC25A}" type="sibTrans" cxnId="{E91EB2C1-62DC-41DA-B56C-D0E2FA3EDEB8}">
      <dgm:prSet/>
      <dgm:spPr/>
      <dgm:t>
        <a:bodyPr/>
        <a:lstStyle/>
        <a:p>
          <a:pPr rtl="1"/>
          <a:endParaRPr lang="ar-EG" sz="2000" b="1"/>
        </a:p>
      </dgm:t>
    </dgm:pt>
    <dgm:pt modelId="{CA1DBFAB-086B-4A26-A9CD-6D76B506850F}">
      <dgm:prSet phldrT="[Text]" custT="1"/>
      <dgm:spPr/>
      <dgm:t>
        <a:bodyPr/>
        <a:lstStyle/>
        <a:p>
          <a:pPr rtl="1">
            <a:buFont typeface="Wingdings" panose="05000000000000000000" pitchFamily="2" charset="2"/>
            <a:buAutoNum type="arabicPeriod"/>
          </a:pPr>
          <a:r>
            <a:rPr lang="en-US" altLang="ar-EG" sz="2400" b="1" dirty="0"/>
            <a:t>Group efforts</a:t>
          </a:r>
          <a:endParaRPr lang="ar-EG" sz="2400" b="1" dirty="0"/>
        </a:p>
      </dgm:t>
    </dgm:pt>
    <dgm:pt modelId="{3E83D79A-18EE-4C86-B6D8-4F302C035E50}" type="parTrans" cxnId="{10618E8F-90BC-4E29-8F53-A882196F7BED}">
      <dgm:prSet/>
      <dgm:spPr/>
      <dgm:t>
        <a:bodyPr/>
        <a:lstStyle/>
        <a:p>
          <a:pPr rtl="1"/>
          <a:endParaRPr lang="ar-EG" sz="2000" b="1"/>
        </a:p>
      </dgm:t>
    </dgm:pt>
    <dgm:pt modelId="{0006713F-7A03-49F2-BC92-FCD4414B8D94}" type="sibTrans" cxnId="{10618E8F-90BC-4E29-8F53-A882196F7BED}">
      <dgm:prSet/>
      <dgm:spPr/>
      <dgm:t>
        <a:bodyPr/>
        <a:lstStyle/>
        <a:p>
          <a:pPr rtl="1"/>
          <a:endParaRPr lang="ar-EG" sz="2000" b="1"/>
        </a:p>
      </dgm:t>
    </dgm:pt>
    <dgm:pt modelId="{DF9767FA-FE7A-4680-9233-D946292A60B1}">
      <dgm:prSet custT="1"/>
      <dgm:spPr/>
      <dgm:t>
        <a:bodyPr/>
        <a:lstStyle/>
        <a:p>
          <a:pPr rtl="1"/>
          <a:r>
            <a:rPr lang="en-US" altLang="ar-EG" sz="2400" b="1" dirty="0"/>
            <a:t>Attainment of pre determine objective</a:t>
          </a:r>
        </a:p>
      </dgm:t>
    </dgm:pt>
    <dgm:pt modelId="{152DFB72-C54E-47F2-B31B-CC1DE03BD50A}" type="parTrans" cxnId="{8144C9FB-25B6-48A1-8AE8-66C88DB905AA}">
      <dgm:prSet/>
      <dgm:spPr/>
      <dgm:t>
        <a:bodyPr/>
        <a:lstStyle/>
        <a:p>
          <a:pPr rtl="1"/>
          <a:endParaRPr lang="ar-EG" sz="2000" b="1"/>
        </a:p>
      </dgm:t>
    </dgm:pt>
    <dgm:pt modelId="{EF43C73B-6F75-4BDB-9333-F898E1E968B4}" type="sibTrans" cxnId="{8144C9FB-25B6-48A1-8AE8-66C88DB905AA}">
      <dgm:prSet/>
      <dgm:spPr/>
      <dgm:t>
        <a:bodyPr/>
        <a:lstStyle/>
        <a:p>
          <a:pPr rtl="1"/>
          <a:endParaRPr lang="ar-EG" sz="2000" b="1"/>
        </a:p>
      </dgm:t>
    </dgm:pt>
    <dgm:pt modelId="{91A8711F-85C4-40A9-9BE1-C37359E353A9}">
      <dgm:prSet custT="1"/>
      <dgm:spPr/>
      <dgm:t>
        <a:bodyPr/>
        <a:lstStyle/>
        <a:p>
          <a:pPr rtl="1"/>
          <a:r>
            <a:rPr lang="en-US" altLang="ar-EG" sz="2400" b="1" dirty="0"/>
            <a:t>It is a distinct entity</a:t>
          </a:r>
        </a:p>
      </dgm:t>
    </dgm:pt>
    <dgm:pt modelId="{EC14BDAB-13AF-41F3-83AE-71166F0630D0}" type="parTrans" cxnId="{1A51DE47-7B3D-4B38-9A2F-C116B339BCE9}">
      <dgm:prSet/>
      <dgm:spPr/>
      <dgm:t>
        <a:bodyPr/>
        <a:lstStyle/>
        <a:p>
          <a:pPr rtl="1"/>
          <a:endParaRPr lang="ar-EG" sz="2000" b="1"/>
        </a:p>
      </dgm:t>
    </dgm:pt>
    <dgm:pt modelId="{D9E68D0E-E846-464B-AD7F-9104A9743E15}" type="sibTrans" cxnId="{1A51DE47-7B3D-4B38-9A2F-C116B339BCE9}">
      <dgm:prSet/>
      <dgm:spPr/>
      <dgm:t>
        <a:bodyPr/>
        <a:lstStyle/>
        <a:p>
          <a:pPr rtl="1"/>
          <a:endParaRPr lang="ar-EG" sz="2000" b="1"/>
        </a:p>
      </dgm:t>
    </dgm:pt>
    <dgm:pt modelId="{E359EA1C-FDEC-490F-A22E-F6E16D149A13}" type="pres">
      <dgm:prSet presAssocID="{00584BA9-FC84-4A80-9B63-E1BBF98EA0BD}" presName="Name0" presStyleCnt="0">
        <dgm:presLayoutVars>
          <dgm:chMax val="11"/>
          <dgm:chPref val="11"/>
          <dgm:dir/>
          <dgm:resizeHandles/>
        </dgm:presLayoutVars>
      </dgm:prSet>
      <dgm:spPr/>
    </dgm:pt>
    <dgm:pt modelId="{466181F0-E72C-46E2-868F-8774D80680D1}" type="pres">
      <dgm:prSet presAssocID="{DF9767FA-FE7A-4680-9233-D946292A60B1}" presName="Accent5" presStyleCnt="0"/>
      <dgm:spPr/>
    </dgm:pt>
    <dgm:pt modelId="{C5FFE427-1A08-405C-AB6C-1E28445ADE98}" type="pres">
      <dgm:prSet presAssocID="{DF9767FA-FE7A-4680-9233-D946292A60B1}" presName="Accent" presStyleLbl="node1" presStyleIdx="0" presStyleCnt="5"/>
      <dgm:spPr/>
    </dgm:pt>
    <dgm:pt modelId="{CBD142B6-9E14-4425-9E8B-A0B3721FBB34}" type="pres">
      <dgm:prSet presAssocID="{DF9767FA-FE7A-4680-9233-D946292A60B1}" presName="ParentBackground5" presStyleCnt="0"/>
      <dgm:spPr/>
    </dgm:pt>
    <dgm:pt modelId="{12B24907-9FF7-46E4-B906-2867C7CC96C1}" type="pres">
      <dgm:prSet presAssocID="{DF9767FA-FE7A-4680-9233-D946292A60B1}" presName="ParentBackground" presStyleLbl="fgAcc1" presStyleIdx="0" presStyleCnt="5" custScaleX="128294"/>
      <dgm:spPr/>
    </dgm:pt>
    <dgm:pt modelId="{9FAEACEA-D6A5-4ECB-915E-32F74D562477}" type="pres">
      <dgm:prSet presAssocID="{DF9767FA-FE7A-4680-9233-D946292A60B1}" presName="Parent5" presStyleLbl="revTx" presStyleIdx="0" presStyleCnt="0">
        <dgm:presLayoutVars>
          <dgm:chMax val="1"/>
          <dgm:chPref val="1"/>
          <dgm:bulletEnabled val="1"/>
        </dgm:presLayoutVars>
      </dgm:prSet>
      <dgm:spPr/>
    </dgm:pt>
    <dgm:pt modelId="{C2F40C75-5838-4064-A472-0C0169E7D3F1}" type="pres">
      <dgm:prSet presAssocID="{91A8711F-85C4-40A9-9BE1-C37359E353A9}" presName="Accent4" presStyleCnt="0"/>
      <dgm:spPr/>
    </dgm:pt>
    <dgm:pt modelId="{49D76D9F-D825-4C3A-B05F-87C195EE5E22}" type="pres">
      <dgm:prSet presAssocID="{91A8711F-85C4-40A9-9BE1-C37359E353A9}" presName="Accent" presStyleLbl="node1" presStyleIdx="1" presStyleCnt="5"/>
      <dgm:spPr/>
    </dgm:pt>
    <dgm:pt modelId="{38ACBCE1-B258-4572-A160-D6843A7D52C1}" type="pres">
      <dgm:prSet presAssocID="{91A8711F-85C4-40A9-9BE1-C37359E353A9}" presName="ParentBackground4" presStyleCnt="0"/>
      <dgm:spPr/>
    </dgm:pt>
    <dgm:pt modelId="{BF6D0E3D-54A4-415D-A977-2CA9C57D0E0F}" type="pres">
      <dgm:prSet presAssocID="{91A8711F-85C4-40A9-9BE1-C37359E353A9}" presName="ParentBackground" presStyleLbl="fgAcc1" presStyleIdx="1" presStyleCnt="5"/>
      <dgm:spPr/>
    </dgm:pt>
    <dgm:pt modelId="{61E45F21-90B5-4764-AC8F-8AB4F170C9DA}" type="pres">
      <dgm:prSet presAssocID="{91A8711F-85C4-40A9-9BE1-C37359E353A9}" presName="Parent4" presStyleLbl="revTx" presStyleIdx="0" presStyleCnt="0">
        <dgm:presLayoutVars>
          <dgm:chMax val="1"/>
          <dgm:chPref val="1"/>
          <dgm:bulletEnabled val="1"/>
        </dgm:presLayoutVars>
      </dgm:prSet>
      <dgm:spPr/>
    </dgm:pt>
    <dgm:pt modelId="{81A1A73E-6FE1-4F87-8B29-1F4E1FAD5252}" type="pres">
      <dgm:prSet presAssocID="{CA1DBFAB-086B-4A26-A9CD-6D76B506850F}" presName="Accent3" presStyleCnt="0"/>
      <dgm:spPr/>
    </dgm:pt>
    <dgm:pt modelId="{AE50CBAC-1482-448C-8CA6-FDF84858322D}" type="pres">
      <dgm:prSet presAssocID="{CA1DBFAB-086B-4A26-A9CD-6D76B506850F}" presName="Accent" presStyleLbl="node1" presStyleIdx="2" presStyleCnt="5"/>
      <dgm:spPr/>
    </dgm:pt>
    <dgm:pt modelId="{A1488C56-D0B1-4E03-B855-3674D422B513}" type="pres">
      <dgm:prSet presAssocID="{CA1DBFAB-086B-4A26-A9CD-6D76B506850F}" presName="ParentBackground3" presStyleCnt="0"/>
      <dgm:spPr/>
    </dgm:pt>
    <dgm:pt modelId="{1E141E07-3392-4D1B-AAA3-375055694463}" type="pres">
      <dgm:prSet presAssocID="{CA1DBFAB-086B-4A26-A9CD-6D76B506850F}" presName="ParentBackground" presStyleLbl="fgAcc1" presStyleIdx="2" presStyleCnt="5" custLinFactNeighborY="632"/>
      <dgm:spPr/>
    </dgm:pt>
    <dgm:pt modelId="{C8A1C688-3970-4F95-8677-A5A4808AEC2E}" type="pres">
      <dgm:prSet presAssocID="{CA1DBFAB-086B-4A26-A9CD-6D76B506850F}" presName="Parent3" presStyleLbl="revTx" presStyleIdx="0" presStyleCnt="0">
        <dgm:presLayoutVars>
          <dgm:chMax val="1"/>
          <dgm:chPref val="1"/>
          <dgm:bulletEnabled val="1"/>
        </dgm:presLayoutVars>
      </dgm:prSet>
      <dgm:spPr/>
    </dgm:pt>
    <dgm:pt modelId="{E043B86E-7EDF-48D0-AD80-DC4A500E5898}" type="pres">
      <dgm:prSet presAssocID="{ED0B1AD4-9FAE-4FB5-BE60-FDB22A9663A9}" presName="Accent2" presStyleCnt="0"/>
      <dgm:spPr/>
    </dgm:pt>
    <dgm:pt modelId="{624B39BC-D2EB-4E76-B072-C978A4398D1A}" type="pres">
      <dgm:prSet presAssocID="{ED0B1AD4-9FAE-4FB5-BE60-FDB22A9663A9}" presName="Accent" presStyleLbl="node1" presStyleIdx="3" presStyleCnt="5"/>
      <dgm:spPr/>
    </dgm:pt>
    <dgm:pt modelId="{77EB1E22-4D2F-44D0-9702-C72FA8D44898}" type="pres">
      <dgm:prSet presAssocID="{ED0B1AD4-9FAE-4FB5-BE60-FDB22A9663A9}" presName="ParentBackground2" presStyleCnt="0"/>
      <dgm:spPr/>
    </dgm:pt>
    <dgm:pt modelId="{C415D7A4-4EC6-46B7-A560-F80EC321ECFF}" type="pres">
      <dgm:prSet presAssocID="{ED0B1AD4-9FAE-4FB5-BE60-FDB22A9663A9}" presName="ParentBackground" presStyleLbl="fgAcc1" presStyleIdx="3" presStyleCnt="5"/>
      <dgm:spPr/>
    </dgm:pt>
    <dgm:pt modelId="{B5CC7DAD-FDBB-4519-9A6F-EDF629EB12F6}" type="pres">
      <dgm:prSet presAssocID="{ED0B1AD4-9FAE-4FB5-BE60-FDB22A9663A9}" presName="Parent2" presStyleLbl="revTx" presStyleIdx="0" presStyleCnt="0">
        <dgm:presLayoutVars>
          <dgm:chMax val="1"/>
          <dgm:chPref val="1"/>
          <dgm:bulletEnabled val="1"/>
        </dgm:presLayoutVars>
      </dgm:prSet>
      <dgm:spPr/>
    </dgm:pt>
    <dgm:pt modelId="{84257B7B-C19E-45B7-9D05-DA2C66A27036}" type="pres">
      <dgm:prSet presAssocID="{FD20427E-7B8C-488A-96FF-BA578F23C78F}" presName="Accent1" presStyleCnt="0"/>
      <dgm:spPr/>
    </dgm:pt>
    <dgm:pt modelId="{7504BC45-ECF0-4A0C-8656-26EE5B17BE3B}" type="pres">
      <dgm:prSet presAssocID="{FD20427E-7B8C-488A-96FF-BA578F23C78F}" presName="Accent" presStyleLbl="node1" presStyleIdx="4" presStyleCnt="5"/>
      <dgm:spPr/>
    </dgm:pt>
    <dgm:pt modelId="{3AD300A7-1B3D-47EB-96B2-81655B0D2CFC}" type="pres">
      <dgm:prSet presAssocID="{FD20427E-7B8C-488A-96FF-BA578F23C78F}" presName="ParentBackground1" presStyleCnt="0"/>
      <dgm:spPr/>
    </dgm:pt>
    <dgm:pt modelId="{7E04399D-BC8A-4732-8982-5AAD0CD55FE1}" type="pres">
      <dgm:prSet presAssocID="{FD20427E-7B8C-488A-96FF-BA578F23C78F}" presName="ParentBackground" presStyleLbl="fgAcc1" presStyleIdx="4" presStyleCnt="5"/>
      <dgm:spPr/>
    </dgm:pt>
    <dgm:pt modelId="{843BFE7C-AF29-4A4C-AC0B-F9BEB0A06582}" type="pres">
      <dgm:prSet presAssocID="{FD20427E-7B8C-488A-96FF-BA578F23C78F}" presName="Parent1" presStyleLbl="revTx" presStyleIdx="0" presStyleCnt="0">
        <dgm:presLayoutVars>
          <dgm:chMax val="1"/>
          <dgm:chPref val="1"/>
          <dgm:bulletEnabled val="1"/>
        </dgm:presLayoutVars>
      </dgm:prSet>
      <dgm:spPr/>
    </dgm:pt>
  </dgm:ptLst>
  <dgm:cxnLst>
    <dgm:cxn modelId="{047DA103-8A5E-4C2B-BBD6-8B4AF4E8B3AE}" type="presOf" srcId="{ED0B1AD4-9FAE-4FB5-BE60-FDB22A9663A9}" destId="{B5CC7DAD-FDBB-4519-9A6F-EDF629EB12F6}" srcOrd="1" destOrd="0" presId="urn:microsoft.com/office/officeart/2011/layout/CircleProcess"/>
    <dgm:cxn modelId="{45342F06-76A4-4681-BEB3-2941107A2109}" type="presOf" srcId="{ED0B1AD4-9FAE-4FB5-BE60-FDB22A9663A9}" destId="{C415D7A4-4EC6-46B7-A560-F80EC321ECFF}" srcOrd="0" destOrd="0" presId="urn:microsoft.com/office/officeart/2011/layout/CircleProcess"/>
    <dgm:cxn modelId="{2D2CFF23-21B9-4CAA-A988-5DFE7F5E7EC7}" type="presOf" srcId="{91A8711F-85C4-40A9-9BE1-C37359E353A9}" destId="{BF6D0E3D-54A4-415D-A977-2CA9C57D0E0F}" srcOrd="0" destOrd="0" presId="urn:microsoft.com/office/officeart/2011/layout/CircleProcess"/>
    <dgm:cxn modelId="{BECECB2A-717F-4023-AFFE-AAF8F75ABBBA}" type="presOf" srcId="{91A8711F-85C4-40A9-9BE1-C37359E353A9}" destId="{61E45F21-90B5-4764-AC8F-8AB4F170C9DA}" srcOrd="1" destOrd="0" presId="urn:microsoft.com/office/officeart/2011/layout/CircleProcess"/>
    <dgm:cxn modelId="{1A51DE47-7B3D-4B38-9A2F-C116B339BCE9}" srcId="{00584BA9-FC84-4A80-9B63-E1BBF98EA0BD}" destId="{91A8711F-85C4-40A9-9BE1-C37359E353A9}" srcOrd="3" destOrd="0" parTransId="{EC14BDAB-13AF-41F3-83AE-71166F0630D0}" sibTransId="{D9E68D0E-E846-464B-AD7F-9104A9743E15}"/>
    <dgm:cxn modelId="{3B87C36A-E84B-4FAA-AC3B-BC5811144E23}" srcId="{00584BA9-FC84-4A80-9B63-E1BBF98EA0BD}" destId="{FD20427E-7B8C-488A-96FF-BA578F23C78F}" srcOrd="0" destOrd="0" parTransId="{5A04BEFD-4CA0-464B-8341-0FDA00957732}" sibTransId="{0D25065A-D4AA-4C66-86C3-975EBBD84306}"/>
    <dgm:cxn modelId="{10618E8F-90BC-4E29-8F53-A882196F7BED}" srcId="{00584BA9-FC84-4A80-9B63-E1BBF98EA0BD}" destId="{CA1DBFAB-086B-4A26-A9CD-6D76B506850F}" srcOrd="2" destOrd="0" parTransId="{3E83D79A-18EE-4C86-B6D8-4F302C035E50}" sibTransId="{0006713F-7A03-49F2-BC92-FCD4414B8D94}"/>
    <dgm:cxn modelId="{9A256295-4DA2-4384-8CEF-3AFFB07DE04C}" type="presOf" srcId="{DF9767FA-FE7A-4680-9233-D946292A60B1}" destId="{9FAEACEA-D6A5-4ECB-915E-32F74D562477}" srcOrd="1" destOrd="0" presId="urn:microsoft.com/office/officeart/2011/layout/CircleProcess"/>
    <dgm:cxn modelId="{25D24FB1-A132-4B0E-AAA4-E9BCE9F99B44}" type="presOf" srcId="{DF9767FA-FE7A-4680-9233-D946292A60B1}" destId="{12B24907-9FF7-46E4-B906-2867C7CC96C1}" srcOrd="0" destOrd="0" presId="urn:microsoft.com/office/officeart/2011/layout/CircleProcess"/>
    <dgm:cxn modelId="{9D2666B2-4680-451B-868D-D9D285A9318E}" type="presOf" srcId="{FD20427E-7B8C-488A-96FF-BA578F23C78F}" destId="{7E04399D-BC8A-4732-8982-5AAD0CD55FE1}" srcOrd="0" destOrd="0" presId="urn:microsoft.com/office/officeart/2011/layout/CircleProcess"/>
    <dgm:cxn modelId="{DEF86CB4-7D69-4C66-AEE6-B2C077EB9F4D}" type="presOf" srcId="{CA1DBFAB-086B-4A26-A9CD-6D76B506850F}" destId="{1E141E07-3392-4D1B-AAA3-375055694463}" srcOrd="0" destOrd="0" presId="urn:microsoft.com/office/officeart/2011/layout/CircleProcess"/>
    <dgm:cxn modelId="{454B83BB-424F-4C1A-8E92-0EC9673D278D}" type="presOf" srcId="{00584BA9-FC84-4A80-9B63-E1BBF98EA0BD}" destId="{E359EA1C-FDEC-490F-A22E-F6E16D149A13}" srcOrd="0" destOrd="0" presId="urn:microsoft.com/office/officeart/2011/layout/CircleProcess"/>
    <dgm:cxn modelId="{6D219BBF-62ED-4CC5-890C-6E15A4D07783}" type="presOf" srcId="{CA1DBFAB-086B-4A26-A9CD-6D76B506850F}" destId="{C8A1C688-3970-4F95-8677-A5A4808AEC2E}" srcOrd="1" destOrd="0" presId="urn:microsoft.com/office/officeart/2011/layout/CircleProcess"/>
    <dgm:cxn modelId="{E91EB2C1-62DC-41DA-B56C-D0E2FA3EDEB8}" srcId="{00584BA9-FC84-4A80-9B63-E1BBF98EA0BD}" destId="{ED0B1AD4-9FAE-4FB5-BE60-FDB22A9663A9}" srcOrd="1" destOrd="0" parTransId="{F6866242-25DA-49A7-A1BF-1B6A4AC540C5}" sibTransId="{FE817689-E2B6-4395-994F-88393CDCC25A}"/>
    <dgm:cxn modelId="{ABB474CB-3ABA-4CBF-9C01-E107C1143A3B}" type="presOf" srcId="{FD20427E-7B8C-488A-96FF-BA578F23C78F}" destId="{843BFE7C-AF29-4A4C-AC0B-F9BEB0A06582}" srcOrd="1" destOrd="0" presId="urn:microsoft.com/office/officeart/2011/layout/CircleProcess"/>
    <dgm:cxn modelId="{8144C9FB-25B6-48A1-8AE8-66C88DB905AA}" srcId="{00584BA9-FC84-4A80-9B63-E1BBF98EA0BD}" destId="{DF9767FA-FE7A-4680-9233-D946292A60B1}" srcOrd="4" destOrd="0" parTransId="{152DFB72-C54E-47F2-B31B-CC1DE03BD50A}" sibTransId="{EF43C73B-6F75-4BDB-9333-F898E1E968B4}"/>
    <dgm:cxn modelId="{8D6CEE79-16E3-4712-8D11-84C9C023EB5C}" type="presParOf" srcId="{E359EA1C-FDEC-490F-A22E-F6E16D149A13}" destId="{466181F0-E72C-46E2-868F-8774D80680D1}" srcOrd="0" destOrd="0" presId="urn:microsoft.com/office/officeart/2011/layout/CircleProcess"/>
    <dgm:cxn modelId="{200499F1-9FAE-483A-9AFB-B404DA1E90E4}" type="presParOf" srcId="{466181F0-E72C-46E2-868F-8774D80680D1}" destId="{C5FFE427-1A08-405C-AB6C-1E28445ADE98}" srcOrd="0" destOrd="0" presId="urn:microsoft.com/office/officeart/2011/layout/CircleProcess"/>
    <dgm:cxn modelId="{242D7173-280A-4EE6-B262-8249547EE1D2}" type="presParOf" srcId="{E359EA1C-FDEC-490F-A22E-F6E16D149A13}" destId="{CBD142B6-9E14-4425-9E8B-A0B3721FBB34}" srcOrd="1" destOrd="0" presId="urn:microsoft.com/office/officeart/2011/layout/CircleProcess"/>
    <dgm:cxn modelId="{89FA7B23-A449-429D-A21E-C1D1B023E301}" type="presParOf" srcId="{CBD142B6-9E14-4425-9E8B-A0B3721FBB34}" destId="{12B24907-9FF7-46E4-B906-2867C7CC96C1}" srcOrd="0" destOrd="0" presId="urn:microsoft.com/office/officeart/2011/layout/CircleProcess"/>
    <dgm:cxn modelId="{B46C70FF-2264-4249-8F23-D5F71388998B}" type="presParOf" srcId="{E359EA1C-FDEC-490F-A22E-F6E16D149A13}" destId="{9FAEACEA-D6A5-4ECB-915E-32F74D562477}" srcOrd="2" destOrd="0" presId="urn:microsoft.com/office/officeart/2011/layout/CircleProcess"/>
    <dgm:cxn modelId="{0A56AAD3-3A5E-4D53-90E6-B39BAB11315E}" type="presParOf" srcId="{E359EA1C-FDEC-490F-A22E-F6E16D149A13}" destId="{C2F40C75-5838-4064-A472-0C0169E7D3F1}" srcOrd="3" destOrd="0" presId="urn:microsoft.com/office/officeart/2011/layout/CircleProcess"/>
    <dgm:cxn modelId="{11D688F2-C0C5-415F-9576-721FC92CD69C}" type="presParOf" srcId="{C2F40C75-5838-4064-A472-0C0169E7D3F1}" destId="{49D76D9F-D825-4C3A-B05F-87C195EE5E22}" srcOrd="0" destOrd="0" presId="urn:microsoft.com/office/officeart/2011/layout/CircleProcess"/>
    <dgm:cxn modelId="{7F8C09EB-0248-4EEA-8121-5339061E7692}" type="presParOf" srcId="{E359EA1C-FDEC-490F-A22E-F6E16D149A13}" destId="{38ACBCE1-B258-4572-A160-D6843A7D52C1}" srcOrd="4" destOrd="0" presId="urn:microsoft.com/office/officeart/2011/layout/CircleProcess"/>
    <dgm:cxn modelId="{158306F6-B927-4F7F-86C5-2AD508FC0405}" type="presParOf" srcId="{38ACBCE1-B258-4572-A160-D6843A7D52C1}" destId="{BF6D0E3D-54A4-415D-A977-2CA9C57D0E0F}" srcOrd="0" destOrd="0" presId="urn:microsoft.com/office/officeart/2011/layout/CircleProcess"/>
    <dgm:cxn modelId="{975958D8-A1AD-4AAA-AC1B-4C33F52CBA48}" type="presParOf" srcId="{E359EA1C-FDEC-490F-A22E-F6E16D149A13}" destId="{61E45F21-90B5-4764-AC8F-8AB4F170C9DA}" srcOrd="5" destOrd="0" presId="urn:microsoft.com/office/officeart/2011/layout/CircleProcess"/>
    <dgm:cxn modelId="{2CF59959-688E-4CC2-A610-28219C64CE49}" type="presParOf" srcId="{E359EA1C-FDEC-490F-A22E-F6E16D149A13}" destId="{81A1A73E-6FE1-4F87-8B29-1F4E1FAD5252}" srcOrd="6" destOrd="0" presId="urn:microsoft.com/office/officeart/2011/layout/CircleProcess"/>
    <dgm:cxn modelId="{F03CD22E-BC08-450F-85A7-863B3B9EBFF9}" type="presParOf" srcId="{81A1A73E-6FE1-4F87-8B29-1F4E1FAD5252}" destId="{AE50CBAC-1482-448C-8CA6-FDF84858322D}" srcOrd="0" destOrd="0" presId="urn:microsoft.com/office/officeart/2011/layout/CircleProcess"/>
    <dgm:cxn modelId="{A8076C8D-E4D2-4786-8E7A-0670CD0472FF}" type="presParOf" srcId="{E359EA1C-FDEC-490F-A22E-F6E16D149A13}" destId="{A1488C56-D0B1-4E03-B855-3674D422B513}" srcOrd="7" destOrd="0" presId="urn:microsoft.com/office/officeart/2011/layout/CircleProcess"/>
    <dgm:cxn modelId="{85A57BDF-A47B-493D-9DCB-936B8EBA5395}" type="presParOf" srcId="{A1488C56-D0B1-4E03-B855-3674D422B513}" destId="{1E141E07-3392-4D1B-AAA3-375055694463}" srcOrd="0" destOrd="0" presId="urn:microsoft.com/office/officeart/2011/layout/CircleProcess"/>
    <dgm:cxn modelId="{8B844F8A-F440-462F-AC0B-678B36F30B8F}" type="presParOf" srcId="{E359EA1C-FDEC-490F-A22E-F6E16D149A13}" destId="{C8A1C688-3970-4F95-8677-A5A4808AEC2E}" srcOrd="8" destOrd="0" presId="urn:microsoft.com/office/officeart/2011/layout/CircleProcess"/>
    <dgm:cxn modelId="{5C6B7FFB-E45A-415D-B851-0B8F743701B3}" type="presParOf" srcId="{E359EA1C-FDEC-490F-A22E-F6E16D149A13}" destId="{E043B86E-7EDF-48D0-AD80-DC4A500E5898}" srcOrd="9" destOrd="0" presId="urn:microsoft.com/office/officeart/2011/layout/CircleProcess"/>
    <dgm:cxn modelId="{BF08AD71-9624-45BF-8256-A93A29018156}" type="presParOf" srcId="{E043B86E-7EDF-48D0-AD80-DC4A500E5898}" destId="{624B39BC-D2EB-4E76-B072-C978A4398D1A}" srcOrd="0" destOrd="0" presId="urn:microsoft.com/office/officeart/2011/layout/CircleProcess"/>
    <dgm:cxn modelId="{CD96655C-62F3-490B-ABEB-EDCB4D31E64E}" type="presParOf" srcId="{E359EA1C-FDEC-490F-A22E-F6E16D149A13}" destId="{77EB1E22-4D2F-44D0-9702-C72FA8D44898}" srcOrd="10" destOrd="0" presId="urn:microsoft.com/office/officeart/2011/layout/CircleProcess"/>
    <dgm:cxn modelId="{FACD811A-50D8-4AAF-8AD3-ACCDC9BDCEEC}" type="presParOf" srcId="{77EB1E22-4D2F-44D0-9702-C72FA8D44898}" destId="{C415D7A4-4EC6-46B7-A560-F80EC321ECFF}" srcOrd="0" destOrd="0" presId="urn:microsoft.com/office/officeart/2011/layout/CircleProcess"/>
    <dgm:cxn modelId="{0342CBBC-30BC-4594-896E-AF0D49C90347}" type="presParOf" srcId="{E359EA1C-FDEC-490F-A22E-F6E16D149A13}" destId="{B5CC7DAD-FDBB-4519-9A6F-EDF629EB12F6}" srcOrd="11" destOrd="0" presId="urn:microsoft.com/office/officeart/2011/layout/CircleProcess"/>
    <dgm:cxn modelId="{1987474C-BCA0-4C3F-9D1E-CB7475FAF7B5}" type="presParOf" srcId="{E359EA1C-FDEC-490F-A22E-F6E16D149A13}" destId="{84257B7B-C19E-45B7-9D05-DA2C66A27036}" srcOrd="12" destOrd="0" presId="urn:microsoft.com/office/officeart/2011/layout/CircleProcess"/>
    <dgm:cxn modelId="{429C9370-A154-436E-9016-4DC8270EC4A4}" type="presParOf" srcId="{84257B7B-C19E-45B7-9D05-DA2C66A27036}" destId="{7504BC45-ECF0-4A0C-8656-26EE5B17BE3B}" srcOrd="0" destOrd="0" presId="urn:microsoft.com/office/officeart/2011/layout/CircleProcess"/>
    <dgm:cxn modelId="{901BE8F1-9597-4629-919B-31CD0E18B419}" type="presParOf" srcId="{E359EA1C-FDEC-490F-A22E-F6E16D149A13}" destId="{3AD300A7-1B3D-47EB-96B2-81655B0D2CFC}" srcOrd="13" destOrd="0" presId="urn:microsoft.com/office/officeart/2011/layout/CircleProcess"/>
    <dgm:cxn modelId="{68F4DA54-490E-451B-A057-00AB87C2A8E2}" type="presParOf" srcId="{3AD300A7-1B3D-47EB-96B2-81655B0D2CFC}" destId="{7E04399D-BC8A-4732-8982-5AAD0CD55FE1}" srcOrd="0" destOrd="0" presId="urn:microsoft.com/office/officeart/2011/layout/CircleProcess"/>
    <dgm:cxn modelId="{B94121E8-885A-48B0-8B57-E948998640C3}" type="presParOf" srcId="{E359EA1C-FDEC-490F-A22E-F6E16D149A13}" destId="{843BFE7C-AF29-4A4C-AC0B-F9BEB0A06582}" srcOrd="14" destOrd="0" presId="urn:microsoft.com/office/officeart/2011/layout/Circle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B0DFC5-630E-497F-9979-45263A77490C}" type="doc">
      <dgm:prSet loTypeId="urn:microsoft.com/office/officeart/2011/layout/CircleProcess" loCatId="process" qsTypeId="urn:microsoft.com/office/officeart/2005/8/quickstyle/simple1" qsCatId="simple" csTypeId="urn:microsoft.com/office/officeart/2005/8/colors/colorful1" csCatId="colorful" phldr="1"/>
      <dgm:spPr/>
      <dgm:t>
        <a:bodyPr/>
        <a:lstStyle/>
        <a:p>
          <a:pPr rtl="1"/>
          <a:endParaRPr lang="ar-EG"/>
        </a:p>
      </dgm:t>
    </dgm:pt>
    <dgm:pt modelId="{AF550326-F067-4DEC-94B2-8F03A2DDEAC6}">
      <dgm:prSet phldrT="[Text]" custT="1"/>
      <dgm:spPr/>
      <dgm:t>
        <a:bodyPr/>
        <a:lstStyle/>
        <a:p>
          <a:pPr rtl="1">
            <a:buFont typeface="Wingdings" panose="05000000000000000000" pitchFamily="2" charset="2"/>
            <a:buAutoNum type="arabicPeriod"/>
          </a:pPr>
          <a:r>
            <a:rPr lang="en-US" altLang="ar-EG" sz="2000" b="1" dirty="0"/>
            <a:t>It is a system of authority</a:t>
          </a:r>
          <a:endParaRPr lang="ar-EG" sz="2000" b="1" dirty="0"/>
        </a:p>
      </dgm:t>
    </dgm:pt>
    <dgm:pt modelId="{A1F47C62-501F-4FFB-BD0C-BF0138821C44}" type="parTrans" cxnId="{C6DA5C28-923A-42E3-ABA2-1D85FA7B02B6}">
      <dgm:prSet/>
      <dgm:spPr/>
      <dgm:t>
        <a:bodyPr/>
        <a:lstStyle/>
        <a:p>
          <a:pPr rtl="1"/>
          <a:endParaRPr lang="ar-EG"/>
        </a:p>
      </dgm:t>
    </dgm:pt>
    <dgm:pt modelId="{7ED3E7E9-E678-4E76-B64D-A5C85243FAB9}" type="sibTrans" cxnId="{C6DA5C28-923A-42E3-ABA2-1D85FA7B02B6}">
      <dgm:prSet/>
      <dgm:spPr/>
      <dgm:t>
        <a:bodyPr/>
        <a:lstStyle/>
        <a:p>
          <a:pPr rtl="1"/>
          <a:endParaRPr lang="ar-EG"/>
        </a:p>
      </dgm:t>
    </dgm:pt>
    <dgm:pt modelId="{92D95271-724C-40CF-8772-2BAAE79F0235}">
      <dgm:prSet phldrT="[Text]" custT="1"/>
      <dgm:spPr/>
      <dgm:t>
        <a:bodyPr/>
        <a:lstStyle/>
        <a:p>
          <a:pPr rtl="1">
            <a:buFont typeface="Wingdings" panose="05000000000000000000" pitchFamily="2" charset="2"/>
            <a:buAutoNum type="arabicPeriod"/>
          </a:pPr>
          <a:r>
            <a:rPr lang="en-US" altLang="ar-EG" sz="2000" b="1" dirty="0"/>
            <a:t>Universality of management</a:t>
          </a:r>
          <a:endParaRPr lang="ar-EG" sz="2000" b="1" dirty="0"/>
        </a:p>
      </dgm:t>
    </dgm:pt>
    <dgm:pt modelId="{919F0872-49A3-4B38-8094-73C65222E020}" type="parTrans" cxnId="{12274C38-8B5F-44BA-A9FE-EE3639CA5A91}">
      <dgm:prSet/>
      <dgm:spPr/>
      <dgm:t>
        <a:bodyPr/>
        <a:lstStyle/>
        <a:p>
          <a:pPr rtl="1"/>
          <a:endParaRPr lang="ar-EG"/>
        </a:p>
      </dgm:t>
    </dgm:pt>
    <dgm:pt modelId="{563DC151-2763-4E4A-A81A-2F787BC42B58}" type="sibTrans" cxnId="{12274C38-8B5F-44BA-A9FE-EE3639CA5A91}">
      <dgm:prSet/>
      <dgm:spPr/>
      <dgm:t>
        <a:bodyPr/>
        <a:lstStyle/>
        <a:p>
          <a:pPr rtl="1"/>
          <a:endParaRPr lang="ar-EG"/>
        </a:p>
      </dgm:t>
    </dgm:pt>
    <dgm:pt modelId="{34D767BA-757C-4DC1-9841-703B614AD512}">
      <dgm:prSet phldrT="[Text]" custT="1"/>
      <dgm:spPr/>
      <dgm:t>
        <a:bodyPr/>
        <a:lstStyle/>
        <a:p>
          <a:pPr rtl="1">
            <a:buFont typeface="Wingdings" panose="05000000000000000000" pitchFamily="2" charset="2"/>
            <a:buAutoNum type="arabicPeriod"/>
          </a:pPr>
          <a:r>
            <a:rPr lang="en-US" altLang="ar-EG" sz="2000" b="1" dirty="0"/>
            <a:t>It is needed at all levels</a:t>
          </a:r>
          <a:endParaRPr lang="ar-EG" sz="2000" b="1" dirty="0"/>
        </a:p>
      </dgm:t>
    </dgm:pt>
    <dgm:pt modelId="{586DFB61-99E3-4152-9AC0-4F859DDDFDF6}" type="parTrans" cxnId="{6490A9C7-ECD8-4099-85B1-39F9A50EBFAC}">
      <dgm:prSet/>
      <dgm:spPr/>
      <dgm:t>
        <a:bodyPr/>
        <a:lstStyle/>
        <a:p>
          <a:pPr rtl="1"/>
          <a:endParaRPr lang="ar-EG"/>
        </a:p>
      </dgm:t>
    </dgm:pt>
    <dgm:pt modelId="{22FB0950-0075-492A-8F95-202B629C5F41}" type="sibTrans" cxnId="{6490A9C7-ECD8-4099-85B1-39F9A50EBFAC}">
      <dgm:prSet/>
      <dgm:spPr/>
      <dgm:t>
        <a:bodyPr/>
        <a:lstStyle/>
        <a:p>
          <a:pPr rtl="1"/>
          <a:endParaRPr lang="ar-EG"/>
        </a:p>
      </dgm:t>
    </dgm:pt>
    <dgm:pt modelId="{EF12C5DC-16BB-4C48-AC15-F0F23CD1CB6B}">
      <dgm:prSet custT="1"/>
      <dgm:spPr/>
      <dgm:t>
        <a:bodyPr/>
        <a:lstStyle/>
        <a:p>
          <a:pPr rtl="1"/>
          <a:r>
            <a:rPr lang="en-US" altLang="ar-EG" sz="2000" b="1" dirty="0"/>
            <a:t>It is a discipline</a:t>
          </a:r>
        </a:p>
      </dgm:t>
    </dgm:pt>
    <dgm:pt modelId="{B186B1B8-FE81-48DA-AEE2-B3610394E9CB}" type="parTrans" cxnId="{82D9A927-E9FA-46EE-9D8F-A206E41D4C32}">
      <dgm:prSet/>
      <dgm:spPr/>
      <dgm:t>
        <a:bodyPr/>
        <a:lstStyle/>
        <a:p>
          <a:pPr rtl="1"/>
          <a:endParaRPr lang="ar-EG"/>
        </a:p>
      </dgm:t>
    </dgm:pt>
    <dgm:pt modelId="{D71601A3-F883-4FF3-84BF-5421D8ABECAD}" type="sibTrans" cxnId="{82D9A927-E9FA-46EE-9D8F-A206E41D4C32}">
      <dgm:prSet/>
      <dgm:spPr/>
      <dgm:t>
        <a:bodyPr/>
        <a:lstStyle/>
        <a:p>
          <a:pPr rtl="1"/>
          <a:endParaRPr lang="ar-EG"/>
        </a:p>
      </dgm:t>
    </dgm:pt>
    <dgm:pt modelId="{D3BD3854-8A89-4370-9867-9C74CFF2984C}">
      <dgm:prSet custT="1"/>
      <dgm:spPr/>
      <dgm:t>
        <a:bodyPr/>
        <a:lstStyle/>
        <a:p>
          <a:pPr rtl="1"/>
          <a:r>
            <a:rPr lang="en-US" sz="2400" b="1" dirty="0"/>
            <a:t>It is a integrative process</a:t>
          </a:r>
          <a:endParaRPr lang="ar-EG" sz="2400" b="1" dirty="0"/>
        </a:p>
      </dgm:t>
    </dgm:pt>
    <dgm:pt modelId="{6CF7C984-2792-4F18-A2E0-0CF061BE0337}" type="parTrans" cxnId="{79283585-B8FD-442A-B299-56F0C7FA2D5A}">
      <dgm:prSet/>
      <dgm:spPr/>
      <dgm:t>
        <a:bodyPr/>
        <a:lstStyle/>
        <a:p>
          <a:pPr rtl="1"/>
          <a:endParaRPr lang="ar-EG"/>
        </a:p>
      </dgm:t>
    </dgm:pt>
    <dgm:pt modelId="{42A06ECB-5F4B-4202-98E0-D5C220E639B0}" type="sibTrans" cxnId="{79283585-B8FD-442A-B299-56F0C7FA2D5A}">
      <dgm:prSet/>
      <dgm:spPr/>
      <dgm:t>
        <a:bodyPr/>
        <a:lstStyle/>
        <a:p>
          <a:pPr rtl="1"/>
          <a:endParaRPr lang="ar-EG"/>
        </a:p>
      </dgm:t>
    </dgm:pt>
    <dgm:pt modelId="{E26E65D3-F725-4F50-BBC4-DFFFA5AD7602}">
      <dgm:prSet custT="1"/>
      <dgm:spPr/>
      <dgm:t>
        <a:bodyPr/>
        <a:lstStyle/>
        <a:p>
          <a:pPr rtl="1"/>
          <a:r>
            <a:rPr lang="en-US" sz="2000" b="1" dirty="0"/>
            <a:t>It is an art as well as science</a:t>
          </a:r>
          <a:endParaRPr lang="ar-EG" sz="2000" b="1" dirty="0"/>
        </a:p>
      </dgm:t>
    </dgm:pt>
    <dgm:pt modelId="{82F6794F-8B75-46B7-8404-2D7AAC651A79}" type="parTrans" cxnId="{CEB94843-1699-4F8F-8C7A-340A26E4F96C}">
      <dgm:prSet/>
      <dgm:spPr/>
      <dgm:t>
        <a:bodyPr/>
        <a:lstStyle/>
        <a:p>
          <a:pPr rtl="1"/>
          <a:endParaRPr lang="ar-EG"/>
        </a:p>
      </dgm:t>
    </dgm:pt>
    <dgm:pt modelId="{12187A25-F77C-4888-8D5C-8BD5E0EAE724}" type="sibTrans" cxnId="{CEB94843-1699-4F8F-8C7A-340A26E4F96C}">
      <dgm:prSet/>
      <dgm:spPr/>
      <dgm:t>
        <a:bodyPr/>
        <a:lstStyle/>
        <a:p>
          <a:pPr rtl="1"/>
          <a:endParaRPr lang="ar-EG"/>
        </a:p>
      </dgm:t>
    </dgm:pt>
    <dgm:pt modelId="{FD786FFD-8075-4EEF-9BE1-F1FE7425EE82}" type="pres">
      <dgm:prSet presAssocID="{F3B0DFC5-630E-497F-9979-45263A77490C}" presName="Name0" presStyleCnt="0">
        <dgm:presLayoutVars>
          <dgm:chMax val="11"/>
          <dgm:chPref val="11"/>
          <dgm:dir/>
          <dgm:resizeHandles/>
        </dgm:presLayoutVars>
      </dgm:prSet>
      <dgm:spPr/>
    </dgm:pt>
    <dgm:pt modelId="{B82413B8-A5DC-4828-AA94-6B7558C56B77}" type="pres">
      <dgm:prSet presAssocID="{EF12C5DC-16BB-4C48-AC15-F0F23CD1CB6B}" presName="Accent6" presStyleCnt="0"/>
      <dgm:spPr/>
    </dgm:pt>
    <dgm:pt modelId="{8A216B88-B278-46BA-86F5-64375204F732}" type="pres">
      <dgm:prSet presAssocID="{EF12C5DC-16BB-4C48-AC15-F0F23CD1CB6B}" presName="Accent" presStyleLbl="node1" presStyleIdx="0" presStyleCnt="6"/>
      <dgm:spPr/>
    </dgm:pt>
    <dgm:pt modelId="{133DF2CB-B1D7-450E-8D95-0F7EFF2F9A4F}" type="pres">
      <dgm:prSet presAssocID="{EF12C5DC-16BB-4C48-AC15-F0F23CD1CB6B}" presName="ParentBackground6" presStyleCnt="0"/>
      <dgm:spPr/>
    </dgm:pt>
    <dgm:pt modelId="{7BAD9BD7-AD4F-4418-ABFA-4703D25F43EF}" type="pres">
      <dgm:prSet presAssocID="{EF12C5DC-16BB-4C48-AC15-F0F23CD1CB6B}" presName="ParentBackground" presStyleLbl="fgAcc1" presStyleIdx="0" presStyleCnt="6"/>
      <dgm:spPr/>
    </dgm:pt>
    <dgm:pt modelId="{D4E62057-B240-4AE1-91D2-5656C2B00A51}" type="pres">
      <dgm:prSet presAssocID="{EF12C5DC-16BB-4C48-AC15-F0F23CD1CB6B}" presName="Parent6" presStyleLbl="revTx" presStyleIdx="0" presStyleCnt="0">
        <dgm:presLayoutVars>
          <dgm:chMax val="1"/>
          <dgm:chPref val="1"/>
          <dgm:bulletEnabled val="1"/>
        </dgm:presLayoutVars>
      </dgm:prSet>
      <dgm:spPr/>
    </dgm:pt>
    <dgm:pt modelId="{F66F90BB-2C04-41DC-945B-B2CC47AD69FE}" type="pres">
      <dgm:prSet presAssocID="{D3BD3854-8A89-4370-9867-9C74CFF2984C}" presName="Accent5" presStyleCnt="0"/>
      <dgm:spPr/>
    </dgm:pt>
    <dgm:pt modelId="{FDF1B9BA-DD1F-477B-9134-13BBF34CD4CE}" type="pres">
      <dgm:prSet presAssocID="{D3BD3854-8A89-4370-9867-9C74CFF2984C}" presName="Accent" presStyleLbl="node1" presStyleIdx="1" presStyleCnt="6"/>
      <dgm:spPr/>
    </dgm:pt>
    <dgm:pt modelId="{96F7AFFC-8594-4CFD-B554-CBA9807B6633}" type="pres">
      <dgm:prSet presAssocID="{D3BD3854-8A89-4370-9867-9C74CFF2984C}" presName="ParentBackground5" presStyleCnt="0"/>
      <dgm:spPr/>
    </dgm:pt>
    <dgm:pt modelId="{9B59C547-931B-4DC2-81AD-C3A0804551F4}" type="pres">
      <dgm:prSet presAssocID="{D3BD3854-8A89-4370-9867-9C74CFF2984C}" presName="ParentBackground" presStyleLbl="fgAcc1" presStyleIdx="1" presStyleCnt="6"/>
      <dgm:spPr/>
    </dgm:pt>
    <dgm:pt modelId="{256A941C-1D5B-46ED-BC80-13657EE5438C}" type="pres">
      <dgm:prSet presAssocID="{D3BD3854-8A89-4370-9867-9C74CFF2984C}" presName="Parent5" presStyleLbl="revTx" presStyleIdx="0" presStyleCnt="0">
        <dgm:presLayoutVars>
          <dgm:chMax val="1"/>
          <dgm:chPref val="1"/>
          <dgm:bulletEnabled val="1"/>
        </dgm:presLayoutVars>
      </dgm:prSet>
      <dgm:spPr/>
    </dgm:pt>
    <dgm:pt modelId="{054B3DB0-4017-47F9-A743-4197729775E1}" type="pres">
      <dgm:prSet presAssocID="{E26E65D3-F725-4F50-BBC4-DFFFA5AD7602}" presName="Accent4" presStyleCnt="0"/>
      <dgm:spPr/>
    </dgm:pt>
    <dgm:pt modelId="{B0F6322D-8C99-4E48-9663-C8FBC6231B04}" type="pres">
      <dgm:prSet presAssocID="{E26E65D3-F725-4F50-BBC4-DFFFA5AD7602}" presName="Accent" presStyleLbl="node1" presStyleIdx="2" presStyleCnt="6"/>
      <dgm:spPr/>
    </dgm:pt>
    <dgm:pt modelId="{03C77873-11DF-4927-A103-561F7A4B8B69}" type="pres">
      <dgm:prSet presAssocID="{E26E65D3-F725-4F50-BBC4-DFFFA5AD7602}" presName="ParentBackground4" presStyleCnt="0"/>
      <dgm:spPr/>
    </dgm:pt>
    <dgm:pt modelId="{A9064000-FD44-4AF7-A5A9-6C5E45A2D87A}" type="pres">
      <dgm:prSet presAssocID="{E26E65D3-F725-4F50-BBC4-DFFFA5AD7602}" presName="ParentBackground" presStyleLbl="fgAcc1" presStyleIdx="2" presStyleCnt="6"/>
      <dgm:spPr/>
    </dgm:pt>
    <dgm:pt modelId="{61B9E27A-14FD-46D5-9298-41CEE88AF9D3}" type="pres">
      <dgm:prSet presAssocID="{E26E65D3-F725-4F50-BBC4-DFFFA5AD7602}" presName="Parent4" presStyleLbl="revTx" presStyleIdx="0" presStyleCnt="0">
        <dgm:presLayoutVars>
          <dgm:chMax val="1"/>
          <dgm:chPref val="1"/>
          <dgm:bulletEnabled val="1"/>
        </dgm:presLayoutVars>
      </dgm:prSet>
      <dgm:spPr/>
    </dgm:pt>
    <dgm:pt modelId="{C20F02FC-B6B0-4A8A-AD6D-CDC2278A249B}" type="pres">
      <dgm:prSet presAssocID="{34D767BA-757C-4DC1-9841-703B614AD512}" presName="Accent3" presStyleCnt="0"/>
      <dgm:spPr/>
    </dgm:pt>
    <dgm:pt modelId="{6E0DA9EF-DD60-4ADB-BF10-985289D7A467}" type="pres">
      <dgm:prSet presAssocID="{34D767BA-757C-4DC1-9841-703B614AD512}" presName="Accent" presStyleLbl="node1" presStyleIdx="3" presStyleCnt="6"/>
      <dgm:spPr/>
    </dgm:pt>
    <dgm:pt modelId="{A97C5AE6-B449-4737-98E8-EAD1A70E0774}" type="pres">
      <dgm:prSet presAssocID="{34D767BA-757C-4DC1-9841-703B614AD512}" presName="ParentBackground3" presStyleCnt="0"/>
      <dgm:spPr/>
    </dgm:pt>
    <dgm:pt modelId="{CB0C32D7-5A35-456B-9714-12B817AA92A4}" type="pres">
      <dgm:prSet presAssocID="{34D767BA-757C-4DC1-9841-703B614AD512}" presName="ParentBackground" presStyleLbl="fgAcc1" presStyleIdx="3" presStyleCnt="6" custLinFactNeighborX="-441" custLinFactNeighborY="970"/>
      <dgm:spPr/>
    </dgm:pt>
    <dgm:pt modelId="{E12F745B-EF47-4971-BEBC-400314C9D690}" type="pres">
      <dgm:prSet presAssocID="{34D767BA-757C-4DC1-9841-703B614AD512}" presName="Parent3" presStyleLbl="revTx" presStyleIdx="0" presStyleCnt="0">
        <dgm:presLayoutVars>
          <dgm:chMax val="1"/>
          <dgm:chPref val="1"/>
          <dgm:bulletEnabled val="1"/>
        </dgm:presLayoutVars>
      </dgm:prSet>
      <dgm:spPr/>
    </dgm:pt>
    <dgm:pt modelId="{D4878D05-8879-45A1-B7B4-2FFAB5053415}" type="pres">
      <dgm:prSet presAssocID="{92D95271-724C-40CF-8772-2BAAE79F0235}" presName="Accent2" presStyleCnt="0"/>
      <dgm:spPr/>
    </dgm:pt>
    <dgm:pt modelId="{7406DE3F-10EB-408C-BF62-3F5F1B1C66F4}" type="pres">
      <dgm:prSet presAssocID="{92D95271-724C-40CF-8772-2BAAE79F0235}" presName="Accent" presStyleLbl="node1" presStyleIdx="4" presStyleCnt="6"/>
      <dgm:spPr/>
    </dgm:pt>
    <dgm:pt modelId="{EC953800-4C78-40BA-A965-53ED1535BBFB}" type="pres">
      <dgm:prSet presAssocID="{92D95271-724C-40CF-8772-2BAAE79F0235}" presName="ParentBackground2" presStyleCnt="0"/>
      <dgm:spPr/>
    </dgm:pt>
    <dgm:pt modelId="{C2F0ABA4-7F2D-40C5-BE84-3B5EF2CF4629}" type="pres">
      <dgm:prSet presAssocID="{92D95271-724C-40CF-8772-2BAAE79F0235}" presName="ParentBackground" presStyleLbl="fgAcc1" presStyleIdx="4" presStyleCnt="6"/>
      <dgm:spPr/>
    </dgm:pt>
    <dgm:pt modelId="{354EEA0E-121A-4B7B-995D-AC47247DDB97}" type="pres">
      <dgm:prSet presAssocID="{92D95271-724C-40CF-8772-2BAAE79F0235}" presName="Parent2" presStyleLbl="revTx" presStyleIdx="0" presStyleCnt="0">
        <dgm:presLayoutVars>
          <dgm:chMax val="1"/>
          <dgm:chPref val="1"/>
          <dgm:bulletEnabled val="1"/>
        </dgm:presLayoutVars>
      </dgm:prSet>
      <dgm:spPr/>
    </dgm:pt>
    <dgm:pt modelId="{EB40FA80-F172-4594-9BF3-CD5886794417}" type="pres">
      <dgm:prSet presAssocID="{AF550326-F067-4DEC-94B2-8F03A2DDEAC6}" presName="Accent1" presStyleCnt="0"/>
      <dgm:spPr/>
    </dgm:pt>
    <dgm:pt modelId="{4404494C-35B1-407C-8C54-A2EB67CFEC89}" type="pres">
      <dgm:prSet presAssocID="{AF550326-F067-4DEC-94B2-8F03A2DDEAC6}" presName="Accent" presStyleLbl="node1" presStyleIdx="5" presStyleCnt="6"/>
      <dgm:spPr/>
    </dgm:pt>
    <dgm:pt modelId="{67E23701-2205-4F94-BBDC-26CEDE7815EF}" type="pres">
      <dgm:prSet presAssocID="{AF550326-F067-4DEC-94B2-8F03A2DDEAC6}" presName="ParentBackground1" presStyleCnt="0"/>
      <dgm:spPr/>
    </dgm:pt>
    <dgm:pt modelId="{0542186F-0C6E-4B3F-9323-AD203C0DA348}" type="pres">
      <dgm:prSet presAssocID="{AF550326-F067-4DEC-94B2-8F03A2DDEAC6}" presName="ParentBackground" presStyleLbl="fgAcc1" presStyleIdx="5" presStyleCnt="6" custLinFactNeighborX="1817" custLinFactNeighborY="1183"/>
      <dgm:spPr/>
    </dgm:pt>
    <dgm:pt modelId="{66C0A8B8-72AA-4825-BC94-3FE8700DB604}" type="pres">
      <dgm:prSet presAssocID="{AF550326-F067-4DEC-94B2-8F03A2DDEAC6}" presName="Parent1" presStyleLbl="revTx" presStyleIdx="0" presStyleCnt="0">
        <dgm:presLayoutVars>
          <dgm:chMax val="1"/>
          <dgm:chPref val="1"/>
          <dgm:bulletEnabled val="1"/>
        </dgm:presLayoutVars>
      </dgm:prSet>
      <dgm:spPr/>
    </dgm:pt>
  </dgm:ptLst>
  <dgm:cxnLst>
    <dgm:cxn modelId="{A89BA017-096F-42A4-AE0C-A458E4E854D9}" type="presOf" srcId="{EF12C5DC-16BB-4C48-AC15-F0F23CD1CB6B}" destId="{D4E62057-B240-4AE1-91D2-5656C2B00A51}" srcOrd="1" destOrd="0" presId="urn:microsoft.com/office/officeart/2011/layout/CircleProcess"/>
    <dgm:cxn modelId="{82D9A927-E9FA-46EE-9D8F-A206E41D4C32}" srcId="{F3B0DFC5-630E-497F-9979-45263A77490C}" destId="{EF12C5DC-16BB-4C48-AC15-F0F23CD1CB6B}" srcOrd="5" destOrd="0" parTransId="{B186B1B8-FE81-48DA-AEE2-B3610394E9CB}" sibTransId="{D71601A3-F883-4FF3-84BF-5421D8ABECAD}"/>
    <dgm:cxn modelId="{C6DA5C28-923A-42E3-ABA2-1D85FA7B02B6}" srcId="{F3B0DFC5-630E-497F-9979-45263A77490C}" destId="{AF550326-F067-4DEC-94B2-8F03A2DDEAC6}" srcOrd="0" destOrd="0" parTransId="{A1F47C62-501F-4FFB-BD0C-BF0138821C44}" sibTransId="{7ED3E7E9-E678-4E76-B64D-A5C85243FAB9}"/>
    <dgm:cxn modelId="{A209C130-C964-4DE5-8EF4-E6AB88B7804B}" type="presOf" srcId="{E26E65D3-F725-4F50-BBC4-DFFFA5AD7602}" destId="{A9064000-FD44-4AF7-A5A9-6C5E45A2D87A}" srcOrd="0" destOrd="0" presId="urn:microsoft.com/office/officeart/2011/layout/CircleProcess"/>
    <dgm:cxn modelId="{12274C38-8B5F-44BA-A9FE-EE3639CA5A91}" srcId="{F3B0DFC5-630E-497F-9979-45263A77490C}" destId="{92D95271-724C-40CF-8772-2BAAE79F0235}" srcOrd="1" destOrd="0" parTransId="{919F0872-49A3-4B38-8094-73C65222E020}" sibTransId="{563DC151-2763-4E4A-A81A-2F787BC42B58}"/>
    <dgm:cxn modelId="{3E03233E-0311-40A4-8852-C925EC99C29A}" type="presOf" srcId="{D3BD3854-8A89-4370-9867-9C74CFF2984C}" destId="{9B59C547-931B-4DC2-81AD-C3A0804551F4}" srcOrd="0" destOrd="0" presId="urn:microsoft.com/office/officeart/2011/layout/CircleProcess"/>
    <dgm:cxn modelId="{C842875B-433E-4CE9-9A97-156BFA4B670E}" type="presOf" srcId="{F3B0DFC5-630E-497F-9979-45263A77490C}" destId="{FD786FFD-8075-4EEF-9BE1-F1FE7425EE82}" srcOrd="0" destOrd="0" presId="urn:microsoft.com/office/officeart/2011/layout/CircleProcess"/>
    <dgm:cxn modelId="{CEB94843-1699-4F8F-8C7A-340A26E4F96C}" srcId="{F3B0DFC5-630E-497F-9979-45263A77490C}" destId="{E26E65D3-F725-4F50-BBC4-DFFFA5AD7602}" srcOrd="3" destOrd="0" parTransId="{82F6794F-8B75-46B7-8404-2D7AAC651A79}" sibTransId="{12187A25-F77C-4888-8D5C-8BD5E0EAE724}"/>
    <dgm:cxn modelId="{1FEDC367-E646-4994-B2DC-056EA412E9EA}" type="presOf" srcId="{92D95271-724C-40CF-8772-2BAAE79F0235}" destId="{C2F0ABA4-7F2D-40C5-BE84-3B5EF2CF4629}" srcOrd="0" destOrd="0" presId="urn:microsoft.com/office/officeart/2011/layout/CircleProcess"/>
    <dgm:cxn modelId="{B8340048-26A8-4D73-B2BD-82500B0377F3}" type="presOf" srcId="{E26E65D3-F725-4F50-BBC4-DFFFA5AD7602}" destId="{61B9E27A-14FD-46D5-9298-41CEE88AF9D3}" srcOrd="1" destOrd="0" presId="urn:microsoft.com/office/officeart/2011/layout/CircleProcess"/>
    <dgm:cxn modelId="{77290678-5446-430D-B214-DDAF417AA3CC}" type="presOf" srcId="{EF12C5DC-16BB-4C48-AC15-F0F23CD1CB6B}" destId="{7BAD9BD7-AD4F-4418-ABFA-4703D25F43EF}" srcOrd="0" destOrd="0" presId="urn:microsoft.com/office/officeart/2011/layout/CircleProcess"/>
    <dgm:cxn modelId="{79283585-B8FD-442A-B299-56F0C7FA2D5A}" srcId="{F3B0DFC5-630E-497F-9979-45263A77490C}" destId="{D3BD3854-8A89-4370-9867-9C74CFF2984C}" srcOrd="4" destOrd="0" parTransId="{6CF7C984-2792-4F18-A2E0-0CF061BE0337}" sibTransId="{42A06ECB-5F4B-4202-98E0-D5C220E639B0}"/>
    <dgm:cxn modelId="{0A1D7088-B673-4FD3-BECB-D421A62B02E2}" type="presOf" srcId="{AF550326-F067-4DEC-94B2-8F03A2DDEAC6}" destId="{0542186F-0C6E-4B3F-9323-AD203C0DA348}" srcOrd="0" destOrd="0" presId="urn:microsoft.com/office/officeart/2011/layout/CircleProcess"/>
    <dgm:cxn modelId="{CA467DA0-E334-44FA-8452-BBE8A977D896}" type="presOf" srcId="{92D95271-724C-40CF-8772-2BAAE79F0235}" destId="{354EEA0E-121A-4B7B-995D-AC47247DDB97}" srcOrd="1" destOrd="0" presId="urn:microsoft.com/office/officeart/2011/layout/CircleProcess"/>
    <dgm:cxn modelId="{EBFF05B7-D12F-4A4A-9B65-FBA2564DBC8E}" type="presOf" srcId="{34D767BA-757C-4DC1-9841-703B614AD512}" destId="{E12F745B-EF47-4971-BEBC-400314C9D690}" srcOrd="1" destOrd="0" presId="urn:microsoft.com/office/officeart/2011/layout/CircleProcess"/>
    <dgm:cxn modelId="{04BD9EBD-DC03-4333-8C9D-A2BE2DF51B63}" type="presOf" srcId="{AF550326-F067-4DEC-94B2-8F03A2DDEAC6}" destId="{66C0A8B8-72AA-4825-BC94-3FE8700DB604}" srcOrd="1" destOrd="0" presId="urn:microsoft.com/office/officeart/2011/layout/CircleProcess"/>
    <dgm:cxn modelId="{DDA2D3C0-C968-4BBC-BB94-05459242B0AB}" type="presOf" srcId="{D3BD3854-8A89-4370-9867-9C74CFF2984C}" destId="{256A941C-1D5B-46ED-BC80-13657EE5438C}" srcOrd="1" destOrd="0" presId="urn:microsoft.com/office/officeart/2011/layout/CircleProcess"/>
    <dgm:cxn modelId="{6490A9C7-ECD8-4099-85B1-39F9A50EBFAC}" srcId="{F3B0DFC5-630E-497F-9979-45263A77490C}" destId="{34D767BA-757C-4DC1-9841-703B614AD512}" srcOrd="2" destOrd="0" parTransId="{586DFB61-99E3-4152-9AC0-4F859DDDFDF6}" sibTransId="{22FB0950-0075-492A-8F95-202B629C5F41}"/>
    <dgm:cxn modelId="{57EC7EFE-C682-47EE-A6D7-D100386B3B19}" type="presOf" srcId="{34D767BA-757C-4DC1-9841-703B614AD512}" destId="{CB0C32D7-5A35-456B-9714-12B817AA92A4}" srcOrd="0" destOrd="0" presId="urn:microsoft.com/office/officeart/2011/layout/CircleProcess"/>
    <dgm:cxn modelId="{5509941E-ECFA-41B3-ADF9-8123E48BD8AA}" type="presParOf" srcId="{FD786FFD-8075-4EEF-9BE1-F1FE7425EE82}" destId="{B82413B8-A5DC-4828-AA94-6B7558C56B77}" srcOrd="0" destOrd="0" presId="urn:microsoft.com/office/officeart/2011/layout/CircleProcess"/>
    <dgm:cxn modelId="{E86B1A71-A312-4D6E-AAB0-D257DAC66200}" type="presParOf" srcId="{B82413B8-A5DC-4828-AA94-6B7558C56B77}" destId="{8A216B88-B278-46BA-86F5-64375204F732}" srcOrd="0" destOrd="0" presId="urn:microsoft.com/office/officeart/2011/layout/CircleProcess"/>
    <dgm:cxn modelId="{9A1D3392-C8E4-4095-BEE3-B466EE54AB07}" type="presParOf" srcId="{FD786FFD-8075-4EEF-9BE1-F1FE7425EE82}" destId="{133DF2CB-B1D7-450E-8D95-0F7EFF2F9A4F}" srcOrd="1" destOrd="0" presId="urn:microsoft.com/office/officeart/2011/layout/CircleProcess"/>
    <dgm:cxn modelId="{97A8D546-470D-4356-A0CD-763EDF3EB9DD}" type="presParOf" srcId="{133DF2CB-B1D7-450E-8D95-0F7EFF2F9A4F}" destId="{7BAD9BD7-AD4F-4418-ABFA-4703D25F43EF}" srcOrd="0" destOrd="0" presId="urn:microsoft.com/office/officeart/2011/layout/CircleProcess"/>
    <dgm:cxn modelId="{2243D902-FF3C-49C9-9D76-D17E01265E98}" type="presParOf" srcId="{FD786FFD-8075-4EEF-9BE1-F1FE7425EE82}" destId="{D4E62057-B240-4AE1-91D2-5656C2B00A51}" srcOrd="2" destOrd="0" presId="urn:microsoft.com/office/officeart/2011/layout/CircleProcess"/>
    <dgm:cxn modelId="{3D758E40-08A8-4BC9-BA86-551FC4946155}" type="presParOf" srcId="{FD786FFD-8075-4EEF-9BE1-F1FE7425EE82}" destId="{F66F90BB-2C04-41DC-945B-B2CC47AD69FE}" srcOrd="3" destOrd="0" presId="urn:microsoft.com/office/officeart/2011/layout/CircleProcess"/>
    <dgm:cxn modelId="{B953C19F-108C-44CF-BFEB-4D39BFBB0F1A}" type="presParOf" srcId="{F66F90BB-2C04-41DC-945B-B2CC47AD69FE}" destId="{FDF1B9BA-DD1F-477B-9134-13BBF34CD4CE}" srcOrd="0" destOrd="0" presId="urn:microsoft.com/office/officeart/2011/layout/CircleProcess"/>
    <dgm:cxn modelId="{CB5E4D01-4C8F-4EDB-99A8-E944EAC10C21}" type="presParOf" srcId="{FD786FFD-8075-4EEF-9BE1-F1FE7425EE82}" destId="{96F7AFFC-8594-4CFD-B554-CBA9807B6633}" srcOrd="4" destOrd="0" presId="urn:microsoft.com/office/officeart/2011/layout/CircleProcess"/>
    <dgm:cxn modelId="{DCA54B78-BBD6-4471-B600-254EEAE71103}" type="presParOf" srcId="{96F7AFFC-8594-4CFD-B554-CBA9807B6633}" destId="{9B59C547-931B-4DC2-81AD-C3A0804551F4}" srcOrd="0" destOrd="0" presId="urn:microsoft.com/office/officeart/2011/layout/CircleProcess"/>
    <dgm:cxn modelId="{6F8BB039-AC6D-4503-A11A-DF88BC75FE5B}" type="presParOf" srcId="{FD786FFD-8075-4EEF-9BE1-F1FE7425EE82}" destId="{256A941C-1D5B-46ED-BC80-13657EE5438C}" srcOrd="5" destOrd="0" presId="urn:microsoft.com/office/officeart/2011/layout/CircleProcess"/>
    <dgm:cxn modelId="{C949FFFB-D3AB-44BC-B9C5-ADBD1CA98921}" type="presParOf" srcId="{FD786FFD-8075-4EEF-9BE1-F1FE7425EE82}" destId="{054B3DB0-4017-47F9-A743-4197729775E1}" srcOrd="6" destOrd="0" presId="urn:microsoft.com/office/officeart/2011/layout/CircleProcess"/>
    <dgm:cxn modelId="{CADFEB46-0A02-4B05-86DD-F7D727702475}" type="presParOf" srcId="{054B3DB0-4017-47F9-A743-4197729775E1}" destId="{B0F6322D-8C99-4E48-9663-C8FBC6231B04}" srcOrd="0" destOrd="0" presId="urn:microsoft.com/office/officeart/2011/layout/CircleProcess"/>
    <dgm:cxn modelId="{F3287175-C9F2-4561-B4CD-AF89364F723B}" type="presParOf" srcId="{FD786FFD-8075-4EEF-9BE1-F1FE7425EE82}" destId="{03C77873-11DF-4927-A103-561F7A4B8B69}" srcOrd="7" destOrd="0" presId="urn:microsoft.com/office/officeart/2011/layout/CircleProcess"/>
    <dgm:cxn modelId="{CF79113B-D53B-4EF4-B031-73FF712F19BB}" type="presParOf" srcId="{03C77873-11DF-4927-A103-561F7A4B8B69}" destId="{A9064000-FD44-4AF7-A5A9-6C5E45A2D87A}" srcOrd="0" destOrd="0" presId="urn:microsoft.com/office/officeart/2011/layout/CircleProcess"/>
    <dgm:cxn modelId="{AE018123-D37E-414C-844B-A3FF0F98AC3C}" type="presParOf" srcId="{FD786FFD-8075-4EEF-9BE1-F1FE7425EE82}" destId="{61B9E27A-14FD-46D5-9298-41CEE88AF9D3}" srcOrd="8" destOrd="0" presId="urn:microsoft.com/office/officeart/2011/layout/CircleProcess"/>
    <dgm:cxn modelId="{68B34006-1FFB-4FB9-95E0-7451B50BFE7C}" type="presParOf" srcId="{FD786FFD-8075-4EEF-9BE1-F1FE7425EE82}" destId="{C20F02FC-B6B0-4A8A-AD6D-CDC2278A249B}" srcOrd="9" destOrd="0" presId="urn:microsoft.com/office/officeart/2011/layout/CircleProcess"/>
    <dgm:cxn modelId="{7FDF8CF6-57EE-40E5-A201-1F7CA6DB0605}" type="presParOf" srcId="{C20F02FC-B6B0-4A8A-AD6D-CDC2278A249B}" destId="{6E0DA9EF-DD60-4ADB-BF10-985289D7A467}" srcOrd="0" destOrd="0" presId="urn:microsoft.com/office/officeart/2011/layout/CircleProcess"/>
    <dgm:cxn modelId="{FD3D3155-ADE0-48F9-9BC8-0C639005F677}" type="presParOf" srcId="{FD786FFD-8075-4EEF-9BE1-F1FE7425EE82}" destId="{A97C5AE6-B449-4737-98E8-EAD1A70E0774}" srcOrd="10" destOrd="0" presId="urn:microsoft.com/office/officeart/2011/layout/CircleProcess"/>
    <dgm:cxn modelId="{A44B6BE1-8506-4B60-A087-0DF510116BB6}" type="presParOf" srcId="{A97C5AE6-B449-4737-98E8-EAD1A70E0774}" destId="{CB0C32D7-5A35-456B-9714-12B817AA92A4}" srcOrd="0" destOrd="0" presId="urn:microsoft.com/office/officeart/2011/layout/CircleProcess"/>
    <dgm:cxn modelId="{89C4B11E-9FB4-4CAA-922C-6E5EF96E87BA}" type="presParOf" srcId="{FD786FFD-8075-4EEF-9BE1-F1FE7425EE82}" destId="{E12F745B-EF47-4971-BEBC-400314C9D690}" srcOrd="11" destOrd="0" presId="urn:microsoft.com/office/officeart/2011/layout/CircleProcess"/>
    <dgm:cxn modelId="{71AEB691-01EE-43D2-9D2D-EC6E4FF083C6}" type="presParOf" srcId="{FD786FFD-8075-4EEF-9BE1-F1FE7425EE82}" destId="{D4878D05-8879-45A1-B7B4-2FFAB5053415}" srcOrd="12" destOrd="0" presId="urn:microsoft.com/office/officeart/2011/layout/CircleProcess"/>
    <dgm:cxn modelId="{F0983015-A10C-41B5-8F7A-5A8C2F9C35D4}" type="presParOf" srcId="{D4878D05-8879-45A1-B7B4-2FFAB5053415}" destId="{7406DE3F-10EB-408C-BF62-3F5F1B1C66F4}" srcOrd="0" destOrd="0" presId="urn:microsoft.com/office/officeart/2011/layout/CircleProcess"/>
    <dgm:cxn modelId="{3A6449A0-9459-40E7-9700-F0E33123ACDA}" type="presParOf" srcId="{FD786FFD-8075-4EEF-9BE1-F1FE7425EE82}" destId="{EC953800-4C78-40BA-A965-53ED1535BBFB}" srcOrd="13" destOrd="0" presId="urn:microsoft.com/office/officeart/2011/layout/CircleProcess"/>
    <dgm:cxn modelId="{45AB6139-6A7E-4442-A5C4-5A621E377EB6}" type="presParOf" srcId="{EC953800-4C78-40BA-A965-53ED1535BBFB}" destId="{C2F0ABA4-7F2D-40C5-BE84-3B5EF2CF4629}" srcOrd="0" destOrd="0" presId="urn:microsoft.com/office/officeart/2011/layout/CircleProcess"/>
    <dgm:cxn modelId="{B3852852-1AFE-4F31-AB55-72403F949DD4}" type="presParOf" srcId="{FD786FFD-8075-4EEF-9BE1-F1FE7425EE82}" destId="{354EEA0E-121A-4B7B-995D-AC47247DDB97}" srcOrd="14" destOrd="0" presId="urn:microsoft.com/office/officeart/2011/layout/CircleProcess"/>
    <dgm:cxn modelId="{4F373FA6-EDD4-4ABD-90A8-1BF794CF9D8D}" type="presParOf" srcId="{FD786FFD-8075-4EEF-9BE1-F1FE7425EE82}" destId="{EB40FA80-F172-4594-9BF3-CD5886794417}" srcOrd="15" destOrd="0" presId="urn:microsoft.com/office/officeart/2011/layout/CircleProcess"/>
    <dgm:cxn modelId="{2B9245F1-B1E1-487D-944C-620A6BC9B602}" type="presParOf" srcId="{EB40FA80-F172-4594-9BF3-CD5886794417}" destId="{4404494C-35B1-407C-8C54-A2EB67CFEC89}" srcOrd="0" destOrd="0" presId="urn:microsoft.com/office/officeart/2011/layout/CircleProcess"/>
    <dgm:cxn modelId="{80F6B161-E199-4521-BEAC-F2F3958C3F9B}" type="presParOf" srcId="{FD786FFD-8075-4EEF-9BE1-F1FE7425EE82}" destId="{67E23701-2205-4F94-BBDC-26CEDE7815EF}" srcOrd="16" destOrd="0" presId="urn:microsoft.com/office/officeart/2011/layout/CircleProcess"/>
    <dgm:cxn modelId="{70BD9A14-4477-4AAA-BACC-82BBB3309CA0}" type="presParOf" srcId="{67E23701-2205-4F94-BBDC-26CEDE7815EF}" destId="{0542186F-0C6E-4B3F-9323-AD203C0DA348}" srcOrd="0" destOrd="0" presId="urn:microsoft.com/office/officeart/2011/layout/CircleProcess"/>
    <dgm:cxn modelId="{CB441522-8333-4347-852B-81CDDC076289}" type="presParOf" srcId="{FD786FFD-8075-4EEF-9BE1-F1FE7425EE82}" destId="{66C0A8B8-72AA-4825-BC94-3FE8700DB604}" srcOrd="17" destOrd="0" presId="urn:microsoft.com/office/officeart/2011/layout/Circle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58B7E0-0867-4DE2-9390-371E19BB84A7}" type="doc">
      <dgm:prSet loTypeId="urn:microsoft.com/office/officeart/2008/layout/VerticalAccentList" loCatId="list" qsTypeId="urn:microsoft.com/office/officeart/2005/8/quickstyle/simple5" qsCatId="simple" csTypeId="urn:microsoft.com/office/officeart/2005/8/colors/colorful1" csCatId="colorful" phldr="1"/>
      <dgm:spPr/>
      <dgm:t>
        <a:bodyPr/>
        <a:lstStyle/>
        <a:p>
          <a:pPr rtl="1"/>
          <a:endParaRPr lang="ar-EG"/>
        </a:p>
      </dgm:t>
    </dgm:pt>
    <dgm:pt modelId="{AE3E72AF-C11C-425F-867A-B3B9ED0E51BE}">
      <dgm:prSet phldrT="[Text]"/>
      <dgm:spPr/>
      <dgm:t>
        <a:bodyPr/>
        <a:lstStyle/>
        <a:p>
          <a:pPr rtl="1">
            <a:buFont typeface="Wingdings" panose="05000000000000000000" pitchFamily="2" charset="2"/>
            <a:buAutoNum type="arabicPeriod"/>
          </a:pPr>
          <a:r>
            <a:rPr lang="en-US" altLang="ar-EG" b="1" dirty="0">
              <a:latin typeface="Times New Roman" panose="02020603050405020304" pitchFamily="18" charset="0"/>
              <a:cs typeface="Times New Roman" panose="02020603050405020304" pitchFamily="18" charset="0"/>
            </a:rPr>
            <a:t>Achievement of group goals</a:t>
          </a:r>
          <a:endParaRPr lang="ar-EG" b="1" dirty="0">
            <a:latin typeface="Times New Roman" panose="02020603050405020304" pitchFamily="18" charset="0"/>
            <a:cs typeface="Times New Roman" panose="02020603050405020304" pitchFamily="18" charset="0"/>
          </a:endParaRPr>
        </a:p>
      </dgm:t>
    </dgm:pt>
    <dgm:pt modelId="{CFC07F0D-9870-4379-8283-30ED0635B9DB}" type="parTrans" cxnId="{9AAF70FA-0EDF-409F-823E-F447BDCBC55E}">
      <dgm:prSet/>
      <dgm:spPr/>
      <dgm:t>
        <a:bodyPr/>
        <a:lstStyle/>
        <a:p>
          <a:pPr rtl="1"/>
          <a:endParaRPr lang="ar-EG"/>
        </a:p>
      </dgm:t>
    </dgm:pt>
    <dgm:pt modelId="{06935562-FD9B-4E63-9BF2-B1F54707FBB3}" type="sibTrans" cxnId="{9AAF70FA-0EDF-409F-823E-F447BDCBC55E}">
      <dgm:prSet/>
      <dgm:spPr/>
      <dgm:t>
        <a:bodyPr/>
        <a:lstStyle/>
        <a:p>
          <a:pPr rtl="1"/>
          <a:endParaRPr lang="ar-EG"/>
        </a:p>
      </dgm:t>
    </dgm:pt>
    <dgm:pt modelId="{C24E6A36-E057-43D5-AE31-0F1795CA6BAD}">
      <dgm:prSet phldrT="[Text]"/>
      <dgm:spPr/>
      <dgm:t>
        <a:bodyPr/>
        <a:lstStyle/>
        <a:p>
          <a:pPr rtl="1">
            <a:buFont typeface="Wingdings" panose="05000000000000000000" pitchFamily="2" charset="2"/>
            <a:buAutoNum type="arabicPeriod"/>
          </a:pPr>
          <a:r>
            <a:rPr lang="en-US" altLang="ar-EG" b="1" dirty="0">
              <a:latin typeface="Times New Roman" panose="02020603050405020304" pitchFamily="18" charset="0"/>
              <a:cs typeface="Times New Roman" panose="02020603050405020304" pitchFamily="18" charset="0"/>
            </a:rPr>
            <a:t>Minimization of cost</a:t>
          </a:r>
          <a:endParaRPr lang="ar-EG" b="1" dirty="0">
            <a:latin typeface="Times New Roman" panose="02020603050405020304" pitchFamily="18" charset="0"/>
            <a:cs typeface="Times New Roman" panose="02020603050405020304" pitchFamily="18" charset="0"/>
          </a:endParaRPr>
        </a:p>
      </dgm:t>
    </dgm:pt>
    <dgm:pt modelId="{6323FD58-C640-424F-AF17-9B03F504E5D9}" type="parTrans" cxnId="{F1A772C0-E7C9-4898-8FF0-0B874EAD1C91}">
      <dgm:prSet/>
      <dgm:spPr/>
      <dgm:t>
        <a:bodyPr/>
        <a:lstStyle/>
        <a:p>
          <a:pPr rtl="1"/>
          <a:endParaRPr lang="ar-EG"/>
        </a:p>
      </dgm:t>
    </dgm:pt>
    <dgm:pt modelId="{05A72832-5327-40F8-A829-C8BF89F6194A}" type="sibTrans" cxnId="{F1A772C0-E7C9-4898-8FF0-0B874EAD1C91}">
      <dgm:prSet/>
      <dgm:spPr/>
      <dgm:t>
        <a:bodyPr/>
        <a:lstStyle/>
        <a:p>
          <a:pPr rtl="1"/>
          <a:endParaRPr lang="ar-EG"/>
        </a:p>
      </dgm:t>
    </dgm:pt>
    <dgm:pt modelId="{EBC6E98F-46A8-4BF5-9A48-EEE01B3448C1}">
      <dgm:prSet phldrT="[Text]"/>
      <dgm:spPr/>
      <dgm:t>
        <a:bodyPr/>
        <a:lstStyle/>
        <a:p>
          <a:pPr rtl="1">
            <a:buFont typeface="Wingdings" panose="05000000000000000000" pitchFamily="2" charset="2"/>
            <a:buAutoNum type="arabicPeriod"/>
          </a:pPr>
          <a:r>
            <a:rPr lang="en-US" altLang="ar-EG" b="1" dirty="0">
              <a:latin typeface="Times New Roman" panose="02020603050405020304" pitchFamily="18" charset="0"/>
              <a:cs typeface="Times New Roman" panose="02020603050405020304" pitchFamily="18" charset="0"/>
            </a:rPr>
            <a:t>Change and growth</a:t>
          </a:r>
          <a:endParaRPr lang="ar-EG" b="1" dirty="0">
            <a:latin typeface="Times New Roman" panose="02020603050405020304" pitchFamily="18" charset="0"/>
            <a:cs typeface="Times New Roman" panose="02020603050405020304" pitchFamily="18" charset="0"/>
          </a:endParaRPr>
        </a:p>
      </dgm:t>
    </dgm:pt>
    <dgm:pt modelId="{3993EAD1-EDC9-4E66-8FAE-C8601B26F381}" type="parTrans" cxnId="{25B7AEB1-865C-4656-813E-038A38A9548F}">
      <dgm:prSet/>
      <dgm:spPr/>
      <dgm:t>
        <a:bodyPr/>
        <a:lstStyle/>
        <a:p>
          <a:pPr rtl="1"/>
          <a:endParaRPr lang="ar-EG"/>
        </a:p>
      </dgm:t>
    </dgm:pt>
    <dgm:pt modelId="{2FD1EB24-49B5-476D-94C3-AE4B11B89B79}" type="sibTrans" cxnId="{25B7AEB1-865C-4656-813E-038A38A9548F}">
      <dgm:prSet/>
      <dgm:spPr/>
      <dgm:t>
        <a:bodyPr/>
        <a:lstStyle/>
        <a:p>
          <a:pPr rtl="1"/>
          <a:endParaRPr lang="ar-EG"/>
        </a:p>
      </dgm:t>
    </dgm:pt>
    <dgm:pt modelId="{CE1E4010-5C90-48D7-9AC5-8F5C08FDE30B}">
      <dgm:prSet phldrT="[Text]"/>
      <dgm:spPr/>
      <dgm:t>
        <a:bodyPr/>
        <a:lstStyle/>
        <a:p>
          <a:pPr rtl="1">
            <a:buFont typeface="Wingdings" panose="05000000000000000000" pitchFamily="2" charset="2"/>
            <a:buAutoNum type="arabicPeriod"/>
          </a:pPr>
          <a:r>
            <a:rPr lang="en-US" altLang="ar-EG" b="1" dirty="0">
              <a:latin typeface="Times New Roman" panose="02020603050405020304" pitchFamily="18" charset="0"/>
              <a:cs typeface="Times New Roman" panose="02020603050405020304" pitchFamily="18" charset="0"/>
            </a:rPr>
            <a:t>Effective and smooth running of business</a:t>
          </a:r>
          <a:endParaRPr lang="ar-EG" b="1" dirty="0">
            <a:latin typeface="Times New Roman" panose="02020603050405020304" pitchFamily="18" charset="0"/>
            <a:cs typeface="Times New Roman" panose="02020603050405020304" pitchFamily="18" charset="0"/>
          </a:endParaRPr>
        </a:p>
      </dgm:t>
    </dgm:pt>
    <dgm:pt modelId="{746E9A19-5F68-4536-96B3-9CF8E0F9D7A3}" type="parTrans" cxnId="{E894A69B-EADE-4B79-8055-746E48F8D55F}">
      <dgm:prSet/>
      <dgm:spPr/>
      <dgm:t>
        <a:bodyPr/>
        <a:lstStyle/>
        <a:p>
          <a:pPr rtl="1"/>
          <a:endParaRPr lang="ar-EG"/>
        </a:p>
      </dgm:t>
    </dgm:pt>
    <dgm:pt modelId="{BD826789-A4BC-4747-B484-BC76A8C505E5}" type="sibTrans" cxnId="{E894A69B-EADE-4B79-8055-746E48F8D55F}">
      <dgm:prSet/>
      <dgm:spPr/>
      <dgm:t>
        <a:bodyPr/>
        <a:lstStyle/>
        <a:p>
          <a:pPr rtl="1"/>
          <a:endParaRPr lang="ar-EG"/>
        </a:p>
      </dgm:t>
    </dgm:pt>
    <dgm:pt modelId="{A1EEEC9D-4941-4CA0-8E4A-603CF060BC7A}">
      <dgm:prSet phldrT="[Text]"/>
      <dgm:spPr/>
      <dgm:t>
        <a:bodyPr/>
        <a:lstStyle/>
        <a:p>
          <a:pPr rtl="1">
            <a:buFont typeface="Wingdings" panose="05000000000000000000" pitchFamily="2" charset="2"/>
            <a:buAutoNum type="arabicPeriod"/>
          </a:pPr>
          <a:r>
            <a:rPr lang="en-US" altLang="ar-EG" b="1" dirty="0">
              <a:latin typeface="Times New Roman" panose="02020603050405020304" pitchFamily="18" charset="0"/>
              <a:cs typeface="Times New Roman" panose="02020603050405020304" pitchFamily="18" charset="0"/>
            </a:rPr>
            <a:t>Higher profit</a:t>
          </a:r>
          <a:endParaRPr lang="ar-EG" b="1" dirty="0">
            <a:latin typeface="Times New Roman" panose="02020603050405020304" pitchFamily="18" charset="0"/>
            <a:cs typeface="Times New Roman" panose="02020603050405020304" pitchFamily="18" charset="0"/>
          </a:endParaRPr>
        </a:p>
      </dgm:t>
    </dgm:pt>
    <dgm:pt modelId="{634A0511-6AB6-43BE-894D-D664654F8D7A}" type="parTrans" cxnId="{FE088C7A-81B0-4C57-849F-0EA8F6EC0388}">
      <dgm:prSet/>
      <dgm:spPr/>
      <dgm:t>
        <a:bodyPr/>
        <a:lstStyle/>
        <a:p>
          <a:pPr rtl="1"/>
          <a:endParaRPr lang="ar-EG"/>
        </a:p>
      </dgm:t>
    </dgm:pt>
    <dgm:pt modelId="{39F36950-AF6E-4393-AC93-843AE4C18C54}" type="sibTrans" cxnId="{FE088C7A-81B0-4C57-849F-0EA8F6EC0388}">
      <dgm:prSet/>
      <dgm:spPr/>
      <dgm:t>
        <a:bodyPr/>
        <a:lstStyle/>
        <a:p>
          <a:pPr rtl="1"/>
          <a:endParaRPr lang="ar-EG"/>
        </a:p>
      </dgm:t>
    </dgm:pt>
    <dgm:pt modelId="{F4614D24-E62B-44E8-928B-705F3F85A890}" type="pres">
      <dgm:prSet presAssocID="{8658B7E0-0867-4DE2-9390-371E19BB84A7}" presName="Name0" presStyleCnt="0">
        <dgm:presLayoutVars>
          <dgm:chMax/>
          <dgm:chPref/>
          <dgm:dir/>
        </dgm:presLayoutVars>
      </dgm:prSet>
      <dgm:spPr/>
    </dgm:pt>
    <dgm:pt modelId="{6CB99153-68E7-4A2D-B54B-6365F18C8CD9}" type="pres">
      <dgm:prSet presAssocID="{AE3E72AF-C11C-425F-867A-B3B9ED0E51BE}" presName="parenttextcomposite" presStyleCnt="0"/>
      <dgm:spPr/>
    </dgm:pt>
    <dgm:pt modelId="{B535DE5A-539F-4BC8-8BC3-EC3D984BDFD4}" type="pres">
      <dgm:prSet presAssocID="{AE3E72AF-C11C-425F-867A-B3B9ED0E51BE}" presName="parenttext" presStyleLbl="revTx" presStyleIdx="0" presStyleCnt="3">
        <dgm:presLayoutVars>
          <dgm:chMax/>
          <dgm:chPref val="2"/>
          <dgm:bulletEnabled val="1"/>
        </dgm:presLayoutVars>
      </dgm:prSet>
      <dgm:spPr/>
    </dgm:pt>
    <dgm:pt modelId="{275EAC20-B1DB-43EF-85E9-5E717A3CDF74}" type="pres">
      <dgm:prSet presAssocID="{AE3E72AF-C11C-425F-867A-B3B9ED0E51BE}" presName="parallelogramComposite" presStyleCnt="0"/>
      <dgm:spPr/>
    </dgm:pt>
    <dgm:pt modelId="{E089BDBE-56FE-4430-81B9-5621D9F1AB25}" type="pres">
      <dgm:prSet presAssocID="{AE3E72AF-C11C-425F-867A-B3B9ED0E51BE}" presName="parallelogram1" presStyleLbl="alignNode1" presStyleIdx="0" presStyleCnt="21"/>
      <dgm:spPr/>
    </dgm:pt>
    <dgm:pt modelId="{29A2A0AA-DEDE-42D5-9C36-9B4BB86196DE}" type="pres">
      <dgm:prSet presAssocID="{AE3E72AF-C11C-425F-867A-B3B9ED0E51BE}" presName="parallelogram2" presStyleLbl="alignNode1" presStyleIdx="1" presStyleCnt="21"/>
      <dgm:spPr/>
    </dgm:pt>
    <dgm:pt modelId="{CE2C872E-F2D0-4DBE-B5E1-F13D7BAD7A86}" type="pres">
      <dgm:prSet presAssocID="{AE3E72AF-C11C-425F-867A-B3B9ED0E51BE}" presName="parallelogram3" presStyleLbl="alignNode1" presStyleIdx="2" presStyleCnt="21"/>
      <dgm:spPr/>
    </dgm:pt>
    <dgm:pt modelId="{E1387D2D-43FD-452B-86FA-B161F879BC78}" type="pres">
      <dgm:prSet presAssocID="{AE3E72AF-C11C-425F-867A-B3B9ED0E51BE}" presName="parallelogram4" presStyleLbl="alignNode1" presStyleIdx="3" presStyleCnt="21"/>
      <dgm:spPr/>
    </dgm:pt>
    <dgm:pt modelId="{005EDFE4-D322-4DF5-8F3E-A6306AA6B3BE}" type="pres">
      <dgm:prSet presAssocID="{AE3E72AF-C11C-425F-867A-B3B9ED0E51BE}" presName="parallelogram5" presStyleLbl="alignNode1" presStyleIdx="4" presStyleCnt="21"/>
      <dgm:spPr/>
    </dgm:pt>
    <dgm:pt modelId="{A8425164-9C20-4B3D-8909-4BCFB636BA50}" type="pres">
      <dgm:prSet presAssocID="{AE3E72AF-C11C-425F-867A-B3B9ED0E51BE}" presName="parallelogram6" presStyleLbl="alignNode1" presStyleIdx="5" presStyleCnt="21" custLinFactNeighborY="-16524"/>
      <dgm:spPr/>
    </dgm:pt>
    <dgm:pt modelId="{30CD122D-E4AE-4522-AFDC-A46318918ADE}" type="pres">
      <dgm:prSet presAssocID="{AE3E72AF-C11C-425F-867A-B3B9ED0E51BE}" presName="parallelogram7" presStyleLbl="alignNode1" presStyleIdx="6" presStyleCnt="21"/>
      <dgm:spPr/>
    </dgm:pt>
    <dgm:pt modelId="{147B7A95-E682-42FD-85BC-EEEF6B7BC290}" type="pres">
      <dgm:prSet presAssocID="{06935562-FD9B-4E63-9BF2-B1F54707FBB3}" presName="sibTrans" presStyleCnt="0"/>
      <dgm:spPr/>
    </dgm:pt>
    <dgm:pt modelId="{D05ACAB5-FEF5-4F1E-BE83-0D9E3BE6CB1D}" type="pres">
      <dgm:prSet presAssocID="{C24E6A36-E057-43D5-AE31-0F1795CA6BAD}" presName="parenttextcomposite" presStyleCnt="0"/>
      <dgm:spPr/>
    </dgm:pt>
    <dgm:pt modelId="{FE6DFABF-EB37-4DA3-A9EF-02C10AF5BA2C}" type="pres">
      <dgm:prSet presAssocID="{C24E6A36-E057-43D5-AE31-0F1795CA6BAD}" presName="parenttext" presStyleLbl="revTx" presStyleIdx="1" presStyleCnt="3">
        <dgm:presLayoutVars>
          <dgm:chMax/>
          <dgm:chPref val="2"/>
          <dgm:bulletEnabled val="1"/>
        </dgm:presLayoutVars>
      </dgm:prSet>
      <dgm:spPr/>
    </dgm:pt>
    <dgm:pt modelId="{B783C27D-F791-46CB-8E25-CD73A52BC8AA}" type="pres">
      <dgm:prSet presAssocID="{C24E6A36-E057-43D5-AE31-0F1795CA6BAD}" presName="composite" presStyleCnt="0"/>
      <dgm:spPr/>
    </dgm:pt>
    <dgm:pt modelId="{83A1B1C5-CB65-42EC-BCAE-9A7C9BE62539}" type="pres">
      <dgm:prSet presAssocID="{C24E6A36-E057-43D5-AE31-0F1795CA6BAD}" presName="chevron1" presStyleLbl="alignNode1" presStyleIdx="7" presStyleCnt="21"/>
      <dgm:spPr/>
    </dgm:pt>
    <dgm:pt modelId="{5803F977-C4F0-43FC-97F4-91C8CDD82263}" type="pres">
      <dgm:prSet presAssocID="{C24E6A36-E057-43D5-AE31-0F1795CA6BAD}" presName="chevron2" presStyleLbl="alignNode1" presStyleIdx="8" presStyleCnt="21"/>
      <dgm:spPr/>
    </dgm:pt>
    <dgm:pt modelId="{EEE6CDFF-0DB7-45F8-9742-6CA12B04A786}" type="pres">
      <dgm:prSet presAssocID="{C24E6A36-E057-43D5-AE31-0F1795CA6BAD}" presName="chevron3" presStyleLbl="alignNode1" presStyleIdx="9" presStyleCnt="21"/>
      <dgm:spPr/>
    </dgm:pt>
    <dgm:pt modelId="{C71A8DA1-1D0C-45C4-B0ED-DEAE91395779}" type="pres">
      <dgm:prSet presAssocID="{C24E6A36-E057-43D5-AE31-0F1795CA6BAD}" presName="chevron4" presStyleLbl="alignNode1" presStyleIdx="10" presStyleCnt="21"/>
      <dgm:spPr/>
    </dgm:pt>
    <dgm:pt modelId="{C41051F2-090F-4CEC-9476-432B0453F0E7}" type="pres">
      <dgm:prSet presAssocID="{C24E6A36-E057-43D5-AE31-0F1795CA6BAD}" presName="chevron5" presStyleLbl="alignNode1" presStyleIdx="11" presStyleCnt="21" custLinFactNeighborX="-2412"/>
      <dgm:spPr/>
    </dgm:pt>
    <dgm:pt modelId="{5E232050-81A2-4ACC-9401-A3A6D262FD63}" type="pres">
      <dgm:prSet presAssocID="{C24E6A36-E057-43D5-AE31-0F1795CA6BAD}" presName="chevron6" presStyleLbl="alignNode1" presStyleIdx="12" presStyleCnt="21"/>
      <dgm:spPr/>
    </dgm:pt>
    <dgm:pt modelId="{A43DD015-709F-4A18-8FBB-A0D4A653F050}" type="pres">
      <dgm:prSet presAssocID="{C24E6A36-E057-43D5-AE31-0F1795CA6BAD}" presName="chevron7" presStyleLbl="alignNode1" presStyleIdx="13" presStyleCnt="21"/>
      <dgm:spPr/>
    </dgm:pt>
    <dgm:pt modelId="{30560B9F-95BB-413B-95BA-B36B28D00068}" type="pres">
      <dgm:prSet presAssocID="{C24E6A36-E057-43D5-AE31-0F1795CA6BAD}" presName="childtext" presStyleLbl="solidFgAcc1" presStyleIdx="0" presStyleCnt="2">
        <dgm:presLayoutVars>
          <dgm:chMax/>
          <dgm:chPref val="0"/>
          <dgm:bulletEnabled val="1"/>
        </dgm:presLayoutVars>
      </dgm:prSet>
      <dgm:spPr/>
    </dgm:pt>
    <dgm:pt modelId="{82D995A9-C644-44FD-BB06-F943BB03C318}" type="pres">
      <dgm:prSet presAssocID="{05A72832-5327-40F8-A829-C8BF89F6194A}" presName="sibTrans" presStyleCnt="0"/>
      <dgm:spPr/>
    </dgm:pt>
    <dgm:pt modelId="{35784349-E32B-4FB5-86B5-E51F4E896992}" type="pres">
      <dgm:prSet presAssocID="{CE1E4010-5C90-48D7-9AC5-8F5C08FDE30B}" presName="parenttextcomposite" presStyleCnt="0"/>
      <dgm:spPr/>
    </dgm:pt>
    <dgm:pt modelId="{5A4F581A-1B8C-45B5-B050-3F389880F9F4}" type="pres">
      <dgm:prSet presAssocID="{CE1E4010-5C90-48D7-9AC5-8F5C08FDE30B}" presName="parenttext" presStyleLbl="revTx" presStyleIdx="2" presStyleCnt="3">
        <dgm:presLayoutVars>
          <dgm:chMax/>
          <dgm:chPref val="2"/>
          <dgm:bulletEnabled val="1"/>
        </dgm:presLayoutVars>
      </dgm:prSet>
      <dgm:spPr/>
    </dgm:pt>
    <dgm:pt modelId="{32A2DC0C-BB6E-480C-9707-8C52018D88F3}" type="pres">
      <dgm:prSet presAssocID="{CE1E4010-5C90-48D7-9AC5-8F5C08FDE30B}" presName="composite" presStyleCnt="0"/>
      <dgm:spPr/>
    </dgm:pt>
    <dgm:pt modelId="{DF46EEA5-E82D-41C4-AC8B-3AE400A274DF}" type="pres">
      <dgm:prSet presAssocID="{CE1E4010-5C90-48D7-9AC5-8F5C08FDE30B}" presName="chevron1" presStyleLbl="alignNode1" presStyleIdx="14" presStyleCnt="21"/>
      <dgm:spPr/>
    </dgm:pt>
    <dgm:pt modelId="{208F2564-A9BB-478F-911C-C9BFA51893C5}" type="pres">
      <dgm:prSet presAssocID="{CE1E4010-5C90-48D7-9AC5-8F5C08FDE30B}" presName="chevron2" presStyleLbl="alignNode1" presStyleIdx="15" presStyleCnt="21"/>
      <dgm:spPr/>
    </dgm:pt>
    <dgm:pt modelId="{D4A2063B-C997-44F8-8068-BF9C3604C6B3}" type="pres">
      <dgm:prSet presAssocID="{CE1E4010-5C90-48D7-9AC5-8F5C08FDE30B}" presName="chevron3" presStyleLbl="alignNode1" presStyleIdx="16" presStyleCnt="21"/>
      <dgm:spPr/>
    </dgm:pt>
    <dgm:pt modelId="{8C638F13-1C35-4C25-9C63-AFA65B3E7D5E}" type="pres">
      <dgm:prSet presAssocID="{CE1E4010-5C90-48D7-9AC5-8F5C08FDE30B}" presName="chevron4" presStyleLbl="alignNode1" presStyleIdx="17" presStyleCnt="21"/>
      <dgm:spPr/>
    </dgm:pt>
    <dgm:pt modelId="{D049933D-D9D1-4B03-98FC-2F3E67F27554}" type="pres">
      <dgm:prSet presAssocID="{CE1E4010-5C90-48D7-9AC5-8F5C08FDE30B}" presName="chevron5" presStyleLbl="alignNode1" presStyleIdx="18" presStyleCnt="21"/>
      <dgm:spPr/>
    </dgm:pt>
    <dgm:pt modelId="{6B8539DB-1B9A-4887-BD69-DB8CA91B6B8B}" type="pres">
      <dgm:prSet presAssocID="{CE1E4010-5C90-48D7-9AC5-8F5C08FDE30B}" presName="chevron6" presStyleLbl="alignNode1" presStyleIdx="19" presStyleCnt="21"/>
      <dgm:spPr/>
    </dgm:pt>
    <dgm:pt modelId="{7541406E-702C-40D1-9DE7-2F5E5B73A3A2}" type="pres">
      <dgm:prSet presAssocID="{CE1E4010-5C90-48D7-9AC5-8F5C08FDE30B}" presName="chevron7" presStyleLbl="alignNode1" presStyleIdx="20" presStyleCnt="21"/>
      <dgm:spPr/>
    </dgm:pt>
    <dgm:pt modelId="{2EEC7D5A-0261-4D32-ABCC-D9BE48B8F17B}" type="pres">
      <dgm:prSet presAssocID="{CE1E4010-5C90-48D7-9AC5-8F5C08FDE30B}" presName="childtext" presStyleLbl="solidFgAcc1" presStyleIdx="1" presStyleCnt="2">
        <dgm:presLayoutVars>
          <dgm:chMax/>
          <dgm:chPref val="0"/>
          <dgm:bulletEnabled val="1"/>
        </dgm:presLayoutVars>
      </dgm:prSet>
      <dgm:spPr/>
    </dgm:pt>
  </dgm:ptLst>
  <dgm:cxnLst>
    <dgm:cxn modelId="{9A44D50A-BFA4-427A-A453-8388D5A2AF15}" type="presOf" srcId="{A1EEEC9D-4941-4CA0-8E4A-603CF060BC7A}" destId="{2EEC7D5A-0261-4D32-ABCC-D9BE48B8F17B}" srcOrd="0" destOrd="0" presId="urn:microsoft.com/office/officeart/2008/layout/VerticalAccentList"/>
    <dgm:cxn modelId="{4D1C3115-E318-491C-9A7C-E982CC52BA7E}" type="presOf" srcId="{8658B7E0-0867-4DE2-9390-371E19BB84A7}" destId="{F4614D24-E62B-44E8-928B-705F3F85A890}" srcOrd="0" destOrd="0" presId="urn:microsoft.com/office/officeart/2008/layout/VerticalAccentList"/>
    <dgm:cxn modelId="{5E3CE825-D115-434A-84A6-5F45A05EDBE0}" type="presOf" srcId="{CE1E4010-5C90-48D7-9AC5-8F5C08FDE30B}" destId="{5A4F581A-1B8C-45B5-B050-3F389880F9F4}" srcOrd="0" destOrd="0" presId="urn:microsoft.com/office/officeart/2008/layout/VerticalAccentList"/>
    <dgm:cxn modelId="{1A58DD6B-298D-4EEC-9AF5-C8B5049B8F28}" type="presOf" srcId="{C24E6A36-E057-43D5-AE31-0F1795CA6BAD}" destId="{FE6DFABF-EB37-4DA3-A9EF-02C10AF5BA2C}" srcOrd="0" destOrd="0" presId="urn:microsoft.com/office/officeart/2008/layout/VerticalAccentList"/>
    <dgm:cxn modelId="{AEFABD50-6653-46FB-A232-02330A49C94F}" type="presOf" srcId="{AE3E72AF-C11C-425F-867A-B3B9ED0E51BE}" destId="{B535DE5A-539F-4BC8-8BC3-EC3D984BDFD4}" srcOrd="0" destOrd="0" presId="urn:microsoft.com/office/officeart/2008/layout/VerticalAccentList"/>
    <dgm:cxn modelId="{FE088C7A-81B0-4C57-849F-0EA8F6EC0388}" srcId="{CE1E4010-5C90-48D7-9AC5-8F5C08FDE30B}" destId="{A1EEEC9D-4941-4CA0-8E4A-603CF060BC7A}" srcOrd="0" destOrd="0" parTransId="{634A0511-6AB6-43BE-894D-D664654F8D7A}" sibTransId="{39F36950-AF6E-4393-AC93-843AE4C18C54}"/>
    <dgm:cxn modelId="{E894A69B-EADE-4B79-8055-746E48F8D55F}" srcId="{8658B7E0-0867-4DE2-9390-371E19BB84A7}" destId="{CE1E4010-5C90-48D7-9AC5-8F5C08FDE30B}" srcOrd="2" destOrd="0" parTransId="{746E9A19-5F68-4536-96B3-9CF8E0F9D7A3}" sibTransId="{BD826789-A4BC-4747-B484-BC76A8C505E5}"/>
    <dgm:cxn modelId="{25B7AEB1-865C-4656-813E-038A38A9548F}" srcId="{C24E6A36-E057-43D5-AE31-0F1795CA6BAD}" destId="{EBC6E98F-46A8-4BF5-9A48-EEE01B3448C1}" srcOrd="0" destOrd="0" parTransId="{3993EAD1-EDC9-4E66-8FAE-C8601B26F381}" sibTransId="{2FD1EB24-49B5-476D-94C3-AE4B11B89B79}"/>
    <dgm:cxn modelId="{F1A772C0-E7C9-4898-8FF0-0B874EAD1C91}" srcId="{8658B7E0-0867-4DE2-9390-371E19BB84A7}" destId="{C24E6A36-E057-43D5-AE31-0F1795CA6BAD}" srcOrd="1" destOrd="0" parTransId="{6323FD58-C640-424F-AF17-9B03F504E5D9}" sibTransId="{05A72832-5327-40F8-A829-C8BF89F6194A}"/>
    <dgm:cxn modelId="{BD9AB3EE-E5B0-4604-9E9D-DD626E9C1D3F}" type="presOf" srcId="{EBC6E98F-46A8-4BF5-9A48-EEE01B3448C1}" destId="{30560B9F-95BB-413B-95BA-B36B28D00068}" srcOrd="0" destOrd="0" presId="urn:microsoft.com/office/officeart/2008/layout/VerticalAccentList"/>
    <dgm:cxn modelId="{9AAF70FA-0EDF-409F-823E-F447BDCBC55E}" srcId="{8658B7E0-0867-4DE2-9390-371E19BB84A7}" destId="{AE3E72AF-C11C-425F-867A-B3B9ED0E51BE}" srcOrd="0" destOrd="0" parTransId="{CFC07F0D-9870-4379-8283-30ED0635B9DB}" sibTransId="{06935562-FD9B-4E63-9BF2-B1F54707FBB3}"/>
    <dgm:cxn modelId="{0280E7F8-DF55-4768-9CC7-21EF28C7BA00}" type="presParOf" srcId="{F4614D24-E62B-44E8-928B-705F3F85A890}" destId="{6CB99153-68E7-4A2D-B54B-6365F18C8CD9}" srcOrd="0" destOrd="0" presId="urn:microsoft.com/office/officeart/2008/layout/VerticalAccentList"/>
    <dgm:cxn modelId="{1267DBA9-67CB-4A94-88ED-E37BAB38DE98}" type="presParOf" srcId="{6CB99153-68E7-4A2D-B54B-6365F18C8CD9}" destId="{B535DE5A-539F-4BC8-8BC3-EC3D984BDFD4}" srcOrd="0" destOrd="0" presId="urn:microsoft.com/office/officeart/2008/layout/VerticalAccentList"/>
    <dgm:cxn modelId="{886B2028-6337-45F5-93FB-CE132DE10EF3}" type="presParOf" srcId="{F4614D24-E62B-44E8-928B-705F3F85A890}" destId="{275EAC20-B1DB-43EF-85E9-5E717A3CDF74}" srcOrd="1" destOrd="0" presId="urn:microsoft.com/office/officeart/2008/layout/VerticalAccentList"/>
    <dgm:cxn modelId="{42E43384-E898-41D4-A235-D0CADC355634}" type="presParOf" srcId="{275EAC20-B1DB-43EF-85E9-5E717A3CDF74}" destId="{E089BDBE-56FE-4430-81B9-5621D9F1AB25}" srcOrd="0" destOrd="0" presId="urn:microsoft.com/office/officeart/2008/layout/VerticalAccentList"/>
    <dgm:cxn modelId="{8C66B761-2773-460C-9079-CFF42DC5BB16}" type="presParOf" srcId="{275EAC20-B1DB-43EF-85E9-5E717A3CDF74}" destId="{29A2A0AA-DEDE-42D5-9C36-9B4BB86196DE}" srcOrd="1" destOrd="0" presId="urn:microsoft.com/office/officeart/2008/layout/VerticalAccentList"/>
    <dgm:cxn modelId="{FDB2205F-A629-493F-8E60-AB39A7D1D4D6}" type="presParOf" srcId="{275EAC20-B1DB-43EF-85E9-5E717A3CDF74}" destId="{CE2C872E-F2D0-4DBE-B5E1-F13D7BAD7A86}" srcOrd="2" destOrd="0" presId="urn:microsoft.com/office/officeart/2008/layout/VerticalAccentList"/>
    <dgm:cxn modelId="{036D7734-CEBE-46BB-8252-EF1EEC570627}" type="presParOf" srcId="{275EAC20-B1DB-43EF-85E9-5E717A3CDF74}" destId="{E1387D2D-43FD-452B-86FA-B161F879BC78}" srcOrd="3" destOrd="0" presId="urn:microsoft.com/office/officeart/2008/layout/VerticalAccentList"/>
    <dgm:cxn modelId="{82EEAB10-A5D1-4AB5-9BF4-0710668C9D2E}" type="presParOf" srcId="{275EAC20-B1DB-43EF-85E9-5E717A3CDF74}" destId="{005EDFE4-D322-4DF5-8F3E-A6306AA6B3BE}" srcOrd="4" destOrd="0" presId="urn:microsoft.com/office/officeart/2008/layout/VerticalAccentList"/>
    <dgm:cxn modelId="{168E0384-C388-49A4-97B7-4265E6B771FF}" type="presParOf" srcId="{275EAC20-B1DB-43EF-85E9-5E717A3CDF74}" destId="{A8425164-9C20-4B3D-8909-4BCFB636BA50}" srcOrd="5" destOrd="0" presId="urn:microsoft.com/office/officeart/2008/layout/VerticalAccentList"/>
    <dgm:cxn modelId="{629507B0-7406-4209-9E24-C3BCDC3E33AE}" type="presParOf" srcId="{275EAC20-B1DB-43EF-85E9-5E717A3CDF74}" destId="{30CD122D-E4AE-4522-AFDC-A46318918ADE}" srcOrd="6" destOrd="0" presId="urn:microsoft.com/office/officeart/2008/layout/VerticalAccentList"/>
    <dgm:cxn modelId="{8D62FB8B-BE88-4EF9-9931-3091F8B058C6}" type="presParOf" srcId="{F4614D24-E62B-44E8-928B-705F3F85A890}" destId="{147B7A95-E682-42FD-85BC-EEEF6B7BC290}" srcOrd="2" destOrd="0" presId="urn:microsoft.com/office/officeart/2008/layout/VerticalAccentList"/>
    <dgm:cxn modelId="{7B09EF67-2FEA-4C15-9227-F3840E2328A4}" type="presParOf" srcId="{F4614D24-E62B-44E8-928B-705F3F85A890}" destId="{D05ACAB5-FEF5-4F1E-BE83-0D9E3BE6CB1D}" srcOrd="3" destOrd="0" presId="urn:microsoft.com/office/officeart/2008/layout/VerticalAccentList"/>
    <dgm:cxn modelId="{53B8803B-0EB0-4477-B045-2F262AB9839B}" type="presParOf" srcId="{D05ACAB5-FEF5-4F1E-BE83-0D9E3BE6CB1D}" destId="{FE6DFABF-EB37-4DA3-A9EF-02C10AF5BA2C}" srcOrd="0" destOrd="0" presId="urn:microsoft.com/office/officeart/2008/layout/VerticalAccentList"/>
    <dgm:cxn modelId="{B1B018E2-CDB5-4AD6-8085-7142136F8603}" type="presParOf" srcId="{F4614D24-E62B-44E8-928B-705F3F85A890}" destId="{B783C27D-F791-46CB-8E25-CD73A52BC8AA}" srcOrd="4" destOrd="0" presId="urn:microsoft.com/office/officeart/2008/layout/VerticalAccentList"/>
    <dgm:cxn modelId="{7B95C3E7-CC9B-4B2D-81E0-A0BD1465DABF}" type="presParOf" srcId="{B783C27D-F791-46CB-8E25-CD73A52BC8AA}" destId="{83A1B1C5-CB65-42EC-BCAE-9A7C9BE62539}" srcOrd="0" destOrd="0" presId="urn:microsoft.com/office/officeart/2008/layout/VerticalAccentList"/>
    <dgm:cxn modelId="{C738CB06-8F60-4AA2-B9EC-9DF9A36B2FA6}" type="presParOf" srcId="{B783C27D-F791-46CB-8E25-CD73A52BC8AA}" destId="{5803F977-C4F0-43FC-97F4-91C8CDD82263}" srcOrd="1" destOrd="0" presId="urn:microsoft.com/office/officeart/2008/layout/VerticalAccentList"/>
    <dgm:cxn modelId="{4F33BE13-3490-41E5-93DC-7F8E04BA1481}" type="presParOf" srcId="{B783C27D-F791-46CB-8E25-CD73A52BC8AA}" destId="{EEE6CDFF-0DB7-45F8-9742-6CA12B04A786}" srcOrd="2" destOrd="0" presId="urn:microsoft.com/office/officeart/2008/layout/VerticalAccentList"/>
    <dgm:cxn modelId="{E0B54615-18F1-4CA9-9272-D913118B22CB}" type="presParOf" srcId="{B783C27D-F791-46CB-8E25-CD73A52BC8AA}" destId="{C71A8DA1-1D0C-45C4-B0ED-DEAE91395779}" srcOrd="3" destOrd="0" presId="urn:microsoft.com/office/officeart/2008/layout/VerticalAccentList"/>
    <dgm:cxn modelId="{C5CF2F04-08EA-44BA-A477-6623A616DB10}" type="presParOf" srcId="{B783C27D-F791-46CB-8E25-CD73A52BC8AA}" destId="{C41051F2-090F-4CEC-9476-432B0453F0E7}" srcOrd="4" destOrd="0" presId="urn:microsoft.com/office/officeart/2008/layout/VerticalAccentList"/>
    <dgm:cxn modelId="{35631218-1307-4627-BCD7-DA7A4D286ED4}" type="presParOf" srcId="{B783C27D-F791-46CB-8E25-CD73A52BC8AA}" destId="{5E232050-81A2-4ACC-9401-A3A6D262FD63}" srcOrd="5" destOrd="0" presId="urn:microsoft.com/office/officeart/2008/layout/VerticalAccentList"/>
    <dgm:cxn modelId="{6FE26B4E-D590-4D07-A1A0-E2835A3875BD}" type="presParOf" srcId="{B783C27D-F791-46CB-8E25-CD73A52BC8AA}" destId="{A43DD015-709F-4A18-8FBB-A0D4A653F050}" srcOrd="6" destOrd="0" presId="urn:microsoft.com/office/officeart/2008/layout/VerticalAccentList"/>
    <dgm:cxn modelId="{64C9F826-2C79-4BCC-A540-236FAA245DA3}" type="presParOf" srcId="{B783C27D-F791-46CB-8E25-CD73A52BC8AA}" destId="{30560B9F-95BB-413B-95BA-B36B28D00068}" srcOrd="7" destOrd="0" presId="urn:microsoft.com/office/officeart/2008/layout/VerticalAccentList"/>
    <dgm:cxn modelId="{A9ED87C1-4F25-48FD-96B6-3146942EC30B}" type="presParOf" srcId="{F4614D24-E62B-44E8-928B-705F3F85A890}" destId="{82D995A9-C644-44FD-BB06-F943BB03C318}" srcOrd="5" destOrd="0" presId="urn:microsoft.com/office/officeart/2008/layout/VerticalAccentList"/>
    <dgm:cxn modelId="{E308E307-08E3-42E8-A359-40284614CFFA}" type="presParOf" srcId="{F4614D24-E62B-44E8-928B-705F3F85A890}" destId="{35784349-E32B-4FB5-86B5-E51F4E896992}" srcOrd="6" destOrd="0" presId="urn:microsoft.com/office/officeart/2008/layout/VerticalAccentList"/>
    <dgm:cxn modelId="{20FA6C4C-584F-4FCC-99ED-8DC39C4BA366}" type="presParOf" srcId="{35784349-E32B-4FB5-86B5-E51F4E896992}" destId="{5A4F581A-1B8C-45B5-B050-3F389880F9F4}" srcOrd="0" destOrd="0" presId="urn:microsoft.com/office/officeart/2008/layout/VerticalAccentList"/>
    <dgm:cxn modelId="{8CD2CCC9-0C8D-4479-9B3A-DA64DB0DC140}" type="presParOf" srcId="{F4614D24-E62B-44E8-928B-705F3F85A890}" destId="{32A2DC0C-BB6E-480C-9707-8C52018D88F3}" srcOrd="7" destOrd="0" presId="urn:microsoft.com/office/officeart/2008/layout/VerticalAccentList"/>
    <dgm:cxn modelId="{8DB547E9-F653-4478-BDEA-A113834E8698}" type="presParOf" srcId="{32A2DC0C-BB6E-480C-9707-8C52018D88F3}" destId="{DF46EEA5-E82D-41C4-AC8B-3AE400A274DF}" srcOrd="0" destOrd="0" presId="urn:microsoft.com/office/officeart/2008/layout/VerticalAccentList"/>
    <dgm:cxn modelId="{E98B4AC8-D8B9-497A-8140-6F8F82F690B2}" type="presParOf" srcId="{32A2DC0C-BB6E-480C-9707-8C52018D88F3}" destId="{208F2564-A9BB-478F-911C-C9BFA51893C5}" srcOrd="1" destOrd="0" presId="urn:microsoft.com/office/officeart/2008/layout/VerticalAccentList"/>
    <dgm:cxn modelId="{51371DB8-0E1E-4539-83E2-8349F7B00EBD}" type="presParOf" srcId="{32A2DC0C-BB6E-480C-9707-8C52018D88F3}" destId="{D4A2063B-C997-44F8-8068-BF9C3604C6B3}" srcOrd="2" destOrd="0" presId="urn:microsoft.com/office/officeart/2008/layout/VerticalAccentList"/>
    <dgm:cxn modelId="{15CCF0EB-D946-442E-9320-A9589B932E0D}" type="presParOf" srcId="{32A2DC0C-BB6E-480C-9707-8C52018D88F3}" destId="{8C638F13-1C35-4C25-9C63-AFA65B3E7D5E}" srcOrd="3" destOrd="0" presId="urn:microsoft.com/office/officeart/2008/layout/VerticalAccentList"/>
    <dgm:cxn modelId="{DFA79C1B-BE09-4145-B155-DE8D9ECA618B}" type="presParOf" srcId="{32A2DC0C-BB6E-480C-9707-8C52018D88F3}" destId="{D049933D-D9D1-4B03-98FC-2F3E67F27554}" srcOrd="4" destOrd="0" presId="urn:microsoft.com/office/officeart/2008/layout/VerticalAccentList"/>
    <dgm:cxn modelId="{E85ED7FC-40B2-4741-9E64-08AB57B3E301}" type="presParOf" srcId="{32A2DC0C-BB6E-480C-9707-8C52018D88F3}" destId="{6B8539DB-1B9A-4887-BD69-DB8CA91B6B8B}" srcOrd="5" destOrd="0" presId="urn:microsoft.com/office/officeart/2008/layout/VerticalAccentList"/>
    <dgm:cxn modelId="{2A05941C-3169-4002-BC22-9AEBB9A58E3E}" type="presParOf" srcId="{32A2DC0C-BB6E-480C-9707-8C52018D88F3}" destId="{7541406E-702C-40D1-9DE7-2F5E5B73A3A2}" srcOrd="6" destOrd="0" presId="urn:microsoft.com/office/officeart/2008/layout/VerticalAccentList"/>
    <dgm:cxn modelId="{5EEDD6A8-541C-4763-9322-6255CD20ABB8}" type="presParOf" srcId="{32A2DC0C-BB6E-480C-9707-8C52018D88F3}" destId="{2EEC7D5A-0261-4D32-ABCC-D9BE48B8F17B}" srcOrd="7" destOrd="0" presId="urn:microsoft.com/office/officeart/2008/layout/VerticalAccent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86AB678-9FEC-4515-B827-5F7D2C82D360}" type="doc">
      <dgm:prSet loTypeId="urn:microsoft.com/office/officeart/2008/layout/VerticalAccentList" loCatId="list" qsTypeId="urn:microsoft.com/office/officeart/2005/8/quickstyle/simple1" qsCatId="simple" csTypeId="urn:microsoft.com/office/officeart/2005/8/colors/colorful1" csCatId="colorful" phldr="1"/>
      <dgm:spPr/>
      <dgm:t>
        <a:bodyPr/>
        <a:lstStyle/>
        <a:p>
          <a:pPr rtl="1"/>
          <a:endParaRPr lang="ar-EG"/>
        </a:p>
      </dgm:t>
    </dgm:pt>
    <dgm:pt modelId="{3F482C62-091F-4DB3-8E80-AC6CFCAA3B93}">
      <dgm:prSet phldrT="[Text]" custT="1"/>
      <dgm:spPr/>
      <dgm:t>
        <a:bodyPr/>
        <a:lstStyle/>
        <a:p>
          <a:pPr rtl="1">
            <a:buFont typeface="Wingdings" panose="05000000000000000000" pitchFamily="2" charset="2"/>
            <a:buAutoNum type="arabicPeriod"/>
          </a:pPr>
          <a:r>
            <a:rPr lang="en-US" altLang="ar-EG" sz="2400" b="1" dirty="0"/>
            <a:t>Provide innovation</a:t>
          </a:r>
          <a:endParaRPr lang="ar-EG" sz="2400" b="1" dirty="0"/>
        </a:p>
      </dgm:t>
    </dgm:pt>
    <dgm:pt modelId="{5283B334-D965-490E-ABBF-1AE5BF9124D6}" type="parTrans" cxnId="{BFCE077B-BD4E-470F-8DDA-4D58B239749D}">
      <dgm:prSet/>
      <dgm:spPr/>
      <dgm:t>
        <a:bodyPr/>
        <a:lstStyle/>
        <a:p>
          <a:pPr rtl="1"/>
          <a:endParaRPr lang="ar-EG"/>
        </a:p>
      </dgm:t>
    </dgm:pt>
    <dgm:pt modelId="{F5B997E0-E594-46E2-9D61-8D0223A1F5DF}" type="sibTrans" cxnId="{BFCE077B-BD4E-470F-8DDA-4D58B239749D}">
      <dgm:prSet/>
      <dgm:spPr/>
      <dgm:t>
        <a:bodyPr/>
        <a:lstStyle/>
        <a:p>
          <a:pPr rtl="1"/>
          <a:endParaRPr lang="ar-EG"/>
        </a:p>
      </dgm:t>
    </dgm:pt>
    <dgm:pt modelId="{CFAD1337-E2E8-4651-9776-F4800D84976E}">
      <dgm:prSet phldrT="[Text]" custT="1"/>
      <dgm:spPr/>
      <dgm:t>
        <a:bodyPr/>
        <a:lstStyle/>
        <a:p>
          <a:pPr rtl="1">
            <a:buFont typeface="Wingdings" panose="05000000000000000000" pitchFamily="2" charset="2"/>
            <a:buAutoNum type="arabicPeriod"/>
          </a:pPr>
          <a:r>
            <a:rPr lang="en-US" altLang="ar-EG" sz="2400" b="1" dirty="0"/>
            <a:t>Social benefits</a:t>
          </a:r>
          <a:endParaRPr lang="ar-EG" sz="2400" b="1" dirty="0"/>
        </a:p>
      </dgm:t>
    </dgm:pt>
    <dgm:pt modelId="{8A356C57-F575-4B50-96DE-EBD6AF27BA41}" type="parTrans" cxnId="{9A2DC62C-1235-41E4-A4DC-CDB49968D409}">
      <dgm:prSet/>
      <dgm:spPr/>
      <dgm:t>
        <a:bodyPr/>
        <a:lstStyle/>
        <a:p>
          <a:pPr rtl="1"/>
          <a:endParaRPr lang="ar-EG"/>
        </a:p>
      </dgm:t>
    </dgm:pt>
    <dgm:pt modelId="{0272516C-8325-40E5-A471-8F39BDC51DD1}" type="sibTrans" cxnId="{9A2DC62C-1235-41E4-A4DC-CDB49968D409}">
      <dgm:prSet/>
      <dgm:spPr/>
      <dgm:t>
        <a:bodyPr/>
        <a:lstStyle/>
        <a:p>
          <a:pPr rtl="1"/>
          <a:endParaRPr lang="ar-EG"/>
        </a:p>
      </dgm:t>
    </dgm:pt>
    <dgm:pt modelId="{E852FA7D-BD37-46E6-8939-EBDD6DBF3B72}">
      <dgm:prSet phldrT="[Text]" custT="1"/>
      <dgm:spPr/>
      <dgm:t>
        <a:bodyPr/>
        <a:lstStyle/>
        <a:p>
          <a:pPr rtl="1">
            <a:buFont typeface="Wingdings" panose="05000000000000000000" pitchFamily="2" charset="2"/>
            <a:buAutoNum type="arabicPeriod"/>
          </a:pPr>
          <a:r>
            <a:rPr lang="en-US" altLang="ar-EG" sz="2400" b="1" dirty="0"/>
            <a:t>Effective utilization of resources</a:t>
          </a:r>
          <a:endParaRPr lang="ar-EG" sz="2400" b="1" dirty="0"/>
        </a:p>
      </dgm:t>
    </dgm:pt>
    <dgm:pt modelId="{53DF7612-142E-4062-9A2F-7B978EA1157B}" type="parTrans" cxnId="{ACEC0ADA-97FE-4EA3-B3A9-224ADA19C0AB}">
      <dgm:prSet/>
      <dgm:spPr/>
      <dgm:t>
        <a:bodyPr/>
        <a:lstStyle/>
        <a:p>
          <a:pPr rtl="1"/>
          <a:endParaRPr lang="ar-EG"/>
        </a:p>
      </dgm:t>
    </dgm:pt>
    <dgm:pt modelId="{FD172D6A-8BB3-4AAE-94EE-2E31B99EFCA5}" type="sibTrans" cxnId="{ACEC0ADA-97FE-4EA3-B3A9-224ADA19C0AB}">
      <dgm:prSet/>
      <dgm:spPr/>
      <dgm:t>
        <a:bodyPr/>
        <a:lstStyle/>
        <a:p>
          <a:pPr rtl="1"/>
          <a:endParaRPr lang="ar-EG"/>
        </a:p>
      </dgm:t>
    </dgm:pt>
    <dgm:pt modelId="{84456A74-0DE4-4E4D-86BF-6F363476BE7B}">
      <dgm:prSet phldrT="[Text]" custT="1"/>
      <dgm:spPr/>
      <dgm:t>
        <a:bodyPr/>
        <a:lstStyle/>
        <a:p>
          <a:pPr rtl="1">
            <a:buFont typeface="Wingdings" panose="05000000000000000000" pitchFamily="2" charset="2"/>
            <a:buAutoNum type="arabicPeriod"/>
          </a:pPr>
          <a:r>
            <a:rPr lang="en-US" altLang="ar-EG" sz="2400" b="1" dirty="0"/>
            <a:t>Development of resources</a:t>
          </a:r>
          <a:endParaRPr lang="ar-EG" sz="2400" b="1" dirty="0"/>
        </a:p>
      </dgm:t>
    </dgm:pt>
    <dgm:pt modelId="{F6BCAEA0-BD62-445B-BA24-885CA6AC31FF}" type="parTrans" cxnId="{FC22E775-6E0E-4AA9-925B-18E4FB1F955F}">
      <dgm:prSet/>
      <dgm:spPr/>
      <dgm:t>
        <a:bodyPr/>
        <a:lstStyle/>
        <a:p>
          <a:pPr rtl="1"/>
          <a:endParaRPr lang="ar-EG"/>
        </a:p>
      </dgm:t>
    </dgm:pt>
    <dgm:pt modelId="{E52B5BFA-C9F7-4944-8F2C-0701E23B5445}" type="sibTrans" cxnId="{FC22E775-6E0E-4AA9-925B-18E4FB1F955F}">
      <dgm:prSet/>
      <dgm:spPr/>
      <dgm:t>
        <a:bodyPr/>
        <a:lstStyle/>
        <a:p>
          <a:pPr rtl="1"/>
          <a:endParaRPr lang="ar-EG"/>
        </a:p>
      </dgm:t>
    </dgm:pt>
    <dgm:pt modelId="{1AECF382-44DA-4C99-A2D4-E0AAA455D96C}">
      <dgm:prSet phldrT="[Text]" custT="1"/>
      <dgm:spPr/>
      <dgm:t>
        <a:bodyPr/>
        <a:lstStyle/>
        <a:p>
          <a:pPr rtl="1">
            <a:buFont typeface="Wingdings" panose="05000000000000000000" pitchFamily="2" charset="2"/>
            <a:buAutoNum type="arabicPeriod"/>
          </a:pPr>
          <a:r>
            <a:rPr lang="en-US" altLang="ar-EG" sz="2400" b="1" dirty="0"/>
            <a:t>Sound organization structure</a:t>
          </a:r>
          <a:endParaRPr lang="ar-EG" sz="2400" b="1" dirty="0"/>
        </a:p>
      </dgm:t>
    </dgm:pt>
    <dgm:pt modelId="{7207C6A1-327E-4DA3-82F4-EA130CA684CC}" type="parTrans" cxnId="{1C1CCA65-2868-4C9A-8F9F-E0C1F7C04823}">
      <dgm:prSet/>
      <dgm:spPr/>
      <dgm:t>
        <a:bodyPr/>
        <a:lstStyle/>
        <a:p>
          <a:pPr rtl="1"/>
          <a:endParaRPr lang="ar-EG"/>
        </a:p>
      </dgm:t>
    </dgm:pt>
    <dgm:pt modelId="{EE706579-8A19-4AAC-9B44-3F36CB6AEA59}" type="sibTrans" cxnId="{1C1CCA65-2868-4C9A-8F9F-E0C1F7C04823}">
      <dgm:prSet/>
      <dgm:spPr/>
      <dgm:t>
        <a:bodyPr/>
        <a:lstStyle/>
        <a:p>
          <a:pPr rtl="1"/>
          <a:endParaRPr lang="ar-EG"/>
        </a:p>
      </dgm:t>
    </dgm:pt>
    <dgm:pt modelId="{0A02900D-F136-42FD-B753-F3242DC58848}" type="pres">
      <dgm:prSet presAssocID="{086AB678-9FEC-4515-B827-5F7D2C82D360}" presName="Name0" presStyleCnt="0">
        <dgm:presLayoutVars>
          <dgm:chMax/>
          <dgm:chPref/>
          <dgm:dir/>
        </dgm:presLayoutVars>
      </dgm:prSet>
      <dgm:spPr/>
    </dgm:pt>
    <dgm:pt modelId="{A6E5FF7B-0297-4874-B443-E6B4A3734BB9}" type="pres">
      <dgm:prSet presAssocID="{3F482C62-091F-4DB3-8E80-AC6CFCAA3B93}" presName="parenttextcomposite" presStyleCnt="0"/>
      <dgm:spPr/>
    </dgm:pt>
    <dgm:pt modelId="{C43AA23E-9A9F-47B2-8CA4-891660DB560A}" type="pres">
      <dgm:prSet presAssocID="{3F482C62-091F-4DB3-8E80-AC6CFCAA3B93}" presName="parenttext" presStyleLbl="revTx" presStyleIdx="0" presStyleCnt="3" custLinFactNeighborY="6787">
        <dgm:presLayoutVars>
          <dgm:chMax/>
          <dgm:chPref val="2"/>
          <dgm:bulletEnabled val="1"/>
        </dgm:presLayoutVars>
      </dgm:prSet>
      <dgm:spPr/>
    </dgm:pt>
    <dgm:pt modelId="{227EB8F8-6FED-4B74-9FA3-ACE2C8848004}" type="pres">
      <dgm:prSet presAssocID="{3F482C62-091F-4DB3-8E80-AC6CFCAA3B93}" presName="parallelogramComposite" presStyleCnt="0"/>
      <dgm:spPr/>
    </dgm:pt>
    <dgm:pt modelId="{110C3E05-766F-4197-A756-00D451BCB3D4}" type="pres">
      <dgm:prSet presAssocID="{3F482C62-091F-4DB3-8E80-AC6CFCAA3B93}" presName="parallelogram1" presStyleLbl="alignNode1" presStyleIdx="0" presStyleCnt="21"/>
      <dgm:spPr/>
    </dgm:pt>
    <dgm:pt modelId="{9867E584-5F1E-406F-A8DC-D86DD3554FEA}" type="pres">
      <dgm:prSet presAssocID="{3F482C62-091F-4DB3-8E80-AC6CFCAA3B93}" presName="parallelogram2" presStyleLbl="alignNode1" presStyleIdx="1" presStyleCnt="21"/>
      <dgm:spPr/>
    </dgm:pt>
    <dgm:pt modelId="{80207896-2643-4389-AC20-2C516929195C}" type="pres">
      <dgm:prSet presAssocID="{3F482C62-091F-4DB3-8E80-AC6CFCAA3B93}" presName="parallelogram3" presStyleLbl="alignNode1" presStyleIdx="2" presStyleCnt="21"/>
      <dgm:spPr/>
    </dgm:pt>
    <dgm:pt modelId="{3D04C87E-19F1-4651-9BAE-DE667D6A1B6C}" type="pres">
      <dgm:prSet presAssocID="{3F482C62-091F-4DB3-8E80-AC6CFCAA3B93}" presName="parallelogram4" presStyleLbl="alignNode1" presStyleIdx="3" presStyleCnt="21"/>
      <dgm:spPr/>
    </dgm:pt>
    <dgm:pt modelId="{A934BAEB-638C-4B01-95BF-C1867207350D}" type="pres">
      <dgm:prSet presAssocID="{3F482C62-091F-4DB3-8E80-AC6CFCAA3B93}" presName="parallelogram5" presStyleLbl="alignNode1" presStyleIdx="4" presStyleCnt="21"/>
      <dgm:spPr/>
    </dgm:pt>
    <dgm:pt modelId="{65FAD98A-BBF7-49AD-BC80-C463E08B1805}" type="pres">
      <dgm:prSet presAssocID="{3F482C62-091F-4DB3-8E80-AC6CFCAA3B93}" presName="parallelogram6" presStyleLbl="alignNode1" presStyleIdx="5" presStyleCnt="21"/>
      <dgm:spPr/>
    </dgm:pt>
    <dgm:pt modelId="{DA7DA0A1-D9E2-4C47-B175-3871BCB2B776}" type="pres">
      <dgm:prSet presAssocID="{3F482C62-091F-4DB3-8E80-AC6CFCAA3B93}" presName="parallelogram7" presStyleLbl="alignNode1" presStyleIdx="6" presStyleCnt="21"/>
      <dgm:spPr/>
    </dgm:pt>
    <dgm:pt modelId="{8A1F0755-C201-4CAE-999D-1603648556E4}" type="pres">
      <dgm:prSet presAssocID="{F5B997E0-E594-46E2-9D61-8D0223A1F5DF}" presName="sibTrans" presStyleCnt="0"/>
      <dgm:spPr/>
    </dgm:pt>
    <dgm:pt modelId="{C1FC755C-E39D-4AF0-BF47-C956D4517ED9}" type="pres">
      <dgm:prSet presAssocID="{CFAD1337-E2E8-4651-9776-F4800D84976E}" presName="parenttextcomposite" presStyleCnt="0"/>
      <dgm:spPr/>
    </dgm:pt>
    <dgm:pt modelId="{06CA0E82-C08C-4E45-84CA-936F5401B2AE}" type="pres">
      <dgm:prSet presAssocID="{CFAD1337-E2E8-4651-9776-F4800D84976E}" presName="parenttext" presStyleLbl="revTx" presStyleIdx="1" presStyleCnt="3">
        <dgm:presLayoutVars>
          <dgm:chMax/>
          <dgm:chPref val="2"/>
          <dgm:bulletEnabled val="1"/>
        </dgm:presLayoutVars>
      </dgm:prSet>
      <dgm:spPr/>
    </dgm:pt>
    <dgm:pt modelId="{2C96832B-5A09-4E51-94ED-A69D9247EECC}" type="pres">
      <dgm:prSet presAssocID="{CFAD1337-E2E8-4651-9776-F4800D84976E}" presName="composite" presStyleCnt="0"/>
      <dgm:spPr/>
    </dgm:pt>
    <dgm:pt modelId="{48D60F45-3C08-4FFE-9A4B-B9E90EF6CB11}" type="pres">
      <dgm:prSet presAssocID="{CFAD1337-E2E8-4651-9776-F4800D84976E}" presName="chevron1" presStyleLbl="alignNode1" presStyleIdx="7" presStyleCnt="21"/>
      <dgm:spPr/>
    </dgm:pt>
    <dgm:pt modelId="{7B0991BC-B1DB-4489-A2BA-73806D88D0F4}" type="pres">
      <dgm:prSet presAssocID="{CFAD1337-E2E8-4651-9776-F4800D84976E}" presName="chevron2" presStyleLbl="alignNode1" presStyleIdx="8" presStyleCnt="21"/>
      <dgm:spPr/>
    </dgm:pt>
    <dgm:pt modelId="{CA8B4B63-5729-4002-9539-4DF6A5AB3F4E}" type="pres">
      <dgm:prSet presAssocID="{CFAD1337-E2E8-4651-9776-F4800D84976E}" presName="chevron3" presStyleLbl="alignNode1" presStyleIdx="9" presStyleCnt="21"/>
      <dgm:spPr/>
    </dgm:pt>
    <dgm:pt modelId="{E75C54D2-F6B8-41DA-8190-47B601B4C679}" type="pres">
      <dgm:prSet presAssocID="{CFAD1337-E2E8-4651-9776-F4800D84976E}" presName="chevron4" presStyleLbl="alignNode1" presStyleIdx="10" presStyleCnt="21"/>
      <dgm:spPr/>
    </dgm:pt>
    <dgm:pt modelId="{49B2DC95-A976-40E2-99F7-E25FB29013F8}" type="pres">
      <dgm:prSet presAssocID="{CFAD1337-E2E8-4651-9776-F4800D84976E}" presName="chevron5" presStyleLbl="alignNode1" presStyleIdx="11" presStyleCnt="21"/>
      <dgm:spPr/>
    </dgm:pt>
    <dgm:pt modelId="{65DE519B-AB27-4DE3-8FE6-C1DCD7FC1A24}" type="pres">
      <dgm:prSet presAssocID="{CFAD1337-E2E8-4651-9776-F4800D84976E}" presName="chevron6" presStyleLbl="alignNode1" presStyleIdx="12" presStyleCnt="21"/>
      <dgm:spPr/>
    </dgm:pt>
    <dgm:pt modelId="{3BEF5F84-20AD-4E28-8855-9AC48204C7A6}" type="pres">
      <dgm:prSet presAssocID="{CFAD1337-E2E8-4651-9776-F4800D84976E}" presName="chevron7" presStyleLbl="alignNode1" presStyleIdx="13" presStyleCnt="21"/>
      <dgm:spPr/>
    </dgm:pt>
    <dgm:pt modelId="{714020F7-E15E-482A-B2FA-0162140D34FF}" type="pres">
      <dgm:prSet presAssocID="{CFAD1337-E2E8-4651-9776-F4800D84976E}" presName="childtext" presStyleLbl="solidFgAcc1" presStyleIdx="0" presStyleCnt="2">
        <dgm:presLayoutVars>
          <dgm:chMax/>
          <dgm:chPref val="0"/>
          <dgm:bulletEnabled val="1"/>
        </dgm:presLayoutVars>
      </dgm:prSet>
      <dgm:spPr/>
    </dgm:pt>
    <dgm:pt modelId="{1B1EAC7C-9531-4127-AD5D-5FBD89591DC6}" type="pres">
      <dgm:prSet presAssocID="{0272516C-8325-40E5-A471-8F39BDC51DD1}" presName="sibTrans" presStyleCnt="0"/>
      <dgm:spPr/>
    </dgm:pt>
    <dgm:pt modelId="{95BE3D3D-0F81-40CA-8269-2946DB7E0FAB}" type="pres">
      <dgm:prSet presAssocID="{84456A74-0DE4-4E4D-86BF-6F363476BE7B}" presName="parenttextcomposite" presStyleCnt="0"/>
      <dgm:spPr/>
    </dgm:pt>
    <dgm:pt modelId="{2BCE7F11-548B-47B3-86E0-2CAB7F403B1B}" type="pres">
      <dgm:prSet presAssocID="{84456A74-0DE4-4E4D-86BF-6F363476BE7B}" presName="parenttext" presStyleLbl="revTx" presStyleIdx="2" presStyleCnt="3">
        <dgm:presLayoutVars>
          <dgm:chMax/>
          <dgm:chPref val="2"/>
          <dgm:bulletEnabled val="1"/>
        </dgm:presLayoutVars>
      </dgm:prSet>
      <dgm:spPr/>
    </dgm:pt>
    <dgm:pt modelId="{481866B8-3E0F-4640-8023-FA29402C1BFC}" type="pres">
      <dgm:prSet presAssocID="{84456A74-0DE4-4E4D-86BF-6F363476BE7B}" presName="composite" presStyleCnt="0"/>
      <dgm:spPr/>
    </dgm:pt>
    <dgm:pt modelId="{C3A82B7B-A5D2-402D-98F7-369CC9E9E2F1}" type="pres">
      <dgm:prSet presAssocID="{84456A74-0DE4-4E4D-86BF-6F363476BE7B}" presName="chevron1" presStyleLbl="alignNode1" presStyleIdx="14" presStyleCnt="21"/>
      <dgm:spPr/>
    </dgm:pt>
    <dgm:pt modelId="{47617529-3905-43B8-9747-C469D0BD0175}" type="pres">
      <dgm:prSet presAssocID="{84456A74-0DE4-4E4D-86BF-6F363476BE7B}" presName="chevron2" presStyleLbl="alignNode1" presStyleIdx="15" presStyleCnt="21"/>
      <dgm:spPr/>
    </dgm:pt>
    <dgm:pt modelId="{CEC8728C-1EF2-4976-AD67-199C7EB7EC6C}" type="pres">
      <dgm:prSet presAssocID="{84456A74-0DE4-4E4D-86BF-6F363476BE7B}" presName="chevron3" presStyleLbl="alignNode1" presStyleIdx="16" presStyleCnt="21"/>
      <dgm:spPr/>
    </dgm:pt>
    <dgm:pt modelId="{3A78E0CD-66FA-4196-BBDD-57B48308750F}" type="pres">
      <dgm:prSet presAssocID="{84456A74-0DE4-4E4D-86BF-6F363476BE7B}" presName="chevron4" presStyleLbl="alignNode1" presStyleIdx="17" presStyleCnt="21"/>
      <dgm:spPr/>
    </dgm:pt>
    <dgm:pt modelId="{9BA72C4C-DE3A-47C6-8C69-057D861C65D6}" type="pres">
      <dgm:prSet presAssocID="{84456A74-0DE4-4E4D-86BF-6F363476BE7B}" presName="chevron5" presStyleLbl="alignNode1" presStyleIdx="18" presStyleCnt="21"/>
      <dgm:spPr/>
    </dgm:pt>
    <dgm:pt modelId="{F203F335-5267-4757-8DE8-DDDF70FD4785}" type="pres">
      <dgm:prSet presAssocID="{84456A74-0DE4-4E4D-86BF-6F363476BE7B}" presName="chevron6" presStyleLbl="alignNode1" presStyleIdx="19" presStyleCnt="21"/>
      <dgm:spPr/>
    </dgm:pt>
    <dgm:pt modelId="{6715F098-8369-43FD-B594-964A53ECB927}" type="pres">
      <dgm:prSet presAssocID="{84456A74-0DE4-4E4D-86BF-6F363476BE7B}" presName="chevron7" presStyleLbl="alignNode1" presStyleIdx="20" presStyleCnt="21"/>
      <dgm:spPr/>
    </dgm:pt>
    <dgm:pt modelId="{DC7F1846-02DF-4F28-82E5-7EDAC4895F18}" type="pres">
      <dgm:prSet presAssocID="{84456A74-0DE4-4E4D-86BF-6F363476BE7B}" presName="childtext" presStyleLbl="solidFgAcc1" presStyleIdx="1" presStyleCnt="2" custLinFactNeighborX="-855">
        <dgm:presLayoutVars>
          <dgm:chMax/>
          <dgm:chPref val="0"/>
          <dgm:bulletEnabled val="1"/>
        </dgm:presLayoutVars>
      </dgm:prSet>
      <dgm:spPr/>
    </dgm:pt>
  </dgm:ptLst>
  <dgm:cxnLst>
    <dgm:cxn modelId="{9A2DC62C-1235-41E4-A4DC-CDB49968D409}" srcId="{086AB678-9FEC-4515-B827-5F7D2C82D360}" destId="{CFAD1337-E2E8-4651-9776-F4800D84976E}" srcOrd="1" destOrd="0" parTransId="{8A356C57-F575-4B50-96DE-EBD6AF27BA41}" sibTransId="{0272516C-8325-40E5-A471-8F39BDC51DD1}"/>
    <dgm:cxn modelId="{3C6FCD2E-4CF2-40C6-B01F-28C80D30AD8A}" type="presOf" srcId="{086AB678-9FEC-4515-B827-5F7D2C82D360}" destId="{0A02900D-F136-42FD-B753-F3242DC58848}" srcOrd="0" destOrd="0" presId="urn:microsoft.com/office/officeart/2008/layout/VerticalAccentList"/>
    <dgm:cxn modelId="{10C76133-774B-4469-BCCB-B9670683CFDD}" type="presOf" srcId="{3F482C62-091F-4DB3-8E80-AC6CFCAA3B93}" destId="{C43AA23E-9A9F-47B2-8CA4-891660DB560A}" srcOrd="0" destOrd="0" presId="urn:microsoft.com/office/officeart/2008/layout/VerticalAccentList"/>
    <dgm:cxn modelId="{3EDA873D-35C9-4351-BFD1-4908E0CB75A1}" type="presOf" srcId="{84456A74-0DE4-4E4D-86BF-6F363476BE7B}" destId="{2BCE7F11-548B-47B3-86E0-2CAB7F403B1B}" srcOrd="0" destOrd="0" presId="urn:microsoft.com/office/officeart/2008/layout/VerticalAccentList"/>
    <dgm:cxn modelId="{DBBCE761-0E45-4F4D-9C0E-9A1EE62281DD}" type="presOf" srcId="{CFAD1337-E2E8-4651-9776-F4800D84976E}" destId="{06CA0E82-C08C-4E45-84CA-936F5401B2AE}" srcOrd="0" destOrd="0" presId="urn:microsoft.com/office/officeart/2008/layout/VerticalAccentList"/>
    <dgm:cxn modelId="{1C1CCA65-2868-4C9A-8F9F-E0C1F7C04823}" srcId="{84456A74-0DE4-4E4D-86BF-6F363476BE7B}" destId="{1AECF382-44DA-4C99-A2D4-E0AAA455D96C}" srcOrd="0" destOrd="0" parTransId="{7207C6A1-327E-4DA3-82F4-EA130CA684CC}" sibTransId="{EE706579-8A19-4AAC-9B44-3F36CB6AEA59}"/>
    <dgm:cxn modelId="{FC22E775-6E0E-4AA9-925B-18E4FB1F955F}" srcId="{086AB678-9FEC-4515-B827-5F7D2C82D360}" destId="{84456A74-0DE4-4E4D-86BF-6F363476BE7B}" srcOrd="2" destOrd="0" parTransId="{F6BCAEA0-BD62-445B-BA24-885CA6AC31FF}" sibTransId="{E52B5BFA-C9F7-4944-8F2C-0701E23B5445}"/>
    <dgm:cxn modelId="{BFCE077B-BD4E-470F-8DDA-4D58B239749D}" srcId="{086AB678-9FEC-4515-B827-5F7D2C82D360}" destId="{3F482C62-091F-4DB3-8E80-AC6CFCAA3B93}" srcOrd="0" destOrd="0" parTransId="{5283B334-D965-490E-ABBF-1AE5BF9124D6}" sibTransId="{F5B997E0-E594-46E2-9D61-8D0223A1F5DF}"/>
    <dgm:cxn modelId="{03325288-1911-4CAB-BC02-27D177E8E0DD}" type="presOf" srcId="{1AECF382-44DA-4C99-A2D4-E0AAA455D96C}" destId="{DC7F1846-02DF-4F28-82E5-7EDAC4895F18}" srcOrd="0" destOrd="0" presId="urn:microsoft.com/office/officeart/2008/layout/VerticalAccentList"/>
    <dgm:cxn modelId="{E28DA2D4-3DAA-4ED6-B36C-42E6662DF860}" type="presOf" srcId="{E852FA7D-BD37-46E6-8939-EBDD6DBF3B72}" destId="{714020F7-E15E-482A-B2FA-0162140D34FF}" srcOrd="0" destOrd="0" presId="urn:microsoft.com/office/officeart/2008/layout/VerticalAccentList"/>
    <dgm:cxn modelId="{ACEC0ADA-97FE-4EA3-B3A9-224ADA19C0AB}" srcId="{CFAD1337-E2E8-4651-9776-F4800D84976E}" destId="{E852FA7D-BD37-46E6-8939-EBDD6DBF3B72}" srcOrd="0" destOrd="0" parTransId="{53DF7612-142E-4062-9A2F-7B978EA1157B}" sibTransId="{FD172D6A-8BB3-4AAE-94EE-2E31B99EFCA5}"/>
    <dgm:cxn modelId="{D713D0FB-C409-4489-BCAD-DF29E167F8B9}" type="presParOf" srcId="{0A02900D-F136-42FD-B753-F3242DC58848}" destId="{A6E5FF7B-0297-4874-B443-E6B4A3734BB9}" srcOrd="0" destOrd="0" presId="urn:microsoft.com/office/officeart/2008/layout/VerticalAccentList"/>
    <dgm:cxn modelId="{0D0572FD-A9B6-48E9-A274-74DA48684329}" type="presParOf" srcId="{A6E5FF7B-0297-4874-B443-E6B4A3734BB9}" destId="{C43AA23E-9A9F-47B2-8CA4-891660DB560A}" srcOrd="0" destOrd="0" presId="urn:microsoft.com/office/officeart/2008/layout/VerticalAccentList"/>
    <dgm:cxn modelId="{FAC3C257-FF09-4F73-8597-B7F4CE91D875}" type="presParOf" srcId="{0A02900D-F136-42FD-B753-F3242DC58848}" destId="{227EB8F8-6FED-4B74-9FA3-ACE2C8848004}" srcOrd="1" destOrd="0" presId="urn:microsoft.com/office/officeart/2008/layout/VerticalAccentList"/>
    <dgm:cxn modelId="{7DA3C1E4-E3AB-4D6D-8DFD-42A7F126CF3E}" type="presParOf" srcId="{227EB8F8-6FED-4B74-9FA3-ACE2C8848004}" destId="{110C3E05-766F-4197-A756-00D451BCB3D4}" srcOrd="0" destOrd="0" presId="urn:microsoft.com/office/officeart/2008/layout/VerticalAccentList"/>
    <dgm:cxn modelId="{9123D968-15D9-4DC3-8831-841D330837CA}" type="presParOf" srcId="{227EB8F8-6FED-4B74-9FA3-ACE2C8848004}" destId="{9867E584-5F1E-406F-A8DC-D86DD3554FEA}" srcOrd="1" destOrd="0" presId="urn:microsoft.com/office/officeart/2008/layout/VerticalAccentList"/>
    <dgm:cxn modelId="{79788226-FB32-4921-8584-1419B1078828}" type="presParOf" srcId="{227EB8F8-6FED-4B74-9FA3-ACE2C8848004}" destId="{80207896-2643-4389-AC20-2C516929195C}" srcOrd="2" destOrd="0" presId="urn:microsoft.com/office/officeart/2008/layout/VerticalAccentList"/>
    <dgm:cxn modelId="{38AEC79E-669A-4AEC-B2BB-FEF86816674A}" type="presParOf" srcId="{227EB8F8-6FED-4B74-9FA3-ACE2C8848004}" destId="{3D04C87E-19F1-4651-9BAE-DE667D6A1B6C}" srcOrd="3" destOrd="0" presId="urn:microsoft.com/office/officeart/2008/layout/VerticalAccentList"/>
    <dgm:cxn modelId="{FA2BC690-CDED-4D22-B6FA-D486E5922C50}" type="presParOf" srcId="{227EB8F8-6FED-4B74-9FA3-ACE2C8848004}" destId="{A934BAEB-638C-4B01-95BF-C1867207350D}" srcOrd="4" destOrd="0" presId="urn:microsoft.com/office/officeart/2008/layout/VerticalAccentList"/>
    <dgm:cxn modelId="{3633B6A2-CEC5-4401-9FF3-F56C44164F2B}" type="presParOf" srcId="{227EB8F8-6FED-4B74-9FA3-ACE2C8848004}" destId="{65FAD98A-BBF7-49AD-BC80-C463E08B1805}" srcOrd="5" destOrd="0" presId="urn:microsoft.com/office/officeart/2008/layout/VerticalAccentList"/>
    <dgm:cxn modelId="{747B8894-9387-441A-BF8E-537B7753D28B}" type="presParOf" srcId="{227EB8F8-6FED-4B74-9FA3-ACE2C8848004}" destId="{DA7DA0A1-D9E2-4C47-B175-3871BCB2B776}" srcOrd="6" destOrd="0" presId="urn:microsoft.com/office/officeart/2008/layout/VerticalAccentList"/>
    <dgm:cxn modelId="{21BDAAED-5944-4294-AA20-8AF9250A7E7F}" type="presParOf" srcId="{0A02900D-F136-42FD-B753-F3242DC58848}" destId="{8A1F0755-C201-4CAE-999D-1603648556E4}" srcOrd="2" destOrd="0" presId="urn:microsoft.com/office/officeart/2008/layout/VerticalAccentList"/>
    <dgm:cxn modelId="{7F1533DC-3089-49B2-8D60-804D1A54D2A1}" type="presParOf" srcId="{0A02900D-F136-42FD-B753-F3242DC58848}" destId="{C1FC755C-E39D-4AF0-BF47-C956D4517ED9}" srcOrd="3" destOrd="0" presId="urn:microsoft.com/office/officeart/2008/layout/VerticalAccentList"/>
    <dgm:cxn modelId="{F3042BDB-3BEC-4400-8196-7C75EEF37CD8}" type="presParOf" srcId="{C1FC755C-E39D-4AF0-BF47-C956D4517ED9}" destId="{06CA0E82-C08C-4E45-84CA-936F5401B2AE}" srcOrd="0" destOrd="0" presId="urn:microsoft.com/office/officeart/2008/layout/VerticalAccentList"/>
    <dgm:cxn modelId="{AD22471F-C41A-41D0-9F4D-6439B452A03A}" type="presParOf" srcId="{0A02900D-F136-42FD-B753-F3242DC58848}" destId="{2C96832B-5A09-4E51-94ED-A69D9247EECC}" srcOrd="4" destOrd="0" presId="urn:microsoft.com/office/officeart/2008/layout/VerticalAccentList"/>
    <dgm:cxn modelId="{18B6B9E1-87EC-4D63-A07C-FF3D50C69B29}" type="presParOf" srcId="{2C96832B-5A09-4E51-94ED-A69D9247EECC}" destId="{48D60F45-3C08-4FFE-9A4B-B9E90EF6CB11}" srcOrd="0" destOrd="0" presId="urn:microsoft.com/office/officeart/2008/layout/VerticalAccentList"/>
    <dgm:cxn modelId="{83D40C81-FC29-44CD-A6C6-1444D69CBF8D}" type="presParOf" srcId="{2C96832B-5A09-4E51-94ED-A69D9247EECC}" destId="{7B0991BC-B1DB-4489-A2BA-73806D88D0F4}" srcOrd="1" destOrd="0" presId="urn:microsoft.com/office/officeart/2008/layout/VerticalAccentList"/>
    <dgm:cxn modelId="{B154CD99-368C-4A71-8AF2-7822D8F129D8}" type="presParOf" srcId="{2C96832B-5A09-4E51-94ED-A69D9247EECC}" destId="{CA8B4B63-5729-4002-9539-4DF6A5AB3F4E}" srcOrd="2" destOrd="0" presId="urn:microsoft.com/office/officeart/2008/layout/VerticalAccentList"/>
    <dgm:cxn modelId="{3F9E48CE-77AB-4EEF-AAA8-D6364F18809C}" type="presParOf" srcId="{2C96832B-5A09-4E51-94ED-A69D9247EECC}" destId="{E75C54D2-F6B8-41DA-8190-47B601B4C679}" srcOrd="3" destOrd="0" presId="urn:microsoft.com/office/officeart/2008/layout/VerticalAccentList"/>
    <dgm:cxn modelId="{264475A6-6FFF-477A-B049-944A3FAF0451}" type="presParOf" srcId="{2C96832B-5A09-4E51-94ED-A69D9247EECC}" destId="{49B2DC95-A976-40E2-99F7-E25FB29013F8}" srcOrd="4" destOrd="0" presId="urn:microsoft.com/office/officeart/2008/layout/VerticalAccentList"/>
    <dgm:cxn modelId="{CD10F6E9-FF8E-41FD-9AAC-93E4BA89A69D}" type="presParOf" srcId="{2C96832B-5A09-4E51-94ED-A69D9247EECC}" destId="{65DE519B-AB27-4DE3-8FE6-C1DCD7FC1A24}" srcOrd="5" destOrd="0" presId="urn:microsoft.com/office/officeart/2008/layout/VerticalAccentList"/>
    <dgm:cxn modelId="{55F136A2-A67E-4709-ABF6-6299FA5AF66E}" type="presParOf" srcId="{2C96832B-5A09-4E51-94ED-A69D9247EECC}" destId="{3BEF5F84-20AD-4E28-8855-9AC48204C7A6}" srcOrd="6" destOrd="0" presId="urn:microsoft.com/office/officeart/2008/layout/VerticalAccentList"/>
    <dgm:cxn modelId="{163752D5-1B25-4C8A-BDF2-11F57C01A30A}" type="presParOf" srcId="{2C96832B-5A09-4E51-94ED-A69D9247EECC}" destId="{714020F7-E15E-482A-B2FA-0162140D34FF}" srcOrd="7" destOrd="0" presId="urn:microsoft.com/office/officeart/2008/layout/VerticalAccentList"/>
    <dgm:cxn modelId="{F2AD1748-C29D-4AC9-AB02-4D92892D02F9}" type="presParOf" srcId="{0A02900D-F136-42FD-B753-F3242DC58848}" destId="{1B1EAC7C-9531-4127-AD5D-5FBD89591DC6}" srcOrd="5" destOrd="0" presId="urn:microsoft.com/office/officeart/2008/layout/VerticalAccentList"/>
    <dgm:cxn modelId="{B5740C2D-DB67-49E0-B8FC-7382F3053C5D}" type="presParOf" srcId="{0A02900D-F136-42FD-B753-F3242DC58848}" destId="{95BE3D3D-0F81-40CA-8269-2946DB7E0FAB}" srcOrd="6" destOrd="0" presId="urn:microsoft.com/office/officeart/2008/layout/VerticalAccentList"/>
    <dgm:cxn modelId="{3F5363D1-FDEC-4E25-AAEC-FA9DBFB31804}" type="presParOf" srcId="{95BE3D3D-0F81-40CA-8269-2946DB7E0FAB}" destId="{2BCE7F11-548B-47B3-86E0-2CAB7F403B1B}" srcOrd="0" destOrd="0" presId="urn:microsoft.com/office/officeart/2008/layout/VerticalAccentList"/>
    <dgm:cxn modelId="{82FD6901-02BD-404F-9D5E-FABCB6BB08C2}" type="presParOf" srcId="{0A02900D-F136-42FD-B753-F3242DC58848}" destId="{481866B8-3E0F-4640-8023-FA29402C1BFC}" srcOrd="7" destOrd="0" presId="urn:microsoft.com/office/officeart/2008/layout/VerticalAccentList"/>
    <dgm:cxn modelId="{2FC0B595-41B3-4E68-880A-E468D4E21507}" type="presParOf" srcId="{481866B8-3E0F-4640-8023-FA29402C1BFC}" destId="{C3A82B7B-A5D2-402D-98F7-369CC9E9E2F1}" srcOrd="0" destOrd="0" presId="urn:microsoft.com/office/officeart/2008/layout/VerticalAccentList"/>
    <dgm:cxn modelId="{C3CF84C8-045E-4BE4-ADFC-4C821AE83AB2}" type="presParOf" srcId="{481866B8-3E0F-4640-8023-FA29402C1BFC}" destId="{47617529-3905-43B8-9747-C469D0BD0175}" srcOrd="1" destOrd="0" presId="urn:microsoft.com/office/officeart/2008/layout/VerticalAccentList"/>
    <dgm:cxn modelId="{406281BB-2944-4A39-BC3D-17FFB24DA9D0}" type="presParOf" srcId="{481866B8-3E0F-4640-8023-FA29402C1BFC}" destId="{CEC8728C-1EF2-4976-AD67-199C7EB7EC6C}" srcOrd="2" destOrd="0" presId="urn:microsoft.com/office/officeart/2008/layout/VerticalAccentList"/>
    <dgm:cxn modelId="{812C8FE0-8F65-4477-876C-8208BB71A2A2}" type="presParOf" srcId="{481866B8-3E0F-4640-8023-FA29402C1BFC}" destId="{3A78E0CD-66FA-4196-BBDD-57B48308750F}" srcOrd="3" destOrd="0" presId="urn:microsoft.com/office/officeart/2008/layout/VerticalAccentList"/>
    <dgm:cxn modelId="{0159A367-33FA-4B13-B0B0-8A335402A3A5}" type="presParOf" srcId="{481866B8-3E0F-4640-8023-FA29402C1BFC}" destId="{9BA72C4C-DE3A-47C6-8C69-057D861C65D6}" srcOrd="4" destOrd="0" presId="urn:microsoft.com/office/officeart/2008/layout/VerticalAccentList"/>
    <dgm:cxn modelId="{AE9E0CC7-765A-4E8C-990D-D48AC53ACAA9}" type="presParOf" srcId="{481866B8-3E0F-4640-8023-FA29402C1BFC}" destId="{F203F335-5267-4757-8DE8-DDDF70FD4785}" srcOrd="5" destOrd="0" presId="urn:microsoft.com/office/officeart/2008/layout/VerticalAccentList"/>
    <dgm:cxn modelId="{B30F3E58-998E-4391-A55D-E6E7D44246F2}" type="presParOf" srcId="{481866B8-3E0F-4640-8023-FA29402C1BFC}" destId="{6715F098-8369-43FD-B594-964A53ECB927}" srcOrd="6" destOrd="0" presId="urn:microsoft.com/office/officeart/2008/layout/VerticalAccentList"/>
    <dgm:cxn modelId="{25CC08AD-84DB-4728-ACB5-701E29E27621}" type="presParOf" srcId="{481866B8-3E0F-4640-8023-FA29402C1BFC}" destId="{DC7F1846-02DF-4F28-82E5-7EDAC4895F18}" srcOrd="7" destOrd="0" presId="urn:microsoft.com/office/officeart/2008/layout/VerticalAccent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FFE427-1A08-405C-AB6C-1E28445ADE98}">
      <dsp:nvSpPr>
        <dsp:cNvPr id="0" name=""/>
        <dsp:cNvSpPr/>
      </dsp:nvSpPr>
      <dsp:spPr>
        <a:xfrm>
          <a:off x="9175840" y="786283"/>
          <a:ext cx="2065603" cy="2065942"/>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B24907-9FF7-46E4-B906-2867C7CC96C1}">
      <dsp:nvSpPr>
        <dsp:cNvPr id="0" name=""/>
        <dsp:cNvSpPr/>
      </dsp:nvSpPr>
      <dsp:spPr>
        <a:xfrm>
          <a:off x="8971216" y="855160"/>
          <a:ext cx="2473752" cy="1928188"/>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rtl="1">
            <a:lnSpc>
              <a:spcPct val="90000"/>
            </a:lnSpc>
            <a:spcBef>
              <a:spcPct val="0"/>
            </a:spcBef>
            <a:spcAft>
              <a:spcPct val="35000"/>
            </a:spcAft>
            <a:buNone/>
          </a:pPr>
          <a:r>
            <a:rPr lang="en-US" altLang="ar-EG" sz="2400" b="1" kern="1200" dirty="0"/>
            <a:t>Attainment of pre determine objective</a:t>
          </a:r>
        </a:p>
      </dsp:txBody>
      <dsp:txXfrm>
        <a:off x="9325214" y="1130667"/>
        <a:ext cx="1767167" cy="1377173"/>
      </dsp:txXfrm>
    </dsp:sp>
    <dsp:sp modelId="{49D76D9F-D825-4C3A-B05F-87C195EE5E22}">
      <dsp:nvSpPr>
        <dsp:cNvPr id="0" name=""/>
        <dsp:cNvSpPr/>
      </dsp:nvSpPr>
      <dsp:spPr>
        <a:xfrm rot="2700000">
          <a:off x="7040000" y="786390"/>
          <a:ext cx="2065365" cy="2065365"/>
        </a:xfrm>
        <a:prstGeom prst="teardrop">
          <a:avLst>
            <a:gd name="adj" fmla="val 1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6D0E3D-54A4-415D-A977-2CA9C57D0E0F}">
      <dsp:nvSpPr>
        <dsp:cNvPr id="0" name=""/>
        <dsp:cNvSpPr/>
      </dsp:nvSpPr>
      <dsp:spPr>
        <a:xfrm>
          <a:off x="7110236" y="855160"/>
          <a:ext cx="1928190" cy="1928188"/>
        </a:xfrm>
        <a:prstGeom prst="ellipse">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rtl="1">
            <a:lnSpc>
              <a:spcPct val="90000"/>
            </a:lnSpc>
            <a:spcBef>
              <a:spcPct val="0"/>
            </a:spcBef>
            <a:spcAft>
              <a:spcPct val="35000"/>
            </a:spcAft>
            <a:buNone/>
          </a:pPr>
          <a:r>
            <a:rPr lang="en-US" altLang="ar-EG" sz="2400" b="1" kern="1200" dirty="0"/>
            <a:t>It is a distinct entity</a:t>
          </a:r>
        </a:p>
      </dsp:txBody>
      <dsp:txXfrm>
        <a:off x="7385064" y="1130667"/>
        <a:ext cx="1377435" cy="1377173"/>
      </dsp:txXfrm>
    </dsp:sp>
    <dsp:sp modelId="{AE50CBAC-1482-448C-8CA6-FDF84858322D}">
      <dsp:nvSpPr>
        <dsp:cNvPr id="0" name=""/>
        <dsp:cNvSpPr/>
      </dsp:nvSpPr>
      <dsp:spPr>
        <a:xfrm rot="2700000">
          <a:off x="4906239" y="786390"/>
          <a:ext cx="2065365" cy="2065365"/>
        </a:xfrm>
        <a:prstGeom prst="teardrop">
          <a:avLst>
            <a:gd name="adj" fmla="val 1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141E07-3392-4D1B-AAA3-375055694463}">
      <dsp:nvSpPr>
        <dsp:cNvPr id="0" name=""/>
        <dsp:cNvSpPr/>
      </dsp:nvSpPr>
      <dsp:spPr>
        <a:xfrm>
          <a:off x="4975376" y="867346"/>
          <a:ext cx="1928190" cy="1928188"/>
        </a:xfrm>
        <a:prstGeom prst="ellipse">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rtl="1">
            <a:lnSpc>
              <a:spcPct val="90000"/>
            </a:lnSpc>
            <a:spcBef>
              <a:spcPct val="0"/>
            </a:spcBef>
            <a:spcAft>
              <a:spcPct val="35000"/>
            </a:spcAft>
            <a:buFont typeface="Wingdings" panose="05000000000000000000" pitchFamily="2" charset="2"/>
            <a:buNone/>
          </a:pPr>
          <a:r>
            <a:rPr lang="en-US" altLang="ar-EG" sz="2400" b="1" kern="1200" dirty="0"/>
            <a:t>Group efforts</a:t>
          </a:r>
          <a:endParaRPr lang="ar-EG" sz="2400" b="1" kern="1200" dirty="0"/>
        </a:p>
      </dsp:txBody>
      <dsp:txXfrm>
        <a:off x="5250203" y="1142853"/>
        <a:ext cx="1377435" cy="1377173"/>
      </dsp:txXfrm>
    </dsp:sp>
    <dsp:sp modelId="{624B39BC-D2EB-4E76-B072-C978A4398D1A}">
      <dsp:nvSpPr>
        <dsp:cNvPr id="0" name=""/>
        <dsp:cNvSpPr/>
      </dsp:nvSpPr>
      <dsp:spPr>
        <a:xfrm rot="2700000">
          <a:off x="2771378" y="786390"/>
          <a:ext cx="2065365" cy="2065365"/>
        </a:xfrm>
        <a:prstGeom prst="teardrop">
          <a:avLst>
            <a:gd name="adj" fmla="val 1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15D7A4-4EC6-46B7-A560-F80EC321ECFF}">
      <dsp:nvSpPr>
        <dsp:cNvPr id="0" name=""/>
        <dsp:cNvSpPr/>
      </dsp:nvSpPr>
      <dsp:spPr>
        <a:xfrm>
          <a:off x="2840515" y="855160"/>
          <a:ext cx="1928190" cy="1928188"/>
        </a:xfrm>
        <a:prstGeom prst="ellipse">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rtl="1">
            <a:lnSpc>
              <a:spcPct val="90000"/>
            </a:lnSpc>
            <a:spcBef>
              <a:spcPct val="0"/>
            </a:spcBef>
            <a:spcAft>
              <a:spcPct val="35000"/>
            </a:spcAft>
            <a:buFont typeface="Wingdings" panose="05000000000000000000" pitchFamily="2" charset="2"/>
            <a:buNone/>
          </a:pPr>
          <a:r>
            <a:rPr lang="en-US" altLang="ar-EG" sz="2400" b="1" kern="1200" dirty="0"/>
            <a:t>It is a social process</a:t>
          </a:r>
          <a:endParaRPr lang="ar-EG" sz="2400" b="1" kern="1200" dirty="0"/>
        </a:p>
      </dsp:txBody>
      <dsp:txXfrm>
        <a:off x="3116442" y="1130667"/>
        <a:ext cx="1377435" cy="1377173"/>
      </dsp:txXfrm>
    </dsp:sp>
    <dsp:sp modelId="{7504BC45-ECF0-4A0C-8656-26EE5B17BE3B}">
      <dsp:nvSpPr>
        <dsp:cNvPr id="0" name=""/>
        <dsp:cNvSpPr/>
      </dsp:nvSpPr>
      <dsp:spPr>
        <a:xfrm rot="2700000">
          <a:off x="636517" y="786390"/>
          <a:ext cx="2065365" cy="2065365"/>
        </a:xfrm>
        <a:prstGeom prst="teardrop">
          <a:avLst>
            <a:gd name="adj" fmla="val 1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04399D-BC8A-4732-8982-5AAD0CD55FE1}">
      <dsp:nvSpPr>
        <dsp:cNvPr id="0" name=""/>
        <dsp:cNvSpPr/>
      </dsp:nvSpPr>
      <dsp:spPr>
        <a:xfrm>
          <a:off x="705655" y="855160"/>
          <a:ext cx="1928190" cy="1928188"/>
        </a:xfrm>
        <a:prstGeom prst="ellipse">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rtl="1">
            <a:lnSpc>
              <a:spcPct val="90000"/>
            </a:lnSpc>
            <a:spcBef>
              <a:spcPct val="0"/>
            </a:spcBef>
            <a:spcAft>
              <a:spcPct val="35000"/>
            </a:spcAft>
            <a:buFont typeface="Wingdings" panose="05000000000000000000" pitchFamily="2" charset="2"/>
            <a:buNone/>
          </a:pPr>
          <a:r>
            <a:rPr lang="en-US" altLang="ar-EG" sz="2400" b="1" kern="1200" dirty="0"/>
            <a:t>It is a process</a:t>
          </a:r>
          <a:endParaRPr lang="ar-EG" sz="2400" b="1" kern="1200" dirty="0"/>
        </a:p>
      </dsp:txBody>
      <dsp:txXfrm>
        <a:off x="981581" y="1130667"/>
        <a:ext cx="1377435" cy="13771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16B88-B278-46BA-86F5-64375204F732}">
      <dsp:nvSpPr>
        <dsp:cNvPr id="0" name=""/>
        <dsp:cNvSpPr/>
      </dsp:nvSpPr>
      <dsp:spPr>
        <a:xfrm>
          <a:off x="9944059" y="1034989"/>
          <a:ext cx="1833086" cy="1832737"/>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AD9BD7-AD4F-4418-ABFA-4703D25F43EF}">
      <dsp:nvSpPr>
        <dsp:cNvPr id="0" name=""/>
        <dsp:cNvSpPr/>
      </dsp:nvSpPr>
      <dsp:spPr>
        <a:xfrm>
          <a:off x="10005783" y="1096091"/>
          <a:ext cx="1710802" cy="1710533"/>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rtl="1">
            <a:lnSpc>
              <a:spcPct val="90000"/>
            </a:lnSpc>
            <a:spcBef>
              <a:spcPct val="0"/>
            </a:spcBef>
            <a:spcAft>
              <a:spcPct val="35000"/>
            </a:spcAft>
            <a:buNone/>
          </a:pPr>
          <a:r>
            <a:rPr lang="en-US" altLang="ar-EG" sz="2000" b="1" kern="1200" dirty="0"/>
            <a:t>It is a discipline</a:t>
          </a:r>
        </a:p>
      </dsp:txBody>
      <dsp:txXfrm>
        <a:off x="10250350" y="1340499"/>
        <a:ext cx="1221669" cy="1221718"/>
      </dsp:txXfrm>
    </dsp:sp>
    <dsp:sp modelId="{FDF1B9BA-DD1F-477B-9134-13BBF34CD4CE}">
      <dsp:nvSpPr>
        <dsp:cNvPr id="0" name=""/>
        <dsp:cNvSpPr/>
      </dsp:nvSpPr>
      <dsp:spPr>
        <a:xfrm rot="2700000">
          <a:off x="8050543" y="1034783"/>
          <a:ext cx="1832828" cy="1832828"/>
        </a:xfrm>
        <a:prstGeom prst="teardrop">
          <a:avLst>
            <a:gd name="adj" fmla="val 1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59C547-931B-4DC2-81AD-C3A0804551F4}">
      <dsp:nvSpPr>
        <dsp:cNvPr id="0" name=""/>
        <dsp:cNvSpPr/>
      </dsp:nvSpPr>
      <dsp:spPr>
        <a:xfrm>
          <a:off x="8112138" y="1096091"/>
          <a:ext cx="1710802" cy="1710533"/>
        </a:xfrm>
        <a:prstGeom prst="ellipse">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rtl="1">
            <a:lnSpc>
              <a:spcPct val="90000"/>
            </a:lnSpc>
            <a:spcBef>
              <a:spcPct val="0"/>
            </a:spcBef>
            <a:spcAft>
              <a:spcPct val="35000"/>
            </a:spcAft>
            <a:buNone/>
          </a:pPr>
          <a:r>
            <a:rPr lang="en-US" sz="2400" b="1" kern="1200" dirty="0"/>
            <a:t>It is a integrative process</a:t>
          </a:r>
          <a:endParaRPr lang="ar-EG" sz="2400" b="1" kern="1200" dirty="0"/>
        </a:p>
      </dsp:txBody>
      <dsp:txXfrm>
        <a:off x="8356705" y="1340499"/>
        <a:ext cx="1221669" cy="1221718"/>
      </dsp:txXfrm>
    </dsp:sp>
    <dsp:sp modelId="{B0F6322D-8C99-4E48-9663-C8FBC6231B04}">
      <dsp:nvSpPr>
        <dsp:cNvPr id="0" name=""/>
        <dsp:cNvSpPr/>
      </dsp:nvSpPr>
      <dsp:spPr>
        <a:xfrm rot="2700000">
          <a:off x="6156897" y="1034783"/>
          <a:ext cx="1832828" cy="1832828"/>
        </a:xfrm>
        <a:prstGeom prst="teardrop">
          <a:avLst>
            <a:gd name="adj" fmla="val 1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064000-FD44-4AF7-A5A9-6C5E45A2D87A}">
      <dsp:nvSpPr>
        <dsp:cNvPr id="0" name=""/>
        <dsp:cNvSpPr/>
      </dsp:nvSpPr>
      <dsp:spPr>
        <a:xfrm>
          <a:off x="6218492" y="1096091"/>
          <a:ext cx="1710802" cy="1710533"/>
        </a:xfrm>
        <a:prstGeom prst="ellipse">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rtl="1">
            <a:lnSpc>
              <a:spcPct val="90000"/>
            </a:lnSpc>
            <a:spcBef>
              <a:spcPct val="0"/>
            </a:spcBef>
            <a:spcAft>
              <a:spcPct val="35000"/>
            </a:spcAft>
            <a:buNone/>
          </a:pPr>
          <a:r>
            <a:rPr lang="en-US" sz="2000" b="1" kern="1200" dirty="0"/>
            <a:t>It is an art as well as science</a:t>
          </a:r>
          <a:endParaRPr lang="ar-EG" sz="2000" b="1" kern="1200" dirty="0"/>
        </a:p>
      </dsp:txBody>
      <dsp:txXfrm>
        <a:off x="6463059" y="1340499"/>
        <a:ext cx="1221669" cy="1221718"/>
      </dsp:txXfrm>
    </dsp:sp>
    <dsp:sp modelId="{6E0DA9EF-DD60-4ADB-BF10-985289D7A467}">
      <dsp:nvSpPr>
        <dsp:cNvPr id="0" name=""/>
        <dsp:cNvSpPr/>
      </dsp:nvSpPr>
      <dsp:spPr>
        <a:xfrm rot="2700000">
          <a:off x="4263252" y="1034783"/>
          <a:ext cx="1832828" cy="1832828"/>
        </a:xfrm>
        <a:prstGeom prst="teardrop">
          <a:avLst>
            <a:gd name="adj" fmla="val 1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0C32D7-5A35-456B-9714-12B817AA92A4}">
      <dsp:nvSpPr>
        <dsp:cNvPr id="0" name=""/>
        <dsp:cNvSpPr/>
      </dsp:nvSpPr>
      <dsp:spPr>
        <a:xfrm>
          <a:off x="4317302" y="1112683"/>
          <a:ext cx="1710802" cy="1710533"/>
        </a:xfrm>
        <a:prstGeom prst="ellipse">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rtl="1">
            <a:lnSpc>
              <a:spcPct val="90000"/>
            </a:lnSpc>
            <a:spcBef>
              <a:spcPct val="0"/>
            </a:spcBef>
            <a:spcAft>
              <a:spcPct val="35000"/>
            </a:spcAft>
            <a:buFont typeface="Wingdings" panose="05000000000000000000" pitchFamily="2" charset="2"/>
            <a:buNone/>
          </a:pPr>
          <a:r>
            <a:rPr lang="en-US" altLang="ar-EG" sz="2000" b="1" kern="1200" dirty="0"/>
            <a:t>It is needed at all levels</a:t>
          </a:r>
          <a:endParaRPr lang="ar-EG" sz="2000" b="1" kern="1200" dirty="0"/>
        </a:p>
      </dsp:txBody>
      <dsp:txXfrm>
        <a:off x="4560704" y="1357091"/>
        <a:ext cx="1221669" cy="1221718"/>
      </dsp:txXfrm>
    </dsp:sp>
    <dsp:sp modelId="{7406DE3F-10EB-408C-BF62-3F5F1B1C66F4}">
      <dsp:nvSpPr>
        <dsp:cNvPr id="0" name=""/>
        <dsp:cNvSpPr/>
      </dsp:nvSpPr>
      <dsp:spPr>
        <a:xfrm rot="2700000">
          <a:off x="2369606" y="1034783"/>
          <a:ext cx="1832828" cy="1832828"/>
        </a:xfrm>
        <a:prstGeom prst="teardrop">
          <a:avLst>
            <a:gd name="adj" fmla="val 1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F0ABA4-7F2D-40C5-BE84-3B5EF2CF4629}">
      <dsp:nvSpPr>
        <dsp:cNvPr id="0" name=""/>
        <dsp:cNvSpPr/>
      </dsp:nvSpPr>
      <dsp:spPr>
        <a:xfrm>
          <a:off x="2431201" y="1096091"/>
          <a:ext cx="1710802" cy="1710533"/>
        </a:xfrm>
        <a:prstGeom prst="ellipse">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rtl="1">
            <a:lnSpc>
              <a:spcPct val="90000"/>
            </a:lnSpc>
            <a:spcBef>
              <a:spcPct val="0"/>
            </a:spcBef>
            <a:spcAft>
              <a:spcPct val="35000"/>
            </a:spcAft>
            <a:buFont typeface="Wingdings" panose="05000000000000000000" pitchFamily="2" charset="2"/>
            <a:buNone/>
          </a:pPr>
          <a:r>
            <a:rPr lang="en-US" altLang="ar-EG" sz="2000" b="1" kern="1200" dirty="0"/>
            <a:t>Universality of management</a:t>
          </a:r>
          <a:endParaRPr lang="ar-EG" sz="2000" b="1" kern="1200" dirty="0"/>
        </a:p>
      </dsp:txBody>
      <dsp:txXfrm>
        <a:off x="2674603" y="1340499"/>
        <a:ext cx="1221669" cy="1221718"/>
      </dsp:txXfrm>
    </dsp:sp>
    <dsp:sp modelId="{4404494C-35B1-407C-8C54-A2EB67CFEC89}">
      <dsp:nvSpPr>
        <dsp:cNvPr id="0" name=""/>
        <dsp:cNvSpPr/>
      </dsp:nvSpPr>
      <dsp:spPr>
        <a:xfrm rot="2700000">
          <a:off x="475960" y="1034783"/>
          <a:ext cx="1832828" cy="1832828"/>
        </a:xfrm>
        <a:prstGeom prst="teardrop">
          <a:avLst>
            <a:gd name="adj" fmla="val 1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42186F-0C6E-4B3F-9323-AD203C0DA348}">
      <dsp:nvSpPr>
        <dsp:cNvPr id="0" name=""/>
        <dsp:cNvSpPr/>
      </dsp:nvSpPr>
      <dsp:spPr>
        <a:xfrm>
          <a:off x="567476" y="1116326"/>
          <a:ext cx="1710802" cy="1710533"/>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rtl="1">
            <a:lnSpc>
              <a:spcPct val="90000"/>
            </a:lnSpc>
            <a:spcBef>
              <a:spcPct val="0"/>
            </a:spcBef>
            <a:spcAft>
              <a:spcPct val="35000"/>
            </a:spcAft>
            <a:buFont typeface="Wingdings" panose="05000000000000000000" pitchFamily="2" charset="2"/>
            <a:buNone/>
          </a:pPr>
          <a:r>
            <a:rPr lang="en-US" altLang="ar-EG" sz="2000" b="1" kern="1200" dirty="0"/>
            <a:t>It is a system of authority</a:t>
          </a:r>
          <a:endParaRPr lang="ar-EG" sz="2000" b="1" kern="1200" dirty="0"/>
        </a:p>
      </dsp:txBody>
      <dsp:txXfrm>
        <a:off x="812043" y="1360734"/>
        <a:ext cx="1221669" cy="1221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35DE5A-539F-4BC8-8BC3-EC3D984BDFD4}">
      <dsp:nvSpPr>
        <dsp:cNvPr id="0" name=""/>
        <dsp:cNvSpPr/>
      </dsp:nvSpPr>
      <dsp:spPr>
        <a:xfrm>
          <a:off x="85380" y="281671"/>
          <a:ext cx="5105838" cy="4641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b" anchorCtr="0">
          <a:noAutofit/>
        </a:bodyPr>
        <a:lstStyle/>
        <a:p>
          <a:pPr marL="0" lvl="0" indent="0" algn="ctr" defTabSz="977900" rtl="1">
            <a:lnSpc>
              <a:spcPct val="90000"/>
            </a:lnSpc>
            <a:spcBef>
              <a:spcPct val="0"/>
            </a:spcBef>
            <a:spcAft>
              <a:spcPct val="35000"/>
            </a:spcAft>
            <a:buFont typeface="Wingdings" panose="05000000000000000000" pitchFamily="2" charset="2"/>
            <a:buNone/>
          </a:pPr>
          <a:r>
            <a:rPr lang="en-US" altLang="ar-EG" sz="2200" b="1" kern="1200" dirty="0">
              <a:latin typeface="Times New Roman" panose="02020603050405020304" pitchFamily="18" charset="0"/>
              <a:cs typeface="Times New Roman" panose="02020603050405020304" pitchFamily="18" charset="0"/>
            </a:rPr>
            <a:t>Achievement of group goals</a:t>
          </a:r>
          <a:endParaRPr lang="ar-EG" sz="2200" b="1" kern="1200" dirty="0">
            <a:latin typeface="Times New Roman" panose="02020603050405020304" pitchFamily="18" charset="0"/>
            <a:cs typeface="Times New Roman" panose="02020603050405020304" pitchFamily="18" charset="0"/>
          </a:endParaRPr>
        </a:p>
      </dsp:txBody>
      <dsp:txXfrm>
        <a:off x="85380" y="281671"/>
        <a:ext cx="5105838" cy="464167"/>
      </dsp:txXfrm>
    </dsp:sp>
    <dsp:sp modelId="{E089BDBE-56FE-4430-81B9-5621D9F1AB25}">
      <dsp:nvSpPr>
        <dsp:cNvPr id="0" name=""/>
        <dsp:cNvSpPr/>
      </dsp:nvSpPr>
      <dsp:spPr>
        <a:xfrm>
          <a:off x="85380" y="745838"/>
          <a:ext cx="680778" cy="113463"/>
        </a:xfrm>
        <a:prstGeom prst="parallelogram">
          <a:avLst>
            <a:gd name="adj" fmla="val 14084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9A2A0AA-DEDE-42D5-9C36-9B4BB86196DE}">
      <dsp:nvSpPr>
        <dsp:cNvPr id="0" name=""/>
        <dsp:cNvSpPr/>
      </dsp:nvSpPr>
      <dsp:spPr>
        <a:xfrm>
          <a:off x="805871" y="745838"/>
          <a:ext cx="680778" cy="113463"/>
        </a:xfrm>
        <a:prstGeom prst="parallelogram">
          <a:avLst>
            <a:gd name="adj" fmla="val 14084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E2C872E-F2D0-4DBE-B5E1-F13D7BAD7A86}">
      <dsp:nvSpPr>
        <dsp:cNvPr id="0" name=""/>
        <dsp:cNvSpPr/>
      </dsp:nvSpPr>
      <dsp:spPr>
        <a:xfrm>
          <a:off x="1526362" y="745838"/>
          <a:ext cx="680778" cy="113463"/>
        </a:xfrm>
        <a:prstGeom prst="parallelogram">
          <a:avLst>
            <a:gd name="adj" fmla="val 14084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1387D2D-43FD-452B-86FA-B161F879BC78}">
      <dsp:nvSpPr>
        <dsp:cNvPr id="0" name=""/>
        <dsp:cNvSpPr/>
      </dsp:nvSpPr>
      <dsp:spPr>
        <a:xfrm>
          <a:off x="2246852" y="745838"/>
          <a:ext cx="680778" cy="113463"/>
        </a:xfrm>
        <a:prstGeom prst="parallelogram">
          <a:avLst>
            <a:gd name="adj" fmla="val 14084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05EDFE4-D322-4DF5-8F3E-A6306AA6B3BE}">
      <dsp:nvSpPr>
        <dsp:cNvPr id="0" name=""/>
        <dsp:cNvSpPr/>
      </dsp:nvSpPr>
      <dsp:spPr>
        <a:xfrm>
          <a:off x="2967343" y="745838"/>
          <a:ext cx="680778" cy="113463"/>
        </a:xfrm>
        <a:prstGeom prst="parallelogram">
          <a:avLst>
            <a:gd name="adj" fmla="val 14084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8425164-9C20-4B3D-8909-4BCFB636BA50}">
      <dsp:nvSpPr>
        <dsp:cNvPr id="0" name=""/>
        <dsp:cNvSpPr/>
      </dsp:nvSpPr>
      <dsp:spPr>
        <a:xfrm>
          <a:off x="3687833" y="727090"/>
          <a:ext cx="680778" cy="113463"/>
        </a:xfrm>
        <a:prstGeom prst="parallelogram">
          <a:avLst>
            <a:gd name="adj" fmla="val 14084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0CD122D-E4AE-4522-AFDC-A46318918ADE}">
      <dsp:nvSpPr>
        <dsp:cNvPr id="0" name=""/>
        <dsp:cNvSpPr/>
      </dsp:nvSpPr>
      <dsp:spPr>
        <a:xfrm>
          <a:off x="4408324" y="745838"/>
          <a:ext cx="680778" cy="113463"/>
        </a:xfrm>
        <a:prstGeom prst="parallelogram">
          <a:avLst>
            <a:gd name="adj" fmla="val 14084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E6DFABF-EB37-4DA3-A9EF-02C10AF5BA2C}">
      <dsp:nvSpPr>
        <dsp:cNvPr id="0" name=""/>
        <dsp:cNvSpPr/>
      </dsp:nvSpPr>
      <dsp:spPr>
        <a:xfrm>
          <a:off x="85380" y="941809"/>
          <a:ext cx="5105838" cy="4641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b" anchorCtr="0">
          <a:noAutofit/>
        </a:bodyPr>
        <a:lstStyle/>
        <a:p>
          <a:pPr marL="0" lvl="0" indent="0" algn="ctr" defTabSz="977900" rtl="1">
            <a:lnSpc>
              <a:spcPct val="90000"/>
            </a:lnSpc>
            <a:spcBef>
              <a:spcPct val="0"/>
            </a:spcBef>
            <a:spcAft>
              <a:spcPct val="35000"/>
            </a:spcAft>
            <a:buFont typeface="Wingdings" panose="05000000000000000000" pitchFamily="2" charset="2"/>
            <a:buNone/>
          </a:pPr>
          <a:r>
            <a:rPr lang="en-US" altLang="ar-EG" sz="2200" b="1" kern="1200" dirty="0">
              <a:latin typeface="Times New Roman" panose="02020603050405020304" pitchFamily="18" charset="0"/>
              <a:cs typeface="Times New Roman" panose="02020603050405020304" pitchFamily="18" charset="0"/>
            </a:rPr>
            <a:t>Minimization of cost</a:t>
          </a:r>
          <a:endParaRPr lang="ar-EG" sz="2200" b="1" kern="1200" dirty="0">
            <a:latin typeface="Times New Roman" panose="02020603050405020304" pitchFamily="18" charset="0"/>
            <a:cs typeface="Times New Roman" panose="02020603050405020304" pitchFamily="18" charset="0"/>
          </a:endParaRPr>
        </a:p>
      </dsp:txBody>
      <dsp:txXfrm>
        <a:off x="85380" y="941809"/>
        <a:ext cx="5105838" cy="464167"/>
      </dsp:txXfrm>
    </dsp:sp>
    <dsp:sp modelId="{83A1B1C5-CB65-42EC-BCAE-9A7C9BE62539}">
      <dsp:nvSpPr>
        <dsp:cNvPr id="0" name=""/>
        <dsp:cNvSpPr/>
      </dsp:nvSpPr>
      <dsp:spPr>
        <a:xfrm>
          <a:off x="85380" y="1405976"/>
          <a:ext cx="1194766" cy="945525"/>
        </a:xfrm>
        <a:prstGeom prst="chevron">
          <a:avLst>
            <a:gd name="adj" fmla="val 7061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803F977-C4F0-43FC-97F4-91C8CDD82263}">
      <dsp:nvSpPr>
        <dsp:cNvPr id="0" name=""/>
        <dsp:cNvSpPr/>
      </dsp:nvSpPr>
      <dsp:spPr>
        <a:xfrm>
          <a:off x="803034" y="1405976"/>
          <a:ext cx="1194766" cy="945525"/>
        </a:xfrm>
        <a:prstGeom prst="chevron">
          <a:avLst>
            <a:gd name="adj" fmla="val 7061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EE6CDFF-0DB7-45F8-9742-6CA12B04A786}">
      <dsp:nvSpPr>
        <dsp:cNvPr id="0" name=""/>
        <dsp:cNvSpPr/>
      </dsp:nvSpPr>
      <dsp:spPr>
        <a:xfrm>
          <a:off x="1521256" y="1405976"/>
          <a:ext cx="1194766" cy="945525"/>
        </a:xfrm>
        <a:prstGeom prst="chevron">
          <a:avLst>
            <a:gd name="adj" fmla="val 7061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71A8DA1-1D0C-45C4-B0ED-DEAE91395779}">
      <dsp:nvSpPr>
        <dsp:cNvPr id="0" name=""/>
        <dsp:cNvSpPr/>
      </dsp:nvSpPr>
      <dsp:spPr>
        <a:xfrm>
          <a:off x="2238910" y="1405976"/>
          <a:ext cx="1194766" cy="945525"/>
        </a:xfrm>
        <a:prstGeom prst="chevron">
          <a:avLst>
            <a:gd name="adj" fmla="val 7061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41051F2-090F-4CEC-9476-432B0453F0E7}">
      <dsp:nvSpPr>
        <dsp:cNvPr id="0" name=""/>
        <dsp:cNvSpPr/>
      </dsp:nvSpPr>
      <dsp:spPr>
        <a:xfrm>
          <a:off x="2928313" y="1405976"/>
          <a:ext cx="1194766" cy="945525"/>
        </a:xfrm>
        <a:prstGeom prst="chevron">
          <a:avLst>
            <a:gd name="adj" fmla="val 7061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E232050-81A2-4ACC-9401-A3A6D262FD63}">
      <dsp:nvSpPr>
        <dsp:cNvPr id="0" name=""/>
        <dsp:cNvSpPr/>
      </dsp:nvSpPr>
      <dsp:spPr>
        <a:xfrm>
          <a:off x="3674785" y="1405976"/>
          <a:ext cx="1194766" cy="945525"/>
        </a:xfrm>
        <a:prstGeom prst="chevron">
          <a:avLst>
            <a:gd name="adj" fmla="val 7061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43DD015-709F-4A18-8FBB-A0D4A653F050}">
      <dsp:nvSpPr>
        <dsp:cNvPr id="0" name=""/>
        <dsp:cNvSpPr/>
      </dsp:nvSpPr>
      <dsp:spPr>
        <a:xfrm>
          <a:off x="4393006" y="1405976"/>
          <a:ext cx="1194766" cy="945525"/>
        </a:xfrm>
        <a:prstGeom prst="chevron">
          <a:avLst>
            <a:gd name="adj" fmla="val 7061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0560B9F-95BB-413B-95BA-B36B28D00068}">
      <dsp:nvSpPr>
        <dsp:cNvPr id="0" name=""/>
        <dsp:cNvSpPr/>
      </dsp:nvSpPr>
      <dsp:spPr>
        <a:xfrm>
          <a:off x="85380" y="1500529"/>
          <a:ext cx="5172214" cy="756420"/>
        </a:xfrm>
        <a:prstGeom prst="rect">
          <a:avLst/>
        </a:prstGeom>
        <a:solidFill>
          <a:schemeClr val="lt1">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5880" tIns="55880" rIns="55880" bIns="55880" numCol="1" spcCol="1270" anchor="ctr" anchorCtr="0">
          <a:noAutofit/>
        </a:bodyPr>
        <a:lstStyle/>
        <a:p>
          <a:pPr marL="0" lvl="0" indent="0" algn="ctr" defTabSz="977900" rtl="1">
            <a:lnSpc>
              <a:spcPct val="90000"/>
            </a:lnSpc>
            <a:spcBef>
              <a:spcPct val="0"/>
            </a:spcBef>
            <a:spcAft>
              <a:spcPct val="35000"/>
            </a:spcAft>
            <a:buFont typeface="Wingdings" panose="05000000000000000000" pitchFamily="2" charset="2"/>
            <a:buNone/>
          </a:pPr>
          <a:r>
            <a:rPr lang="en-US" altLang="ar-EG" sz="2200" b="1" kern="1200" dirty="0">
              <a:latin typeface="Times New Roman" panose="02020603050405020304" pitchFamily="18" charset="0"/>
              <a:cs typeface="Times New Roman" panose="02020603050405020304" pitchFamily="18" charset="0"/>
            </a:rPr>
            <a:t>Change and growth</a:t>
          </a:r>
          <a:endParaRPr lang="ar-EG" sz="2200" b="1" kern="1200" dirty="0">
            <a:latin typeface="Times New Roman" panose="02020603050405020304" pitchFamily="18" charset="0"/>
            <a:cs typeface="Times New Roman" panose="02020603050405020304" pitchFamily="18" charset="0"/>
          </a:endParaRPr>
        </a:p>
      </dsp:txBody>
      <dsp:txXfrm>
        <a:off x="85380" y="1500529"/>
        <a:ext cx="5172214" cy="756420"/>
      </dsp:txXfrm>
    </dsp:sp>
    <dsp:sp modelId="{5A4F581A-1B8C-45B5-B050-3F389880F9F4}">
      <dsp:nvSpPr>
        <dsp:cNvPr id="0" name=""/>
        <dsp:cNvSpPr/>
      </dsp:nvSpPr>
      <dsp:spPr>
        <a:xfrm>
          <a:off x="85380" y="2434009"/>
          <a:ext cx="5105838" cy="4641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b" anchorCtr="0">
          <a:noAutofit/>
        </a:bodyPr>
        <a:lstStyle/>
        <a:p>
          <a:pPr marL="0" lvl="0" indent="0" algn="ctr" defTabSz="977900" rtl="1">
            <a:lnSpc>
              <a:spcPct val="90000"/>
            </a:lnSpc>
            <a:spcBef>
              <a:spcPct val="0"/>
            </a:spcBef>
            <a:spcAft>
              <a:spcPct val="35000"/>
            </a:spcAft>
            <a:buFont typeface="Wingdings" panose="05000000000000000000" pitchFamily="2" charset="2"/>
            <a:buNone/>
          </a:pPr>
          <a:r>
            <a:rPr lang="en-US" altLang="ar-EG" sz="2200" b="1" kern="1200" dirty="0">
              <a:latin typeface="Times New Roman" panose="02020603050405020304" pitchFamily="18" charset="0"/>
              <a:cs typeface="Times New Roman" panose="02020603050405020304" pitchFamily="18" charset="0"/>
            </a:rPr>
            <a:t>Effective and smooth running of business</a:t>
          </a:r>
          <a:endParaRPr lang="ar-EG" sz="2200" b="1" kern="1200" dirty="0">
            <a:latin typeface="Times New Roman" panose="02020603050405020304" pitchFamily="18" charset="0"/>
            <a:cs typeface="Times New Roman" panose="02020603050405020304" pitchFamily="18" charset="0"/>
          </a:endParaRPr>
        </a:p>
      </dsp:txBody>
      <dsp:txXfrm>
        <a:off x="85380" y="2434009"/>
        <a:ext cx="5105838" cy="464167"/>
      </dsp:txXfrm>
    </dsp:sp>
    <dsp:sp modelId="{DF46EEA5-E82D-41C4-AC8B-3AE400A274DF}">
      <dsp:nvSpPr>
        <dsp:cNvPr id="0" name=""/>
        <dsp:cNvSpPr/>
      </dsp:nvSpPr>
      <dsp:spPr>
        <a:xfrm>
          <a:off x="85380" y="2898176"/>
          <a:ext cx="1194766" cy="945525"/>
        </a:xfrm>
        <a:prstGeom prst="chevron">
          <a:avLst>
            <a:gd name="adj" fmla="val 7061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08F2564-A9BB-478F-911C-C9BFA51893C5}">
      <dsp:nvSpPr>
        <dsp:cNvPr id="0" name=""/>
        <dsp:cNvSpPr/>
      </dsp:nvSpPr>
      <dsp:spPr>
        <a:xfrm>
          <a:off x="803034" y="2898176"/>
          <a:ext cx="1194766" cy="945525"/>
        </a:xfrm>
        <a:prstGeom prst="chevron">
          <a:avLst>
            <a:gd name="adj" fmla="val 7061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4A2063B-C997-44F8-8068-BF9C3604C6B3}">
      <dsp:nvSpPr>
        <dsp:cNvPr id="0" name=""/>
        <dsp:cNvSpPr/>
      </dsp:nvSpPr>
      <dsp:spPr>
        <a:xfrm>
          <a:off x="1521256" y="2898176"/>
          <a:ext cx="1194766" cy="945525"/>
        </a:xfrm>
        <a:prstGeom prst="chevron">
          <a:avLst>
            <a:gd name="adj" fmla="val 7061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C638F13-1C35-4C25-9C63-AFA65B3E7D5E}">
      <dsp:nvSpPr>
        <dsp:cNvPr id="0" name=""/>
        <dsp:cNvSpPr/>
      </dsp:nvSpPr>
      <dsp:spPr>
        <a:xfrm>
          <a:off x="2238910" y="2898176"/>
          <a:ext cx="1194766" cy="945525"/>
        </a:xfrm>
        <a:prstGeom prst="chevron">
          <a:avLst>
            <a:gd name="adj" fmla="val 7061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049933D-D9D1-4B03-98FC-2F3E67F27554}">
      <dsp:nvSpPr>
        <dsp:cNvPr id="0" name=""/>
        <dsp:cNvSpPr/>
      </dsp:nvSpPr>
      <dsp:spPr>
        <a:xfrm>
          <a:off x="2957131" y="2898176"/>
          <a:ext cx="1194766" cy="945525"/>
        </a:xfrm>
        <a:prstGeom prst="chevron">
          <a:avLst>
            <a:gd name="adj" fmla="val 7061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B8539DB-1B9A-4887-BD69-DB8CA91B6B8B}">
      <dsp:nvSpPr>
        <dsp:cNvPr id="0" name=""/>
        <dsp:cNvSpPr/>
      </dsp:nvSpPr>
      <dsp:spPr>
        <a:xfrm>
          <a:off x="3674785" y="2898176"/>
          <a:ext cx="1194766" cy="945525"/>
        </a:xfrm>
        <a:prstGeom prst="chevron">
          <a:avLst>
            <a:gd name="adj" fmla="val 7061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635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541406E-702C-40D1-9DE7-2F5E5B73A3A2}">
      <dsp:nvSpPr>
        <dsp:cNvPr id="0" name=""/>
        <dsp:cNvSpPr/>
      </dsp:nvSpPr>
      <dsp:spPr>
        <a:xfrm>
          <a:off x="4393006" y="2898176"/>
          <a:ext cx="1194766" cy="945525"/>
        </a:xfrm>
        <a:prstGeom prst="chevron">
          <a:avLst>
            <a:gd name="adj" fmla="val 7061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EEC7D5A-0261-4D32-ABCC-D9BE48B8F17B}">
      <dsp:nvSpPr>
        <dsp:cNvPr id="0" name=""/>
        <dsp:cNvSpPr/>
      </dsp:nvSpPr>
      <dsp:spPr>
        <a:xfrm>
          <a:off x="85380" y="2992729"/>
          <a:ext cx="5172214" cy="756420"/>
        </a:xfrm>
        <a:prstGeom prst="rect">
          <a:avLst/>
        </a:prstGeom>
        <a:solidFill>
          <a:schemeClr val="lt1">
            <a:hueOff val="0"/>
            <a:satOff val="0"/>
            <a:lumOff val="0"/>
            <a:alphaOff val="0"/>
          </a:schemeClr>
        </a:solidFill>
        <a:ln w="635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5880" tIns="55880" rIns="55880" bIns="55880" numCol="1" spcCol="1270" anchor="ctr" anchorCtr="0">
          <a:noAutofit/>
        </a:bodyPr>
        <a:lstStyle/>
        <a:p>
          <a:pPr marL="0" lvl="0" indent="0" algn="ctr" defTabSz="977900" rtl="1">
            <a:lnSpc>
              <a:spcPct val="90000"/>
            </a:lnSpc>
            <a:spcBef>
              <a:spcPct val="0"/>
            </a:spcBef>
            <a:spcAft>
              <a:spcPct val="35000"/>
            </a:spcAft>
            <a:buFont typeface="Wingdings" panose="05000000000000000000" pitchFamily="2" charset="2"/>
            <a:buNone/>
          </a:pPr>
          <a:r>
            <a:rPr lang="en-US" altLang="ar-EG" sz="2200" b="1" kern="1200" dirty="0">
              <a:latin typeface="Times New Roman" panose="02020603050405020304" pitchFamily="18" charset="0"/>
              <a:cs typeface="Times New Roman" panose="02020603050405020304" pitchFamily="18" charset="0"/>
            </a:rPr>
            <a:t>Higher profit</a:t>
          </a:r>
          <a:endParaRPr lang="ar-EG" sz="2200" b="1" kern="1200" dirty="0">
            <a:latin typeface="Times New Roman" panose="02020603050405020304" pitchFamily="18" charset="0"/>
            <a:cs typeface="Times New Roman" panose="02020603050405020304" pitchFamily="18" charset="0"/>
          </a:endParaRPr>
        </a:p>
      </dsp:txBody>
      <dsp:txXfrm>
        <a:off x="85380" y="2992729"/>
        <a:ext cx="5172214" cy="7564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3AA23E-9A9F-47B2-8CA4-891660DB560A}">
      <dsp:nvSpPr>
        <dsp:cNvPr id="0" name=""/>
        <dsp:cNvSpPr/>
      </dsp:nvSpPr>
      <dsp:spPr>
        <a:xfrm>
          <a:off x="87188" y="469790"/>
          <a:ext cx="5049914" cy="459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b" anchorCtr="0">
          <a:noAutofit/>
        </a:bodyPr>
        <a:lstStyle/>
        <a:p>
          <a:pPr marL="0" lvl="0" indent="0" algn="ctr" defTabSz="1066800" rtl="1">
            <a:lnSpc>
              <a:spcPct val="90000"/>
            </a:lnSpc>
            <a:spcBef>
              <a:spcPct val="0"/>
            </a:spcBef>
            <a:spcAft>
              <a:spcPct val="35000"/>
            </a:spcAft>
            <a:buFont typeface="Wingdings" panose="05000000000000000000" pitchFamily="2" charset="2"/>
            <a:buNone/>
          </a:pPr>
          <a:r>
            <a:rPr lang="en-US" altLang="ar-EG" sz="2400" b="1" kern="1200" dirty="0"/>
            <a:t>Provide innovation</a:t>
          </a:r>
          <a:endParaRPr lang="ar-EG" sz="2400" b="1" kern="1200" dirty="0"/>
        </a:p>
      </dsp:txBody>
      <dsp:txXfrm>
        <a:off x="87188" y="469790"/>
        <a:ext cx="5049914" cy="459083"/>
      </dsp:txXfrm>
    </dsp:sp>
    <dsp:sp modelId="{110C3E05-766F-4197-A756-00D451BCB3D4}">
      <dsp:nvSpPr>
        <dsp:cNvPr id="0" name=""/>
        <dsp:cNvSpPr/>
      </dsp:nvSpPr>
      <dsp:spPr>
        <a:xfrm>
          <a:off x="87188" y="897715"/>
          <a:ext cx="673321" cy="112220"/>
        </a:xfrm>
        <a:prstGeom prst="parallelogram">
          <a:avLst>
            <a:gd name="adj" fmla="val 14084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67E584-5F1E-406F-A8DC-D86DD3554FEA}">
      <dsp:nvSpPr>
        <dsp:cNvPr id="0" name=""/>
        <dsp:cNvSpPr/>
      </dsp:nvSpPr>
      <dsp:spPr>
        <a:xfrm>
          <a:off x="799787" y="897715"/>
          <a:ext cx="673321" cy="112220"/>
        </a:xfrm>
        <a:prstGeom prst="parallelogram">
          <a:avLst>
            <a:gd name="adj" fmla="val 14084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207896-2643-4389-AC20-2C516929195C}">
      <dsp:nvSpPr>
        <dsp:cNvPr id="0" name=""/>
        <dsp:cNvSpPr/>
      </dsp:nvSpPr>
      <dsp:spPr>
        <a:xfrm>
          <a:off x="1512386" y="897715"/>
          <a:ext cx="673321" cy="112220"/>
        </a:xfrm>
        <a:prstGeom prst="parallelogram">
          <a:avLst>
            <a:gd name="adj" fmla="val 14084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04C87E-19F1-4651-9BAE-DE667D6A1B6C}">
      <dsp:nvSpPr>
        <dsp:cNvPr id="0" name=""/>
        <dsp:cNvSpPr/>
      </dsp:nvSpPr>
      <dsp:spPr>
        <a:xfrm>
          <a:off x="2224985" y="897715"/>
          <a:ext cx="673321" cy="112220"/>
        </a:xfrm>
        <a:prstGeom prst="parallelogram">
          <a:avLst>
            <a:gd name="adj" fmla="val 14084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34BAEB-638C-4B01-95BF-C1867207350D}">
      <dsp:nvSpPr>
        <dsp:cNvPr id="0" name=""/>
        <dsp:cNvSpPr/>
      </dsp:nvSpPr>
      <dsp:spPr>
        <a:xfrm>
          <a:off x="2937584" y="897715"/>
          <a:ext cx="673321" cy="112220"/>
        </a:xfrm>
        <a:prstGeom prst="parallelogram">
          <a:avLst>
            <a:gd name="adj" fmla="val 140840"/>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FAD98A-BBF7-49AD-BC80-C463E08B1805}">
      <dsp:nvSpPr>
        <dsp:cNvPr id="0" name=""/>
        <dsp:cNvSpPr/>
      </dsp:nvSpPr>
      <dsp:spPr>
        <a:xfrm>
          <a:off x="3650183" y="897715"/>
          <a:ext cx="673321" cy="112220"/>
        </a:xfrm>
        <a:prstGeom prst="parallelogram">
          <a:avLst>
            <a:gd name="adj" fmla="val 14084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7DA0A1-D9E2-4C47-B175-3871BCB2B776}">
      <dsp:nvSpPr>
        <dsp:cNvPr id="0" name=""/>
        <dsp:cNvSpPr/>
      </dsp:nvSpPr>
      <dsp:spPr>
        <a:xfrm>
          <a:off x="4362782" y="897715"/>
          <a:ext cx="673321" cy="112220"/>
        </a:xfrm>
        <a:prstGeom prst="parallelogram">
          <a:avLst>
            <a:gd name="adj" fmla="val 14084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CA0E82-C08C-4E45-84CA-936F5401B2AE}">
      <dsp:nvSpPr>
        <dsp:cNvPr id="0" name=""/>
        <dsp:cNvSpPr/>
      </dsp:nvSpPr>
      <dsp:spPr>
        <a:xfrm>
          <a:off x="87188" y="1098118"/>
          <a:ext cx="5049914" cy="459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b" anchorCtr="0">
          <a:noAutofit/>
        </a:bodyPr>
        <a:lstStyle/>
        <a:p>
          <a:pPr marL="0" lvl="0" indent="0" algn="ctr" defTabSz="1066800" rtl="1">
            <a:lnSpc>
              <a:spcPct val="90000"/>
            </a:lnSpc>
            <a:spcBef>
              <a:spcPct val="0"/>
            </a:spcBef>
            <a:spcAft>
              <a:spcPct val="35000"/>
            </a:spcAft>
            <a:buFont typeface="Wingdings" panose="05000000000000000000" pitchFamily="2" charset="2"/>
            <a:buNone/>
          </a:pPr>
          <a:r>
            <a:rPr lang="en-US" altLang="ar-EG" sz="2400" b="1" kern="1200" dirty="0"/>
            <a:t>Social benefits</a:t>
          </a:r>
          <a:endParaRPr lang="ar-EG" sz="2400" b="1" kern="1200" dirty="0"/>
        </a:p>
      </dsp:txBody>
      <dsp:txXfrm>
        <a:off x="87188" y="1098118"/>
        <a:ext cx="5049914" cy="459083"/>
      </dsp:txXfrm>
    </dsp:sp>
    <dsp:sp modelId="{48D60F45-3C08-4FFE-9A4B-B9E90EF6CB11}">
      <dsp:nvSpPr>
        <dsp:cNvPr id="0" name=""/>
        <dsp:cNvSpPr/>
      </dsp:nvSpPr>
      <dsp:spPr>
        <a:xfrm>
          <a:off x="87188" y="1557201"/>
          <a:ext cx="1181679" cy="935169"/>
        </a:xfrm>
        <a:prstGeom prst="chevron">
          <a:avLst>
            <a:gd name="adj" fmla="val 7061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0991BC-B1DB-4489-A2BA-73806D88D0F4}">
      <dsp:nvSpPr>
        <dsp:cNvPr id="0" name=""/>
        <dsp:cNvSpPr/>
      </dsp:nvSpPr>
      <dsp:spPr>
        <a:xfrm>
          <a:off x="796981" y="1557201"/>
          <a:ext cx="1181679" cy="935169"/>
        </a:xfrm>
        <a:prstGeom prst="chevron">
          <a:avLst>
            <a:gd name="adj" fmla="val 7061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8B4B63-5729-4002-9539-4DF6A5AB3F4E}">
      <dsp:nvSpPr>
        <dsp:cNvPr id="0" name=""/>
        <dsp:cNvSpPr/>
      </dsp:nvSpPr>
      <dsp:spPr>
        <a:xfrm>
          <a:off x="1507336" y="1557201"/>
          <a:ext cx="1181679" cy="935169"/>
        </a:xfrm>
        <a:prstGeom prst="chevron">
          <a:avLst>
            <a:gd name="adj" fmla="val 70610"/>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5C54D2-F6B8-41DA-8190-47B601B4C679}">
      <dsp:nvSpPr>
        <dsp:cNvPr id="0" name=""/>
        <dsp:cNvSpPr/>
      </dsp:nvSpPr>
      <dsp:spPr>
        <a:xfrm>
          <a:off x="2217129" y="1557201"/>
          <a:ext cx="1181679" cy="935169"/>
        </a:xfrm>
        <a:prstGeom prst="chevron">
          <a:avLst>
            <a:gd name="adj" fmla="val 706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B2DC95-A976-40E2-99F7-E25FB29013F8}">
      <dsp:nvSpPr>
        <dsp:cNvPr id="0" name=""/>
        <dsp:cNvSpPr/>
      </dsp:nvSpPr>
      <dsp:spPr>
        <a:xfrm>
          <a:off x="2927484" y="1557201"/>
          <a:ext cx="1181679" cy="935169"/>
        </a:xfrm>
        <a:prstGeom prst="chevron">
          <a:avLst>
            <a:gd name="adj" fmla="val 7061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DE519B-AB27-4DE3-8FE6-C1DCD7FC1A24}">
      <dsp:nvSpPr>
        <dsp:cNvPr id="0" name=""/>
        <dsp:cNvSpPr/>
      </dsp:nvSpPr>
      <dsp:spPr>
        <a:xfrm>
          <a:off x="3637278" y="1557201"/>
          <a:ext cx="1181679" cy="935169"/>
        </a:xfrm>
        <a:prstGeom prst="chevron">
          <a:avLst>
            <a:gd name="adj" fmla="val 7061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EF5F84-20AD-4E28-8855-9AC48204C7A6}">
      <dsp:nvSpPr>
        <dsp:cNvPr id="0" name=""/>
        <dsp:cNvSpPr/>
      </dsp:nvSpPr>
      <dsp:spPr>
        <a:xfrm>
          <a:off x="4347632" y="1557201"/>
          <a:ext cx="1181679" cy="935169"/>
        </a:xfrm>
        <a:prstGeom prst="chevron">
          <a:avLst>
            <a:gd name="adj" fmla="val 7061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4020F7-E15E-482A-B2FA-0162140D34FF}">
      <dsp:nvSpPr>
        <dsp:cNvPr id="0" name=""/>
        <dsp:cNvSpPr/>
      </dsp:nvSpPr>
      <dsp:spPr>
        <a:xfrm>
          <a:off x="87188" y="1650718"/>
          <a:ext cx="5115563" cy="748135"/>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1066800" rtl="1">
            <a:lnSpc>
              <a:spcPct val="90000"/>
            </a:lnSpc>
            <a:spcBef>
              <a:spcPct val="0"/>
            </a:spcBef>
            <a:spcAft>
              <a:spcPct val="35000"/>
            </a:spcAft>
            <a:buFont typeface="Wingdings" panose="05000000000000000000" pitchFamily="2" charset="2"/>
            <a:buNone/>
          </a:pPr>
          <a:r>
            <a:rPr lang="en-US" altLang="ar-EG" sz="2400" b="1" kern="1200" dirty="0"/>
            <a:t>Effective utilization of resources</a:t>
          </a:r>
          <a:endParaRPr lang="ar-EG" sz="2400" b="1" kern="1200" dirty="0"/>
        </a:p>
      </dsp:txBody>
      <dsp:txXfrm>
        <a:off x="87188" y="1650718"/>
        <a:ext cx="5115563" cy="748135"/>
      </dsp:txXfrm>
    </dsp:sp>
    <dsp:sp modelId="{2BCE7F11-548B-47B3-86E0-2CAB7F403B1B}">
      <dsp:nvSpPr>
        <dsp:cNvPr id="0" name=""/>
        <dsp:cNvSpPr/>
      </dsp:nvSpPr>
      <dsp:spPr>
        <a:xfrm>
          <a:off x="87188" y="2580553"/>
          <a:ext cx="5049914" cy="4590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b" anchorCtr="0">
          <a:noAutofit/>
        </a:bodyPr>
        <a:lstStyle/>
        <a:p>
          <a:pPr marL="0" lvl="0" indent="0" algn="ctr" defTabSz="1066800" rtl="1">
            <a:lnSpc>
              <a:spcPct val="90000"/>
            </a:lnSpc>
            <a:spcBef>
              <a:spcPct val="0"/>
            </a:spcBef>
            <a:spcAft>
              <a:spcPct val="35000"/>
            </a:spcAft>
            <a:buFont typeface="Wingdings" panose="05000000000000000000" pitchFamily="2" charset="2"/>
            <a:buNone/>
          </a:pPr>
          <a:r>
            <a:rPr lang="en-US" altLang="ar-EG" sz="2400" b="1" kern="1200" dirty="0"/>
            <a:t>Development of resources</a:t>
          </a:r>
          <a:endParaRPr lang="ar-EG" sz="2400" b="1" kern="1200" dirty="0"/>
        </a:p>
      </dsp:txBody>
      <dsp:txXfrm>
        <a:off x="87188" y="2580553"/>
        <a:ext cx="5049914" cy="459083"/>
      </dsp:txXfrm>
    </dsp:sp>
    <dsp:sp modelId="{C3A82B7B-A5D2-402D-98F7-369CC9E9E2F1}">
      <dsp:nvSpPr>
        <dsp:cNvPr id="0" name=""/>
        <dsp:cNvSpPr/>
      </dsp:nvSpPr>
      <dsp:spPr>
        <a:xfrm>
          <a:off x="87188" y="3039636"/>
          <a:ext cx="1181679" cy="935169"/>
        </a:xfrm>
        <a:prstGeom prst="chevron">
          <a:avLst>
            <a:gd name="adj" fmla="val 70610"/>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617529-3905-43B8-9747-C469D0BD0175}">
      <dsp:nvSpPr>
        <dsp:cNvPr id="0" name=""/>
        <dsp:cNvSpPr/>
      </dsp:nvSpPr>
      <dsp:spPr>
        <a:xfrm>
          <a:off x="796981" y="3039636"/>
          <a:ext cx="1181679" cy="935169"/>
        </a:xfrm>
        <a:prstGeom prst="chevron">
          <a:avLst>
            <a:gd name="adj" fmla="val 706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C8728C-1EF2-4976-AD67-199C7EB7EC6C}">
      <dsp:nvSpPr>
        <dsp:cNvPr id="0" name=""/>
        <dsp:cNvSpPr/>
      </dsp:nvSpPr>
      <dsp:spPr>
        <a:xfrm>
          <a:off x="1507336" y="3039636"/>
          <a:ext cx="1181679" cy="935169"/>
        </a:xfrm>
        <a:prstGeom prst="chevron">
          <a:avLst>
            <a:gd name="adj" fmla="val 7061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78E0CD-66FA-4196-BBDD-57B48308750F}">
      <dsp:nvSpPr>
        <dsp:cNvPr id="0" name=""/>
        <dsp:cNvSpPr/>
      </dsp:nvSpPr>
      <dsp:spPr>
        <a:xfrm>
          <a:off x="2217129" y="3039636"/>
          <a:ext cx="1181679" cy="935169"/>
        </a:xfrm>
        <a:prstGeom prst="chevron">
          <a:avLst>
            <a:gd name="adj" fmla="val 70610"/>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A72C4C-DE3A-47C6-8C69-057D861C65D6}">
      <dsp:nvSpPr>
        <dsp:cNvPr id="0" name=""/>
        <dsp:cNvSpPr/>
      </dsp:nvSpPr>
      <dsp:spPr>
        <a:xfrm>
          <a:off x="2927484" y="3039636"/>
          <a:ext cx="1181679" cy="935169"/>
        </a:xfrm>
        <a:prstGeom prst="chevron">
          <a:avLst>
            <a:gd name="adj" fmla="val 7061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03F335-5267-4757-8DE8-DDDF70FD4785}">
      <dsp:nvSpPr>
        <dsp:cNvPr id="0" name=""/>
        <dsp:cNvSpPr/>
      </dsp:nvSpPr>
      <dsp:spPr>
        <a:xfrm>
          <a:off x="3637278" y="3039636"/>
          <a:ext cx="1181679" cy="935169"/>
        </a:xfrm>
        <a:prstGeom prst="chevron">
          <a:avLst>
            <a:gd name="adj" fmla="val 70610"/>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15F098-8369-43FD-B594-964A53ECB927}">
      <dsp:nvSpPr>
        <dsp:cNvPr id="0" name=""/>
        <dsp:cNvSpPr/>
      </dsp:nvSpPr>
      <dsp:spPr>
        <a:xfrm>
          <a:off x="4347632" y="3039636"/>
          <a:ext cx="1181679" cy="935169"/>
        </a:xfrm>
        <a:prstGeom prst="chevron">
          <a:avLst>
            <a:gd name="adj" fmla="val 706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7F1846-02DF-4F28-82E5-7EDAC4895F18}">
      <dsp:nvSpPr>
        <dsp:cNvPr id="0" name=""/>
        <dsp:cNvSpPr/>
      </dsp:nvSpPr>
      <dsp:spPr>
        <a:xfrm>
          <a:off x="43450" y="3133153"/>
          <a:ext cx="5115563" cy="748135"/>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1066800" rtl="1">
            <a:lnSpc>
              <a:spcPct val="90000"/>
            </a:lnSpc>
            <a:spcBef>
              <a:spcPct val="0"/>
            </a:spcBef>
            <a:spcAft>
              <a:spcPct val="35000"/>
            </a:spcAft>
            <a:buFont typeface="Wingdings" panose="05000000000000000000" pitchFamily="2" charset="2"/>
            <a:buNone/>
          </a:pPr>
          <a:r>
            <a:rPr lang="en-US" altLang="ar-EG" sz="2400" b="1" kern="1200" dirty="0"/>
            <a:t>Sound organization structure</a:t>
          </a:r>
          <a:endParaRPr lang="ar-EG" sz="2400" b="1" kern="1200" dirty="0"/>
        </a:p>
      </dsp:txBody>
      <dsp:txXfrm>
        <a:off x="43450" y="3133153"/>
        <a:ext cx="5115563" cy="748135"/>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4D0EF-5DB8-61A6-890A-87A3916C13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ar-EG"/>
          </a:p>
        </p:txBody>
      </p:sp>
      <p:sp>
        <p:nvSpPr>
          <p:cNvPr id="3" name="Subtitle 2">
            <a:extLst>
              <a:ext uri="{FF2B5EF4-FFF2-40B4-BE49-F238E27FC236}">
                <a16:creationId xmlns:a16="http://schemas.microsoft.com/office/drawing/2014/main" id="{7539041A-09B5-F9E5-0823-6DC31CD8DD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ar-EG"/>
          </a:p>
        </p:txBody>
      </p:sp>
      <p:sp>
        <p:nvSpPr>
          <p:cNvPr id="4" name="Date Placeholder 3">
            <a:extLst>
              <a:ext uri="{FF2B5EF4-FFF2-40B4-BE49-F238E27FC236}">
                <a16:creationId xmlns:a16="http://schemas.microsoft.com/office/drawing/2014/main" id="{DD4AB9C1-40B9-819D-6E5C-8914CDA26B53}"/>
              </a:ext>
            </a:extLst>
          </p:cNvPr>
          <p:cNvSpPr>
            <a:spLocks noGrp="1"/>
          </p:cNvSpPr>
          <p:nvPr>
            <p:ph type="dt" sz="half" idx="10"/>
          </p:nvPr>
        </p:nvSpPr>
        <p:spPr/>
        <p:txBody>
          <a:bodyPr/>
          <a:lstStyle/>
          <a:p>
            <a:fld id="{5F6C86C4-E09B-45D9-99C4-1A811C3F257C}" type="datetimeFigureOut">
              <a:rPr lang="ar-EG" smtClean="0"/>
              <a:t>08/03/1444</a:t>
            </a:fld>
            <a:endParaRPr lang="ar-EG"/>
          </a:p>
        </p:txBody>
      </p:sp>
      <p:sp>
        <p:nvSpPr>
          <p:cNvPr id="5" name="Footer Placeholder 4">
            <a:extLst>
              <a:ext uri="{FF2B5EF4-FFF2-40B4-BE49-F238E27FC236}">
                <a16:creationId xmlns:a16="http://schemas.microsoft.com/office/drawing/2014/main" id="{EAFF38E0-29DB-E243-38DD-475E074CF5EE}"/>
              </a:ext>
            </a:extLst>
          </p:cNvPr>
          <p:cNvSpPr>
            <a:spLocks noGrp="1"/>
          </p:cNvSpPr>
          <p:nvPr>
            <p:ph type="ftr" sz="quarter" idx="11"/>
          </p:nvPr>
        </p:nvSpPr>
        <p:spPr/>
        <p:txBody>
          <a:bodyPr/>
          <a:lstStyle/>
          <a:p>
            <a:endParaRPr lang="ar-EG"/>
          </a:p>
        </p:txBody>
      </p:sp>
      <p:sp>
        <p:nvSpPr>
          <p:cNvPr id="6" name="Slide Number Placeholder 5">
            <a:extLst>
              <a:ext uri="{FF2B5EF4-FFF2-40B4-BE49-F238E27FC236}">
                <a16:creationId xmlns:a16="http://schemas.microsoft.com/office/drawing/2014/main" id="{776B8FE4-BF5D-14E2-2247-DB1EE49E1219}"/>
              </a:ext>
            </a:extLst>
          </p:cNvPr>
          <p:cNvSpPr>
            <a:spLocks noGrp="1"/>
          </p:cNvSpPr>
          <p:nvPr>
            <p:ph type="sldNum" sz="quarter" idx="12"/>
          </p:nvPr>
        </p:nvSpPr>
        <p:spPr/>
        <p:txBody>
          <a:bodyPr/>
          <a:lstStyle/>
          <a:p>
            <a:fld id="{09CF74FD-C838-4A73-AE06-29F22C50528C}" type="slidenum">
              <a:rPr lang="ar-EG" smtClean="0"/>
              <a:t>‹#›</a:t>
            </a:fld>
            <a:endParaRPr lang="ar-EG"/>
          </a:p>
        </p:txBody>
      </p:sp>
    </p:spTree>
    <p:extLst>
      <p:ext uri="{BB962C8B-B14F-4D97-AF65-F5344CB8AC3E}">
        <p14:creationId xmlns:p14="http://schemas.microsoft.com/office/powerpoint/2010/main" val="2252849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333CF-1367-5047-F09A-3B37B2F07DFC}"/>
              </a:ext>
            </a:extLst>
          </p:cNvPr>
          <p:cNvSpPr>
            <a:spLocks noGrp="1"/>
          </p:cNvSpPr>
          <p:nvPr>
            <p:ph type="title"/>
          </p:nvPr>
        </p:nvSpPr>
        <p:spPr/>
        <p:txBody>
          <a:bodyPr/>
          <a:lstStyle/>
          <a:p>
            <a:r>
              <a:rPr lang="en-US"/>
              <a:t>Click to edit Master title style</a:t>
            </a:r>
            <a:endParaRPr lang="ar-EG"/>
          </a:p>
        </p:txBody>
      </p:sp>
      <p:sp>
        <p:nvSpPr>
          <p:cNvPr id="3" name="Content Placeholder 2">
            <a:extLst>
              <a:ext uri="{FF2B5EF4-FFF2-40B4-BE49-F238E27FC236}">
                <a16:creationId xmlns:a16="http://schemas.microsoft.com/office/drawing/2014/main" id="{CC4C83F6-9C97-11A2-10DE-526DF60330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EG"/>
          </a:p>
        </p:txBody>
      </p:sp>
      <p:sp>
        <p:nvSpPr>
          <p:cNvPr id="4" name="Date Placeholder 3">
            <a:extLst>
              <a:ext uri="{FF2B5EF4-FFF2-40B4-BE49-F238E27FC236}">
                <a16:creationId xmlns:a16="http://schemas.microsoft.com/office/drawing/2014/main" id="{B9F90DC9-C21C-75E2-57E1-F1E14C158FB9}"/>
              </a:ext>
            </a:extLst>
          </p:cNvPr>
          <p:cNvSpPr>
            <a:spLocks noGrp="1"/>
          </p:cNvSpPr>
          <p:nvPr>
            <p:ph type="dt" sz="half" idx="10"/>
          </p:nvPr>
        </p:nvSpPr>
        <p:spPr/>
        <p:txBody>
          <a:bodyPr/>
          <a:lstStyle/>
          <a:p>
            <a:fld id="{5F6C86C4-E09B-45D9-99C4-1A811C3F257C}" type="datetimeFigureOut">
              <a:rPr lang="ar-EG" smtClean="0"/>
              <a:t>08/03/1444</a:t>
            </a:fld>
            <a:endParaRPr lang="ar-EG"/>
          </a:p>
        </p:txBody>
      </p:sp>
      <p:sp>
        <p:nvSpPr>
          <p:cNvPr id="5" name="Footer Placeholder 4">
            <a:extLst>
              <a:ext uri="{FF2B5EF4-FFF2-40B4-BE49-F238E27FC236}">
                <a16:creationId xmlns:a16="http://schemas.microsoft.com/office/drawing/2014/main" id="{882F073B-6E37-0CB5-32B4-00AEEDDC4395}"/>
              </a:ext>
            </a:extLst>
          </p:cNvPr>
          <p:cNvSpPr>
            <a:spLocks noGrp="1"/>
          </p:cNvSpPr>
          <p:nvPr>
            <p:ph type="ftr" sz="quarter" idx="11"/>
          </p:nvPr>
        </p:nvSpPr>
        <p:spPr/>
        <p:txBody>
          <a:bodyPr/>
          <a:lstStyle/>
          <a:p>
            <a:endParaRPr lang="ar-EG"/>
          </a:p>
        </p:txBody>
      </p:sp>
      <p:sp>
        <p:nvSpPr>
          <p:cNvPr id="6" name="Slide Number Placeholder 5">
            <a:extLst>
              <a:ext uri="{FF2B5EF4-FFF2-40B4-BE49-F238E27FC236}">
                <a16:creationId xmlns:a16="http://schemas.microsoft.com/office/drawing/2014/main" id="{316CF62B-353C-85A4-2DD6-C71370AD3A3A}"/>
              </a:ext>
            </a:extLst>
          </p:cNvPr>
          <p:cNvSpPr>
            <a:spLocks noGrp="1"/>
          </p:cNvSpPr>
          <p:nvPr>
            <p:ph type="sldNum" sz="quarter" idx="12"/>
          </p:nvPr>
        </p:nvSpPr>
        <p:spPr/>
        <p:txBody>
          <a:bodyPr/>
          <a:lstStyle/>
          <a:p>
            <a:fld id="{09CF74FD-C838-4A73-AE06-29F22C50528C}" type="slidenum">
              <a:rPr lang="ar-EG" smtClean="0"/>
              <a:t>‹#›</a:t>
            </a:fld>
            <a:endParaRPr lang="ar-EG"/>
          </a:p>
        </p:txBody>
      </p:sp>
    </p:spTree>
    <p:extLst>
      <p:ext uri="{BB962C8B-B14F-4D97-AF65-F5344CB8AC3E}">
        <p14:creationId xmlns:p14="http://schemas.microsoft.com/office/powerpoint/2010/main" val="371246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2B7F0-98B9-F646-CFC2-848579F91B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ar-EG"/>
          </a:p>
        </p:txBody>
      </p:sp>
      <p:sp>
        <p:nvSpPr>
          <p:cNvPr id="3" name="Text Placeholder 2">
            <a:extLst>
              <a:ext uri="{FF2B5EF4-FFF2-40B4-BE49-F238E27FC236}">
                <a16:creationId xmlns:a16="http://schemas.microsoft.com/office/drawing/2014/main" id="{26AAA3E7-EB45-91B1-734F-31FC718CE5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62E2C7-83D4-9A76-4343-6FB2DC98CEC9}"/>
              </a:ext>
            </a:extLst>
          </p:cNvPr>
          <p:cNvSpPr>
            <a:spLocks noGrp="1"/>
          </p:cNvSpPr>
          <p:nvPr>
            <p:ph type="dt" sz="half" idx="10"/>
          </p:nvPr>
        </p:nvSpPr>
        <p:spPr/>
        <p:txBody>
          <a:bodyPr/>
          <a:lstStyle/>
          <a:p>
            <a:fld id="{5F6C86C4-E09B-45D9-99C4-1A811C3F257C}" type="datetimeFigureOut">
              <a:rPr lang="ar-EG" smtClean="0"/>
              <a:t>08/03/1444</a:t>
            </a:fld>
            <a:endParaRPr lang="ar-EG"/>
          </a:p>
        </p:txBody>
      </p:sp>
      <p:sp>
        <p:nvSpPr>
          <p:cNvPr id="5" name="Footer Placeholder 4">
            <a:extLst>
              <a:ext uri="{FF2B5EF4-FFF2-40B4-BE49-F238E27FC236}">
                <a16:creationId xmlns:a16="http://schemas.microsoft.com/office/drawing/2014/main" id="{1D9C0E24-4889-C45C-BE7B-29F2F0F2FB80}"/>
              </a:ext>
            </a:extLst>
          </p:cNvPr>
          <p:cNvSpPr>
            <a:spLocks noGrp="1"/>
          </p:cNvSpPr>
          <p:nvPr>
            <p:ph type="ftr" sz="quarter" idx="11"/>
          </p:nvPr>
        </p:nvSpPr>
        <p:spPr/>
        <p:txBody>
          <a:bodyPr/>
          <a:lstStyle/>
          <a:p>
            <a:endParaRPr lang="ar-EG"/>
          </a:p>
        </p:txBody>
      </p:sp>
      <p:sp>
        <p:nvSpPr>
          <p:cNvPr id="6" name="Slide Number Placeholder 5">
            <a:extLst>
              <a:ext uri="{FF2B5EF4-FFF2-40B4-BE49-F238E27FC236}">
                <a16:creationId xmlns:a16="http://schemas.microsoft.com/office/drawing/2014/main" id="{12FB1671-317E-545E-3F4A-C0F1891DED32}"/>
              </a:ext>
            </a:extLst>
          </p:cNvPr>
          <p:cNvSpPr>
            <a:spLocks noGrp="1"/>
          </p:cNvSpPr>
          <p:nvPr>
            <p:ph type="sldNum" sz="quarter" idx="12"/>
          </p:nvPr>
        </p:nvSpPr>
        <p:spPr/>
        <p:txBody>
          <a:bodyPr/>
          <a:lstStyle/>
          <a:p>
            <a:fld id="{09CF74FD-C838-4A73-AE06-29F22C50528C}" type="slidenum">
              <a:rPr lang="ar-EG" smtClean="0"/>
              <a:t>‹#›</a:t>
            </a:fld>
            <a:endParaRPr lang="ar-EG"/>
          </a:p>
        </p:txBody>
      </p:sp>
    </p:spTree>
    <p:extLst>
      <p:ext uri="{BB962C8B-B14F-4D97-AF65-F5344CB8AC3E}">
        <p14:creationId xmlns:p14="http://schemas.microsoft.com/office/powerpoint/2010/main" val="1229646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A32D2-B5B2-9A25-681B-36E32AB23081}"/>
              </a:ext>
            </a:extLst>
          </p:cNvPr>
          <p:cNvSpPr>
            <a:spLocks noGrp="1"/>
          </p:cNvSpPr>
          <p:nvPr>
            <p:ph type="title"/>
          </p:nvPr>
        </p:nvSpPr>
        <p:spPr/>
        <p:txBody>
          <a:bodyPr/>
          <a:lstStyle/>
          <a:p>
            <a:r>
              <a:rPr lang="en-US"/>
              <a:t>Click to edit Master title style</a:t>
            </a:r>
            <a:endParaRPr lang="ar-EG"/>
          </a:p>
        </p:txBody>
      </p:sp>
      <p:sp>
        <p:nvSpPr>
          <p:cNvPr id="3" name="Content Placeholder 2">
            <a:extLst>
              <a:ext uri="{FF2B5EF4-FFF2-40B4-BE49-F238E27FC236}">
                <a16:creationId xmlns:a16="http://schemas.microsoft.com/office/drawing/2014/main" id="{4871AA7A-6C18-808A-DD75-7D236AFE652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EG"/>
          </a:p>
        </p:txBody>
      </p:sp>
      <p:sp>
        <p:nvSpPr>
          <p:cNvPr id="4" name="Content Placeholder 3">
            <a:extLst>
              <a:ext uri="{FF2B5EF4-FFF2-40B4-BE49-F238E27FC236}">
                <a16:creationId xmlns:a16="http://schemas.microsoft.com/office/drawing/2014/main" id="{94EFD555-59D9-A726-375A-B63F557E7D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EG"/>
          </a:p>
        </p:txBody>
      </p:sp>
      <p:sp>
        <p:nvSpPr>
          <p:cNvPr id="5" name="Date Placeholder 4">
            <a:extLst>
              <a:ext uri="{FF2B5EF4-FFF2-40B4-BE49-F238E27FC236}">
                <a16:creationId xmlns:a16="http://schemas.microsoft.com/office/drawing/2014/main" id="{2BB8676F-BC56-4CFB-FB78-24971593F273}"/>
              </a:ext>
            </a:extLst>
          </p:cNvPr>
          <p:cNvSpPr>
            <a:spLocks noGrp="1"/>
          </p:cNvSpPr>
          <p:nvPr>
            <p:ph type="dt" sz="half" idx="10"/>
          </p:nvPr>
        </p:nvSpPr>
        <p:spPr/>
        <p:txBody>
          <a:bodyPr/>
          <a:lstStyle/>
          <a:p>
            <a:fld id="{5F6C86C4-E09B-45D9-99C4-1A811C3F257C}" type="datetimeFigureOut">
              <a:rPr lang="ar-EG" smtClean="0"/>
              <a:t>08/03/1444</a:t>
            </a:fld>
            <a:endParaRPr lang="ar-EG"/>
          </a:p>
        </p:txBody>
      </p:sp>
      <p:sp>
        <p:nvSpPr>
          <p:cNvPr id="6" name="Footer Placeholder 5">
            <a:extLst>
              <a:ext uri="{FF2B5EF4-FFF2-40B4-BE49-F238E27FC236}">
                <a16:creationId xmlns:a16="http://schemas.microsoft.com/office/drawing/2014/main" id="{9F4985AB-4952-8501-6DF1-9F250D80CBB3}"/>
              </a:ext>
            </a:extLst>
          </p:cNvPr>
          <p:cNvSpPr>
            <a:spLocks noGrp="1"/>
          </p:cNvSpPr>
          <p:nvPr>
            <p:ph type="ftr" sz="quarter" idx="11"/>
          </p:nvPr>
        </p:nvSpPr>
        <p:spPr/>
        <p:txBody>
          <a:bodyPr/>
          <a:lstStyle/>
          <a:p>
            <a:endParaRPr lang="ar-EG"/>
          </a:p>
        </p:txBody>
      </p:sp>
      <p:sp>
        <p:nvSpPr>
          <p:cNvPr id="7" name="Slide Number Placeholder 6">
            <a:extLst>
              <a:ext uri="{FF2B5EF4-FFF2-40B4-BE49-F238E27FC236}">
                <a16:creationId xmlns:a16="http://schemas.microsoft.com/office/drawing/2014/main" id="{3EBA77C4-0874-A7CF-CCCA-AF5F0B435026}"/>
              </a:ext>
            </a:extLst>
          </p:cNvPr>
          <p:cNvSpPr>
            <a:spLocks noGrp="1"/>
          </p:cNvSpPr>
          <p:nvPr>
            <p:ph type="sldNum" sz="quarter" idx="12"/>
          </p:nvPr>
        </p:nvSpPr>
        <p:spPr/>
        <p:txBody>
          <a:bodyPr/>
          <a:lstStyle/>
          <a:p>
            <a:fld id="{09CF74FD-C838-4A73-AE06-29F22C50528C}" type="slidenum">
              <a:rPr lang="ar-EG" smtClean="0"/>
              <a:t>‹#›</a:t>
            </a:fld>
            <a:endParaRPr lang="ar-EG"/>
          </a:p>
        </p:txBody>
      </p:sp>
    </p:spTree>
    <p:extLst>
      <p:ext uri="{BB962C8B-B14F-4D97-AF65-F5344CB8AC3E}">
        <p14:creationId xmlns:p14="http://schemas.microsoft.com/office/powerpoint/2010/main" val="2124460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4D87F-C391-05EE-F484-C28D46333045}"/>
              </a:ext>
            </a:extLst>
          </p:cNvPr>
          <p:cNvSpPr>
            <a:spLocks noGrp="1"/>
          </p:cNvSpPr>
          <p:nvPr>
            <p:ph type="title"/>
          </p:nvPr>
        </p:nvSpPr>
        <p:spPr>
          <a:xfrm>
            <a:off x="839788" y="365125"/>
            <a:ext cx="10515600" cy="1325563"/>
          </a:xfrm>
        </p:spPr>
        <p:txBody>
          <a:bodyPr/>
          <a:lstStyle/>
          <a:p>
            <a:r>
              <a:rPr lang="en-US"/>
              <a:t>Click to edit Master title style</a:t>
            </a:r>
            <a:endParaRPr lang="ar-EG"/>
          </a:p>
        </p:txBody>
      </p:sp>
      <p:sp>
        <p:nvSpPr>
          <p:cNvPr id="3" name="Text Placeholder 2">
            <a:extLst>
              <a:ext uri="{FF2B5EF4-FFF2-40B4-BE49-F238E27FC236}">
                <a16:creationId xmlns:a16="http://schemas.microsoft.com/office/drawing/2014/main" id="{CE158BD5-8E7C-A927-F27F-CF2BA6EBA8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617D253-71D9-025D-10D0-C57CF110EF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EG"/>
          </a:p>
        </p:txBody>
      </p:sp>
      <p:sp>
        <p:nvSpPr>
          <p:cNvPr id="5" name="Text Placeholder 4">
            <a:extLst>
              <a:ext uri="{FF2B5EF4-FFF2-40B4-BE49-F238E27FC236}">
                <a16:creationId xmlns:a16="http://schemas.microsoft.com/office/drawing/2014/main" id="{5A8FEFEB-2AC0-7970-C909-F94F381A2B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693F87-1582-25F5-5A3B-436EFD6ADC5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EG"/>
          </a:p>
        </p:txBody>
      </p:sp>
      <p:sp>
        <p:nvSpPr>
          <p:cNvPr id="7" name="Date Placeholder 6">
            <a:extLst>
              <a:ext uri="{FF2B5EF4-FFF2-40B4-BE49-F238E27FC236}">
                <a16:creationId xmlns:a16="http://schemas.microsoft.com/office/drawing/2014/main" id="{47770687-B5BE-D040-2060-362E9ED74B63}"/>
              </a:ext>
            </a:extLst>
          </p:cNvPr>
          <p:cNvSpPr>
            <a:spLocks noGrp="1"/>
          </p:cNvSpPr>
          <p:nvPr>
            <p:ph type="dt" sz="half" idx="10"/>
          </p:nvPr>
        </p:nvSpPr>
        <p:spPr/>
        <p:txBody>
          <a:bodyPr/>
          <a:lstStyle/>
          <a:p>
            <a:fld id="{5F6C86C4-E09B-45D9-99C4-1A811C3F257C}" type="datetimeFigureOut">
              <a:rPr lang="ar-EG" smtClean="0"/>
              <a:t>08/03/1444</a:t>
            </a:fld>
            <a:endParaRPr lang="ar-EG"/>
          </a:p>
        </p:txBody>
      </p:sp>
      <p:sp>
        <p:nvSpPr>
          <p:cNvPr id="8" name="Footer Placeholder 7">
            <a:extLst>
              <a:ext uri="{FF2B5EF4-FFF2-40B4-BE49-F238E27FC236}">
                <a16:creationId xmlns:a16="http://schemas.microsoft.com/office/drawing/2014/main" id="{C9DD599B-A0ED-09D5-8E3D-AAB899E144CD}"/>
              </a:ext>
            </a:extLst>
          </p:cNvPr>
          <p:cNvSpPr>
            <a:spLocks noGrp="1"/>
          </p:cNvSpPr>
          <p:nvPr>
            <p:ph type="ftr" sz="quarter" idx="11"/>
          </p:nvPr>
        </p:nvSpPr>
        <p:spPr/>
        <p:txBody>
          <a:bodyPr/>
          <a:lstStyle/>
          <a:p>
            <a:endParaRPr lang="ar-EG"/>
          </a:p>
        </p:txBody>
      </p:sp>
      <p:sp>
        <p:nvSpPr>
          <p:cNvPr id="9" name="Slide Number Placeholder 8">
            <a:extLst>
              <a:ext uri="{FF2B5EF4-FFF2-40B4-BE49-F238E27FC236}">
                <a16:creationId xmlns:a16="http://schemas.microsoft.com/office/drawing/2014/main" id="{9EE87700-E513-D665-5ACB-D75B6F2474EE}"/>
              </a:ext>
            </a:extLst>
          </p:cNvPr>
          <p:cNvSpPr>
            <a:spLocks noGrp="1"/>
          </p:cNvSpPr>
          <p:nvPr>
            <p:ph type="sldNum" sz="quarter" idx="12"/>
          </p:nvPr>
        </p:nvSpPr>
        <p:spPr/>
        <p:txBody>
          <a:bodyPr/>
          <a:lstStyle/>
          <a:p>
            <a:fld id="{09CF74FD-C838-4A73-AE06-29F22C50528C}" type="slidenum">
              <a:rPr lang="ar-EG" smtClean="0"/>
              <a:t>‹#›</a:t>
            </a:fld>
            <a:endParaRPr lang="ar-EG"/>
          </a:p>
        </p:txBody>
      </p:sp>
    </p:spTree>
    <p:extLst>
      <p:ext uri="{BB962C8B-B14F-4D97-AF65-F5344CB8AC3E}">
        <p14:creationId xmlns:p14="http://schemas.microsoft.com/office/powerpoint/2010/main" val="2618182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6158-EF2D-857B-A9B9-7C3FB405E8A6}"/>
              </a:ext>
            </a:extLst>
          </p:cNvPr>
          <p:cNvSpPr>
            <a:spLocks noGrp="1"/>
          </p:cNvSpPr>
          <p:nvPr>
            <p:ph type="title"/>
          </p:nvPr>
        </p:nvSpPr>
        <p:spPr/>
        <p:txBody>
          <a:bodyPr/>
          <a:lstStyle/>
          <a:p>
            <a:r>
              <a:rPr lang="en-US"/>
              <a:t>Click to edit Master title style</a:t>
            </a:r>
            <a:endParaRPr lang="ar-EG"/>
          </a:p>
        </p:txBody>
      </p:sp>
      <p:sp>
        <p:nvSpPr>
          <p:cNvPr id="3" name="Date Placeholder 2">
            <a:extLst>
              <a:ext uri="{FF2B5EF4-FFF2-40B4-BE49-F238E27FC236}">
                <a16:creationId xmlns:a16="http://schemas.microsoft.com/office/drawing/2014/main" id="{5C679C07-1A54-1D6E-6077-3D307076704C}"/>
              </a:ext>
            </a:extLst>
          </p:cNvPr>
          <p:cNvSpPr>
            <a:spLocks noGrp="1"/>
          </p:cNvSpPr>
          <p:nvPr>
            <p:ph type="dt" sz="half" idx="10"/>
          </p:nvPr>
        </p:nvSpPr>
        <p:spPr/>
        <p:txBody>
          <a:bodyPr/>
          <a:lstStyle/>
          <a:p>
            <a:fld id="{5F6C86C4-E09B-45D9-99C4-1A811C3F257C}" type="datetimeFigureOut">
              <a:rPr lang="ar-EG" smtClean="0"/>
              <a:t>08/03/1444</a:t>
            </a:fld>
            <a:endParaRPr lang="ar-EG"/>
          </a:p>
        </p:txBody>
      </p:sp>
      <p:sp>
        <p:nvSpPr>
          <p:cNvPr id="4" name="Footer Placeholder 3">
            <a:extLst>
              <a:ext uri="{FF2B5EF4-FFF2-40B4-BE49-F238E27FC236}">
                <a16:creationId xmlns:a16="http://schemas.microsoft.com/office/drawing/2014/main" id="{5194209F-E657-C40A-8337-3D83A5D2FE35}"/>
              </a:ext>
            </a:extLst>
          </p:cNvPr>
          <p:cNvSpPr>
            <a:spLocks noGrp="1"/>
          </p:cNvSpPr>
          <p:nvPr>
            <p:ph type="ftr" sz="quarter" idx="11"/>
          </p:nvPr>
        </p:nvSpPr>
        <p:spPr/>
        <p:txBody>
          <a:bodyPr/>
          <a:lstStyle/>
          <a:p>
            <a:endParaRPr lang="ar-EG"/>
          </a:p>
        </p:txBody>
      </p:sp>
      <p:sp>
        <p:nvSpPr>
          <p:cNvPr id="5" name="Slide Number Placeholder 4">
            <a:extLst>
              <a:ext uri="{FF2B5EF4-FFF2-40B4-BE49-F238E27FC236}">
                <a16:creationId xmlns:a16="http://schemas.microsoft.com/office/drawing/2014/main" id="{7E2F2F8A-DE23-12ED-B192-8632B9C3C60A}"/>
              </a:ext>
            </a:extLst>
          </p:cNvPr>
          <p:cNvSpPr>
            <a:spLocks noGrp="1"/>
          </p:cNvSpPr>
          <p:nvPr>
            <p:ph type="sldNum" sz="quarter" idx="12"/>
          </p:nvPr>
        </p:nvSpPr>
        <p:spPr/>
        <p:txBody>
          <a:bodyPr/>
          <a:lstStyle/>
          <a:p>
            <a:fld id="{09CF74FD-C838-4A73-AE06-29F22C50528C}" type="slidenum">
              <a:rPr lang="ar-EG" smtClean="0"/>
              <a:t>‹#›</a:t>
            </a:fld>
            <a:endParaRPr lang="ar-EG"/>
          </a:p>
        </p:txBody>
      </p:sp>
    </p:spTree>
    <p:extLst>
      <p:ext uri="{BB962C8B-B14F-4D97-AF65-F5344CB8AC3E}">
        <p14:creationId xmlns:p14="http://schemas.microsoft.com/office/powerpoint/2010/main" val="2047326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59DBD6-2E7D-8A59-B45F-5BE6D5FE2A73}"/>
              </a:ext>
            </a:extLst>
          </p:cNvPr>
          <p:cNvSpPr>
            <a:spLocks noGrp="1"/>
          </p:cNvSpPr>
          <p:nvPr>
            <p:ph type="dt" sz="half" idx="10"/>
          </p:nvPr>
        </p:nvSpPr>
        <p:spPr/>
        <p:txBody>
          <a:bodyPr/>
          <a:lstStyle/>
          <a:p>
            <a:fld id="{5F6C86C4-E09B-45D9-99C4-1A811C3F257C}" type="datetimeFigureOut">
              <a:rPr lang="ar-EG" smtClean="0"/>
              <a:t>08/03/1444</a:t>
            </a:fld>
            <a:endParaRPr lang="ar-EG"/>
          </a:p>
        </p:txBody>
      </p:sp>
      <p:sp>
        <p:nvSpPr>
          <p:cNvPr id="3" name="Footer Placeholder 2">
            <a:extLst>
              <a:ext uri="{FF2B5EF4-FFF2-40B4-BE49-F238E27FC236}">
                <a16:creationId xmlns:a16="http://schemas.microsoft.com/office/drawing/2014/main" id="{3B5D93CA-749B-D6D3-EBEC-209E81336295}"/>
              </a:ext>
            </a:extLst>
          </p:cNvPr>
          <p:cNvSpPr>
            <a:spLocks noGrp="1"/>
          </p:cNvSpPr>
          <p:nvPr>
            <p:ph type="ftr" sz="quarter" idx="11"/>
          </p:nvPr>
        </p:nvSpPr>
        <p:spPr/>
        <p:txBody>
          <a:bodyPr/>
          <a:lstStyle/>
          <a:p>
            <a:endParaRPr lang="ar-EG"/>
          </a:p>
        </p:txBody>
      </p:sp>
      <p:sp>
        <p:nvSpPr>
          <p:cNvPr id="4" name="Slide Number Placeholder 3">
            <a:extLst>
              <a:ext uri="{FF2B5EF4-FFF2-40B4-BE49-F238E27FC236}">
                <a16:creationId xmlns:a16="http://schemas.microsoft.com/office/drawing/2014/main" id="{D9C1BE3E-99F3-DE41-859A-F836DB2F3094}"/>
              </a:ext>
            </a:extLst>
          </p:cNvPr>
          <p:cNvSpPr>
            <a:spLocks noGrp="1"/>
          </p:cNvSpPr>
          <p:nvPr>
            <p:ph type="sldNum" sz="quarter" idx="12"/>
          </p:nvPr>
        </p:nvSpPr>
        <p:spPr/>
        <p:txBody>
          <a:bodyPr/>
          <a:lstStyle/>
          <a:p>
            <a:fld id="{09CF74FD-C838-4A73-AE06-29F22C50528C}" type="slidenum">
              <a:rPr lang="ar-EG" smtClean="0"/>
              <a:t>‹#›</a:t>
            </a:fld>
            <a:endParaRPr lang="ar-EG"/>
          </a:p>
        </p:txBody>
      </p:sp>
    </p:spTree>
    <p:extLst>
      <p:ext uri="{BB962C8B-B14F-4D97-AF65-F5344CB8AC3E}">
        <p14:creationId xmlns:p14="http://schemas.microsoft.com/office/powerpoint/2010/main" val="2204436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A55BF-BB41-D06D-92DF-91E0DD7A35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ar-EG"/>
          </a:p>
        </p:txBody>
      </p:sp>
      <p:sp>
        <p:nvSpPr>
          <p:cNvPr id="3" name="Content Placeholder 2">
            <a:extLst>
              <a:ext uri="{FF2B5EF4-FFF2-40B4-BE49-F238E27FC236}">
                <a16:creationId xmlns:a16="http://schemas.microsoft.com/office/drawing/2014/main" id="{A76F454B-4DA0-2951-FB5C-6708141B19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EG"/>
          </a:p>
        </p:txBody>
      </p:sp>
      <p:sp>
        <p:nvSpPr>
          <p:cNvPr id="4" name="Text Placeholder 3">
            <a:extLst>
              <a:ext uri="{FF2B5EF4-FFF2-40B4-BE49-F238E27FC236}">
                <a16:creationId xmlns:a16="http://schemas.microsoft.com/office/drawing/2014/main" id="{B8D9BFFB-EBCC-8FF5-26C7-C2F9F81864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3486EC-C997-7143-64C0-8706F25BF8C6}"/>
              </a:ext>
            </a:extLst>
          </p:cNvPr>
          <p:cNvSpPr>
            <a:spLocks noGrp="1"/>
          </p:cNvSpPr>
          <p:nvPr>
            <p:ph type="dt" sz="half" idx="10"/>
          </p:nvPr>
        </p:nvSpPr>
        <p:spPr/>
        <p:txBody>
          <a:bodyPr/>
          <a:lstStyle/>
          <a:p>
            <a:fld id="{5F6C86C4-E09B-45D9-99C4-1A811C3F257C}" type="datetimeFigureOut">
              <a:rPr lang="ar-EG" smtClean="0"/>
              <a:t>08/03/1444</a:t>
            </a:fld>
            <a:endParaRPr lang="ar-EG"/>
          </a:p>
        </p:txBody>
      </p:sp>
      <p:sp>
        <p:nvSpPr>
          <p:cNvPr id="6" name="Footer Placeholder 5">
            <a:extLst>
              <a:ext uri="{FF2B5EF4-FFF2-40B4-BE49-F238E27FC236}">
                <a16:creationId xmlns:a16="http://schemas.microsoft.com/office/drawing/2014/main" id="{3B6C0DF9-CE53-0D39-4772-397713E034B2}"/>
              </a:ext>
            </a:extLst>
          </p:cNvPr>
          <p:cNvSpPr>
            <a:spLocks noGrp="1"/>
          </p:cNvSpPr>
          <p:nvPr>
            <p:ph type="ftr" sz="quarter" idx="11"/>
          </p:nvPr>
        </p:nvSpPr>
        <p:spPr/>
        <p:txBody>
          <a:bodyPr/>
          <a:lstStyle/>
          <a:p>
            <a:endParaRPr lang="ar-EG"/>
          </a:p>
        </p:txBody>
      </p:sp>
      <p:sp>
        <p:nvSpPr>
          <p:cNvPr id="7" name="Slide Number Placeholder 6">
            <a:extLst>
              <a:ext uri="{FF2B5EF4-FFF2-40B4-BE49-F238E27FC236}">
                <a16:creationId xmlns:a16="http://schemas.microsoft.com/office/drawing/2014/main" id="{C0A4FC61-14FB-57EE-4F19-2688C5711540}"/>
              </a:ext>
            </a:extLst>
          </p:cNvPr>
          <p:cNvSpPr>
            <a:spLocks noGrp="1"/>
          </p:cNvSpPr>
          <p:nvPr>
            <p:ph type="sldNum" sz="quarter" idx="12"/>
          </p:nvPr>
        </p:nvSpPr>
        <p:spPr/>
        <p:txBody>
          <a:bodyPr/>
          <a:lstStyle/>
          <a:p>
            <a:fld id="{09CF74FD-C838-4A73-AE06-29F22C50528C}" type="slidenum">
              <a:rPr lang="ar-EG" smtClean="0"/>
              <a:t>‹#›</a:t>
            </a:fld>
            <a:endParaRPr lang="ar-EG"/>
          </a:p>
        </p:txBody>
      </p:sp>
    </p:spTree>
    <p:extLst>
      <p:ext uri="{BB962C8B-B14F-4D97-AF65-F5344CB8AC3E}">
        <p14:creationId xmlns:p14="http://schemas.microsoft.com/office/powerpoint/2010/main" val="340858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3A134-2396-8800-972C-0992080541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ar-EG"/>
          </a:p>
        </p:txBody>
      </p:sp>
      <p:sp>
        <p:nvSpPr>
          <p:cNvPr id="3" name="Picture Placeholder 2">
            <a:extLst>
              <a:ext uri="{FF2B5EF4-FFF2-40B4-BE49-F238E27FC236}">
                <a16:creationId xmlns:a16="http://schemas.microsoft.com/office/drawing/2014/main" id="{D97F05B3-5EE1-45A0-A88B-6291832775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ar-EG"/>
          </a:p>
        </p:txBody>
      </p:sp>
      <p:sp>
        <p:nvSpPr>
          <p:cNvPr id="4" name="Text Placeholder 3">
            <a:extLst>
              <a:ext uri="{FF2B5EF4-FFF2-40B4-BE49-F238E27FC236}">
                <a16:creationId xmlns:a16="http://schemas.microsoft.com/office/drawing/2014/main" id="{05CDA1F1-01F9-E9B6-6894-19D2B6AD9A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B3C18E-7429-86F4-059C-4DB7D730AD9D}"/>
              </a:ext>
            </a:extLst>
          </p:cNvPr>
          <p:cNvSpPr>
            <a:spLocks noGrp="1"/>
          </p:cNvSpPr>
          <p:nvPr>
            <p:ph type="dt" sz="half" idx="10"/>
          </p:nvPr>
        </p:nvSpPr>
        <p:spPr/>
        <p:txBody>
          <a:bodyPr/>
          <a:lstStyle/>
          <a:p>
            <a:fld id="{5F6C86C4-E09B-45D9-99C4-1A811C3F257C}" type="datetimeFigureOut">
              <a:rPr lang="ar-EG" smtClean="0"/>
              <a:t>08/03/1444</a:t>
            </a:fld>
            <a:endParaRPr lang="ar-EG"/>
          </a:p>
        </p:txBody>
      </p:sp>
      <p:sp>
        <p:nvSpPr>
          <p:cNvPr id="6" name="Footer Placeholder 5">
            <a:extLst>
              <a:ext uri="{FF2B5EF4-FFF2-40B4-BE49-F238E27FC236}">
                <a16:creationId xmlns:a16="http://schemas.microsoft.com/office/drawing/2014/main" id="{8155222E-7DEC-1FD8-E5C9-1EF67885912B}"/>
              </a:ext>
            </a:extLst>
          </p:cNvPr>
          <p:cNvSpPr>
            <a:spLocks noGrp="1"/>
          </p:cNvSpPr>
          <p:nvPr>
            <p:ph type="ftr" sz="quarter" idx="11"/>
          </p:nvPr>
        </p:nvSpPr>
        <p:spPr/>
        <p:txBody>
          <a:bodyPr/>
          <a:lstStyle/>
          <a:p>
            <a:endParaRPr lang="ar-EG"/>
          </a:p>
        </p:txBody>
      </p:sp>
      <p:sp>
        <p:nvSpPr>
          <p:cNvPr id="7" name="Slide Number Placeholder 6">
            <a:extLst>
              <a:ext uri="{FF2B5EF4-FFF2-40B4-BE49-F238E27FC236}">
                <a16:creationId xmlns:a16="http://schemas.microsoft.com/office/drawing/2014/main" id="{E1DF4436-8EBB-4EA8-225E-2DC79D591E13}"/>
              </a:ext>
            </a:extLst>
          </p:cNvPr>
          <p:cNvSpPr>
            <a:spLocks noGrp="1"/>
          </p:cNvSpPr>
          <p:nvPr>
            <p:ph type="sldNum" sz="quarter" idx="12"/>
          </p:nvPr>
        </p:nvSpPr>
        <p:spPr/>
        <p:txBody>
          <a:bodyPr/>
          <a:lstStyle/>
          <a:p>
            <a:fld id="{09CF74FD-C838-4A73-AE06-29F22C50528C}" type="slidenum">
              <a:rPr lang="ar-EG" smtClean="0"/>
              <a:t>‹#›</a:t>
            </a:fld>
            <a:endParaRPr lang="ar-EG"/>
          </a:p>
        </p:txBody>
      </p:sp>
    </p:spTree>
    <p:extLst>
      <p:ext uri="{BB962C8B-B14F-4D97-AF65-F5344CB8AC3E}">
        <p14:creationId xmlns:p14="http://schemas.microsoft.com/office/powerpoint/2010/main" val="2292874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9BBC6-979F-629F-C41A-422E4AC764B3}"/>
              </a:ext>
            </a:extLst>
          </p:cNvPr>
          <p:cNvSpPr>
            <a:spLocks noGrp="1"/>
          </p:cNvSpPr>
          <p:nvPr>
            <p:ph type="title"/>
          </p:nvPr>
        </p:nvSpPr>
        <p:spPr/>
        <p:txBody>
          <a:bodyPr/>
          <a:lstStyle/>
          <a:p>
            <a:r>
              <a:rPr lang="en-US"/>
              <a:t>Click to edit Master title style</a:t>
            </a:r>
            <a:endParaRPr lang="ar-EG"/>
          </a:p>
        </p:txBody>
      </p:sp>
      <p:sp>
        <p:nvSpPr>
          <p:cNvPr id="3" name="Vertical Text Placeholder 2">
            <a:extLst>
              <a:ext uri="{FF2B5EF4-FFF2-40B4-BE49-F238E27FC236}">
                <a16:creationId xmlns:a16="http://schemas.microsoft.com/office/drawing/2014/main" id="{9FDEB530-02AA-8D54-AD63-BE0F65297C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EG"/>
          </a:p>
        </p:txBody>
      </p:sp>
      <p:sp>
        <p:nvSpPr>
          <p:cNvPr id="4" name="Date Placeholder 3">
            <a:extLst>
              <a:ext uri="{FF2B5EF4-FFF2-40B4-BE49-F238E27FC236}">
                <a16:creationId xmlns:a16="http://schemas.microsoft.com/office/drawing/2014/main" id="{ED930961-0B13-5099-D4DC-887507E0A08E}"/>
              </a:ext>
            </a:extLst>
          </p:cNvPr>
          <p:cNvSpPr>
            <a:spLocks noGrp="1"/>
          </p:cNvSpPr>
          <p:nvPr>
            <p:ph type="dt" sz="half" idx="10"/>
          </p:nvPr>
        </p:nvSpPr>
        <p:spPr/>
        <p:txBody>
          <a:bodyPr/>
          <a:lstStyle/>
          <a:p>
            <a:fld id="{5F6C86C4-E09B-45D9-99C4-1A811C3F257C}" type="datetimeFigureOut">
              <a:rPr lang="ar-EG" smtClean="0"/>
              <a:t>08/03/1444</a:t>
            </a:fld>
            <a:endParaRPr lang="ar-EG"/>
          </a:p>
        </p:txBody>
      </p:sp>
      <p:sp>
        <p:nvSpPr>
          <p:cNvPr id="5" name="Footer Placeholder 4">
            <a:extLst>
              <a:ext uri="{FF2B5EF4-FFF2-40B4-BE49-F238E27FC236}">
                <a16:creationId xmlns:a16="http://schemas.microsoft.com/office/drawing/2014/main" id="{D8155A40-72C5-08BC-6C3F-5587677AC089}"/>
              </a:ext>
            </a:extLst>
          </p:cNvPr>
          <p:cNvSpPr>
            <a:spLocks noGrp="1"/>
          </p:cNvSpPr>
          <p:nvPr>
            <p:ph type="ftr" sz="quarter" idx="11"/>
          </p:nvPr>
        </p:nvSpPr>
        <p:spPr/>
        <p:txBody>
          <a:bodyPr/>
          <a:lstStyle/>
          <a:p>
            <a:endParaRPr lang="ar-EG"/>
          </a:p>
        </p:txBody>
      </p:sp>
      <p:sp>
        <p:nvSpPr>
          <p:cNvPr id="6" name="Slide Number Placeholder 5">
            <a:extLst>
              <a:ext uri="{FF2B5EF4-FFF2-40B4-BE49-F238E27FC236}">
                <a16:creationId xmlns:a16="http://schemas.microsoft.com/office/drawing/2014/main" id="{90C5C1E0-CC40-B26F-E00F-0AE7F3AD8B7F}"/>
              </a:ext>
            </a:extLst>
          </p:cNvPr>
          <p:cNvSpPr>
            <a:spLocks noGrp="1"/>
          </p:cNvSpPr>
          <p:nvPr>
            <p:ph type="sldNum" sz="quarter" idx="12"/>
          </p:nvPr>
        </p:nvSpPr>
        <p:spPr/>
        <p:txBody>
          <a:bodyPr/>
          <a:lstStyle/>
          <a:p>
            <a:fld id="{09CF74FD-C838-4A73-AE06-29F22C50528C}" type="slidenum">
              <a:rPr lang="ar-EG" smtClean="0"/>
              <a:t>‹#›</a:t>
            </a:fld>
            <a:endParaRPr lang="ar-EG"/>
          </a:p>
        </p:txBody>
      </p:sp>
    </p:spTree>
    <p:extLst>
      <p:ext uri="{BB962C8B-B14F-4D97-AF65-F5344CB8AC3E}">
        <p14:creationId xmlns:p14="http://schemas.microsoft.com/office/powerpoint/2010/main" val="19816657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33BB5E7-50BF-C53C-88F2-C5EC2D68B84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ar-EG"/>
          </a:p>
        </p:txBody>
      </p:sp>
      <p:sp>
        <p:nvSpPr>
          <p:cNvPr id="3" name="Vertical Text Placeholder 2">
            <a:extLst>
              <a:ext uri="{FF2B5EF4-FFF2-40B4-BE49-F238E27FC236}">
                <a16:creationId xmlns:a16="http://schemas.microsoft.com/office/drawing/2014/main" id="{46EC49ED-3BD5-CFB9-72CD-51E6C7D8C8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EG"/>
          </a:p>
        </p:txBody>
      </p:sp>
      <p:sp>
        <p:nvSpPr>
          <p:cNvPr id="4" name="Date Placeholder 3">
            <a:extLst>
              <a:ext uri="{FF2B5EF4-FFF2-40B4-BE49-F238E27FC236}">
                <a16:creationId xmlns:a16="http://schemas.microsoft.com/office/drawing/2014/main" id="{91531560-CE23-A8DC-E491-D7EE7306790C}"/>
              </a:ext>
            </a:extLst>
          </p:cNvPr>
          <p:cNvSpPr>
            <a:spLocks noGrp="1"/>
          </p:cNvSpPr>
          <p:nvPr>
            <p:ph type="dt" sz="half" idx="10"/>
          </p:nvPr>
        </p:nvSpPr>
        <p:spPr/>
        <p:txBody>
          <a:bodyPr/>
          <a:lstStyle/>
          <a:p>
            <a:fld id="{5F6C86C4-E09B-45D9-99C4-1A811C3F257C}" type="datetimeFigureOut">
              <a:rPr lang="ar-EG" smtClean="0"/>
              <a:t>08/03/1444</a:t>
            </a:fld>
            <a:endParaRPr lang="ar-EG"/>
          </a:p>
        </p:txBody>
      </p:sp>
      <p:sp>
        <p:nvSpPr>
          <p:cNvPr id="5" name="Footer Placeholder 4">
            <a:extLst>
              <a:ext uri="{FF2B5EF4-FFF2-40B4-BE49-F238E27FC236}">
                <a16:creationId xmlns:a16="http://schemas.microsoft.com/office/drawing/2014/main" id="{FCB28D31-EE29-8BC2-FADC-0BDC476B0AAC}"/>
              </a:ext>
            </a:extLst>
          </p:cNvPr>
          <p:cNvSpPr>
            <a:spLocks noGrp="1"/>
          </p:cNvSpPr>
          <p:nvPr>
            <p:ph type="ftr" sz="quarter" idx="11"/>
          </p:nvPr>
        </p:nvSpPr>
        <p:spPr/>
        <p:txBody>
          <a:bodyPr/>
          <a:lstStyle/>
          <a:p>
            <a:endParaRPr lang="ar-EG"/>
          </a:p>
        </p:txBody>
      </p:sp>
      <p:sp>
        <p:nvSpPr>
          <p:cNvPr id="6" name="Slide Number Placeholder 5">
            <a:extLst>
              <a:ext uri="{FF2B5EF4-FFF2-40B4-BE49-F238E27FC236}">
                <a16:creationId xmlns:a16="http://schemas.microsoft.com/office/drawing/2014/main" id="{DCD4DBF7-DD9F-0AE1-3AF2-C1DD1F7A1038}"/>
              </a:ext>
            </a:extLst>
          </p:cNvPr>
          <p:cNvSpPr>
            <a:spLocks noGrp="1"/>
          </p:cNvSpPr>
          <p:nvPr>
            <p:ph type="sldNum" sz="quarter" idx="12"/>
          </p:nvPr>
        </p:nvSpPr>
        <p:spPr/>
        <p:txBody>
          <a:bodyPr/>
          <a:lstStyle/>
          <a:p>
            <a:fld id="{09CF74FD-C838-4A73-AE06-29F22C50528C}" type="slidenum">
              <a:rPr lang="ar-EG" smtClean="0"/>
              <a:t>‹#›</a:t>
            </a:fld>
            <a:endParaRPr lang="ar-EG"/>
          </a:p>
        </p:txBody>
      </p:sp>
    </p:spTree>
    <p:extLst>
      <p:ext uri="{BB962C8B-B14F-4D97-AF65-F5344CB8AC3E}">
        <p14:creationId xmlns:p14="http://schemas.microsoft.com/office/powerpoint/2010/main" val="1832257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64A8FC-ACC1-A145-AFCD-ED3777E2CE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ar-EG"/>
          </a:p>
        </p:txBody>
      </p:sp>
      <p:sp>
        <p:nvSpPr>
          <p:cNvPr id="3" name="Text Placeholder 2">
            <a:extLst>
              <a:ext uri="{FF2B5EF4-FFF2-40B4-BE49-F238E27FC236}">
                <a16:creationId xmlns:a16="http://schemas.microsoft.com/office/drawing/2014/main" id="{197AAACE-B3B4-143B-0089-5461824386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EG"/>
          </a:p>
        </p:txBody>
      </p:sp>
      <p:sp>
        <p:nvSpPr>
          <p:cNvPr id="4" name="Date Placeholder 3">
            <a:extLst>
              <a:ext uri="{FF2B5EF4-FFF2-40B4-BE49-F238E27FC236}">
                <a16:creationId xmlns:a16="http://schemas.microsoft.com/office/drawing/2014/main" id="{1D0D432E-0DA2-BA32-884C-7AB8ECDFDD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6C86C4-E09B-45D9-99C4-1A811C3F257C}" type="datetimeFigureOut">
              <a:rPr lang="ar-EG" smtClean="0"/>
              <a:t>08/03/1444</a:t>
            </a:fld>
            <a:endParaRPr lang="ar-EG"/>
          </a:p>
        </p:txBody>
      </p:sp>
      <p:sp>
        <p:nvSpPr>
          <p:cNvPr id="5" name="Footer Placeholder 4">
            <a:extLst>
              <a:ext uri="{FF2B5EF4-FFF2-40B4-BE49-F238E27FC236}">
                <a16:creationId xmlns:a16="http://schemas.microsoft.com/office/drawing/2014/main" id="{D3883945-064C-A381-A512-7C97676D7C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ar-EG"/>
          </a:p>
        </p:txBody>
      </p:sp>
      <p:sp>
        <p:nvSpPr>
          <p:cNvPr id="6" name="Slide Number Placeholder 5">
            <a:extLst>
              <a:ext uri="{FF2B5EF4-FFF2-40B4-BE49-F238E27FC236}">
                <a16:creationId xmlns:a16="http://schemas.microsoft.com/office/drawing/2014/main" id="{29D9650D-7860-8D6F-8254-0150933006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CF74FD-C838-4A73-AE06-29F22C50528C}" type="slidenum">
              <a:rPr lang="ar-EG" smtClean="0"/>
              <a:t>‹#›</a:t>
            </a:fld>
            <a:endParaRPr lang="ar-EG"/>
          </a:p>
        </p:txBody>
      </p:sp>
    </p:spTree>
    <p:extLst>
      <p:ext uri="{BB962C8B-B14F-4D97-AF65-F5344CB8AC3E}">
        <p14:creationId xmlns:p14="http://schemas.microsoft.com/office/powerpoint/2010/main" val="22024611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ar-E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jpeg"/><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1.jpeg"/><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2.jpeg"/><Relationship Id="rId2" Type="http://schemas.openxmlformats.org/officeDocument/2006/relationships/slideLayout" Target="../slideLayouts/slideLayout7.xml"/><Relationship Id="rId1" Type="http://schemas.openxmlformats.org/officeDocument/2006/relationships/tags" Target="../tags/tag5.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6.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8.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9.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10.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12.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13.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14.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6.png"/><Relationship Id="rId7" Type="http://schemas.openxmlformats.org/officeDocument/2006/relationships/diagramData" Target="../diagrams/data1.xml"/><Relationship Id="rId2" Type="http://schemas.openxmlformats.org/officeDocument/2006/relationships/slideLayout" Target="../slideLayouts/slideLayout7.xml"/><Relationship Id="rId1" Type="http://schemas.openxmlformats.org/officeDocument/2006/relationships/tags" Target="../tags/tag15.xml"/><Relationship Id="rId6" Type="http://schemas.openxmlformats.org/officeDocument/2006/relationships/image" Target="../media/image9.emf"/><Relationship Id="rId11" Type="http://schemas.microsoft.com/office/2007/relationships/diagramDrawing" Target="../diagrams/drawing1.xml"/><Relationship Id="rId5" Type="http://schemas.openxmlformats.org/officeDocument/2006/relationships/image" Target="../media/image8.emf"/><Relationship Id="rId10" Type="http://schemas.openxmlformats.org/officeDocument/2006/relationships/diagramColors" Target="../diagrams/colors1.xml"/><Relationship Id="rId4" Type="http://schemas.openxmlformats.org/officeDocument/2006/relationships/image" Target="../media/image7.emf"/><Relationship Id="rId9"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6.png"/><Relationship Id="rId7" Type="http://schemas.openxmlformats.org/officeDocument/2006/relationships/diagramData" Target="../diagrams/data2.xml"/><Relationship Id="rId2" Type="http://schemas.openxmlformats.org/officeDocument/2006/relationships/slideLayout" Target="../slideLayouts/slideLayout7.xml"/><Relationship Id="rId1" Type="http://schemas.openxmlformats.org/officeDocument/2006/relationships/tags" Target="../tags/tag16.xml"/><Relationship Id="rId6" Type="http://schemas.openxmlformats.org/officeDocument/2006/relationships/image" Target="../media/image9.emf"/><Relationship Id="rId11" Type="http://schemas.microsoft.com/office/2007/relationships/diagramDrawing" Target="../diagrams/drawing2.xml"/><Relationship Id="rId5" Type="http://schemas.openxmlformats.org/officeDocument/2006/relationships/image" Target="../media/image8.emf"/><Relationship Id="rId10" Type="http://schemas.openxmlformats.org/officeDocument/2006/relationships/diagramColors" Target="../diagrams/colors2.xml"/><Relationship Id="rId4" Type="http://schemas.openxmlformats.org/officeDocument/2006/relationships/image" Target="../media/image7.emf"/><Relationship Id="rId9"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diagramLayout" Target="../diagrams/layout4.xml"/><Relationship Id="rId3" Type="http://schemas.openxmlformats.org/officeDocument/2006/relationships/image" Target="../media/image6.png"/><Relationship Id="rId7" Type="http://schemas.openxmlformats.org/officeDocument/2006/relationships/diagramData" Target="../diagrams/data3.xml"/><Relationship Id="rId12" Type="http://schemas.openxmlformats.org/officeDocument/2006/relationships/diagramData" Target="../diagrams/data4.xml"/><Relationship Id="rId2" Type="http://schemas.openxmlformats.org/officeDocument/2006/relationships/slideLayout" Target="../slideLayouts/slideLayout5.xml"/><Relationship Id="rId16" Type="http://schemas.microsoft.com/office/2007/relationships/diagramDrawing" Target="../diagrams/drawing4.xml"/><Relationship Id="rId1" Type="http://schemas.openxmlformats.org/officeDocument/2006/relationships/tags" Target="../tags/tag17.xml"/><Relationship Id="rId6" Type="http://schemas.openxmlformats.org/officeDocument/2006/relationships/image" Target="../media/image9.emf"/><Relationship Id="rId11" Type="http://schemas.microsoft.com/office/2007/relationships/diagramDrawing" Target="../diagrams/drawing3.xml"/><Relationship Id="rId5" Type="http://schemas.openxmlformats.org/officeDocument/2006/relationships/image" Target="../media/image8.emf"/><Relationship Id="rId15" Type="http://schemas.openxmlformats.org/officeDocument/2006/relationships/diagramColors" Target="../diagrams/colors4.xml"/><Relationship Id="rId10" Type="http://schemas.openxmlformats.org/officeDocument/2006/relationships/diagramColors" Target="../diagrams/colors3.xml"/><Relationship Id="rId4" Type="http://schemas.openxmlformats.org/officeDocument/2006/relationships/image" Target="../media/image7.emf"/><Relationship Id="rId9" Type="http://schemas.openxmlformats.org/officeDocument/2006/relationships/diagramQuickStyle" Target="../diagrams/quickStyle3.xml"/><Relationship Id="rId1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18.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hyperlink" Target="https://www.blog.iconictraining.com.my/risk-management-strategies-and-processes/(opens%20in%20a%20new%20tab)" TargetMode="External"/><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9.emf"/><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9.emf"/><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9.emf"/><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9.emf"/><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9.emf"/><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9.emf"/><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9.emf"/><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9.emf"/><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9.emf"/><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19.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20.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tags" Target="../tags/tag21.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12889" y="422122"/>
            <a:ext cx="6714451" cy="1972334"/>
          </a:xfrm>
          <a:prstGeom prst="rect">
            <a:avLst/>
          </a:prstGeom>
        </p:spPr>
      </p:pic>
      <p:pic>
        <p:nvPicPr>
          <p:cNvPr id="13" name="Picture 12"/>
          <p:cNvPicPr>
            <a:picLocks noChangeAspect="1"/>
          </p:cNvPicPr>
          <p:nvPr/>
        </p:nvPicPr>
        <p:blipFill>
          <a:blip r:embed="rId6"/>
          <a:stretch>
            <a:fillRect/>
          </a:stretch>
        </p:blipFill>
        <p:spPr>
          <a:xfrm>
            <a:off x="6433777" y="3125529"/>
            <a:ext cx="5882401" cy="1034667"/>
          </a:xfrm>
          <a:prstGeom prst="rect">
            <a:avLst/>
          </a:prstGeom>
        </p:spPr>
      </p:pic>
      <p:sp>
        <p:nvSpPr>
          <p:cNvPr id="14" name="TextBox 13"/>
          <p:cNvSpPr txBox="1"/>
          <p:nvPr/>
        </p:nvSpPr>
        <p:spPr>
          <a:xfrm>
            <a:off x="474133" y="715791"/>
            <a:ext cx="5333280" cy="1384995"/>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 Management </a:t>
            </a:r>
            <a:endParaRPr lang="en-US" sz="2800" dirty="0">
              <a:solidFill>
                <a:schemeClr val="bg1"/>
              </a:solidFill>
              <a:cs typeface="Tajawal Medium" panose="00000600000000000000" pitchFamily="2" charset="-78"/>
            </a:endParaRPr>
          </a:p>
          <a:p>
            <a:r>
              <a:rPr lang="en-US" sz="2800" dirty="0">
                <a:solidFill>
                  <a:srgbClr val="24A9E1"/>
                </a:solidFill>
                <a:latin typeface="Tajawal Medium" panose="00000600000000000000" pitchFamily="2" charset="-78"/>
                <a:cs typeface="Tajawal Medium" panose="00000600000000000000" pitchFamily="2" charset="-78"/>
              </a:rPr>
              <a:t>Prepared by Dr. Dalia Hosni</a:t>
            </a:r>
          </a:p>
          <a:p>
            <a:r>
              <a:rPr lang="en-US" sz="2800" dirty="0">
                <a:solidFill>
                  <a:srgbClr val="FF9518"/>
                </a:solidFill>
                <a:latin typeface="Tajawal Medium" panose="00000600000000000000" pitchFamily="2" charset="-78"/>
                <a:cs typeface="Tajawal Medium" panose="00000600000000000000" pitchFamily="2" charset="-78"/>
              </a:rPr>
              <a:t>Lecture 1 </a:t>
            </a:r>
          </a:p>
        </p:txBody>
      </p:sp>
      <p:sp>
        <p:nvSpPr>
          <p:cNvPr id="16" name="TextBox 15"/>
          <p:cNvSpPr txBox="1"/>
          <p:nvPr/>
        </p:nvSpPr>
        <p:spPr>
          <a:xfrm>
            <a:off x="7992040" y="3159395"/>
            <a:ext cx="3183884" cy="1384995"/>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MGM 510</a:t>
            </a:r>
          </a:p>
          <a:p>
            <a:pPr algn="ctr"/>
            <a:r>
              <a:rPr lang="en-US" sz="2800" dirty="0">
                <a:solidFill>
                  <a:schemeClr val="bg1"/>
                </a:solidFill>
                <a:latin typeface="Tajawal Medium" panose="00000600000000000000" pitchFamily="2" charset="-78"/>
                <a:cs typeface="Tajawal Medium" panose="00000600000000000000" pitchFamily="2" charset="-78"/>
              </a:rPr>
              <a:t>Risk Management </a:t>
            </a:r>
            <a:endParaRPr lang="en-US" sz="2800" dirty="0">
              <a:solidFill>
                <a:schemeClr val="bg1"/>
              </a:solidFill>
              <a:cs typeface="Tajawal Medium" panose="00000600000000000000" pitchFamily="2" charset="-78"/>
            </a:endParaRPr>
          </a:p>
          <a:p>
            <a:pPr algn="ctr"/>
            <a:endParaRPr lang="en-US" sz="2800" dirty="0">
              <a:solidFill>
                <a:schemeClr val="bg1"/>
              </a:solidFill>
              <a:cs typeface="Tajawal Medium" panose="00000600000000000000" pitchFamily="2" charset="-78"/>
            </a:endParaRPr>
          </a:p>
        </p:txBody>
      </p:sp>
    </p:spTree>
    <p:extLst>
      <p:ext uri="{BB962C8B-B14F-4D97-AF65-F5344CB8AC3E}">
        <p14:creationId xmlns:p14="http://schemas.microsoft.com/office/powerpoint/2010/main" val="3955857602"/>
      </p:ext>
    </p:extLst>
  </p:cSld>
  <p:clrMapOvr>
    <a:masterClrMapping/>
  </p:clrMapOvr>
  <mc:AlternateContent xmlns:mc="http://schemas.openxmlformats.org/markup-compatibility/2006" xmlns:p14="http://schemas.microsoft.com/office/powerpoint/2010/main">
    <mc:Choice Requires="p14">
      <p:transition spd="slow" p14:dur="2000" advTm="112568"/>
    </mc:Choice>
    <mc:Fallback xmlns="">
      <p:transition spd="slow" advTm="112568"/>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1860" y="5541211"/>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101182"/>
            <a:ext cx="9533101" cy="1610200"/>
          </a:xfrm>
          <a:prstGeom prst="rect">
            <a:avLst/>
          </a:prstGeom>
        </p:spPr>
      </p:pic>
      <p:sp>
        <p:nvSpPr>
          <p:cNvPr id="7" name="TextBox 6"/>
          <p:cNvSpPr txBox="1"/>
          <p:nvPr/>
        </p:nvSpPr>
        <p:spPr>
          <a:xfrm>
            <a:off x="2575831" y="506306"/>
            <a:ext cx="3382657"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Risk   Management </a:t>
            </a:r>
            <a:endParaRPr lang="en-US" sz="2800" dirty="0">
              <a:solidFill>
                <a:schemeClr val="bg1"/>
              </a:solidFill>
              <a:cs typeface="Tajawal Medium" panose="00000600000000000000" pitchFamily="2" charset="-78"/>
            </a:endParaRPr>
          </a:p>
        </p:txBody>
      </p:sp>
      <p:sp>
        <p:nvSpPr>
          <p:cNvPr id="9" name="Oval 8">
            <a:extLst>
              <a:ext uri="{FF2B5EF4-FFF2-40B4-BE49-F238E27FC236}">
                <a16:creationId xmlns:a16="http://schemas.microsoft.com/office/drawing/2014/main" id="{095D2459-5E3D-E30A-CD3B-08897D316C35}"/>
              </a:ext>
            </a:extLst>
          </p:cNvPr>
          <p:cNvSpPr/>
          <p:nvPr/>
        </p:nvSpPr>
        <p:spPr>
          <a:xfrm>
            <a:off x="493548" y="2116506"/>
            <a:ext cx="3404681" cy="2299084"/>
          </a:xfrm>
          <a:prstGeom prst="ellipse">
            <a:avLst/>
          </a:prstGeom>
        </p:spPr>
        <p:style>
          <a:lnRef idx="0">
            <a:schemeClr val="accent1"/>
          </a:lnRef>
          <a:fillRef idx="3">
            <a:schemeClr val="accent1"/>
          </a:fillRef>
          <a:effectRef idx="3">
            <a:schemeClr val="accent1"/>
          </a:effectRef>
          <a:fontRef idx="minor">
            <a:schemeClr val="lt1"/>
          </a:fontRef>
        </p:style>
        <p:txBody>
          <a:bodyPr rtlCol="1" anchor="ctr"/>
          <a:lstStyle/>
          <a:p>
            <a:pPr algn="ctr"/>
            <a:r>
              <a:rPr lang="en-US" sz="3200" dirty="0"/>
              <a:t>Management </a:t>
            </a:r>
            <a:endParaRPr lang="ar-EG" sz="3200" dirty="0"/>
          </a:p>
        </p:txBody>
      </p:sp>
      <p:sp>
        <p:nvSpPr>
          <p:cNvPr id="10" name="Oval 9">
            <a:extLst>
              <a:ext uri="{FF2B5EF4-FFF2-40B4-BE49-F238E27FC236}">
                <a16:creationId xmlns:a16="http://schemas.microsoft.com/office/drawing/2014/main" id="{EC1CDCD1-5E43-C787-D7C1-65B4FB74BFB2}"/>
              </a:ext>
            </a:extLst>
          </p:cNvPr>
          <p:cNvSpPr/>
          <p:nvPr/>
        </p:nvSpPr>
        <p:spPr>
          <a:xfrm>
            <a:off x="8305060" y="2670005"/>
            <a:ext cx="3404681" cy="2299084"/>
          </a:xfrm>
          <a:prstGeom prst="ellipse">
            <a:avLst/>
          </a:prstGeom>
        </p:spPr>
        <p:style>
          <a:lnRef idx="1">
            <a:schemeClr val="accent2"/>
          </a:lnRef>
          <a:fillRef idx="3">
            <a:schemeClr val="accent2"/>
          </a:fillRef>
          <a:effectRef idx="2">
            <a:schemeClr val="accent2"/>
          </a:effectRef>
          <a:fontRef idx="minor">
            <a:schemeClr val="lt1"/>
          </a:fontRef>
        </p:style>
        <p:txBody>
          <a:bodyPr rtlCol="1" anchor="ctr"/>
          <a:lstStyle/>
          <a:p>
            <a:pPr algn="ctr"/>
            <a:r>
              <a:rPr lang="en-US" sz="3200" dirty="0"/>
              <a:t>Risk </a:t>
            </a:r>
            <a:endParaRPr lang="ar-EG" sz="3200" dirty="0"/>
          </a:p>
        </p:txBody>
      </p:sp>
      <p:sp>
        <p:nvSpPr>
          <p:cNvPr id="12" name="Oval 11">
            <a:extLst>
              <a:ext uri="{FF2B5EF4-FFF2-40B4-BE49-F238E27FC236}">
                <a16:creationId xmlns:a16="http://schemas.microsoft.com/office/drawing/2014/main" id="{AE384492-FB3D-11BD-B206-135A85F8ECFF}"/>
              </a:ext>
            </a:extLst>
          </p:cNvPr>
          <p:cNvSpPr/>
          <p:nvPr/>
        </p:nvSpPr>
        <p:spPr>
          <a:xfrm>
            <a:off x="4393659" y="3543335"/>
            <a:ext cx="3404681" cy="2299084"/>
          </a:xfrm>
          <a:prstGeom prst="ellipse">
            <a:avLst/>
          </a:prstGeom>
        </p:spPr>
        <p:style>
          <a:lnRef idx="0">
            <a:schemeClr val="accent6"/>
          </a:lnRef>
          <a:fillRef idx="3">
            <a:schemeClr val="accent6"/>
          </a:fillRef>
          <a:effectRef idx="3">
            <a:schemeClr val="accent6"/>
          </a:effectRef>
          <a:fontRef idx="minor">
            <a:schemeClr val="lt1"/>
          </a:fontRef>
        </p:style>
        <p:txBody>
          <a:bodyPr rtlCol="1" anchor="ctr"/>
          <a:lstStyle/>
          <a:p>
            <a:pPr algn="ctr"/>
            <a:r>
              <a:rPr lang="en-US" sz="3200" dirty="0"/>
              <a:t>Risk Management  0</a:t>
            </a:r>
            <a:endParaRPr lang="ar-EG" sz="3200" dirty="0"/>
          </a:p>
        </p:txBody>
      </p:sp>
      <p:pic>
        <p:nvPicPr>
          <p:cNvPr id="13" name="Picture 8" descr="Everything you need to know but are afraid to ask | Blackstone Management">
            <a:extLst>
              <a:ext uri="{FF2B5EF4-FFF2-40B4-BE49-F238E27FC236}">
                <a16:creationId xmlns:a16="http://schemas.microsoft.com/office/drawing/2014/main" id="{545DA8FC-949A-8D72-39BA-4EF15DAAAB9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460982" y="561868"/>
            <a:ext cx="2647950" cy="172402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CCCCFBCC-3F9A-1349-093F-D02803B95548}"/>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custDataLst>
      <p:tags r:id="rId1"/>
    </p:custDataLst>
    <p:extLst>
      <p:ext uri="{BB962C8B-B14F-4D97-AF65-F5344CB8AC3E}">
        <p14:creationId xmlns:p14="http://schemas.microsoft.com/office/powerpoint/2010/main" val="2101045098"/>
      </p:ext>
    </p:extLst>
  </p:cSld>
  <p:clrMapOvr>
    <a:masterClrMapping/>
  </p:clrMapOvr>
  <mc:AlternateContent xmlns:mc="http://schemas.openxmlformats.org/markup-compatibility/2006" xmlns:p14="http://schemas.microsoft.com/office/powerpoint/2010/main">
    <mc:Choice Requires="p14">
      <p:transition spd="slow" p14:dur="2000" advTm="70079"/>
    </mc:Choice>
    <mc:Fallback xmlns="">
      <p:transition spd="slow" advTm="70079"/>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1860" y="5541211"/>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101182"/>
            <a:ext cx="10176164" cy="1610200"/>
          </a:xfrm>
          <a:prstGeom prst="rect">
            <a:avLst/>
          </a:prstGeom>
        </p:spPr>
      </p:pic>
      <p:sp>
        <p:nvSpPr>
          <p:cNvPr id="8" name="TextBox 7"/>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
        <p:nvSpPr>
          <p:cNvPr id="9" name="Rectangle 2">
            <a:extLst>
              <a:ext uri="{FF2B5EF4-FFF2-40B4-BE49-F238E27FC236}">
                <a16:creationId xmlns:a16="http://schemas.microsoft.com/office/drawing/2014/main" id="{248EE829-53D5-E0EA-5966-2C27BCF9F389}"/>
              </a:ext>
            </a:extLst>
          </p:cNvPr>
          <p:cNvSpPr txBox="1">
            <a:spLocks noChangeArrowheads="1"/>
          </p:cNvSpPr>
          <p:nvPr/>
        </p:nvSpPr>
        <p:spPr>
          <a:xfrm>
            <a:off x="2886198" y="522208"/>
            <a:ext cx="7289966" cy="46166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ar-EG" sz="2800" dirty="0">
                <a:solidFill>
                  <a:schemeClr val="bg1"/>
                </a:solidFill>
                <a:latin typeface="Verdana" panose="020B0604030504040204" pitchFamily="34" charset="0"/>
              </a:rPr>
              <a:t>1- INTRODUCTION TO MANAGEMENT</a:t>
            </a:r>
          </a:p>
        </p:txBody>
      </p:sp>
      <p:sp>
        <p:nvSpPr>
          <p:cNvPr id="10" name="Rectangle 3">
            <a:extLst>
              <a:ext uri="{FF2B5EF4-FFF2-40B4-BE49-F238E27FC236}">
                <a16:creationId xmlns:a16="http://schemas.microsoft.com/office/drawing/2014/main" id="{51838449-6257-957B-5923-628B429A79F0}"/>
              </a:ext>
            </a:extLst>
          </p:cNvPr>
          <p:cNvSpPr txBox="1">
            <a:spLocks noChangeArrowheads="1"/>
          </p:cNvSpPr>
          <p:nvPr/>
        </p:nvSpPr>
        <p:spPr>
          <a:xfrm>
            <a:off x="595650" y="1816289"/>
            <a:ext cx="11011988" cy="350507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80000"/>
              </a:lnSpc>
              <a:buFont typeface="Wingdings" panose="05000000000000000000" pitchFamily="2" charset="2"/>
              <a:buNone/>
            </a:pPr>
            <a:r>
              <a:rPr lang="en-US" altLang="ar-EG" sz="3600" dirty="0">
                <a:latin typeface="Times New Roman" panose="02020603050405020304" pitchFamily="18" charset="0"/>
                <a:cs typeface="Times New Roman" panose="02020603050405020304" pitchFamily="18" charset="0"/>
              </a:rPr>
              <a:t>SIGNIFICANCE OF MANAGEMENT</a:t>
            </a:r>
          </a:p>
          <a:p>
            <a:pPr>
              <a:lnSpc>
                <a:spcPct val="80000"/>
              </a:lnSpc>
            </a:pPr>
            <a:r>
              <a:rPr lang="en-US" altLang="ar-EG" sz="3600" dirty="0">
                <a:latin typeface="Times New Roman" panose="02020603050405020304" pitchFamily="18" charset="0"/>
                <a:cs typeface="Times New Roman" panose="02020603050405020304" pitchFamily="18" charset="0"/>
              </a:rPr>
              <a:t>Management is </a:t>
            </a:r>
            <a:r>
              <a:rPr lang="en-US" altLang="ar-EG" sz="3600" i="1" dirty="0">
                <a:latin typeface="Times New Roman" panose="02020603050405020304" pitchFamily="18" charset="0"/>
                <a:cs typeface="Times New Roman" panose="02020603050405020304" pitchFamily="18" charset="0"/>
              </a:rPr>
              <a:t>essential</a:t>
            </a:r>
            <a:r>
              <a:rPr lang="en-US" altLang="ar-EG" sz="3600" dirty="0">
                <a:latin typeface="Times New Roman" panose="02020603050405020304" pitchFamily="18" charset="0"/>
                <a:cs typeface="Times New Roman" panose="02020603050405020304" pitchFamily="18" charset="0"/>
              </a:rPr>
              <a:t> in all </a:t>
            </a:r>
            <a:r>
              <a:rPr lang="en-US" altLang="ar-EG" sz="3600" i="1" dirty="0">
                <a:latin typeface="Times New Roman" panose="02020603050405020304" pitchFamily="18" charset="0"/>
                <a:cs typeface="Times New Roman" panose="02020603050405020304" pitchFamily="18" charset="0"/>
              </a:rPr>
              <a:t>organized</a:t>
            </a:r>
            <a:r>
              <a:rPr lang="en-US" altLang="ar-EG" sz="3600" dirty="0">
                <a:latin typeface="Times New Roman" panose="02020603050405020304" pitchFamily="18" charset="0"/>
                <a:cs typeface="Times New Roman" panose="02020603050405020304" pitchFamily="18" charset="0"/>
              </a:rPr>
              <a:t> efforts.</a:t>
            </a:r>
          </a:p>
          <a:p>
            <a:pPr>
              <a:lnSpc>
                <a:spcPct val="80000"/>
              </a:lnSpc>
            </a:pPr>
            <a:r>
              <a:rPr lang="en-US" altLang="ar-EG" sz="3600" dirty="0">
                <a:latin typeface="Times New Roman" panose="02020603050405020304" pitchFamily="18" charset="0"/>
                <a:cs typeface="Times New Roman" panose="02020603050405020304" pitchFamily="18" charset="0"/>
              </a:rPr>
              <a:t>Management is the </a:t>
            </a:r>
            <a:r>
              <a:rPr lang="en-US" altLang="ar-EG" sz="3600" i="1" dirty="0">
                <a:latin typeface="Times New Roman" panose="02020603050405020304" pitchFamily="18" charset="0"/>
                <a:cs typeface="Times New Roman" panose="02020603050405020304" pitchFamily="18" charset="0"/>
              </a:rPr>
              <a:t>dynamic, life giving element </a:t>
            </a:r>
            <a:r>
              <a:rPr lang="en-US" altLang="ar-EG" sz="3600" dirty="0">
                <a:latin typeface="Times New Roman" panose="02020603050405020304" pitchFamily="18" charset="0"/>
                <a:cs typeface="Times New Roman" panose="02020603050405020304" pitchFamily="18" charset="0"/>
              </a:rPr>
              <a:t>in every organization</a:t>
            </a:r>
          </a:p>
          <a:p>
            <a:pPr>
              <a:lnSpc>
                <a:spcPct val="80000"/>
              </a:lnSpc>
            </a:pPr>
            <a:r>
              <a:rPr lang="en-US" altLang="ar-EG" sz="3600" dirty="0">
                <a:latin typeface="Times New Roman" panose="02020603050405020304" pitchFamily="18" charset="0"/>
                <a:cs typeface="Times New Roman" panose="02020603050405020304" pitchFamily="18" charset="0"/>
              </a:rPr>
              <a:t>Management is a critical element in </a:t>
            </a:r>
            <a:r>
              <a:rPr lang="en-US" altLang="ar-EG" sz="3600" i="1" dirty="0">
                <a:latin typeface="Times New Roman" panose="02020603050405020304" pitchFamily="18" charset="0"/>
                <a:cs typeface="Times New Roman" panose="02020603050405020304" pitchFamily="18" charset="0"/>
              </a:rPr>
              <a:t>economic growth </a:t>
            </a:r>
            <a:r>
              <a:rPr lang="en-US" altLang="ar-EG" sz="3600" dirty="0">
                <a:latin typeface="Times New Roman" panose="02020603050405020304" pitchFamily="18" charset="0"/>
                <a:cs typeface="Times New Roman" panose="02020603050405020304" pitchFamily="18" charset="0"/>
              </a:rPr>
              <a:t>of a society/country.</a:t>
            </a:r>
          </a:p>
          <a:p>
            <a:pPr>
              <a:lnSpc>
                <a:spcPct val="80000"/>
              </a:lnSpc>
            </a:pPr>
            <a:endParaRPr lang="en-US" altLang="ar-EG" sz="3600" dirty="0">
              <a:latin typeface="Times New Roman" panose="02020603050405020304" pitchFamily="18"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844185457"/>
      </p:ext>
    </p:extLst>
  </p:cSld>
  <p:clrMapOvr>
    <a:masterClrMapping/>
  </p:clrMapOvr>
  <mc:AlternateContent xmlns:mc="http://schemas.openxmlformats.org/markup-compatibility/2006" xmlns:p14="http://schemas.microsoft.com/office/powerpoint/2010/main">
    <mc:Choice Requires="p14">
      <p:transition spd="slow" p14:dur="2000" advTm="176923"/>
    </mc:Choice>
    <mc:Fallback xmlns="">
      <p:transition spd="slow" advTm="176923"/>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1860" y="5541211"/>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101182"/>
            <a:ext cx="10176164" cy="1610200"/>
          </a:xfrm>
          <a:prstGeom prst="rect">
            <a:avLst/>
          </a:prstGeom>
        </p:spPr>
      </p:pic>
      <p:sp>
        <p:nvSpPr>
          <p:cNvPr id="9" name="Rectangle 2">
            <a:extLst>
              <a:ext uri="{FF2B5EF4-FFF2-40B4-BE49-F238E27FC236}">
                <a16:creationId xmlns:a16="http://schemas.microsoft.com/office/drawing/2014/main" id="{248EE829-53D5-E0EA-5966-2C27BCF9F389}"/>
              </a:ext>
            </a:extLst>
          </p:cNvPr>
          <p:cNvSpPr txBox="1">
            <a:spLocks noChangeArrowheads="1"/>
          </p:cNvSpPr>
          <p:nvPr/>
        </p:nvSpPr>
        <p:spPr>
          <a:xfrm>
            <a:off x="2886198" y="522208"/>
            <a:ext cx="6705274" cy="46166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ar-EG" sz="3200" dirty="0">
                <a:solidFill>
                  <a:schemeClr val="bg1"/>
                </a:solidFill>
                <a:latin typeface="Verdana" panose="020B0604030504040204" pitchFamily="34" charset="0"/>
              </a:rPr>
              <a:t>ORGANIZATION</a:t>
            </a:r>
            <a:endParaRPr lang="en-US" altLang="ar-EG" sz="2800" dirty="0">
              <a:solidFill>
                <a:schemeClr val="bg1"/>
              </a:solidFill>
              <a:latin typeface="Verdana" panose="020B0604030504040204" pitchFamily="34" charset="0"/>
            </a:endParaRPr>
          </a:p>
        </p:txBody>
      </p:sp>
      <p:sp>
        <p:nvSpPr>
          <p:cNvPr id="11" name="TextBox 10">
            <a:extLst>
              <a:ext uri="{FF2B5EF4-FFF2-40B4-BE49-F238E27FC236}">
                <a16:creationId xmlns:a16="http://schemas.microsoft.com/office/drawing/2014/main" id="{D9807184-76A7-6567-3790-8886F0139A29}"/>
              </a:ext>
            </a:extLst>
          </p:cNvPr>
          <p:cNvSpPr txBox="1"/>
          <p:nvPr/>
        </p:nvSpPr>
        <p:spPr>
          <a:xfrm>
            <a:off x="580064" y="1724621"/>
            <a:ext cx="11070076" cy="1200329"/>
          </a:xfrm>
          <a:prstGeom prst="rect">
            <a:avLst/>
          </a:prstGeom>
          <a:noFill/>
        </p:spPr>
        <p:txBody>
          <a:bodyPr wrap="square">
            <a:spAutoFit/>
          </a:bodyPr>
          <a:lstStyle/>
          <a:p>
            <a:pPr algn="just" eaLnBrk="1" hangingPunct="1">
              <a:lnSpc>
                <a:spcPct val="90000"/>
              </a:lnSpc>
            </a:pPr>
            <a:r>
              <a:rPr lang="en-US" altLang="ar-EG" sz="4000" b="1" dirty="0">
                <a:latin typeface="Times New Roman" panose="02020603050405020304" pitchFamily="18" charset="0"/>
                <a:cs typeface="Times New Roman" panose="02020603050405020304" pitchFamily="18" charset="0"/>
              </a:rPr>
              <a:t>When two or more people work in a structured way to achieve a specific goal or a set of goals.</a:t>
            </a:r>
          </a:p>
        </p:txBody>
      </p:sp>
      <p:pic>
        <p:nvPicPr>
          <p:cNvPr id="12" name="Picture 5" descr="imagesCAMLIUES">
            <a:extLst>
              <a:ext uri="{FF2B5EF4-FFF2-40B4-BE49-F238E27FC236}">
                <a16:creationId xmlns:a16="http://schemas.microsoft.com/office/drawing/2014/main" id="{FFB5AC68-27B5-3F8F-0E5A-D5092CEDEDD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a:xfrm>
            <a:off x="7081735" y="2924949"/>
            <a:ext cx="4990939" cy="3024295"/>
          </a:xfrm>
          <a:prstGeom prst="rect">
            <a:avLst/>
          </a:prstGeom>
        </p:spPr>
      </p:pic>
      <p:sp>
        <p:nvSpPr>
          <p:cNvPr id="7" name="TextBox 6">
            <a:extLst>
              <a:ext uri="{FF2B5EF4-FFF2-40B4-BE49-F238E27FC236}">
                <a16:creationId xmlns:a16="http://schemas.microsoft.com/office/drawing/2014/main" id="{28AF593E-352E-31E1-EBEF-8A5D053017BC}"/>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custDataLst>
      <p:tags r:id="rId1"/>
    </p:custDataLst>
    <p:extLst>
      <p:ext uri="{BB962C8B-B14F-4D97-AF65-F5344CB8AC3E}">
        <p14:creationId xmlns:p14="http://schemas.microsoft.com/office/powerpoint/2010/main" val="2224728108"/>
      </p:ext>
    </p:extLst>
  </p:cSld>
  <p:clrMapOvr>
    <a:masterClrMapping/>
  </p:clrMapOvr>
  <mc:AlternateContent xmlns:mc="http://schemas.openxmlformats.org/markup-compatibility/2006" xmlns:p14="http://schemas.microsoft.com/office/powerpoint/2010/main">
    <mc:Choice Requires="p14">
      <p:transition spd="slow" p14:dur="2000" advTm="139647"/>
    </mc:Choice>
    <mc:Fallback xmlns="">
      <p:transition spd="slow" advTm="13964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1860" y="5541211"/>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101182"/>
            <a:ext cx="10176164" cy="1610200"/>
          </a:xfrm>
          <a:prstGeom prst="rect">
            <a:avLst/>
          </a:prstGeom>
        </p:spPr>
      </p:pic>
      <p:sp>
        <p:nvSpPr>
          <p:cNvPr id="9" name="Rectangle 2">
            <a:extLst>
              <a:ext uri="{FF2B5EF4-FFF2-40B4-BE49-F238E27FC236}">
                <a16:creationId xmlns:a16="http://schemas.microsoft.com/office/drawing/2014/main" id="{248EE829-53D5-E0EA-5966-2C27BCF9F389}"/>
              </a:ext>
            </a:extLst>
          </p:cNvPr>
          <p:cNvSpPr txBox="1">
            <a:spLocks noChangeArrowheads="1"/>
          </p:cNvSpPr>
          <p:nvPr/>
        </p:nvSpPr>
        <p:spPr>
          <a:xfrm>
            <a:off x="2886198" y="522208"/>
            <a:ext cx="6705274" cy="46166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ar-EG" sz="3200" dirty="0">
                <a:solidFill>
                  <a:schemeClr val="bg1"/>
                </a:solidFill>
                <a:latin typeface="Verdana" panose="020B0604030504040204" pitchFamily="34" charset="0"/>
              </a:rPr>
              <a:t>WHAT IS AN ORGANISATION?</a:t>
            </a:r>
          </a:p>
        </p:txBody>
      </p:sp>
      <p:sp>
        <p:nvSpPr>
          <p:cNvPr id="7" name="Rectangle 3">
            <a:extLst>
              <a:ext uri="{FF2B5EF4-FFF2-40B4-BE49-F238E27FC236}">
                <a16:creationId xmlns:a16="http://schemas.microsoft.com/office/drawing/2014/main" id="{83118BBA-93DE-9A7D-17AE-FBD7606804DD}"/>
              </a:ext>
            </a:extLst>
          </p:cNvPr>
          <p:cNvSpPr txBox="1">
            <a:spLocks noChangeArrowheads="1"/>
          </p:cNvSpPr>
          <p:nvPr/>
        </p:nvSpPr>
        <p:spPr>
          <a:xfrm>
            <a:off x="541859" y="1501455"/>
            <a:ext cx="11423161" cy="109620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buFont typeface="Wingdings" panose="05000000000000000000" pitchFamily="2" charset="2"/>
              <a:buNone/>
            </a:pPr>
            <a:r>
              <a:rPr lang="en-US" altLang="ar-EG" sz="3600" b="1" dirty="0">
                <a:latin typeface="Times New Roman" panose="02020603050405020304" pitchFamily="18" charset="0"/>
                <a:cs typeface="Times New Roman" panose="02020603050405020304" pitchFamily="18" charset="0"/>
              </a:rPr>
              <a:t>  Organization is a deliberate arrangement of people to accomplish some specific task or tasks.</a:t>
            </a:r>
          </a:p>
        </p:txBody>
      </p:sp>
      <p:sp>
        <p:nvSpPr>
          <p:cNvPr id="14" name="Oval 4">
            <a:extLst>
              <a:ext uri="{FF2B5EF4-FFF2-40B4-BE49-F238E27FC236}">
                <a16:creationId xmlns:a16="http://schemas.microsoft.com/office/drawing/2014/main" id="{B8CF54E5-22A1-B1F2-C2F0-C7DF2FE5E191}"/>
              </a:ext>
            </a:extLst>
          </p:cNvPr>
          <p:cNvSpPr>
            <a:spLocks noChangeArrowheads="1"/>
          </p:cNvSpPr>
          <p:nvPr/>
        </p:nvSpPr>
        <p:spPr bwMode="auto">
          <a:xfrm>
            <a:off x="3750013" y="4260340"/>
            <a:ext cx="5334000" cy="9906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US" altLang="ar-EG" b="1" dirty="0">
                <a:latin typeface="Verdana" panose="020B0604030504040204" pitchFamily="34" charset="0"/>
              </a:rPr>
              <a:t>Distinct Purpose</a:t>
            </a:r>
          </a:p>
        </p:txBody>
      </p:sp>
      <p:sp>
        <p:nvSpPr>
          <p:cNvPr id="15" name="Oval 5">
            <a:extLst>
              <a:ext uri="{FF2B5EF4-FFF2-40B4-BE49-F238E27FC236}">
                <a16:creationId xmlns:a16="http://schemas.microsoft.com/office/drawing/2014/main" id="{1B97433D-51ED-67CB-400A-CC14F02ED864}"/>
              </a:ext>
            </a:extLst>
          </p:cNvPr>
          <p:cNvSpPr>
            <a:spLocks noChangeArrowheads="1"/>
          </p:cNvSpPr>
          <p:nvPr/>
        </p:nvSpPr>
        <p:spPr bwMode="auto">
          <a:xfrm>
            <a:off x="2302213" y="3498340"/>
            <a:ext cx="3962400" cy="12192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US" altLang="ar-EG" b="1" dirty="0">
                <a:latin typeface="Verdana" panose="020B0604030504040204" pitchFamily="34" charset="0"/>
              </a:rPr>
              <a:t>Deliberate Structure </a:t>
            </a:r>
          </a:p>
        </p:txBody>
      </p:sp>
      <p:sp>
        <p:nvSpPr>
          <p:cNvPr id="16" name="Oval 6">
            <a:extLst>
              <a:ext uri="{FF2B5EF4-FFF2-40B4-BE49-F238E27FC236}">
                <a16:creationId xmlns:a16="http://schemas.microsoft.com/office/drawing/2014/main" id="{96698EA8-F3D7-65C1-74A7-D95ADF9B3171}"/>
              </a:ext>
            </a:extLst>
          </p:cNvPr>
          <p:cNvSpPr>
            <a:spLocks noChangeArrowheads="1"/>
          </p:cNvSpPr>
          <p:nvPr/>
        </p:nvSpPr>
        <p:spPr bwMode="auto">
          <a:xfrm>
            <a:off x="6036013" y="3498340"/>
            <a:ext cx="4267200" cy="9906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ar-EG" altLang="ar-EG"/>
          </a:p>
        </p:txBody>
      </p:sp>
      <p:sp>
        <p:nvSpPr>
          <p:cNvPr id="17" name="Text Box 7">
            <a:extLst>
              <a:ext uri="{FF2B5EF4-FFF2-40B4-BE49-F238E27FC236}">
                <a16:creationId xmlns:a16="http://schemas.microsoft.com/office/drawing/2014/main" id="{B9ED987C-6C28-B1BF-CBE2-5A0D1228814B}"/>
              </a:ext>
            </a:extLst>
          </p:cNvPr>
          <p:cNvSpPr txBox="1">
            <a:spLocks noChangeArrowheads="1"/>
          </p:cNvSpPr>
          <p:nvPr/>
        </p:nvSpPr>
        <p:spPr bwMode="auto">
          <a:xfrm>
            <a:off x="7483813" y="3779708"/>
            <a:ext cx="13716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ar-EG" b="1" dirty="0">
                <a:latin typeface="Verdana" panose="020B0604030504040204" pitchFamily="34" charset="0"/>
              </a:rPr>
              <a:t>People</a:t>
            </a:r>
          </a:p>
        </p:txBody>
      </p:sp>
      <p:sp>
        <p:nvSpPr>
          <p:cNvPr id="10" name="TextBox 9">
            <a:extLst>
              <a:ext uri="{FF2B5EF4-FFF2-40B4-BE49-F238E27FC236}">
                <a16:creationId xmlns:a16="http://schemas.microsoft.com/office/drawing/2014/main" id="{DBCF9D6E-BEF7-439B-8721-159C442A9DAB}"/>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custDataLst>
      <p:tags r:id="rId1"/>
    </p:custDataLst>
    <p:extLst>
      <p:ext uri="{BB962C8B-B14F-4D97-AF65-F5344CB8AC3E}">
        <p14:creationId xmlns:p14="http://schemas.microsoft.com/office/powerpoint/2010/main" val="2124850249"/>
      </p:ext>
    </p:extLst>
  </p:cSld>
  <p:clrMapOvr>
    <a:masterClrMapping/>
  </p:clrMapOvr>
  <mc:AlternateContent xmlns:mc="http://schemas.openxmlformats.org/markup-compatibility/2006" xmlns:p14="http://schemas.microsoft.com/office/powerpoint/2010/main">
    <mc:Choice Requires="p14">
      <p:transition spd="slow" p14:dur="2000" advTm="104222"/>
    </mc:Choice>
    <mc:Fallback xmlns="">
      <p:transition spd="slow" advTm="104222"/>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1860" y="5541211"/>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101182"/>
            <a:ext cx="10176164" cy="1610200"/>
          </a:xfrm>
          <a:prstGeom prst="rect">
            <a:avLst/>
          </a:prstGeom>
        </p:spPr>
      </p:pic>
      <p:sp>
        <p:nvSpPr>
          <p:cNvPr id="9" name="Rectangle 2">
            <a:extLst>
              <a:ext uri="{FF2B5EF4-FFF2-40B4-BE49-F238E27FC236}">
                <a16:creationId xmlns:a16="http://schemas.microsoft.com/office/drawing/2014/main" id="{248EE829-53D5-E0EA-5966-2C27BCF9F389}"/>
              </a:ext>
            </a:extLst>
          </p:cNvPr>
          <p:cNvSpPr txBox="1">
            <a:spLocks noChangeArrowheads="1"/>
          </p:cNvSpPr>
          <p:nvPr/>
        </p:nvSpPr>
        <p:spPr>
          <a:xfrm>
            <a:off x="2886198" y="522208"/>
            <a:ext cx="6705274" cy="46166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ar-EG" sz="3200" b="1" dirty="0">
                <a:solidFill>
                  <a:schemeClr val="bg1"/>
                </a:solidFill>
                <a:latin typeface="Verdana" panose="020B0604030504040204" pitchFamily="34" charset="0"/>
              </a:rPr>
              <a:t>GOALS OR OBJECTIVES</a:t>
            </a:r>
          </a:p>
        </p:txBody>
      </p:sp>
      <p:sp>
        <p:nvSpPr>
          <p:cNvPr id="10" name="TextBox 9">
            <a:extLst>
              <a:ext uri="{FF2B5EF4-FFF2-40B4-BE49-F238E27FC236}">
                <a16:creationId xmlns:a16="http://schemas.microsoft.com/office/drawing/2014/main" id="{8B18D65E-63F6-A742-41D8-F5926CAA0DED}"/>
              </a:ext>
            </a:extLst>
          </p:cNvPr>
          <p:cNvSpPr txBox="1"/>
          <p:nvPr/>
        </p:nvSpPr>
        <p:spPr>
          <a:xfrm>
            <a:off x="1352145" y="1743972"/>
            <a:ext cx="10097311" cy="1323439"/>
          </a:xfrm>
          <a:prstGeom prst="rect">
            <a:avLst/>
          </a:prstGeom>
          <a:noFill/>
        </p:spPr>
        <p:txBody>
          <a:bodyPr wrap="square">
            <a:spAutoFit/>
          </a:bodyPr>
          <a:lstStyle/>
          <a:p>
            <a:pPr eaLnBrk="1" hangingPunct="1"/>
            <a:r>
              <a:rPr lang="en-US" altLang="ar-EG" sz="4000" b="1" dirty="0">
                <a:latin typeface="Verdana" panose="020B0604030504040204" pitchFamily="34" charset="0"/>
              </a:rPr>
              <a:t>The purpose that an organization strives to achieve.</a:t>
            </a:r>
          </a:p>
        </p:txBody>
      </p:sp>
      <p:pic>
        <p:nvPicPr>
          <p:cNvPr id="13" name="Picture 5" descr="p-10">
            <a:extLst>
              <a:ext uri="{FF2B5EF4-FFF2-40B4-BE49-F238E27FC236}">
                <a16:creationId xmlns:a16="http://schemas.microsoft.com/office/drawing/2014/main" id="{D3C6907A-456B-EBA1-16C0-2DA46110C44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a:xfrm>
            <a:off x="7187119" y="2636197"/>
            <a:ext cx="4808706" cy="3225784"/>
          </a:xfrm>
          <a:prstGeom prst="rect">
            <a:avLst/>
          </a:prstGeom>
        </p:spPr>
      </p:pic>
      <p:sp>
        <p:nvSpPr>
          <p:cNvPr id="7" name="TextBox 6">
            <a:extLst>
              <a:ext uri="{FF2B5EF4-FFF2-40B4-BE49-F238E27FC236}">
                <a16:creationId xmlns:a16="http://schemas.microsoft.com/office/drawing/2014/main" id="{E84375CE-EE25-150E-5F55-E8C23F380256}"/>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custDataLst>
      <p:tags r:id="rId1"/>
    </p:custDataLst>
    <p:extLst>
      <p:ext uri="{BB962C8B-B14F-4D97-AF65-F5344CB8AC3E}">
        <p14:creationId xmlns:p14="http://schemas.microsoft.com/office/powerpoint/2010/main" val="844822783"/>
      </p:ext>
    </p:extLst>
  </p:cSld>
  <p:clrMapOvr>
    <a:masterClrMapping/>
  </p:clrMapOvr>
  <mc:AlternateContent xmlns:mc="http://schemas.openxmlformats.org/markup-compatibility/2006" xmlns:p14="http://schemas.microsoft.com/office/powerpoint/2010/main">
    <mc:Choice Requires="p14">
      <p:transition spd="slow" p14:dur="2000" advTm="123754"/>
    </mc:Choice>
    <mc:Fallback xmlns="">
      <p:transition spd="slow" advTm="12375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1860" y="5541211"/>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101182"/>
            <a:ext cx="10176164" cy="1610200"/>
          </a:xfrm>
          <a:prstGeom prst="rect">
            <a:avLst/>
          </a:prstGeom>
        </p:spPr>
      </p:pic>
      <p:sp>
        <p:nvSpPr>
          <p:cNvPr id="9" name="Rectangle 2">
            <a:extLst>
              <a:ext uri="{FF2B5EF4-FFF2-40B4-BE49-F238E27FC236}">
                <a16:creationId xmlns:a16="http://schemas.microsoft.com/office/drawing/2014/main" id="{248EE829-53D5-E0EA-5966-2C27BCF9F389}"/>
              </a:ext>
            </a:extLst>
          </p:cNvPr>
          <p:cNvSpPr txBox="1">
            <a:spLocks noChangeArrowheads="1"/>
          </p:cNvSpPr>
          <p:nvPr/>
        </p:nvSpPr>
        <p:spPr>
          <a:xfrm>
            <a:off x="2886198" y="522208"/>
            <a:ext cx="7901776" cy="46166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ar-EG" sz="3200" dirty="0">
                <a:solidFill>
                  <a:schemeClr val="bg1"/>
                </a:solidFill>
                <a:latin typeface="Verdana" panose="020B0604030504040204" pitchFamily="34" charset="0"/>
              </a:rPr>
              <a:t>DEFINITIONS OF MANAGEMENT</a:t>
            </a:r>
            <a:r>
              <a:rPr lang="en-US" altLang="ar-EG" sz="3200" dirty="0">
                <a:solidFill>
                  <a:schemeClr val="bg1"/>
                </a:solidFill>
              </a:rPr>
              <a:t> </a:t>
            </a:r>
            <a:endParaRPr lang="en-US" altLang="ar-EG" sz="3200" b="1" dirty="0">
              <a:solidFill>
                <a:schemeClr val="bg1"/>
              </a:solidFill>
              <a:latin typeface="Verdana" panose="020B0604030504040204" pitchFamily="34" charset="0"/>
            </a:endParaRPr>
          </a:p>
        </p:txBody>
      </p:sp>
      <p:sp>
        <p:nvSpPr>
          <p:cNvPr id="11" name="TextBox 10">
            <a:extLst>
              <a:ext uri="{FF2B5EF4-FFF2-40B4-BE49-F238E27FC236}">
                <a16:creationId xmlns:a16="http://schemas.microsoft.com/office/drawing/2014/main" id="{E781FBF4-5F9B-31E8-D694-C4940F5FAB2F}"/>
              </a:ext>
            </a:extLst>
          </p:cNvPr>
          <p:cNvSpPr txBox="1"/>
          <p:nvPr/>
        </p:nvSpPr>
        <p:spPr>
          <a:xfrm>
            <a:off x="359924" y="1509018"/>
            <a:ext cx="11381362" cy="3243965"/>
          </a:xfrm>
          <a:prstGeom prst="rect">
            <a:avLst/>
          </a:prstGeom>
          <a:noFill/>
        </p:spPr>
        <p:txBody>
          <a:bodyPr wrap="square">
            <a:spAutoFit/>
          </a:bodyPr>
          <a:lstStyle/>
          <a:p>
            <a:pPr eaLnBrk="1" hangingPunct="1">
              <a:lnSpc>
                <a:spcPct val="80000"/>
              </a:lnSpc>
              <a:buFont typeface="Wingdings" panose="05000000000000000000" pitchFamily="2" charset="2"/>
              <a:buNone/>
            </a:pPr>
            <a:r>
              <a:rPr lang="en-US" altLang="ar-EG" sz="3200" b="1" dirty="0">
                <a:latin typeface="Times New Roman" panose="02020603050405020304" pitchFamily="18" charset="0"/>
                <a:cs typeface="Times New Roman" panose="02020603050405020304" pitchFamily="18" charset="0"/>
              </a:rPr>
              <a:t> </a:t>
            </a:r>
            <a:r>
              <a:rPr lang="en-US" altLang="ar-EG" sz="3200" b="1" dirty="0">
                <a:solidFill>
                  <a:srgbClr val="0070C0"/>
                </a:solidFill>
                <a:latin typeface="Times New Roman" panose="02020603050405020304" pitchFamily="18" charset="0"/>
                <a:cs typeface="Times New Roman" panose="02020603050405020304" pitchFamily="18" charset="0"/>
              </a:rPr>
              <a:t>There are as many definitions</a:t>
            </a:r>
            <a:endParaRPr lang="en-US" altLang="ar-EG" sz="3200" b="1" dirty="0">
              <a:latin typeface="Times New Roman" panose="02020603050405020304" pitchFamily="18" charset="0"/>
              <a:cs typeface="Times New Roman" panose="02020603050405020304" pitchFamily="18" charset="0"/>
            </a:endParaRPr>
          </a:p>
          <a:p>
            <a:pPr eaLnBrk="1" hangingPunct="1">
              <a:lnSpc>
                <a:spcPct val="80000"/>
              </a:lnSpc>
              <a:buFontTx/>
              <a:buNone/>
            </a:pPr>
            <a:endParaRPr lang="en-US" altLang="ar-EG" sz="3200" b="1" dirty="0">
              <a:latin typeface="Times New Roman" panose="02020603050405020304" pitchFamily="18" charset="0"/>
              <a:cs typeface="Times New Roman" panose="02020603050405020304" pitchFamily="18" charset="0"/>
            </a:endParaRPr>
          </a:p>
          <a:p>
            <a:pPr eaLnBrk="1" hangingPunct="1">
              <a:lnSpc>
                <a:spcPct val="80000"/>
              </a:lnSpc>
              <a:buFont typeface="Wingdings" panose="05000000000000000000" pitchFamily="2" charset="2"/>
              <a:buChar char="§"/>
            </a:pPr>
            <a:r>
              <a:rPr lang="en-US" altLang="ar-EG" sz="3200" b="1" dirty="0">
                <a:latin typeface="Times New Roman" panose="02020603050405020304" pitchFamily="18" charset="0"/>
                <a:cs typeface="Times New Roman" panose="02020603050405020304" pitchFamily="18" charset="0"/>
              </a:rPr>
              <a:t> As per Mary Parker Follet:” The </a:t>
            </a:r>
            <a:r>
              <a:rPr lang="en-US" altLang="ar-EG" sz="3200" b="1" i="1" dirty="0">
                <a:latin typeface="Times New Roman" panose="02020603050405020304" pitchFamily="18" charset="0"/>
                <a:cs typeface="Times New Roman" panose="02020603050405020304" pitchFamily="18" charset="0"/>
              </a:rPr>
              <a:t>art</a:t>
            </a:r>
            <a:r>
              <a:rPr lang="en-US" altLang="ar-EG" sz="3200" b="1" dirty="0">
                <a:latin typeface="Times New Roman" panose="02020603050405020304" pitchFamily="18" charset="0"/>
                <a:cs typeface="Times New Roman" panose="02020603050405020304" pitchFamily="18" charset="0"/>
              </a:rPr>
              <a:t> of getting things done </a:t>
            </a:r>
            <a:r>
              <a:rPr lang="en-US" altLang="ar-EG" sz="3200" b="1" i="1" dirty="0">
                <a:latin typeface="Times New Roman" panose="02020603050405020304" pitchFamily="18" charset="0"/>
                <a:cs typeface="Times New Roman" panose="02020603050405020304" pitchFamily="18" charset="0"/>
              </a:rPr>
              <a:t>through others.”</a:t>
            </a:r>
          </a:p>
          <a:p>
            <a:pPr eaLnBrk="1" hangingPunct="1">
              <a:lnSpc>
                <a:spcPct val="80000"/>
              </a:lnSpc>
              <a:buFont typeface="Wingdings" panose="05000000000000000000" pitchFamily="2" charset="2"/>
              <a:buChar char="§"/>
            </a:pPr>
            <a:endParaRPr lang="en-US" altLang="ar-EG" sz="3200" b="1" dirty="0">
              <a:latin typeface="Times New Roman" panose="02020603050405020304" pitchFamily="18" charset="0"/>
              <a:cs typeface="Times New Roman" panose="02020603050405020304" pitchFamily="18" charset="0"/>
            </a:endParaRPr>
          </a:p>
          <a:p>
            <a:pPr eaLnBrk="1" hangingPunct="1">
              <a:lnSpc>
                <a:spcPct val="80000"/>
              </a:lnSpc>
              <a:buFont typeface="Wingdings" panose="05000000000000000000" pitchFamily="2" charset="2"/>
              <a:buChar char="§"/>
            </a:pPr>
            <a:r>
              <a:rPr lang="en-US" altLang="ar-EG" sz="3200" b="1" dirty="0">
                <a:latin typeface="Times New Roman" panose="02020603050405020304" pitchFamily="18" charset="0"/>
                <a:cs typeface="Times New Roman" panose="02020603050405020304" pitchFamily="18" charset="0"/>
              </a:rPr>
              <a:t>As per George R. Terry: ”Management is a </a:t>
            </a:r>
            <a:r>
              <a:rPr lang="en-US" altLang="ar-EG" sz="3200" b="1" i="1" dirty="0">
                <a:latin typeface="Times New Roman" panose="02020603050405020304" pitchFamily="18" charset="0"/>
                <a:cs typeface="Times New Roman" panose="02020603050405020304" pitchFamily="18" charset="0"/>
              </a:rPr>
              <a:t>process</a:t>
            </a:r>
            <a:r>
              <a:rPr lang="en-US" altLang="ar-EG" sz="3200" b="1" dirty="0">
                <a:latin typeface="Times New Roman" panose="02020603050405020304" pitchFamily="18" charset="0"/>
                <a:cs typeface="Times New Roman" panose="02020603050405020304" pitchFamily="18" charset="0"/>
              </a:rPr>
              <a:t> of </a:t>
            </a:r>
            <a:r>
              <a:rPr lang="en-US" altLang="ar-EG" sz="3200" b="1" i="1" dirty="0">
                <a:latin typeface="Times New Roman" panose="02020603050405020304" pitchFamily="18" charset="0"/>
                <a:cs typeface="Times New Roman" panose="02020603050405020304" pitchFamily="18" charset="0"/>
              </a:rPr>
              <a:t>planning, organizing, actuating and controlling </a:t>
            </a:r>
            <a:r>
              <a:rPr lang="en-US" altLang="ar-EG" sz="3200" b="1" dirty="0">
                <a:latin typeface="Times New Roman" panose="02020603050405020304" pitchFamily="18" charset="0"/>
                <a:cs typeface="Times New Roman" panose="02020603050405020304" pitchFamily="18" charset="0"/>
              </a:rPr>
              <a:t>performed to</a:t>
            </a:r>
            <a:r>
              <a:rPr lang="en-US" altLang="ar-EG" sz="3200" b="1" i="1" dirty="0">
                <a:latin typeface="Times New Roman" panose="02020603050405020304" pitchFamily="18" charset="0"/>
                <a:cs typeface="Times New Roman" panose="02020603050405020304" pitchFamily="18" charset="0"/>
              </a:rPr>
              <a:t> determine</a:t>
            </a:r>
            <a:r>
              <a:rPr lang="en-US" altLang="ar-EG" sz="3200" b="1" dirty="0">
                <a:latin typeface="Times New Roman" panose="02020603050405020304" pitchFamily="18" charset="0"/>
                <a:cs typeface="Times New Roman" panose="02020603050405020304" pitchFamily="18" charset="0"/>
              </a:rPr>
              <a:t> and</a:t>
            </a:r>
            <a:r>
              <a:rPr lang="en-US" altLang="ar-EG" sz="3200" b="1" i="1" dirty="0">
                <a:latin typeface="Times New Roman" panose="02020603050405020304" pitchFamily="18" charset="0"/>
                <a:cs typeface="Times New Roman" panose="02020603050405020304" pitchFamily="18" charset="0"/>
              </a:rPr>
              <a:t> accomplish the objectives</a:t>
            </a:r>
            <a:r>
              <a:rPr lang="en-US" altLang="ar-EG" sz="3200" b="1" dirty="0">
                <a:latin typeface="Times New Roman" panose="02020603050405020304" pitchFamily="18" charset="0"/>
                <a:cs typeface="Times New Roman" panose="02020603050405020304" pitchFamily="18" charset="0"/>
              </a:rPr>
              <a:t> by use of </a:t>
            </a:r>
            <a:r>
              <a:rPr lang="en-US" altLang="ar-EG" sz="3200" b="1" i="1" dirty="0">
                <a:latin typeface="Times New Roman" panose="02020603050405020304" pitchFamily="18" charset="0"/>
                <a:cs typeface="Times New Roman" panose="02020603050405020304" pitchFamily="18" charset="0"/>
              </a:rPr>
              <a:t>people and resources.</a:t>
            </a:r>
            <a:r>
              <a:rPr lang="en-US" altLang="ar-EG" sz="3200" b="1" dirty="0">
                <a:latin typeface="Times New Roman" panose="02020603050405020304" pitchFamily="18" charset="0"/>
                <a:cs typeface="Times New Roman" panose="02020603050405020304" pitchFamily="18" charset="0"/>
              </a:rPr>
              <a:t>    </a:t>
            </a:r>
            <a:endParaRPr lang="ar-EG" sz="32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39026F65-E391-39C8-C980-51A3269EDFAB}"/>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custDataLst>
      <p:tags r:id="rId1"/>
    </p:custDataLst>
    <p:extLst>
      <p:ext uri="{BB962C8B-B14F-4D97-AF65-F5344CB8AC3E}">
        <p14:creationId xmlns:p14="http://schemas.microsoft.com/office/powerpoint/2010/main" val="1685378252"/>
      </p:ext>
    </p:extLst>
  </p:cSld>
  <p:clrMapOvr>
    <a:masterClrMapping/>
  </p:clrMapOvr>
  <mc:AlternateContent xmlns:mc="http://schemas.openxmlformats.org/markup-compatibility/2006" xmlns:p14="http://schemas.microsoft.com/office/powerpoint/2010/main">
    <mc:Choice Requires="p14">
      <p:transition spd="slow" p14:dur="2000" advTm="300381"/>
    </mc:Choice>
    <mc:Fallback xmlns="">
      <p:transition spd="slow" advTm="30038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2" end="2"/>
                                            </p:txEl>
                                          </p:spTgt>
                                        </p:tgtEl>
                                        <p:attrNameLst>
                                          <p:attrName>style.visibility</p:attrName>
                                        </p:attrNameLst>
                                      </p:cBhvr>
                                      <p:to>
                                        <p:strVal val="visible"/>
                                      </p:to>
                                    </p:set>
                                    <p:anim calcmode="lin" valueType="num">
                                      <p:cBhvr additive="base">
                                        <p:cTn id="7"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xEl>
                                              <p:pRg st="4" end="4"/>
                                            </p:txEl>
                                          </p:spTgt>
                                        </p:tgtEl>
                                        <p:attrNameLst>
                                          <p:attrName>style.visibility</p:attrName>
                                        </p:attrNameLst>
                                      </p:cBhvr>
                                      <p:to>
                                        <p:strVal val="visible"/>
                                      </p:to>
                                    </p:set>
                                    <p:anim calcmode="lin" valueType="num">
                                      <p:cBhvr additive="base">
                                        <p:cTn id="13" dur="500" fill="hold"/>
                                        <p:tgtEl>
                                          <p:spTgt spid="11">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1860" y="5541211"/>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101182"/>
            <a:ext cx="10176164" cy="1610200"/>
          </a:xfrm>
          <a:prstGeom prst="rect">
            <a:avLst/>
          </a:prstGeom>
        </p:spPr>
      </p:pic>
      <p:sp>
        <p:nvSpPr>
          <p:cNvPr id="9" name="Rectangle 2">
            <a:extLst>
              <a:ext uri="{FF2B5EF4-FFF2-40B4-BE49-F238E27FC236}">
                <a16:creationId xmlns:a16="http://schemas.microsoft.com/office/drawing/2014/main" id="{248EE829-53D5-E0EA-5966-2C27BCF9F389}"/>
              </a:ext>
            </a:extLst>
          </p:cNvPr>
          <p:cNvSpPr txBox="1">
            <a:spLocks noChangeArrowheads="1"/>
          </p:cNvSpPr>
          <p:nvPr/>
        </p:nvSpPr>
        <p:spPr>
          <a:xfrm>
            <a:off x="2886198" y="522208"/>
            <a:ext cx="7901776" cy="46166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ar-EG" sz="3600" b="1" dirty="0">
                <a:solidFill>
                  <a:schemeClr val="bg1"/>
                </a:solidFill>
              </a:rPr>
              <a:t>Definition of management process</a:t>
            </a:r>
            <a:endParaRPr lang="ar-EG" sz="3600" b="1" dirty="0">
              <a:solidFill>
                <a:schemeClr val="bg1"/>
              </a:solidFill>
            </a:endParaRPr>
          </a:p>
        </p:txBody>
      </p:sp>
      <p:sp>
        <p:nvSpPr>
          <p:cNvPr id="7" name="Rectangle 3">
            <a:extLst>
              <a:ext uri="{FF2B5EF4-FFF2-40B4-BE49-F238E27FC236}">
                <a16:creationId xmlns:a16="http://schemas.microsoft.com/office/drawing/2014/main" id="{D029BB80-323A-04BF-4B07-C28E130A5CCF}"/>
              </a:ext>
            </a:extLst>
          </p:cNvPr>
          <p:cNvSpPr txBox="1">
            <a:spLocks noChangeArrowheads="1"/>
          </p:cNvSpPr>
          <p:nvPr/>
        </p:nvSpPr>
        <p:spPr>
          <a:xfrm>
            <a:off x="1958839" y="1889970"/>
            <a:ext cx="9023689" cy="220601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ar-EG" sz="4400" dirty="0"/>
              <a:t>Production or efficiency oriented</a:t>
            </a:r>
          </a:p>
          <a:p>
            <a:r>
              <a:rPr lang="en-US" altLang="ar-EG" sz="4400" dirty="0"/>
              <a:t>Decision-oriented</a:t>
            </a:r>
          </a:p>
          <a:p>
            <a:r>
              <a:rPr lang="en-US" altLang="ar-EG" sz="4400" dirty="0"/>
              <a:t>People-oriented</a:t>
            </a:r>
          </a:p>
          <a:p>
            <a:r>
              <a:rPr lang="en-US" altLang="ar-EG" sz="4400" dirty="0"/>
              <a:t>Function-oriented</a:t>
            </a:r>
          </a:p>
        </p:txBody>
      </p:sp>
      <p:sp>
        <p:nvSpPr>
          <p:cNvPr id="10" name="TextBox 9">
            <a:extLst>
              <a:ext uri="{FF2B5EF4-FFF2-40B4-BE49-F238E27FC236}">
                <a16:creationId xmlns:a16="http://schemas.microsoft.com/office/drawing/2014/main" id="{29854351-2FD3-A3E7-232A-E6BE20F22F5D}"/>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custDataLst>
      <p:tags r:id="rId1"/>
    </p:custDataLst>
    <p:extLst>
      <p:ext uri="{BB962C8B-B14F-4D97-AF65-F5344CB8AC3E}">
        <p14:creationId xmlns:p14="http://schemas.microsoft.com/office/powerpoint/2010/main" val="3056974437"/>
      </p:ext>
    </p:extLst>
  </p:cSld>
  <p:clrMapOvr>
    <a:masterClrMapping/>
  </p:clrMapOvr>
  <mc:AlternateContent xmlns:mc="http://schemas.openxmlformats.org/markup-compatibility/2006" xmlns:p14="http://schemas.microsoft.com/office/powerpoint/2010/main">
    <mc:Choice Requires="p14">
      <p:transition spd="slow" p14:dur="2000" advTm="70385"/>
    </mc:Choice>
    <mc:Fallback xmlns="">
      <p:transition spd="slow" advTm="7038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1860" y="5541211"/>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101182"/>
            <a:ext cx="10176164" cy="1610200"/>
          </a:xfrm>
          <a:prstGeom prst="rect">
            <a:avLst/>
          </a:prstGeom>
        </p:spPr>
      </p:pic>
      <p:sp>
        <p:nvSpPr>
          <p:cNvPr id="9" name="Rectangle 2">
            <a:extLst>
              <a:ext uri="{FF2B5EF4-FFF2-40B4-BE49-F238E27FC236}">
                <a16:creationId xmlns:a16="http://schemas.microsoft.com/office/drawing/2014/main" id="{248EE829-53D5-E0EA-5966-2C27BCF9F389}"/>
              </a:ext>
            </a:extLst>
          </p:cNvPr>
          <p:cNvSpPr txBox="1">
            <a:spLocks noChangeArrowheads="1"/>
          </p:cNvSpPr>
          <p:nvPr/>
        </p:nvSpPr>
        <p:spPr>
          <a:xfrm>
            <a:off x="2886198" y="393417"/>
            <a:ext cx="7901776" cy="46166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ar-EG" b="1" dirty="0">
                <a:solidFill>
                  <a:schemeClr val="bg1"/>
                </a:solidFill>
              </a:rPr>
              <a:t>Production oriented</a:t>
            </a:r>
            <a:endParaRPr lang="ar-EG" sz="4800" b="1" dirty="0">
              <a:solidFill>
                <a:schemeClr val="bg1"/>
              </a:solidFill>
            </a:endParaRPr>
          </a:p>
        </p:txBody>
      </p:sp>
      <p:sp>
        <p:nvSpPr>
          <p:cNvPr id="10" name="Rectangle 3">
            <a:extLst>
              <a:ext uri="{FF2B5EF4-FFF2-40B4-BE49-F238E27FC236}">
                <a16:creationId xmlns:a16="http://schemas.microsoft.com/office/drawing/2014/main" id="{508D8597-0EC3-2D40-E417-4A31FEECDD42}"/>
              </a:ext>
            </a:extLst>
          </p:cNvPr>
          <p:cNvSpPr txBox="1">
            <a:spLocks noChangeArrowheads="1"/>
          </p:cNvSpPr>
          <p:nvPr/>
        </p:nvSpPr>
        <p:spPr>
          <a:xfrm>
            <a:off x="541860" y="2003617"/>
            <a:ext cx="11468911" cy="231031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ar-EG" sz="3600" dirty="0"/>
              <a:t>According to Taylor management define as a</a:t>
            </a:r>
          </a:p>
          <a:p>
            <a:r>
              <a:rPr lang="en-US" altLang="ar-EG" sz="3600" dirty="0"/>
              <a:t> “management is the art of knowing what you want to do and then seeing that it is done in the best and cheapest way.”</a:t>
            </a:r>
          </a:p>
        </p:txBody>
      </p:sp>
      <p:sp>
        <p:nvSpPr>
          <p:cNvPr id="7" name="TextBox 6">
            <a:extLst>
              <a:ext uri="{FF2B5EF4-FFF2-40B4-BE49-F238E27FC236}">
                <a16:creationId xmlns:a16="http://schemas.microsoft.com/office/drawing/2014/main" id="{02F4CF46-5F6A-F28D-A467-1640EB76571A}"/>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custDataLst>
      <p:tags r:id="rId1"/>
    </p:custDataLst>
    <p:extLst>
      <p:ext uri="{BB962C8B-B14F-4D97-AF65-F5344CB8AC3E}">
        <p14:creationId xmlns:p14="http://schemas.microsoft.com/office/powerpoint/2010/main" val="3196286812"/>
      </p:ext>
    </p:extLst>
  </p:cSld>
  <p:clrMapOvr>
    <a:masterClrMapping/>
  </p:clrMapOvr>
  <mc:AlternateContent xmlns:mc="http://schemas.openxmlformats.org/markup-compatibility/2006" xmlns:p14="http://schemas.microsoft.com/office/powerpoint/2010/main">
    <mc:Choice Requires="p14">
      <p:transition spd="slow" p14:dur="2000" advTm="129116"/>
    </mc:Choice>
    <mc:Fallback xmlns="">
      <p:transition spd="slow" advTm="12911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1860" y="5541211"/>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101182"/>
            <a:ext cx="10176164" cy="1610200"/>
          </a:xfrm>
          <a:prstGeom prst="rect">
            <a:avLst/>
          </a:prstGeom>
        </p:spPr>
      </p:pic>
      <p:sp>
        <p:nvSpPr>
          <p:cNvPr id="9" name="Rectangle 2">
            <a:extLst>
              <a:ext uri="{FF2B5EF4-FFF2-40B4-BE49-F238E27FC236}">
                <a16:creationId xmlns:a16="http://schemas.microsoft.com/office/drawing/2014/main" id="{248EE829-53D5-E0EA-5966-2C27BCF9F389}"/>
              </a:ext>
            </a:extLst>
          </p:cNvPr>
          <p:cNvSpPr txBox="1">
            <a:spLocks noChangeArrowheads="1"/>
          </p:cNvSpPr>
          <p:nvPr/>
        </p:nvSpPr>
        <p:spPr>
          <a:xfrm>
            <a:off x="2886198" y="221846"/>
            <a:ext cx="7901776" cy="46166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ar-EG" sz="6000" b="1" dirty="0">
                <a:solidFill>
                  <a:schemeClr val="bg1"/>
                </a:solidFill>
              </a:rPr>
              <a:t>Decision oriented</a:t>
            </a:r>
            <a:endParaRPr lang="ar-EG" sz="6600" b="1" dirty="0">
              <a:solidFill>
                <a:schemeClr val="bg1"/>
              </a:solidFill>
            </a:endParaRPr>
          </a:p>
        </p:txBody>
      </p:sp>
      <p:sp>
        <p:nvSpPr>
          <p:cNvPr id="7" name="Rectangle 3">
            <a:extLst>
              <a:ext uri="{FF2B5EF4-FFF2-40B4-BE49-F238E27FC236}">
                <a16:creationId xmlns:a16="http://schemas.microsoft.com/office/drawing/2014/main" id="{04894D94-52D7-E9B9-C145-AD7749F3A861}"/>
              </a:ext>
            </a:extLst>
          </p:cNvPr>
          <p:cNvSpPr txBox="1">
            <a:spLocks noChangeArrowheads="1"/>
          </p:cNvSpPr>
          <p:nvPr/>
        </p:nvSpPr>
        <p:spPr>
          <a:xfrm>
            <a:off x="447472" y="1889970"/>
            <a:ext cx="11625203" cy="212493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Low"/>
            <a:r>
              <a:rPr lang="en-US" altLang="ar-EG" sz="4400" dirty="0"/>
              <a:t>“Management is simply the control over the action of human beings for the expressed purpose of attaining pre-determined goals.” </a:t>
            </a:r>
          </a:p>
        </p:txBody>
      </p:sp>
      <p:sp>
        <p:nvSpPr>
          <p:cNvPr id="10" name="TextBox 9">
            <a:extLst>
              <a:ext uri="{FF2B5EF4-FFF2-40B4-BE49-F238E27FC236}">
                <a16:creationId xmlns:a16="http://schemas.microsoft.com/office/drawing/2014/main" id="{A576E95B-D29F-8E7D-EDF6-621F558D76D1}"/>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custDataLst>
      <p:tags r:id="rId1"/>
    </p:custDataLst>
    <p:extLst>
      <p:ext uri="{BB962C8B-B14F-4D97-AF65-F5344CB8AC3E}">
        <p14:creationId xmlns:p14="http://schemas.microsoft.com/office/powerpoint/2010/main" val="1488276031"/>
      </p:ext>
    </p:extLst>
  </p:cSld>
  <p:clrMapOvr>
    <a:masterClrMapping/>
  </p:clrMapOvr>
  <mc:AlternateContent xmlns:mc="http://schemas.openxmlformats.org/markup-compatibility/2006" xmlns:p14="http://schemas.microsoft.com/office/powerpoint/2010/main">
    <mc:Choice Requires="p14">
      <p:transition spd="slow" p14:dur="2000" advTm="137582"/>
    </mc:Choice>
    <mc:Fallback xmlns="">
      <p:transition spd="slow" advTm="137582"/>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1860" y="5541211"/>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101182"/>
            <a:ext cx="10176164" cy="1610200"/>
          </a:xfrm>
          <a:prstGeom prst="rect">
            <a:avLst/>
          </a:prstGeom>
        </p:spPr>
      </p:pic>
      <p:sp>
        <p:nvSpPr>
          <p:cNvPr id="9" name="Rectangle 2">
            <a:extLst>
              <a:ext uri="{FF2B5EF4-FFF2-40B4-BE49-F238E27FC236}">
                <a16:creationId xmlns:a16="http://schemas.microsoft.com/office/drawing/2014/main" id="{248EE829-53D5-E0EA-5966-2C27BCF9F389}"/>
              </a:ext>
            </a:extLst>
          </p:cNvPr>
          <p:cNvSpPr txBox="1">
            <a:spLocks noChangeArrowheads="1"/>
          </p:cNvSpPr>
          <p:nvPr/>
        </p:nvSpPr>
        <p:spPr>
          <a:xfrm>
            <a:off x="2915381" y="242253"/>
            <a:ext cx="7901776" cy="46166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ar-EG" sz="6000" dirty="0">
                <a:solidFill>
                  <a:schemeClr val="bg1"/>
                </a:solidFill>
              </a:rPr>
              <a:t>People oriented</a:t>
            </a:r>
            <a:endParaRPr lang="ar-EG" sz="7200" b="1" dirty="0">
              <a:solidFill>
                <a:schemeClr val="bg1"/>
              </a:solidFill>
            </a:endParaRPr>
          </a:p>
        </p:txBody>
      </p:sp>
      <p:sp>
        <p:nvSpPr>
          <p:cNvPr id="12" name="Rectangle 3">
            <a:extLst>
              <a:ext uri="{FF2B5EF4-FFF2-40B4-BE49-F238E27FC236}">
                <a16:creationId xmlns:a16="http://schemas.microsoft.com/office/drawing/2014/main" id="{D2081790-80A0-5741-7C10-7EC29ECF68E6}"/>
              </a:ext>
            </a:extLst>
          </p:cNvPr>
          <p:cNvSpPr txBox="1">
            <a:spLocks noChangeArrowheads="1"/>
          </p:cNvSpPr>
          <p:nvPr/>
        </p:nvSpPr>
        <p:spPr>
          <a:xfrm>
            <a:off x="649514" y="2046199"/>
            <a:ext cx="11423161" cy="286815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ar-EG" sz="3600" dirty="0"/>
              <a:t>Lawrence appley define management as a “management is the accomplishment of result through the efforts of other people.”</a:t>
            </a:r>
          </a:p>
          <a:p>
            <a:r>
              <a:rPr lang="en-US" altLang="ar-EG" sz="3600" dirty="0"/>
              <a:t>According to Koontz “management is the art of getting things done through and with people formally organized group.”</a:t>
            </a:r>
          </a:p>
        </p:txBody>
      </p:sp>
      <p:sp>
        <p:nvSpPr>
          <p:cNvPr id="7" name="TextBox 6">
            <a:extLst>
              <a:ext uri="{FF2B5EF4-FFF2-40B4-BE49-F238E27FC236}">
                <a16:creationId xmlns:a16="http://schemas.microsoft.com/office/drawing/2014/main" id="{9C08EC27-E129-E000-B0F1-0508AC63241F}"/>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custDataLst>
      <p:tags r:id="rId1"/>
    </p:custDataLst>
    <p:extLst>
      <p:ext uri="{BB962C8B-B14F-4D97-AF65-F5344CB8AC3E}">
        <p14:creationId xmlns:p14="http://schemas.microsoft.com/office/powerpoint/2010/main" val="2702035221"/>
      </p:ext>
    </p:extLst>
  </p:cSld>
  <p:clrMapOvr>
    <a:masterClrMapping/>
  </p:clrMapOvr>
  <mc:AlternateContent xmlns:mc="http://schemas.openxmlformats.org/markup-compatibility/2006" xmlns:p14="http://schemas.microsoft.com/office/powerpoint/2010/main">
    <mc:Choice Requires="p14">
      <p:transition spd="slow" p14:dur="2000" advTm="210977"/>
    </mc:Choice>
    <mc:Fallback xmlns="">
      <p:transition spd="slow" advTm="210977"/>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1860" y="5541211"/>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101182"/>
            <a:ext cx="10176164" cy="1610200"/>
          </a:xfrm>
          <a:prstGeom prst="rect">
            <a:avLst/>
          </a:prstGeom>
        </p:spPr>
      </p:pic>
      <p:sp>
        <p:nvSpPr>
          <p:cNvPr id="9" name="Rectangle 2">
            <a:extLst>
              <a:ext uri="{FF2B5EF4-FFF2-40B4-BE49-F238E27FC236}">
                <a16:creationId xmlns:a16="http://schemas.microsoft.com/office/drawing/2014/main" id="{248EE829-53D5-E0EA-5966-2C27BCF9F389}"/>
              </a:ext>
            </a:extLst>
          </p:cNvPr>
          <p:cNvSpPr txBox="1">
            <a:spLocks noChangeArrowheads="1"/>
          </p:cNvSpPr>
          <p:nvPr/>
        </p:nvSpPr>
        <p:spPr>
          <a:xfrm>
            <a:off x="2915381" y="242253"/>
            <a:ext cx="7901776" cy="461665"/>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ar-EG" sz="5400" b="1" dirty="0">
                <a:solidFill>
                  <a:schemeClr val="bg1"/>
                </a:solidFill>
              </a:rPr>
              <a:t>Function oriented</a:t>
            </a:r>
            <a:endParaRPr lang="ar-EG" sz="7200" b="1" dirty="0">
              <a:solidFill>
                <a:schemeClr val="bg1"/>
              </a:solidFill>
            </a:endParaRPr>
          </a:p>
        </p:txBody>
      </p:sp>
      <p:sp>
        <p:nvSpPr>
          <p:cNvPr id="10" name="TextBox 9">
            <a:extLst>
              <a:ext uri="{FF2B5EF4-FFF2-40B4-BE49-F238E27FC236}">
                <a16:creationId xmlns:a16="http://schemas.microsoft.com/office/drawing/2014/main" id="{BEDD54B9-8D3F-73E1-C267-7C361E3C852A}"/>
              </a:ext>
            </a:extLst>
          </p:cNvPr>
          <p:cNvSpPr txBox="1"/>
          <p:nvPr/>
        </p:nvSpPr>
        <p:spPr>
          <a:xfrm>
            <a:off x="1167318" y="2449418"/>
            <a:ext cx="10486417" cy="1200329"/>
          </a:xfrm>
          <a:prstGeom prst="rect">
            <a:avLst/>
          </a:prstGeom>
          <a:noFill/>
        </p:spPr>
        <p:txBody>
          <a:bodyPr wrap="square">
            <a:spAutoFit/>
          </a:bodyPr>
          <a:lstStyle/>
          <a:p>
            <a:pPr eaLnBrk="1" hangingPunct="1"/>
            <a:r>
              <a:rPr lang="en-US" altLang="ar-EG" sz="3600" dirty="0"/>
              <a:t>According to Henry Fayol “ to manage is to forecast and to plan, to organize, to coordinate and to control.”</a:t>
            </a:r>
          </a:p>
        </p:txBody>
      </p:sp>
      <p:sp>
        <p:nvSpPr>
          <p:cNvPr id="7" name="TextBox 6">
            <a:extLst>
              <a:ext uri="{FF2B5EF4-FFF2-40B4-BE49-F238E27FC236}">
                <a16:creationId xmlns:a16="http://schemas.microsoft.com/office/drawing/2014/main" id="{9904F073-6F31-8680-68C6-32E494A1E4F4}"/>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custDataLst>
      <p:tags r:id="rId1"/>
    </p:custDataLst>
    <p:extLst>
      <p:ext uri="{BB962C8B-B14F-4D97-AF65-F5344CB8AC3E}">
        <p14:creationId xmlns:p14="http://schemas.microsoft.com/office/powerpoint/2010/main" val="3475717571"/>
      </p:ext>
    </p:extLst>
  </p:cSld>
  <p:clrMapOvr>
    <a:masterClrMapping/>
  </p:clrMapOvr>
  <mc:AlternateContent xmlns:mc="http://schemas.openxmlformats.org/markup-compatibility/2006" xmlns:p14="http://schemas.microsoft.com/office/powerpoint/2010/main">
    <mc:Choice Requires="p14">
      <p:transition spd="slow" p14:dur="2000" advTm="69213"/>
    </mc:Choice>
    <mc:Fallback xmlns="">
      <p:transition spd="slow" advTm="69213"/>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1860" y="5541211"/>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 y="-101182"/>
            <a:ext cx="12003933" cy="1610200"/>
          </a:xfrm>
          <a:prstGeom prst="rect">
            <a:avLst/>
          </a:prstGeom>
        </p:spPr>
      </p:pic>
      <p:sp>
        <p:nvSpPr>
          <p:cNvPr id="9" name="Rectangle 2">
            <a:extLst>
              <a:ext uri="{FF2B5EF4-FFF2-40B4-BE49-F238E27FC236}">
                <a16:creationId xmlns:a16="http://schemas.microsoft.com/office/drawing/2014/main" id="{248EE829-53D5-E0EA-5966-2C27BCF9F389}"/>
              </a:ext>
            </a:extLst>
          </p:cNvPr>
          <p:cNvSpPr txBox="1">
            <a:spLocks noChangeArrowheads="1"/>
          </p:cNvSpPr>
          <p:nvPr/>
        </p:nvSpPr>
        <p:spPr>
          <a:xfrm>
            <a:off x="2875495" y="548382"/>
            <a:ext cx="9435830" cy="16102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ar-EG" sz="2800" dirty="0">
                <a:solidFill>
                  <a:schemeClr val="bg1"/>
                </a:solidFill>
                <a:latin typeface="Verdana" panose="020B0604030504040204" pitchFamily="34" charset="0"/>
              </a:rPr>
              <a:t>COMMENTS ON THE NATURE OF MANAGEMENT</a:t>
            </a:r>
            <a:endParaRPr lang="ar-EG" sz="2800" b="1" dirty="0">
              <a:solidFill>
                <a:schemeClr val="bg1"/>
              </a:solidFill>
            </a:endParaRPr>
          </a:p>
        </p:txBody>
      </p:sp>
      <p:sp>
        <p:nvSpPr>
          <p:cNvPr id="7" name="Rectangle 3">
            <a:extLst>
              <a:ext uri="{FF2B5EF4-FFF2-40B4-BE49-F238E27FC236}">
                <a16:creationId xmlns:a16="http://schemas.microsoft.com/office/drawing/2014/main" id="{A2075567-3D7E-85D4-4ED0-8443C3D2ACA9}"/>
              </a:ext>
            </a:extLst>
          </p:cNvPr>
          <p:cNvSpPr txBox="1">
            <a:spLocks noChangeArrowheads="1"/>
          </p:cNvSpPr>
          <p:nvPr/>
        </p:nvSpPr>
        <p:spPr>
          <a:xfrm>
            <a:off x="130614" y="1805725"/>
            <a:ext cx="11610671" cy="327152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Low">
              <a:lnSpc>
                <a:spcPct val="80000"/>
              </a:lnSpc>
            </a:pPr>
            <a:r>
              <a:rPr lang="en-US" altLang="ar-EG" sz="4000" b="1" dirty="0">
                <a:latin typeface="Times New Roman" panose="02020603050405020304" pitchFamily="18" charset="0"/>
                <a:cs typeface="Times New Roman" panose="02020603050405020304" pitchFamily="18" charset="0"/>
              </a:rPr>
              <a:t>Management is not just an art – it is also a science.</a:t>
            </a:r>
          </a:p>
          <a:p>
            <a:pPr algn="justLow">
              <a:lnSpc>
                <a:spcPct val="80000"/>
              </a:lnSpc>
            </a:pPr>
            <a:r>
              <a:rPr lang="en-US" altLang="ar-EG" sz="4000" b="1" dirty="0">
                <a:latin typeface="Times New Roman" panose="02020603050405020304" pitchFamily="18" charset="0"/>
                <a:cs typeface="Times New Roman" panose="02020603050405020304" pitchFamily="18" charset="0"/>
              </a:rPr>
              <a:t>Managers are required to do more than one function.</a:t>
            </a:r>
          </a:p>
          <a:p>
            <a:pPr algn="justLow">
              <a:lnSpc>
                <a:spcPct val="80000"/>
              </a:lnSpc>
            </a:pPr>
            <a:r>
              <a:rPr lang="en-US" altLang="ar-EG" sz="4000" b="1" dirty="0">
                <a:latin typeface="Times New Roman" panose="02020603050405020304" pitchFamily="18" charset="0"/>
                <a:cs typeface="Times New Roman" panose="02020603050405020304" pitchFamily="18" charset="0"/>
              </a:rPr>
              <a:t>Managers also perform non-managerial roles.</a:t>
            </a:r>
          </a:p>
          <a:p>
            <a:pPr algn="justLow">
              <a:lnSpc>
                <a:spcPct val="80000"/>
              </a:lnSpc>
            </a:pPr>
            <a:r>
              <a:rPr lang="en-US" altLang="ar-EG" sz="4000" b="1" dirty="0">
                <a:latin typeface="Times New Roman" panose="02020603050405020304" pitchFamily="18" charset="0"/>
                <a:cs typeface="Times New Roman" panose="02020603050405020304" pitchFamily="18" charset="0"/>
              </a:rPr>
              <a:t>Managerial functions are done in all organizations.</a:t>
            </a:r>
          </a:p>
          <a:p>
            <a:pPr algn="justLow">
              <a:lnSpc>
                <a:spcPct val="80000"/>
              </a:lnSpc>
            </a:pPr>
            <a:r>
              <a:rPr lang="en-US" altLang="ar-EG" sz="4000" b="1" dirty="0">
                <a:latin typeface="Times New Roman" panose="02020603050405020304" pitchFamily="18" charset="0"/>
                <a:cs typeface="Times New Roman" panose="02020603050405020304" pitchFamily="18" charset="0"/>
              </a:rPr>
              <a:t>Managerial functions are executed at all levels.</a:t>
            </a:r>
          </a:p>
          <a:p>
            <a:pPr marL="0" indent="0" algn="justLow">
              <a:lnSpc>
                <a:spcPct val="80000"/>
              </a:lnSpc>
              <a:buNone/>
            </a:pPr>
            <a:endParaRPr lang="en-US" altLang="ar-EG" sz="4000" b="1"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545C450E-32BD-8F2F-34D2-B9867D447A7A}"/>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custDataLst>
      <p:tags r:id="rId1"/>
    </p:custDataLst>
    <p:extLst>
      <p:ext uri="{BB962C8B-B14F-4D97-AF65-F5344CB8AC3E}">
        <p14:creationId xmlns:p14="http://schemas.microsoft.com/office/powerpoint/2010/main" val="3185621818"/>
      </p:ext>
    </p:extLst>
  </p:cSld>
  <p:clrMapOvr>
    <a:masterClrMapping/>
  </p:clrMapOvr>
  <mc:AlternateContent xmlns:mc="http://schemas.openxmlformats.org/markup-compatibility/2006" xmlns:p14="http://schemas.microsoft.com/office/powerpoint/2010/main">
    <mc:Choice Requires="p14">
      <p:transition spd="slow" p14:dur="2000" advTm="163174"/>
    </mc:Choice>
    <mc:Fallback xmlns="">
      <p:transition spd="slow" advTm="163174"/>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1860" y="5541211"/>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 y="-101182"/>
            <a:ext cx="12003933" cy="1610200"/>
          </a:xfrm>
          <a:prstGeom prst="rect">
            <a:avLst/>
          </a:prstGeom>
        </p:spPr>
      </p:pic>
      <p:sp>
        <p:nvSpPr>
          <p:cNvPr id="9" name="Rectangle 2">
            <a:extLst>
              <a:ext uri="{FF2B5EF4-FFF2-40B4-BE49-F238E27FC236}">
                <a16:creationId xmlns:a16="http://schemas.microsoft.com/office/drawing/2014/main" id="{248EE829-53D5-E0EA-5966-2C27BCF9F389}"/>
              </a:ext>
            </a:extLst>
          </p:cNvPr>
          <p:cNvSpPr txBox="1">
            <a:spLocks noChangeArrowheads="1"/>
          </p:cNvSpPr>
          <p:nvPr/>
        </p:nvSpPr>
        <p:spPr>
          <a:xfrm>
            <a:off x="2875495" y="548382"/>
            <a:ext cx="9435830" cy="16102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ar-EG" sz="2800" dirty="0">
                <a:solidFill>
                  <a:schemeClr val="bg1"/>
                </a:solidFill>
                <a:latin typeface="Verdana" panose="020B0604030504040204" pitchFamily="34" charset="0"/>
              </a:rPr>
              <a:t>COMMENTS ON THE NATURE OF MANAGEMENT</a:t>
            </a:r>
            <a:endParaRPr lang="ar-EG" sz="2800" b="1" dirty="0">
              <a:solidFill>
                <a:schemeClr val="bg1"/>
              </a:solidFill>
            </a:endParaRPr>
          </a:p>
        </p:txBody>
      </p:sp>
      <p:sp>
        <p:nvSpPr>
          <p:cNvPr id="7" name="Rectangle 3">
            <a:extLst>
              <a:ext uri="{FF2B5EF4-FFF2-40B4-BE49-F238E27FC236}">
                <a16:creationId xmlns:a16="http://schemas.microsoft.com/office/drawing/2014/main" id="{A2075567-3D7E-85D4-4ED0-8443C3D2ACA9}"/>
              </a:ext>
            </a:extLst>
          </p:cNvPr>
          <p:cNvSpPr txBox="1">
            <a:spLocks noChangeArrowheads="1"/>
          </p:cNvSpPr>
          <p:nvPr/>
        </p:nvSpPr>
        <p:spPr>
          <a:xfrm>
            <a:off x="301557" y="1785450"/>
            <a:ext cx="11771118" cy="313814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Low">
              <a:lnSpc>
                <a:spcPct val="80000"/>
              </a:lnSpc>
            </a:pPr>
            <a:r>
              <a:rPr lang="en-US" altLang="ar-EG" sz="4400" b="1" dirty="0">
                <a:latin typeface="Times New Roman" panose="02020603050405020304" pitchFamily="18" charset="0"/>
                <a:cs typeface="Times New Roman" panose="02020603050405020304" pitchFamily="18" charset="0"/>
              </a:rPr>
              <a:t>Management functions have been defined using different types and different number of words.</a:t>
            </a:r>
          </a:p>
          <a:p>
            <a:pPr algn="justLow">
              <a:lnSpc>
                <a:spcPct val="80000"/>
              </a:lnSpc>
            </a:pPr>
            <a:r>
              <a:rPr lang="en-US" altLang="ar-EG" sz="4400" b="1" dirty="0">
                <a:latin typeface="Times New Roman" panose="02020603050405020304" pitchFamily="18" charset="0"/>
                <a:cs typeface="Times New Roman" panose="02020603050405020304" pitchFamily="18" charset="0"/>
              </a:rPr>
              <a:t>Aim of all managers is to create a surplus.</a:t>
            </a:r>
          </a:p>
          <a:p>
            <a:pPr algn="justLow">
              <a:lnSpc>
                <a:spcPct val="80000"/>
              </a:lnSpc>
            </a:pPr>
            <a:r>
              <a:rPr lang="en-US" altLang="ar-EG" sz="4400" b="1" dirty="0">
                <a:latin typeface="Times New Roman" panose="02020603050405020304" pitchFamily="18" charset="0"/>
                <a:cs typeface="Times New Roman" panose="02020603050405020304" pitchFamily="18" charset="0"/>
              </a:rPr>
              <a:t>Managing is concerned with efficiency, effectiveness and productivity. </a:t>
            </a:r>
          </a:p>
          <a:p>
            <a:pPr algn="justLow">
              <a:lnSpc>
                <a:spcPct val="80000"/>
              </a:lnSpc>
            </a:pPr>
            <a:endParaRPr lang="en-US" altLang="ar-EG" sz="4400" b="1"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545C450E-32BD-8F2F-34D2-B9867D447A7A}"/>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custDataLst>
      <p:tags r:id="rId1"/>
    </p:custDataLst>
    <p:extLst>
      <p:ext uri="{BB962C8B-B14F-4D97-AF65-F5344CB8AC3E}">
        <p14:creationId xmlns:p14="http://schemas.microsoft.com/office/powerpoint/2010/main" val="950556999"/>
      </p:ext>
    </p:extLst>
  </p:cSld>
  <p:clrMapOvr>
    <a:masterClrMapping/>
  </p:clrMapOvr>
  <mc:AlternateContent xmlns:mc="http://schemas.openxmlformats.org/markup-compatibility/2006" xmlns:p14="http://schemas.microsoft.com/office/powerpoint/2010/main">
    <mc:Choice Requires="p14">
      <p:transition spd="slow" p14:dur="2000" advTm="86439"/>
    </mc:Choice>
    <mc:Fallback xmlns="">
      <p:transition spd="slow" advTm="86439"/>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1860" y="5541211"/>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 y="-101182"/>
            <a:ext cx="12003933" cy="1610200"/>
          </a:xfrm>
          <a:prstGeom prst="rect">
            <a:avLst/>
          </a:prstGeom>
        </p:spPr>
      </p:pic>
      <p:sp>
        <p:nvSpPr>
          <p:cNvPr id="9" name="Rectangle 2">
            <a:extLst>
              <a:ext uri="{FF2B5EF4-FFF2-40B4-BE49-F238E27FC236}">
                <a16:creationId xmlns:a16="http://schemas.microsoft.com/office/drawing/2014/main" id="{248EE829-53D5-E0EA-5966-2C27BCF9F389}"/>
              </a:ext>
            </a:extLst>
          </p:cNvPr>
          <p:cNvSpPr txBox="1">
            <a:spLocks noChangeArrowheads="1"/>
          </p:cNvSpPr>
          <p:nvPr/>
        </p:nvSpPr>
        <p:spPr>
          <a:xfrm>
            <a:off x="2875495" y="273627"/>
            <a:ext cx="9435830" cy="16102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ar-EG" sz="6000" dirty="0">
                <a:solidFill>
                  <a:schemeClr val="bg1"/>
                </a:solidFill>
              </a:rPr>
              <a:t>Nature of management </a:t>
            </a:r>
            <a:endParaRPr lang="ar-EG" sz="6600" b="1" dirty="0">
              <a:solidFill>
                <a:schemeClr val="bg1"/>
              </a:solidFill>
            </a:endParaRPr>
          </a:p>
        </p:txBody>
      </p:sp>
      <p:sp>
        <p:nvSpPr>
          <p:cNvPr id="10" name="Rectangle 3">
            <a:extLst>
              <a:ext uri="{FF2B5EF4-FFF2-40B4-BE49-F238E27FC236}">
                <a16:creationId xmlns:a16="http://schemas.microsoft.com/office/drawing/2014/main" id="{9B5D3731-9D94-445C-38B0-B73672CE2455}"/>
              </a:ext>
            </a:extLst>
          </p:cNvPr>
          <p:cNvSpPr txBox="1">
            <a:spLocks noChangeArrowheads="1"/>
          </p:cNvSpPr>
          <p:nvPr/>
        </p:nvSpPr>
        <p:spPr>
          <a:xfrm>
            <a:off x="2801566" y="1491726"/>
            <a:ext cx="8229600" cy="453072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609600" indent="-609600">
              <a:buFont typeface="Wingdings" panose="05000000000000000000" pitchFamily="2" charset="2"/>
              <a:buAutoNum type="arabicPeriod"/>
            </a:pPr>
            <a:r>
              <a:rPr lang="en-US" altLang="ar-EG" dirty="0"/>
              <a:t>Multidisciplinary</a:t>
            </a:r>
          </a:p>
          <a:p>
            <a:pPr marL="609600" indent="-609600">
              <a:buFont typeface="Wingdings" panose="05000000000000000000" pitchFamily="2" charset="2"/>
              <a:buAutoNum type="arabicPeriod"/>
            </a:pPr>
            <a:r>
              <a:rPr lang="en-US" altLang="ar-EG" dirty="0"/>
              <a:t>Dynamic nature of principles</a:t>
            </a:r>
          </a:p>
          <a:p>
            <a:pPr marL="609600" indent="-609600">
              <a:buFont typeface="Wingdings" panose="05000000000000000000" pitchFamily="2" charset="2"/>
              <a:buAutoNum type="arabicPeriod"/>
            </a:pPr>
            <a:r>
              <a:rPr lang="en-US" altLang="ar-EG" dirty="0"/>
              <a:t>Relative , not absolute principals</a:t>
            </a:r>
          </a:p>
          <a:p>
            <a:pPr marL="609600" indent="-609600">
              <a:buFont typeface="Wingdings" panose="05000000000000000000" pitchFamily="2" charset="2"/>
              <a:buAutoNum type="arabicPeriod"/>
            </a:pPr>
            <a:r>
              <a:rPr lang="en-US" altLang="ar-EG" dirty="0"/>
              <a:t>Management science or art</a:t>
            </a:r>
          </a:p>
          <a:p>
            <a:pPr marL="609600" indent="-609600">
              <a:buFont typeface="Wingdings" panose="05000000000000000000" pitchFamily="2" charset="2"/>
              <a:buAutoNum type="arabicPeriod"/>
            </a:pPr>
            <a:r>
              <a:rPr lang="en-US" altLang="ar-EG" dirty="0"/>
              <a:t>Management a profession</a:t>
            </a:r>
          </a:p>
          <a:p>
            <a:pPr marL="609600" indent="-609600">
              <a:buFont typeface="Wingdings" panose="05000000000000000000" pitchFamily="2" charset="2"/>
              <a:buAutoNum type="arabicPeriod"/>
            </a:pPr>
            <a:r>
              <a:rPr lang="en-US" altLang="ar-EG" dirty="0"/>
              <a:t>Universality of management</a:t>
            </a:r>
          </a:p>
          <a:p>
            <a:pPr marL="609600" indent="-609600">
              <a:buFont typeface="Wingdings" panose="05000000000000000000" pitchFamily="2" charset="2"/>
              <a:buAutoNum type="arabicPeriod"/>
            </a:pPr>
            <a:r>
              <a:rPr lang="en-US" altLang="ar-EG" dirty="0"/>
              <a:t>Management is an integrative process</a:t>
            </a:r>
          </a:p>
          <a:p>
            <a:pPr marL="609600" indent="-609600">
              <a:buFont typeface="Wingdings" panose="05000000000000000000" pitchFamily="2" charset="2"/>
              <a:buAutoNum type="arabicPeriod"/>
            </a:pPr>
            <a:r>
              <a:rPr lang="en-US" altLang="ar-EG" dirty="0"/>
              <a:t>Management is necessarily activity based</a:t>
            </a:r>
          </a:p>
        </p:txBody>
      </p:sp>
      <p:sp>
        <p:nvSpPr>
          <p:cNvPr id="7" name="TextBox 6">
            <a:extLst>
              <a:ext uri="{FF2B5EF4-FFF2-40B4-BE49-F238E27FC236}">
                <a16:creationId xmlns:a16="http://schemas.microsoft.com/office/drawing/2014/main" id="{39A0A643-E2A5-5FCB-D711-9728A9670AEA}"/>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custDataLst>
      <p:tags r:id="rId1"/>
    </p:custDataLst>
    <p:extLst>
      <p:ext uri="{BB962C8B-B14F-4D97-AF65-F5344CB8AC3E}">
        <p14:creationId xmlns:p14="http://schemas.microsoft.com/office/powerpoint/2010/main" val="3498880527"/>
      </p:ext>
    </p:extLst>
  </p:cSld>
  <p:clrMapOvr>
    <a:masterClrMapping/>
  </p:clrMapOvr>
  <mc:AlternateContent xmlns:mc="http://schemas.openxmlformats.org/markup-compatibility/2006" xmlns:p14="http://schemas.microsoft.com/office/powerpoint/2010/main">
    <mc:Choice Requires="p14">
      <p:transition spd="slow" p14:dur="2000" advTm="118776"/>
    </mc:Choice>
    <mc:Fallback xmlns="">
      <p:transition spd="slow" advTm="118776"/>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1860" y="5541211"/>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 y="-101182"/>
            <a:ext cx="12003933" cy="1610200"/>
          </a:xfrm>
          <a:prstGeom prst="rect">
            <a:avLst/>
          </a:prstGeom>
        </p:spPr>
      </p:pic>
      <p:sp>
        <p:nvSpPr>
          <p:cNvPr id="9" name="Rectangle 2">
            <a:extLst>
              <a:ext uri="{FF2B5EF4-FFF2-40B4-BE49-F238E27FC236}">
                <a16:creationId xmlns:a16="http://schemas.microsoft.com/office/drawing/2014/main" id="{248EE829-53D5-E0EA-5966-2C27BCF9F389}"/>
              </a:ext>
            </a:extLst>
          </p:cNvPr>
          <p:cNvSpPr txBox="1">
            <a:spLocks noChangeArrowheads="1"/>
          </p:cNvSpPr>
          <p:nvPr/>
        </p:nvSpPr>
        <p:spPr>
          <a:xfrm>
            <a:off x="2875495" y="273627"/>
            <a:ext cx="9435830" cy="16102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ar-EG" sz="5400" dirty="0">
                <a:solidFill>
                  <a:schemeClr val="bg1"/>
                </a:solidFill>
              </a:rPr>
              <a:t>Feature of management</a:t>
            </a:r>
            <a:endParaRPr lang="ar-EG" sz="6600" b="1" dirty="0">
              <a:solidFill>
                <a:schemeClr val="bg1"/>
              </a:solidFill>
            </a:endParaRPr>
          </a:p>
        </p:txBody>
      </p:sp>
      <p:graphicFrame>
        <p:nvGraphicFramePr>
          <p:cNvPr id="7" name="Diagram 6">
            <a:extLst>
              <a:ext uri="{FF2B5EF4-FFF2-40B4-BE49-F238E27FC236}">
                <a16:creationId xmlns:a16="http://schemas.microsoft.com/office/drawing/2014/main" id="{1ECA6BE5-EE4E-B599-E319-2A10D76D4C78}"/>
              </a:ext>
            </a:extLst>
          </p:cNvPr>
          <p:cNvGraphicFramePr/>
          <p:nvPr>
            <p:extLst>
              <p:ext uri="{D42A27DB-BD31-4B8C-83A1-F6EECF244321}">
                <p14:modId xmlns:p14="http://schemas.microsoft.com/office/powerpoint/2010/main" val="365207484"/>
              </p:ext>
            </p:extLst>
          </p:nvPr>
        </p:nvGraphicFramePr>
        <p:xfrm>
          <a:off x="350196" y="1657162"/>
          <a:ext cx="11653736" cy="363814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0" name="TextBox 9">
            <a:extLst>
              <a:ext uri="{FF2B5EF4-FFF2-40B4-BE49-F238E27FC236}">
                <a16:creationId xmlns:a16="http://schemas.microsoft.com/office/drawing/2014/main" id="{852E65C6-F212-5EA4-1608-09085C2D49C1}"/>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custDataLst>
      <p:tags r:id="rId1"/>
    </p:custDataLst>
    <p:extLst>
      <p:ext uri="{BB962C8B-B14F-4D97-AF65-F5344CB8AC3E}">
        <p14:creationId xmlns:p14="http://schemas.microsoft.com/office/powerpoint/2010/main" val="3260353708"/>
      </p:ext>
    </p:extLst>
  </p:cSld>
  <p:clrMapOvr>
    <a:masterClrMapping/>
  </p:clrMapOvr>
  <mc:AlternateContent xmlns:mc="http://schemas.openxmlformats.org/markup-compatibility/2006" xmlns:p14="http://schemas.microsoft.com/office/powerpoint/2010/main">
    <mc:Choice Requires="p14">
      <p:transition spd="slow" p14:dur="2000" advTm="121377"/>
    </mc:Choice>
    <mc:Fallback xmlns="">
      <p:transition spd="slow" advTm="121377"/>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1860" y="5541211"/>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 y="-101182"/>
            <a:ext cx="12003933" cy="1610200"/>
          </a:xfrm>
          <a:prstGeom prst="rect">
            <a:avLst/>
          </a:prstGeom>
        </p:spPr>
      </p:pic>
      <p:sp>
        <p:nvSpPr>
          <p:cNvPr id="9" name="Rectangle 2">
            <a:extLst>
              <a:ext uri="{FF2B5EF4-FFF2-40B4-BE49-F238E27FC236}">
                <a16:creationId xmlns:a16="http://schemas.microsoft.com/office/drawing/2014/main" id="{248EE829-53D5-E0EA-5966-2C27BCF9F389}"/>
              </a:ext>
            </a:extLst>
          </p:cNvPr>
          <p:cNvSpPr txBox="1">
            <a:spLocks noChangeArrowheads="1"/>
          </p:cNvSpPr>
          <p:nvPr/>
        </p:nvSpPr>
        <p:spPr>
          <a:xfrm>
            <a:off x="2875495" y="273627"/>
            <a:ext cx="9435830" cy="16102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ar-EG" sz="5400" dirty="0">
                <a:solidFill>
                  <a:schemeClr val="bg1"/>
                </a:solidFill>
              </a:rPr>
              <a:t>Feature of management</a:t>
            </a:r>
            <a:endParaRPr lang="ar-EG" sz="6600" b="1" dirty="0">
              <a:solidFill>
                <a:schemeClr val="bg1"/>
              </a:solidFill>
            </a:endParaRPr>
          </a:p>
        </p:txBody>
      </p:sp>
      <p:graphicFrame>
        <p:nvGraphicFramePr>
          <p:cNvPr id="10" name="Diagram 9">
            <a:extLst>
              <a:ext uri="{FF2B5EF4-FFF2-40B4-BE49-F238E27FC236}">
                <a16:creationId xmlns:a16="http://schemas.microsoft.com/office/drawing/2014/main" id="{3D202646-34C2-D053-1FE6-DCD4A8B0665A}"/>
              </a:ext>
            </a:extLst>
          </p:cNvPr>
          <p:cNvGraphicFramePr/>
          <p:nvPr>
            <p:extLst>
              <p:ext uri="{D42A27DB-BD31-4B8C-83A1-F6EECF244321}">
                <p14:modId xmlns:p14="http://schemas.microsoft.com/office/powerpoint/2010/main" val="3852305708"/>
              </p:ext>
            </p:extLst>
          </p:nvPr>
        </p:nvGraphicFramePr>
        <p:xfrm>
          <a:off x="130614" y="1509017"/>
          <a:ext cx="11873317" cy="390239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7" name="TextBox 6">
            <a:extLst>
              <a:ext uri="{FF2B5EF4-FFF2-40B4-BE49-F238E27FC236}">
                <a16:creationId xmlns:a16="http://schemas.microsoft.com/office/drawing/2014/main" id="{19C360D9-BC18-28EF-4ACE-B8F78F60A736}"/>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custDataLst>
      <p:tags r:id="rId1"/>
    </p:custDataLst>
    <p:extLst>
      <p:ext uri="{BB962C8B-B14F-4D97-AF65-F5344CB8AC3E}">
        <p14:creationId xmlns:p14="http://schemas.microsoft.com/office/powerpoint/2010/main" val="3548103716"/>
      </p:ext>
    </p:extLst>
  </p:cSld>
  <p:clrMapOvr>
    <a:masterClrMapping/>
  </p:clrMapOvr>
  <mc:AlternateContent xmlns:mc="http://schemas.openxmlformats.org/markup-compatibility/2006" xmlns:p14="http://schemas.microsoft.com/office/powerpoint/2010/main">
    <mc:Choice Requires="p14">
      <p:transition spd="slow" p14:dur="2000" advTm="142533"/>
    </mc:Choice>
    <mc:Fallback xmlns="">
      <p:transition spd="slow" advTm="142533"/>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1860" y="5541211"/>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101182"/>
            <a:ext cx="12003933" cy="1610200"/>
          </a:xfrm>
          <a:prstGeom prst="rect">
            <a:avLst/>
          </a:prstGeom>
        </p:spPr>
      </p:pic>
      <p:sp>
        <p:nvSpPr>
          <p:cNvPr id="9" name="Rectangle 2">
            <a:extLst>
              <a:ext uri="{FF2B5EF4-FFF2-40B4-BE49-F238E27FC236}">
                <a16:creationId xmlns:a16="http://schemas.microsoft.com/office/drawing/2014/main" id="{248EE829-53D5-E0EA-5966-2C27BCF9F389}"/>
              </a:ext>
            </a:extLst>
          </p:cNvPr>
          <p:cNvSpPr txBox="1">
            <a:spLocks noChangeArrowheads="1"/>
          </p:cNvSpPr>
          <p:nvPr/>
        </p:nvSpPr>
        <p:spPr>
          <a:xfrm>
            <a:off x="2875495" y="273627"/>
            <a:ext cx="9435830" cy="89630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ar-EG" sz="4800" dirty="0">
                <a:solidFill>
                  <a:schemeClr val="bg1"/>
                </a:solidFill>
              </a:rPr>
              <a:t>Importance of management</a:t>
            </a:r>
            <a:endParaRPr lang="ar-EG" sz="6600" b="1" dirty="0">
              <a:solidFill>
                <a:schemeClr val="bg1"/>
              </a:solidFill>
            </a:endParaRPr>
          </a:p>
        </p:txBody>
      </p:sp>
      <p:graphicFrame>
        <p:nvGraphicFramePr>
          <p:cNvPr id="15" name="Content Placeholder 14">
            <a:extLst>
              <a:ext uri="{FF2B5EF4-FFF2-40B4-BE49-F238E27FC236}">
                <a16:creationId xmlns:a16="http://schemas.microsoft.com/office/drawing/2014/main" id="{213F3B7F-810E-EEA0-A228-F5D09B7D7D98}"/>
              </a:ext>
            </a:extLst>
          </p:cNvPr>
          <p:cNvGraphicFramePr>
            <a:graphicFrameLocks noGrp="1"/>
          </p:cNvGraphicFramePr>
          <p:nvPr>
            <p:ph sz="half" idx="2"/>
            <p:extLst>
              <p:ext uri="{D42A27DB-BD31-4B8C-83A1-F6EECF244321}">
                <p14:modId xmlns:p14="http://schemas.microsoft.com/office/powerpoint/2010/main" val="772012137"/>
              </p:ext>
            </p:extLst>
          </p:nvPr>
        </p:nvGraphicFramePr>
        <p:xfrm>
          <a:off x="645534" y="1509018"/>
          <a:ext cx="5673154" cy="412537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7" name="Content Placeholder 16">
            <a:extLst>
              <a:ext uri="{FF2B5EF4-FFF2-40B4-BE49-F238E27FC236}">
                <a16:creationId xmlns:a16="http://schemas.microsoft.com/office/drawing/2014/main" id="{8561BEDA-B204-2BCB-FA36-B04D6CDEB7E6}"/>
              </a:ext>
            </a:extLst>
          </p:cNvPr>
          <p:cNvGraphicFramePr>
            <a:graphicFrameLocks noGrp="1"/>
          </p:cNvGraphicFramePr>
          <p:nvPr>
            <p:ph sz="quarter" idx="4"/>
            <p:extLst>
              <p:ext uri="{D42A27DB-BD31-4B8C-83A1-F6EECF244321}">
                <p14:modId xmlns:p14="http://schemas.microsoft.com/office/powerpoint/2010/main" val="154015333"/>
              </p:ext>
            </p:extLst>
          </p:nvPr>
        </p:nvGraphicFramePr>
        <p:xfrm>
          <a:off x="6387431" y="1306426"/>
          <a:ext cx="5616501" cy="4413438"/>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7" name="TextBox 6">
            <a:extLst>
              <a:ext uri="{FF2B5EF4-FFF2-40B4-BE49-F238E27FC236}">
                <a16:creationId xmlns:a16="http://schemas.microsoft.com/office/drawing/2014/main" id="{29EBFD9B-2CEE-7C2C-0115-5D3B9449E41E}"/>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custDataLst>
      <p:tags r:id="rId1"/>
    </p:custDataLst>
    <p:extLst>
      <p:ext uri="{BB962C8B-B14F-4D97-AF65-F5344CB8AC3E}">
        <p14:creationId xmlns:p14="http://schemas.microsoft.com/office/powerpoint/2010/main" val="2802190911"/>
      </p:ext>
    </p:extLst>
  </p:cSld>
  <p:clrMapOvr>
    <a:masterClrMapping/>
  </p:clrMapOvr>
  <mc:AlternateContent xmlns:mc="http://schemas.openxmlformats.org/markup-compatibility/2006" xmlns:p14="http://schemas.microsoft.com/office/powerpoint/2010/main">
    <mc:Choice Requires="p14">
      <p:transition spd="slow" p14:dur="2000" advTm="358737"/>
    </mc:Choice>
    <mc:Fallback xmlns="">
      <p:transition spd="slow" advTm="35873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7"/>
                                        </p:tgtEl>
                                        <p:attrNameLst>
                                          <p:attrName>style.visibility</p:attrName>
                                        </p:attrNameLst>
                                      </p:cBhvr>
                                      <p:to>
                                        <p:strVal val="visible"/>
                                      </p:to>
                                    </p:set>
                                    <p:anim calcmode="lin" valueType="num">
                                      <p:cBhvr additive="base">
                                        <p:cTn id="13" dur="500" fill="hold"/>
                                        <p:tgtEl>
                                          <p:spTgt spid="17"/>
                                        </p:tgtEl>
                                        <p:attrNameLst>
                                          <p:attrName>ppt_x</p:attrName>
                                        </p:attrNameLst>
                                      </p:cBhvr>
                                      <p:tavLst>
                                        <p:tav tm="0">
                                          <p:val>
                                            <p:strVal val="#ppt_x"/>
                                          </p:val>
                                        </p:tav>
                                        <p:tav tm="100000">
                                          <p:val>
                                            <p:strVal val="#ppt_x"/>
                                          </p:val>
                                        </p:tav>
                                      </p:tavLst>
                                    </p:anim>
                                    <p:anim calcmode="lin" valueType="num">
                                      <p:cBhvr additive="base">
                                        <p:cTn id="14"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AsOne/>
      </p:bldGraphic>
      <p:bldGraphic spid="17"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1860" y="5541211"/>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101182"/>
            <a:ext cx="12003933" cy="1610200"/>
          </a:xfrm>
          <a:prstGeom prst="rect">
            <a:avLst/>
          </a:prstGeom>
        </p:spPr>
      </p:pic>
      <p:sp>
        <p:nvSpPr>
          <p:cNvPr id="9" name="Rectangle 2">
            <a:extLst>
              <a:ext uri="{FF2B5EF4-FFF2-40B4-BE49-F238E27FC236}">
                <a16:creationId xmlns:a16="http://schemas.microsoft.com/office/drawing/2014/main" id="{248EE829-53D5-E0EA-5966-2C27BCF9F389}"/>
              </a:ext>
            </a:extLst>
          </p:cNvPr>
          <p:cNvSpPr txBox="1">
            <a:spLocks noChangeArrowheads="1"/>
          </p:cNvSpPr>
          <p:nvPr/>
        </p:nvSpPr>
        <p:spPr>
          <a:xfrm>
            <a:off x="2904678" y="517078"/>
            <a:ext cx="8807424" cy="89630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ar-EG" sz="2800" dirty="0">
                <a:solidFill>
                  <a:schemeClr val="bg1"/>
                </a:solidFill>
                <a:latin typeface="Verdana" panose="020B0604030504040204" pitchFamily="34" charset="0"/>
              </a:rPr>
              <a:t>THE MANAGEMENT PROCESS IN PRACTICE</a:t>
            </a:r>
            <a:endParaRPr lang="ar-EG" sz="4000" b="1" dirty="0">
              <a:solidFill>
                <a:schemeClr val="bg1"/>
              </a:solidFill>
            </a:endParaRPr>
          </a:p>
        </p:txBody>
      </p:sp>
      <p:sp>
        <p:nvSpPr>
          <p:cNvPr id="14" name="TextBox 13">
            <a:extLst>
              <a:ext uri="{FF2B5EF4-FFF2-40B4-BE49-F238E27FC236}">
                <a16:creationId xmlns:a16="http://schemas.microsoft.com/office/drawing/2014/main" id="{EFE7DF22-8E04-41B6-B3DB-9AC8F4E0E607}"/>
              </a:ext>
            </a:extLst>
          </p:cNvPr>
          <p:cNvSpPr txBox="1"/>
          <p:nvPr/>
        </p:nvSpPr>
        <p:spPr>
          <a:xfrm>
            <a:off x="1900473" y="1273740"/>
            <a:ext cx="10103460" cy="954107"/>
          </a:xfrm>
          <a:prstGeom prst="rect">
            <a:avLst/>
          </a:prstGeom>
          <a:noFill/>
        </p:spPr>
        <p:txBody>
          <a:bodyPr wrap="square">
            <a:spAutoFit/>
          </a:bodyPr>
          <a:lstStyle/>
          <a:p>
            <a:pPr algn="ctr" eaLnBrk="1" hangingPunct="1">
              <a:buFont typeface="Wingdings" panose="05000000000000000000" pitchFamily="2" charset="2"/>
              <a:buNone/>
            </a:pPr>
            <a:r>
              <a:rPr lang="en-US" altLang="ar-EG" sz="2800" b="1" dirty="0">
                <a:latin typeface="Verdana" panose="020B0604030504040204" pitchFamily="34" charset="0"/>
                <a:cs typeface="+mj-cs"/>
              </a:rPr>
              <a:t>THE INTERACTIVE NATURE OF MANAGEMENT  PROCESS</a:t>
            </a:r>
            <a:r>
              <a:rPr lang="en-US" altLang="ar-EG" sz="2800" b="1" dirty="0">
                <a:cs typeface="+mj-cs"/>
              </a:rPr>
              <a:t>  </a:t>
            </a:r>
          </a:p>
        </p:txBody>
      </p:sp>
      <p:grpSp>
        <p:nvGrpSpPr>
          <p:cNvPr id="16" name="Group 15">
            <a:extLst>
              <a:ext uri="{FF2B5EF4-FFF2-40B4-BE49-F238E27FC236}">
                <a16:creationId xmlns:a16="http://schemas.microsoft.com/office/drawing/2014/main" id="{ED8081B5-D494-F054-4685-647B1C33125D}"/>
              </a:ext>
            </a:extLst>
          </p:cNvPr>
          <p:cNvGrpSpPr/>
          <p:nvPr/>
        </p:nvGrpSpPr>
        <p:grpSpPr>
          <a:xfrm>
            <a:off x="1764285" y="2154571"/>
            <a:ext cx="9714353" cy="3867949"/>
            <a:chOff x="655638" y="2971800"/>
            <a:chExt cx="7907337" cy="3867949"/>
          </a:xfrm>
        </p:grpSpPr>
        <p:sp>
          <p:nvSpPr>
            <p:cNvPr id="18" name="Rectangle 4">
              <a:extLst>
                <a:ext uri="{FF2B5EF4-FFF2-40B4-BE49-F238E27FC236}">
                  <a16:creationId xmlns:a16="http://schemas.microsoft.com/office/drawing/2014/main" id="{5E52D3CD-7296-B7B4-2E12-CE070A988530}"/>
                </a:ext>
              </a:extLst>
            </p:cNvPr>
            <p:cNvSpPr>
              <a:spLocks noChangeArrowheads="1"/>
            </p:cNvSpPr>
            <p:nvPr/>
          </p:nvSpPr>
          <p:spPr bwMode="auto">
            <a:xfrm>
              <a:off x="3352800" y="3105949"/>
              <a:ext cx="2667000" cy="114300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ar-EG" altLang="ar-EG"/>
            </a:p>
          </p:txBody>
        </p:sp>
        <p:sp>
          <p:nvSpPr>
            <p:cNvPr id="19" name="Text Box 8">
              <a:extLst>
                <a:ext uri="{FF2B5EF4-FFF2-40B4-BE49-F238E27FC236}">
                  <a16:creationId xmlns:a16="http://schemas.microsoft.com/office/drawing/2014/main" id="{DD30E6DF-69A2-70DF-D8A4-892DAFAB373A}"/>
                </a:ext>
              </a:extLst>
            </p:cNvPr>
            <p:cNvSpPr txBox="1">
              <a:spLocks noChangeArrowheads="1"/>
            </p:cNvSpPr>
            <p:nvPr/>
          </p:nvSpPr>
          <p:spPr bwMode="auto">
            <a:xfrm>
              <a:off x="3270250" y="3233420"/>
              <a:ext cx="2771775" cy="85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US" altLang="ar-EG" b="1" dirty="0">
                  <a:solidFill>
                    <a:srgbClr val="00FF00"/>
                  </a:solidFill>
                  <a:latin typeface="Times New Roman" panose="02020603050405020304" pitchFamily="18" charset="0"/>
                </a:rPr>
                <a:t>PLANNING</a:t>
              </a:r>
            </a:p>
            <a:p>
              <a:pPr algn="ctr"/>
              <a:r>
                <a:rPr lang="en-US" altLang="ar-EG" sz="1600" dirty="0">
                  <a:latin typeface="Times New Roman" panose="02020603050405020304" pitchFamily="18" charset="0"/>
                </a:rPr>
                <a:t>Setting performance objectives </a:t>
              </a:r>
            </a:p>
            <a:p>
              <a:pPr algn="ctr"/>
              <a:r>
                <a:rPr lang="en-US" altLang="ar-EG" sz="1600" dirty="0">
                  <a:latin typeface="Times New Roman" panose="02020603050405020304" pitchFamily="18" charset="0"/>
                </a:rPr>
                <a:t>And how to achieve them.</a:t>
              </a:r>
            </a:p>
          </p:txBody>
        </p:sp>
        <p:sp>
          <p:nvSpPr>
            <p:cNvPr id="20" name="Text Box 9">
              <a:extLst>
                <a:ext uri="{FF2B5EF4-FFF2-40B4-BE49-F238E27FC236}">
                  <a16:creationId xmlns:a16="http://schemas.microsoft.com/office/drawing/2014/main" id="{2F86CADB-30FD-EB1A-38B1-24909A455690}"/>
                </a:ext>
              </a:extLst>
            </p:cNvPr>
            <p:cNvSpPr txBox="1">
              <a:spLocks noChangeArrowheads="1"/>
            </p:cNvSpPr>
            <p:nvPr/>
          </p:nvSpPr>
          <p:spPr bwMode="auto">
            <a:xfrm>
              <a:off x="6080125" y="4381500"/>
              <a:ext cx="2482850" cy="1100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US" altLang="ar-EG" b="1" dirty="0">
                  <a:latin typeface="Times New Roman" panose="02020603050405020304" pitchFamily="18" charset="0"/>
                </a:rPr>
                <a:t>CONTROLLING</a:t>
              </a:r>
            </a:p>
            <a:p>
              <a:pPr algn="ctr"/>
              <a:r>
                <a:rPr lang="en-US" altLang="ar-EG" sz="1600" dirty="0">
                  <a:latin typeface="Times New Roman" panose="02020603050405020304" pitchFamily="18" charset="0"/>
                </a:rPr>
                <a:t>Measuring performance and</a:t>
              </a:r>
            </a:p>
            <a:p>
              <a:pPr algn="ctr"/>
              <a:r>
                <a:rPr lang="en-US" altLang="ar-EG" sz="1600" dirty="0">
                  <a:latin typeface="Times New Roman" panose="02020603050405020304" pitchFamily="18" charset="0"/>
                </a:rPr>
                <a:t>taking action to ensure </a:t>
              </a:r>
            </a:p>
            <a:p>
              <a:pPr algn="ctr"/>
              <a:r>
                <a:rPr lang="en-US" altLang="ar-EG" sz="1600" dirty="0">
                  <a:latin typeface="Times New Roman" panose="02020603050405020304" pitchFamily="18" charset="0"/>
                </a:rPr>
                <a:t>desired results are achieved.</a:t>
              </a:r>
            </a:p>
          </p:txBody>
        </p:sp>
        <p:sp>
          <p:nvSpPr>
            <p:cNvPr id="21" name="Text Box 11">
              <a:extLst>
                <a:ext uri="{FF2B5EF4-FFF2-40B4-BE49-F238E27FC236}">
                  <a16:creationId xmlns:a16="http://schemas.microsoft.com/office/drawing/2014/main" id="{D2E51F29-D160-5510-7804-87A8909CDFFC}"/>
                </a:ext>
              </a:extLst>
            </p:cNvPr>
            <p:cNvSpPr txBox="1">
              <a:spLocks noChangeArrowheads="1"/>
            </p:cNvSpPr>
            <p:nvPr/>
          </p:nvSpPr>
          <p:spPr bwMode="auto">
            <a:xfrm>
              <a:off x="655638" y="4287049"/>
              <a:ext cx="2663825" cy="1100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US" altLang="ar-EG" b="1" dirty="0">
                  <a:solidFill>
                    <a:schemeClr val="tx2"/>
                  </a:solidFill>
                  <a:latin typeface="Times New Roman" panose="02020603050405020304" pitchFamily="18" charset="0"/>
                </a:rPr>
                <a:t>ORGANISING</a:t>
              </a:r>
            </a:p>
            <a:p>
              <a:pPr algn="ctr"/>
              <a:r>
                <a:rPr lang="en-US" altLang="ar-EG" sz="1600" dirty="0">
                  <a:latin typeface="Times New Roman" panose="02020603050405020304" pitchFamily="18" charset="0"/>
                </a:rPr>
                <a:t>Arranging tasks ,people and </a:t>
              </a:r>
            </a:p>
            <a:p>
              <a:pPr algn="ctr"/>
              <a:r>
                <a:rPr lang="en-US" altLang="ar-EG" sz="1600" dirty="0">
                  <a:latin typeface="Times New Roman" panose="02020603050405020304" pitchFamily="18" charset="0"/>
                </a:rPr>
                <a:t>other resources to accomplish </a:t>
              </a:r>
            </a:p>
            <a:p>
              <a:pPr algn="ctr"/>
              <a:r>
                <a:rPr lang="en-US" altLang="ar-EG" sz="1600" dirty="0">
                  <a:latin typeface="Times New Roman" panose="02020603050405020304" pitchFamily="18" charset="0"/>
                </a:rPr>
                <a:t>the work.</a:t>
              </a:r>
            </a:p>
          </p:txBody>
        </p:sp>
        <p:sp>
          <p:nvSpPr>
            <p:cNvPr id="22" name="Text Box 13">
              <a:extLst>
                <a:ext uri="{FF2B5EF4-FFF2-40B4-BE49-F238E27FC236}">
                  <a16:creationId xmlns:a16="http://schemas.microsoft.com/office/drawing/2014/main" id="{0FA3805D-0F34-07F7-E873-A3D97AD5CD5B}"/>
                </a:ext>
              </a:extLst>
            </p:cNvPr>
            <p:cNvSpPr txBox="1">
              <a:spLocks noChangeArrowheads="1"/>
            </p:cNvSpPr>
            <p:nvPr/>
          </p:nvSpPr>
          <p:spPr bwMode="auto">
            <a:xfrm>
              <a:off x="3427413" y="5515772"/>
              <a:ext cx="2601912" cy="1100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US" altLang="ar-EG" b="1" dirty="0">
                  <a:solidFill>
                    <a:srgbClr val="FF66FF"/>
                  </a:solidFill>
                  <a:latin typeface="Times New Roman" panose="02020603050405020304" pitchFamily="18" charset="0"/>
                </a:rPr>
                <a:t>LEADING</a:t>
              </a:r>
            </a:p>
            <a:p>
              <a:pPr algn="ctr"/>
              <a:r>
                <a:rPr lang="en-US" altLang="ar-EG" sz="1600" dirty="0">
                  <a:latin typeface="Times New Roman" panose="02020603050405020304" pitchFamily="18" charset="0"/>
                </a:rPr>
                <a:t>Inspiring people to give their </a:t>
              </a:r>
            </a:p>
            <a:p>
              <a:pPr algn="ctr"/>
              <a:r>
                <a:rPr lang="en-US" altLang="ar-EG" sz="1600" dirty="0">
                  <a:latin typeface="Times New Roman" panose="02020603050405020304" pitchFamily="18" charset="0"/>
                </a:rPr>
                <a:t>best to achieve high </a:t>
              </a:r>
            </a:p>
            <a:p>
              <a:pPr algn="ctr"/>
              <a:r>
                <a:rPr lang="en-US" altLang="ar-EG" sz="1600" dirty="0">
                  <a:latin typeface="Times New Roman" panose="02020603050405020304" pitchFamily="18" charset="0"/>
                </a:rPr>
                <a:t>performance levels.</a:t>
              </a:r>
            </a:p>
          </p:txBody>
        </p:sp>
        <p:sp>
          <p:nvSpPr>
            <p:cNvPr id="23" name="AutoShape 15">
              <a:extLst>
                <a:ext uri="{FF2B5EF4-FFF2-40B4-BE49-F238E27FC236}">
                  <a16:creationId xmlns:a16="http://schemas.microsoft.com/office/drawing/2014/main" id="{27F642AB-589B-D718-C01A-F595BFE8AB1A}"/>
                </a:ext>
              </a:extLst>
            </p:cNvPr>
            <p:cNvSpPr>
              <a:spLocks noChangeArrowheads="1"/>
            </p:cNvSpPr>
            <p:nvPr/>
          </p:nvSpPr>
          <p:spPr bwMode="auto">
            <a:xfrm>
              <a:off x="2667000" y="3715549"/>
              <a:ext cx="685800" cy="533400"/>
            </a:xfrm>
            <a:custGeom>
              <a:avLst/>
              <a:gdLst>
                <a:gd name="T0" fmla="*/ 480250 w 21600"/>
                <a:gd name="T1" fmla="*/ 0 h 21600"/>
                <a:gd name="T2" fmla="*/ 480250 w 21600"/>
                <a:gd name="T3" fmla="*/ 300235 h 21600"/>
                <a:gd name="T4" fmla="*/ 102775 w 21600"/>
                <a:gd name="T5" fmla="*/ 533400 h 21600"/>
                <a:gd name="T6" fmla="*/ 685800 w 21600"/>
                <a:gd name="T7" fmla="*/ 150118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noFill/>
            <a:ln w="38100">
              <a:solidFill>
                <a:srgbClr val="FFFF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ar-EG" altLang="ar-EG"/>
            </a:p>
          </p:txBody>
        </p:sp>
        <p:sp>
          <p:nvSpPr>
            <p:cNvPr id="24" name="AutoShape 16">
              <a:extLst>
                <a:ext uri="{FF2B5EF4-FFF2-40B4-BE49-F238E27FC236}">
                  <a16:creationId xmlns:a16="http://schemas.microsoft.com/office/drawing/2014/main" id="{CD984F10-2D9F-5EC4-4FEF-B016ED5E5337}"/>
                </a:ext>
              </a:extLst>
            </p:cNvPr>
            <p:cNvSpPr>
              <a:spLocks noChangeArrowheads="1"/>
            </p:cNvSpPr>
            <p:nvPr/>
          </p:nvSpPr>
          <p:spPr bwMode="auto">
            <a:xfrm rot="16200000">
              <a:off x="2705100" y="5439572"/>
              <a:ext cx="609600" cy="685800"/>
            </a:xfrm>
            <a:custGeom>
              <a:avLst/>
              <a:gdLst>
                <a:gd name="T0" fmla="*/ 426889 w 21600"/>
                <a:gd name="T1" fmla="*/ 0 h 21600"/>
                <a:gd name="T2" fmla="*/ 426889 w 21600"/>
                <a:gd name="T3" fmla="*/ 386016 h 21600"/>
                <a:gd name="T4" fmla="*/ 91355 w 21600"/>
                <a:gd name="T5" fmla="*/ 685800 h 21600"/>
                <a:gd name="T6" fmla="*/ 609600 w 21600"/>
                <a:gd name="T7" fmla="*/ 193008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noFill/>
            <a:ln w="38100">
              <a:solidFill>
                <a:srgbClr val="FFFF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ar-EG" altLang="ar-EG"/>
            </a:p>
          </p:txBody>
        </p:sp>
        <p:sp>
          <p:nvSpPr>
            <p:cNvPr id="25" name="AutoShape 17">
              <a:extLst>
                <a:ext uri="{FF2B5EF4-FFF2-40B4-BE49-F238E27FC236}">
                  <a16:creationId xmlns:a16="http://schemas.microsoft.com/office/drawing/2014/main" id="{00F2D3F5-31A6-3179-0C6D-BFF367A4B696}"/>
                </a:ext>
              </a:extLst>
            </p:cNvPr>
            <p:cNvSpPr>
              <a:spLocks noChangeArrowheads="1"/>
            </p:cNvSpPr>
            <p:nvPr/>
          </p:nvSpPr>
          <p:spPr bwMode="auto">
            <a:xfrm rot="5400000">
              <a:off x="6057900" y="3771900"/>
              <a:ext cx="609600" cy="533400"/>
            </a:xfrm>
            <a:custGeom>
              <a:avLst/>
              <a:gdLst>
                <a:gd name="T0" fmla="*/ 426889 w 21600"/>
                <a:gd name="T1" fmla="*/ 0 h 21600"/>
                <a:gd name="T2" fmla="*/ 426889 w 21600"/>
                <a:gd name="T3" fmla="*/ 300235 h 21600"/>
                <a:gd name="T4" fmla="*/ 91355 w 21600"/>
                <a:gd name="T5" fmla="*/ 533400 h 21600"/>
                <a:gd name="T6" fmla="*/ 609600 w 21600"/>
                <a:gd name="T7" fmla="*/ 150118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noFill/>
            <a:ln w="38100">
              <a:solidFill>
                <a:srgbClr val="FFFF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ar-EG" altLang="ar-EG"/>
            </a:p>
          </p:txBody>
        </p:sp>
        <p:sp>
          <p:nvSpPr>
            <p:cNvPr id="26" name="AutoShape 18">
              <a:extLst>
                <a:ext uri="{FF2B5EF4-FFF2-40B4-BE49-F238E27FC236}">
                  <a16:creationId xmlns:a16="http://schemas.microsoft.com/office/drawing/2014/main" id="{8BE58B3D-429E-3AB2-32E2-FF7917DAD4BC}"/>
                </a:ext>
              </a:extLst>
            </p:cNvPr>
            <p:cNvSpPr>
              <a:spLocks noChangeArrowheads="1"/>
            </p:cNvSpPr>
            <p:nvPr/>
          </p:nvSpPr>
          <p:spPr bwMode="auto">
            <a:xfrm rot="10800000">
              <a:off x="6094413" y="5556250"/>
              <a:ext cx="531812" cy="606425"/>
            </a:xfrm>
            <a:custGeom>
              <a:avLst/>
              <a:gdLst>
                <a:gd name="T0" fmla="*/ 354123 w 21600"/>
                <a:gd name="T1" fmla="*/ 0 h 21600"/>
                <a:gd name="T2" fmla="*/ 354123 w 21600"/>
                <a:gd name="T3" fmla="*/ 341339 h 21600"/>
                <a:gd name="T4" fmla="*/ 79476 w 21600"/>
                <a:gd name="T5" fmla="*/ 606425 h 21600"/>
                <a:gd name="T6" fmla="*/ 531812 w 21600"/>
                <a:gd name="T7" fmla="*/ 170669 h 21600"/>
                <a:gd name="T8" fmla="*/ 17694720 60000 65536"/>
                <a:gd name="T9" fmla="*/ 5898240 60000 65536"/>
                <a:gd name="T10" fmla="*/ 5898240 60000 65536"/>
                <a:gd name="T11" fmla="*/ 0 60000 65536"/>
                <a:gd name="T12" fmla="*/ 12427 w 21600"/>
                <a:gd name="T13" fmla="*/ 2921 h 21600"/>
                <a:gd name="T14" fmla="*/ 17851 w 21600"/>
                <a:gd name="T15" fmla="*/ 9237 h 21600"/>
              </a:gdLst>
              <a:ahLst/>
              <a:cxnLst>
                <a:cxn ang="T8">
                  <a:pos x="T0" y="T1"/>
                </a:cxn>
                <a:cxn ang="T9">
                  <a:pos x="T2" y="T3"/>
                </a:cxn>
                <a:cxn ang="T10">
                  <a:pos x="T4" y="T5"/>
                </a:cxn>
                <a:cxn ang="T11">
                  <a:pos x="T6" y="T7"/>
                </a:cxn>
              </a:cxnLst>
              <a:rect l="T12" t="T13" r="T14" b="T15"/>
              <a:pathLst>
                <a:path w="21600" h="21600">
                  <a:moveTo>
                    <a:pt x="21600" y="6079"/>
                  </a:moveTo>
                  <a:lnTo>
                    <a:pt x="14383" y="0"/>
                  </a:lnTo>
                  <a:lnTo>
                    <a:pt x="14383" y="2921"/>
                  </a:lnTo>
                  <a:lnTo>
                    <a:pt x="12427" y="2921"/>
                  </a:lnTo>
                  <a:cubicBezTo>
                    <a:pt x="5564" y="2921"/>
                    <a:pt x="0" y="7057"/>
                    <a:pt x="0" y="12158"/>
                  </a:cubicBezTo>
                  <a:lnTo>
                    <a:pt x="0" y="21600"/>
                  </a:lnTo>
                  <a:lnTo>
                    <a:pt x="6456" y="21600"/>
                  </a:lnTo>
                  <a:lnTo>
                    <a:pt x="6456" y="12158"/>
                  </a:lnTo>
                  <a:cubicBezTo>
                    <a:pt x="6456" y="10545"/>
                    <a:pt x="9129" y="9237"/>
                    <a:pt x="12427" y="9237"/>
                  </a:cubicBezTo>
                  <a:lnTo>
                    <a:pt x="14383" y="9237"/>
                  </a:lnTo>
                  <a:lnTo>
                    <a:pt x="14383" y="12158"/>
                  </a:lnTo>
                  <a:close/>
                </a:path>
              </a:pathLst>
            </a:custGeom>
            <a:noFill/>
            <a:ln w="38100">
              <a:solidFill>
                <a:srgbClr val="FFFF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ar-EG" altLang="ar-EG"/>
            </a:p>
          </p:txBody>
        </p:sp>
        <p:sp>
          <p:nvSpPr>
            <p:cNvPr id="27" name="AutoShape 19">
              <a:extLst>
                <a:ext uri="{FF2B5EF4-FFF2-40B4-BE49-F238E27FC236}">
                  <a16:creationId xmlns:a16="http://schemas.microsoft.com/office/drawing/2014/main" id="{74B88CA2-4789-2A86-EBE6-C3990E034F17}"/>
                </a:ext>
              </a:extLst>
            </p:cNvPr>
            <p:cNvSpPr>
              <a:spLocks noChangeArrowheads="1"/>
            </p:cNvSpPr>
            <p:nvPr/>
          </p:nvSpPr>
          <p:spPr bwMode="auto">
            <a:xfrm>
              <a:off x="4572000" y="4338320"/>
              <a:ext cx="228600" cy="1066800"/>
            </a:xfrm>
            <a:prstGeom prst="upDownArrow">
              <a:avLst>
                <a:gd name="adj1" fmla="val 50000"/>
                <a:gd name="adj2" fmla="val 93333"/>
              </a:avLst>
            </a:prstGeom>
            <a:noFill/>
            <a:ln w="38100">
              <a:solidFill>
                <a:schemeClr val="folHlink"/>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ar-EG" altLang="ar-EG"/>
            </a:p>
          </p:txBody>
        </p:sp>
        <p:sp>
          <p:nvSpPr>
            <p:cNvPr id="28" name="AutoShape 20">
              <a:extLst>
                <a:ext uri="{FF2B5EF4-FFF2-40B4-BE49-F238E27FC236}">
                  <a16:creationId xmlns:a16="http://schemas.microsoft.com/office/drawing/2014/main" id="{A384F8F4-3235-4405-0DD8-F9393D6CA541}"/>
                </a:ext>
              </a:extLst>
            </p:cNvPr>
            <p:cNvSpPr>
              <a:spLocks noChangeArrowheads="1"/>
            </p:cNvSpPr>
            <p:nvPr/>
          </p:nvSpPr>
          <p:spPr bwMode="auto">
            <a:xfrm>
              <a:off x="3505200" y="4719320"/>
              <a:ext cx="2209800" cy="304800"/>
            </a:xfrm>
            <a:prstGeom prst="leftRightArrow">
              <a:avLst>
                <a:gd name="adj1" fmla="val 50000"/>
                <a:gd name="adj2" fmla="val 145000"/>
              </a:avLst>
            </a:prstGeom>
            <a:noFill/>
            <a:ln w="38100">
              <a:solidFill>
                <a:schemeClr val="folHlink"/>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ar-EG" altLang="ar-EG"/>
            </a:p>
          </p:txBody>
        </p:sp>
        <p:sp>
          <p:nvSpPr>
            <p:cNvPr id="29" name="AutoShape 21">
              <a:extLst>
                <a:ext uri="{FF2B5EF4-FFF2-40B4-BE49-F238E27FC236}">
                  <a16:creationId xmlns:a16="http://schemas.microsoft.com/office/drawing/2014/main" id="{454FCA72-26F8-033A-D595-CFA47876790E}"/>
                </a:ext>
              </a:extLst>
            </p:cNvPr>
            <p:cNvSpPr>
              <a:spLocks noChangeArrowheads="1"/>
            </p:cNvSpPr>
            <p:nvPr/>
          </p:nvSpPr>
          <p:spPr bwMode="auto">
            <a:xfrm flipH="1">
              <a:off x="6019800" y="2971800"/>
              <a:ext cx="1295400" cy="1371600"/>
            </a:xfrm>
            <a:custGeom>
              <a:avLst/>
              <a:gdLst>
                <a:gd name="T0" fmla="*/ 907140 w 21600"/>
                <a:gd name="T1" fmla="*/ 0 h 21600"/>
                <a:gd name="T2" fmla="*/ 907140 w 21600"/>
                <a:gd name="T3" fmla="*/ 772033 h 21600"/>
                <a:gd name="T4" fmla="*/ 194130 w 21600"/>
                <a:gd name="T5" fmla="*/ 1371600 h 21600"/>
                <a:gd name="T6" fmla="*/ 1295400 w 21600"/>
                <a:gd name="T7" fmla="*/ 386016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noFill/>
            <a:ln w="38100">
              <a:solidFill>
                <a:srgbClr val="00FFFF"/>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ar-EG" altLang="ar-EG"/>
            </a:p>
          </p:txBody>
        </p:sp>
        <p:sp>
          <p:nvSpPr>
            <p:cNvPr id="30" name="AutoShape 22">
              <a:extLst>
                <a:ext uri="{FF2B5EF4-FFF2-40B4-BE49-F238E27FC236}">
                  <a16:creationId xmlns:a16="http://schemas.microsoft.com/office/drawing/2014/main" id="{021475E5-31C5-DAA8-1E6D-0814351BA4DF}"/>
                </a:ext>
              </a:extLst>
            </p:cNvPr>
            <p:cNvSpPr>
              <a:spLocks noChangeArrowheads="1"/>
            </p:cNvSpPr>
            <p:nvPr/>
          </p:nvSpPr>
          <p:spPr bwMode="auto">
            <a:xfrm rot="10627729" flipH="1">
              <a:off x="1976438" y="5468149"/>
              <a:ext cx="1371600" cy="1371600"/>
            </a:xfrm>
            <a:custGeom>
              <a:avLst/>
              <a:gdLst>
                <a:gd name="T0" fmla="*/ 960501 w 21600"/>
                <a:gd name="T1" fmla="*/ 0 h 21600"/>
                <a:gd name="T2" fmla="*/ 960501 w 21600"/>
                <a:gd name="T3" fmla="*/ 772033 h 21600"/>
                <a:gd name="T4" fmla="*/ 205549 w 21600"/>
                <a:gd name="T5" fmla="*/ 1371600 h 21600"/>
                <a:gd name="T6" fmla="*/ 1371600 w 21600"/>
                <a:gd name="T7" fmla="*/ 386016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noFill/>
            <a:ln w="38100">
              <a:solidFill>
                <a:srgbClr val="00FFFF"/>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ar-EG" altLang="ar-EG"/>
            </a:p>
          </p:txBody>
        </p:sp>
        <p:sp>
          <p:nvSpPr>
            <p:cNvPr id="31" name="AutoShape 23">
              <a:extLst>
                <a:ext uri="{FF2B5EF4-FFF2-40B4-BE49-F238E27FC236}">
                  <a16:creationId xmlns:a16="http://schemas.microsoft.com/office/drawing/2014/main" id="{EFC48136-3814-2E34-2976-8B091F008570}"/>
                </a:ext>
              </a:extLst>
            </p:cNvPr>
            <p:cNvSpPr>
              <a:spLocks noChangeArrowheads="1"/>
            </p:cNvSpPr>
            <p:nvPr/>
          </p:nvSpPr>
          <p:spPr bwMode="auto">
            <a:xfrm rot="16281365" flipH="1">
              <a:off x="2059781" y="3027368"/>
              <a:ext cx="1057275" cy="1366838"/>
            </a:xfrm>
            <a:custGeom>
              <a:avLst/>
              <a:gdLst>
                <a:gd name="T0" fmla="*/ 740386 w 21600"/>
                <a:gd name="T1" fmla="*/ 0 h 21600"/>
                <a:gd name="T2" fmla="*/ 740386 w 21600"/>
                <a:gd name="T3" fmla="*/ 769353 h 21600"/>
                <a:gd name="T4" fmla="*/ 158444 w 21600"/>
                <a:gd name="T5" fmla="*/ 1366838 h 21600"/>
                <a:gd name="T6" fmla="*/ 1057275 w 21600"/>
                <a:gd name="T7" fmla="*/ 384676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noFill/>
            <a:ln w="38100">
              <a:solidFill>
                <a:srgbClr val="00FFFF"/>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ar-EG" altLang="ar-EG"/>
            </a:p>
          </p:txBody>
        </p:sp>
        <p:sp>
          <p:nvSpPr>
            <p:cNvPr id="32" name="AutoShape 24">
              <a:extLst>
                <a:ext uri="{FF2B5EF4-FFF2-40B4-BE49-F238E27FC236}">
                  <a16:creationId xmlns:a16="http://schemas.microsoft.com/office/drawing/2014/main" id="{5B0974B6-87A2-45C6-0DF6-810CBCA3BA82}"/>
                </a:ext>
              </a:extLst>
            </p:cNvPr>
            <p:cNvSpPr>
              <a:spLocks noChangeArrowheads="1"/>
            </p:cNvSpPr>
            <p:nvPr/>
          </p:nvSpPr>
          <p:spPr bwMode="auto">
            <a:xfrm rot="5352778" flipH="1">
              <a:off x="6246812" y="5332413"/>
              <a:ext cx="1069975" cy="1371600"/>
            </a:xfrm>
            <a:custGeom>
              <a:avLst/>
              <a:gdLst>
                <a:gd name="T0" fmla="*/ 749280 w 21600"/>
                <a:gd name="T1" fmla="*/ 0 h 21600"/>
                <a:gd name="T2" fmla="*/ 749280 w 21600"/>
                <a:gd name="T3" fmla="*/ 772033 h 21600"/>
                <a:gd name="T4" fmla="*/ 160348 w 21600"/>
                <a:gd name="T5" fmla="*/ 1371600 h 21600"/>
                <a:gd name="T6" fmla="*/ 1069975 w 21600"/>
                <a:gd name="T7" fmla="*/ 386016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noFill/>
            <a:ln w="38100">
              <a:solidFill>
                <a:srgbClr val="00FFFF"/>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ar-EG" altLang="ar-EG"/>
            </a:p>
          </p:txBody>
        </p:sp>
      </p:grpSp>
      <p:sp>
        <p:nvSpPr>
          <p:cNvPr id="7" name="TextBox 6">
            <a:extLst>
              <a:ext uri="{FF2B5EF4-FFF2-40B4-BE49-F238E27FC236}">
                <a16:creationId xmlns:a16="http://schemas.microsoft.com/office/drawing/2014/main" id="{E2BB8F32-F58A-9064-C7A1-14735290FE72}"/>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custDataLst>
      <p:tags r:id="rId1"/>
    </p:custDataLst>
    <p:extLst>
      <p:ext uri="{BB962C8B-B14F-4D97-AF65-F5344CB8AC3E}">
        <p14:creationId xmlns:p14="http://schemas.microsoft.com/office/powerpoint/2010/main" val="1662803020"/>
      </p:ext>
    </p:extLst>
  </p:cSld>
  <p:clrMapOvr>
    <a:masterClrMapping/>
  </p:clrMapOvr>
  <mc:AlternateContent xmlns:mc="http://schemas.openxmlformats.org/markup-compatibility/2006" xmlns:p14="http://schemas.microsoft.com/office/powerpoint/2010/main">
    <mc:Choice Requires="p14">
      <p:transition spd="slow" p14:dur="2000" advTm="135408"/>
    </mc:Choice>
    <mc:Fallback xmlns="">
      <p:transition spd="slow" advTm="13540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14059"/>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833969" cy="1610200"/>
          </a:xfrm>
          <a:prstGeom prst="rect">
            <a:avLst/>
          </a:prstGeom>
        </p:spPr>
      </p:pic>
      <p:sp>
        <p:nvSpPr>
          <p:cNvPr id="7" name="TextBox 6"/>
          <p:cNvSpPr txBox="1"/>
          <p:nvPr/>
        </p:nvSpPr>
        <p:spPr>
          <a:xfrm>
            <a:off x="2872049" y="526136"/>
            <a:ext cx="5843933" cy="1200329"/>
          </a:xfrm>
          <a:prstGeom prst="rect">
            <a:avLst/>
          </a:prstGeom>
          <a:noFill/>
        </p:spPr>
        <p:txBody>
          <a:bodyPr wrap="square" rtlCol="0">
            <a:spAutoFit/>
          </a:bodyPr>
          <a:lstStyle/>
          <a:p>
            <a:pPr algn="ctr"/>
            <a:r>
              <a:rPr lang="en-US" sz="4400" b="1" dirty="0">
                <a:solidFill>
                  <a:srgbClr val="FF9518"/>
                </a:solidFill>
                <a:cs typeface="Tajawal Medium" panose="00000600000000000000" pitchFamily="2" charset="-78"/>
              </a:rPr>
              <a:t>Risk management </a:t>
            </a:r>
            <a:endParaRPr lang="en-US" altLang="ar-EG" sz="4400" b="1" dirty="0">
              <a:solidFill>
                <a:srgbClr val="FF9518"/>
              </a:solidFill>
              <a:cs typeface="Tajawal Medium" panose="00000600000000000000" pitchFamily="2" charset="-78"/>
            </a:endParaRPr>
          </a:p>
          <a:p>
            <a:endParaRPr lang="en-US" sz="2800" dirty="0">
              <a:solidFill>
                <a:srgbClr val="FF9518"/>
              </a:solidFill>
              <a:cs typeface="Tajawal Medium" panose="00000600000000000000" pitchFamily="2" charset="-78"/>
            </a:endParaRPr>
          </a:p>
        </p:txBody>
      </p:sp>
      <p:sp>
        <p:nvSpPr>
          <p:cNvPr id="9" name="TextBox 8">
            <a:extLst>
              <a:ext uri="{FF2B5EF4-FFF2-40B4-BE49-F238E27FC236}">
                <a16:creationId xmlns:a16="http://schemas.microsoft.com/office/drawing/2014/main" id="{03B8367F-F6BE-E35C-82D1-492D8F95EC77}"/>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pic>
        <p:nvPicPr>
          <p:cNvPr id="1026" name="Picture 2">
            <a:extLst>
              <a:ext uri="{FF2B5EF4-FFF2-40B4-BE49-F238E27FC236}">
                <a16:creationId xmlns:a16="http://schemas.microsoft.com/office/drawing/2014/main" id="{CBC91DD3-5339-FC52-CB6E-DE96F237FA2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020078" y="703918"/>
            <a:ext cx="1877499" cy="140737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DAE6BF35-CEC7-DAF1-F466-9CC2D77B72D1}"/>
              </a:ext>
            </a:extLst>
          </p:cNvPr>
          <p:cNvSpPr txBox="1"/>
          <p:nvPr/>
        </p:nvSpPr>
        <p:spPr>
          <a:xfrm>
            <a:off x="241713" y="2136335"/>
            <a:ext cx="11733036" cy="3416320"/>
          </a:xfrm>
          <a:prstGeom prst="rect">
            <a:avLst/>
          </a:prstGeom>
          <a:noFill/>
        </p:spPr>
        <p:txBody>
          <a:bodyPr wrap="square">
            <a:spAutoFit/>
          </a:bodyPr>
          <a:lstStyle/>
          <a:p>
            <a:pPr algn="justLow"/>
            <a:r>
              <a:rPr lang="en-US" sz="2400" b="0" i="0" u="none" strike="noStrike" dirty="0">
                <a:solidFill>
                  <a:srgbClr val="0274BE"/>
                </a:solidFill>
                <a:effectLst/>
                <a:latin typeface="-apple-system"/>
                <a:hlinkClick r:id="rId7"/>
              </a:rPr>
              <a:t>Risk management</a:t>
            </a:r>
            <a:r>
              <a:rPr lang="en-US" sz="2400" b="0" i="0" dirty="0">
                <a:solidFill>
                  <a:srgbClr val="3A3A3A"/>
                </a:solidFill>
                <a:effectLst/>
                <a:latin typeface="-apple-system"/>
              </a:rPr>
              <a:t> is a process that allows individual risk events and overall risk to be understood and managed proactively, maximum success by reducing threats and maximizing opportunities. All projects, programs and portfolios are risky because they are unique, limited, supposedly people-driven and externally influenced. Risks may have a positive or negative impact on the achievement of objectives. Risk includes threats as well as opportunities, and the risk management process should manage both. Why do we manage risk? Risk taking is a part of every business, but how a company handle a risk can show that is it a good company. Why is risk management so important? Here is the reasons that why risk management is so important.</a:t>
            </a:r>
            <a:endParaRPr lang="ar-EG" sz="2400" dirty="0"/>
          </a:p>
        </p:txBody>
      </p:sp>
    </p:spTree>
    <p:extLst>
      <p:ext uri="{BB962C8B-B14F-4D97-AF65-F5344CB8AC3E}">
        <p14:creationId xmlns:p14="http://schemas.microsoft.com/office/powerpoint/2010/main" val="21074934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14059"/>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0"/>
            <a:ext cx="9833969" cy="1610200"/>
          </a:xfrm>
          <a:prstGeom prst="rect">
            <a:avLst/>
          </a:prstGeom>
        </p:spPr>
      </p:pic>
      <p:sp>
        <p:nvSpPr>
          <p:cNvPr id="7" name="TextBox 6"/>
          <p:cNvSpPr txBox="1"/>
          <p:nvPr/>
        </p:nvSpPr>
        <p:spPr>
          <a:xfrm>
            <a:off x="2872050" y="526136"/>
            <a:ext cx="4129114" cy="1200329"/>
          </a:xfrm>
          <a:prstGeom prst="rect">
            <a:avLst/>
          </a:prstGeom>
          <a:noFill/>
        </p:spPr>
        <p:txBody>
          <a:bodyPr wrap="square" rtlCol="0">
            <a:spAutoFit/>
          </a:bodyPr>
          <a:lstStyle/>
          <a:p>
            <a:pPr algn="ctr"/>
            <a:r>
              <a:rPr lang="en-US" sz="4400" b="1" dirty="0">
                <a:solidFill>
                  <a:srgbClr val="FF9518"/>
                </a:solidFill>
                <a:cs typeface="Tajawal Medium" panose="00000600000000000000" pitchFamily="2" charset="-78"/>
              </a:rPr>
              <a:t>Risk</a:t>
            </a:r>
            <a:endParaRPr lang="en-US" altLang="ar-EG" sz="4400" b="1" dirty="0">
              <a:solidFill>
                <a:srgbClr val="FF9518"/>
              </a:solidFill>
              <a:cs typeface="Tajawal Medium" panose="00000600000000000000" pitchFamily="2" charset="-78"/>
            </a:endParaRPr>
          </a:p>
          <a:p>
            <a:endParaRPr lang="en-US" sz="2800" dirty="0">
              <a:solidFill>
                <a:srgbClr val="FF9518"/>
              </a:solidFill>
              <a:cs typeface="Tajawal Medium" panose="00000600000000000000" pitchFamily="2" charset="-78"/>
            </a:endParaRPr>
          </a:p>
        </p:txBody>
      </p:sp>
      <p:pic>
        <p:nvPicPr>
          <p:cNvPr id="2050" name="Picture 2" descr="What is a Risk? 10 definitions from different industries and standards">
            <a:extLst>
              <a:ext uri="{FF2B5EF4-FFF2-40B4-BE49-F238E27FC236}">
                <a16:creationId xmlns:a16="http://schemas.microsoft.com/office/drawing/2014/main" id="{CF51B796-4615-05B4-6876-439CB1049A1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90576" y="1891936"/>
            <a:ext cx="3961154" cy="221824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3D7AC65-CD97-354A-2803-284FE5AB0F3E}"/>
              </a:ext>
            </a:extLst>
          </p:cNvPr>
          <p:cNvSpPr txBox="1"/>
          <p:nvPr/>
        </p:nvSpPr>
        <p:spPr>
          <a:xfrm>
            <a:off x="1727862" y="2204822"/>
            <a:ext cx="6243120" cy="2862322"/>
          </a:xfrm>
          <a:prstGeom prst="rect">
            <a:avLst/>
          </a:prstGeom>
          <a:noFill/>
        </p:spPr>
        <p:txBody>
          <a:bodyPr wrap="square" rtlCol="1">
            <a:spAutoFit/>
          </a:bodyPr>
          <a:lstStyle/>
          <a:p>
            <a:pPr algn="ctr"/>
            <a:r>
              <a:rPr lang="en-US" sz="6000" b="1" dirty="0">
                <a:ln w="22225">
                  <a:solidFill>
                    <a:schemeClr val="accent2"/>
                  </a:solidFill>
                  <a:prstDash val="solid"/>
                </a:ln>
                <a:solidFill>
                  <a:schemeClr val="accent2">
                    <a:lumMod val="40000"/>
                    <a:lumOff val="60000"/>
                  </a:schemeClr>
                </a:solidFill>
              </a:rPr>
              <a:t>Risk</a:t>
            </a:r>
            <a:r>
              <a:rPr lang="en-US" dirty="0"/>
              <a:t> </a:t>
            </a:r>
          </a:p>
          <a:p>
            <a:pPr algn="ctr"/>
            <a:r>
              <a:rPr lang="en-US" sz="4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 unplanned or uncertain event that can impact a project </a:t>
            </a:r>
            <a:endParaRPr lang="ar-EG" sz="4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9" name="TextBox 8">
            <a:extLst>
              <a:ext uri="{FF2B5EF4-FFF2-40B4-BE49-F238E27FC236}">
                <a16:creationId xmlns:a16="http://schemas.microsoft.com/office/drawing/2014/main" id="{03B8367F-F6BE-E35C-82D1-492D8F95EC77}"/>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extLst>
      <p:ext uri="{BB962C8B-B14F-4D97-AF65-F5344CB8AC3E}">
        <p14:creationId xmlns:p14="http://schemas.microsoft.com/office/powerpoint/2010/main" val="36989256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14059"/>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48638"/>
            <a:ext cx="9833969" cy="1610200"/>
          </a:xfrm>
          <a:prstGeom prst="rect">
            <a:avLst/>
          </a:prstGeom>
        </p:spPr>
      </p:pic>
      <p:sp>
        <p:nvSpPr>
          <p:cNvPr id="7" name="TextBox 6"/>
          <p:cNvSpPr txBox="1"/>
          <p:nvPr/>
        </p:nvSpPr>
        <p:spPr>
          <a:xfrm>
            <a:off x="2872050" y="526136"/>
            <a:ext cx="4129114" cy="1200329"/>
          </a:xfrm>
          <a:prstGeom prst="rect">
            <a:avLst/>
          </a:prstGeom>
          <a:noFill/>
        </p:spPr>
        <p:txBody>
          <a:bodyPr wrap="square" rtlCol="0">
            <a:spAutoFit/>
          </a:bodyPr>
          <a:lstStyle/>
          <a:p>
            <a:pPr algn="ctr"/>
            <a:r>
              <a:rPr lang="en-US" sz="4400" b="1" dirty="0">
                <a:solidFill>
                  <a:srgbClr val="FF9518"/>
                </a:solidFill>
                <a:cs typeface="Tajawal Medium" panose="00000600000000000000" pitchFamily="2" charset="-78"/>
              </a:rPr>
              <a:t>Risk</a:t>
            </a:r>
            <a:endParaRPr lang="en-US" altLang="ar-EG" sz="2800" b="1" dirty="0">
              <a:solidFill>
                <a:srgbClr val="FF9518"/>
              </a:solidFill>
              <a:cs typeface="Tajawal Medium" panose="00000600000000000000" pitchFamily="2" charset="-78"/>
            </a:endParaRPr>
          </a:p>
          <a:p>
            <a:endParaRPr lang="en-US" sz="2800" dirty="0">
              <a:solidFill>
                <a:srgbClr val="FF9518"/>
              </a:solidFill>
              <a:cs typeface="Tajawal Medium" panose="00000600000000000000" pitchFamily="2" charset="-78"/>
            </a:endParaRPr>
          </a:p>
        </p:txBody>
      </p:sp>
      <p:pic>
        <p:nvPicPr>
          <p:cNvPr id="2050" name="Picture 2" descr="What is a Risk? 10 definitions from different industries and standards">
            <a:extLst>
              <a:ext uri="{FF2B5EF4-FFF2-40B4-BE49-F238E27FC236}">
                <a16:creationId xmlns:a16="http://schemas.microsoft.com/office/drawing/2014/main" id="{CF51B796-4615-05B4-6876-439CB1049A1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81863" y="2104431"/>
            <a:ext cx="3961154" cy="221824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3D7AC65-CD97-354A-2803-284FE5AB0F3E}"/>
              </a:ext>
            </a:extLst>
          </p:cNvPr>
          <p:cNvSpPr txBox="1"/>
          <p:nvPr/>
        </p:nvSpPr>
        <p:spPr>
          <a:xfrm>
            <a:off x="1005482" y="1424929"/>
            <a:ext cx="7093070" cy="4370427"/>
          </a:xfrm>
          <a:prstGeom prst="rect">
            <a:avLst/>
          </a:prstGeom>
          <a:noFill/>
        </p:spPr>
        <p:txBody>
          <a:bodyPr wrap="square" rtlCol="1">
            <a:spAutoFit/>
          </a:bodyPr>
          <a:lstStyle/>
          <a:p>
            <a:pPr algn="ctr"/>
            <a:r>
              <a:rPr lang="en-US" sz="5400" b="1" dirty="0">
                <a:ln w="22225">
                  <a:solidFill>
                    <a:schemeClr val="accent2"/>
                  </a:solidFill>
                  <a:prstDash val="solid"/>
                </a:ln>
                <a:solidFill>
                  <a:schemeClr val="accent2">
                    <a:lumMod val="40000"/>
                    <a:lumOff val="60000"/>
                  </a:schemeClr>
                </a:solidFill>
              </a:rPr>
              <a:t>Risk</a:t>
            </a:r>
            <a:r>
              <a:rPr lang="en-US" sz="2800" dirty="0"/>
              <a:t> </a:t>
            </a:r>
          </a:p>
          <a:p>
            <a:pPr algn="justLow"/>
            <a:r>
              <a:rPr lang="en-US" sz="2800" i="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rPr>
              <a:t>A risk is any uncertain event or condition that might affect your project. Not all risks are </a:t>
            </a:r>
            <a:r>
              <a:rPr lang="en-US" sz="2800" b="1" i="0" dirty="0">
                <a:ln w="0"/>
                <a:solidFill>
                  <a:srgbClr val="FF0000"/>
                </a:solidFill>
                <a:latin typeface="Times New Roman" panose="02020603050405020304" pitchFamily="18" charset="0"/>
              </a:rPr>
              <a:t>negative</a:t>
            </a:r>
            <a:r>
              <a:rPr lang="en-US" sz="2800" i="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rPr>
              <a:t>. Some events (like finding an easier way to do an activity) or conditions (like lower prices for certain materials) can help your project. When this happens, we call it an </a:t>
            </a:r>
            <a:r>
              <a:rPr lang="en-US" sz="2800" b="1" i="0" dirty="0">
                <a:ln w="0"/>
                <a:solidFill>
                  <a:srgbClr val="FF0000"/>
                </a:solidFill>
                <a:latin typeface="Times New Roman" panose="02020603050405020304" pitchFamily="18" charset="0"/>
              </a:rPr>
              <a:t>opportunity</a:t>
            </a:r>
            <a:r>
              <a:rPr lang="en-US" sz="2800" i="0" dirty="0">
                <a:ln w="0"/>
                <a:solidFill>
                  <a:schemeClr val="accent1"/>
                </a:solidFill>
                <a:effectLst>
                  <a:outerShdw blurRad="38100" dist="25400" dir="5400000" algn="ctr" rotWithShape="0">
                    <a:srgbClr val="6E747A">
                      <a:alpha val="43000"/>
                    </a:srgbClr>
                  </a:outerShdw>
                </a:effectLst>
                <a:latin typeface="Times New Roman" panose="02020603050405020304" pitchFamily="18" charset="0"/>
              </a:rPr>
              <a:t>; but it’s still handled just like a risk.</a:t>
            </a:r>
            <a:endParaRPr lang="ar-EG" sz="2800" dirty="0">
              <a:ln w="0"/>
              <a:solidFill>
                <a:schemeClr val="accent1"/>
              </a:solidFill>
              <a:effectLst>
                <a:outerShdw blurRad="38100" dist="25400" dir="5400000" algn="ctr" rotWithShape="0">
                  <a:srgbClr val="6E747A">
                    <a:alpha val="43000"/>
                  </a:srgbClr>
                </a:outerShdw>
              </a:effectLst>
            </a:endParaRPr>
          </a:p>
        </p:txBody>
      </p:sp>
      <p:sp>
        <p:nvSpPr>
          <p:cNvPr id="9" name="TextBox 8">
            <a:extLst>
              <a:ext uri="{FF2B5EF4-FFF2-40B4-BE49-F238E27FC236}">
                <a16:creationId xmlns:a16="http://schemas.microsoft.com/office/drawing/2014/main" id="{070AD65B-74A9-EC5C-18B0-7D1BF014E167}"/>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extLst>
      <p:ext uri="{BB962C8B-B14F-4D97-AF65-F5344CB8AC3E}">
        <p14:creationId xmlns:p14="http://schemas.microsoft.com/office/powerpoint/2010/main" val="907236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14059"/>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48638"/>
            <a:ext cx="9833969" cy="1610200"/>
          </a:xfrm>
          <a:prstGeom prst="rect">
            <a:avLst/>
          </a:prstGeom>
        </p:spPr>
      </p:pic>
      <p:sp>
        <p:nvSpPr>
          <p:cNvPr id="7" name="TextBox 6"/>
          <p:cNvSpPr txBox="1"/>
          <p:nvPr/>
        </p:nvSpPr>
        <p:spPr>
          <a:xfrm>
            <a:off x="2872050" y="526136"/>
            <a:ext cx="3735318" cy="954107"/>
          </a:xfrm>
          <a:prstGeom prst="rect">
            <a:avLst/>
          </a:prstGeom>
          <a:noFill/>
        </p:spPr>
        <p:txBody>
          <a:bodyPr wrap="none" rtlCol="0">
            <a:spAutoFit/>
          </a:bodyPr>
          <a:lstStyle>
            <a:defPPr>
              <a:defRPr lang="en-US"/>
            </a:defPPr>
            <a:lvl1pPr>
              <a:defRPr sz="2800">
                <a:solidFill>
                  <a:srgbClr val="FF9518"/>
                </a:solidFill>
                <a:latin typeface="Tajawal Medium" panose="00000600000000000000" pitchFamily="2" charset="-78"/>
                <a:cs typeface="Tajawal Medium" panose="00000600000000000000" pitchFamily="2" charset="-78"/>
              </a:defRPr>
            </a:lvl1pPr>
          </a:lstStyle>
          <a:p>
            <a:pPr lvl="1"/>
            <a:r>
              <a:rPr lang="en-US" sz="2800" dirty="0">
                <a:solidFill>
                  <a:srgbClr val="FF9518"/>
                </a:solidFill>
                <a:cs typeface="Tajawal Medium" panose="00000600000000000000" pitchFamily="2" charset="-78"/>
              </a:rPr>
              <a:t>The Project Life Cycle</a:t>
            </a:r>
            <a:endParaRPr lang="en-US" altLang="ar-EG" sz="2800" dirty="0">
              <a:solidFill>
                <a:srgbClr val="FF9518"/>
              </a:solidFill>
              <a:cs typeface="Tajawal Medium" panose="00000600000000000000" pitchFamily="2" charset="-78"/>
            </a:endParaRPr>
          </a:p>
          <a:p>
            <a:endParaRPr lang="en-US" dirty="0"/>
          </a:p>
        </p:txBody>
      </p:sp>
      <p:sp>
        <p:nvSpPr>
          <p:cNvPr id="9" name="TextBox 8"/>
          <p:cNvSpPr txBox="1"/>
          <p:nvPr/>
        </p:nvSpPr>
        <p:spPr>
          <a:xfrm>
            <a:off x="1339273" y="1997687"/>
            <a:ext cx="9179921" cy="738664"/>
          </a:xfrm>
          <a:prstGeom prst="rect">
            <a:avLst/>
          </a:prstGeom>
          <a:noFill/>
        </p:spPr>
        <p:txBody>
          <a:bodyPr wrap="square" rtlCol="0">
            <a:spAutoFit/>
          </a:bodyPr>
          <a:lstStyle/>
          <a:p>
            <a:pPr algn="l"/>
            <a:r>
              <a:rPr lang="en-US" sz="1800" b="1" i="0" u="none" strike="noStrike" baseline="0" dirty="0">
                <a:solidFill>
                  <a:srgbClr val="4F82BE"/>
                </a:solidFill>
                <a:latin typeface="Cambria,Bold"/>
              </a:rPr>
              <a:t>Defining the Product Life Cycle</a:t>
            </a:r>
          </a:p>
          <a:p>
            <a:pPr algn="l"/>
            <a:r>
              <a:rPr lang="en-US" sz="2400" dirty="0">
                <a:solidFill>
                  <a:srgbClr val="0A1F61"/>
                </a:solidFill>
                <a:cs typeface="Tajawal ExtraBold" panose="00000800000000000000" pitchFamily="2" charset="-78"/>
              </a:rPr>
              <a:t> </a:t>
            </a:r>
            <a:endParaRPr lang="en-US" altLang="ar-EG" sz="2400" dirty="0">
              <a:solidFill>
                <a:srgbClr val="0A1F61"/>
              </a:solidFill>
              <a:cs typeface="Tajawal ExtraBold" panose="00000800000000000000" pitchFamily="2" charset="-78"/>
            </a:endParaRPr>
          </a:p>
        </p:txBody>
      </p:sp>
      <p:pic>
        <p:nvPicPr>
          <p:cNvPr id="11" name="Picture 10">
            <a:extLst>
              <a:ext uri="{FF2B5EF4-FFF2-40B4-BE49-F238E27FC236}">
                <a16:creationId xmlns:a16="http://schemas.microsoft.com/office/drawing/2014/main" id="{8E7B3407-F999-41F0-BBB6-A0667E521C22}"/>
              </a:ext>
            </a:extLst>
          </p:cNvPr>
          <p:cNvPicPr>
            <a:picLocks noChangeAspect="1"/>
          </p:cNvPicPr>
          <p:nvPr/>
        </p:nvPicPr>
        <p:blipFill>
          <a:blip r:embed="rId6"/>
          <a:stretch>
            <a:fillRect/>
          </a:stretch>
        </p:blipFill>
        <p:spPr>
          <a:xfrm>
            <a:off x="2801005" y="2317148"/>
            <a:ext cx="8645029" cy="3471761"/>
          </a:xfrm>
          <a:prstGeom prst="rect">
            <a:avLst/>
          </a:prstGeom>
        </p:spPr>
      </p:pic>
      <p:sp>
        <p:nvSpPr>
          <p:cNvPr id="12" name="TextBox 11">
            <a:extLst>
              <a:ext uri="{FF2B5EF4-FFF2-40B4-BE49-F238E27FC236}">
                <a16:creationId xmlns:a16="http://schemas.microsoft.com/office/drawing/2014/main" id="{0E11E24A-E97B-F753-4776-1CCCCD8B3C9B}"/>
              </a:ext>
            </a:extLst>
          </p:cNvPr>
          <p:cNvSpPr txBox="1"/>
          <p:nvPr/>
        </p:nvSpPr>
        <p:spPr>
          <a:xfrm>
            <a:off x="5908002" y="1347652"/>
            <a:ext cx="5983130" cy="1938992"/>
          </a:xfrm>
          <a:prstGeom prst="rect">
            <a:avLst/>
          </a:prstGeom>
          <a:noFill/>
        </p:spPr>
        <p:txBody>
          <a:bodyPr wrap="square">
            <a:spAutoFit/>
          </a:bodyPr>
          <a:lstStyle/>
          <a:p>
            <a:pPr algn="just"/>
            <a:r>
              <a:rPr lang="en-US" sz="1600" b="0" i="0" u="none" strike="noStrike" baseline="0" dirty="0">
                <a:latin typeface="Calibri" panose="020F0502020204030204" pitchFamily="34" charset="0"/>
              </a:rPr>
              <a:t> </a:t>
            </a:r>
            <a:r>
              <a:rPr lang="en-US" sz="2000" dirty="0">
                <a:solidFill>
                  <a:srgbClr val="0A1F61"/>
                </a:solidFill>
                <a:cs typeface="Tajawal ExtraBold" panose="00000800000000000000" pitchFamily="2" charset="-78"/>
              </a:rPr>
              <a:t>The Product is what is created as a result of executing a project .  When is talk about project  management what we are talking about is the work that is being done in the project to produce and deliver the product of the project.</a:t>
            </a:r>
            <a:endParaRPr lang="ar-EG" sz="2000" dirty="0">
              <a:solidFill>
                <a:srgbClr val="0A1F61"/>
              </a:solidFill>
              <a:cs typeface="Tajawal ExtraBold" panose="00000800000000000000" pitchFamily="2" charset="-78"/>
            </a:endParaRPr>
          </a:p>
          <a:p>
            <a:pPr algn="l"/>
            <a:endParaRPr lang="en-US" sz="2000" dirty="0">
              <a:solidFill>
                <a:srgbClr val="0A1F61"/>
              </a:solidFill>
              <a:cs typeface="Tajawal ExtraBold" panose="00000800000000000000" pitchFamily="2" charset="-78"/>
            </a:endParaRPr>
          </a:p>
        </p:txBody>
      </p:sp>
      <p:sp>
        <p:nvSpPr>
          <p:cNvPr id="10" name="TextBox 9">
            <a:extLst>
              <a:ext uri="{FF2B5EF4-FFF2-40B4-BE49-F238E27FC236}">
                <a16:creationId xmlns:a16="http://schemas.microsoft.com/office/drawing/2014/main" id="{8CD22ACA-88CC-4A08-D1F1-E1CDA45C537F}"/>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extLst>
      <p:ext uri="{BB962C8B-B14F-4D97-AF65-F5344CB8AC3E}">
        <p14:creationId xmlns:p14="http://schemas.microsoft.com/office/powerpoint/2010/main" val="14812167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14059"/>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101182"/>
            <a:ext cx="10963072" cy="1610200"/>
          </a:xfrm>
          <a:prstGeom prst="rect">
            <a:avLst/>
          </a:prstGeom>
        </p:spPr>
      </p:pic>
      <p:sp>
        <p:nvSpPr>
          <p:cNvPr id="7" name="TextBox 6"/>
          <p:cNvSpPr txBox="1"/>
          <p:nvPr/>
        </p:nvSpPr>
        <p:spPr>
          <a:xfrm>
            <a:off x="2212480" y="300761"/>
            <a:ext cx="9032694" cy="954107"/>
          </a:xfrm>
          <a:prstGeom prst="rect">
            <a:avLst/>
          </a:prstGeom>
          <a:noFill/>
        </p:spPr>
        <p:txBody>
          <a:bodyPr wrap="square" rtlCol="0">
            <a:spAutoFit/>
          </a:bodyPr>
          <a:lstStyle/>
          <a:p>
            <a:pPr algn="ctr"/>
            <a:r>
              <a:rPr lang="en-US" sz="2800" b="1" dirty="0">
                <a:solidFill>
                  <a:srgbClr val="FF9518"/>
                </a:solidFill>
                <a:cs typeface="Tajawal Medium" panose="00000600000000000000" pitchFamily="2" charset="-78"/>
              </a:rPr>
              <a:t>Why Is Risk Management Important In Project Management</a:t>
            </a:r>
          </a:p>
        </p:txBody>
      </p:sp>
      <p:sp>
        <p:nvSpPr>
          <p:cNvPr id="9" name="TextBox 8">
            <a:extLst>
              <a:ext uri="{FF2B5EF4-FFF2-40B4-BE49-F238E27FC236}">
                <a16:creationId xmlns:a16="http://schemas.microsoft.com/office/drawing/2014/main" id="{03B8367F-F6BE-E35C-82D1-492D8F95EC77}"/>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pic>
        <p:nvPicPr>
          <p:cNvPr id="2050" name="Picture 2">
            <a:extLst>
              <a:ext uri="{FF2B5EF4-FFF2-40B4-BE49-F238E27FC236}">
                <a16:creationId xmlns:a16="http://schemas.microsoft.com/office/drawing/2014/main" id="{D5322525-4D27-10C8-1ECD-97D18EFF3F4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91902" y="1927060"/>
            <a:ext cx="4576172" cy="354544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F3923226-62DA-904B-8044-0DA5474A03C5}"/>
              </a:ext>
            </a:extLst>
          </p:cNvPr>
          <p:cNvSpPr txBox="1"/>
          <p:nvPr/>
        </p:nvSpPr>
        <p:spPr>
          <a:xfrm>
            <a:off x="206873" y="1691486"/>
            <a:ext cx="6865135" cy="3416320"/>
          </a:xfrm>
          <a:prstGeom prst="rect">
            <a:avLst/>
          </a:prstGeom>
          <a:noFill/>
        </p:spPr>
        <p:txBody>
          <a:bodyPr wrap="square">
            <a:spAutoFit/>
          </a:bodyPr>
          <a:lstStyle/>
          <a:p>
            <a:pPr algn="justLow"/>
            <a:r>
              <a:rPr lang="ar-EG" sz="3600" dirty="0"/>
              <a:t>The timeframe in which risk occur will have an impact should be identified as soon as possible. Also, it is important to cost, schedule, scope, and quality in detail as per the nature of risk. </a:t>
            </a:r>
          </a:p>
        </p:txBody>
      </p:sp>
    </p:spTree>
    <p:extLst>
      <p:ext uri="{BB962C8B-B14F-4D97-AF65-F5344CB8AC3E}">
        <p14:creationId xmlns:p14="http://schemas.microsoft.com/office/powerpoint/2010/main" val="29825549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14059"/>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101182"/>
            <a:ext cx="10963072" cy="1610200"/>
          </a:xfrm>
          <a:prstGeom prst="rect">
            <a:avLst/>
          </a:prstGeom>
        </p:spPr>
      </p:pic>
      <p:sp>
        <p:nvSpPr>
          <p:cNvPr id="7" name="TextBox 6"/>
          <p:cNvSpPr txBox="1"/>
          <p:nvPr/>
        </p:nvSpPr>
        <p:spPr>
          <a:xfrm>
            <a:off x="2212480" y="300761"/>
            <a:ext cx="9032694" cy="954107"/>
          </a:xfrm>
          <a:prstGeom prst="rect">
            <a:avLst/>
          </a:prstGeom>
          <a:noFill/>
        </p:spPr>
        <p:txBody>
          <a:bodyPr wrap="square" rtlCol="0">
            <a:spAutoFit/>
          </a:bodyPr>
          <a:lstStyle/>
          <a:p>
            <a:pPr algn="ctr"/>
            <a:r>
              <a:rPr lang="en-US" sz="2800" b="1" dirty="0">
                <a:solidFill>
                  <a:srgbClr val="FF9518"/>
                </a:solidFill>
                <a:cs typeface="Tajawal Medium" panose="00000600000000000000" pitchFamily="2" charset="-78"/>
              </a:rPr>
              <a:t>Why Is Risk Management Important In Project Management</a:t>
            </a:r>
          </a:p>
        </p:txBody>
      </p:sp>
      <p:sp>
        <p:nvSpPr>
          <p:cNvPr id="9" name="TextBox 8">
            <a:extLst>
              <a:ext uri="{FF2B5EF4-FFF2-40B4-BE49-F238E27FC236}">
                <a16:creationId xmlns:a16="http://schemas.microsoft.com/office/drawing/2014/main" id="{03B8367F-F6BE-E35C-82D1-492D8F95EC77}"/>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pic>
        <p:nvPicPr>
          <p:cNvPr id="2050" name="Picture 2">
            <a:extLst>
              <a:ext uri="{FF2B5EF4-FFF2-40B4-BE49-F238E27FC236}">
                <a16:creationId xmlns:a16="http://schemas.microsoft.com/office/drawing/2014/main" id="{D5322525-4D27-10C8-1ECD-97D18EFF3F4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10515" y="2169675"/>
            <a:ext cx="3250871" cy="251865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0AF11E30-EE64-525B-B86B-D1D19F70D3AB}"/>
              </a:ext>
            </a:extLst>
          </p:cNvPr>
          <p:cNvSpPr txBox="1"/>
          <p:nvPr/>
        </p:nvSpPr>
        <p:spPr>
          <a:xfrm>
            <a:off x="130614" y="1509018"/>
            <a:ext cx="8668612" cy="830997"/>
          </a:xfrm>
          <a:prstGeom prst="rect">
            <a:avLst/>
          </a:prstGeom>
          <a:noFill/>
        </p:spPr>
        <p:txBody>
          <a:bodyPr wrap="square">
            <a:spAutoFit/>
          </a:bodyPr>
          <a:lstStyle/>
          <a:p>
            <a:pPr algn="justLow"/>
            <a:r>
              <a:rPr lang="en-US" sz="2400" b="1" i="0" dirty="0">
                <a:solidFill>
                  <a:srgbClr val="002060"/>
                </a:solidFill>
                <a:effectLst/>
                <a:latin typeface="Lato" panose="020F0502020204030203" pitchFamily="34" charset="0"/>
                <a:cs typeface="+mj-cs"/>
              </a:rPr>
              <a:t>To combat the overall impact of the risk management process on the project can be defined in given points-</a:t>
            </a:r>
            <a:endParaRPr lang="ar-EG" sz="2400" b="1" dirty="0">
              <a:solidFill>
                <a:srgbClr val="002060"/>
              </a:solidFill>
              <a:cs typeface="+mj-cs"/>
            </a:endParaRPr>
          </a:p>
        </p:txBody>
      </p:sp>
      <p:sp>
        <p:nvSpPr>
          <p:cNvPr id="13" name="TextBox 12">
            <a:extLst>
              <a:ext uri="{FF2B5EF4-FFF2-40B4-BE49-F238E27FC236}">
                <a16:creationId xmlns:a16="http://schemas.microsoft.com/office/drawing/2014/main" id="{86E65411-F55C-3273-0506-7F38858A498B}"/>
              </a:ext>
            </a:extLst>
          </p:cNvPr>
          <p:cNvSpPr txBox="1"/>
          <p:nvPr/>
        </p:nvSpPr>
        <p:spPr>
          <a:xfrm>
            <a:off x="130614" y="2543906"/>
            <a:ext cx="8668611" cy="2554545"/>
          </a:xfrm>
          <a:prstGeom prst="rect">
            <a:avLst/>
          </a:prstGeom>
          <a:noFill/>
        </p:spPr>
        <p:txBody>
          <a:bodyPr wrap="square">
            <a:spAutoFit/>
          </a:bodyPr>
          <a:lstStyle/>
          <a:p>
            <a:pPr marL="571500" indent="-571500" algn="justLow">
              <a:buFont typeface="Wingdings" panose="05000000000000000000" pitchFamily="2" charset="2"/>
              <a:buChar char="§"/>
            </a:pPr>
            <a:r>
              <a:rPr lang="en-US" sz="4000" b="0" i="0" dirty="0">
                <a:solidFill>
                  <a:srgbClr val="5A5D60"/>
                </a:solidFill>
                <a:effectLst/>
                <a:latin typeface="Lato" panose="020F0502020204030203" pitchFamily="34" charset="0"/>
              </a:rPr>
              <a:t>Risk management contributes to the success of projects  by determining the external and internal risks</a:t>
            </a:r>
          </a:p>
        </p:txBody>
      </p:sp>
    </p:spTree>
    <p:extLst>
      <p:ext uri="{BB962C8B-B14F-4D97-AF65-F5344CB8AC3E}">
        <p14:creationId xmlns:p14="http://schemas.microsoft.com/office/powerpoint/2010/main" val="38363398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14059"/>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101182"/>
            <a:ext cx="10963072" cy="1610200"/>
          </a:xfrm>
          <a:prstGeom prst="rect">
            <a:avLst/>
          </a:prstGeom>
        </p:spPr>
      </p:pic>
      <p:sp>
        <p:nvSpPr>
          <p:cNvPr id="7" name="TextBox 6"/>
          <p:cNvSpPr txBox="1"/>
          <p:nvPr/>
        </p:nvSpPr>
        <p:spPr>
          <a:xfrm>
            <a:off x="2212480" y="300761"/>
            <a:ext cx="9032694" cy="954107"/>
          </a:xfrm>
          <a:prstGeom prst="rect">
            <a:avLst/>
          </a:prstGeom>
          <a:noFill/>
        </p:spPr>
        <p:txBody>
          <a:bodyPr wrap="square" rtlCol="0">
            <a:spAutoFit/>
          </a:bodyPr>
          <a:lstStyle/>
          <a:p>
            <a:pPr algn="ctr"/>
            <a:r>
              <a:rPr lang="en-US" sz="2800" b="1" dirty="0">
                <a:solidFill>
                  <a:srgbClr val="FF9518"/>
                </a:solidFill>
                <a:cs typeface="Tajawal Medium" panose="00000600000000000000" pitchFamily="2" charset="-78"/>
              </a:rPr>
              <a:t>Why Is Risk Management Important In Project Management</a:t>
            </a:r>
          </a:p>
        </p:txBody>
      </p:sp>
      <p:sp>
        <p:nvSpPr>
          <p:cNvPr id="9" name="TextBox 8">
            <a:extLst>
              <a:ext uri="{FF2B5EF4-FFF2-40B4-BE49-F238E27FC236}">
                <a16:creationId xmlns:a16="http://schemas.microsoft.com/office/drawing/2014/main" id="{03B8367F-F6BE-E35C-82D1-492D8F95EC77}"/>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pic>
        <p:nvPicPr>
          <p:cNvPr id="2050" name="Picture 2">
            <a:extLst>
              <a:ext uri="{FF2B5EF4-FFF2-40B4-BE49-F238E27FC236}">
                <a16:creationId xmlns:a16="http://schemas.microsoft.com/office/drawing/2014/main" id="{D5322525-4D27-10C8-1ECD-97D18EFF3F4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10515" y="2169675"/>
            <a:ext cx="3250871" cy="251865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0AF11E30-EE64-525B-B86B-D1D19F70D3AB}"/>
              </a:ext>
            </a:extLst>
          </p:cNvPr>
          <p:cNvSpPr txBox="1"/>
          <p:nvPr/>
        </p:nvSpPr>
        <p:spPr>
          <a:xfrm>
            <a:off x="539175" y="1548111"/>
            <a:ext cx="8668612" cy="830997"/>
          </a:xfrm>
          <a:prstGeom prst="rect">
            <a:avLst/>
          </a:prstGeom>
          <a:noFill/>
        </p:spPr>
        <p:txBody>
          <a:bodyPr wrap="square">
            <a:spAutoFit/>
          </a:bodyPr>
          <a:lstStyle/>
          <a:p>
            <a:pPr algn="justLow"/>
            <a:r>
              <a:rPr lang="en-US" sz="2400" b="1" i="0" dirty="0">
                <a:solidFill>
                  <a:srgbClr val="002060"/>
                </a:solidFill>
                <a:effectLst/>
                <a:latin typeface="Lato" panose="020F0502020204030203" pitchFamily="34" charset="0"/>
                <a:cs typeface="+mj-cs"/>
              </a:rPr>
              <a:t>To combat the overall impact of the risk management process on the project can be defined in given points-</a:t>
            </a:r>
            <a:endParaRPr lang="ar-EG" sz="2400" b="1" dirty="0">
              <a:solidFill>
                <a:srgbClr val="002060"/>
              </a:solidFill>
              <a:cs typeface="+mj-cs"/>
            </a:endParaRPr>
          </a:p>
        </p:txBody>
      </p:sp>
      <p:sp>
        <p:nvSpPr>
          <p:cNvPr id="14" name="TextBox 13">
            <a:extLst>
              <a:ext uri="{FF2B5EF4-FFF2-40B4-BE49-F238E27FC236}">
                <a16:creationId xmlns:a16="http://schemas.microsoft.com/office/drawing/2014/main" id="{EFAC9904-C13E-428D-BD8F-8B9A450D7BE4}"/>
              </a:ext>
            </a:extLst>
          </p:cNvPr>
          <p:cNvSpPr txBox="1"/>
          <p:nvPr/>
        </p:nvSpPr>
        <p:spPr>
          <a:xfrm>
            <a:off x="326434" y="2574969"/>
            <a:ext cx="8472792" cy="2308324"/>
          </a:xfrm>
          <a:prstGeom prst="rect">
            <a:avLst/>
          </a:prstGeom>
          <a:noFill/>
        </p:spPr>
        <p:txBody>
          <a:bodyPr wrap="square">
            <a:spAutoFit/>
          </a:bodyPr>
          <a:lstStyle/>
          <a:p>
            <a:pPr marL="571500" indent="-571500" algn="justLow">
              <a:buFont typeface="Wingdings" panose="05000000000000000000" pitchFamily="2" charset="2"/>
              <a:buChar char="§"/>
            </a:pPr>
            <a:r>
              <a:rPr lang="en-US" sz="3600" b="0" i="0" dirty="0">
                <a:solidFill>
                  <a:srgbClr val="5A5D60"/>
                </a:solidFill>
                <a:effectLst/>
                <a:latin typeface="Lato" panose="020F0502020204030203" pitchFamily="34" charset="0"/>
              </a:rPr>
              <a:t>In order to ensure the project run smoothly, the project manager can communicate their plans with stakeholders</a:t>
            </a:r>
          </a:p>
        </p:txBody>
      </p:sp>
    </p:spTree>
    <p:extLst>
      <p:ext uri="{BB962C8B-B14F-4D97-AF65-F5344CB8AC3E}">
        <p14:creationId xmlns:p14="http://schemas.microsoft.com/office/powerpoint/2010/main" val="27110405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14059"/>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101182"/>
            <a:ext cx="10963072" cy="1610200"/>
          </a:xfrm>
          <a:prstGeom prst="rect">
            <a:avLst/>
          </a:prstGeom>
        </p:spPr>
      </p:pic>
      <p:sp>
        <p:nvSpPr>
          <p:cNvPr id="7" name="TextBox 6"/>
          <p:cNvSpPr txBox="1"/>
          <p:nvPr/>
        </p:nvSpPr>
        <p:spPr>
          <a:xfrm>
            <a:off x="2212480" y="300761"/>
            <a:ext cx="9032694" cy="954107"/>
          </a:xfrm>
          <a:prstGeom prst="rect">
            <a:avLst/>
          </a:prstGeom>
          <a:noFill/>
        </p:spPr>
        <p:txBody>
          <a:bodyPr wrap="square" rtlCol="0">
            <a:spAutoFit/>
          </a:bodyPr>
          <a:lstStyle/>
          <a:p>
            <a:pPr algn="ctr"/>
            <a:r>
              <a:rPr lang="en-US" sz="2800" b="1" dirty="0">
                <a:solidFill>
                  <a:srgbClr val="FF9518"/>
                </a:solidFill>
                <a:cs typeface="Tajawal Medium" panose="00000600000000000000" pitchFamily="2" charset="-78"/>
              </a:rPr>
              <a:t>Why Is Risk Management Important In Project Management</a:t>
            </a:r>
          </a:p>
        </p:txBody>
      </p:sp>
      <p:sp>
        <p:nvSpPr>
          <p:cNvPr id="9" name="TextBox 8">
            <a:extLst>
              <a:ext uri="{FF2B5EF4-FFF2-40B4-BE49-F238E27FC236}">
                <a16:creationId xmlns:a16="http://schemas.microsoft.com/office/drawing/2014/main" id="{03B8367F-F6BE-E35C-82D1-492D8F95EC77}"/>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pic>
        <p:nvPicPr>
          <p:cNvPr id="2050" name="Picture 2">
            <a:extLst>
              <a:ext uri="{FF2B5EF4-FFF2-40B4-BE49-F238E27FC236}">
                <a16:creationId xmlns:a16="http://schemas.microsoft.com/office/drawing/2014/main" id="{D5322525-4D27-10C8-1ECD-97D18EFF3F4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10515" y="2169675"/>
            <a:ext cx="3250871" cy="251865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0AF11E30-EE64-525B-B86B-D1D19F70D3AB}"/>
              </a:ext>
            </a:extLst>
          </p:cNvPr>
          <p:cNvSpPr txBox="1"/>
          <p:nvPr/>
        </p:nvSpPr>
        <p:spPr>
          <a:xfrm>
            <a:off x="539175" y="1548111"/>
            <a:ext cx="8668612" cy="830997"/>
          </a:xfrm>
          <a:prstGeom prst="rect">
            <a:avLst/>
          </a:prstGeom>
          <a:noFill/>
        </p:spPr>
        <p:txBody>
          <a:bodyPr wrap="square">
            <a:spAutoFit/>
          </a:bodyPr>
          <a:lstStyle/>
          <a:p>
            <a:pPr algn="justLow"/>
            <a:r>
              <a:rPr lang="en-US" sz="2400" b="1" i="0" dirty="0">
                <a:solidFill>
                  <a:srgbClr val="002060"/>
                </a:solidFill>
                <a:effectLst/>
                <a:latin typeface="Lato" panose="020F0502020204030203" pitchFamily="34" charset="0"/>
                <a:cs typeface="+mj-cs"/>
              </a:rPr>
              <a:t>To combat the overall impact of the risk management process on the project can be defined in given points-</a:t>
            </a:r>
            <a:endParaRPr lang="ar-EG" sz="2400" b="1" dirty="0">
              <a:solidFill>
                <a:srgbClr val="002060"/>
              </a:solidFill>
              <a:cs typeface="+mj-cs"/>
            </a:endParaRPr>
          </a:p>
        </p:txBody>
      </p:sp>
      <p:sp>
        <p:nvSpPr>
          <p:cNvPr id="14" name="TextBox 13">
            <a:extLst>
              <a:ext uri="{FF2B5EF4-FFF2-40B4-BE49-F238E27FC236}">
                <a16:creationId xmlns:a16="http://schemas.microsoft.com/office/drawing/2014/main" id="{EFAC9904-C13E-428D-BD8F-8B9A450D7BE4}"/>
              </a:ext>
            </a:extLst>
          </p:cNvPr>
          <p:cNvSpPr txBox="1"/>
          <p:nvPr/>
        </p:nvSpPr>
        <p:spPr>
          <a:xfrm>
            <a:off x="326434" y="2574969"/>
            <a:ext cx="8472792" cy="2554545"/>
          </a:xfrm>
          <a:prstGeom prst="rect">
            <a:avLst/>
          </a:prstGeom>
          <a:noFill/>
        </p:spPr>
        <p:txBody>
          <a:bodyPr wrap="square">
            <a:spAutoFit/>
          </a:bodyPr>
          <a:lstStyle/>
          <a:p>
            <a:pPr marL="571500" indent="-571500" algn="justLow">
              <a:buFont typeface="Wingdings" panose="05000000000000000000" pitchFamily="2" charset="2"/>
              <a:buChar char="§"/>
            </a:pPr>
            <a:r>
              <a:rPr lang="en-US" sz="4000" b="0" i="0" dirty="0">
                <a:solidFill>
                  <a:srgbClr val="5A5D60"/>
                </a:solidFill>
                <a:effectLst/>
                <a:latin typeface="Lato" panose="020F0502020204030203" pitchFamily="34" charset="0"/>
              </a:rPr>
              <a:t>This helps project managers to maximize the outcomes and reducing the chances of falling of projects.</a:t>
            </a:r>
          </a:p>
        </p:txBody>
      </p:sp>
    </p:spTree>
    <p:extLst>
      <p:ext uri="{BB962C8B-B14F-4D97-AF65-F5344CB8AC3E}">
        <p14:creationId xmlns:p14="http://schemas.microsoft.com/office/powerpoint/2010/main" val="13751172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14059"/>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0" y="-101182"/>
            <a:ext cx="10963072" cy="1610200"/>
          </a:xfrm>
          <a:prstGeom prst="rect">
            <a:avLst/>
          </a:prstGeom>
        </p:spPr>
      </p:pic>
      <p:sp>
        <p:nvSpPr>
          <p:cNvPr id="7" name="TextBox 6"/>
          <p:cNvSpPr txBox="1"/>
          <p:nvPr/>
        </p:nvSpPr>
        <p:spPr>
          <a:xfrm>
            <a:off x="2212480" y="300761"/>
            <a:ext cx="9032694" cy="954107"/>
          </a:xfrm>
          <a:prstGeom prst="rect">
            <a:avLst/>
          </a:prstGeom>
          <a:noFill/>
        </p:spPr>
        <p:txBody>
          <a:bodyPr wrap="square" rtlCol="0">
            <a:spAutoFit/>
          </a:bodyPr>
          <a:lstStyle/>
          <a:p>
            <a:pPr algn="ctr"/>
            <a:r>
              <a:rPr lang="en-US" sz="2800" b="1" dirty="0">
                <a:solidFill>
                  <a:srgbClr val="FF9518"/>
                </a:solidFill>
                <a:cs typeface="Tajawal Medium" panose="00000600000000000000" pitchFamily="2" charset="-78"/>
              </a:rPr>
              <a:t>Why Is Risk Management Important In Project Management</a:t>
            </a:r>
          </a:p>
        </p:txBody>
      </p:sp>
      <p:sp>
        <p:nvSpPr>
          <p:cNvPr id="9" name="TextBox 8">
            <a:extLst>
              <a:ext uri="{FF2B5EF4-FFF2-40B4-BE49-F238E27FC236}">
                <a16:creationId xmlns:a16="http://schemas.microsoft.com/office/drawing/2014/main" id="{03B8367F-F6BE-E35C-82D1-492D8F95EC77}"/>
              </a:ext>
            </a:extLst>
          </p:cNvPr>
          <p:cNvSpPr txBox="1"/>
          <p:nvPr/>
        </p:nvSpPr>
        <p:spPr>
          <a:xfrm>
            <a:off x="428017" y="364234"/>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pic>
        <p:nvPicPr>
          <p:cNvPr id="2050" name="Picture 2">
            <a:extLst>
              <a:ext uri="{FF2B5EF4-FFF2-40B4-BE49-F238E27FC236}">
                <a16:creationId xmlns:a16="http://schemas.microsoft.com/office/drawing/2014/main" id="{D5322525-4D27-10C8-1ECD-97D18EFF3F4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10515" y="2169675"/>
            <a:ext cx="3250871" cy="251865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0AF11E30-EE64-525B-B86B-D1D19F70D3AB}"/>
              </a:ext>
            </a:extLst>
          </p:cNvPr>
          <p:cNvSpPr txBox="1"/>
          <p:nvPr/>
        </p:nvSpPr>
        <p:spPr>
          <a:xfrm>
            <a:off x="539175" y="1548111"/>
            <a:ext cx="8668612" cy="830997"/>
          </a:xfrm>
          <a:prstGeom prst="rect">
            <a:avLst/>
          </a:prstGeom>
          <a:noFill/>
        </p:spPr>
        <p:txBody>
          <a:bodyPr wrap="square">
            <a:spAutoFit/>
          </a:bodyPr>
          <a:lstStyle/>
          <a:p>
            <a:pPr algn="justLow"/>
            <a:r>
              <a:rPr lang="en-US" sz="2400" b="1" i="0" dirty="0">
                <a:solidFill>
                  <a:srgbClr val="002060"/>
                </a:solidFill>
                <a:effectLst/>
                <a:latin typeface="Lato" panose="020F0502020204030203" pitchFamily="34" charset="0"/>
                <a:cs typeface="+mj-cs"/>
              </a:rPr>
              <a:t>To combat the overall impact of the risk management process on the project can be defined in given points-</a:t>
            </a:r>
            <a:endParaRPr lang="ar-EG" sz="2400" b="1" dirty="0">
              <a:solidFill>
                <a:srgbClr val="002060"/>
              </a:solidFill>
              <a:cs typeface="+mj-cs"/>
            </a:endParaRPr>
          </a:p>
        </p:txBody>
      </p:sp>
      <p:sp>
        <p:nvSpPr>
          <p:cNvPr id="14" name="TextBox 13">
            <a:extLst>
              <a:ext uri="{FF2B5EF4-FFF2-40B4-BE49-F238E27FC236}">
                <a16:creationId xmlns:a16="http://schemas.microsoft.com/office/drawing/2014/main" id="{EFAC9904-C13E-428D-BD8F-8B9A450D7BE4}"/>
              </a:ext>
            </a:extLst>
          </p:cNvPr>
          <p:cNvSpPr txBox="1"/>
          <p:nvPr/>
        </p:nvSpPr>
        <p:spPr>
          <a:xfrm>
            <a:off x="326434" y="2574969"/>
            <a:ext cx="8472792" cy="3170099"/>
          </a:xfrm>
          <a:prstGeom prst="rect">
            <a:avLst/>
          </a:prstGeom>
          <a:noFill/>
        </p:spPr>
        <p:txBody>
          <a:bodyPr wrap="square">
            <a:spAutoFit/>
          </a:bodyPr>
          <a:lstStyle/>
          <a:p>
            <a:pPr marL="571500" indent="-571500" algn="justLow">
              <a:buFont typeface="Wingdings" panose="05000000000000000000" pitchFamily="2" charset="2"/>
              <a:buChar char="§"/>
            </a:pPr>
            <a:r>
              <a:rPr lang="en-US" sz="4000" b="0" i="0" dirty="0">
                <a:solidFill>
                  <a:srgbClr val="5A5D60"/>
                </a:solidFill>
                <a:effectLst/>
                <a:latin typeface="Lato" panose="020F0502020204030203" pitchFamily="34" charset="0"/>
              </a:rPr>
              <a:t>A risk </a:t>
            </a:r>
            <a:r>
              <a:rPr lang="en-US" sz="4000" b="1" i="0" u="none" strike="noStrike" dirty="0">
                <a:solidFill>
                  <a:srgbClr val="0896FE"/>
                </a:solidFill>
                <a:effectLst/>
                <a:latin typeface="Lato" panose="020F0502020204030203" pitchFamily="34" charset="0"/>
              </a:rPr>
              <a:t>management plan</a:t>
            </a:r>
            <a:r>
              <a:rPr lang="en-US" sz="4000" b="0" i="0" dirty="0">
                <a:solidFill>
                  <a:srgbClr val="5A5D60"/>
                </a:solidFill>
                <a:effectLst/>
                <a:latin typeface="Lato" panose="020F0502020204030203" pitchFamily="34" charset="0"/>
              </a:rPr>
              <a:t> helps you to become proactive and developing actions to reduces the likelihoods</a:t>
            </a:r>
          </a:p>
          <a:p>
            <a:pPr marL="571500" indent="-571500" algn="justLow">
              <a:buFont typeface="Wingdings" panose="05000000000000000000" pitchFamily="2" charset="2"/>
              <a:buChar char="§"/>
            </a:pPr>
            <a:r>
              <a:rPr lang="en-US" sz="4000" b="0" i="0" dirty="0">
                <a:solidFill>
                  <a:srgbClr val="5A5D60"/>
                </a:solidFill>
                <a:effectLst/>
                <a:latin typeface="Lato" panose="020F0502020204030203" pitchFamily="34" charset="0"/>
              </a:rPr>
              <a:t>.</a:t>
            </a:r>
          </a:p>
        </p:txBody>
      </p:sp>
    </p:spTree>
    <p:extLst>
      <p:ext uri="{BB962C8B-B14F-4D97-AF65-F5344CB8AC3E}">
        <p14:creationId xmlns:p14="http://schemas.microsoft.com/office/powerpoint/2010/main" val="38717537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97148"/>
            <a:ext cx="11274357" cy="1610200"/>
          </a:xfrm>
          <a:prstGeom prst="rect">
            <a:avLst/>
          </a:prstGeom>
        </p:spPr>
      </p:pic>
      <p:sp>
        <p:nvSpPr>
          <p:cNvPr id="7" name="TextBox 6"/>
          <p:cNvSpPr txBox="1"/>
          <p:nvPr/>
        </p:nvSpPr>
        <p:spPr>
          <a:xfrm>
            <a:off x="2833587" y="433425"/>
            <a:ext cx="8732599" cy="646331"/>
          </a:xfrm>
          <a:prstGeom prst="rect">
            <a:avLst/>
          </a:prstGeom>
          <a:noFill/>
        </p:spPr>
        <p:txBody>
          <a:bodyPr wrap="square" rtlCol="0">
            <a:spAutoFit/>
          </a:bodyPr>
          <a:lstStyle>
            <a:defPPr>
              <a:defRPr lang="en-US"/>
            </a:defPPr>
            <a:lvl1pPr>
              <a:defRPr sz="2800">
                <a:solidFill>
                  <a:srgbClr val="FF9518"/>
                </a:solidFill>
                <a:latin typeface="Tajawal Medium" panose="00000600000000000000" pitchFamily="2" charset="-78"/>
                <a:cs typeface="Tajawal Medium" panose="00000600000000000000" pitchFamily="2" charset="-78"/>
              </a:defRPr>
            </a:lvl1pPr>
          </a:lstStyle>
          <a:p>
            <a:pPr algn="ctr" fontAlgn="base"/>
            <a:r>
              <a:rPr lang="en-US" sz="3600" b="0" i="0" dirty="0">
                <a:effectLst/>
                <a:latin typeface="Runda-Medium"/>
              </a:rPr>
              <a:t>Why is project risk management important? </a:t>
            </a:r>
          </a:p>
        </p:txBody>
      </p:sp>
      <p:sp>
        <p:nvSpPr>
          <p:cNvPr id="10" name="TextBox 9">
            <a:extLst>
              <a:ext uri="{FF2B5EF4-FFF2-40B4-BE49-F238E27FC236}">
                <a16:creationId xmlns:a16="http://schemas.microsoft.com/office/drawing/2014/main" id="{F6C748CD-4887-084B-086F-15069AAE15BF}"/>
              </a:ext>
            </a:extLst>
          </p:cNvPr>
          <p:cNvSpPr txBox="1"/>
          <p:nvPr/>
        </p:nvSpPr>
        <p:spPr>
          <a:xfrm>
            <a:off x="428017" y="1491334"/>
            <a:ext cx="10669735" cy="3785652"/>
          </a:xfrm>
          <a:prstGeom prst="rect">
            <a:avLst/>
          </a:prstGeom>
          <a:noFill/>
        </p:spPr>
        <p:txBody>
          <a:bodyPr wrap="square" rtlCol="1">
            <a:spAutoFit/>
          </a:bodyPr>
          <a:lstStyle/>
          <a:p>
            <a:r>
              <a:rPr lang="en-US" sz="2400" b="0" i="0" dirty="0">
                <a:solidFill>
                  <a:srgbClr val="192647"/>
                </a:solidFill>
                <a:effectLst/>
                <a:latin typeface="Runda-Normal"/>
              </a:rPr>
              <a:t>Risk management is a very important part of project management because it can exponentially increase the chances of a project's successful outcome. By developing and sticking to the project risk management plan, you are getting benefits such as:</a:t>
            </a:r>
          </a:p>
          <a:p>
            <a:pPr marL="2171700" lvl="4" indent="-342900">
              <a:buFont typeface="Wingdings" panose="05000000000000000000" pitchFamily="2" charset="2"/>
              <a:buChar char="q"/>
            </a:pPr>
            <a:r>
              <a:rPr lang="en-US" sz="2400" b="0" i="0" dirty="0">
                <a:solidFill>
                  <a:srgbClr val="192647"/>
                </a:solidFill>
                <a:effectLst/>
                <a:latin typeface="Runda-Normal"/>
              </a:rPr>
              <a:t>Assists you in avoiding major disasters.</a:t>
            </a:r>
          </a:p>
          <a:p>
            <a:pPr marL="2171700" lvl="4" indent="-342900">
              <a:buFont typeface="Wingdings" panose="05000000000000000000" pitchFamily="2" charset="2"/>
              <a:buChar char="q"/>
            </a:pPr>
            <a:r>
              <a:rPr lang="en-US" sz="2400" b="0" i="0" dirty="0">
                <a:solidFill>
                  <a:srgbClr val="192647"/>
                </a:solidFill>
                <a:effectLst/>
                <a:latin typeface="Runda-Normal"/>
              </a:rPr>
              <a:t>Increases your revenue by lowering your costs</a:t>
            </a:r>
          </a:p>
          <a:p>
            <a:pPr marL="2171700" lvl="4" indent="-342900">
              <a:buFont typeface="Wingdings" panose="05000000000000000000" pitchFamily="2" charset="2"/>
              <a:buChar char="q"/>
            </a:pPr>
            <a:r>
              <a:rPr lang="en-US" sz="2400" b="0" i="0" dirty="0">
                <a:solidFill>
                  <a:srgbClr val="192647"/>
                </a:solidFill>
                <a:effectLst/>
                <a:latin typeface="Runda-Normal"/>
              </a:rPr>
              <a:t>Ensures successful project completion</a:t>
            </a:r>
          </a:p>
          <a:p>
            <a:pPr marL="2171700" lvl="4" indent="-342900">
              <a:buFont typeface="Wingdings" panose="05000000000000000000" pitchFamily="2" charset="2"/>
              <a:buChar char="q"/>
            </a:pPr>
            <a:r>
              <a:rPr lang="en-US" sz="2400" b="0" i="0" dirty="0">
                <a:solidFill>
                  <a:srgbClr val="192647"/>
                </a:solidFill>
                <a:effectLst/>
                <a:latin typeface="Runda-Normal"/>
              </a:rPr>
              <a:t>Gives you a competitive advantage</a:t>
            </a:r>
          </a:p>
          <a:p>
            <a:pPr marL="2171700" lvl="4" indent="-342900">
              <a:buFont typeface="Wingdings" panose="05000000000000000000" pitchFamily="2" charset="2"/>
              <a:buChar char="q"/>
            </a:pPr>
            <a:r>
              <a:rPr lang="en-US" sz="2400" b="0" i="0" dirty="0">
                <a:solidFill>
                  <a:srgbClr val="192647"/>
                </a:solidFill>
                <a:effectLst/>
                <a:latin typeface="Runda-Normal"/>
              </a:rPr>
              <a:t>Increases a sense of accountability and responsibility</a:t>
            </a:r>
          </a:p>
          <a:p>
            <a:pPr marL="2171700" lvl="4" indent="-342900">
              <a:buFont typeface="Wingdings" panose="05000000000000000000" pitchFamily="2" charset="2"/>
              <a:buChar char="q"/>
            </a:pPr>
            <a:r>
              <a:rPr lang="en-US" sz="2400" b="0" i="0" dirty="0">
                <a:solidFill>
                  <a:srgbClr val="192647"/>
                </a:solidFill>
                <a:effectLst/>
                <a:latin typeface="Runda-Normal"/>
              </a:rPr>
              <a:t>Assists you in discovering new possibilities</a:t>
            </a:r>
          </a:p>
          <a:p>
            <a:pPr lvl="4"/>
            <a:endParaRPr lang="ar-EG" sz="2400" dirty="0"/>
          </a:p>
        </p:txBody>
      </p:sp>
      <p:sp>
        <p:nvSpPr>
          <p:cNvPr id="9" name="TextBox 8">
            <a:extLst>
              <a:ext uri="{FF2B5EF4-FFF2-40B4-BE49-F238E27FC236}">
                <a16:creationId xmlns:a16="http://schemas.microsoft.com/office/drawing/2014/main" id="{54219597-B0C6-8696-0264-101063362F12}"/>
              </a:ext>
            </a:extLst>
          </p:cNvPr>
          <p:cNvSpPr txBox="1"/>
          <p:nvPr/>
        </p:nvSpPr>
        <p:spPr>
          <a:xfrm>
            <a:off x="428017" y="383690"/>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custDataLst>
      <p:tags r:id="rId1"/>
    </p:custDataLst>
    <p:extLst>
      <p:ext uri="{BB962C8B-B14F-4D97-AF65-F5344CB8AC3E}">
        <p14:creationId xmlns:p14="http://schemas.microsoft.com/office/powerpoint/2010/main" val="95869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anim calcmode="lin" valueType="num">
                                      <p:cBhvr additive="base">
                                        <p:cTn id="13"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
                                            <p:txEl>
                                              <p:pRg st="2" end="2"/>
                                            </p:txEl>
                                          </p:spTgt>
                                        </p:tgtEl>
                                        <p:attrNameLst>
                                          <p:attrName>style.visibility</p:attrName>
                                        </p:attrNameLst>
                                      </p:cBhvr>
                                      <p:to>
                                        <p:strVal val="visible"/>
                                      </p:to>
                                    </p:set>
                                    <p:anim calcmode="lin" valueType="num">
                                      <p:cBhvr additive="base">
                                        <p:cTn id="19"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
                                            <p:txEl>
                                              <p:pRg st="3" end="3"/>
                                            </p:txEl>
                                          </p:spTgt>
                                        </p:tgtEl>
                                        <p:attrNameLst>
                                          <p:attrName>style.visibility</p:attrName>
                                        </p:attrNameLst>
                                      </p:cBhvr>
                                      <p:to>
                                        <p:strVal val="visible"/>
                                      </p:to>
                                    </p:set>
                                    <p:anim calcmode="lin" valueType="num">
                                      <p:cBhvr additive="base">
                                        <p:cTn id="25" dur="500" fill="hold"/>
                                        <p:tgtEl>
                                          <p:spTgt spid="1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
                                            <p:txEl>
                                              <p:pRg st="4" end="4"/>
                                            </p:txEl>
                                          </p:spTgt>
                                        </p:tgtEl>
                                        <p:attrNameLst>
                                          <p:attrName>style.visibility</p:attrName>
                                        </p:attrNameLst>
                                      </p:cBhvr>
                                      <p:to>
                                        <p:strVal val="visible"/>
                                      </p:to>
                                    </p:set>
                                    <p:anim calcmode="lin" valueType="num">
                                      <p:cBhvr additive="base">
                                        <p:cTn id="31"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
                                            <p:txEl>
                                              <p:pRg st="5" end="5"/>
                                            </p:txEl>
                                          </p:spTgt>
                                        </p:tgtEl>
                                        <p:attrNameLst>
                                          <p:attrName>style.visibility</p:attrName>
                                        </p:attrNameLst>
                                      </p:cBhvr>
                                      <p:to>
                                        <p:strVal val="visible"/>
                                      </p:to>
                                    </p:set>
                                    <p:anim calcmode="lin" valueType="num">
                                      <p:cBhvr additive="base">
                                        <p:cTn id="37" dur="500" fill="hold"/>
                                        <p:tgtEl>
                                          <p:spTgt spid="10">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
                                            <p:txEl>
                                              <p:pRg st="6" end="6"/>
                                            </p:txEl>
                                          </p:spTgt>
                                        </p:tgtEl>
                                        <p:attrNameLst>
                                          <p:attrName>style.visibility</p:attrName>
                                        </p:attrNameLst>
                                      </p:cBhvr>
                                      <p:to>
                                        <p:strVal val="visible"/>
                                      </p:to>
                                    </p:set>
                                    <p:anim calcmode="lin" valueType="num">
                                      <p:cBhvr additive="base">
                                        <p:cTn id="43" dur="500" fill="hold"/>
                                        <p:tgtEl>
                                          <p:spTgt spid="10">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55418"/>
            <a:ext cx="9533101" cy="1610200"/>
          </a:xfrm>
          <a:prstGeom prst="rect">
            <a:avLst/>
          </a:prstGeom>
        </p:spPr>
      </p:pic>
      <p:sp>
        <p:nvSpPr>
          <p:cNvPr id="7" name="TextBox 6"/>
          <p:cNvSpPr txBox="1"/>
          <p:nvPr/>
        </p:nvSpPr>
        <p:spPr>
          <a:xfrm>
            <a:off x="2660105" y="400465"/>
            <a:ext cx="5608406" cy="769441"/>
          </a:xfrm>
          <a:prstGeom prst="rect">
            <a:avLst/>
          </a:prstGeom>
          <a:noFill/>
        </p:spPr>
        <p:txBody>
          <a:bodyPr wrap="square" rtlCol="0">
            <a:spAutoFit/>
          </a:bodyPr>
          <a:lstStyle/>
          <a:p>
            <a:pPr algn="ctr"/>
            <a:r>
              <a:rPr lang="en-US" sz="4400" b="1" dirty="0">
                <a:solidFill>
                  <a:srgbClr val="FF9518"/>
                </a:solidFill>
                <a:cs typeface="Tajawal Medium" panose="00000600000000000000" pitchFamily="2" charset="-78"/>
              </a:rPr>
              <a:t>Risk Management</a:t>
            </a:r>
          </a:p>
        </p:txBody>
      </p:sp>
      <p:sp>
        <p:nvSpPr>
          <p:cNvPr id="9" name="TextBox 8"/>
          <p:cNvSpPr txBox="1"/>
          <p:nvPr/>
        </p:nvSpPr>
        <p:spPr>
          <a:xfrm>
            <a:off x="923637" y="2101598"/>
            <a:ext cx="11915656" cy="2677656"/>
          </a:xfrm>
          <a:prstGeom prst="rect">
            <a:avLst/>
          </a:prstGeom>
          <a:noFill/>
        </p:spPr>
        <p:txBody>
          <a:bodyPr wrap="square" rtlCol="0">
            <a:spAutoFit/>
          </a:bodyPr>
          <a:lstStyle/>
          <a:p>
            <a:pPr algn="just"/>
            <a:r>
              <a:rPr lang="en-US" sz="2800" dirty="0"/>
              <a:t>Ritchie and Brindley (2007) pointed out three dimensions of risk as follows:</a:t>
            </a:r>
          </a:p>
          <a:p>
            <a:pPr marL="457200" indent="-457200" algn="just">
              <a:buFont typeface="+mj-lt"/>
              <a:buAutoNum type="arabicPeriod"/>
            </a:pPr>
            <a:r>
              <a:rPr lang="en-US" sz="2800" dirty="0"/>
              <a:t>  Likelihood/probability of the occurrence of particular events/outcomes; </a:t>
            </a:r>
          </a:p>
          <a:p>
            <a:pPr marL="457200" indent="-457200" algn="just">
              <a:buFont typeface="+mj-lt"/>
              <a:buAutoNum type="arabicPeriod"/>
            </a:pPr>
            <a:r>
              <a:rPr lang="en-US" sz="2800" dirty="0"/>
              <a:t> Consequences/severity of the occurrence of particular events; </a:t>
            </a:r>
          </a:p>
          <a:p>
            <a:pPr marL="457200" indent="-457200" algn="just">
              <a:buFont typeface="+mj-lt"/>
              <a:buAutoNum type="arabicPeriod"/>
            </a:pPr>
            <a:r>
              <a:rPr lang="en-US" sz="2800" dirty="0"/>
              <a:t> Causal pathways leading to these events (detection).</a:t>
            </a:r>
          </a:p>
          <a:p>
            <a:pPr algn="just"/>
            <a:endParaRPr lang="en-US" sz="2800" dirty="0"/>
          </a:p>
          <a:p>
            <a:pPr lvl="3" algn="just"/>
            <a:r>
              <a:rPr lang="en-US" sz="2800" b="1" dirty="0">
                <a:solidFill>
                  <a:srgbClr val="FF0000"/>
                </a:solidFill>
              </a:rPr>
              <a:t>               Risk</a:t>
            </a:r>
            <a:r>
              <a:rPr lang="en-US" sz="2800" dirty="0"/>
              <a:t> = </a:t>
            </a:r>
            <a:r>
              <a:rPr lang="en-US" sz="2800" b="1" dirty="0">
                <a:solidFill>
                  <a:schemeClr val="tx2"/>
                </a:solidFill>
              </a:rPr>
              <a:t>Likelihood</a:t>
            </a:r>
            <a:r>
              <a:rPr lang="en-US" sz="2800" dirty="0"/>
              <a:t>  X </a:t>
            </a:r>
            <a:r>
              <a:rPr lang="en-US" sz="2800" b="1" dirty="0">
                <a:solidFill>
                  <a:srgbClr val="00B0F0"/>
                </a:solidFill>
              </a:rPr>
              <a:t>Severity</a:t>
            </a:r>
            <a:r>
              <a:rPr lang="en-US" sz="2800" dirty="0"/>
              <a:t> X </a:t>
            </a:r>
            <a:r>
              <a:rPr lang="en-US" sz="2800" b="1" dirty="0">
                <a:solidFill>
                  <a:srgbClr val="00B050"/>
                </a:solidFill>
              </a:rPr>
              <a:t>Detection</a:t>
            </a:r>
          </a:p>
        </p:txBody>
      </p:sp>
      <p:sp>
        <p:nvSpPr>
          <p:cNvPr id="10" name="TextBox 9">
            <a:extLst>
              <a:ext uri="{FF2B5EF4-FFF2-40B4-BE49-F238E27FC236}">
                <a16:creationId xmlns:a16="http://schemas.microsoft.com/office/drawing/2014/main" id="{BE0FA56E-C87A-6593-B569-4BAEDABC65A8}"/>
              </a:ext>
            </a:extLst>
          </p:cNvPr>
          <p:cNvSpPr txBox="1"/>
          <p:nvPr/>
        </p:nvSpPr>
        <p:spPr>
          <a:xfrm>
            <a:off x="89702" y="400465"/>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custDataLst>
      <p:tags r:id="rId1"/>
    </p:custDataLst>
    <p:extLst>
      <p:ext uri="{BB962C8B-B14F-4D97-AF65-F5344CB8AC3E}">
        <p14:creationId xmlns:p14="http://schemas.microsoft.com/office/powerpoint/2010/main" val="3767553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anim calcmode="lin" valueType="num">
                                      <p:cBhvr additive="base">
                                        <p:cTn id="25"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xEl>
                                              <p:pRg st="5" end="5"/>
                                            </p:txEl>
                                          </p:spTgt>
                                        </p:tgtEl>
                                        <p:attrNameLst>
                                          <p:attrName>style.visibility</p:attrName>
                                        </p:attrNameLst>
                                      </p:cBhvr>
                                      <p:to>
                                        <p:strVal val="visible"/>
                                      </p:to>
                                    </p:set>
                                    <p:anim calcmode="lin" valueType="num">
                                      <p:cBhvr additive="base">
                                        <p:cTn id="31"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14059"/>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0" y="0"/>
            <a:ext cx="9833969" cy="1610200"/>
          </a:xfrm>
          <a:prstGeom prst="rect">
            <a:avLst/>
          </a:prstGeom>
        </p:spPr>
      </p:pic>
      <p:sp>
        <p:nvSpPr>
          <p:cNvPr id="7" name="TextBox 6"/>
          <p:cNvSpPr txBox="1"/>
          <p:nvPr/>
        </p:nvSpPr>
        <p:spPr>
          <a:xfrm>
            <a:off x="2358031" y="439548"/>
            <a:ext cx="7886293" cy="769441"/>
          </a:xfrm>
          <a:prstGeom prst="rect">
            <a:avLst/>
          </a:prstGeom>
          <a:noFill/>
        </p:spPr>
        <p:txBody>
          <a:bodyPr wrap="square" rtlCol="0">
            <a:spAutoFit/>
          </a:bodyPr>
          <a:lstStyle>
            <a:defPPr>
              <a:defRPr lang="en-US"/>
            </a:defPPr>
            <a:lvl1pPr>
              <a:defRPr sz="2800">
                <a:solidFill>
                  <a:srgbClr val="FF9518"/>
                </a:solidFill>
                <a:latin typeface="Tajawal Medium" panose="00000600000000000000" pitchFamily="2" charset="-78"/>
                <a:cs typeface="Tajawal Medium" panose="00000600000000000000" pitchFamily="2" charset="-78"/>
              </a:defRPr>
            </a:lvl1pPr>
          </a:lstStyle>
          <a:p>
            <a:pPr algn="ctr" fontAlgn="base"/>
            <a:r>
              <a:rPr lang="en-US" sz="4400" b="1" dirty="0">
                <a:latin typeface="+mn-lt"/>
              </a:rPr>
              <a:t>What is risk management? </a:t>
            </a:r>
          </a:p>
        </p:txBody>
      </p:sp>
      <p:sp>
        <p:nvSpPr>
          <p:cNvPr id="10" name="TextBox 9">
            <a:extLst>
              <a:ext uri="{FF2B5EF4-FFF2-40B4-BE49-F238E27FC236}">
                <a16:creationId xmlns:a16="http://schemas.microsoft.com/office/drawing/2014/main" id="{F6C748CD-4887-084B-086F-15069AAE15BF}"/>
              </a:ext>
            </a:extLst>
          </p:cNvPr>
          <p:cNvSpPr txBox="1"/>
          <p:nvPr/>
        </p:nvSpPr>
        <p:spPr>
          <a:xfrm>
            <a:off x="1727862" y="2204822"/>
            <a:ext cx="9129745" cy="2308324"/>
          </a:xfrm>
          <a:prstGeom prst="rect">
            <a:avLst/>
          </a:prstGeom>
          <a:noFill/>
        </p:spPr>
        <p:txBody>
          <a:bodyPr wrap="square" rtlCol="1">
            <a:spAutoFit/>
          </a:bodyPr>
          <a:lstStyle/>
          <a:p>
            <a:pPr algn="ctr"/>
            <a:r>
              <a:rPr lang="en-US" sz="3600" dirty="0"/>
              <a:t>Risk Management in project is the identification, analysis and treatment of potential impacts to the project based on an assessment of likelihood and consequence  </a:t>
            </a:r>
            <a:endParaRPr lang="ar-EG" sz="3600" dirty="0"/>
          </a:p>
        </p:txBody>
      </p:sp>
      <p:sp>
        <p:nvSpPr>
          <p:cNvPr id="9" name="TextBox 8">
            <a:extLst>
              <a:ext uri="{FF2B5EF4-FFF2-40B4-BE49-F238E27FC236}">
                <a16:creationId xmlns:a16="http://schemas.microsoft.com/office/drawing/2014/main" id="{3C676B98-F6FD-CB1C-84F6-A61F9E6DF942}"/>
              </a:ext>
            </a:extLst>
          </p:cNvPr>
          <p:cNvSpPr txBox="1"/>
          <p:nvPr/>
        </p:nvSpPr>
        <p:spPr>
          <a:xfrm>
            <a:off x="428017" y="354506"/>
            <a:ext cx="178446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Lecture 1 </a:t>
            </a:r>
          </a:p>
        </p:txBody>
      </p:sp>
    </p:spTree>
    <p:custDataLst>
      <p:tags r:id="rId1"/>
    </p:custDataLst>
    <p:extLst>
      <p:ext uri="{BB962C8B-B14F-4D97-AF65-F5344CB8AC3E}">
        <p14:creationId xmlns:p14="http://schemas.microsoft.com/office/powerpoint/2010/main" val="4226801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19.9|4.7|2.9|5.5|6.9|10.8"/>
</p:tagLst>
</file>

<file path=ppt/tags/tag2.xml><?xml version="1.0" encoding="utf-8"?>
<p:tagLst xmlns:a="http://schemas.openxmlformats.org/drawingml/2006/main" xmlns:r="http://schemas.openxmlformats.org/officeDocument/2006/relationships" xmlns:p="http://schemas.openxmlformats.org/presentationml/2006/main">
  <p:tag name="TIMING" val="|19.9|4.7|2.9|5.5|6.9|10.8"/>
</p:tagLst>
</file>

<file path=ppt/tags/tag3.xml><?xml version="1.0" encoding="utf-8"?>
<p:tagLst xmlns:a="http://schemas.openxmlformats.org/drawingml/2006/main" xmlns:r="http://schemas.openxmlformats.org/officeDocument/2006/relationships" xmlns:p="http://schemas.openxmlformats.org/presentationml/2006/main">
  <p:tag name="TIMING" val="|19.9|4.7|2.9|5.5|6.9|10.8"/>
</p:tagLst>
</file>

<file path=ppt/tags/tag4.xml><?xml version="1.0" encoding="utf-8"?>
<p:tagLst xmlns:a="http://schemas.openxmlformats.org/drawingml/2006/main" xmlns:r="http://schemas.openxmlformats.org/officeDocument/2006/relationships" xmlns:p="http://schemas.openxmlformats.org/presentationml/2006/main">
  <p:tag name="TIMING" val="|19.9|4.7|2.9|5.5|6.9|10.8"/>
</p:tagLst>
</file>

<file path=ppt/tags/tag5.xml><?xml version="1.0" encoding="utf-8"?>
<p:tagLst xmlns:a="http://schemas.openxmlformats.org/drawingml/2006/main" xmlns:r="http://schemas.openxmlformats.org/officeDocument/2006/relationships" xmlns:p="http://schemas.openxmlformats.org/presentationml/2006/main">
  <p:tag name="TIMING" val="|19.9|4.7|2.9|5.5|6.9|10.8"/>
</p:tagLst>
</file>

<file path=ppt/tags/tag6.xml><?xml version="1.0" encoding="utf-8"?>
<p:tagLst xmlns:a="http://schemas.openxmlformats.org/drawingml/2006/main" xmlns:r="http://schemas.openxmlformats.org/officeDocument/2006/relationships" xmlns:p="http://schemas.openxmlformats.org/presentationml/2006/main">
  <p:tag name="TIMING" val="|45.4|115.8"/>
</p:tagLst>
</file>

<file path=ppt/tags/tag7.xml><?xml version="1.0" encoding="utf-8"?>
<p:tagLst xmlns:a="http://schemas.openxmlformats.org/drawingml/2006/main" xmlns:r="http://schemas.openxmlformats.org/officeDocument/2006/relationships" xmlns:p="http://schemas.openxmlformats.org/presentationml/2006/main">
  <p:tag name="TIMING" val="|19.9|4.7|2.9|5.5|6.9|10.8"/>
</p:tagLst>
</file>

<file path=ppt/tags/tag8.xml><?xml version="1.0" encoding="utf-8"?>
<p:tagLst xmlns:a="http://schemas.openxmlformats.org/drawingml/2006/main" xmlns:r="http://schemas.openxmlformats.org/officeDocument/2006/relationships" xmlns:p="http://schemas.openxmlformats.org/presentationml/2006/main">
  <p:tag name="TIMING" val="|19.9|4.7|2.9|5.5|6.9|10.8"/>
</p:tagLst>
</file>

<file path=ppt/tags/tag9.xml><?xml version="1.0" encoding="utf-8"?>
<p:tagLst xmlns:a="http://schemas.openxmlformats.org/drawingml/2006/main" xmlns:r="http://schemas.openxmlformats.org/officeDocument/2006/relationships" xmlns:p="http://schemas.openxmlformats.org/presentationml/2006/main">
  <p:tag name="TIMING" val="|19.9|4.7|2.9|5.5|6.9|10.8"/>
</p:tagLst>
</file>

<file path=ppt/tags/tag10.xml><?xml version="1.0" encoding="utf-8"?>
<p:tagLst xmlns:a="http://schemas.openxmlformats.org/drawingml/2006/main" xmlns:r="http://schemas.openxmlformats.org/officeDocument/2006/relationships" xmlns:p="http://schemas.openxmlformats.org/presentationml/2006/main">
  <p:tag name="TIMING" val="|19.9|4.7|2.9|5.5|6.9|10.8"/>
</p:tagLst>
</file>

<file path=ppt/tags/tag11.xml><?xml version="1.0" encoding="utf-8"?>
<p:tagLst xmlns:a="http://schemas.openxmlformats.org/drawingml/2006/main" xmlns:r="http://schemas.openxmlformats.org/officeDocument/2006/relationships" xmlns:p="http://schemas.openxmlformats.org/presentationml/2006/main">
  <p:tag name="TIMING" val="|19.9|4.7|2.9|5.5|6.9|10.8"/>
</p:tagLst>
</file>

<file path=ppt/tags/tag12.xml><?xml version="1.0" encoding="utf-8"?>
<p:tagLst xmlns:a="http://schemas.openxmlformats.org/drawingml/2006/main" xmlns:r="http://schemas.openxmlformats.org/officeDocument/2006/relationships" xmlns:p="http://schemas.openxmlformats.org/presentationml/2006/main">
  <p:tag name="TIMING" val="|19.9|4.7|2.9|5.5|6.9|10.8"/>
</p:tagLst>
</file>

<file path=ppt/tags/tag13.xml><?xml version="1.0" encoding="utf-8"?>
<p:tagLst xmlns:a="http://schemas.openxmlformats.org/drawingml/2006/main" xmlns:r="http://schemas.openxmlformats.org/officeDocument/2006/relationships" xmlns:p="http://schemas.openxmlformats.org/presentationml/2006/main">
  <p:tag name="TIMING" val="|19.9|4.7|2.9|5.5|6.9|10.8"/>
</p:tagLst>
</file>

<file path=ppt/tags/tag14.xml><?xml version="1.0" encoding="utf-8"?>
<p:tagLst xmlns:a="http://schemas.openxmlformats.org/drawingml/2006/main" xmlns:r="http://schemas.openxmlformats.org/officeDocument/2006/relationships" xmlns:p="http://schemas.openxmlformats.org/presentationml/2006/main">
  <p:tag name="TIMING" val="|19.9|4.7|2.9|5.5|6.9|10.8"/>
</p:tagLst>
</file>

<file path=ppt/tags/tag15.xml><?xml version="1.0" encoding="utf-8"?>
<p:tagLst xmlns:a="http://schemas.openxmlformats.org/drawingml/2006/main" xmlns:r="http://schemas.openxmlformats.org/officeDocument/2006/relationships" xmlns:p="http://schemas.openxmlformats.org/presentationml/2006/main">
  <p:tag name="TIMING" val="|19.9|4.7|2.9|5.5|6.9|10.8"/>
</p:tagLst>
</file>

<file path=ppt/tags/tag16.xml><?xml version="1.0" encoding="utf-8"?>
<p:tagLst xmlns:a="http://schemas.openxmlformats.org/drawingml/2006/main" xmlns:r="http://schemas.openxmlformats.org/officeDocument/2006/relationships" xmlns:p="http://schemas.openxmlformats.org/presentationml/2006/main">
  <p:tag name="TIMING" val="|19.9|4.7|2.9|5.5|6.9|10.8"/>
</p:tagLst>
</file>

<file path=ppt/tags/tag17.xml><?xml version="1.0" encoding="utf-8"?>
<p:tagLst xmlns:a="http://schemas.openxmlformats.org/drawingml/2006/main" xmlns:r="http://schemas.openxmlformats.org/officeDocument/2006/relationships" xmlns:p="http://schemas.openxmlformats.org/presentationml/2006/main">
  <p:tag name="TIMING" val="|19.4|186.5"/>
</p:tagLst>
</file>

<file path=ppt/tags/tag18.xml><?xml version="1.0" encoding="utf-8"?>
<p:tagLst xmlns:a="http://schemas.openxmlformats.org/drawingml/2006/main" xmlns:r="http://schemas.openxmlformats.org/officeDocument/2006/relationships" xmlns:p="http://schemas.openxmlformats.org/presentationml/2006/main">
  <p:tag name="TIMING" val="|19.9|4.7|2.9|5.5|6.9|10.8"/>
</p:tagLst>
</file>

<file path=ppt/tags/tag19.xml><?xml version="1.0" encoding="utf-8"?>
<p:tagLst xmlns:a="http://schemas.openxmlformats.org/drawingml/2006/main" xmlns:r="http://schemas.openxmlformats.org/officeDocument/2006/relationships" xmlns:p="http://schemas.openxmlformats.org/presentationml/2006/main">
  <p:tag name="TIMING" val="|8|34.1|21.5|27.3|11.1|38.8|20.2"/>
</p:tagLst>
</file>

<file path=ppt/tags/tag20.xml><?xml version="1.0" encoding="utf-8"?>
<p:tagLst xmlns:a="http://schemas.openxmlformats.org/drawingml/2006/main" xmlns:r="http://schemas.openxmlformats.org/officeDocument/2006/relationships" xmlns:p="http://schemas.openxmlformats.org/presentationml/2006/main">
  <p:tag name="TIMING" val="|9|10.2|21.6|8.5|64.9"/>
</p:tagLst>
</file>

<file path=ppt/tags/tag21.xml><?xml version="1.0" encoding="utf-8"?>
<p:tagLst xmlns:a="http://schemas.openxmlformats.org/drawingml/2006/main" xmlns:r="http://schemas.openxmlformats.org/officeDocument/2006/relationships" xmlns:p="http://schemas.openxmlformats.org/presentationml/2006/main">
  <p:tag name="TIMING" val="|4.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856</TotalTime>
  <Words>1322</Words>
  <Application>Microsoft Office PowerPoint</Application>
  <PresentationFormat>Widescreen</PresentationFormat>
  <Paragraphs>178</Paragraphs>
  <Slides>31</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31</vt:i4>
      </vt:variant>
    </vt:vector>
  </HeadingPairs>
  <TitlesOfParts>
    <vt:vector size="44" baseType="lpstr">
      <vt:lpstr>-apple-system</vt:lpstr>
      <vt:lpstr>Arial</vt:lpstr>
      <vt:lpstr>Calibri</vt:lpstr>
      <vt:lpstr>Calibri Light</vt:lpstr>
      <vt:lpstr>Cambria,Bold</vt:lpstr>
      <vt:lpstr>Lato</vt:lpstr>
      <vt:lpstr>Runda-Medium</vt:lpstr>
      <vt:lpstr>Runda-Normal</vt:lpstr>
      <vt:lpstr>Tajawal Medium</vt:lpstr>
      <vt:lpstr>Times New Roman</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NEW LAP</dc:creator>
  <cp:lastModifiedBy>NEW LAP</cp:lastModifiedBy>
  <cp:revision>35</cp:revision>
  <dcterms:created xsi:type="dcterms:W3CDTF">2022-09-24T21:11:37Z</dcterms:created>
  <dcterms:modified xsi:type="dcterms:W3CDTF">2022-10-03T17:40:47Z</dcterms:modified>
</cp:coreProperties>
</file>